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drawings/drawing1.xml" ContentType="application/vnd.openxmlformats-officedocument.drawingml.chartshapes+xml"/>
  <Override PartName="/ppt/presentation.xml" ContentType="application/vnd.openxmlformats-officedocument.presentationml.presentation.main+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Slides/notesSlide1.xml" ContentType="application/vnd.openxmlformats-officedocument.presentationml.notes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charts/chart1.xml" ContentType="application/vnd.openxmlformats-officedocument.drawingml.chart+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
  </p:notesMasterIdLst>
  <p:handoutMasterIdLst>
    <p:handoutMasterId r:id="rId8"/>
  </p:handoutMasterIdLst>
  <p:sldIdLst>
    <p:sldId id="256" r:id="rId2"/>
    <p:sldId id="259" r:id="rId3"/>
    <p:sldId id="291" r:id="rId4"/>
    <p:sldId id="295" r:id="rId5"/>
    <p:sldId id="296" r:id="rId6"/>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8943304C-0579-B044-8408-BEE7D1EF88DE}">
          <p14:sldIdLst>
            <p14:sldId id="256"/>
          </p14:sldIdLst>
        </p14:section>
        <p14:section name="Content Slides" id="{780F2BC7-7D2B-E746-A155-BFE2DFDE6DEA}">
          <p14:sldIdLst>
            <p14:sldId id="259"/>
            <p14:sldId id="291"/>
            <p14:sldId id="295"/>
            <p14:sldId id="296"/>
          </p14:sldIdLst>
        </p14:section>
        <p14:section name="Divider Slides" id="{5A73F76A-DEAB-0F47-9DD6-43D52AA08802}">
          <p14:sldIdLst/>
        </p14:section>
        <p14:section name="Example Slides" id="{2516BBBC-98CC-8648-B226-BA3DEC80432C}">
          <p14:sldIdLst/>
        </p14:section>
      </p14:sectionLst>
    </p:ex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AFAF"/>
    <a:srgbClr val="6E3AB7"/>
    <a:srgbClr val="621F95"/>
    <a:srgbClr val="DC0A0A"/>
    <a:srgbClr val="A00000"/>
    <a:srgbClr val="0099C4"/>
    <a:srgbClr val="77A22D"/>
    <a:srgbClr val="387C2B"/>
    <a:srgbClr val="005DA2"/>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91" autoAdjust="0"/>
    <p:restoredTop sz="98650" autoAdjust="0"/>
  </p:normalViewPr>
  <p:slideViewPr>
    <p:cSldViewPr snapToGrid="0" showGuides="1">
      <p:cViewPr>
        <p:scale>
          <a:sx n="75" d="100"/>
          <a:sy n="75" d="100"/>
        </p:scale>
        <p:origin x="-1014" y="-750"/>
      </p:cViewPr>
      <p:guideLst>
        <p:guide orient="horz" pos="2160"/>
        <p:guide pos="38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2.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U0006859\Syncplicity%20Folders\NAS\Storage%20QOS%20Policy%20Number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IOPS</a:t>
            </a:r>
            <a:r>
              <a:rPr lang="en-US" baseline="0"/>
              <a:t> Limit vs Terabytes Allocated vs Cost</a:t>
            </a:r>
            <a:endParaRPr lang="en-US"/>
          </a:p>
        </c:rich>
      </c:tx>
      <c:layout/>
      <c:overlay val="0"/>
    </c:title>
    <c:autoTitleDeleted val="0"/>
    <c:plotArea>
      <c:layout/>
      <c:lineChart>
        <c:grouping val="standard"/>
        <c:varyColors val="0"/>
        <c:ser>
          <c:idx val="0"/>
          <c:order val="0"/>
          <c:tx>
            <c:strRef>
              <c:f>Sheet1!$C$2</c:f>
              <c:strCache>
                <c:ptCount val="1"/>
                <c:pt idx="0">
                  <c:v>IOPS</c:v>
                </c:pt>
              </c:strCache>
            </c:strRef>
          </c:tx>
          <c:spPr>
            <a:ln w="38100">
              <a:solidFill>
                <a:srgbClr val="00B0F0"/>
              </a:solidFill>
            </a:ln>
          </c:spPr>
          <c:marker>
            <c:symbol val="none"/>
          </c:marker>
          <c:val>
            <c:numRef>
              <c:f>Sheet1!$C$3:$C$60</c:f>
              <c:numCache>
                <c:formatCode>_(* #,##0_);_(* \(#,##0\);_(* "-"??_);_(@_)</c:formatCode>
                <c:ptCount val="58"/>
                <c:pt idx="0">
                  <c:v>6000</c:v>
                </c:pt>
                <c:pt idx="1">
                  <c:v>6000</c:v>
                </c:pt>
                <c:pt idx="2">
                  <c:v>6000</c:v>
                </c:pt>
                <c:pt idx="3">
                  <c:v>6000</c:v>
                </c:pt>
                <c:pt idx="4">
                  <c:v>6000</c:v>
                </c:pt>
                <c:pt idx="5">
                  <c:v>6000</c:v>
                </c:pt>
                <c:pt idx="6">
                  <c:v>6000</c:v>
                </c:pt>
                <c:pt idx="7">
                  <c:v>6000</c:v>
                </c:pt>
                <c:pt idx="8">
                  <c:v>6000</c:v>
                </c:pt>
                <c:pt idx="9">
                  <c:v>6750</c:v>
                </c:pt>
                <c:pt idx="10">
                  <c:v>7500</c:v>
                </c:pt>
                <c:pt idx="11">
                  <c:v>8250</c:v>
                </c:pt>
                <c:pt idx="12">
                  <c:v>9000</c:v>
                </c:pt>
                <c:pt idx="13">
                  <c:v>9750</c:v>
                </c:pt>
                <c:pt idx="14">
                  <c:v>10500</c:v>
                </c:pt>
                <c:pt idx="15">
                  <c:v>11250</c:v>
                </c:pt>
                <c:pt idx="16">
                  <c:v>12000</c:v>
                </c:pt>
                <c:pt idx="17">
                  <c:v>12750</c:v>
                </c:pt>
                <c:pt idx="18">
                  <c:v>13500</c:v>
                </c:pt>
                <c:pt idx="19">
                  <c:v>14250</c:v>
                </c:pt>
                <c:pt idx="20">
                  <c:v>15000</c:v>
                </c:pt>
                <c:pt idx="21">
                  <c:v>15750</c:v>
                </c:pt>
                <c:pt idx="22">
                  <c:v>16500</c:v>
                </c:pt>
                <c:pt idx="23">
                  <c:v>17250</c:v>
                </c:pt>
                <c:pt idx="24">
                  <c:v>18000</c:v>
                </c:pt>
                <c:pt idx="25">
                  <c:v>18750</c:v>
                </c:pt>
                <c:pt idx="26">
                  <c:v>19500</c:v>
                </c:pt>
                <c:pt idx="27">
                  <c:v>20250</c:v>
                </c:pt>
                <c:pt idx="28">
                  <c:v>21000</c:v>
                </c:pt>
                <c:pt idx="29">
                  <c:v>21750</c:v>
                </c:pt>
                <c:pt idx="30">
                  <c:v>22500</c:v>
                </c:pt>
                <c:pt idx="31">
                  <c:v>23250</c:v>
                </c:pt>
                <c:pt idx="32">
                  <c:v>24000</c:v>
                </c:pt>
                <c:pt idx="33">
                  <c:v>24750</c:v>
                </c:pt>
                <c:pt idx="34">
                  <c:v>25500</c:v>
                </c:pt>
                <c:pt idx="35">
                  <c:v>26250</c:v>
                </c:pt>
                <c:pt idx="36">
                  <c:v>27000</c:v>
                </c:pt>
                <c:pt idx="37">
                  <c:v>27750</c:v>
                </c:pt>
                <c:pt idx="38">
                  <c:v>28500</c:v>
                </c:pt>
                <c:pt idx="39">
                  <c:v>29250</c:v>
                </c:pt>
                <c:pt idx="40">
                  <c:v>30000</c:v>
                </c:pt>
                <c:pt idx="41">
                  <c:v>30750</c:v>
                </c:pt>
                <c:pt idx="42">
                  <c:v>31500</c:v>
                </c:pt>
                <c:pt idx="43">
                  <c:v>32250</c:v>
                </c:pt>
                <c:pt idx="44">
                  <c:v>33000</c:v>
                </c:pt>
                <c:pt idx="45">
                  <c:v>33750</c:v>
                </c:pt>
                <c:pt idx="46">
                  <c:v>34500</c:v>
                </c:pt>
                <c:pt idx="47">
                  <c:v>35250</c:v>
                </c:pt>
                <c:pt idx="48">
                  <c:v>36000</c:v>
                </c:pt>
                <c:pt idx="49">
                  <c:v>36750</c:v>
                </c:pt>
                <c:pt idx="50">
                  <c:v>37500</c:v>
                </c:pt>
                <c:pt idx="51">
                  <c:v>38250</c:v>
                </c:pt>
                <c:pt idx="52">
                  <c:v>39000</c:v>
                </c:pt>
                <c:pt idx="53">
                  <c:v>39750</c:v>
                </c:pt>
                <c:pt idx="54">
                  <c:v>40500</c:v>
                </c:pt>
                <c:pt idx="55">
                  <c:v>41250</c:v>
                </c:pt>
                <c:pt idx="56">
                  <c:v>42000</c:v>
                </c:pt>
                <c:pt idx="57">
                  <c:v>42750</c:v>
                </c:pt>
              </c:numCache>
            </c:numRef>
          </c:val>
          <c:smooth val="0"/>
        </c:ser>
        <c:dLbls>
          <c:showLegendKey val="0"/>
          <c:showVal val="0"/>
          <c:showCatName val="0"/>
          <c:showSerName val="0"/>
          <c:showPercent val="0"/>
          <c:showBubbleSize val="0"/>
        </c:dLbls>
        <c:marker val="1"/>
        <c:smooth val="0"/>
        <c:axId val="55997568"/>
        <c:axId val="55999488"/>
      </c:lineChart>
      <c:lineChart>
        <c:grouping val="standard"/>
        <c:varyColors val="0"/>
        <c:ser>
          <c:idx val="1"/>
          <c:order val="1"/>
          <c:tx>
            <c:strRef>
              <c:f>Sheet1!$D$2</c:f>
              <c:strCache>
                <c:ptCount val="1"/>
                <c:pt idx="0">
                  <c:v>Cost</c:v>
                </c:pt>
              </c:strCache>
            </c:strRef>
          </c:tx>
          <c:spPr>
            <a:ln w="38100">
              <a:solidFill>
                <a:schemeClr val="accent3">
                  <a:lumMod val="60000"/>
                  <a:lumOff val="40000"/>
                </a:schemeClr>
              </a:solidFill>
            </a:ln>
          </c:spPr>
          <c:marker>
            <c:symbol val="none"/>
          </c:marker>
          <c:val>
            <c:numRef>
              <c:f>Sheet1!$D$3:$D$60</c:f>
              <c:numCache>
                <c:formatCode>_("$"* #,##0.00_);_("$"* \(#,##0.00\);_("$"* "-"??_);_(@_)</c:formatCode>
                <c:ptCount val="58"/>
                <c:pt idx="0">
                  <c:v>0</c:v>
                </c:pt>
                <c:pt idx="1">
                  <c:v>6740</c:v>
                </c:pt>
                <c:pt idx="2">
                  <c:v>13480</c:v>
                </c:pt>
                <c:pt idx="3">
                  <c:v>20220</c:v>
                </c:pt>
                <c:pt idx="4">
                  <c:v>26960</c:v>
                </c:pt>
                <c:pt idx="5">
                  <c:v>33700</c:v>
                </c:pt>
                <c:pt idx="6">
                  <c:v>40440</c:v>
                </c:pt>
                <c:pt idx="7">
                  <c:v>47180</c:v>
                </c:pt>
                <c:pt idx="8">
                  <c:v>53920</c:v>
                </c:pt>
                <c:pt idx="9">
                  <c:v>60660.000000000007</c:v>
                </c:pt>
                <c:pt idx="10">
                  <c:v>67400</c:v>
                </c:pt>
                <c:pt idx="11">
                  <c:v>74140</c:v>
                </c:pt>
                <c:pt idx="12">
                  <c:v>80880</c:v>
                </c:pt>
                <c:pt idx="13">
                  <c:v>87620</c:v>
                </c:pt>
                <c:pt idx="14">
                  <c:v>94360</c:v>
                </c:pt>
                <c:pt idx="15">
                  <c:v>101100.00000000001</c:v>
                </c:pt>
                <c:pt idx="16">
                  <c:v>107840</c:v>
                </c:pt>
                <c:pt idx="17">
                  <c:v>114580</c:v>
                </c:pt>
                <c:pt idx="18">
                  <c:v>121320.00000000001</c:v>
                </c:pt>
                <c:pt idx="19">
                  <c:v>128060</c:v>
                </c:pt>
                <c:pt idx="20">
                  <c:v>134800</c:v>
                </c:pt>
                <c:pt idx="21">
                  <c:v>141540</c:v>
                </c:pt>
                <c:pt idx="22">
                  <c:v>148280</c:v>
                </c:pt>
                <c:pt idx="23">
                  <c:v>155020</c:v>
                </c:pt>
                <c:pt idx="24">
                  <c:v>161760</c:v>
                </c:pt>
                <c:pt idx="25">
                  <c:v>168500</c:v>
                </c:pt>
                <c:pt idx="26">
                  <c:v>175240</c:v>
                </c:pt>
                <c:pt idx="27">
                  <c:v>181980.00000000003</c:v>
                </c:pt>
                <c:pt idx="28">
                  <c:v>188720</c:v>
                </c:pt>
                <c:pt idx="29">
                  <c:v>195460</c:v>
                </c:pt>
                <c:pt idx="30">
                  <c:v>202200.00000000003</c:v>
                </c:pt>
                <c:pt idx="31">
                  <c:v>208940</c:v>
                </c:pt>
                <c:pt idx="32">
                  <c:v>215680</c:v>
                </c:pt>
                <c:pt idx="33">
                  <c:v>222420.00000000003</c:v>
                </c:pt>
                <c:pt idx="34">
                  <c:v>229160</c:v>
                </c:pt>
                <c:pt idx="35">
                  <c:v>235900</c:v>
                </c:pt>
                <c:pt idx="36">
                  <c:v>242640.00000000003</c:v>
                </c:pt>
                <c:pt idx="37">
                  <c:v>249380</c:v>
                </c:pt>
                <c:pt idx="38">
                  <c:v>256120</c:v>
                </c:pt>
                <c:pt idx="39">
                  <c:v>262860</c:v>
                </c:pt>
                <c:pt idx="40">
                  <c:v>269600</c:v>
                </c:pt>
                <c:pt idx="41">
                  <c:v>276340.00000000006</c:v>
                </c:pt>
                <c:pt idx="42">
                  <c:v>283080</c:v>
                </c:pt>
                <c:pt idx="43">
                  <c:v>289820</c:v>
                </c:pt>
                <c:pt idx="44">
                  <c:v>296560</c:v>
                </c:pt>
                <c:pt idx="45">
                  <c:v>303300</c:v>
                </c:pt>
                <c:pt idx="46">
                  <c:v>310040</c:v>
                </c:pt>
                <c:pt idx="47">
                  <c:v>316780.00000000006</c:v>
                </c:pt>
                <c:pt idx="48">
                  <c:v>323520</c:v>
                </c:pt>
                <c:pt idx="49">
                  <c:v>330260</c:v>
                </c:pt>
                <c:pt idx="50">
                  <c:v>337000</c:v>
                </c:pt>
                <c:pt idx="51">
                  <c:v>343740</c:v>
                </c:pt>
                <c:pt idx="52">
                  <c:v>350480</c:v>
                </c:pt>
                <c:pt idx="53">
                  <c:v>357220</c:v>
                </c:pt>
                <c:pt idx="54">
                  <c:v>363960.00000000006</c:v>
                </c:pt>
                <c:pt idx="55">
                  <c:v>370700</c:v>
                </c:pt>
                <c:pt idx="56">
                  <c:v>377440</c:v>
                </c:pt>
                <c:pt idx="57">
                  <c:v>384180</c:v>
                </c:pt>
              </c:numCache>
            </c:numRef>
          </c:val>
          <c:smooth val="0"/>
        </c:ser>
        <c:dLbls>
          <c:showLegendKey val="0"/>
          <c:showVal val="0"/>
          <c:showCatName val="0"/>
          <c:showSerName val="0"/>
          <c:showPercent val="0"/>
          <c:showBubbleSize val="0"/>
        </c:dLbls>
        <c:marker val="1"/>
        <c:smooth val="0"/>
        <c:axId val="56200192"/>
        <c:axId val="56198272"/>
      </c:lineChart>
      <c:catAx>
        <c:axId val="55997568"/>
        <c:scaling>
          <c:orientation val="minMax"/>
        </c:scaling>
        <c:delete val="0"/>
        <c:axPos val="b"/>
        <c:title>
          <c:tx>
            <c:rich>
              <a:bodyPr/>
              <a:lstStyle/>
              <a:p>
                <a:pPr>
                  <a:defRPr/>
                </a:pPr>
                <a:r>
                  <a:rPr lang="en-US"/>
                  <a:t>Terabytes</a:t>
                </a:r>
              </a:p>
            </c:rich>
          </c:tx>
          <c:layout/>
          <c:overlay val="0"/>
        </c:title>
        <c:majorTickMark val="out"/>
        <c:minorTickMark val="none"/>
        <c:tickLblPos val="nextTo"/>
        <c:crossAx val="55999488"/>
        <c:crosses val="autoZero"/>
        <c:auto val="1"/>
        <c:lblAlgn val="ctr"/>
        <c:lblOffset val="100"/>
        <c:noMultiLvlLbl val="0"/>
      </c:catAx>
      <c:valAx>
        <c:axId val="55999488"/>
        <c:scaling>
          <c:orientation val="minMax"/>
        </c:scaling>
        <c:delete val="0"/>
        <c:axPos val="l"/>
        <c:majorGridlines/>
        <c:title>
          <c:tx>
            <c:rich>
              <a:bodyPr rot="-5400000" vert="horz"/>
              <a:lstStyle/>
              <a:p>
                <a:pPr>
                  <a:defRPr/>
                </a:pPr>
                <a:r>
                  <a:rPr lang="en-US"/>
                  <a:t>IOPS</a:t>
                </a:r>
              </a:p>
            </c:rich>
          </c:tx>
          <c:layout/>
          <c:overlay val="0"/>
        </c:title>
        <c:numFmt formatCode="#,##0" sourceLinked="0"/>
        <c:majorTickMark val="out"/>
        <c:minorTickMark val="none"/>
        <c:tickLblPos val="nextTo"/>
        <c:crossAx val="55997568"/>
        <c:crosses val="autoZero"/>
        <c:crossBetween val="between"/>
      </c:valAx>
      <c:valAx>
        <c:axId val="56198272"/>
        <c:scaling>
          <c:orientation val="minMax"/>
        </c:scaling>
        <c:delete val="0"/>
        <c:axPos val="r"/>
        <c:title>
          <c:tx>
            <c:rich>
              <a:bodyPr rot="-5400000" vert="horz"/>
              <a:lstStyle/>
              <a:p>
                <a:pPr>
                  <a:defRPr/>
                </a:pPr>
                <a:r>
                  <a:rPr lang="en-US"/>
                  <a:t>Cost</a:t>
                </a:r>
              </a:p>
            </c:rich>
          </c:tx>
          <c:layout/>
          <c:overlay val="0"/>
        </c:title>
        <c:numFmt formatCode="_(&quot;$&quot;* #,##0.00_);_(&quot;$&quot;* \(#,##0.00\);_(&quot;$&quot;* &quot;-&quot;??_);_(@_)" sourceLinked="1"/>
        <c:majorTickMark val="out"/>
        <c:minorTickMark val="none"/>
        <c:tickLblPos val="nextTo"/>
        <c:crossAx val="56200192"/>
        <c:crosses val="max"/>
        <c:crossBetween val="between"/>
      </c:valAx>
      <c:catAx>
        <c:axId val="56200192"/>
        <c:scaling>
          <c:orientation val="minMax"/>
        </c:scaling>
        <c:delete val="1"/>
        <c:axPos val="b"/>
        <c:majorTickMark val="out"/>
        <c:minorTickMark val="none"/>
        <c:tickLblPos val="nextTo"/>
        <c:crossAx val="56198272"/>
        <c:crosses val="autoZero"/>
        <c:auto val="1"/>
        <c:lblAlgn val="ctr"/>
        <c:lblOffset val="100"/>
        <c:noMultiLvlLbl val="0"/>
      </c:catAx>
    </c:plotArea>
    <c:legend>
      <c:legendPos val="b"/>
      <c:layout/>
      <c:overlay val="0"/>
    </c:legend>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0.1027</cdr:x>
      <cdr:y>0.12256</cdr:y>
    </cdr:from>
    <cdr:to>
      <cdr:x>0.84605</cdr:x>
      <cdr:y>0.1253</cdr:y>
    </cdr:to>
    <cdr:cxnSp macro="">
      <cdr:nvCxnSpPr>
        <cdr:cNvPr id="3" name="Straight Connector 2"/>
        <cdr:cNvCxnSpPr/>
      </cdr:nvCxnSpPr>
      <cdr:spPr>
        <a:xfrm xmlns:a="http://schemas.openxmlformats.org/drawingml/2006/main" flipV="1">
          <a:off x="833438" y="569119"/>
          <a:ext cx="6032500" cy="12700"/>
        </a:xfrm>
        <a:prstGeom xmlns:a="http://schemas.openxmlformats.org/drawingml/2006/main" prst="line">
          <a:avLst/>
        </a:prstGeom>
        <a:ln xmlns:a="http://schemas.openxmlformats.org/drawingml/2006/main" w="38100" cmpd="sng">
          <a:solidFill>
            <a:schemeClr val="accent3">
              <a:lumMod val="75000"/>
            </a:schemeClr>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0.12304</cdr:x>
      <cdr:y>0.1335</cdr:y>
    </cdr:from>
    <cdr:to>
      <cdr:x>0.36718</cdr:x>
      <cdr:y>0.2265</cdr:y>
    </cdr:to>
    <cdr:sp macro="" textlink="">
      <cdr:nvSpPr>
        <cdr:cNvPr id="4" name="TextBox 3"/>
        <cdr:cNvSpPr txBox="1"/>
      </cdr:nvSpPr>
      <cdr:spPr>
        <a:xfrm xmlns:a="http://schemas.openxmlformats.org/drawingml/2006/main">
          <a:off x="998538" y="619919"/>
          <a:ext cx="1981200" cy="431800"/>
        </a:xfrm>
        <a:prstGeom xmlns:a="http://schemas.openxmlformats.org/drawingml/2006/main" prst="rect">
          <a:avLst/>
        </a:prstGeom>
        <a:noFill xmlns:a="http://schemas.openxmlformats.org/drawingml/2006/main"/>
      </cdr:spPr>
      <cdr:txBody>
        <a:bodyPr xmlns:a="http://schemas.openxmlformats.org/drawingml/2006/main" vertOverflow="clip" wrap="none" lIns="0" tIns="0" rIns="0" bIns="0" rtlCol="0" anchor="t">
          <a:noAutofit/>
        </a:bodyPr>
        <a:lstStyle xmlns:a="http://schemas.openxmlformats.org/drawingml/2006/main"/>
        <a:p xmlns:a="http://schemas.openxmlformats.org/drawingml/2006/main">
          <a:r>
            <a:rPr lang="en-US" sz="1400" b="1" dirty="0" smtClean="0">
              <a:solidFill>
                <a:schemeClr val="accent3">
                  <a:lumMod val="75000"/>
                </a:schemeClr>
              </a:solidFill>
            </a:rPr>
            <a:t>Dedicated Filer Cost</a:t>
          </a:r>
          <a:endParaRPr lang="en-US" sz="1400" b="1" dirty="0" smtClean="0">
            <a:solidFill>
              <a:schemeClr val="accent3">
                <a:lumMod val="75000"/>
              </a:schemeClr>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8CF200-366C-7945-B17E-8F9BCA8CCEA0}" type="datetimeFigureOut">
              <a:rPr lang="en-US" smtClean="0">
                <a:latin typeface="Arial" panose="020B0604020202020204" pitchFamily="34" charset="0"/>
              </a:rPr>
              <a:t>6/2/2016</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4E71F0-BF95-784A-BFE2-E5A55BE95A82}"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5810933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fld id="{D263873A-69C9-704E-BAD8-1E2DEE3691AB}" type="datetimeFigureOut">
              <a:rPr lang="en-US" smtClean="0"/>
              <a:pPr/>
              <a:t>6/2/2016</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8503FDD3-146F-A846-9B4B-E8300F35F598}" type="slidenum">
              <a:rPr lang="en-US" smtClean="0"/>
              <a:pPr/>
              <a:t>‹#›</a:t>
            </a:fld>
            <a:endParaRPr lang="en-US" dirty="0"/>
          </a:p>
        </p:txBody>
      </p:sp>
    </p:spTree>
    <p:extLst>
      <p:ext uri="{BB962C8B-B14F-4D97-AF65-F5344CB8AC3E}">
        <p14:creationId xmlns:p14="http://schemas.microsoft.com/office/powerpoint/2010/main" val="47769015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panose="020B0604020202020204" pitchFamily="34" charset="0"/>
        <a:ea typeface="+mn-ea"/>
        <a:cs typeface="+mn-cs"/>
      </a:defRPr>
    </a:lvl1pPr>
    <a:lvl2pPr marL="457200" algn="l" defTabSz="457200" rtl="0" eaLnBrk="1" latinLnBrk="0" hangingPunct="1">
      <a:defRPr sz="1200" kern="1200">
        <a:solidFill>
          <a:schemeClr val="tx1"/>
        </a:solidFill>
        <a:latin typeface="Arial" panose="020B0604020202020204" pitchFamily="34" charset="0"/>
        <a:ea typeface="+mn-ea"/>
        <a:cs typeface="+mn-cs"/>
      </a:defRPr>
    </a:lvl2pPr>
    <a:lvl3pPr marL="914400" algn="l" defTabSz="457200" rtl="0" eaLnBrk="1" latinLnBrk="0" hangingPunct="1">
      <a:defRPr sz="1200" kern="1200">
        <a:solidFill>
          <a:schemeClr val="tx1"/>
        </a:solidFill>
        <a:latin typeface="Arial" panose="020B0604020202020204" pitchFamily="34" charset="0"/>
        <a:ea typeface="+mn-ea"/>
        <a:cs typeface="+mn-cs"/>
      </a:defRPr>
    </a:lvl3pPr>
    <a:lvl4pPr marL="1371600" algn="l" defTabSz="457200" rtl="0" eaLnBrk="1" latinLnBrk="0" hangingPunct="1">
      <a:defRPr sz="1200" kern="1200">
        <a:solidFill>
          <a:schemeClr val="tx1"/>
        </a:solidFill>
        <a:latin typeface="Arial" panose="020B0604020202020204" pitchFamily="34" charset="0"/>
        <a:ea typeface="+mn-ea"/>
        <a:cs typeface="+mn-cs"/>
      </a:defRPr>
    </a:lvl4pPr>
    <a:lvl5pPr marL="1828800" algn="l" defTabSz="457200" rtl="0" eaLnBrk="1" latinLnBrk="0" hangingPunct="1">
      <a:defRPr sz="1200" kern="1200">
        <a:solidFill>
          <a:schemeClr val="tx1"/>
        </a:solidFill>
        <a:latin typeface="Arial" panose="020B0604020202020204" pitchFamily="34"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03FDD3-146F-A846-9B4B-E8300F35F598}" type="slidenum">
              <a:rPr lang="en-US" smtClean="0"/>
              <a:pPr/>
              <a:t>2</a:t>
            </a:fld>
            <a:endParaRPr lang="en-US" dirty="0"/>
          </a:p>
        </p:txBody>
      </p:sp>
    </p:spTree>
    <p:extLst>
      <p:ext uri="{BB962C8B-B14F-4D97-AF65-F5344CB8AC3E}">
        <p14:creationId xmlns:p14="http://schemas.microsoft.com/office/powerpoint/2010/main" val="38729952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1 No Picture">
    <p:spTree>
      <p:nvGrpSpPr>
        <p:cNvPr id="1" name=""/>
        <p:cNvGrpSpPr/>
        <p:nvPr/>
      </p:nvGrpSpPr>
      <p:grpSpPr>
        <a:xfrm>
          <a:off x="0" y="0"/>
          <a:ext cx="0" cy="0"/>
          <a:chOff x="0" y="0"/>
          <a:chExt cx="0" cy="0"/>
        </a:xfrm>
      </p:grpSpPr>
      <p:sp>
        <p:nvSpPr>
          <p:cNvPr id="4" name="Rectangle 3"/>
          <p:cNvSpPr/>
          <p:nvPr userDrawn="1"/>
        </p:nvSpPr>
        <p:spPr>
          <a:xfrm>
            <a:off x="0" y="-9832"/>
            <a:ext cx="12188825" cy="589214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49438" y="6200376"/>
            <a:ext cx="5450321" cy="484572"/>
          </a:xfrm>
          <a:prstGeom prst="rect">
            <a:avLst/>
          </a:prstGeom>
        </p:spPr>
      </p:pic>
      <p:sp>
        <p:nvSpPr>
          <p:cNvPr id="2" name="Title 1"/>
          <p:cNvSpPr>
            <a:spLocks noGrp="1"/>
          </p:cNvSpPr>
          <p:nvPr>
            <p:ph type="ctrTitle"/>
          </p:nvPr>
        </p:nvSpPr>
        <p:spPr>
          <a:xfrm>
            <a:off x="373063" y="252621"/>
            <a:ext cx="10291761" cy="1221022"/>
          </a:xfrm>
        </p:spPr>
        <p:txBody>
          <a:bodyPr>
            <a:noAutofit/>
          </a:bodyPr>
          <a:lstStyle>
            <a:lvl1pPr>
              <a:lnSpc>
                <a:spcPct val="100000"/>
              </a:lnSpc>
              <a:defRPr sz="36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73063" y="1748584"/>
            <a:ext cx="10291762" cy="1752600"/>
          </a:xfrm>
        </p:spPr>
        <p:txBody>
          <a:bodyPr>
            <a:noAutofit/>
          </a:bodyPr>
          <a:lstStyle>
            <a:lvl1pPr marL="0" indent="0" algn="l">
              <a:spcAft>
                <a:spcPts val="0"/>
              </a:spcAft>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695286257"/>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2">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18656" y="6440585"/>
            <a:ext cx="1653699" cy="317013"/>
          </a:xfrm>
          <a:prstGeom prst="rect">
            <a:avLst/>
          </a:prstGeom>
        </p:spPr>
      </p:pic>
      <p:sp>
        <p:nvSpPr>
          <p:cNvPr id="6" name="Slide Number Placeholder 5"/>
          <p:cNvSpPr>
            <a:spLocks noGrp="1"/>
          </p:cNvSpPr>
          <p:nvPr>
            <p:ph type="sldNum" sz="quarter" idx="12"/>
          </p:nvPr>
        </p:nvSpPr>
        <p:spPr/>
        <p:txBody>
          <a:bodyPr/>
          <a:lstStyle>
            <a:lvl1pPr>
              <a:defRPr>
                <a:solidFill>
                  <a:schemeClr val="tx1"/>
                </a:solidFill>
              </a:defRPr>
            </a:lvl1pPr>
          </a:lstStyle>
          <a:p>
            <a:fld id="{0A655226-6E4F-8847-85CD-AF95F3D3F39A}" type="slidenum">
              <a:rPr lang="en-US" smtClean="0"/>
              <a:pPr/>
              <a:t>‹#›</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smtClean="0"/>
              <a:t>TR Storage QOS Policy</a:t>
            </a:r>
            <a:endParaRPr lang="en-US"/>
          </a:p>
        </p:txBody>
      </p:sp>
      <p:sp>
        <p:nvSpPr>
          <p:cNvPr id="2" name="Title 1"/>
          <p:cNvSpPr>
            <a:spLocks noGrp="1"/>
          </p:cNvSpPr>
          <p:nvPr>
            <p:ph type="title"/>
          </p:nvPr>
        </p:nvSpPr>
        <p:spPr>
          <a:xfrm>
            <a:off x="371476" y="1829101"/>
            <a:ext cx="10293350" cy="1692275"/>
          </a:xfrm>
        </p:spPr>
        <p:txBody>
          <a:bodyPr anchor="t">
            <a:noAutofit/>
          </a:bodyPr>
          <a:lstStyle>
            <a:lvl1pPr algn="l">
              <a:defRPr sz="3600" b="0" i="0" cap="none">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84598819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 xmlns:p15="http://schemas.microsoft.com/office/powerpoint/2012/main">
        <p15:guide id="1" orient="horz" pos="1221" userDrawn="1">
          <p15:clr>
            <a:srgbClr val="C35E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3">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2023870" y="0"/>
            <a:ext cx="10164955" cy="6065978"/>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18656" y="6440585"/>
            <a:ext cx="1653699" cy="317013"/>
          </a:xfrm>
          <a:prstGeom prst="rect">
            <a:avLst/>
          </a:prstGeom>
        </p:spPr>
      </p:pic>
      <p:sp>
        <p:nvSpPr>
          <p:cNvPr id="6" name="Slide Number Placeholder 5"/>
          <p:cNvSpPr>
            <a:spLocks noGrp="1"/>
          </p:cNvSpPr>
          <p:nvPr>
            <p:ph type="sldNum" sz="quarter" idx="12"/>
          </p:nvPr>
        </p:nvSpPr>
        <p:spPr/>
        <p:txBody>
          <a:bodyPr/>
          <a:lstStyle>
            <a:lvl1pPr>
              <a:defRPr>
                <a:solidFill>
                  <a:schemeClr val="tx1"/>
                </a:solidFill>
              </a:defRPr>
            </a:lvl1pPr>
          </a:lstStyle>
          <a:p>
            <a:fld id="{0A655226-6E4F-8847-85CD-AF95F3D3F39A}" type="slidenum">
              <a:rPr lang="en-US" smtClean="0"/>
              <a:pPr/>
              <a:t>‹#›</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smtClean="0"/>
              <a:t>TR Storage QOS Policy</a:t>
            </a:r>
            <a:endParaRPr lang="en-US"/>
          </a:p>
        </p:txBody>
      </p:sp>
      <p:sp>
        <p:nvSpPr>
          <p:cNvPr id="2" name="Title 1"/>
          <p:cNvSpPr>
            <a:spLocks noGrp="1"/>
          </p:cNvSpPr>
          <p:nvPr>
            <p:ph type="title"/>
          </p:nvPr>
        </p:nvSpPr>
        <p:spPr>
          <a:xfrm>
            <a:off x="371476" y="1829100"/>
            <a:ext cx="9140435" cy="2286000"/>
          </a:xfrm>
        </p:spPr>
        <p:txBody>
          <a:bodyPr anchor="t">
            <a:noAutofit/>
          </a:bodyPr>
          <a:lstStyle>
            <a:lvl1pPr algn="l">
              <a:defRPr sz="3600" b="0" i="0" cap="none">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7851597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 xmlns:p15="http://schemas.microsoft.com/office/powerpoint/2012/main">
        <p15:guide id="1" orient="horz" pos="1221" userDrawn="1">
          <p15:clr>
            <a:srgbClr val="C35E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4">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lum bright="5000"/>
          </a:blip>
          <a:stretch>
            <a:fillRect/>
          </a:stretch>
        </p:blipFill>
        <p:spPr>
          <a:xfrm>
            <a:off x="2023870" y="0"/>
            <a:ext cx="10164955" cy="6065978"/>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18656" y="6440585"/>
            <a:ext cx="1653699" cy="317013"/>
          </a:xfrm>
          <a:prstGeom prst="rect">
            <a:avLst/>
          </a:prstGeom>
        </p:spPr>
      </p:pic>
      <p:sp>
        <p:nvSpPr>
          <p:cNvPr id="6" name="Slide Number Placeholder 5"/>
          <p:cNvSpPr>
            <a:spLocks noGrp="1"/>
          </p:cNvSpPr>
          <p:nvPr>
            <p:ph type="sldNum" sz="quarter" idx="12"/>
          </p:nvPr>
        </p:nvSpPr>
        <p:spPr/>
        <p:txBody>
          <a:bodyPr/>
          <a:lstStyle>
            <a:lvl1pPr>
              <a:defRPr>
                <a:solidFill>
                  <a:schemeClr val="tx1"/>
                </a:solidFill>
              </a:defRPr>
            </a:lvl1pPr>
          </a:lstStyle>
          <a:p>
            <a:fld id="{0A655226-6E4F-8847-85CD-AF95F3D3F39A}" type="slidenum">
              <a:rPr lang="en-US" smtClean="0"/>
              <a:pPr/>
              <a:t>‹#›</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smtClean="0"/>
              <a:t>TR Storage QOS Policy</a:t>
            </a:r>
            <a:endParaRPr lang="en-US"/>
          </a:p>
        </p:txBody>
      </p:sp>
      <p:sp>
        <p:nvSpPr>
          <p:cNvPr id="2" name="Title 1"/>
          <p:cNvSpPr>
            <a:spLocks noGrp="1"/>
          </p:cNvSpPr>
          <p:nvPr>
            <p:ph type="title"/>
          </p:nvPr>
        </p:nvSpPr>
        <p:spPr>
          <a:xfrm>
            <a:off x="371476" y="1829100"/>
            <a:ext cx="9140436" cy="2286000"/>
          </a:xfrm>
        </p:spPr>
        <p:txBody>
          <a:bodyPr anchor="t">
            <a:noAutofit/>
          </a:bodyPr>
          <a:lstStyle>
            <a:lvl1pPr algn="l">
              <a:defRPr sz="3600" b="0" i="0" cap="none">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8578599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 xmlns:p15="http://schemas.microsoft.com/office/powerpoint/2012/main">
        <p15:guide id="1" orient="horz" pos="1221" userDrawn="1">
          <p15:clr>
            <a:srgbClr val="C35E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2-Col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655226-6E4F-8847-85CD-AF95F3D3F39A}" type="slidenum">
              <a:rPr lang="en-US" smtClean="0"/>
              <a:t>‹#›</a:t>
            </a:fld>
            <a:endParaRPr lang="en-US"/>
          </a:p>
        </p:txBody>
      </p:sp>
      <p:sp>
        <p:nvSpPr>
          <p:cNvPr id="5" name="Footer Placeholder 4"/>
          <p:cNvSpPr>
            <a:spLocks noGrp="1"/>
          </p:cNvSpPr>
          <p:nvPr>
            <p:ph type="ftr" sz="quarter" idx="11"/>
          </p:nvPr>
        </p:nvSpPr>
        <p:spPr/>
        <p:txBody>
          <a:bodyPr/>
          <a:lstStyle/>
          <a:p>
            <a:r>
              <a:rPr lang="en-US" smtClean="0"/>
              <a:t>TR Storage QOS Policy</a:t>
            </a:r>
            <a:endParaRPr lang="en-US"/>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73063" y="1054849"/>
            <a:ext cx="5481637" cy="52120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idx="13"/>
          </p:nvPr>
        </p:nvSpPr>
        <p:spPr>
          <a:xfrm>
            <a:off x="6337301" y="1054849"/>
            <a:ext cx="5481637" cy="52120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288855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Col Subhea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655226-6E4F-8847-85CD-AF95F3D3F39A}" type="slidenum">
              <a:rPr lang="en-US" smtClean="0"/>
              <a:t>‹#›</a:t>
            </a:fld>
            <a:endParaRPr lang="en-US"/>
          </a:p>
        </p:txBody>
      </p:sp>
      <p:sp>
        <p:nvSpPr>
          <p:cNvPr id="5" name="Footer Placeholder 4"/>
          <p:cNvSpPr>
            <a:spLocks noGrp="1"/>
          </p:cNvSpPr>
          <p:nvPr>
            <p:ph type="ftr" sz="quarter" idx="11"/>
          </p:nvPr>
        </p:nvSpPr>
        <p:spPr/>
        <p:txBody>
          <a:bodyPr/>
          <a:lstStyle/>
          <a:p>
            <a:r>
              <a:rPr lang="en-US" smtClean="0"/>
              <a:t>TR Storage QOS Policy</a:t>
            </a:r>
            <a:endParaRPr lang="en-US"/>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7"/>
          <p:cNvSpPr>
            <a:spLocks noGrp="1"/>
          </p:cNvSpPr>
          <p:nvPr>
            <p:ph type="body" sz="quarter" idx="13"/>
          </p:nvPr>
        </p:nvSpPr>
        <p:spPr>
          <a:xfrm>
            <a:off x="371475" y="723900"/>
            <a:ext cx="11447463" cy="266700"/>
          </a:xfrm>
        </p:spPr>
        <p:txBody>
          <a:bodyPr>
            <a:noAutofit/>
          </a:bodyPr>
          <a:lstStyle>
            <a:lvl1pPr marL="0">
              <a:spcAft>
                <a:spcPts val="0"/>
              </a:spcAft>
              <a:buFontTx/>
              <a:buNone/>
              <a:defRPr sz="1600">
                <a:solidFill>
                  <a:schemeClr val="accent6"/>
                </a:solidFill>
              </a:defRPr>
            </a:lvl1pPr>
            <a:lvl2pPr marL="0" indent="0">
              <a:spcAft>
                <a:spcPts val="0"/>
              </a:spcAft>
              <a:buFontTx/>
              <a:buNone/>
              <a:defRPr sz="1600">
                <a:solidFill>
                  <a:schemeClr val="accent6"/>
                </a:solidFill>
              </a:defRPr>
            </a:lvl2pPr>
            <a:lvl3pPr marL="0" indent="0">
              <a:spcAft>
                <a:spcPts val="0"/>
              </a:spcAft>
              <a:buFontTx/>
              <a:buNone/>
              <a:defRPr sz="1600">
                <a:solidFill>
                  <a:schemeClr val="accent6"/>
                </a:solidFill>
              </a:defRPr>
            </a:lvl3pPr>
            <a:lvl4pPr marL="0" indent="0">
              <a:spcAft>
                <a:spcPts val="0"/>
              </a:spcAft>
              <a:buFontTx/>
              <a:buNone/>
              <a:defRPr sz="1600">
                <a:solidFill>
                  <a:schemeClr val="accent6"/>
                </a:solidFill>
              </a:defRPr>
            </a:lvl4pPr>
            <a:lvl5pPr marL="0" indent="0">
              <a:spcAft>
                <a:spcPts val="0"/>
              </a:spcAft>
              <a:buFontTx/>
              <a:buNone/>
              <a:defRPr sz="1600">
                <a:solidFill>
                  <a:schemeClr val="accent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2"/>
          <p:cNvSpPr>
            <a:spLocks noGrp="1"/>
          </p:cNvSpPr>
          <p:nvPr>
            <p:ph idx="1"/>
          </p:nvPr>
        </p:nvSpPr>
        <p:spPr>
          <a:xfrm>
            <a:off x="373063" y="1397000"/>
            <a:ext cx="5481637" cy="4864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idx="14"/>
          </p:nvPr>
        </p:nvSpPr>
        <p:spPr>
          <a:xfrm>
            <a:off x="6337301" y="1397000"/>
            <a:ext cx="5481638" cy="4864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3567524"/>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924" userDrawn="1">
          <p15:clr>
            <a:srgbClr val="C35E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Up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655226-6E4F-8847-85CD-AF95F3D3F39A}" type="slidenum">
              <a:rPr lang="en-US" smtClean="0"/>
              <a:t>‹#›</a:t>
            </a:fld>
            <a:endParaRPr lang="en-US"/>
          </a:p>
        </p:txBody>
      </p:sp>
      <p:sp>
        <p:nvSpPr>
          <p:cNvPr id="5" name="Footer Placeholder 4"/>
          <p:cNvSpPr>
            <a:spLocks noGrp="1"/>
          </p:cNvSpPr>
          <p:nvPr>
            <p:ph type="ftr" sz="quarter" idx="11"/>
          </p:nvPr>
        </p:nvSpPr>
        <p:spPr/>
        <p:txBody>
          <a:bodyPr/>
          <a:lstStyle/>
          <a:p>
            <a:r>
              <a:rPr lang="en-US" smtClean="0"/>
              <a:t>TR Storage QOS Policy</a:t>
            </a:r>
            <a:endParaRPr lang="en-US"/>
          </a:p>
        </p:txBody>
      </p:sp>
      <p:cxnSp>
        <p:nvCxnSpPr>
          <p:cNvPr id="8" name="Straight Connector 7"/>
          <p:cNvCxnSpPr/>
          <p:nvPr userDrawn="1"/>
        </p:nvCxnSpPr>
        <p:spPr>
          <a:xfrm>
            <a:off x="6097587" y="1143000"/>
            <a:ext cx="0" cy="5030788"/>
          </a:xfrm>
          <a:prstGeom prst="line">
            <a:avLst/>
          </a:prstGeom>
          <a:ln w="12700" cmpd="sng">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371477" y="3646488"/>
            <a:ext cx="11446033" cy="0"/>
          </a:xfrm>
          <a:prstGeom prst="line">
            <a:avLst/>
          </a:prstGeom>
          <a:ln w="1270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71475" y="1108660"/>
            <a:ext cx="5481637" cy="2423160"/>
          </a:xfrm>
        </p:spPr>
        <p:txBody>
          <a:bodyPr>
            <a:normAutofit/>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2"/>
          <p:cNvSpPr>
            <a:spLocks noGrp="1"/>
          </p:cNvSpPr>
          <p:nvPr>
            <p:ph idx="13"/>
          </p:nvPr>
        </p:nvSpPr>
        <p:spPr>
          <a:xfrm>
            <a:off x="6337301" y="1108660"/>
            <a:ext cx="5481637" cy="2423160"/>
          </a:xfrm>
        </p:spPr>
        <p:txBody>
          <a:bodyPr>
            <a:normAutofit/>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2"/>
          <p:cNvSpPr>
            <a:spLocks noGrp="1"/>
          </p:cNvSpPr>
          <p:nvPr>
            <p:ph idx="14"/>
          </p:nvPr>
        </p:nvSpPr>
        <p:spPr>
          <a:xfrm>
            <a:off x="371475" y="3841115"/>
            <a:ext cx="5481637" cy="2423160"/>
          </a:xfrm>
        </p:spPr>
        <p:txBody>
          <a:bodyPr>
            <a:normAutofit/>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Content Placeholder 2"/>
          <p:cNvSpPr>
            <a:spLocks noGrp="1"/>
          </p:cNvSpPr>
          <p:nvPr>
            <p:ph idx="15"/>
          </p:nvPr>
        </p:nvSpPr>
        <p:spPr>
          <a:xfrm>
            <a:off x="6337301" y="3841115"/>
            <a:ext cx="5481637" cy="2423160"/>
          </a:xfrm>
        </p:spPr>
        <p:txBody>
          <a:bodyPr>
            <a:normAutofit/>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6933156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Up Subhea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655226-6E4F-8847-85CD-AF95F3D3F39A}" type="slidenum">
              <a:rPr lang="en-US" smtClean="0"/>
              <a:t>‹#›</a:t>
            </a:fld>
            <a:endParaRPr lang="en-US"/>
          </a:p>
        </p:txBody>
      </p:sp>
      <p:sp>
        <p:nvSpPr>
          <p:cNvPr id="5" name="Footer Placeholder 4"/>
          <p:cNvSpPr>
            <a:spLocks noGrp="1"/>
          </p:cNvSpPr>
          <p:nvPr>
            <p:ph type="ftr" sz="quarter" idx="11"/>
          </p:nvPr>
        </p:nvSpPr>
        <p:spPr/>
        <p:txBody>
          <a:bodyPr/>
          <a:lstStyle/>
          <a:p>
            <a:r>
              <a:rPr lang="en-US" smtClean="0"/>
              <a:t>TR Storage QOS Policy</a:t>
            </a:r>
            <a:endParaRPr lang="en-US"/>
          </a:p>
        </p:txBody>
      </p:sp>
      <p:cxnSp>
        <p:nvCxnSpPr>
          <p:cNvPr id="8" name="Straight Connector 7"/>
          <p:cNvCxnSpPr/>
          <p:nvPr userDrawn="1"/>
        </p:nvCxnSpPr>
        <p:spPr>
          <a:xfrm flipH="1">
            <a:off x="6094413" y="1485900"/>
            <a:ext cx="3174" cy="4687888"/>
          </a:xfrm>
          <a:prstGeom prst="line">
            <a:avLst/>
          </a:prstGeom>
          <a:ln w="12700" cmpd="sng">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372905" y="3809692"/>
            <a:ext cx="11446033" cy="0"/>
          </a:xfrm>
          <a:prstGeom prst="line">
            <a:avLst/>
          </a:prstGeom>
          <a:ln w="1270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11" name="Text Placeholder 7"/>
          <p:cNvSpPr>
            <a:spLocks noGrp="1"/>
          </p:cNvSpPr>
          <p:nvPr>
            <p:ph type="body" sz="quarter" idx="16"/>
          </p:nvPr>
        </p:nvSpPr>
        <p:spPr>
          <a:xfrm>
            <a:off x="371475" y="723900"/>
            <a:ext cx="11447463" cy="266700"/>
          </a:xfrm>
        </p:spPr>
        <p:txBody>
          <a:bodyPr>
            <a:noAutofit/>
          </a:bodyPr>
          <a:lstStyle>
            <a:lvl1pPr marL="0">
              <a:spcAft>
                <a:spcPts val="0"/>
              </a:spcAft>
              <a:buFontTx/>
              <a:buNone/>
              <a:defRPr sz="1600">
                <a:solidFill>
                  <a:schemeClr val="accent6"/>
                </a:solidFill>
              </a:defRPr>
            </a:lvl1pPr>
            <a:lvl2pPr marL="0" indent="0">
              <a:spcAft>
                <a:spcPts val="0"/>
              </a:spcAft>
              <a:buFontTx/>
              <a:buNone/>
              <a:defRPr sz="1600">
                <a:solidFill>
                  <a:schemeClr val="accent6"/>
                </a:solidFill>
              </a:defRPr>
            </a:lvl2pPr>
            <a:lvl3pPr marL="0" indent="0">
              <a:spcAft>
                <a:spcPts val="0"/>
              </a:spcAft>
              <a:buFontTx/>
              <a:buNone/>
              <a:defRPr sz="1600">
                <a:solidFill>
                  <a:schemeClr val="accent6"/>
                </a:solidFill>
              </a:defRPr>
            </a:lvl3pPr>
            <a:lvl4pPr marL="0" indent="0">
              <a:spcAft>
                <a:spcPts val="0"/>
              </a:spcAft>
              <a:buFontTx/>
              <a:buNone/>
              <a:defRPr sz="1600">
                <a:solidFill>
                  <a:schemeClr val="accent6"/>
                </a:solidFill>
              </a:defRPr>
            </a:lvl4pPr>
            <a:lvl5pPr marL="0" indent="0">
              <a:spcAft>
                <a:spcPts val="0"/>
              </a:spcAft>
              <a:buFontTx/>
              <a:buNone/>
              <a:defRPr sz="1600">
                <a:solidFill>
                  <a:schemeClr val="accent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2"/>
          <p:cNvSpPr>
            <a:spLocks noGrp="1"/>
          </p:cNvSpPr>
          <p:nvPr>
            <p:ph idx="1"/>
          </p:nvPr>
        </p:nvSpPr>
        <p:spPr>
          <a:xfrm>
            <a:off x="371475" y="1426159"/>
            <a:ext cx="5481637" cy="2249424"/>
          </a:xfrm>
        </p:spPr>
        <p:txBody>
          <a:bodyPr>
            <a:normAutofit/>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2"/>
          <p:cNvSpPr>
            <a:spLocks noGrp="1"/>
          </p:cNvSpPr>
          <p:nvPr>
            <p:ph idx="13"/>
          </p:nvPr>
        </p:nvSpPr>
        <p:spPr>
          <a:xfrm>
            <a:off x="6337301" y="1426159"/>
            <a:ext cx="5481637" cy="2249424"/>
          </a:xfrm>
        </p:spPr>
        <p:txBody>
          <a:bodyPr>
            <a:normAutofit/>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
          <p:cNvSpPr>
            <a:spLocks noGrp="1"/>
          </p:cNvSpPr>
          <p:nvPr>
            <p:ph idx="17"/>
          </p:nvPr>
        </p:nvSpPr>
        <p:spPr>
          <a:xfrm>
            <a:off x="371475" y="4014990"/>
            <a:ext cx="5481637" cy="2249286"/>
          </a:xfrm>
        </p:spPr>
        <p:txBody>
          <a:bodyPr>
            <a:normAutofit/>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Content Placeholder 2"/>
          <p:cNvSpPr>
            <a:spLocks noGrp="1"/>
          </p:cNvSpPr>
          <p:nvPr>
            <p:ph idx="18"/>
          </p:nvPr>
        </p:nvSpPr>
        <p:spPr>
          <a:xfrm>
            <a:off x="6337301" y="4014990"/>
            <a:ext cx="5481637" cy="2249286"/>
          </a:xfrm>
        </p:spPr>
        <p:txBody>
          <a:bodyPr>
            <a:normAutofit/>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009281"/>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924" userDrawn="1">
          <p15:clr>
            <a:srgbClr val="C35E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Col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655226-6E4F-8847-85CD-AF95F3D3F39A}" type="slidenum">
              <a:rPr lang="en-US" smtClean="0"/>
              <a:t>‹#›</a:t>
            </a:fld>
            <a:endParaRPr lang="en-US"/>
          </a:p>
        </p:txBody>
      </p:sp>
      <p:sp>
        <p:nvSpPr>
          <p:cNvPr id="5" name="Footer Placeholder 4"/>
          <p:cNvSpPr>
            <a:spLocks noGrp="1"/>
          </p:cNvSpPr>
          <p:nvPr>
            <p:ph type="ftr" sz="quarter" idx="11"/>
          </p:nvPr>
        </p:nvSpPr>
        <p:spPr/>
        <p:txBody>
          <a:bodyPr/>
          <a:lstStyle/>
          <a:p>
            <a:r>
              <a:rPr lang="en-US" smtClean="0"/>
              <a:t>TR Storage QOS Policy</a:t>
            </a:r>
            <a:endParaRPr lang="en-US"/>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idx="13"/>
          </p:nvPr>
        </p:nvSpPr>
        <p:spPr>
          <a:xfrm>
            <a:off x="371475" y="1108659"/>
            <a:ext cx="3514725" cy="5155615"/>
          </a:xfrm>
        </p:spPr>
        <p:txBody>
          <a:bodyPr>
            <a:normAutofit/>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5"/>
          </p:nvPr>
        </p:nvSpPr>
        <p:spPr>
          <a:xfrm>
            <a:off x="4337844" y="1108659"/>
            <a:ext cx="3514725" cy="5155615"/>
          </a:xfrm>
        </p:spPr>
        <p:txBody>
          <a:bodyPr>
            <a:normAutofit/>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
          <p:cNvSpPr>
            <a:spLocks noGrp="1"/>
          </p:cNvSpPr>
          <p:nvPr>
            <p:ph idx="14"/>
          </p:nvPr>
        </p:nvSpPr>
        <p:spPr>
          <a:xfrm>
            <a:off x="8304213" y="1108659"/>
            <a:ext cx="3514725" cy="5155615"/>
          </a:xfrm>
        </p:spPr>
        <p:txBody>
          <a:bodyPr>
            <a:normAutofit/>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088573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Col Intro">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655226-6E4F-8847-85CD-AF95F3D3F39A}" type="slidenum">
              <a:rPr lang="en-US" smtClean="0"/>
              <a:t>‹#›</a:t>
            </a:fld>
            <a:endParaRPr lang="en-US"/>
          </a:p>
        </p:txBody>
      </p:sp>
      <p:sp>
        <p:nvSpPr>
          <p:cNvPr id="5" name="Footer Placeholder 4"/>
          <p:cNvSpPr>
            <a:spLocks noGrp="1"/>
          </p:cNvSpPr>
          <p:nvPr>
            <p:ph type="ftr" sz="quarter" idx="11"/>
          </p:nvPr>
        </p:nvSpPr>
        <p:spPr/>
        <p:txBody>
          <a:bodyPr/>
          <a:lstStyle/>
          <a:p>
            <a:r>
              <a:rPr lang="en-US" smtClean="0"/>
              <a:t>TR Storage QOS Policy</a:t>
            </a:r>
            <a:endParaRPr lang="en-US"/>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9" name="Content Placeholder 2"/>
          <p:cNvSpPr>
            <a:spLocks noGrp="1"/>
          </p:cNvSpPr>
          <p:nvPr>
            <p:ph idx="1"/>
          </p:nvPr>
        </p:nvSpPr>
        <p:spPr>
          <a:xfrm>
            <a:off x="373063" y="1054848"/>
            <a:ext cx="11445875" cy="9177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2"/>
          <p:cNvSpPr>
            <a:spLocks noGrp="1"/>
          </p:cNvSpPr>
          <p:nvPr>
            <p:ph idx="13"/>
          </p:nvPr>
        </p:nvSpPr>
        <p:spPr>
          <a:xfrm>
            <a:off x="371475" y="2109326"/>
            <a:ext cx="3514725" cy="4154947"/>
          </a:xfrm>
        </p:spPr>
        <p:txBody>
          <a:bodyPr>
            <a:normAutofit/>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5"/>
          </p:nvPr>
        </p:nvSpPr>
        <p:spPr>
          <a:xfrm>
            <a:off x="4337844" y="2109326"/>
            <a:ext cx="3514725" cy="4154947"/>
          </a:xfrm>
        </p:spPr>
        <p:txBody>
          <a:bodyPr>
            <a:normAutofit/>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
          <p:cNvSpPr>
            <a:spLocks noGrp="1"/>
          </p:cNvSpPr>
          <p:nvPr>
            <p:ph idx="14"/>
          </p:nvPr>
        </p:nvSpPr>
        <p:spPr>
          <a:xfrm>
            <a:off x="8304213" y="2109326"/>
            <a:ext cx="3514725" cy="4154947"/>
          </a:xfrm>
        </p:spPr>
        <p:txBody>
          <a:bodyPr>
            <a:normAutofit/>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898876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A655226-6E4F-8847-85CD-AF95F3D3F39A}" type="slidenum">
              <a:rPr lang="en-US" smtClean="0"/>
              <a:t>‹#›</a:t>
            </a:fld>
            <a:endParaRPr lang="en-US"/>
          </a:p>
        </p:txBody>
      </p:sp>
      <p:sp>
        <p:nvSpPr>
          <p:cNvPr id="4" name="Footer Placeholder 3"/>
          <p:cNvSpPr>
            <a:spLocks noGrp="1"/>
          </p:cNvSpPr>
          <p:nvPr>
            <p:ph type="ftr" sz="quarter" idx="11"/>
          </p:nvPr>
        </p:nvSpPr>
        <p:spPr/>
        <p:txBody>
          <a:bodyPr/>
          <a:lstStyle/>
          <a:p>
            <a:r>
              <a:rPr lang="en-US" smtClean="0"/>
              <a:t>TR Storage QOS Policy</a:t>
            </a:r>
            <a:endParaRPr lang="en-US"/>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71893658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1a Ink-Savin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49438" y="6200376"/>
            <a:ext cx="5450321" cy="484572"/>
          </a:xfrm>
          <a:prstGeom prst="rect">
            <a:avLst/>
          </a:prstGeom>
        </p:spPr>
      </p:pic>
      <p:sp>
        <p:nvSpPr>
          <p:cNvPr id="2" name="Title 1"/>
          <p:cNvSpPr>
            <a:spLocks noGrp="1"/>
          </p:cNvSpPr>
          <p:nvPr>
            <p:ph type="ctrTitle"/>
          </p:nvPr>
        </p:nvSpPr>
        <p:spPr>
          <a:xfrm>
            <a:off x="373064" y="252621"/>
            <a:ext cx="10291762" cy="1221022"/>
          </a:xfrm>
        </p:spPr>
        <p:txBody>
          <a:bodyPr>
            <a:noAutofit/>
          </a:bodyPr>
          <a:lstStyle>
            <a:lvl1pPr>
              <a:lnSpc>
                <a:spcPct val="100000"/>
              </a:lnSpc>
              <a:defRPr sz="360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73063" y="1748584"/>
            <a:ext cx="10291762" cy="1752600"/>
          </a:xfrm>
        </p:spPr>
        <p:txBody>
          <a:bodyPr>
            <a:noAutofit/>
          </a:bodyPr>
          <a:lstStyle>
            <a:lvl1pPr marL="0" indent="0" algn="l">
              <a:spcAft>
                <a:spcPts val="0"/>
              </a:spcAft>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562916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A655226-6E4F-8847-85CD-AF95F3D3F39A}" type="slidenum">
              <a:rPr lang="en-US" smtClean="0"/>
              <a:t>‹#›</a:t>
            </a:fld>
            <a:endParaRPr lang="en-US"/>
          </a:p>
        </p:txBody>
      </p:sp>
      <p:sp>
        <p:nvSpPr>
          <p:cNvPr id="3" name="Footer Placeholder 2"/>
          <p:cNvSpPr>
            <a:spLocks noGrp="1"/>
          </p:cNvSpPr>
          <p:nvPr>
            <p:ph type="ftr" sz="quarter" idx="11"/>
          </p:nvPr>
        </p:nvSpPr>
        <p:spPr/>
        <p:txBody>
          <a:bodyPr/>
          <a:lstStyle/>
          <a:p>
            <a:r>
              <a:rPr lang="en-US" smtClean="0"/>
              <a:t>TR Storage QOS Policy</a:t>
            </a:r>
            <a:endParaRPr lang="en-US"/>
          </a:p>
        </p:txBody>
      </p:sp>
    </p:spTree>
    <p:extLst>
      <p:ext uri="{BB962C8B-B14F-4D97-AF65-F5344CB8AC3E}">
        <p14:creationId xmlns:p14="http://schemas.microsoft.com/office/powerpoint/2010/main" val="26382260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2 Horizontal">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49438" y="6200376"/>
            <a:ext cx="5450321" cy="484572"/>
          </a:xfrm>
          <a:prstGeom prst="rect">
            <a:avLst/>
          </a:prstGeom>
        </p:spPr>
      </p:pic>
      <p:sp>
        <p:nvSpPr>
          <p:cNvPr id="6" name="Picture Placeholder 5"/>
          <p:cNvSpPr>
            <a:spLocks noGrp="1"/>
          </p:cNvSpPr>
          <p:nvPr>
            <p:ph type="pic" sz="quarter" idx="10" hasCustomPrompt="1"/>
          </p:nvPr>
        </p:nvSpPr>
        <p:spPr>
          <a:xfrm>
            <a:off x="0" y="0"/>
            <a:ext cx="12188825" cy="3651250"/>
          </a:xfrm>
          <a:solidFill>
            <a:schemeClr val="bg2"/>
          </a:solidFill>
        </p:spPr>
        <p:txBody>
          <a:bodyPr/>
          <a:lstStyle>
            <a:lvl1pPr>
              <a:defRPr baseline="0">
                <a:solidFill>
                  <a:schemeClr val="accent4"/>
                </a:solidFill>
              </a:defRPr>
            </a:lvl1pPr>
          </a:lstStyle>
          <a:p>
            <a:r>
              <a:rPr lang="en-US" dirty="0" smtClean="0"/>
              <a:t>Picture here. Place photo credit on top of picture.</a:t>
            </a:r>
            <a:endParaRPr lang="en-US" dirty="0"/>
          </a:p>
        </p:txBody>
      </p:sp>
      <p:sp>
        <p:nvSpPr>
          <p:cNvPr id="2" name="Title 1"/>
          <p:cNvSpPr>
            <a:spLocks noGrp="1"/>
          </p:cNvSpPr>
          <p:nvPr>
            <p:ph type="ctrTitle" hasCustomPrompt="1"/>
          </p:nvPr>
        </p:nvSpPr>
        <p:spPr>
          <a:xfrm>
            <a:off x="373064" y="3874000"/>
            <a:ext cx="10291762" cy="1221022"/>
          </a:xfrm>
        </p:spPr>
        <p:txBody>
          <a:bodyPr>
            <a:noAutofit/>
          </a:bodyPr>
          <a:lstStyle>
            <a:lvl1pPr>
              <a:lnSpc>
                <a:spcPct val="100000"/>
              </a:lnSpc>
              <a:defRPr sz="3600">
                <a:solidFill>
                  <a:schemeClr val="tx2"/>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373063" y="5253540"/>
            <a:ext cx="5553775" cy="1007560"/>
          </a:xfrm>
        </p:spPr>
        <p:txBody>
          <a:bodyPr>
            <a:noAutofit/>
          </a:bodyPr>
          <a:lstStyle>
            <a:lvl1pPr marL="0" indent="0" algn="l">
              <a:spcAft>
                <a:spcPts val="0"/>
              </a:spcAft>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82981992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3 Vertical">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49438" y="6200376"/>
            <a:ext cx="5450321" cy="484572"/>
          </a:xfrm>
          <a:prstGeom prst="rect">
            <a:avLst/>
          </a:prstGeom>
        </p:spPr>
      </p:pic>
      <p:sp>
        <p:nvSpPr>
          <p:cNvPr id="6" name="Picture Placeholder 5"/>
          <p:cNvSpPr>
            <a:spLocks noGrp="1"/>
          </p:cNvSpPr>
          <p:nvPr>
            <p:ph type="pic" sz="quarter" idx="10" hasCustomPrompt="1"/>
          </p:nvPr>
        </p:nvSpPr>
        <p:spPr>
          <a:xfrm>
            <a:off x="1" y="0"/>
            <a:ext cx="6094412" cy="6858000"/>
          </a:xfrm>
          <a:solidFill>
            <a:schemeClr val="bg2"/>
          </a:solidFill>
        </p:spPr>
        <p:txBody>
          <a:bodyPr anchor="ctr"/>
          <a:lstStyle>
            <a:lvl1pPr algn="ctr">
              <a:defRPr baseline="0">
                <a:solidFill>
                  <a:schemeClr val="accent4"/>
                </a:solidFill>
              </a:defRPr>
            </a:lvl1pPr>
          </a:lstStyle>
          <a:p>
            <a:r>
              <a:rPr lang="en-US" dirty="0" smtClean="0"/>
              <a:t>Picture here. Place photo credit </a:t>
            </a:r>
            <a:br>
              <a:rPr lang="en-US" dirty="0" smtClean="0"/>
            </a:br>
            <a:r>
              <a:rPr lang="en-US" dirty="0" smtClean="0"/>
              <a:t>on top of picture.</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2" name="Title 1"/>
          <p:cNvSpPr>
            <a:spLocks noGrp="1"/>
          </p:cNvSpPr>
          <p:nvPr>
            <p:ph type="ctrTitle"/>
          </p:nvPr>
        </p:nvSpPr>
        <p:spPr>
          <a:xfrm>
            <a:off x="6465886" y="250824"/>
            <a:ext cx="5353052" cy="1743075"/>
          </a:xfrm>
        </p:spPr>
        <p:txBody>
          <a:bodyPr>
            <a:noAutofit/>
          </a:bodyPr>
          <a:lstStyle>
            <a:lvl1pPr>
              <a:lnSpc>
                <a:spcPct val="100000"/>
              </a:lnSpc>
              <a:defRPr sz="3600"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465887" y="2243640"/>
            <a:ext cx="5353052" cy="1007560"/>
          </a:xfrm>
        </p:spPr>
        <p:txBody>
          <a:bodyPr>
            <a:noAutofit/>
          </a:bodyPr>
          <a:lstStyle>
            <a:lvl1pPr marL="0" indent="0" algn="l">
              <a:spcAft>
                <a:spcPts val="0"/>
              </a:spcAft>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8219699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655226-6E4F-8847-85CD-AF95F3D3F39A}" type="slidenum">
              <a:rPr lang="en-US" smtClean="0"/>
              <a:t>‹#›</a:t>
            </a:fld>
            <a:endParaRPr lang="en-US"/>
          </a:p>
        </p:txBody>
      </p:sp>
      <p:sp>
        <p:nvSpPr>
          <p:cNvPr id="5" name="Footer Placeholder 4"/>
          <p:cNvSpPr>
            <a:spLocks noGrp="1"/>
          </p:cNvSpPr>
          <p:nvPr>
            <p:ph type="ftr" sz="quarter" idx="11"/>
          </p:nvPr>
        </p:nvSpPr>
        <p:spPr/>
        <p:txBody>
          <a:bodyPr/>
          <a:lstStyle/>
          <a:p>
            <a:r>
              <a:rPr lang="en-US" smtClean="0"/>
              <a:t>TR Storage QOS Policy</a:t>
            </a:r>
            <a:endParaRPr lang="en-US"/>
          </a:p>
        </p:txBody>
      </p:sp>
      <p:sp>
        <p:nvSpPr>
          <p:cNvPr id="2" name="Title 1"/>
          <p:cNvSpPr>
            <a:spLocks noGrp="1"/>
          </p:cNvSpPr>
          <p:nvPr>
            <p:ph type="title"/>
          </p:nvPr>
        </p:nvSpPr>
        <p:spPr>
          <a:xfrm>
            <a:off x="373064" y="288088"/>
            <a:ext cx="10291762" cy="428678"/>
          </a:xfrm>
          <a:ln>
            <a:noFill/>
          </a:ln>
        </p:spPr>
        <p:txBody>
          <a:bodyPr/>
          <a:lstStyle/>
          <a:p>
            <a:r>
              <a:rPr lang="en-US" smtClean="0"/>
              <a:t>Click to edit Master title style</a:t>
            </a:r>
            <a:endParaRPr lang="en-US" dirty="0"/>
          </a:p>
        </p:txBody>
      </p:sp>
      <p:sp>
        <p:nvSpPr>
          <p:cNvPr id="3" name="Content Placeholder 2"/>
          <p:cNvSpPr>
            <a:spLocks noGrp="1"/>
          </p:cNvSpPr>
          <p:nvPr>
            <p:ph idx="1"/>
          </p:nvPr>
        </p:nvSpPr>
        <p:spPr>
          <a:xfrm>
            <a:off x="373064" y="1054849"/>
            <a:ext cx="10291762" cy="52120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405444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ubhea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655226-6E4F-8847-85CD-AF95F3D3F39A}" type="slidenum">
              <a:rPr lang="en-US" smtClean="0"/>
              <a:t>‹#›</a:t>
            </a:fld>
            <a:endParaRPr lang="en-US"/>
          </a:p>
        </p:txBody>
      </p:sp>
      <p:sp>
        <p:nvSpPr>
          <p:cNvPr id="5" name="Footer Placeholder 4"/>
          <p:cNvSpPr>
            <a:spLocks noGrp="1"/>
          </p:cNvSpPr>
          <p:nvPr>
            <p:ph type="ftr" sz="quarter" idx="11"/>
          </p:nvPr>
        </p:nvSpPr>
        <p:spPr/>
        <p:txBody>
          <a:bodyPr/>
          <a:lstStyle/>
          <a:p>
            <a:r>
              <a:rPr lang="en-US" smtClean="0"/>
              <a:t>TR Storage QOS Policy</a:t>
            </a:r>
            <a:endParaRPr lang="en-US"/>
          </a:p>
        </p:txBody>
      </p:sp>
      <p:sp>
        <p:nvSpPr>
          <p:cNvPr id="2" name="Title 1"/>
          <p:cNvSpPr>
            <a:spLocks noGrp="1"/>
          </p:cNvSpPr>
          <p:nvPr>
            <p:ph type="title"/>
          </p:nvPr>
        </p:nvSpPr>
        <p:spPr>
          <a:xfrm>
            <a:off x="373064" y="288088"/>
            <a:ext cx="10291762" cy="428678"/>
          </a:xfrm>
        </p:spPr>
        <p:txBody>
          <a:bodyPr/>
          <a:lstStyle/>
          <a:p>
            <a:r>
              <a:rPr lang="en-US" smtClean="0"/>
              <a:t>Click to edit Master title style</a:t>
            </a:r>
            <a:endParaRPr lang="en-US" dirty="0"/>
          </a:p>
        </p:txBody>
      </p:sp>
      <p:sp>
        <p:nvSpPr>
          <p:cNvPr id="8" name="Text Placeholder 7"/>
          <p:cNvSpPr>
            <a:spLocks noGrp="1"/>
          </p:cNvSpPr>
          <p:nvPr>
            <p:ph type="body" sz="quarter" idx="13"/>
          </p:nvPr>
        </p:nvSpPr>
        <p:spPr>
          <a:xfrm>
            <a:off x="371476" y="723900"/>
            <a:ext cx="10293350" cy="266700"/>
          </a:xfrm>
        </p:spPr>
        <p:txBody>
          <a:bodyPr>
            <a:noAutofit/>
          </a:bodyPr>
          <a:lstStyle>
            <a:lvl1pPr marL="0">
              <a:spcAft>
                <a:spcPts val="0"/>
              </a:spcAft>
              <a:buFontTx/>
              <a:buNone/>
              <a:defRPr sz="1600">
                <a:solidFill>
                  <a:schemeClr val="accent6"/>
                </a:solidFill>
              </a:defRPr>
            </a:lvl1pPr>
            <a:lvl2pPr marL="0" indent="0">
              <a:spcAft>
                <a:spcPts val="0"/>
              </a:spcAft>
              <a:buFontTx/>
              <a:buNone/>
              <a:defRPr sz="1600">
                <a:solidFill>
                  <a:schemeClr val="accent6"/>
                </a:solidFill>
              </a:defRPr>
            </a:lvl2pPr>
            <a:lvl3pPr marL="0" indent="0">
              <a:spcAft>
                <a:spcPts val="0"/>
              </a:spcAft>
              <a:buFontTx/>
              <a:buNone/>
              <a:defRPr sz="1600">
                <a:solidFill>
                  <a:schemeClr val="accent6"/>
                </a:solidFill>
              </a:defRPr>
            </a:lvl3pPr>
            <a:lvl4pPr marL="0" indent="0">
              <a:spcAft>
                <a:spcPts val="0"/>
              </a:spcAft>
              <a:buFontTx/>
              <a:buNone/>
              <a:defRPr sz="1600">
                <a:solidFill>
                  <a:schemeClr val="accent6"/>
                </a:solidFill>
              </a:defRPr>
            </a:lvl4pPr>
            <a:lvl5pPr marL="0" indent="0">
              <a:spcAft>
                <a:spcPts val="0"/>
              </a:spcAft>
              <a:buFontTx/>
              <a:buNone/>
              <a:defRPr sz="1600">
                <a:solidFill>
                  <a:schemeClr val="accent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2"/>
          <p:cNvSpPr>
            <a:spLocks noGrp="1"/>
          </p:cNvSpPr>
          <p:nvPr>
            <p:ph idx="1"/>
          </p:nvPr>
        </p:nvSpPr>
        <p:spPr>
          <a:xfrm>
            <a:off x="373064" y="1397000"/>
            <a:ext cx="10291762" cy="4870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50193442"/>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924" userDrawn="1">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655226-6E4F-8847-85CD-AF95F3D3F39A}" type="slidenum">
              <a:rPr lang="en-US" smtClean="0"/>
              <a:t>‹#›</a:t>
            </a:fld>
            <a:endParaRPr lang="en-US"/>
          </a:p>
        </p:txBody>
      </p:sp>
      <p:sp>
        <p:nvSpPr>
          <p:cNvPr id="5" name="Footer Placeholder 4"/>
          <p:cNvSpPr>
            <a:spLocks noGrp="1"/>
          </p:cNvSpPr>
          <p:nvPr>
            <p:ph type="ftr" sz="quarter" idx="11"/>
          </p:nvPr>
        </p:nvSpPr>
        <p:spPr/>
        <p:txBody>
          <a:bodyPr/>
          <a:lstStyle/>
          <a:p>
            <a:r>
              <a:rPr lang="en-US" smtClean="0"/>
              <a:t>TR Storage QOS Policy</a:t>
            </a:r>
            <a:endParaRPr lang="en-US"/>
          </a:p>
        </p:txBody>
      </p:sp>
      <p:sp>
        <p:nvSpPr>
          <p:cNvPr id="2" name="Title 1"/>
          <p:cNvSpPr>
            <a:spLocks noGrp="1"/>
          </p:cNvSpPr>
          <p:nvPr>
            <p:ph type="title"/>
          </p:nvPr>
        </p:nvSpPr>
        <p:spPr>
          <a:xfrm>
            <a:off x="373064" y="288088"/>
            <a:ext cx="10291762" cy="428678"/>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73064" y="1054849"/>
            <a:ext cx="10291762" cy="5212080"/>
          </a:xfrm>
        </p:spPr>
        <p:txBody>
          <a:bodyPr/>
          <a:lstStyle>
            <a:lvl1pPr marL="914400" indent="-914400">
              <a:spcAft>
                <a:spcPts val="800"/>
              </a:spcAft>
              <a:tabLst>
                <a:tab pos="914400" algn="l"/>
              </a:tabLst>
              <a:defRPr sz="2000"/>
            </a:lvl1pPr>
            <a:lvl2pPr marL="1141413" indent="-227013">
              <a:buFont typeface="Lucida Grande"/>
              <a:buChar char="–"/>
              <a:defRPr sz="1800"/>
            </a:lvl2pPr>
            <a:lvl3pPr marL="1366838" indent="-225425">
              <a:buFont typeface="Arial"/>
              <a:buChar char="•"/>
              <a:defRPr sz="1600"/>
            </a:lvl3pPr>
            <a:lvl4pPr marL="1600200" indent="-228600">
              <a:buFont typeface="Lucida Grande"/>
              <a:buChar char="–"/>
              <a:defRPr sz="1400"/>
            </a:lvl4pPr>
            <a:lvl5pPr marL="1828800" indent="-225425">
              <a:buFont typeface="Arial"/>
              <a:buChar cha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7838659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1">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18656" y="6440585"/>
            <a:ext cx="1653699" cy="317013"/>
          </a:xfrm>
          <a:prstGeom prst="rect">
            <a:avLst/>
          </a:prstGeom>
        </p:spPr>
      </p:pic>
      <p:sp>
        <p:nvSpPr>
          <p:cNvPr id="6" name="Slide Number Placeholder 5"/>
          <p:cNvSpPr>
            <a:spLocks noGrp="1"/>
          </p:cNvSpPr>
          <p:nvPr>
            <p:ph type="sldNum" sz="quarter" idx="12"/>
          </p:nvPr>
        </p:nvSpPr>
        <p:spPr/>
        <p:txBody>
          <a:bodyPr/>
          <a:lstStyle>
            <a:lvl1pPr>
              <a:defRPr>
                <a:solidFill>
                  <a:schemeClr val="tx1"/>
                </a:solidFill>
              </a:defRPr>
            </a:lvl1pPr>
          </a:lstStyle>
          <a:p>
            <a:fld id="{0A655226-6E4F-8847-85CD-AF95F3D3F39A}" type="slidenum">
              <a:rPr lang="en-US" smtClean="0"/>
              <a:pPr/>
              <a:t>‹#›</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smtClean="0"/>
              <a:t>TR Storage QOS Policy</a:t>
            </a:r>
            <a:endParaRPr lang="en-US"/>
          </a:p>
        </p:txBody>
      </p:sp>
      <p:sp>
        <p:nvSpPr>
          <p:cNvPr id="2" name="Title 1"/>
          <p:cNvSpPr>
            <a:spLocks noGrp="1"/>
          </p:cNvSpPr>
          <p:nvPr>
            <p:ph type="title"/>
          </p:nvPr>
        </p:nvSpPr>
        <p:spPr>
          <a:xfrm>
            <a:off x="369888" y="1833345"/>
            <a:ext cx="10293350" cy="1692275"/>
          </a:xfrm>
        </p:spPr>
        <p:txBody>
          <a:bodyPr anchor="t">
            <a:noAutofit/>
          </a:bodyPr>
          <a:lstStyle>
            <a:lvl1pPr algn="l">
              <a:defRPr sz="3600" b="0" i="0" cap="none">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70583591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 xmlns:p15="http://schemas.microsoft.com/office/powerpoint/2012/main">
        <p15:guide id="1" orient="horz" pos="1223" userDrawn="1">
          <p15:clr>
            <a:srgbClr val="C35E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1a Ink-Saving">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solidFill>
              </a:defRPr>
            </a:lvl1pPr>
          </a:lstStyle>
          <a:p>
            <a:fld id="{0A655226-6E4F-8847-85CD-AF95F3D3F39A}" type="slidenum">
              <a:rPr lang="en-US" smtClean="0"/>
              <a:pPr/>
              <a:t>‹#›</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smtClean="0"/>
              <a:t>TR Storage QOS Policy</a:t>
            </a:r>
            <a:endParaRPr lang="en-US"/>
          </a:p>
        </p:txBody>
      </p:sp>
      <p:sp>
        <p:nvSpPr>
          <p:cNvPr id="2" name="Title 1"/>
          <p:cNvSpPr>
            <a:spLocks noGrp="1"/>
          </p:cNvSpPr>
          <p:nvPr>
            <p:ph type="title"/>
          </p:nvPr>
        </p:nvSpPr>
        <p:spPr>
          <a:xfrm>
            <a:off x="371476" y="1828800"/>
            <a:ext cx="10293350" cy="1692275"/>
          </a:xfrm>
        </p:spPr>
        <p:txBody>
          <a:bodyPr anchor="t">
            <a:noAutofit/>
          </a:bodyPr>
          <a:lstStyle>
            <a:lvl1pPr algn="l">
              <a:defRPr sz="3600" b="0" i="0" cap="none">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80599482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 xmlns:p15="http://schemas.microsoft.com/office/powerpoint/2012/main">
        <p15:guide id="1" orient="horz" pos="1221" userDrawn="1">
          <p15:clr>
            <a:srgbClr val="C35E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73063" y="6553201"/>
            <a:ext cx="386695" cy="304800"/>
          </a:xfrm>
          <a:prstGeom prst="rect">
            <a:avLst/>
          </a:prstGeom>
        </p:spPr>
        <p:txBody>
          <a:bodyPr vert="horz" lIns="0" tIns="0" rIns="0" bIns="0" rtlCol="0" anchor="t" anchorCtr="0"/>
          <a:lstStyle>
            <a:lvl1pPr algn="l">
              <a:defRPr sz="1000">
                <a:solidFill>
                  <a:schemeClr val="accent6"/>
                </a:solidFill>
              </a:defRPr>
            </a:lvl1pPr>
          </a:lstStyle>
          <a:p>
            <a:fld id="{0A655226-6E4F-8847-85CD-AF95F3D3F39A}" type="slidenum">
              <a:rPr lang="en-US" smtClean="0"/>
              <a:pPr/>
              <a:t>‹#›</a:t>
            </a:fld>
            <a:endParaRPr lang="en-US" dirty="0"/>
          </a:p>
        </p:txBody>
      </p:sp>
      <p:sp>
        <p:nvSpPr>
          <p:cNvPr id="5" name="Footer Placeholder 4"/>
          <p:cNvSpPr>
            <a:spLocks noGrp="1"/>
          </p:cNvSpPr>
          <p:nvPr>
            <p:ph type="ftr" sz="quarter" idx="3"/>
          </p:nvPr>
        </p:nvSpPr>
        <p:spPr>
          <a:xfrm>
            <a:off x="771525" y="6553201"/>
            <a:ext cx="5321300" cy="304799"/>
          </a:xfrm>
          <a:prstGeom prst="rect">
            <a:avLst/>
          </a:prstGeom>
        </p:spPr>
        <p:txBody>
          <a:bodyPr vert="horz" lIns="0" tIns="0" rIns="0" bIns="0" rtlCol="0" anchor="t" anchorCtr="0"/>
          <a:lstStyle>
            <a:lvl1pPr algn="l">
              <a:defRPr sz="1000">
                <a:solidFill>
                  <a:schemeClr val="accent6"/>
                </a:solidFill>
              </a:defRPr>
            </a:lvl1pPr>
          </a:lstStyle>
          <a:p>
            <a:r>
              <a:rPr lang="en-US" smtClean="0"/>
              <a:t>TR Storage QOS Policy</a:t>
            </a:r>
            <a:endParaRPr lang="en-US" dirty="0"/>
          </a:p>
        </p:txBody>
      </p:sp>
      <p:pic>
        <p:nvPicPr>
          <p:cNvPr id="4" name="Picture 3"/>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0215958" y="6441989"/>
            <a:ext cx="1659825" cy="318187"/>
          </a:xfrm>
          <a:prstGeom prst="rect">
            <a:avLst/>
          </a:prstGeom>
        </p:spPr>
      </p:pic>
      <p:sp>
        <p:nvSpPr>
          <p:cNvPr id="2" name="Title Placeholder 1"/>
          <p:cNvSpPr>
            <a:spLocks noGrp="1"/>
          </p:cNvSpPr>
          <p:nvPr>
            <p:ph type="title"/>
          </p:nvPr>
        </p:nvSpPr>
        <p:spPr>
          <a:xfrm>
            <a:off x="373063" y="288088"/>
            <a:ext cx="11445875" cy="428678"/>
          </a:xfrm>
          <a:prstGeom prst="rect">
            <a:avLst/>
          </a:prstGeom>
        </p:spPr>
        <p:txBody>
          <a:bodyPr vert="horz" lIns="0" tIns="0" rIns="0" bIns="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73063" y="1054849"/>
            <a:ext cx="10287000" cy="5212080"/>
          </a:xfrm>
          <a:prstGeom prst="rect">
            <a:avLst/>
          </a:prstGeom>
        </p:spPr>
        <p:txBody>
          <a:bodyPr vert="horz" lIns="0" tIns="0" rIns="0" bIns="0" rtlCol="0">
            <a:normAutofit/>
          </a:body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endParaRPr lang="en-US" dirty="0"/>
          </a:p>
        </p:txBody>
      </p:sp>
    </p:spTree>
    <p:extLst>
      <p:ext uri="{BB962C8B-B14F-4D97-AF65-F5344CB8AC3E}">
        <p14:creationId xmlns:p14="http://schemas.microsoft.com/office/powerpoint/2010/main" val="981165124"/>
      </p:ext>
    </p:extLst>
  </p:cSld>
  <p:clrMap bg1="lt1" tx1="dk1" bg2="lt2" tx2="dk2" accent1="accent1" accent2="accent2" accent3="accent3" accent4="accent4" accent5="accent5" accent6="accent6" hlink="hlink" folHlink="folHlink"/>
  <p:sldLayoutIdLst>
    <p:sldLayoutId id="2147483649" r:id="rId1"/>
    <p:sldLayoutId id="2147483671" r:id="rId2"/>
    <p:sldLayoutId id="2147483660" r:id="rId3"/>
    <p:sldLayoutId id="2147483661" r:id="rId4"/>
    <p:sldLayoutId id="2147483650" r:id="rId5"/>
    <p:sldLayoutId id="2147483662" r:id="rId6"/>
    <p:sldLayoutId id="2147483670" r:id="rId7"/>
    <p:sldLayoutId id="2147483651" r:id="rId8"/>
    <p:sldLayoutId id="2147483672" r:id="rId9"/>
    <p:sldLayoutId id="2147483665" r:id="rId10"/>
    <p:sldLayoutId id="2147483673" r:id="rId11"/>
    <p:sldLayoutId id="2147483675" r:id="rId12"/>
    <p:sldLayoutId id="2147483663" r:id="rId13"/>
    <p:sldLayoutId id="2147483664" r:id="rId14"/>
    <p:sldLayoutId id="2147483666" r:id="rId15"/>
    <p:sldLayoutId id="2147483667" r:id="rId16"/>
    <p:sldLayoutId id="2147483668" r:id="rId17"/>
    <p:sldLayoutId id="2147483669" r:id="rId18"/>
    <p:sldLayoutId id="2147483654" r:id="rId19"/>
    <p:sldLayoutId id="2147483655" r:id="rId20"/>
  </p:sldLayoutIdLst>
  <p:timing>
    <p:tnLst>
      <p:par>
        <p:cTn id="1" dur="indefinite" restart="never" nodeType="tmRoot"/>
      </p:par>
    </p:tnLst>
  </p:timing>
  <p:hf hdr="0" dt="0"/>
  <p:txStyles>
    <p:titleStyle>
      <a:lvl1pPr algn="l" defTabSz="457200" rtl="0" eaLnBrk="1" latinLnBrk="0" hangingPunct="1">
        <a:lnSpc>
          <a:spcPct val="100000"/>
        </a:lnSpc>
        <a:spcBef>
          <a:spcPct val="0"/>
        </a:spcBef>
        <a:buNone/>
        <a:defRPr sz="2400" kern="1200">
          <a:solidFill>
            <a:schemeClr val="tx2"/>
          </a:solidFill>
          <a:latin typeface="+mj-lt"/>
          <a:ea typeface="+mj-ea"/>
          <a:cs typeface="+mj-cs"/>
        </a:defRPr>
      </a:lvl1pPr>
    </p:titleStyle>
    <p:bodyStyle>
      <a:lvl1pPr marL="0" indent="0" algn="l" defTabSz="457200" rtl="0" eaLnBrk="1" latinLnBrk="0" hangingPunct="1">
        <a:lnSpc>
          <a:spcPct val="100000"/>
        </a:lnSpc>
        <a:spcBef>
          <a:spcPts val="0"/>
        </a:spcBef>
        <a:spcAft>
          <a:spcPts val="1000"/>
        </a:spcAft>
        <a:buFontTx/>
        <a:buNone/>
        <a:defRPr sz="2200" kern="1200" baseline="0">
          <a:solidFill>
            <a:schemeClr val="tx1"/>
          </a:solidFill>
          <a:latin typeface="+mn-lt"/>
          <a:ea typeface="+mn-ea"/>
          <a:cs typeface="+mn-cs"/>
        </a:defRPr>
      </a:lvl1pPr>
      <a:lvl2pPr marL="227013" indent="-227013" algn="l" defTabSz="457200" rtl="0" eaLnBrk="1" latinLnBrk="0" hangingPunct="1">
        <a:lnSpc>
          <a:spcPct val="100000"/>
        </a:lnSpc>
        <a:spcBef>
          <a:spcPts val="0"/>
        </a:spcBef>
        <a:spcAft>
          <a:spcPts val="800"/>
        </a:spcAft>
        <a:buClr>
          <a:schemeClr val="tx2"/>
        </a:buClr>
        <a:buFont typeface="Arial"/>
        <a:buChar char="•"/>
        <a:defRPr sz="2000" kern="1200">
          <a:solidFill>
            <a:schemeClr val="tx1"/>
          </a:solidFill>
          <a:latin typeface="+mn-lt"/>
          <a:ea typeface="+mn-ea"/>
          <a:cs typeface="+mn-cs"/>
        </a:defRPr>
      </a:lvl2pPr>
      <a:lvl3pPr marL="457200" indent="-225425" algn="l" defTabSz="457200" rtl="0" eaLnBrk="1" latinLnBrk="0" hangingPunct="1">
        <a:lnSpc>
          <a:spcPct val="100000"/>
        </a:lnSpc>
        <a:spcBef>
          <a:spcPts val="0"/>
        </a:spcBef>
        <a:spcAft>
          <a:spcPts val="600"/>
        </a:spcAft>
        <a:buClr>
          <a:schemeClr val="tx2"/>
        </a:buClr>
        <a:buFont typeface="Lucida Grande"/>
        <a:buChar char="–"/>
        <a:defRPr sz="1800" kern="1200">
          <a:solidFill>
            <a:schemeClr val="tx1"/>
          </a:solidFill>
          <a:latin typeface="+mn-lt"/>
          <a:ea typeface="+mn-ea"/>
          <a:cs typeface="+mn-cs"/>
        </a:defRPr>
      </a:lvl3pPr>
      <a:lvl4pPr marL="685800" indent="-228600" algn="l" defTabSz="457200" rtl="0" eaLnBrk="1" latinLnBrk="0" hangingPunct="1">
        <a:lnSpc>
          <a:spcPct val="100000"/>
        </a:lnSpc>
        <a:spcBef>
          <a:spcPts val="0"/>
        </a:spcBef>
        <a:spcAft>
          <a:spcPts val="600"/>
        </a:spcAft>
        <a:buClr>
          <a:schemeClr val="tx2"/>
        </a:buClr>
        <a:buFont typeface="Arial"/>
        <a:buChar char="•"/>
        <a:defRPr sz="1600" kern="1200">
          <a:solidFill>
            <a:schemeClr val="tx1"/>
          </a:solidFill>
          <a:latin typeface="+mn-lt"/>
          <a:ea typeface="+mn-ea"/>
          <a:cs typeface="+mn-cs"/>
        </a:defRPr>
      </a:lvl4pPr>
      <a:lvl5pPr marL="917575" indent="-225425" algn="l" defTabSz="457200" rtl="0" eaLnBrk="1" latinLnBrk="0" hangingPunct="1">
        <a:lnSpc>
          <a:spcPct val="100000"/>
        </a:lnSpc>
        <a:spcBef>
          <a:spcPts val="0"/>
        </a:spcBef>
        <a:spcAft>
          <a:spcPts val="600"/>
        </a:spcAft>
        <a:buClr>
          <a:schemeClr val="tx2"/>
        </a:buClr>
        <a:buFont typeface="Arial"/>
        <a:buChar char="–"/>
        <a:defRPr sz="1400" kern="1200">
          <a:solidFill>
            <a:schemeClr val="tx1"/>
          </a:solidFill>
          <a:latin typeface="+mn-lt"/>
          <a:ea typeface="+mn-ea"/>
          <a:cs typeface="+mn-cs"/>
        </a:defRPr>
      </a:lvl5pPr>
      <a:lvl6pPr marL="1081088" indent="-163513" algn="l" defTabSz="457200" rtl="0" eaLnBrk="1" latinLnBrk="0" hangingPunct="1">
        <a:lnSpc>
          <a:spcPct val="100000"/>
        </a:lnSpc>
        <a:spcBef>
          <a:spcPts val="0"/>
        </a:spcBef>
        <a:spcAft>
          <a:spcPts val="400"/>
        </a:spcAft>
        <a:buClr>
          <a:schemeClr val="tx2"/>
        </a:buClr>
        <a:buFont typeface="Arial"/>
        <a:buChar char="•"/>
        <a:defRPr sz="1200" kern="1200">
          <a:solidFill>
            <a:schemeClr val="tx1"/>
          </a:solidFill>
          <a:latin typeface="+mn-lt"/>
          <a:ea typeface="+mn-ea"/>
          <a:cs typeface="+mn-cs"/>
        </a:defRPr>
      </a:lvl6pPr>
      <a:lvl7pPr marL="1243584" indent="-164592" algn="l" defTabSz="457200" rtl="0" eaLnBrk="1" latinLnBrk="0" hangingPunct="1">
        <a:lnSpc>
          <a:spcPct val="100000"/>
        </a:lnSpc>
        <a:spcBef>
          <a:spcPts val="0"/>
        </a:spcBef>
        <a:spcAft>
          <a:spcPts val="400"/>
        </a:spcAft>
        <a:buClr>
          <a:schemeClr val="tx2"/>
        </a:buClr>
        <a:buFont typeface="Lucida Grande"/>
        <a:buChar char="–"/>
        <a:defRPr sz="1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3888" userDrawn="1">
          <p15:clr>
            <a:srgbClr val="5ACBF0"/>
          </p15:clr>
        </p15:guide>
        <p15:guide id="3" orient="horz" pos="228" userDrawn="1">
          <p15:clr>
            <a:srgbClr val="5ACBF0"/>
          </p15:clr>
        </p15:guide>
        <p15:guide id="4" orient="horz" pos="707" userDrawn="1">
          <p15:clr>
            <a:srgbClr val="5ACBF0"/>
          </p15:clr>
        </p15:guide>
        <p15:guide id="5" pos="7445" userDrawn="1">
          <p15:clr>
            <a:srgbClr val="5ACBF0"/>
          </p15:clr>
        </p15:guide>
        <p15:guide id="6" pos="233" userDrawn="1">
          <p15:clr>
            <a:srgbClr val="5ACBF0"/>
          </p15:clr>
        </p15:guide>
        <p15:guide id="8" pos="6718" userDrawn="1">
          <p15:clr>
            <a:srgbClr val="5ACBF0"/>
          </p15:clr>
        </p15:guide>
        <p15:guide id="9" orient="horz" pos="4206"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Thomson Reuters Storage Quality of Service</a:t>
            </a:r>
            <a:br>
              <a:rPr lang="en-US" dirty="0" smtClean="0"/>
            </a:br>
            <a:r>
              <a:rPr lang="en-US" sz="2800" dirty="0" smtClean="0"/>
              <a:t>Policy and Procedures</a:t>
            </a:r>
            <a:endParaRPr lang="en-US" sz="2800" dirty="0"/>
          </a:p>
        </p:txBody>
      </p:sp>
      <p:sp>
        <p:nvSpPr>
          <p:cNvPr id="3" name="Subtitle 2"/>
          <p:cNvSpPr>
            <a:spLocks noGrp="1"/>
          </p:cNvSpPr>
          <p:nvPr>
            <p:ph type="subTitle" idx="1"/>
          </p:nvPr>
        </p:nvSpPr>
        <p:spPr/>
        <p:txBody>
          <a:bodyPr/>
          <a:lstStyle/>
          <a:p>
            <a:r>
              <a:rPr lang="en-US" dirty="0" smtClean="0"/>
              <a:t>6/1/2016</a:t>
            </a:r>
            <a:endParaRPr lang="en-US" dirty="0"/>
          </a:p>
        </p:txBody>
      </p:sp>
    </p:spTree>
    <p:extLst>
      <p:ext uri="{BB962C8B-B14F-4D97-AF65-F5344CB8AC3E}">
        <p14:creationId xmlns:p14="http://schemas.microsoft.com/office/powerpoint/2010/main" val="35844832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A655226-6E4F-8847-85CD-AF95F3D3F39A}" type="slidenum">
              <a:rPr lang="en-US" smtClean="0"/>
              <a:t>2</a:t>
            </a:fld>
            <a:endParaRPr lang="en-US"/>
          </a:p>
        </p:txBody>
      </p:sp>
      <p:sp>
        <p:nvSpPr>
          <p:cNvPr id="4" name="Footer Placeholder 3"/>
          <p:cNvSpPr>
            <a:spLocks noGrp="1"/>
          </p:cNvSpPr>
          <p:nvPr>
            <p:ph type="ftr" sz="quarter" idx="11"/>
          </p:nvPr>
        </p:nvSpPr>
        <p:spPr/>
        <p:txBody>
          <a:bodyPr/>
          <a:lstStyle/>
          <a:p>
            <a:r>
              <a:rPr lang="en-US" smtClean="0"/>
              <a:t>TR Storage QOS Policy</a:t>
            </a:r>
            <a:endParaRPr lang="en-US"/>
          </a:p>
        </p:txBody>
      </p:sp>
      <p:sp>
        <p:nvSpPr>
          <p:cNvPr id="2" name="Title 1"/>
          <p:cNvSpPr>
            <a:spLocks noGrp="1"/>
          </p:cNvSpPr>
          <p:nvPr>
            <p:ph type="title"/>
          </p:nvPr>
        </p:nvSpPr>
        <p:spPr/>
        <p:txBody>
          <a:bodyPr/>
          <a:lstStyle/>
          <a:p>
            <a:r>
              <a:rPr lang="en-US" dirty="0" smtClean="0"/>
              <a:t>QOS Policy in New Storage Subsystems</a:t>
            </a:r>
            <a:endParaRPr lang="en-US" dirty="0"/>
          </a:p>
        </p:txBody>
      </p:sp>
      <p:sp>
        <p:nvSpPr>
          <p:cNvPr id="3" name="Content Placeholder 2"/>
          <p:cNvSpPr>
            <a:spLocks noGrp="1"/>
          </p:cNvSpPr>
          <p:nvPr>
            <p:ph idx="1"/>
          </p:nvPr>
        </p:nvSpPr>
        <p:spPr/>
        <p:txBody>
          <a:bodyPr>
            <a:normAutofit/>
          </a:bodyPr>
          <a:lstStyle/>
          <a:p>
            <a:pPr lvl="1"/>
            <a:r>
              <a:rPr lang="en-US" dirty="0" smtClean="0"/>
              <a:t>What is Quality of Service (QOS)?</a:t>
            </a:r>
          </a:p>
          <a:p>
            <a:pPr lvl="2"/>
            <a:r>
              <a:rPr lang="en-US" dirty="0" smtClean="0"/>
              <a:t>These are policies set on the storage hardware that limit the amount of throughput an individual can do.</a:t>
            </a:r>
          </a:p>
          <a:p>
            <a:pPr lvl="1"/>
            <a:r>
              <a:rPr lang="en-US" dirty="0" smtClean="0"/>
              <a:t>Why are we applying QOS?</a:t>
            </a:r>
          </a:p>
          <a:p>
            <a:pPr lvl="2"/>
            <a:r>
              <a:rPr lang="en-US" dirty="0" smtClean="0"/>
              <a:t>Historically, the shared storage subsystems have been prone to the ‘bad neighbor’ problem where a single application, hosted on a system with multiple other applications, uses up all the storage resources.  The result is poor performance for all the applications.</a:t>
            </a:r>
          </a:p>
          <a:p>
            <a:pPr lvl="2"/>
            <a:r>
              <a:rPr lang="en-US" dirty="0" smtClean="0"/>
              <a:t>QOS is a means to limit how many resources a single application can use of the shared resource.  This protects the other applications from one noisy application.</a:t>
            </a:r>
          </a:p>
          <a:p>
            <a:pPr lvl="1"/>
            <a:r>
              <a:rPr lang="en-US" dirty="0" smtClean="0"/>
              <a:t>Where is this applied?</a:t>
            </a:r>
          </a:p>
          <a:p>
            <a:pPr lvl="2"/>
            <a:r>
              <a:rPr lang="en-US" dirty="0" smtClean="0"/>
              <a:t>This is applied to any storage hardware purchased after October 2015.</a:t>
            </a:r>
          </a:p>
          <a:p>
            <a:pPr lvl="3"/>
            <a:r>
              <a:rPr lang="en-US" dirty="0" smtClean="0"/>
              <a:t>All new volumes that are created get a QOS policy</a:t>
            </a:r>
          </a:p>
          <a:p>
            <a:pPr lvl="3"/>
            <a:r>
              <a:rPr lang="en-US" dirty="0" smtClean="0"/>
              <a:t>As storage hardware is tech refreshed and volumes are moved on to new hardware, the QOS policy is applied</a:t>
            </a:r>
          </a:p>
        </p:txBody>
      </p:sp>
    </p:spTree>
    <p:extLst>
      <p:ext uri="{BB962C8B-B14F-4D97-AF65-F5344CB8AC3E}">
        <p14:creationId xmlns:p14="http://schemas.microsoft.com/office/powerpoint/2010/main" val="10447104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A655226-6E4F-8847-85CD-AF95F3D3F39A}" type="slidenum">
              <a:rPr lang="en-US" smtClean="0"/>
              <a:t>3</a:t>
            </a:fld>
            <a:endParaRPr lang="en-US"/>
          </a:p>
        </p:txBody>
      </p:sp>
      <p:sp>
        <p:nvSpPr>
          <p:cNvPr id="4" name="Footer Placeholder 3"/>
          <p:cNvSpPr>
            <a:spLocks noGrp="1"/>
          </p:cNvSpPr>
          <p:nvPr>
            <p:ph type="ftr" sz="quarter" idx="11"/>
          </p:nvPr>
        </p:nvSpPr>
        <p:spPr/>
        <p:txBody>
          <a:bodyPr/>
          <a:lstStyle/>
          <a:p>
            <a:r>
              <a:rPr lang="en-US" smtClean="0"/>
              <a:t>TR Storage QOS Policy</a:t>
            </a:r>
            <a:endParaRPr lang="en-US"/>
          </a:p>
        </p:txBody>
      </p:sp>
      <p:sp>
        <p:nvSpPr>
          <p:cNvPr id="2" name="Title 1"/>
          <p:cNvSpPr>
            <a:spLocks noGrp="1"/>
          </p:cNvSpPr>
          <p:nvPr>
            <p:ph type="title"/>
          </p:nvPr>
        </p:nvSpPr>
        <p:spPr/>
        <p:txBody>
          <a:bodyPr/>
          <a:lstStyle/>
          <a:p>
            <a:r>
              <a:rPr lang="en-US" dirty="0" smtClean="0"/>
              <a:t>The QOS Policy Limits</a:t>
            </a:r>
            <a:endParaRPr lang="en-US" dirty="0"/>
          </a:p>
        </p:txBody>
      </p:sp>
      <p:sp>
        <p:nvSpPr>
          <p:cNvPr id="3" name="Content Placeholder 2"/>
          <p:cNvSpPr>
            <a:spLocks noGrp="1"/>
          </p:cNvSpPr>
          <p:nvPr>
            <p:ph idx="1"/>
          </p:nvPr>
        </p:nvSpPr>
        <p:spPr/>
        <p:txBody>
          <a:bodyPr/>
          <a:lstStyle/>
          <a:p>
            <a:r>
              <a:rPr lang="en-US" dirty="0" smtClean="0"/>
              <a:t>The IO Rate</a:t>
            </a:r>
            <a:endParaRPr lang="en-US" dirty="0"/>
          </a:p>
          <a:p>
            <a:pPr lvl="1"/>
            <a:r>
              <a:rPr lang="en-US" dirty="0"/>
              <a:t>What are the QOS limits</a:t>
            </a:r>
            <a:r>
              <a:rPr lang="en-US" dirty="0" smtClean="0"/>
              <a:t>?</a:t>
            </a:r>
          </a:p>
          <a:p>
            <a:pPr lvl="2"/>
            <a:r>
              <a:rPr lang="en-US" dirty="0" smtClean="0"/>
              <a:t>6000 IOPS per volume regardless of IO size or type or</a:t>
            </a:r>
          </a:p>
          <a:p>
            <a:pPr lvl="2"/>
            <a:r>
              <a:rPr lang="en-US" dirty="0" smtClean="0"/>
              <a:t>750 IOPS per TB allocated, whichever is greater.</a:t>
            </a:r>
            <a:endParaRPr lang="en-US" dirty="0"/>
          </a:p>
          <a:p>
            <a:pPr lvl="1"/>
            <a:r>
              <a:rPr lang="en-US" dirty="0" smtClean="0"/>
              <a:t>How was the 6000 IO limit determined?</a:t>
            </a:r>
          </a:p>
          <a:p>
            <a:pPr lvl="2"/>
            <a:r>
              <a:rPr lang="en-US" dirty="0" smtClean="0"/>
              <a:t>A typical filer in the environment can support on average 44,000 IOPS but depending on type and size of IO this can vary between 20,000 and 80,000.  6000 IOPS allows for significant throughput for a majority of applications but doesn’t not let a single application use more than 25% of the filer.</a:t>
            </a:r>
          </a:p>
        </p:txBody>
      </p:sp>
    </p:spTree>
    <p:extLst>
      <p:ext uri="{BB962C8B-B14F-4D97-AF65-F5344CB8AC3E}">
        <p14:creationId xmlns:p14="http://schemas.microsoft.com/office/powerpoint/2010/main" val="27086388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A655226-6E4F-8847-85CD-AF95F3D3F39A}" type="slidenum">
              <a:rPr lang="en-US" smtClean="0"/>
              <a:t>4</a:t>
            </a:fld>
            <a:endParaRPr lang="en-US"/>
          </a:p>
        </p:txBody>
      </p:sp>
      <p:sp>
        <p:nvSpPr>
          <p:cNvPr id="4" name="Footer Placeholder 3"/>
          <p:cNvSpPr>
            <a:spLocks noGrp="1"/>
          </p:cNvSpPr>
          <p:nvPr>
            <p:ph type="ftr" sz="quarter" idx="11"/>
          </p:nvPr>
        </p:nvSpPr>
        <p:spPr/>
        <p:txBody>
          <a:bodyPr/>
          <a:lstStyle/>
          <a:p>
            <a:r>
              <a:rPr lang="en-US" smtClean="0"/>
              <a:t>TR Storage QOS Policy</a:t>
            </a:r>
            <a:endParaRPr lang="en-US"/>
          </a:p>
        </p:txBody>
      </p:sp>
      <p:sp>
        <p:nvSpPr>
          <p:cNvPr id="2" name="Title 1"/>
          <p:cNvSpPr>
            <a:spLocks noGrp="1"/>
          </p:cNvSpPr>
          <p:nvPr>
            <p:ph type="title"/>
          </p:nvPr>
        </p:nvSpPr>
        <p:spPr/>
        <p:txBody>
          <a:bodyPr/>
          <a:lstStyle/>
          <a:p>
            <a:r>
              <a:rPr lang="en-US" dirty="0" smtClean="0"/>
              <a:t>Raising the IOPS Limit</a:t>
            </a:r>
            <a:endParaRPr lang="en-US" dirty="0"/>
          </a:p>
        </p:txBody>
      </p:sp>
      <p:sp>
        <p:nvSpPr>
          <p:cNvPr id="3" name="Content Placeholder 2"/>
          <p:cNvSpPr>
            <a:spLocks noGrp="1"/>
          </p:cNvSpPr>
          <p:nvPr>
            <p:ph idx="1"/>
          </p:nvPr>
        </p:nvSpPr>
        <p:spPr/>
        <p:txBody>
          <a:bodyPr/>
          <a:lstStyle/>
          <a:p>
            <a:r>
              <a:rPr lang="en-US" dirty="0" smtClean="0"/>
              <a:t>In some cases, 6000 IOPS will not be enough for applications.  In this case, the IO limit can be raised by purchasing additional space.</a:t>
            </a:r>
            <a:endParaRPr lang="en-US" dirty="0"/>
          </a:p>
          <a:p>
            <a:pPr lvl="1"/>
            <a:r>
              <a:rPr lang="en-US" dirty="0" smtClean="0"/>
              <a:t>For each 1 TB purchased above 8TB, an additional 750 IOPS will be added to the QOS limit</a:t>
            </a:r>
            <a:r>
              <a:rPr lang="en-US" dirty="0" smtClean="0"/>
              <a:t> </a:t>
            </a:r>
            <a:endParaRPr lang="en-US" dirty="0" smtClean="0"/>
          </a:p>
          <a:p>
            <a:pPr lvl="1"/>
            <a:r>
              <a:rPr lang="en-US" dirty="0" smtClean="0"/>
              <a:t>How </a:t>
            </a:r>
            <a:r>
              <a:rPr lang="en-US" dirty="0" smtClean="0"/>
              <a:t>was the IO per TB ratio calculated?</a:t>
            </a:r>
          </a:p>
          <a:p>
            <a:pPr lvl="2"/>
            <a:r>
              <a:rPr lang="en-US" dirty="0" smtClean="0"/>
              <a:t>Each filer can support ~44,000 IOPS</a:t>
            </a:r>
          </a:p>
          <a:p>
            <a:pPr lvl="2"/>
            <a:r>
              <a:rPr lang="en-US" dirty="0" smtClean="0"/>
              <a:t>Each filer holds 57TB of usable capacity</a:t>
            </a:r>
          </a:p>
          <a:p>
            <a:pPr lvl="2"/>
            <a:r>
              <a:rPr lang="en-US" dirty="0" smtClean="0"/>
              <a:t>Equates to ~750 IOPS / TB</a:t>
            </a:r>
          </a:p>
          <a:p>
            <a:pPr lvl="1"/>
            <a:r>
              <a:rPr lang="en-US" dirty="0" smtClean="0"/>
              <a:t>How Many TB would I need to buy to get X IOPS Limit?</a:t>
            </a:r>
          </a:p>
          <a:p>
            <a:pPr lvl="2"/>
            <a:r>
              <a:rPr lang="en-US" dirty="0" smtClean="0"/>
              <a:t>X = Amount of IOPS Required</a:t>
            </a:r>
          </a:p>
          <a:p>
            <a:pPr lvl="2"/>
            <a:r>
              <a:rPr lang="en-US" dirty="0" smtClean="0"/>
              <a:t>X / 750 = Required TB’s</a:t>
            </a:r>
          </a:p>
          <a:p>
            <a:pPr lvl="2"/>
            <a:r>
              <a:rPr lang="en-US" dirty="0" err="1" smtClean="0"/>
              <a:t>E.x</a:t>
            </a:r>
            <a:r>
              <a:rPr lang="en-US" dirty="0" smtClean="0"/>
              <a:t>. For a 10,000 IOPS Limit</a:t>
            </a:r>
          </a:p>
          <a:p>
            <a:pPr lvl="3"/>
            <a:r>
              <a:rPr lang="en-US" dirty="0" smtClean="0"/>
              <a:t>10,000 / 750 = 13.3TB</a:t>
            </a:r>
            <a:endParaRPr lang="en-US" dirty="0"/>
          </a:p>
        </p:txBody>
      </p:sp>
    </p:spTree>
    <p:extLst>
      <p:ext uri="{BB962C8B-B14F-4D97-AF65-F5344CB8AC3E}">
        <p14:creationId xmlns:p14="http://schemas.microsoft.com/office/powerpoint/2010/main" val="2048153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A655226-6E4F-8847-85CD-AF95F3D3F39A}" type="slidenum">
              <a:rPr lang="en-US" smtClean="0"/>
              <a:t>5</a:t>
            </a:fld>
            <a:endParaRPr lang="en-US"/>
          </a:p>
        </p:txBody>
      </p:sp>
      <p:sp>
        <p:nvSpPr>
          <p:cNvPr id="4" name="Footer Placeholder 3"/>
          <p:cNvSpPr>
            <a:spLocks noGrp="1"/>
          </p:cNvSpPr>
          <p:nvPr>
            <p:ph type="ftr" sz="quarter" idx="11"/>
          </p:nvPr>
        </p:nvSpPr>
        <p:spPr/>
        <p:txBody>
          <a:bodyPr/>
          <a:lstStyle/>
          <a:p>
            <a:r>
              <a:rPr lang="en-US" smtClean="0"/>
              <a:t>TR Storage QOS Policy</a:t>
            </a:r>
            <a:endParaRPr lang="en-US" dirty="0"/>
          </a:p>
        </p:txBody>
      </p:sp>
      <p:sp>
        <p:nvSpPr>
          <p:cNvPr id="2" name="Title 1"/>
          <p:cNvSpPr>
            <a:spLocks noGrp="1"/>
          </p:cNvSpPr>
          <p:nvPr>
            <p:ph type="title"/>
          </p:nvPr>
        </p:nvSpPr>
        <p:spPr/>
        <p:txBody>
          <a:bodyPr/>
          <a:lstStyle/>
          <a:p>
            <a:r>
              <a:rPr lang="en-US" dirty="0" smtClean="0"/>
              <a:t>Shared Filer </a:t>
            </a:r>
            <a:r>
              <a:rPr lang="en-US" dirty="0" smtClean="0"/>
              <a:t>vs. </a:t>
            </a:r>
            <a:r>
              <a:rPr lang="en-US" dirty="0" smtClean="0"/>
              <a:t>Dedicated Filer Break Even Points</a:t>
            </a:r>
            <a:endParaRPr lang="en-US" dirty="0"/>
          </a:p>
        </p:txBody>
      </p:sp>
      <p:sp>
        <p:nvSpPr>
          <p:cNvPr id="3" name="Content Placeholder 2"/>
          <p:cNvSpPr>
            <a:spLocks noGrp="1"/>
          </p:cNvSpPr>
          <p:nvPr>
            <p:ph idx="1"/>
          </p:nvPr>
        </p:nvSpPr>
        <p:spPr>
          <a:xfrm>
            <a:off x="373064" y="1054849"/>
            <a:ext cx="3309936" cy="5212080"/>
          </a:xfrm>
        </p:spPr>
        <p:txBody>
          <a:bodyPr>
            <a:normAutofit/>
          </a:bodyPr>
          <a:lstStyle/>
          <a:p>
            <a:pPr lvl="1"/>
            <a:r>
              <a:rPr lang="en-US" dirty="0" smtClean="0"/>
              <a:t>Shared Filers</a:t>
            </a:r>
          </a:p>
          <a:p>
            <a:pPr lvl="2"/>
            <a:r>
              <a:rPr lang="en-US" dirty="0" smtClean="0"/>
              <a:t>May be grown until an entire head is utilized.  After which, a dedicated system is more cost effective</a:t>
            </a:r>
          </a:p>
          <a:p>
            <a:pPr lvl="1"/>
            <a:r>
              <a:rPr lang="en-US" dirty="0" smtClean="0"/>
              <a:t>Dedicated Filers</a:t>
            </a:r>
          </a:p>
          <a:p>
            <a:pPr lvl="2"/>
            <a:r>
              <a:rPr lang="en-US" dirty="0" smtClean="0"/>
              <a:t>Two heads on each system for a total of 114TB usable and 88,000 IOPS</a:t>
            </a:r>
            <a:endParaRPr lang="en-US" dirty="0" smtClean="0"/>
          </a:p>
        </p:txBody>
      </p:sp>
      <p:graphicFrame>
        <p:nvGraphicFramePr>
          <p:cNvPr id="6" name="Chart 5"/>
          <p:cNvGraphicFramePr>
            <a:graphicFrameLocks/>
          </p:cNvGraphicFramePr>
          <p:nvPr>
            <p:extLst>
              <p:ext uri="{D42A27DB-BD31-4B8C-83A1-F6EECF244321}">
                <p14:modId xmlns:p14="http://schemas.microsoft.com/office/powerpoint/2010/main" val="1344159722"/>
              </p:ext>
            </p:extLst>
          </p:nvPr>
        </p:nvGraphicFramePr>
        <p:xfrm>
          <a:off x="3624262" y="1005681"/>
          <a:ext cx="8115300" cy="46434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73298474"/>
      </p:ext>
    </p:extLst>
  </p:cSld>
  <p:clrMapOvr>
    <a:masterClrMapping/>
  </p:clrMapOvr>
  <p:timing>
    <p:tnLst>
      <p:par>
        <p:cTn id="1" dur="indefinite" restart="never" nodeType="tmRoot"/>
      </p:par>
    </p:tnLst>
  </p:timing>
</p:sld>
</file>

<file path=ppt/theme/theme1.xml><?xml version="1.0" encoding="utf-8"?>
<a:theme xmlns:a="http://schemas.openxmlformats.org/drawingml/2006/main" name="TR_PPt_160414">
  <a:themeElements>
    <a:clrScheme name="TR2">
      <a:dk1>
        <a:srgbClr val="4D4D4D"/>
      </a:dk1>
      <a:lt1>
        <a:sysClr val="window" lastClr="FFFFFF"/>
      </a:lt1>
      <a:dk2>
        <a:srgbClr val="FF8000"/>
      </a:dk2>
      <a:lt2>
        <a:srgbClr val="D0D0D0"/>
      </a:lt2>
      <a:accent1>
        <a:srgbClr val="FF8000"/>
      </a:accent1>
      <a:accent2>
        <a:srgbClr val="4D4D4D"/>
      </a:accent2>
      <a:accent3>
        <a:srgbClr val="FF5900"/>
      </a:accent3>
      <a:accent4>
        <a:srgbClr val="AFAFAF"/>
      </a:accent4>
      <a:accent5>
        <a:srgbClr val="FFA100"/>
      </a:accent5>
      <a:accent6>
        <a:srgbClr val="666666"/>
      </a:accent6>
      <a:hlink>
        <a:srgbClr val="005DA2"/>
      </a:hlink>
      <a:folHlink>
        <a:srgbClr val="621F95"/>
      </a:folHlink>
    </a:clrScheme>
    <a:fontScheme name="T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chor="t">
        <a:noAutofit/>
      </a:bodyPr>
      <a:lstStyle>
        <a:defPPr>
          <a:defRPr sz="1400" dirty="0" err="1" smtClean="0"/>
        </a:defPPr>
      </a:lstStyle>
    </a:txDef>
  </a:objectDefaults>
  <a:extraClrSchemeLst/>
  <a:extLst>
    <a:ext uri="{05A4C25C-085E-4340-85A3-A5531E510DB2}">
      <thm15:themeFamily xmlns="" xmlns:thm15="http://schemas.microsoft.com/office/thememl/2012/main" name="TR_PPt_160414" id="{9FCCCEDA-26D5-4D66-97CE-5769CFC6F9CE}" vid="{D120465C-9EC8-4A1B-AE99-0D58E35B7DF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534F17E570B0E4BAD9BE07BEB7B2CAD" ma:contentTypeVersion="0" ma:contentTypeDescription="Create a new document." ma:contentTypeScope="" ma:versionID="fb60650587a20877e988905d390423a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0D624D5-A3C4-4E42-9D73-BBA908C47AE6}"/>
</file>

<file path=customXml/itemProps2.xml><?xml version="1.0" encoding="utf-8"?>
<ds:datastoreItem xmlns:ds="http://schemas.openxmlformats.org/officeDocument/2006/customXml" ds:itemID="{D7562FAA-F41F-422F-971D-EA98427AAAA1}"/>
</file>

<file path=customXml/itemProps3.xml><?xml version="1.0" encoding="utf-8"?>
<ds:datastoreItem xmlns:ds="http://schemas.openxmlformats.org/officeDocument/2006/customXml" ds:itemID="{09C1BAA2-72F0-4A41-B877-4F9D58319AEF}"/>
</file>

<file path=docProps/app.xml><?xml version="1.0" encoding="utf-8"?>
<Properties xmlns="http://schemas.openxmlformats.org/officeDocument/2006/extended-properties" xmlns:vt="http://schemas.openxmlformats.org/officeDocument/2006/docPropsVTypes">
  <Template>TR_PPt_160414</Template>
  <TotalTime>65</TotalTime>
  <Words>466</Words>
  <Application>Microsoft Office PowerPoint</Application>
  <PresentationFormat>Custom</PresentationFormat>
  <Paragraphs>50</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TR_PPt_160414</vt:lpstr>
      <vt:lpstr>Thomson Reuters Storage Quality of Service Policy and Procedures</vt:lpstr>
      <vt:lpstr>QOS Policy in New Storage Subsystems</vt:lpstr>
      <vt:lpstr>The QOS Policy Limits</vt:lpstr>
      <vt:lpstr>Raising the IOPS Limit</vt:lpstr>
      <vt:lpstr>Shared Filer vs. Dedicated Filer Break Even Points</vt:lpstr>
    </vt:vector>
  </TitlesOfParts>
  <Company>ThomsonReuters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option 1  no picture</dc:title>
  <dc:creator>Lykken, Troy (TR Technology)</dc:creator>
  <cp:lastModifiedBy>Lykken, Troy (TR Technology)</cp:lastModifiedBy>
  <cp:revision>8</cp:revision>
  <dcterms:created xsi:type="dcterms:W3CDTF">2016-06-02T15:23:21Z</dcterms:created>
  <dcterms:modified xsi:type="dcterms:W3CDTF">2016-06-02T17:54:33Z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0x0101003534F17E570B0E4BAD9BE07BEB7B2CAD</vt:lpwstr>
  </property>
</Properties>
</file>