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18"/>
  </p:notesMasterIdLst>
  <p:handoutMasterIdLst>
    <p:handoutMasterId r:id="rId19"/>
  </p:handoutMasterIdLst>
  <p:sldIdLst>
    <p:sldId id="363" r:id="rId2"/>
    <p:sldId id="365" r:id="rId3"/>
    <p:sldId id="366" r:id="rId4"/>
    <p:sldId id="367" r:id="rId5"/>
    <p:sldId id="368" r:id="rId6"/>
    <p:sldId id="369" r:id="rId7"/>
    <p:sldId id="371" r:id="rId8"/>
    <p:sldId id="370" r:id="rId9"/>
    <p:sldId id="364" r:id="rId10"/>
    <p:sldId id="372" r:id="rId11"/>
    <p:sldId id="373" r:id="rId12"/>
    <p:sldId id="374" r:id="rId13"/>
    <p:sldId id="375" r:id="rId14"/>
    <p:sldId id="376" r:id="rId15"/>
    <p:sldId id="377" r:id="rId16"/>
    <p:sldId id="308" r:id="rId17"/>
  </p:sldIdLst>
  <p:sldSz cx="9144000" cy="6858000" type="screen4x3"/>
  <p:notesSz cx="6858000" cy="9144000"/>
  <p:defaultTex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4080" userDrawn="1">
          <p15:clr>
            <a:srgbClr val="A4A3A4"/>
          </p15:clr>
        </p15:guide>
        <p15:guide id="4" pos="192" userDrawn="1">
          <p15:clr>
            <a:srgbClr val="A4A3A4"/>
          </p15:clr>
        </p15:guide>
        <p15:guide id="8" orient="horz" pos="624" userDrawn="1">
          <p15:clr>
            <a:srgbClr val="A4A3A4"/>
          </p15:clr>
        </p15:guide>
        <p15:guide id="9" orient="horz" pos="4189" userDrawn="1">
          <p15:clr>
            <a:srgbClr val="A4A3A4"/>
          </p15:clr>
        </p15:guide>
        <p15:guide id="10" pos="55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24715"/>
    <a:srgbClr val="9EA2A2"/>
    <a:srgbClr val="FFFFFF"/>
    <a:srgbClr val="0186FF"/>
    <a:srgbClr val="2999FF"/>
    <a:srgbClr val="80B737"/>
    <a:srgbClr val="8DC63F"/>
    <a:srgbClr val="0D0D0D"/>
    <a:srgbClr val="0000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9" autoAdjust="0"/>
    <p:restoredTop sz="95095" autoAdjust="0"/>
  </p:normalViewPr>
  <p:slideViewPr>
    <p:cSldViewPr snapToGrid="0" snapToObjects="1">
      <p:cViewPr varScale="1">
        <p:scale>
          <a:sx n="88" d="100"/>
          <a:sy n="88" d="100"/>
        </p:scale>
        <p:origin x="84" y="96"/>
      </p:cViewPr>
      <p:guideLst>
        <p:guide orient="horz" pos="4080"/>
        <p:guide pos="192"/>
        <p:guide orient="horz" pos="624"/>
        <p:guide orient="horz" pos="4189"/>
        <p:guide pos="5581"/>
      </p:guideLst>
    </p:cSldViewPr>
  </p:slideViewPr>
  <p:outlineViewPr>
    <p:cViewPr>
      <p:scale>
        <a:sx n="33" d="100"/>
        <a:sy n="33" d="100"/>
      </p:scale>
      <p:origin x="0" y="-22614"/>
    </p:cViewPr>
  </p:outlineViewPr>
  <p:notesTextViewPr>
    <p:cViewPr>
      <p:scale>
        <a:sx n="150" d="100"/>
        <a:sy n="150" d="100"/>
      </p:scale>
      <p:origin x="0" y="0"/>
    </p:cViewPr>
  </p:notesTextViewPr>
  <p:sorterViewPr>
    <p:cViewPr>
      <p:scale>
        <a:sx n="75" d="100"/>
        <a:sy n="75" d="100"/>
      </p:scale>
      <p:origin x="0" y="0"/>
    </p:cViewPr>
  </p:sorterViewPr>
  <p:notesViewPr>
    <p:cSldViewPr snapToGrid="0" snapToObjects="1">
      <p:cViewPr varScale="1">
        <p:scale>
          <a:sx n="60" d="100"/>
          <a:sy n="60" d="100"/>
        </p:scale>
        <p:origin x="2486"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Footer Placeholder 3"/>
          <p:cNvSpPr>
            <a:spLocks noGrp="1"/>
          </p:cNvSpPr>
          <p:nvPr>
            <p:ph type="ftr" sz="quarter" idx="2"/>
          </p:nvPr>
        </p:nvSpPr>
        <p:spPr>
          <a:xfrm>
            <a:off x="742249" y="8868333"/>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2017 NetApp, Inc. All rights reserved.  --- NETAPP CONFIDENTIAL ---</a:t>
            </a:r>
            <a:endParaRPr lang="en-US" dirty="0"/>
          </a:p>
        </p:txBody>
      </p:sp>
      <p:sp>
        <p:nvSpPr>
          <p:cNvPr id="28" name="Slide Number Placeholder 5"/>
          <p:cNvSpPr>
            <a:spLocks noGrp="1"/>
          </p:cNvSpPr>
          <p:nvPr>
            <p:ph type="sldNum" sz="quarter" idx="3"/>
          </p:nvPr>
        </p:nvSpPr>
        <p:spPr>
          <a:xfrm>
            <a:off x="382587" y="8852944"/>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21543279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3"/>
          <p:cNvSpPr>
            <a:spLocks noGrp="1"/>
          </p:cNvSpPr>
          <p:nvPr>
            <p:ph type="ftr" sz="quarter" idx="4"/>
          </p:nvPr>
        </p:nvSpPr>
        <p:spPr>
          <a:xfrm>
            <a:off x="742249" y="8868333"/>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2017 NetApp, Inc. All rights reserved.  --- NETAPP CONFIDENTIAL ---</a:t>
            </a:r>
            <a:endParaRPr lang="en-US" dirty="0"/>
          </a:p>
        </p:txBody>
      </p:sp>
      <p:sp>
        <p:nvSpPr>
          <p:cNvPr id="33" name="Slide Number Placeholder 5"/>
          <p:cNvSpPr>
            <a:spLocks noGrp="1"/>
          </p:cNvSpPr>
          <p:nvPr>
            <p:ph type="sldNum" sz="quarter" idx="5"/>
          </p:nvPr>
        </p:nvSpPr>
        <p:spPr>
          <a:xfrm>
            <a:off x="382587" y="8852944"/>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466532148"/>
      </p:ext>
    </p:extLst>
  </p:cSld>
  <p:clrMap bg1="lt1" tx1="dk1" bg2="lt2" tx2="dk2" accent1="accent1" accent2="accent2" accent3="accent3" accent4="accent4" accent5="accent5" accent6="accent6" hlink="hlink" folHlink="folHlink"/>
  <p:hf hdr="0"/>
  <p:notesStyle>
    <a:lvl1pPr marL="0" indent="0" algn="l" defTabSz="915216"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114401" indent="-114401" algn="l" defTabSz="915216" rtl="0" eaLnBrk="1" latinLnBrk="0" hangingPunct="1">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2pPr>
    <a:lvl3pPr marL="228804" indent="-114401" algn="l" defTabSz="915216" rtl="0" eaLnBrk="1" latinLnBrk="0" hangingPunct="1">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3pPr>
    <a:lvl4pPr marL="343205" indent="-114401" algn="l" defTabSz="915216" rtl="0" eaLnBrk="1" latinLnBrk="0" hangingPunct="1">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457608" indent="-114401" algn="l" defTabSz="915216" rtl="0" eaLnBrk="1" latinLnBrk="0" hangingPunct="1">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5pPr>
    <a:lvl6pPr marL="2288038" algn="l" defTabSz="915216" rtl="0" eaLnBrk="1" latinLnBrk="0" hangingPunct="1">
      <a:defRPr sz="1200" kern="1200">
        <a:solidFill>
          <a:schemeClr val="tx1"/>
        </a:solidFill>
        <a:latin typeface="+mn-lt"/>
        <a:ea typeface="+mn-ea"/>
        <a:cs typeface="+mn-cs"/>
      </a:defRPr>
    </a:lvl6pPr>
    <a:lvl7pPr marL="2745646" algn="l" defTabSz="915216" rtl="0" eaLnBrk="1" latinLnBrk="0" hangingPunct="1">
      <a:defRPr sz="1200" kern="1200">
        <a:solidFill>
          <a:schemeClr val="tx1"/>
        </a:solidFill>
        <a:latin typeface="+mn-lt"/>
        <a:ea typeface="+mn-ea"/>
        <a:cs typeface="+mn-cs"/>
      </a:defRPr>
    </a:lvl7pPr>
    <a:lvl8pPr marL="3203253" algn="l" defTabSz="915216" rtl="0" eaLnBrk="1" latinLnBrk="0" hangingPunct="1">
      <a:defRPr sz="1200" kern="1200">
        <a:solidFill>
          <a:schemeClr val="tx1"/>
        </a:solidFill>
        <a:latin typeface="+mn-lt"/>
        <a:ea typeface="+mn-ea"/>
        <a:cs typeface="+mn-cs"/>
      </a:defRPr>
    </a:lvl8pPr>
    <a:lvl9pPr marL="3660861" algn="l" defTabSz="91521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 2017 NetApp, Inc. All rights reserved.  --- NETAPP CONFIDENTIAL ---</a:t>
            </a:r>
          </a:p>
        </p:txBody>
      </p:sp>
      <p:sp>
        <p:nvSpPr>
          <p:cNvPr id="5" name="Slide Number Placeholder 4"/>
          <p:cNvSpPr>
            <a:spLocks noGrp="1"/>
          </p:cNvSpPr>
          <p:nvPr>
            <p:ph type="sldNum" sz="quarter" idx="11"/>
          </p:nvPr>
        </p:nvSpPr>
        <p:spPr/>
        <p:txBody>
          <a:bodyPr/>
          <a:lstStyle/>
          <a:p>
            <a:fld id="{16AA2537-0790-4789-A16C-397C663A3332}" type="slidenum">
              <a:rPr lang="en-US" smtClean="0"/>
              <a:pPr/>
              <a:t>1</a:t>
            </a:fld>
            <a:endParaRPr lang="en-US" dirty="0"/>
          </a:p>
        </p:txBody>
      </p:sp>
    </p:spTree>
    <p:extLst>
      <p:ext uri="{BB962C8B-B14F-4D97-AF65-F5344CB8AC3E}">
        <p14:creationId xmlns:p14="http://schemas.microsoft.com/office/powerpoint/2010/main" val="28372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2017 NetApp, Inc. All rights reserved.  --- NETAPP CONFIDENTIAL ---</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16</a:t>
            </a:fld>
            <a:endParaRPr lang="en-US" dirty="0"/>
          </a:p>
        </p:txBody>
      </p:sp>
    </p:spTree>
    <p:extLst>
      <p:ext uri="{BB962C8B-B14F-4D97-AF65-F5344CB8AC3E}">
        <p14:creationId xmlns:p14="http://schemas.microsoft.com/office/powerpoint/2010/main" val="3083878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Vertical">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2743206" cy="2286005"/>
          </a:xfrm>
          <a:prstGeom prst="rect">
            <a:avLst/>
          </a:prstGeom>
        </p:spPr>
      </p:pic>
      <p:sp>
        <p:nvSpPr>
          <p:cNvPr id="2" name="Title 1"/>
          <p:cNvSpPr>
            <a:spLocks noGrp="1"/>
          </p:cNvSpPr>
          <p:nvPr>
            <p:ph type="ctrTitle"/>
          </p:nvPr>
        </p:nvSpPr>
        <p:spPr bwMode="gray">
          <a:xfrm>
            <a:off x="938661" y="2586375"/>
            <a:ext cx="4813665" cy="1470025"/>
          </a:xfrm>
        </p:spPr>
        <p:txBody>
          <a:bodyPr wrap="square" lIns="91521" tIns="45761" rIns="0" bIns="45761">
            <a:noAutofit/>
          </a:bodyPr>
          <a:lstStyle>
            <a:lvl1pPr algn="l">
              <a:lnSpc>
                <a:spcPct val="95000"/>
              </a:lnSpc>
              <a:defRPr sz="4400" b="0">
                <a:solidFill>
                  <a:schemeClr val="tx1"/>
                </a:solidFill>
              </a:defRPr>
            </a:lvl1pPr>
          </a:lstStyle>
          <a:p>
            <a:r>
              <a:rPr lang="en-US" dirty="0"/>
              <a:t>Click to edit Master title style</a:t>
            </a:r>
          </a:p>
        </p:txBody>
      </p:sp>
      <p:sp>
        <p:nvSpPr>
          <p:cNvPr id="25" name="Text Placeholder 24"/>
          <p:cNvSpPr>
            <a:spLocks noGrp="1"/>
          </p:cNvSpPr>
          <p:nvPr>
            <p:ph type="body" sz="quarter" idx="10"/>
          </p:nvPr>
        </p:nvSpPr>
        <p:spPr bwMode="gray">
          <a:xfrm>
            <a:off x="938661" y="4083440"/>
            <a:ext cx="4813665"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1" b="0">
                <a:solidFill>
                  <a:schemeClr val="accent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4"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5"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223723215"/>
      </p:ext>
    </p:extLst>
  </p:cSld>
  <p:clrMapOvr>
    <a:masterClrMapping/>
  </p:clrMapOvr>
  <p:transition spd="med">
    <p:fade/>
  </p:transition>
  <p:extLst mod="1">
    <p:ext uri="{DCECCB84-F9BA-43D5-87BE-67443E8EF086}">
      <p15:sldGuideLst xmlns:p15="http://schemas.microsoft.com/office/powerpoint/2012/main">
        <p15:guide id="1" orient="horz" pos="2160" userDrawn="1">
          <p15:clr>
            <a:srgbClr val="FBAE40"/>
          </p15:clr>
        </p15:guide>
        <p15:guide id="2" pos="37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gue 3">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286000"/>
          </a:xfrm>
          <a:prstGeom prst="rect">
            <a:avLst/>
          </a:prstGeom>
        </p:spPr>
      </p:pic>
      <p:sp>
        <p:nvSpPr>
          <p:cNvPr id="25" name="Text Placeholder 24"/>
          <p:cNvSpPr>
            <a:spLocks noGrp="1"/>
          </p:cNvSpPr>
          <p:nvPr>
            <p:ph type="body" sz="quarter" idx="10"/>
          </p:nvPr>
        </p:nvSpPr>
        <p:spPr bwMode="auto">
          <a:xfrm>
            <a:off x="938661" y="4085428"/>
            <a:ext cx="7269480" cy="928189"/>
          </a:xfrm>
        </p:spPr>
        <p:txBody>
          <a:bodyPr wrap="square" lIns="91521">
            <a:noAutofit/>
          </a:bodyPr>
          <a:lstStyle>
            <a:lvl1pPr marL="0" indent="0">
              <a:lnSpc>
                <a:spcPct val="85000"/>
              </a:lnSpc>
              <a:spcBef>
                <a:spcPts val="0"/>
              </a:spcBef>
              <a:spcAft>
                <a:spcPts val="600"/>
              </a:spcAft>
              <a:buFontTx/>
              <a:buNone/>
              <a:defRPr sz="2199" b="0">
                <a:solidFill>
                  <a:schemeClr val="tx1"/>
                </a:solidFill>
              </a:defRPr>
            </a:lvl1pPr>
            <a:lvl2pPr marL="116000" indent="-116000">
              <a:lnSpc>
                <a:spcPct val="85000"/>
              </a:lnSpc>
              <a:buFont typeface="Arial" panose="020B0604020202020204" pitchFamily="34" charset="0"/>
              <a:buChar char=" "/>
              <a:defRPr sz="2299" b="0">
                <a:solidFill>
                  <a:schemeClr val="bg2"/>
                </a:solidFill>
              </a:defRPr>
            </a:lvl2pPr>
            <a:lvl3pPr marL="116000" indent="-116000">
              <a:lnSpc>
                <a:spcPct val="85000"/>
              </a:lnSpc>
              <a:buFont typeface="Arial" panose="020B0604020202020204" pitchFamily="34" charset="0"/>
              <a:buChar char=" "/>
              <a:defRPr sz="2299" b="0">
                <a:solidFill>
                  <a:schemeClr val="bg2"/>
                </a:solidFill>
              </a:defRPr>
            </a:lvl3pPr>
            <a:lvl4pPr marL="116000" indent="-116000">
              <a:lnSpc>
                <a:spcPct val="85000"/>
              </a:lnSpc>
              <a:buFont typeface="Arial" panose="020B0604020202020204" pitchFamily="34" charset="0"/>
              <a:buChar char=" "/>
              <a:defRPr sz="2299" b="0">
                <a:solidFill>
                  <a:schemeClr val="bg2"/>
                </a:solidFill>
              </a:defRPr>
            </a:lvl4pPr>
            <a:lvl5pPr marL="116000" indent="-116000">
              <a:lnSpc>
                <a:spcPct val="85000"/>
              </a:lnSpc>
              <a:buFont typeface="Arial" panose="020B0604020202020204" pitchFamily="34" charset="0"/>
              <a:buChar char=" "/>
              <a:defRPr sz="2299" b="0">
                <a:solidFill>
                  <a:schemeClr val="bg2"/>
                </a:solidFill>
              </a:defRPr>
            </a:lvl5pPr>
          </a:lstStyle>
          <a:p>
            <a:pPr lvl="0"/>
            <a:r>
              <a:rPr lang="en-US" dirty="0"/>
              <a:t>Click to edit Master text styles</a:t>
            </a:r>
          </a:p>
        </p:txBody>
      </p:sp>
      <p:sp>
        <p:nvSpPr>
          <p:cNvPr id="2" name="Title 1"/>
          <p:cNvSpPr>
            <a:spLocks noGrp="1"/>
          </p:cNvSpPr>
          <p:nvPr>
            <p:ph type="ctrTitle"/>
          </p:nvPr>
        </p:nvSpPr>
        <p:spPr bwMode="auto">
          <a:xfrm>
            <a:off x="938660" y="2586375"/>
            <a:ext cx="7269480" cy="1470025"/>
          </a:xfrm>
        </p:spPr>
        <p:txBody>
          <a:bodyPr wrap="square" lIns="91521">
            <a:noAutofit/>
          </a:bodyPr>
          <a:lstStyle>
            <a:lvl1pPr algn="l">
              <a:lnSpc>
                <a:spcPct val="95000"/>
              </a:lnSpc>
              <a:defRPr sz="4400" b="0">
                <a:solidFill>
                  <a:schemeClr val="accent1"/>
                </a:solidFill>
              </a:defRPr>
            </a:lvl1pPr>
          </a:lstStyle>
          <a:p>
            <a:r>
              <a:rPr lang="en-US" dirty="0"/>
              <a:t>Click to edit Master title style</a:t>
            </a:r>
          </a:p>
        </p:txBody>
      </p:sp>
      <p:pic>
        <p:nvPicPr>
          <p:cNvPr id="17" name="Picture 16" descr="netapp-4.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03885" y="6275742"/>
            <a:ext cx="987809" cy="533976"/>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743200" cy="2286000"/>
          </a:xfrm>
          <a:prstGeom prst="rect">
            <a:avLst/>
          </a:prstGeom>
        </p:spPr>
      </p:pic>
      <p:sp>
        <p:nvSpPr>
          <p:cNvPr id="15"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6"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74468793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 You 3">
    <p:bg>
      <p:bgPr>
        <a:solidFill>
          <a:schemeClr val="bg1"/>
        </a:solidFill>
        <a:effectLst/>
      </p:bgPr>
    </p:bg>
    <p:spTree>
      <p:nvGrpSpPr>
        <p:cNvPr id="1" name=""/>
        <p:cNvGrpSpPr/>
        <p:nvPr/>
      </p:nvGrpSpPr>
      <p:grpSpPr>
        <a:xfrm>
          <a:off x="0" y="0"/>
          <a:ext cx="0" cy="0"/>
          <a:chOff x="0" y="0"/>
          <a:chExt cx="0" cy="0"/>
        </a:xfrm>
      </p:grpSpPr>
      <p:sp>
        <p:nvSpPr>
          <p:cNvPr id="10" name="Text Placeholder 3"/>
          <p:cNvSpPr>
            <a:spLocks noGrp="1"/>
          </p:cNvSpPr>
          <p:nvPr>
            <p:ph type="body" sz="quarter" idx="10"/>
          </p:nvPr>
        </p:nvSpPr>
        <p:spPr>
          <a:xfrm>
            <a:off x="938660" y="2586951"/>
            <a:ext cx="7269480" cy="1470025"/>
          </a:xfrm>
        </p:spPr>
        <p:txBody>
          <a:bodyPr anchor="b"/>
          <a:lstStyle>
            <a:lvl1pPr marL="0" indent="0">
              <a:buNone/>
              <a:defRPr sz="4400">
                <a:solidFill>
                  <a:schemeClr val="accent1"/>
                </a:solidFill>
              </a:defRPr>
            </a:lvl1pPr>
          </a:lstStyle>
          <a:p>
            <a:pPr lvl="0"/>
            <a:r>
              <a:rPr lang="en-US" dirty="0"/>
              <a:t>Click to 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43200" cy="22860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3"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4"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394950413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itle 3"/>
          <p:cNvSpPr>
            <a:spLocks noGrp="1"/>
          </p:cNvSpPr>
          <p:nvPr>
            <p:ph type="title"/>
          </p:nvPr>
        </p:nvSpPr>
        <p:spPr>
          <a:xfrm>
            <a:off x="197273" y="232398"/>
            <a:ext cx="8746228" cy="912741"/>
          </a:xfrm>
        </p:spPr>
        <p:txBody>
          <a:bodyPr wrap="square" lIns="91521">
            <a:noAutofit/>
          </a:bodyPr>
          <a:lstStyle>
            <a:lvl1pPr>
              <a:defRPr sz="3001"/>
            </a:lvl1pPr>
          </a:lstStyle>
          <a:p>
            <a:r>
              <a:rPr lang="en-US" dirty="0"/>
              <a:t>Click to edit Master title style</a:t>
            </a:r>
          </a:p>
        </p:txBody>
      </p:sp>
      <p:sp>
        <p:nvSpPr>
          <p:cNvPr id="50" name="Content Placeholder 39"/>
          <p:cNvSpPr>
            <a:spLocks noGrp="1"/>
          </p:cNvSpPr>
          <p:nvPr>
            <p:ph sz="quarter" idx="15"/>
          </p:nvPr>
        </p:nvSpPr>
        <p:spPr bwMode="gray">
          <a:xfrm>
            <a:off x="197273" y="1733430"/>
            <a:ext cx="8746228" cy="4480055"/>
          </a:xfrm>
        </p:spPr>
        <p:txBody>
          <a:bodyPr wrap="square" lIns="91521">
            <a:noAutofit/>
          </a:bodyPr>
          <a:lstStyle>
            <a:lvl1pPr marL="343228" indent="-343228">
              <a:buFont typeface="+mj-lt"/>
              <a:buAutoNum type="arabicParenR"/>
              <a:defRPr sz="2199">
                <a:solidFill>
                  <a:schemeClr val="accent1"/>
                </a:solidFill>
              </a:defRPr>
            </a:lvl1pPr>
            <a:lvl2pPr marL="572046" indent="-228820">
              <a:buClr>
                <a:schemeClr val="accent1"/>
              </a:buClr>
              <a:buFont typeface="Wingdings" panose="05000000000000000000" pitchFamily="2" charset="2"/>
              <a:buChar char="§"/>
              <a:defRPr sz="1800"/>
            </a:lvl2pPr>
            <a:lvl3pPr marL="800866" indent="-228820">
              <a:buClr>
                <a:schemeClr val="tx1">
                  <a:lumMod val="65000"/>
                  <a:lumOff val="35000"/>
                </a:schemeClr>
              </a:buClr>
              <a:buFont typeface="Wingdings" panose="05000000000000000000" pitchFamily="2" charset="2"/>
              <a:buChar char="§"/>
              <a:defRPr sz="1600"/>
            </a:lvl3pPr>
            <a:lvl4pPr marL="1029687" indent="-228820">
              <a:buClr>
                <a:schemeClr val="tx1">
                  <a:lumMod val="65000"/>
                  <a:lumOff val="35000"/>
                </a:schemeClr>
              </a:buClr>
              <a:buFont typeface="Wingdings" panose="05000000000000000000" pitchFamily="2" charset="2"/>
              <a:buChar char="§"/>
              <a:defRPr sz="1400"/>
            </a:lvl4pPr>
            <a:lvl5pPr marL="1258501" indent="-228820">
              <a:buClr>
                <a:schemeClr val="tx1">
                  <a:lumMod val="65000"/>
                  <a:lumOff val="35000"/>
                </a:schemeClr>
              </a:buClr>
              <a:buFont typeface="Wingdings" panose="05000000000000000000"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idx="10" hasCustomPrompt="1"/>
          </p:nvPr>
        </p:nvSpPr>
        <p:spPr bwMode="gray">
          <a:xfrm>
            <a:off x="206848" y="1106433"/>
            <a:ext cx="8738096"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40" indent="0">
              <a:buNone/>
              <a:defRPr sz="2000" b="1"/>
            </a:lvl2pPr>
            <a:lvl3pPr marL="915278" indent="0">
              <a:buNone/>
              <a:defRPr sz="1900" b="1"/>
            </a:lvl3pPr>
            <a:lvl4pPr marL="1372913" indent="0">
              <a:buNone/>
              <a:defRPr sz="1600" b="1"/>
            </a:lvl4pPr>
            <a:lvl5pPr marL="1830553" indent="0">
              <a:buNone/>
              <a:defRPr sz="1600" b="1"/>
            </a:lvl5pPr>
            <a:lvl6pPr marL="2288190" indent="0">
              <a:buNone/>
              <a:defRPr sz="1600" b="1"/>
            </a:lvl6pPr>
            <a:lvl7pPr marL="2745828" indent="0">
              <a:buNone/>
              <a:defRPr sz="1600" b="1"/>
            </a:lvl7pPr>
            <a:lvl8pPr marL="3203466" indent="0">
              <a:buNone/>
              <a:defRPr sz="1600" b="1"/>
            </a:lvl8pPr>
            <a:lvl9pPr marL="3661103" indent="0">
              <a:buNone/>
              <a:defRPr sz="1600" b="1"/>
            </a:lvl9pPr>
          </a:lstStyle>
          <a:p>
            <a:pPr lvl="0"/>
            <a:r>
              <a:rPr lang="en-US" dirty="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2"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3"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231253049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273" y="240344"/>
            <a:ext cx="8746228" cy="904795"/>
          </a:xfrm>
        </p:spPr>
        <p:txBody>
          <a:bodyPr wrap="square" lIns="91521">
            <a:noAutofit/>
          </a:bodyPr>
          <a:lstStyle>
            <a:lvl1pPr>
              <a:defRPr sz="3001"/>
            </a:lvl1pPr>
          </a:lstStyle>
          <a:p>
            <a:r>
              <a:rPr lang="en-US" dirty="0"/>
              <a:t>Click to edit Master title style</a:t>
            </a:r>
          </a:p>
        </p:txBody>
      </p:sp>
      <p:sp>
        <p:nvSpPr>
          <p:cNvPr id="48" name="Content Placeholder 3"/>
          <p:cNvSpPr>
            <a:spLocks noGrp="1"/>
          </p:cNvSpPr>
          <p:nvPr>
            <p:ph sz="quarter" idx="14"/>
          </p:nvPr>
        </p:nvSpPr>
        <p:spPr>
          <a:xfrm>
            <a:off x="197273" y="1733554"/>
            <a:ext cx="8746228"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8" y="1106433"/>
            <a:ext cx="8739368"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40" indent="0">
              <a:buNone/>
              <a:defRPr sz="2000" b="1"/>
            </a:lvl2pPr>
            <a:lvl3pPr marL="915278" indent="0">
              <a:buNone/>
              <a:defRPr sz="1900" b="1"/>
            </a:lvl3pPr>
            <a:lvl4pPr marL="1372913" indent="0">
              <a:buNone/>
              <a:defRPr sz="1600" b="1"/>
            </a:lvl4pPr>
            <a:lvl5pPr marL="1830553" indent="0">
              <a:buNone/>
              <a:defRPr sz="1600" b="1"/>
            </a:lvl5pPr>
            <a:lvl6pPr marL="2288190" indent="0">
              <a:buNone/>
              <a:defRPr sz="1600" b="1"/>
            </a:lvl6pPr>
            <a:lvl7pPr marL="2745828" indent="0">
              <a:buNone/>
              <a:defRPr sz="1600" b="1"/>
            </a:lvl7pPr>
            <a:lvl8pPr marL="3203466" indent="0">
              <a:buNone/>
              <a:defRPr sz="1600" b="1"/>
            </a:lvl8pPr>
            <a:lvl9pPr marL="3661103" indent="0">
              <a:buNone/>
              <a:defRPr sz="1600" b="1"/>
            </a:lvl9pPr>
          </a:lstStyle>
          <a:p>
            <a:pPr lvl="0"/>
            <a:r>
              <a:rPr lang="en-US" dirty="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2"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4"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8"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Tree>
    <p:extLst>
      <p:ext uri="{BB962C8B-B14F-4D97-AF65-F5344CB8AC3E}">
        <p14:creationId xmlns:p14="http://schemas.microsoft.com/office/powerpoint/2010/main" val="204412962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No Subtitle, No Source">
    <p:spTree>
      <p:nvGrpSpPr>
        <p:cNvPr id="1" name=""/>
        <p:cNvGrpSpPr/>
        <p:nvPr/>
      </p:nvGrpSpPr>
      <p:grpSpPr>
        <a:xfrm>
          <a:off x="0" y="0"/>
          <a:ext cx="0" cy="0"/>
          <a:chOff x="0" y="0"/>
          <a:chExt cx="0" cy="0"/>
        </a:xfrm>
      </p:grpSpPr>
      <p:sp>
        <p:nvSpPr>
          <p:cNvPr id="2" name="Title 1"/>
          <p:cNvSpPr>
            <a:spLocks noGrp="1"/>
          </p:cNvSpPr>
          <p:nvPr>
            <p:ph type="title"/>
          </p:nvPr>
        </p:nvSpPr>
        <p:spPr>
          <a:xfrm>
            <a:off x="197273" y="240344"/>
            <a:ext cx="8746228" cy="904795"/>
          </a:xfrm>
        </p:spPr>
        <p:txBody>
          <a:bodyPr wrap="square" lIns="91521">
            <a:noAutofit/>
          </a:bodyPr>
          <a:lstStyle>
            <a:lvl1pPr>
              <a:defRPr sz="3001"/>
            </a:lvl1pPr>
          </a:lstStyle>
          <a:p>
            <a:r>
              <a:rPr lang="en-US" dirty="0"/>
              <a:t>Click to edit Master title style</a:t>
            </a:r>
          </a:p>
        </p:txBody>
      </p:sp>
      <p:sp>
        <p:nvSpPr>
          <p:cNvPr id="48" name="Content Placeholder 3"/>
          <p:cNvSpPr>
            <a:spLocks noGrp="1"/>
          </p:cNvSpPr>
          <p:nvPr>
            <p:ph sz="quarter" idx="14"/>
          </p:nvPr>
        </p:nvSpPr>
        <p:spPr>
          <a:xfrm>
            <a:off x="197273" y="1506535"/>
            <a:ext cx="8746228" cy="4706949"/>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8"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9"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188618535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197280" y="1733430"/>
            <a:ext cx="4287367" cy="448005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a:xfrm>
            <a:off x="197273" y="240344"/>
            <a:ext cx="8746228" cy="904795"/>
          </a:xfrm>
        </p:spPr>
        <p:txBody>
          <a:bodyPr wrap="square" lIns="91521">
            <a:noAutofit/>
          </a:bodyPr>
          <a:lstStyle/>
          <a:p>
            <a:r>
              <a:rPr lang="en-US" dirty="0"/>
              <a:t>Click to edit Master title style</a:t>
            </a:r>
          </a:p>
        </p:txBody>
      </p:sp>
      <p:sp>
        <p:nvSpPr>
          <p:cNvPr id="83" name="Content Placeholder 3"/>
          <p:cNvSpPr>
            <a:spLocks noGrp="1"/>
          </p:cNvSpPr>
          <p:nvPr>
            <p:ph sz="quarter" idx="14"/>
          </p:nvPr>
        </p:nvSpPr>
        <p:spPr>
          <a:xfrm>
            <a:off x="4656142" y="1733426"/>
            <a:ext cx="4287367"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
          <p:cNvSpPr>
            <a:spLocks noGrp="1"/>
          </p:cNvSpPr>
          <p:nvPr>
            <p:ph type="body" idx="10" hasCustomPrompt="1"/>
          </p:nvPr>
        </p:nvSpPr>
        <p:spPr bwMode="gray">
          <a:xfrm>
            <a:off x="206848" y="1106433"/>
            <a:ext cx="8739368"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40" indent="0">
              <a:buNone/>
              <a:defRPr sz="2000" b="1"/>
            </a:lvl2pPr>
            <a:lvl3pPr marL="915278" indent="0">
              <a:buNone/>
              <a:defRPr sz="1900" b="1"/>
            </a:lvl3pPr>
            <a:lvl4pPr marL="1372913" indent="0">
              <a:buNone/>
              <a:defRPr sz="1600" b="1"/>
            </a:lvl4pPr>
            <a:lvl5pPr marL="1830553" indent="0">
              <a:buNone/>
              <a:defRPr sz="1600" b="1"/>
            </a:lvl5pPr>
            <a:lvl6pPr marL="2288190" indent="0">
              <a:buNone/>
              <a:defRPr sz="1600" b="1"/>
            </a:lvl6pPr>
            <a:lvl7pPr marL="2745828" indent="0">
              <a:buNone/>
              <a:defRPr sz="1600" b="1"/>
            </a:lvl7pPr>
            <a:lvl8pPr marL="3203466" indent="0">
              <a:buNone/>
              <a:defRPr sz="1600" b="1"/>
            </a:lvl8pPr>
            <a:lvl9pPr marL="3661103" indent="0">
              <a:buNone/>
              <a:defRPr sz="1600" b="1"/>
            </a:lvl9pPr>
          </a:lstStyle>
          <a:p>
            <a:pPr lvl="0"/>
            <a:r>
              <a:rPr lang="en-US" dirty="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3"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5"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6"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Tree>
    <p:extLst>
      <p:ext uri="{BB962C8B-B14F-4D97-AF65-F5344CB8AC3E}">
        <p14:creationId xmlns:p14="http://schemas.microsoft.com/office/powerpoint/2010/main" val="3589784808"/>
      </p:ext>
    </p:extLst>
  </p:cSld>
  <p:clrMapOvr>
    <a:masterClrMapping/>
  </p:clrMapOvr>
  <p:transition spd="med">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197275" y="1733430"/>
            <a:ext cx="2812512" cy="448005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39"/>
          <p:cNvSpPr>
            <a:spLocks noGrp="1"/>
          </p:cNvSpPr>
          <p:nvPr>
            <p:ph sz="quarter" idx="17"/>
          </p:nvPr>
        </p:nvSpPr>
        <p:spPr bwMode="gray">
          <a:xfrm>
            <a:off x="3164131" y="1733430"/>
            <a:ext cx="2812512" cy="448005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9"/>
          <p:cNvSpPr>
            <a:spLocks noGrp="1"/>
          </p:cNvSpPr>
          <p:nvPr>
            <p:ph sz="quarter" idx="18"/>
          </p:nvPr>
        </p:nvSpPr>
        <p:spPr bwMode="gray">
          <a:xfrm>
            <a:off x="6130989" y="1733430"/>
            <a:ext cx="2812512" cy="448005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a:xfrm>
            <a:off x="197273" y="240344"/>
            <a:ext cx="8746228" cy="904795"/>
          </a:xfrm>
        </p:spPr>
        <p:txBody>
          <a:bodyPr wrap="square" lIns="91521">
            <a:noAutofit/>
          </a:bodyPr>
          <a:lstStyle>
            <a:lvl1pPr>
              <a:defRPr sz="3001"/>
            </a:lvl1pPr>
          </a:lstStyle>
          <a:p>
            <a:r>
              <a:rPr lang="en-US" dirty="0"/>
              <a:t>Click to edit Master title style</a:t>
            </a:r>
          </a:p>
        </p:txBody>
      </p:sp>
      <p:sp>
        <p:nvSpPr>
          <p:cNvPr id="41" name="Text Placeholder 2"/>
          <p:cNvSpPr>
            <a:spLocks noGrp="1"/>
          </p:cNvSpPr>
          <p:nvPr>
            <p:ph type="body" idx="10" hasCustomPrompt="1"/>
          </p:nvPr>
        </p:nvSpPr>
        <p:spPr bwMode="gray">
          <a:xfrm>
            <a:off x="206848" y="1106433"/>
            <a:ext cx="8739368"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40" indent="0">
              <a:buNone/>
              <a:defRPr sz="2000" b="1"/>
            </a:lvl2pPr>
            <a:lvl3pPr marL="915278" indent="0">
              <a:buNone/>
              <a:defRPr sz="1900" b="1"/>
            </a:lvl3pPr>
            <a:lvl4pPr marL="1372913" indent="0">
              <a:buNone/>
              <a:defRPr sz="1600" b="1"/>
            </a:lvl4pPr>
            <a:lvl5pPr marL="1830553" indent="0">
              <a:buNone/>
              <a:defRPr sz="1600" b="1"/>
            </a:lvl5pPr>
            <a:lvl6pPr marL="2288190" indent="0">
              <a:buNone/>
              <a:defRPr sz="1600" b="1"/>
            </a:lvl6pPr>
            <a:lvl7pPr marL="2745828" indent="0">
              <a:buNone/>
              <a:defRPr sz="1600" b="1"/>
            </a:lvl7pPr>
            <a:lvl8pPr marL="3203466" indent="0">
              <a:buNone/>
              <a:defRPr sz="1600" b="1"/>
            </a:lvl8pPr>
            <a:lvl9pPr marL="3661103" indent="0">
              <a:buNone/>
              <a:defRPr sz="1600" b="1"/>
            </a:lvl9pPr>
          </a:lstStyle>
          <a:p>
            <a:pPr lvl="0"/>
            <a:r>
              <a:rPr lang="en-US" dirty="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4"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6"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7"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Tree>
    <p:extLst>
      <p:ext uri="{BB962C8B-B14F-4D97-AF65-F5344CB8AC3E}">
        <p14:creationId xmlns:p14="http://schemas.microsoft.com/office/powerpoint/2010/main" val="1746365253"/>
      </p:ext>
    </p:extLst>
  </p:cSld>
  <p:clrMapOvr>
    <a:masterClrMapping/>
  </p:clrMapOvr>
  <p:transition spd="med">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Quad">
    <p:spTree>
      <p:nvGrpSpPr>
        <p:cNvPr id="1" name=""/>
        <p:cNvGrpSpPr/>
        <p:nvPr/>
      </p:nvGrpSpPr>
      <p:grpSpPr>
        <a:xfrm>
          <a:off x="0" y="0"/>
          <a:ext cx="0" cy="0"/>
          <a:chOff x="0" y="0"/>
          <a:chExt cx="0" cy="0"/>
        </a:xfrm>
      </p:grpSpPr>
      <p:sp>
        <p:nvSpPr>
          <p:cNvPr id="3" name="Title 2"/>
          <p:cNvSpPr>
            <a:spLocks noGrp="1"/>
          </p:cNvSpPr>
          <p:nvPr>
            <p:ph type="title"/>
          </p:nvPr>
        </p:nvSpPr>
        <p:spPr>
          <a:xfrm>
            <a:off x="197273" y="240344"/>
            <a:ext cx="8746228" cy="904795"/>
          </a:xfrm>
        </p:spPr>
        <p:txBody>
          <a:bodyPr lIns="91521">
            <a:noAutofit/>
          </a:bodyPr>
          <a:lstStyle>
            <a:lvl1pPr>
              <a:defRPr sz="3001"/>
            </a:lvl1pPr>
          </a:lstStyle>
          <a:p>
            <a:r>
              <a:rPr lang="en-US" dirty="0"/>
              <a:t>Click to edit Master title style</a:t>
            </a:r>
          </a:p>
        </p:txBody>
      </p:sp>
      <p:sp>
        <p:nvSpPr>
          <p:cNvPr id="79" name="Content Placeholder 39"/>
          <p:cNvSpPr>
            <a:spLocks noGrp="1"/>
          </p:cNvSpPr>
          <p:nvPr>
            <p:ph sz="quarter" idx="15"/>
          </p:nvPr>
        </p:nvSpPr>
        <p:spPr bwMode="gray">
          <a:xfrm>
            <a:off x="197280" y="1733439"/>
            <a:ext cx="4287367" cy="2091765"/>
          </a:xfrm>
        </p:spPr>
        <p:txBody>
          <a:bodyPr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0" name="Content Placeholder 3"/>
          <p:cNvSpPr>
            <a:spLocks noGrp="1"/>
          </p:cNvSpPr>
          <p:nvPr>
            <p:ph sz="quarter" idx="14"/>
          </p:nvPr>
        </p:nvSpPr>
        <p:spPr>
          <a:xfrm>
            <a:off x="4656142" y="1733552"/>
            <a:ext cx="4287367" cy="2091704"/>
          </a:xfrm>
        </p:spPr>
        <p:txBody>
          <a:bodyPr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 name="Content Placeholder 39"/>
          <p:cNvSpPr>
            <a:spLocks noGrp="1"/>
          </p:cNvSpPr>
          <p:nvPr>
            <p:ph sz="quarter" idx="20"/>
          </p:nvPr>
        </p:nvSpPr>
        <p:spPr bwMode="gray">
          <a:xfrm>
            <a:off x="197280" y="4062953"/>
            <a:ext cx="4287367" cy="2091765"/>
          </a:xfrm>
        </p:spPr>
        <p:txBody>
          <a:bodyPr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2" name="Content Placeholder 3"/>
          <p:cNvSpPr>
            <a:spLocks noGrp="1"/>
          </p:cNvSpPr>
          <p:nvPr>
            <p:ph sz="quarter" idx="21"/>
          </p:nvPr>
        </p:nvSpPr>
        <p:spPr>
          <a:xfrm>
            <a:off x="4656142" y="4063067"/>
            <a:ext cx="4287367" cy="2091704"/>
          </a:xfrm>
        </p:spPr>
        <p:txBody>
          <a:bodyPr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8" y="1106433"/>
            <a:ext cx="8739368"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40" indent="0">
              <a:buNone/>
              <a:defRPr sz="2000" b="1"/>
            </a:lvl2pPr>
            <a:lvl3pPr marL="915278" indent="0">
              <a:buNone/>
              <a:defRPr sz="1900" b="1"/>
            </a:lvl3pPr>
            <a:lvl4pPr marL="1372913" indent="0">
              <a:buNone/>
              <a:defRPr sz="1600" b="1"/>
            </a:lvl4pPr>
            <a:lvl5pPr marL="1830553" indent="0">
              <a:buNone/>
              <a:defRPr sz="1600" b="1"/>
            </a:lvl5pPr>
            <a:lvl6pPr marL="2288190" indent="0">
              <a:buNone/>
              <a:defRPr sz="1600" b="1"/>
            </a:lvl6pPr>
            <a:lvl7pPr marL="2745828" indent="0">
              <a:buNone/>
              <a:defRPr sz="1600" b="1"/>
            </a:lvl7pPr>
            <a:lvl8pPr marL="3203466" indent="0">
              <a:buNone/>
              <a:defRPr sz="1600" b="1"/>
            </a:lvl8pPr>
            <a:lvl9pPr marL="3661103" indent="0">
              <a:buNone/>
              <a:defRPr sz="1600" b="1"/>
            </a:lvl9pPr>
          </a:lstStyle>
          <a:p>
            <a:pPr lvl="0"/>
            <a:r>
              <a:rPr lang="en-US" dirty="0"/>
              <a:t>Click to edit master text styles</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5"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7"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9"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Tree>
    <p:extLst>
      <p:ext uri="{BB962C8B-B14F-4D97-AF65-F5344CB8AC3E}">
        <p14:creationId xmlns:p14="http://schemas.microsoft.com/office/powerpoint/2010/main" val="378314074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Stat">
    <p:spTree>
      <p:nvGrpSpPr>
        <p:cNvPr id="1" name=""/>
        <p:cNvGrpSpPr/>
        <p:nvPr/>
      </p:nvGrpSpPr>
      <p:grpSpPr>
        <a:xfrm>
          <a:off x="0" y="0"/>
          <a:ext cx="0" cy="0"/>
          <a:chOff x="0" y="0"/>
          <a:chExt cx="0" cy="0"/>
        </a:xfrm>
      </p:grpSpPr>
      <p:sp>
        <p:nvSpPr>
          <p:cNvPr id="37" name="Title 1"/>
          <p:cNvSpPr>
            <a:spLocks noGrp="1"/>
          </p:cNvSpPr>
          <p:nvPr>
            <p:ph type="title" hasCustomPrompt="1"/>
          </p:nvPr>
        </p:nvSpPr>
        <p:spPr bwMode="gray">
          <a:xfrm>
            <a:off x="4681703" y="1733550"/>
            <a:ext cx="4261805" cy="2235708"/>
          </a:xfrm>
        </p:spPr>
        <p:txBody>
          <a:bodyPr lIns="91521" tIns="45761" rIns="91521" bIns="45761" anchor="b">
            <a:noAutofit/>
          </a:bodyPr>
          <a:lstStyle>
            <a:lvl1pPr algn="l">
              <a:lnSpc>
                <a:spcPct val="80000"/>
              </a:lnSpc>
              <a:defRPr sz="4000" b="0" cap="none" baseline="0">
                <a:solidFill>
                  <a:schemeClr val="tx1"/>
                </a:solidFill>
              </a:defRPr>
            </a:lvl1pPr>
          </a:lstStyle>
          <a:p>
            <a:r>
              <a:rPr lang="en-US" dirty="0"/>
              <a:t>Click To Edit Master Title Style</a:t>
            </a:r>
          </a:p>
        </p:txBody>
      </p:sp>
      <p:sp>
        <p:nvSpPr>
          <p:cNvPr id="38" name="Text Placeholder 2"/>
          <p:cNvSpPr>
            <a:spLocks noGrp="1"/>
          </p:cNvSpPr>
          <p:nvPr>
            <p:ph type="body" idx="1" hasCustomPrompt="1"/>
          </p:nvPr>
        </p:nvSpPr>
        <p:spPr bwMode="gray">
          <a:xfrm>
            <a:off x="4681695" y="4006807"/>
            <a:ext cx="4261806" cy="492443"/>
          </a:xfrm>
        </p:spPr>
        <p:txBody>
          <a:bodyPr lIns="91521" tIns="45761" rIns="91521" bIns="45761" anchor="t">
            <a:noAutofit/>
          </a:bodyPr>
          <a:lstStyle>
            <a:lvl1pPr marL="0" indent="0">
              <a:buNone/>
              <a:defRPr sz="2400" cap="none" baseline="0">
                <a:solidFill>
                  <a:schemeClr val="accent1"/>
                </a:solidFill>
              </a:defRPr>
            </a:lvl1pPr>
            <a:lvl2pPr marL="457640" indent="0">
              <a:buNone/>
              <a:defRPr sz="1900">
                <a:solidFill>
                  <a:schemeClr val="tx1">
                    <a:tint val="75000"/>
                  </a:schemeClr>
                </a:solidFill>
              </a:defRPr>
            </a:lvl2pPr>
            <a:lvl3pPr marL="915278" indent="0">
              <a:buNone/>
              <a:defRPr sz="1600">
                <a:solidFill>
                  <a:schemeClr val="tx1">
                    <a:tint val="75000"/>
                  </a:schemeClr>
                </a:solidFill>
              </a:defRPr>
            </a:lvl3pPr>
            <a:lvl4pPr marL="1372913" indent="0">
              <a:buNone/>
              <a:defRPr sz="1500">
                <a:solidFill>
                  <a:schemeClr val="tx1">
                    <a:tint val="75000"/>
                  </a:schemeClr>
                </a:solidFill>
              </a:defRPr>
            </a:lvl4pPr>
            <a:lvl5pPr marL="1830553" indent="0">
              <a:buNone/>
              <a:defRPr sz="1500">
                <a:solidFill>
                  <a:schemeClr val="tx1">
                    <a:tint val="75000"/>
                  </a:schemeClr>
                </a:solidFill>
              </a:defRPr>
            </a:lvl5pPr>
            <a:lvl6pPr marL="2288190" indent="0">
              <a:buNone/>
              <a:defRPr sz="1500">
                <a:solidFill>
                  <a:schemeClr val="tx1">
                    <a:tint val="75000"/>
                  </a:schemeClr>
                </a:solidFill>
              </a:defRPr>
            </a:lvl6pPr>
            <a:lvl7pPr marL="2745828" indent="0">
              <a:buNone/>
              <a:defRPr sz="1500">
                <a:solidFill>
                  <a:schemeClr val="tx1">
                    <a:tint val="75000"/>
                  </a:schemeClr>
                </a:solidFill>
              </a:defRPr>
            </a:lvl7pPr>
            <a:lvl8pPr marL="3203466" indent="0">
              <a:buNone/>
              <a:defRPr sz="1500">
                <a:solidFill>
                  <a:schemeClr val="tx1">
                    <a:tint val="75000"/>
                  </a:schemeClr>
                </a:solidFill>
              </a:defRPr>
            </a:lvl8pPr>
            <a:lvl9pPr marL="3661103" indent="0">
              <a:buNone/>
              <a:defRPr sz="1500">
                <a:solidFill>
                  <a:schemeClr val="tx1">
                    <a:tint val="75000"/>
                  </a:schemeClr>
                </a:solidFill>
              </a:defRPr>
            </a:lvl9pPr>
          </a:lstStyle>
          <a:p>
            <a:pPr lvl="0"/>
            <a:r>
              <a:rPr lang="en-US" dirty="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3"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4"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5"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Tree>
    <p:extLst>
      <p:ext uri="{BB962C8B-B14F-4D97-AF65-F5344CB8AC3E}">
        <p14:creationId xmlns:p14="http://schemas.microsoft.com/office/powerpoint/2010/main" val="364855149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71" name="Rectangle 70"/>
          <p:cNvSpPr/>
          <p:nvPr userDrawn="1"/>
        </p:nvSpPr>
        <p:spPr bwMode="gray">
          <a:xfrm>
            <a:off x="281070" y="1733439"/>
            <a:ext cx="4178287" cy="2091765"/>
          </a:xfrm>
          <a:prstGeom prst="rect">
            <a:avLst/>
          </a:prstGeom>
          <a:solidFill>
            <a:schemeClr val="bg2">
              <a:alpha val="20000"/>
            </a:schemeClr>
          </a:solidFill>
          <a:ln w="12700">
            <a:gradFill flip="none" rotWithShape="1">
              <a:gsLst>
                <a:gs pos="100000">
                  <a:schemeClr val="bg1">
                    <a:alpha val="90000"/>
                  </a:schemeClr>
                </a:gs>
                <a:gs pos="0">
                  <a:schemeClr val="bg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521" tIns="45761" rIns="91521" bIns="45761" rtlCol="0" anchor="ctr">
            <a:noAutofit/>
          </a:bodyPr>
          <a:lstStyle/>
          <a:p>
            <a:pPr lvl="0" fontAlgn="base">
              <a:spcBef>
                <a:spcPct val="0"/>
              </a:spcBef>
              <a:spcAft>
                <a:spcPct val="0"/>
              </a:spcAft>
              <a:buClr>
                <a:srgbClr val="84BD00"/>
              </a:buClr>
              <a:buFont typeface="Wingdings" pitchFamily="2" charset="2"/>
              <a:buNone/>
            </a:pPr>
            <a:endParaRPr lang="en-US" sz="1500">
              <a:solidFill>
                <a:srgbClr val="000000"/>
              </a:solidFill>
            </a:endParaRPr>
          </a:p>
        </p:txBody>
      </p:sp>
      <p:sp>
        <p:nvSpPr>
          <p:cNvPr id="72" name="Rectangle 71"/>
          <p:cNvSpPr/>
          <p:nvPr userDrawn="1"/>
        </p:nvSpPr>
        <p:spPr bwMode="gray">
          <a:xfrm>
            <a:off x="281070" y="4121711"/>
            <a:ext cx="4178287" cy="2091764"/>
          </a:xfrm>
          <a:prstGeom prst="rect">
            <a:avLst/>
          </a:prstGeom>
          <a:solidFill>
            <a:schemeClr val="bg2">
              <a:alpha val="20000"/>
            </a:schemeClr>
          </a:solidFill>
          <a:ln w="12700">
            <a:gradFill flip="none" rotWithShape="1">
              <a:gsLst>
                <a:gs pos="100000">
                  <a:schemeClr val="bg1">
                    <a:alpha val="90000"/>
                  </a:schemeClr>
                </a:gs>
                <a:gs pos="0">
                  <a:schemeClr val="bg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521" tIns="45761" rIns="91521" bIns="45761" rtlCol="0" anchor="ctr">
            <a:noAutofit/>
          </a:bodyPr>
          <a:lstStyle/>
          <a:p>
            <a:pPr lvl="0" fontAlgn="base">
              <a:spcBef>
                <a:spcPct val="0"/>
              </a:spcBef>
              <a:spcAft>
                <a:spcPct val="0"/>
              </a:spcAft>
              <a:buClr>
                <a:srgbClr val="84BD00"/>
              </a:buClr>
              <a:buFont typeface="Wingdings" pitchFamily="2" charset="2"/>
              <a:buNone/>
            </a:pPr>
            <a:endParaRPr lang="en-US" sz="1500">
              <a:solidFill>
                <a:srgbClr val="000000"/>
              </a:solidFill>
            </a:endParaRPr>
          </a:p>
        </p:txBody>
      </p:sp>
      <p:sp>
        <p:nvSpPr>
          <p:cNvPr id="3" name="Title 2"/>
          <p:cNvSpPr>
            <a:spLocks noGrp="1"/>
          </p:cNvSpPr>
          <p:nvPr>
            <p:ph type="title"/>
          </p:nvPr>
        </p:nvSpPr>
        <p:spPr>
          <a:xfrm>
            <a:off x="197273" y="240344"/>
            <a:ext cx="8746228" cy="904795"/>
          </a:xfrm>
        </p:spPr>
        <p:txBody>
          <a:bodyPr wrap="square" lIns="91521" tIns="45761" rIns="91521" bIns="45761">
            <a:noAutofit/>
          </a:bodyPr>
          <a:lstStyle/>
          <a:p>
            <a:r>
              <a:rPr lang="en-US" dirty="0"/>
              <a:t>Click to edit Master title style</a:t>
            </a:r>
          </a:p>
        </p:txBody>
      </p:sp>
      <p:sp>
        <p:nvSpPr>
          <p:cNvPr id="74" name="Content Placeholder 3"/>
          <p:cNvSpPr>
            <a:spLocks noGrp="1"/>
          </p:cNvSpPr>
          <p:nvPr>
            <p:ph sz="quarter" idx="14"/>
          </p:nvPr>
        </p:nvSpPr>
        <p:spPr>
          <a:xfrm>
            <a:off x="4656135" y="1733554"/>
            <a:ext cx="4290081" cy="4479925"/>
          </a:xfrm>
        </p:spPr>
        <p:txBody>
          <a:bodyPr wrap="square" lIns="91521" tIns="45761" rIns="91521" bIns="45761">
            <a:noAutofit/>
          </a:bodyPr>
          <a:lstStyle>
            <a:lvl1pPr marL="0" indent="0">
              <a:buFont typeface="Arial" panose="020B0604020202020204" pitchFamily="34" charset="0"/>
              <a:buChar char="​"/>
              <a:defRPr>
                <a:solidFill>
                  <a:schemeClr val="accent1"/>
                </a:solidFill>
              </a:defRPr>
            </a:lvl1pPr>
            <a:lvl2pPr marL="170025" indent="-170025">
              <a:buClr>
                <a:schemeClr val="accent1"/>
              </a:buClr>
              <a:buFont typeface="Wingdings" panose="05000000000000000000" pitchFamily="2" charset="2"/>
              <a:buChar char="§"/>
              <a:defRPr/>
            </a:lvl2pPr>
            <a:lvl3pPr marL="346407" indent="-176383">
              <a:buFont typeface="Wingdings" panose="05000000000000000000" pitchFamily="2" charset="2"/>
              <a:buChar char="§"/>
              <a:defRPr/>
            </a:lvl3pPr>
            <a:lvl4pPr marL="575224" indent="-228820">
              <a:buFont typeface="Wingdings" panose="05000000000000000000" pitchFamily="2" charset="2"/>
              <a:buChar char="§"/>
              <a:defRPr/>
            </a:lvl4pPr>
            <a:lvl5pPr marL="804044" indent="-22882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3" name="Content Placeholder 39"/>
          <p:cNvSpPr>
            <a:spLocks noGrp="1"/>
          </p:cNvSpPr>
          <p:nvPr>
            <p:ph sz="quarter" idx="20"/>
          </p:nvPr>
        </p:nvSpPr>
        <p:spPr bwMode="gray">
          <a:xfrm>
            <a:off x="370242" y="1852295"/>
            <a:ext cx="2516589" cy="1854020"/>
          </a:xfrm>
        </p:spPr>
        <p:txBody>
          <a:bodyPr wrap="square" lIns="91521" tIns="45761" rIns="91521" bIns="45761">
            <a:noAutofit/>
          </a:bodyPr>
          <a:lstStyle>
            <a:lvl1pPr marL="0" indent="0">
              <a:buFont typeface="Arial" panose="020B0604020202020204" pitchFamily="34" charset="0"/>
              <a:buChar char="​"/>
              <a:defRPr sz="1800">
                <a:solidFill>
                  <a:schemeClr val="accent1"/>
                </a:solidFill>
              </a:defRPr>
            </a:lvl1pPr>
            <a:lvl2pPr marL="170025" indent="-170025">
              <a:buClr>
                <a:schemeClr val="accent1"/>
              </a:buClr>
              <a:buFont typeface="Wingdings" panose="05000000000000000000" pitchFamily="2" charset="2"/>
              <a:buChar char="§"/>
              <a:defRPr sz="1400"/>
            </a:lvl2pPr>
            <a:lvl3pPr marL="346407" indent="-176383">
              <a:buFont typeface="Wingdings" panose="05000000000000000000" pitchFamily="2" charset="2"/>
              <a:buChar char="§"/>
              <a:defRPr sz="1200"/>
            </a:lvl3pPr>
            <a:lvl4pPr marL="516432" indent="-170025">
              <a:buFont typeface="Wingdings" panose="05000000000000000000" pitchFamily="2" charset="2"/>
              <a:buChar char="§"/>
              <a:defRPr sz="1100"/>
            </a:lvl4pPr>
            <a:lvl5pPr marL="686459" indent="-170025">
              <a:buFont typeface="Wingdings" panose="05000000000000000000" pitchFamily="2" charset="2"/>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2978293" y="1852295"/>
            <a:ext cx="1391880" cy="185535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521" tIns="45761" rIns="91521" bIns="45761" rtlCol="0" anchor="ctr">
            <a:noAutofit/>
          </a:bodyPr>
          <a:lstStyle/>
          <a:p>
            <a:pPr algn="ctr">
              <a:lnSpc>
                <a:spcPct val="85000"/>
              </a:lnSpc>
            </a:pPr>
            <a:endParaRPr lang="en-US" sz="1500" dirty="0"/>
          </a:p>
        </p:txBody>
      </p:sp>
      <p:sp>
        <p:nvSpPr>
          <p:cNvPr id="11" name="Picture Placeholder 10"/>
          <p:cNvSpPr>
            <a:spLocks noGrp="1"/>
          </p:cNvSpPr>
          <p:nvPr>
            <p:ph type="pic" sz="quarter" idx="22" hasCustomPrompt="1"/>
          </p:nvPr>
        </p:nvSpPr>
        <p:spPr>
          <a:xfrm>
            <a:off x="3069050" y="1970514"/>
            <a:ext cx="1211953" cy="1617613"/>
          </a:xfrm>
        </p:spPr>
        <p:txBody>
          <a:bodyPr wrap="square" lIns="91521" tIns="45761" rIns="91521" bIns="45761">
            <a:noAutofit/>
          </a:bodyPr>
          <a:lstStyle>
            <a:lvl1pPr marL="0" indent="0" algn="ctr">
              <a:lnSpc>
                <a:spcPct val="85000"/>
              </a:lnSpc>
              <a:buFontTx/>
              <a:buNone/>
              <a:defRPr sz="1100" baseline="0">
                <a:solidFill>
                  <a:schemeClr val="bg2"/>
                </a:solidFill>
              </a:defRPr>
            </a:lvl1pPr>
          </a:lstStyle>
          <a:p>
            <a:r>
              <a:rPr lang="en-US" dirty="0"/>
              <a:t>CLICK TO INSERT LOGO, OR USE PLACEHOLDER TO ALIGN LOGO.</a:t>
            </a:r>
          </a:p>
        </p:txBody>
      </p:sp>
      <p:sp>
        <p:nvSpPr>
          <p:cNvPr id="92" name="Content Placeholder 39"/>
          <p:cNvSpPr>
            <a:spLocks noGrp="1"/>
          </p:cNvSpPr>
          <p:nvPr>
            <p:ph sz="quarter" idx="23"/>
          </p:nvPr>
        </p:nvSpPr>
        <p:spPr bwMode="gray">
          <a:xfrm>
            <a:off x="370246" y="4240583"/>
            <a:ext cx="3999933" cy="1854020"/>
          </a:xfrm>
        </p:spPr>
        <p:txBody>
          <a:bodyPr wrap="square" lIns="91521" tIns="45761" rIns="91521" bIns="45761">
            <a:noAutofit/>
          </a:bodyPr>
          <a:lstStyle>
            <a:lvl1pPr marL="0" indent="0">
              <a:buFont typeface="Arial" panose="020B0604020202020204" pitchFamily="34" charset="0"/>
              <a:buChar char="​"/>
              <a:defRPr sz="1800">
                <a:solidFill>
                  <a:schemeClr val="accent1"/>
                </a:solidFill>
              </a:defRPr>
            </a:lvl1pPr>
            <a:lvl2pPr marL="170025" indent="-170025">
              <a:buClr>
                <a:schemeClr val="accent1"/>
              </a:buClr>
              <a:buFont typeface="Wingdings" panose="05000000000000000000" pitchFamily="2" charset="2"/>
              <a:buChar char="§"/>
              <a:defRPr sz="1400"/>
            </a:lvl2pPr>
            <a:lvl3pPr marL="346407" indent="-176383">
              <a:buFont typeface="Wingdings" panose="05000000000000000000" pitchFamily="2" charset="2"/>
              <a:buChar char="§"/>
              <a:defRPr sz="1200"/>
            </a:lvl3pPr>
            <a:lvl4pPr marL="516432" indent="-170025">
              <a:buFont typeface="Wingdings" panose="05000000000000000000" pitchFamily="2" charset="2"/>
              <a:buChar char="§"/>
              <a:defRPr sz="1100"/>
            </a:lvl4pPr>
            <a:lvl5pPr marL="686459" indent="-170025">
              <a:buFont typeface="Wingdings" panose="05000000000000000000" pitchFamily="2" charset="2"/>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
          <p:cNvSpPr>
            <a:spLocks noGrp="1"/>
          </p:cNvSpPr>
          <p:nvPr>
            <p:ph type="body" idx="10" hasCustomPrompt="1"/>
          </p:nvPr>
        </p:nvSpPr>
        <p:spPr bwMode="gray">
          <a:xfrm>
            <a:off x="206848" y="1106433"/>
            <a:ext cx="8739368"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40" indent="0">
              <a:buNone/>
              <a:defRPr sz="2000" b="1"/>
            </a:lvl2pPr>
            <a:lvl3pPr marL="915278" indent="0">
              <a:buNone/>
              <a:defRPr sz="1900" b="1"/>
            </a:lvl3pPr>
            <a:lvl4pPr marL="1372913" indent="0">
              <a:buNone/>
              <a:defRPr sz="1600" b="1"/>
            </a:lvl4pPr>
            <a:lvl5pPr marL="1830553" indent="0">
              <a:buNone/>
              <a:defRPr sz="1600" b="1"/>
            </a:lvl5pPr>
            <a:lvl6pPr marL="2288190" indent="0">
              <a:buNone/>
              <a:defRPr sz="1600" b="1"/>
            </a:lvl6pPr>
            <a:lvl7pPr marL="2745828" indent="0">
              <a:buNone/>
              <a:defRPr sz="1600" b="1"/>
            </a:lvl7pPr>
            <a:lvl8pPr marL="3203466" indent="0">
              <a:buNone/>
              <a:defRPr sz="1600" b="1"/>
            </a:lvl8pPr>
            <a:lvl9pPr marL="3661103" indent="0">
              <a:buNone/>
              <a:defRPr sz="1600" b="1"/>
            </a:lvl9pPr>
          </a:lstStyle>
          <a:p>
            <a:pPr lvl="0"/>
            <a:r>
              <a:rPr lang="en-US" dirty="0"/>
              <a:t>Click to edit master text styles</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8"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20"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21"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Tree>
    <p:extLst>
      <p:ext uri="{BB962C8B-B14F-4D97-AF65-F5344CB8AC3E}">
        <p14:creationId xmlns:p14="http://schemas.microsoft.com/office/powerpoint/2010/main" val="3706704661"/>
      </p:ext>
    </p:extLst>
  </p:cSld>
  <p:clrMapOvr>
    <a:masterClrMapping/>
  </p:clrMapOvr>
  <p:transition spd="med">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B">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2743206" cy="2286005"/>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2" name="Title 1"/>
          <p:cNvSpPr>
            <a:spLocks noGrp="1"/>
          </p:cNvSpPr>
          <p:nvPr>
            <p:ph type="ctrTitle"/>
          </p:nvPr>
        </p:nvSpPr>
        <p:spPr bwMode="gray">
          <a:xfrm>
            <a:off x="938661" y="2586375"/>
            <a:ext cx="4759503" cy="1470025"/>
          </a:xfrm>
        </p:spPr>
        <p:txBody>
          <a:bodyPr wrap="square" lIns="91521" tIns="45761" rIns="0" bIns="45761">
            <a:noAutofit/>
          </a:bodyPr>
          <a:lstStyle>
            <a:lvl1pPr algn="l">
              <a:lnSpc>
                <a:spcPct val="95000"/>
              </a:lnSpc>
              <a:defRPr sz="4400" b="0">
                <a:solidFill>
                  <a:schemeClr val="tx1"/>
                </a:solidFill>
              </a:defRPr>
            </a:lvl1pPr>
          </a:lstStyle>
          <a:p>
            <a:r>
              <a:rPr lang="en-US" dirty="0"/>
              <a:t>Click to edit Master title style</a:t>
            </a:r>
          </a:p>
        </p:txBody>
      </p:sp>
      <p:sp>
        <p:nvSpPr>
          <p:cNvPr id="25" name="Text Placeholder 24"/>
          <p:cNvSpPr>
            <a:spLocks noGrp="1"/>
          </p:cNvSpPr>
          <p:nvPr>
            <p:ph type="body" sz="quarter" idx="10"/>
          </p:nvPr>
        </p:nvSpPr>
        <p:spPr bwMode="gray">
          <a:xfrm>
            <a:off x="938661" y="4083440"/>
            <a:ext cx="4759501"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1"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5"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tx1"/>
                </a:solidFill>
              </a:defRPr>
            </a:lvl1pPr>
          </a:lstStyle>
          <a:p>
            <a:r>
              <a:rPr lang="en-US"/>
              <a:t>© 2017 NetApp, Inc. All rights reserved.  --- NETAPP CONFIDENTIAL ---</a:t>
            </a:r>
            <a:endParaRPr lang="en-US" dirty="0"/>
          </a:p>
        </p:txBody>
      </p:sp>
      <p:sp>
        <p:nvSpPr>
          <p:cNvPr id="16"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tx1"/>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16436568"/>
      </p:ext>
    </p:extLst>
  </p:cSld>
  <p:clrMapOvr>
    <a:masterClrMapping/>
  </p:clrMapOvr>
  <p:transition spd="med">
    <p:fade/>
  </p:transition>
  <p:extLst mod="1">
    <p:ext uri="{DCECCB84-F9BA-43D5-87BE-67443E8EF086}">
      <p15:sldGuideLst xmlns:p15="http://schemas.microsoft.com/office/powerpoint/2012/main">
        <p15:guide id="1" orient="horz" pos="1632" userDrawn="1">
          <p15:clr>
            <a:srgbClr val="FBAE40"/>
          </p15:clr>
        </p15:guide>
        <p15:guide id="2" pos="37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Title 7"/>
          <p:cNvSpPr>
            <a:spLocks noGrp="1"/>
          </p:cNvSpPr>
          <p:nvPr>
            <p:ph type="title" hasCustomPrompt="1"/>
          </p:nvPr>
        </p:nvSpPr>
        <p:spPr bwMode="gray">
          <a:xfrm>
            <a:off x="957512" y="193690"/>
            <a:ext cx="7209456" cy="4701053"/>
          </a:xfrm>
        </p:spPr>
        <p:txBody>
          <a:bodyPr wrap="square" lIns="91521" tIns="45761" rIns="91521" bIns="45761">
            <a:noAutofit/>
          </a:bodyPr>
          <a:lstStyle>
            <a:lvl1pPr marL="117587" indent="-117587">
              <a:lnSpc>
                <a:spcPct val="120000"/>
              </a:lnSpc>
              <a:defRPr sz="2601" b="0"/>
            </a:lvl1pPr>
          </a:lstStyle>
          <a:p>
            <a:r>
              <a:rPr lang="en-US" dirty="0"/>
              <a:t>Click to Edit Quote</a:t>
            </a:r>
          </a:p>
        </p:txBody>
      </p:sp>
      <p:sp>
        <p:nvSpPr>
          <p:cNvPr id="29" name="Text Placeholder 2"/>
          <p:cNvSpPr>
            <a:spLocks noGrp="1"/>
          </p:cNvSpPr>
          <p:nvPr>
            <p:ph type="body" idx="1" hasCustomPrompt="1"/>
          </p:nvPr>
        </p:nvSpPr>
        <p:spPr bwMode="gray">
          <a:xfrm>
            <a:off x="957512" y="5174130"/>
            <a:ext cx="7209456" cy="321628"/>
          </a:xfrm>
        </p:spPr>
        <p:txBody>
          <a:bodyPr wrap="square" lIns="91521" tIns="45761" rIns="91521" bIns="45761" anchor="t">
            <a:noAutofit/>
          </a:bodyPr>
          <a:lstStyle>
            <a:lvl1pPr marL="0" indent="0" algn="l">
              <a:buNone/>
              <a:defRPr sz="2000" b="1" cap="none" baseline="0">
                <a:solidFill>
                  <a:schemeClr val="accent1"/>
                </a:solidFill>
              </a:defRPr>
            </a:lvl1pPr>
            <a:lvl2pPr marL="457640" indent="0">
              <a:buNone/>
              <a:defRPr sz="1900">
                <a:solidFill>
                  <a:schemeClr val="tx1">
                    <a:tint val="75000"/>
                  </a:schemeClr>
                </a:solidFill>
              </a:defRPr>
            </a:lvl2pPr>
            <a:lvl3pPr marL="915278" indent="0">
              <a:buNone/>
              <a:defRPr sz="1600">
                <a:solidFill>
                  <a:schemeClr val="tx1">
                    <a:tint val="75000"/>
                  </a:schemeClr>
                </a:solidFill>
              </a:defRPr>
            </a:lvl3pPr>
            <a:lvl4pPr marL="1372913" indent="0">
              <a:buNone/>
              <a:defRPr sz="1500">
                <a:solidFill>
                  <a:schemeClr val="tx1">
                    <a:tint val="75000"/>
                  </a:schemeClr>
                </a:solidFill>
              </a:defRPr>
            </a:lvl4pPr>
            <a:lvl5pPr marL="1830553" indent="0">
              <a:buNone/>
              <a:defRPr sz="1500">
                <a:solidFill>
                  <a:schemeClr val="tx1">
                    <a:tint val="75000"/>
                  </a:schemeClr>
                </a:solidFill>
              </a:defRPr>
            </a:lvl5pPr>
            <a:lvl6pPr marL="2288190" indent="0">
              <a:buNone/>
              <a:defRPr sz="1500">
                <a:solidFill>
                  <a:schemeClr val="tx1">
                    <a:tint val="75000"/>
                  </a:schemeClr>
                </a:solidFill>
              </a:defRPr>
            </a:lvl6pPr>
            <a:lvl7pPr marL="2745828" indent="0">
              <a:buNone/>
              <a:defRPr sz="1500">
                <a:solidFill>
                  <a:schemeClr val="tx1">
                    <a:tint val="75000"/>
                  </a:schemeClr>
                </a:solidFill>
              </a:defRPr>
            </a:lvl7pPr>
            <a:lvl8pPr marL="3203466" indent="0">
              <a:buNone/>
              <a:defRPr sz="1500">
                <a:solidFill>
                  <a:schemeClr val="tx1">
                    <a:tint val="75000"/>
                  </a:schemeClr>
                </a:solidFill>
              </a:defRPr>
            </a:lvl8pPr>
            <a:lvl9pPr marL="3661103" indent="0">
              <a:buNone/>
              <a:defRPr sz="1500">
                <a:solidFill>
                  <a:schemeClr val="tx1">
                    <a:tint val="75000"/>
                  </a:schemeClr>
                </a:solidFill>
              </a:defRPr>
            </a:lvl9pPr>
          </a:lstStyle>
          <a:p>
            <a:pPr lvl="0"/>
            <a:r>
              <a:rPr lang="en-US" dirty="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4"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5"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6"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Tree>
    <p:extLst>
      <p:ext uri="{BB962C8B-B14F-4D97-AF65-F5344CB8AC3E}">
        <p14:creationId xmlns:p14="http://schemas.microsoft.com/office/powerpoint/2010/main" val="4261269615"/>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a:xfrm>
            <a:off x="197273" y="240344"/>
            <a:ext cx="8746228" cy="904795"/>
          </a:xfrm>
        </p:spPr>
        <p:txBody>
          <a:bodyPr lIns="91521" tIns="45761" rIns="91521" bIns="45761">
            <a:noAutofit/>
          </a:bodyPr>
          <a:lstStyle>
            <a:lvl1pPr>
              <a:defRPr sz="3001"/>
            </a:lvl1pPr>
          </a:lstStyle>
          <a:p>
            <a:r>
              <a:rPr lang="en-US" dirty="0"/>
              <a:t>Click to edit Master title style</a:t>
            </a:r>
          </a:p>
        </p:txBody>
      </p:sp>
      <p:sp>
        <p:nvSpPr>
          <p:cNvPr id="40" name="Text Placeholder 2"/>
          <p:cNvSpPr>
            <a:spLocks noGrp="1"/>
          </p:cNvSpPr>
          <p:nvPr>
            <p:ph type="body" idx="10" hasCustomPrompt="1"/>
          </p:nvPr>
        </p:nvSpPr>
        <p:spPr bwMode="gray">
          <a:xfrm>
            <a:off x="206848" y="1106433"/>
            <a:ext cx="8739368"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40" indent="0">
              <a:buNone/>
              <a:defRPr sz="2000" b="1"/>
            </a:lvl2pPr>
            <a:lvl3pPr marL="915278" indent="0">
              <a:buNone/>
              <a:defRPr sz="1900" b="1"/>
            </a:lvl3pPr>
            <a:lvl4pPr marL="1372913" indent="0">
              <a:buNone/>
              <a:defRPr sz="1600" b="1"/>
            </a:lvl4pPr>
            <a:lvl5pPr marL="1830553" indent="0">
              <a:buNone/>
              <a:defRPr sz="1600" b="1"/>
            </a:lvl5pPr>
            <a:lvl6pPr marL="2288190" indent="0">
              <a:buNone/>
              <a:defRPr sz="1600" b="1"/>
            </a:lvl6pPr>
            <a:lvl7pPr marL="2745828" indent="0">
              <a:buNone/>
              <a:defRPr sz="1600" b="1"/>
            </a:lvl7pPr>
            <a:lvl8pPr marL="3203466" indent="0">
              <a:buNone/>
              <a:defRPr sz="1600" b="1"/>
            </a:lvl8pPr>
            <a:lvl9pPr marL="3661103" indent="0">
              <a:buNone/>
              <a:defRPr sz="1600" b="1"/>
            </a:lvl9pPr>
          </a:lstStyle>
          <a:p>
            <a:pPr lvl="0"/>
            <a:r>
              <a:rPr lang="en-US" dirty="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1"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3"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5"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Tree>
    <p:extLst>
      <p:ext uri="{BB962C8B-B14F-4D97-AF65-F5344CB8AC3E}">
        <p14:creationId xmlns:p14="http://schemas.microsoft.com/office/powerpoint/2010/main" val="455103331"/>
      </p:ext>
    </p:extLst>
  </p:cSld>
  <p:clrMapOvr>
    <a:masterClrMapping/>
  </p:clrMapOvr>
  <p:transition spd="med">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1"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2"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3"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Tree>
    <p:extLst>
      <p:ext uri="{BB962C8B-B14F-4D97-AF65-F5344CB8AC3E}">
        <p14:creationId xmlns:p14="http://schemas.microsoft.com/office/powerpoint/2010/main" val="483284912"/>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8" name="Media Placeholder 2"/>
          <p:cNvSpPr>
            <a:spLocks noGrp="1"/>
          </p:cNvSpPr>
          <p:nvPr>
            <p:ph type="media" sz="quarter" idx="19" hasCustomPrompt="1"/>
          </p:nvPr>
        </p:nvSpPr>
        <p:spPr>
          <a:xfrm>
            <a:off x="1217137" y="566754"/>
            <a:ext cx="6709729" cy="5030787"/>
          </a:xfrm>
        </p:spPr>
        <p:txBody>
          <a:bodyPr lIns="91521" tIns="45761" rIns="91521" bIns="45761" anchor="ctr">
            <a:noAutofit/>
          </a:bodyPr>
          <a:lstStyle>
            <a:lvl1pPr marL="0" indent="0" algn="ctr">
              <a:buNone/>
              <a:defRPr baseline="0"/>
            </a:lvl1pPr>
          </a:lstStyle>
          <a:p>
            <a:r>
              <a:rPr lang="en-US" dirty="0"/>
              <a:t>Insert video here</a:t>
            </a:r>
          </a:p>
        </p:txBody>
      </p:sp>
      <p:sp>
        <p:nvSpPr>
          <p:cNvPr id="7" name="Text Placeholder 6"/>
          <p:cNvSpPr>
            <a:spLocks noGrp="1"/>
          </p:cNvSpPr>
          <p:nvPr>
            <p:ph type="body" sz="quarter" idx="16" hasCustomPrompt="1"/>
          </p:nvPr>
        </p:nvSpPr>
        <p:spPr>
          <a:xfrm>
            <a:off x="220867" y="6238647"/>
            <a:ext cx="7505418"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20" indent="0">
              <a:buFontTx/>
              <a:buNone/>
              <a:defRPr sz="800">
                <a:solidFill>
                  <a:schemeClr val="bg2"/>
                </a:solidFill>
              </a:defRPr>
            </a:lvl2pPr>
            <a:lvl3pPr marL="457640" indent="0">
              <a:buFontTx/>
              <a:buNone/>
              <a:defRPr sz="800">
                <a:solidFill>
                  <a:schemeClr val="bg2"/>
                </a:solidFill>
              </a:defRPr>
            </a:lvl3pPr>
            <a:lvl4pPr marL="686459"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2"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3"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2818542569"/>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0526" y="236358"/>
            <a:ext cx="8574187" cy="904795"/>
          </a:xfrm>
        </p:spPr>
        <p:txBody>
          <a:bodyPr wrap="square" lIns="91521">
            <a:noAutofit/>
          </a:bodyPr>
          <a:lstStyle>
            <a:lvl1pPr>
              <a:defRPr sz="2251"/>
            </a:lvl1pPr>
          </a:lstStyle>
          <a:p>
            <a:r>
              <a:rPr lang="en-US" dirty="0"/>
              <a:t>Click to edit Master title style</a:t>
            </a:r>
          </a:p>
        </p:txBody>
      </p:sp>
      <p:sp>
        <p:nvSpPr>
          <p:cNvPr id="48" name="Content Placeholder 3"/>
          <p:cNvSpPr>
            <a:spLocks noGrp="1"/>
          </p:cNvSpPr>
          <p:nvPr>
            <p:ph sz="quarter" idx="14"/>
          </p:nvPr>
        </p:nvSpPr>
        <p:spPr>
          <a:xfrm>
            <a:off x="201169" y="1733552"/>
            <a:ext cx="8574733"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9"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10"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1"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694307163"/>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0526" y="236358"/>
            <a:ext cx="8574187" cy="904795"/>
          </a:xfrm>
        </p:spPr>
        <p:txBody>
          <a:bodyPr wrap="square" lIns="91521">
            <a:noAutofit/>
          </a:bodyPr>
          <a:lstStyle>
            <a:lvl1pPr>
              <a:defRPr sz="2251"/>
            </a:lvl1pPr>
          </a:lstStyle>
          <a:p>
            <a:r>
              <a:rPr lang="en-US" dirty="0"/>
              <a:t>Click to edit Master title style</a:t>
            </a:r>
          </a:p>
        </p:txBody>
      </p:sp>
      <p:sp>
        <p:nvSpPr>
          <p:cNvPr id="48" name="Content Placeholder 3"/>
          <p:cNvSpPr>
            <a:spLocks noGrp="1"/>
          </p:cNvSpPr>
          <p:nvPr>
            <p:ph sz="quarter" idx="14"/>
          </p:nvPr>
        </p:nvSpPr>
        <p:spPr>
          <a:xfrm>
            <a:off x="201169" y="1733552"/>
            <a:ext cx="8574733"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9"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10"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1"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2280674768"/>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lIns="91521" tIns="45761" rIns="91521" bIns="45761">
            <a:noAutofit/>
          </a:bodyPr>
          <a:lstStyle>
            <a:lvl1pPr>
              <a:defRPr sz="2251"/>
            </a:lvl1pPr>
          </a:lstStyle>
          <a:p>
            <a:r>
              <a:rPr lang="en-US" dirty="0"/>
              <a:t>Click to edit Master title style</a:t>
            </a:r>
          </a:p>
        </p:txBody>
      </p:sp>
      <p:sp>
        <p:nvSpPr>
          <p:cNvPr id="40" name="Text Placeholder 2"/>
          <p:cNvSpPr>
            <a:spLocks noGrp="1"/>
          </p:cNvSpPr>
          <p:nvPr>
            <p:ph type="body" idx="10" hasCustomPrompt="1"/>
          </p:nvPr>
        </p:nvSpPr>
        <p:spPr bwMode="gray">
          <a:xfrm>
            <a:off x="223378"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8"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0"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2713913964"/>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0526" y="236358"/>
            <a:ext cx="8574187" cy="904795"/>
          </a:xfrm>
        </p:spPr>
        <p:txBody>
          <a:bodyPr wrap="square" lIns="91521">
            <a:noAutofit/>
          </a:bodyPr>
          <a:lstStyle>
            <a:lvl1pPr>
              <a:defRPr sz="2251"/>
            </a:lvl1pPr>
          </a:lstStyle>
          <a:p>
            <a:r>
              <a:rPr lang="en-US" dirty="0"/>
              <a:t>Click to edit Master title style</a:t>
            </a:r>
          </a:p>
        </p:txBody>
      </p:sp>
      <p:sp>
        <p:nvSpPr>
          <p:cNvPr id="48" name="Content Placeholder 3"/>
          <p:cNvSpPr>
            <a:spLocks noGrp="1"/>
          </p:cNvSpPr>
          <p:nvPr>
            <p:ph sz="quarter" idx="14"/>
          </p:nvPr>
        </p:nvSpPr>
        <p:spPr>
          <a:xfrm>
            <a:off x="201169" y="1733552"/>
            <a:ext cx="8574733"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9"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10"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1"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135499355"/>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0526" y="236358"/>
            <a:ext cx="8574187" cy="904795"/>
          </a:xfrm>
        </p:spPr>
        <p:txBody>
          <a:bodyPr wrap="square" lIns="91521">
            <a:noAutofit/>
          </a:bodyPr>
          <a:lstStyle>
            <a:lvl1pPr>
              <a:defRPr sz="2251"/>
            </a:lvl1pPr>
          </a:lstStyle>
          <a:p>
            <a:r>
              <a:rPr lang="en-US" dirty="0"/>
              <a:t>Click to edit Master title style</a:t>
            </a:r>
          </a:p>
        </p:txBody>
      </p:sp>
      <p:sp>
        <p:nvSpPr>
          <p:cNvPr id="48" name="Content Placeholder 3"/>
          <p:cNvSpPr>
            <a:spLocks noGrp="1"/>
          </p:cNvSpPr>
          <p:nvPr>
            <p:ph sz="quarter" idx="14"/>
          </p:nvPr>
        </p:nvSpPr>
        <p:spPr>
          <a:xfrm>
            <a:off x="201169" y="1733552"/>
            <a:ext cx="8574733"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9"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10"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1"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1881021215"/>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lIns="91521" tIns="45761" rIns="91521" bIns="45761">
            <a:noAutofit/>
          </a:bodyPr>
          <a:lstStyle>
            <a:lvl1pPr>
              <a:defRPr sz="2251"/>
            </a:lvl1pPr>
          </a:lstStyle>
          <a:p>
            <a:r>
              <a:rPr lang="en-US" dirty="0"/>
              <a:t>Click to edit Master title style</a:t>
            </a:r>
          </a:p>
        </p:txBody>
      </p:sp>
      <p:sp>
        <p:nvSpPr>
          <p:cNvPr id="40" name="Text Placeholder 2"/>
          <p:cNvSpPr>
            <a:spLocks noGrp="1"/>
          </p:cNvSpPr>
          <p:nvPr>
            <p:ph type="body" idx="10" hasCustomPrompt="1"/>
          </p:nvPr>
        </p:nvSpPr>
        <p:spPr bwMode="gray">
          <a:xfrm>
            <a:off x="223378"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8"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0"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160893796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286000"/>
          </a:xfrm>
          <a:prstGeom prst="rect">
            <a:avLst/>
          </a:prstGeom>
        </p:spPr>
      </p:pic>
      <p:sp>
        <p:nvSpPr>
          <p:cNvPr id="25" name="Text Placeholder 24"/>
          <p:cNvSpPr>
            <a:spLocks noGrp="1"/>
          </p:cNvSpPr>
          <p:nvPr>
            <p:ph type="body" sz="quarter" idx="10"/>
          </p:nvPr>
        </p:nvSpPr>
        <p:spPr bwMode="auto">
          <a:xfrm>
            <a:off x="938660" y="4085428"/>
            <a:ext cx="7269480" cy="928189"/>
          </a:xfrm>
        </p:spPr>
        <p:txBody>
          <a:bodyPr wrap="square" lIns="91521">
            <a:noAutofit/>
          </a:bodyPr>
          <a:lstStyle>
            <a:lvl1pPr marL="0" indent="0">
              <a:lnSpc>
                <a:spcPct val="85000"/>
              </a:lnSpc>
              <a:spcBef>
                <a:spcPts val="0"/>
              </a:spcBef>
              <a:spcAft>
                <a:spcPts val="600"/>
              </a:spcAft>
              <a:buFontTx/>
              <a:buNone/>
              <a:defRPr sz="2199" b="0">
                <a:solidFill>
                  <a:schemeClr val="accent1"/>
                </a:solidFill>
              </a:defRPr>
            </a:lvl1pPr>
            <a:lvl2pPr marL="116000" indent="-116000">
              <a:lnSpc>
                <a:spcPct val="85000"/>
              </a:lnSpc>
              <a:buFont typeface="Arial" panose="020B0604020202020204" pitchFamily="34" charset="0"/>
              <a:buChar char=" "/>
              <a:defRPr sz="2299" b="0">
                <a:solidFill>
                  <a:schemeClr val="bg2"/>
                </a:solidFill>
              </a:defRPr>
            </a:lvl2pPr>
            <a:lvl3pPr marL="116000" indent="-116000">
              <a:lnSpc>
                <a:spcPct val="85000"/>
              </a:lnSpc>
              <a:buFont typeface="Arial" panose="020B0604020202020204" pitchFamily="34" charset="0"/>
              <a:buChar char=" "/>
              <a:defRPr sz="2299" b="0">
                <a:solidFill>
                  <a:schemeClr val="bg2"/>
                </a:solidFill>
              </a:defRPr>
            </a:lvl3pPr>
            <a:lvl4pPr marL="116000" indent="-116000">
              <a:lnSpc>
                <a:spcPct val="85000"/>
              </a:lnSpc>
              <a:buFont typeface="Arial" panose="020B0604020202020204" pitchFamily="34" charset="0"/>
              <a:buChar char=" "/>
              <a:defRPr sz="2299" b="0">
                <a:solidFill>
                  <a:schemeClr val="bg2"/>
                </a:solidFill>
              </a:defRPr>
            </a:lvl4pPr>
            <a:lvl5pPr marL="116000" indent="-116000">
              <a:lnSpc>
                <a:spcPct val="85000"/>
              </a:lnSpc>
              <a:buFont typeface="Arial" panose="020B0604020202020204" pitchFamily="34" charset="0"/>
              <a:buChar char=" "/>
              <a:defRPr sz="2299" b="0">
                <a:solidFill>
                  <a:schemeClr val="bg2"/>
                </a:solidFill>
              </a:defRPr>
            </a:lvl5pPr>
          </a:lstStyle>
          <a:p>
            <a:pPr lvl="0"/>
            <a:r>
              <a:rPr lang="en-US" dirty="0"/>
              <a:t>Click to edit Master text styles</a:t>
            </a:r>
          </a:p>
        </p:txBody>
      </p:sp>
      <p:sp>
        <p:nvSpPr>
          <p:cNvPr id="2" name="Title 1"/>
          <p:cNvSpPr>
            <a:spLocks noGrp="1"/>
          </p:cNvSpPr>
          <p:nvPr>
            <p:ph type="ctrTitle"/>
          </p:nvPr>
        </p:nvSpPr>
        <p:spPr bwMode="auto">
          <a:xfrm>
            <a:off x="938661" y="2586360"/>
            <a:ext cx="7266678" cy="1472184"/>
          </a:xfrm>
        </p:spPr>
        <p:txBody>
          <a:bodyPr wrap="square" lIns="91521">
            <a:noAutofit/>
          </a:bodyPr>
          <a:lstStyle>
            <a:lvl1pPr algn="l">
              <a:lnSpc>
                <a:spcPct val="95000"/>
              </a:lnSpc>
              <a:defRPr sz="4400" b="0">
                <a:solidFill>
                  <a:schemeClr val="tx1"/>
                </a:solidFill>
              </a:defRPr>
            </a:lvl1pPr>
          </a:lstStyle>
          <a:p>
            <a:r>
              <a:rPr lang="en-US" dirty="0"/>
              <a:t>Click to edit Master title style</a:t>
            </a:r>
          </a:p>
        </p:txBody>
      </p:sp>
      <p:pic>
        <p:nvPicPr>
          <p:cNvPr id="17" name="Picture 16" descr="netapp-4.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03885" y="6275742"/>
            <a:ext cx="987809" cy="533976"/>
          </a:xfrm>
          <a:prstGeom prst="rect">
            <a:avLst/>
          </a:prstGeom>
        </p:spPr>
      </p:pic>
      <p:pic>
        <p:nvPicPr>
          <p:cNvPr id="15" name="Pictur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2743206" cy="2286005"/>
          </a:xfrm>
          <a:prstGeom prst="rect">
            <a:avLst/>
          </a:prstGeom>
        </p:spPr>
      </p:pic>
      <p:pic>
        <p:nvPicPr>
          <p:cNvPr id="18" name="Picture 1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9"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21"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3758839900"/>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0526" y="236358"/>
            <a:ext cx="8574187" cy="904795"/>
          </a:xfrm>
        </p:spPr>
        <p:txBody>
          <a:bodyPr wrap="square" lIns="91521">
            <a:noAutofit/>
          </a:bodyPr>
          <a:lstStyle>
            <a:lvl1pPr>
              <a:defRPr sz="2251"/>
            </a:lvl1pPr>
          </a:lstStyle>
          <a:p>
            <a:r>
              <a:rPr lang="en-US" dirty="0"/>
              <a:t>Click to edit Master title style</a:t>
            </a:r>
          </a:p>
        </p:txBody>
      </p:sp>
      <p:sp>
        <p:nvSpPr>
          <p:cNvPr id="48" name="Content Placeholder 3"/>
          <p:cNvSpPr>
            <a:spLocks noGrp="1"/>
          </p:cNvSpPr>
          <p:nvPr>
            <p:ph sz="quarter" idx="14"/>
          </p:nvPr>
        </p:nvSpPr>
        <p:spPr>
          <a:xfrm>
            <a:off x="201169" y="1733552"/>
            <a:ext cx="8574733"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9"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10"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1"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810929912"/>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0526" y="236358"/>
            <a:ext cx="8574187" cy="904795"/>
          </a:xfrm>
        </p:spPr>
        <p:txBody>
          <a:bodyPr wrap="square" lIns="91521">
            <a:noAutofit/>
          </a:bodyPr>
          <a:lstStyle>
            <a:lvl1pPr>
              <a:defRPr sz="2251"/>
            </a:lvl1pPr>
          </a:lstStyle>
          <a:p>
            <a:r>
              <a:rPr lang="en-US" dirty="0"/>
              <a:t>Click to edit Master title style</a:t>
            </a:r>
          </a:p>
        </p:txBody>
      </p:sp>
      <p:sp>
        <p:nvSpPr>
          <p:cNvPr id="48" name="Content Placeholder 3"/>
          <p:cNvSpPr>
            <a:spLocks noGrp="1"/>
          </p:cNvSpPr>
          <p:nvPr>
            <p:ph sz="quarter" idx="14"/>
          </p:nvPr>
        </p:nvSpPr>
        <p:spPr>
          <a:xfrm>
            <a:off x="201169" y="1733552"/>
            <a:ext cx="8574733"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9"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10"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1"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309817266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lIns="91521" tIns="45761" rIns="91521" bIns="45761">
            <a:noAutofit/>
          </a:bodyPr>
          <a:lstStyle>
            <a:lvl1pPr>
              <a:defRPr sz="2251"/>
            </a:lvl1pPr>
          </a:lstStyle>
          <a:p>
            <a:r>
              <a:rPr lang="en-US" dirty="0"/>
              <a:t>Click to edit Master title style</a:t>
            </a:r>
          </a:p>
        </p:txBody>
      </p:sp>
      <p:sp>
        <p:nvSpPr>
          <p:cNvPr id="40" name="Text Placeholder 2"/>
          <p:cNvSpPr>
            <a:spLocks noGrp="1"/>
          </p:cNvSpPr>
          <p:nvPr>
            <p:ph type="body" idx="10" hasCustomPrompt="1"/>
          </p:nvPr>
        </p:nvSpPr>
        <p:spPr bwMode="gray">
          <a:xfrm>
            <a:off x="223378"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8"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0"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738610728"/>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0526" y="236358"/>
            <a:ext cx="8574187" cy="904795"/>
          </a:xfrm>
        </p:spPr>
        <p:txBody>
          <a:bodyPr wrap="square" lIns="91521">
            <a:noAutofit/>
          </a:bodyPr>
          <a:lstStyle>
            <a:lvl1pPr>
              <a:defRPr sz="2251"/>
            </a:lvl1pPr>
          </a:lstStyle>
          <a:p>
            <a:r>
              <a:rPr lang="en-US" dirty="0"/>
              <a:t>Click to edit Master title style</a:t>
            </a:r>
          </a:p>
        </p:txBody>
      </p:sp>
      <p:sp>
        <p:nvSpPr>
          <p:cNvPr id="48" name="Content Placeholder 3"/>
          <p:cNvSpPr>
            <a:spLocks noGrp="1"/>
          </p:cNvSpPr>
          <p:nvPr>
            <p:ph sz="quarter" idx="14"/>
          </p:nvPr>
        </p:nvSpPr>
        <p:spPr>
          <a:xfrm>
            <a:off x="201169" y="1733552"/>
            <a:ext cx="8574733"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9"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10"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1"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56527477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0526" y="236358"/>
            <a:ext cx="8574187" cy="904795"/>
          </a:xfrm>
        </p:spPr>
        <p:txBody>
          <a:bodyPr wrap="square" lIns="91521">
            <a:noAutofit/>
          </a:bodyPr>
          <a:lstStyle>
            <a:lvl1pPr>
              <a:defRPr sz="2251"/>
            </a:lvl1pPr>
          </a:lstStyle>
          <a:p>
            <a:r>
              <a:rPr lang="en-US" dirty="0"/>
              <a:t>Click to edit Master title style</a:t>
            </a:r>
          </a:p>
        </p:txBody>
      </p:sp>
      <p:sp>
        <p:nvSpPr>
          <p:cNvPr id="48" name="Content Placeholder 3"/>
          <p:cNvSpPr>
            <a:spLocks noGrp="1"/>
          </p:cNvSpPr>
          <p:nvPr>
            <p:ph sz="quarter" idx="14"/>
          </p:nvPr>
        </p:nvSpPr>
        <p:spPr>
          <a:xfrm>
            <a:off x="201169" y="1733552"/>
            <a:ext cx="8574733"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06849"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10"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1"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3924331111"/>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lIns="91521" tIns="45761" rIns="91521" bIns="45761">
            <a:noAutofit/>
          </a:bodyPr>
          <a:lstStyle>
            <a:lvl1pPr>
              <a:defRPr sz="2251"/>
            </a:lvl1pPr>
          </a:lstStyle>
          <a:p>
            <a:r>
              <a:rPr lang="en-US" dirty="0"/>
              <a:t>Click to edit Master title style</a:t>
            </a:r>
          </a:p>
        </p:txBody>
      </p:sp>
      <p:sp>
        <p:nvSpPr>
          <p:cNvPr id="40" name="Text Placeholder 2"/>
          <p:cNvSpPr>
            <a:spLocks noGrp="1"/>
          </p:cNvSpPr>
          <p:nvPr>
            <p:ph type="body" idx="10" hasCustomPrompt="1"/>
          </p:nvPr>
        </p:nvSpPr>
        <p:spPr bwMode="gray">
          <a:xfrm>
            <a:off x="223378" y="1106419"/>
            <a:ext cx="8548084"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98" indent="0">
              <a:buNone/>
              <a:defRPr sz="1500" b="1"/>
            </a:lvl2pPr>
            <a:lvl3pPr marL="686595" indent="0">
              <a:buNone/>
              <a:defRPr sz="1425" b="1"/>
            </a:lvl3pPr>
            <a:lvl4pPr marL="1029891" indent="0">
              <a:buNone/>
              <a:defRPr sz="1200" b="1"/>
            </a:lvl4pPr>
            <a:lvl5pPr marL="1373189" indent="0">
              <a:buNone/>
              <a:defRPr sz="1200" b="1"/>
            </a:lvl5pPr>
            <a:lvl6pPr marL="1716486" indent="0">
              <a:buNone/>
              <a:defRPr sz="1200" b="1"/>
            </a:lvl6pPr>
            <a:lvl7pPr marL="2059784" indent="0">
              <a:buNone/>
              <a:defRPr sz="1200" b="1"/>
            </a:lvl7pPr>
            <a:lvl8pPr marL="2403080" indent="0">
              <a:buNone/>
              <a:defRPr sz="1200" b="1"/>
            </a:lvl8pPr>
            <a:lvl9pPr marL="2746378" indent="0">
              <a:buNone/>
              <a:defRPr sz="1200" b="1"/>
            </a:lvl9pPr>
          </a:lstStyle>
          <a:p>
            <a:pPr lvl="0"/>
            <a:r>
              <a:rPr lang="en-US" dirty="0"/>
              <a:t>Click to edit master text styles</a:t>
            </a:r>
          </a:p>
        </p:txBody>
      </p:sp>
      <p:pic>
        <p:nvPicPr>
          <p:cNvPr id="9" name="Picture 8" descr="netapp-3.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3884" y="6278099"/>
            <a:ext cx="987809" cy="533976"/>
          </a:xfrm>
          <a:prstGeom prst="rect">
            <a:avLst/>
          </a:prstGeom>
        </p:spPr>
      </p:pic>
      <p:sp>
        <p:nvSpPr>
          <p:cNvPr id="8" name="Footer Placeholder 4"/>
          <p:cNvSpPr>
            <a:spLocks noGrp="1"/>
          </p:cNvSpPr>
          <p:nvPr>
            <p:ph type="ftr" sz="quarter" idx="3"/>
          </p:nvPr>
        </p:nvSpPr>
        <p:spPr>
          <a:xfrm>
            <a:off x="501697" y="6472734"/>
            <a:ext cx="4905348"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2015 NetApp, Inc. All rights reserved. NetApp Confidential – Limited Use </a:t>
            </a:r>
          </a:p>
        </p:txBody>
      </p:sp>
      <p:sp>
        <p:nvSpPr>
          <p:cNvPr id="10" name="Slide Number Placeholder 5"/>
          <p:cNvSpPr>
            <a:spLocks noGrp="1"/>
          </p:cNvSpPr>
          <p:nvPr>
            <p:ph type="sldNum" sz="quarter" idx="4"/>
          </p:nvPr>
        </p:nvSpPr>
        <p:spPr>
          <a:xfrm>
            <a:off x="220868" y="6475478"/>
            <a:ext cx="336490" cy="237744"/>
          </a:xfrm>
          <a:prstGeom prst="rect">
            <a:avLst/>
          </a:prstGeom>
        </p:spPr>
        <p:txBody>
          <a:bodyPr vert="horz" wrap="square" lIns="91521" tIns="45761" rIns="91521" bIns="45761" rtlCol="0" anchor="b">
            <a:noAutofit/>
          </a:bodyPr>
          <a:lstStyle>
            <a:lvl1pPr>
              <a:defRPr lang="en-US" sz="525" b="1" smtClean="0">
                <a:solidFill>
                  <a:schemeClr val="bg2"/>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12971303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6285" y="6493639"/>
            <a:ext cx="1052614" cy="192024"/>
          </a:xfrm>
          <a:prstGeom prst="rect">
            <a:avLst/>
          </a:prstGeom>
        </p:spPr>
      </p:pic>
      <p:sp>
        <p:nvSpPr>
          <p:cNvPr id="9" name="Text Placeholder 3"/>
          <p:cNvSpPr>
            <a:spLocks noGrp="1"/>
          </p:cNvSpPr>
          <p:nvPr>
            <p:ph type="body" sz="quarter" idx="10"/>
          </p:nvPr>
        </p:nvSpPr>
        <p:spPr>
          <a:xfrm>
            <a:off x="938660" y="2568479"/>
            <a:ext cx="4572000" cy="1470025"/>
          </a:xfrm>
        </p:spPr>
        <p:txBody>
          <a:bodyPr anchor="b"/>
          <a:lstStyle>
            <a:lvl1pPr marL="0" indent="0">
              <a:buNone/>
              <a:defRPr sz="4400">
                <a:solidFill>
                  <a:schemeClr val="bg1"/>
                </a:solidFill>
              </a:defRPr>
            </a:lvl1pPr>
          </a:lstStyle>
          <a:p>
            <a:pPr lvl="0"/>
            <a:r>
              <a:rPr lang="en-US" dirty="0"/>
              <a:t>Click to edit Master text styles</a:t>
            </a:r>
          </a:p>
        </p:txBody>
      </p:sp>
      <p:sp>
        <p:nvSpPr>
          <p:cNvPr id="14"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1"/>
                </a:solidFill>
              </a:defRPr>
            </a:lvl1pPr>
          </a:lstStyle>
          <a:p>
            <a:r>
              <a:rPr lang="en-US"/>
              <a:t>© 2017 NetApp, Inc. All rights reserved.  --- NETAPP CONFIDENTIAL ---</a:t>
            </a:r>
            <a:endParaRPr lang="en-US" dirty="0"/>
          </a:p>
        </p:txBody>
      </p:sp>
      <p:sp>
        <p:nvSpPr>
          <p:cNvPr id="15"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1"/>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341066007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2743206" cy="2286005"/>
          </a:xfrm>
          <a:prstGeom prst="rect">
            <a:avLst/>
          </a:prstGeom>
        </p:spPr>
      </p:pic>
      <p:sp>
        <p:nvSpPr>
          <p:cNvPr id="2" name="Title 1"/>
          <p:cNvSpPr>
            <a:spLocks noGrp="1"/>
          </p:cNvSpPr>
          <p:nvPr>
            <p:ph type="ctrTitle"/>
          </p:nvPr>
        </p:nvSpPr>
        <p:spPr bwMode="gray">
          <a:xfrm>
            <a:off x="938660" y="2586375"/>
            <a:ext cx="7269480" cy="1470025"/>
          </a:xfrm>
        </p:spPr>
        <p:txBody>
          <a:bodyPr wrap="square" lIns="91521" tIns="45761" rIns="0" bIns="45761">
            <a:noAutofit/>
          </a:bodyPr>
          <a:lstStyle>
            <a:lvl1pPr algn="l">
              <a:lnSpc>
                <a:spcPct val="95000"/>
              </a:lnSpc>
              <a:defRPr sz="4400" b="0">
                <a:solidFill>
                  <a:schemeClr val="tx1"/>
                </a:solidFill>
              </a:defRPr>
            </a:lvl1pPr>
          </a:lstStyle>
          <a:p>
            <a:r>
              <a:rPr lang="en-US" dirty="0"/>
              <a:t>Click to edit Master title style</a:t>
            </a:r>
          </a:p>
        </p:txBody>
      </p:sp>
      <p:sp>
        <p:nvSpPr>
          <p:cNvPr id="25" name="Text Placeholder 24"/>
          <p:cNvSpPr>
            <a:spLocks noGrp="1"/>
          </p:cNvSpPr>
          <p:nvPr>
            <p:ph type="body" sz="quarter" idx="10"/>
          </p:nvPr>
        </p:nvSpPr>
        <p:spPr bwMode="gray">
          <a:xfrm>
            <a:off x="938660" y="4083440"/>
            <a:ext cx="7269480"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1" b="0">
                <a:solidFill>
                  <a:schemeClr val="accent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6"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7"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57461428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gue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286000"/>
          </a:xfrm>
          <a:prstGeom prst="rect">
            <a:avLst/>
          </a:prstGeom>
        </p:spPr>
      </p:pic>
      <p:sp>
        <p:nvSpPr>
          <p:cNvPr id="25" name="Text Placeholder 24"/>
          <p:cNvSpPr>
            <a:spLocks noGrp="1"/>
          </p:cNvSpPr>
          <p:nvPr>
            <p:ph type="body" sz="quarter" idx="10"/>
          </p:nvPr>
        </p:nvSpPr>
        <p:spPr bwMode="auto">
          <a:xfrm>
            <a:off x="938661" y="4085428"/>
            <a:ext cx="7269480" cy="928189"/>
          </a:xfrm>
        </p:spPr>
        <p:txBody>
          <a:bodyPr wrap="square" lIns="91521">
            <a:noAutofit/>
          </a:bodyPr>
          <a:lstStyle>
            <a:lvl1pPr marL="0" indent="0">
              <a:lnSpc>
                <a:spcPct val="85000"/>
              </a:lnSpc>
              <a:spcBef>
                <a:spcPts val="0"/>
              </a:spcBef>
              <a:spcAft>
                <a:spcPts val="600"/>
              </a:spcAft>
              <a:buFontTx/>
              <a:buNone/>
              <a:defRPr sz="2199" b="0">
                <a:solidFill>
                  <a:schemeClr val="accent1"/>
                </a:solidFill>
              </a:defRPr>
            </a:lvl1pPr>
            <a:lvl2pPr marL="116000" indent="-116000">
              <a:lnSpc>
                <a:spcPct val="85000"/>
              </a:lnSpc>
              <a:buFont typeface="Arial" panose="020B0604020202020204" pitchFamily="34" charset="0"/>
              <a:buChar char=" "/>
              <a:defRPr sz="2299" b="0">
                <a:solidFill>
                  <a:schemeClr val="bg2"/>
                </a:solidFill>
              </a:defRPr>
            </a:lvl2pPr>
            <a:lvl3pPr marL="116000" indent="-116000">
              <a:lnSpc>
                <a:spcPct val="85000"/>
              </a:lnSpc>
              <a:buFont typeface="Arial" panose="020B0604020202020204" pitchFamily="34" charset="0"/>
              <a:buChar char=" "/>
              <a:defRPr sz="2299" b="0">
                <a:solidFill>
                  <a:schemeClr val="bg2"/>
                </a:solidFill>
              </a:defRPr>
            </a:lvl3pPr>
            <a:lvl4pPr marL="116000" indent="-116000">
              <a:lnSpc>
                <a:spcPct val="85000"/>
              </a:lnSpc>
              <a:buFont typeface="Arial" panose="020B0604020202020204" pitchFamily="34" charset="0"/>
              <a:buChar char=" "/>
              <a:defRPr sz="2299" b="0">
                <a:solidFill>
                  <a:schemeClr val="bg2"/>
                </a:solidFill>
              </a:defRPr>
            </a:lvl4pPr>
            <a:lvl5pPr marL="116000" indent="-116000">
              <a:lnSpc>
                <a:spcPct val="85000"/>
              </a:lnSpc>
              <a:buFont typeface="Arial" panose="020B0604020202020204" pitchFamily="34" charset="0"/>
              <a:buChar char=" "/>
              <a:defRPr sz="2299" b="0">
                <a:solidFill>
                  <a:schemeClr val="bg2"/>
                </a:solidFill>
              </a:defRPr>
            </a:lvl5pPr>
          </a:lstStyle>
          <a:p>
            <a:pPr lvl="0"/>
            <a:r>
              <a:rPr lang="en-US" dirty="0"/>
              <a:t>Click to edit Master text styles</a:t>
            </a:r>
          </a:p>
        </p:txBody>
      </p:sp>
      <p:sp>
        <p:nvSpPr>
          <p:cNvPr id="2" name="Title 1"/>
          <p:cNvSpPr>
            <a:spLocks noGrp="1"/>
          </p:cNvSpPr>
          <p:nvPr>
            <p:ph type="ctrTitle"/>
          </p:nvPr>
        </p:nvSpPr>
        <p:spPr bwMode="auto">
          <a:xfrm>
            <a:off x="938660" y="2586375"/>
            <a:ext cx="7269480" cy="1470025"/>
          </a:xfrm>
        </p:spPr>
        <p:txBody>
          <a:bodyPr wrap="square" lIns="91521">
            <a:noAutofit/>
          </a:bodyPr>
          <a:lstStyle>
            <a:lvl1pPr algn="l">
              <a:lnSpc>
                <a:spcPct val="95000"/>
              </a:lnSpc>
              <a:defRPr sz="4400" b="0">
                <a:solidFill>
                  <a:schemeClr val="tx1"/>
                </a:solidFill>
              </a:defRPr>
            </a:lvl1pPr>
          </a:lstStyle>
          <a:p>
            <a:r>
              <a:rPr lang="en-US" dirty="0"/>
              <a:t>Click to edit Master title style</a:t>
            </a: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2743206" cy="2286005"/>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4"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5"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144433962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2">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 Placeholder 3"/>
          <p:cNvSpPr>
            <a:spLocks noGrp="1"/>
          </p:cNvSpPr>
          <p:nvPr>
            <p:ph type="body" sz="quarter" idx="10"/>
          </p:nvPr>
        </p:nvSpPr>
        <p:spPr>
          <a:xfrm>
            <a:off x="938660" y="2586951"/>
            <a:ext cx="7269480" cy="1470025"/>
          </a:xfrm>
        </p:spPr>
        <p:txBody>
          <a:bodyPr anchor="b"/>
          <a:lstStyle>
            <a:lvl1pPr marL="0" indent="0">
              <a:buNone/>
              <a:defRPr sz="4400"/>
            </a:lvl1pPr>
          </a:lstStyle>
          <a:p>
            <a:pPr lvl="0"/>
            <a:r>
              <a:rPr lang="en-US" dirty="0"/>
              <a:t>Click to edit Master text styles</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3"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4"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427056284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3200" cy="2286000"/>
          </a:xfrm>
          <a:prstGeom prst="rect">
            <a:avLst/>
          </a:prstGeom>
        </p:spPr>
      </p:pic>
      <p:sp>
        <p:nvSpPr>
          <p:cNvPr id="2" name="Title 1"/>
          <p:cNvSpPr>
            <a:spLocks noGrp="1"/>
          </p:cNvSpPr>
          <p:nvPr>
            <p:ph type="ctrTitle"/>
          </p:nvPr>
        </p:nvSpPr>
        <p:spPr bwMode="gray">
          <a:xfrm>
            <a:off x="938660" y="2586375"/>
            <a:ext cx="7269480" cy="1470025"/>
          </a:xfrm>
        </p:spPr>
        <p:txBody>
          <a:bodyPr wrap="square" lIns="91521" tIns="45761" rIns="0" bIns="45761">
            <a:noAutofit/>
          </a:bodyPr>
          <a:lstStyle>
            <a:lvl1pPr algn="l">
              <a:lnSpc>
                <a:spcPct val="95000"/>
              </a:lnSpc>
              <a:defRPr sz="4400" b="0">
                <a:solidFill>
                  <a:schemeClr val="accent1"/>
                </a:solidFill>
              </a:defRPr>
            </a:lvl1pPr>
          </a:lstStyle>
          <a:p>
            <a:r>
              <a:rPr lang="en-US" dirty="0"/>
              <a:t>Click to edit Master title style</a:t>
            </a:r>
          </a:p>
        </p:txBody>
      </p:sp>
      <p:sp>
        <p:nvSpPr>
          <p:cNvPr id="25" name="Text Placeholder 24"/>
          <p:cNvSpPr>
            <a:spLocks noGrp="1"/>
          </p:cNvSpPr>
          <p:nvPr>
            <p:ph type="body" sz="quarter" idx="10"/>
          </p:nvPr>
        </p:nvSpPr>
        <p:spPr bwMode="gray">
          <a:xfrm>
            <a:off x="938660" y="4083440"/>
            <a:ext cx="7269480"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1"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22"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tx1"/>
                </a:solidFill>
              </a:defRPr>
            </a:lvl1pPr>
          </a:lstStyle>
          <a:p>
            <a:r>
              <a:rPr lang="en-US"/>
              <a:t>© 2017 NetApp, Inc. All rights reserved.  --- NETAPP CONFIDENTIAL ---</a:t>
            </a:r>
            <a:endParaRPr lang="en-US" dirty="0"/>
          </a:p>
        </p:txBody>
      </p:sp>
      <p:sp>
        <p:nvSpPr>
          <p:cNvPr id="23"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tx1"/>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36551221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3B">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938660" y="2586375"/>
            <a:ext cx="7269480" cy="1470025"/>
          </a:xfrm>
        </p:spPr>
        <p:txBody>
          <a:bodyPr wrap="square" lIns="91521" tIns="45761" rIns="0" bIns="45761">
            <a:noAutofit/>
          </a:bodyPr>
          <a:lstStyle>
            <a:lvl1pPr algn="l">
              <a:lnSpc>
                <a:spcPct val="95000"/>
              </a:lnSpc>
              <a:defRPr sz="4400" b="0">
                <a:solidFill>
                  <a:schemeClr val="accent1"/>
                </a:solidFill>
              </a:defRPr>
            </a:lvl1pPr>
          </a:lstStyle>
          <a:p>
            <a:r>
              <a:rPr lang="en-US" dirty="0"/>
              <a:t>Click to edit Master title style</a:t>
            </a:r>
          </a:p>
        </p:txBody>
      </p:sp>
      <p:sp>
        <p:nvSpPr>
          <p:cNvPr id="25" name="Text Placeholder 24"/>
          <p:cNvSpPr>
            <a:spLocks noGrp="1"/>
          </p:cNvSpPr>
          <p:nvPr>
            <p:ph type="body" sz="quarter" idx="10"/>
          </p:nvPr>
        </p:nvSpPr>
        <p:spPr bwMode="gray">
          <a:xfrm>
            <a:off x="938660" y="4083440"/>
            <a:ext cx="7269480"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1"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43200" cy="22860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6285" y="6495179"/>
            <a:ext cx="1044172" cy="190484"/>
          </a:xfrm>
          <a:prstGeom prst="rect">
            <a:avLst/>
          </a:prstGeom>
        </p:spPr>
      </p:pic>
      <p:sp>
        <p:nvSpPr>
          <p:cNvPr id="15"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6"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378587046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7273" y="240344"/>
            <a:ext cx="8746228" cy="904795"/>
          </a:xfrm>
          <a:prstGeom prst="rect">
            <a:avLst/>
          </a:prstGeom>
        </p:spPr>
        <p:txBody>
          <a:bodyPr vert="horz" wrap="square" lIns="91521" tIns="45761" rIns="91521" bIns="45761" rtlCol="0" anchor="b">
            <a:noAutofit/>
          </a:bodyPr>
          <a:lstStyle/>
          <a:p>
            <a:r>
              <a:rPr lang="en-US" dirty="0"/>
              <a:t>Click to edit Master title style</a:t>
            </a:r>
          </a:p>
        </p:txBody>
      </p:sp>
      <p:sp>
        <p:nvSpPr>
          <p:cNvPr id="3" name="Text Placeholder 2"/>
          <p:cNvSpPr>
            <a:spLocks noGrp="1"/>
          </p:cNvSpPr>
          <p:nvPr>
            <p:ph type="body" idx="1"/>
          </p:nvPr>
        </p:nvSpPr>
        <p:spPr>
          <a:xfrm>
            <a:off x="197273" y="1686773"/>
            <a:ext cx="8746228" cy="4480053"/>
          </a:xfrm>
          <a:prstGeom prst="rect">
            <a:avLst/>
          </a:prstGeom>
        </p:spPr>
        <p:txBody>
          <a:bodyPr vert="horz" wrap="square" lIns="91521" tIns="45761" rIns="91521" bIns="4576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4"/>
          <p:cNvSpPr>
            <a:spLocks noGrp="1"/>
          </p:cNvSpPr>
          <p:nvPr>
            <p:ph type="ftr" sz="quarter" idx="3"/>
          </p:nvPr>
        </p:nvSpPr>
        <p:spPr>
          <a:xfrm>
            <a:off x="664286" y="6472748"/>
            <a:ext cx="6041313"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a:t>© 2017 NetApp, Inc. All rights reserved.  --- NETAPP CONFIDENTIAL ---</a:t>
            </a:r>
            <a:endParaRPr lang="en-US" dirty="0"/>
          </a:p>
        </p:txBody>
      </p:sp>
      <p:sp>
        <p:nvSpPr>
          <p:cNvPr id="13" name="Slide Number Placeholder 5"/>
          <p:cNvSpPr>
            <a:spLocks noGrp="1"/>
          </p:cNvSpPr>
          <p:nvPr>
            <p:ph type="sldNum" sz="quarter" idx="4"/>
          </p:nvPr>
        </p:nvSpPr>
        <p:spPr>
          <a:xfrm>
            <a:off x="220868" y="6462588"/>
            <a:ext cx="368412"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3899451843"/>
      </p:ext>
    </p:extLst>
  </p:cSld>
  <p:clrMap bg1="lt1" tx1="dk1" bg2="lt2" tx2="dk2" accent1="accent1" accent2="accent2" accent3="accent3" accent4="accent4" accent5="accent5" accent6="accent6" hlink="hlink" folHlink="folHlink"/>
  <p:sldLayoutIdLst>
    <p:sldLayoutId id="2147483855" r:id="rId1"/>
    <p:sldLayoutId id="2147483939" r:id="rId2"/>
    <p:sldLayoutId id="2147483858" r:id="rId3"/>
    <p:sldLayoutId id="2147483869" r:id="rId4"/>
    <p:sldLayoutId id="2147483940" r:id="rId5"/>
    <p:sldLayoutId id="2147483941" r:id="rId6"/>
    <p:sldLayoutId id="2147483942" r:id="rId7"/>
    <p:sldLayoutId id="2147483943" r:id="rId8"/>
    <p:sldLayoutId id="2147483946" r:id="rId9"/>
    <p:sldLayoutId id="2147483944" r:id="rId10"/>
    <p:sldLayoutId id="2147483945" r:id="rId11"/>
    <p:sldLayoutId id="2147483857" r:id="rId12"/>
    <p:sldLayoutId id="2147483859" r:id="rId13"/>
    <p:sldLayoutId id="2147483957"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958" r:id="rId24"/>
    <p:sldLayoutId id="2147483959" r:id="rId25"/>
    <p:sldLayoutId id="2147483960" r:id="rId26"/>
    <p:sldLayoutId id="2147483961" r:id="rId27"/>
    <p:sldLayoutId id="2147483962" r:id="rId28"/>
    <p:sldLayoutId id="2147483963" r:id="rId29"/>
    <p:sldLayoutId id="2147483964" r:id="rId30"/>
    <p:sldLayoutId id="2147483965" r:id="rId31"/>
    <p:sldLayoutId id="2147483966" r:id="rId32"/>
    <p:sldLayoutId id="2147483967" r:id="rId33"/>
    <p:sldLayoutId id="2147483968" r:id="rId34"/>
    <p:sldLayoutId id="2147483969" r:id="rId35"/>
  </p:sldLayoutIdLst>
  <p:transition spd="med">
    <p:fade/>
  </p:transition>
  <p:hf hdr="0" dt="0"/>
  <p:txStyles>
    <p:titleStyle>
      <a:lvl1pPr algn="l" defTabSz="915278" rtl="0" eaLnBrk="1" latinLnBrk="0" hangingPunct="1">
        <a:lnSpc>
          <a:spcPct val="80000"/>
        </a:lnSpc>
        <a:spcBef>
          <a:spcPct val="0"/>
        </a:spcBef>
        <a:buNone/>
        <a:defRPr sz="3001" b="0" kern="1200" baseline="0">
          <a:solidFill>
            <a:schemeClr val="tx1"/>
          </a:solidFill>
          <a:latin typeface="+mj-lt"/>
          <a:ea typeface="+mj-ea"/>
          <a:cs typeface="+mj-cs"/>
        </a:defRPr>
      </a:lvl1pPr>
    </p:titleStyle>
    <p:bodyStyle>
      <a:lvl1pPr marL="235175" indent="-235175" algn="l" defTabSz="915278" rtl="0" eaLnBrk="1" latinLnBrk="0" hangingPunct="1">
        <a:lnSpc>
          <a:spcPct val="95000"/>
        </a:lnSpc>
        <a:spcBef>
          <a:spcPts val="1201"/>
        </a:spcBef>
        <a:spcAft>
          <a:spcPts val="400"/>
        </a:spcAft>
        <a:buClr>
          <a:schemeClr val="accent1"/>
        </a:buClr>
        <a:buFont typeface="Wingdings" panose="05000000000000000000" pitchFamily="2" charset="2"/>
        <a:buChar char="§"/>
        <a:defRPr sz="2199" kern="1200">
          <a:solidFill>
            <a:schemeClr val="tx1"/>
          </a:solidFill>
          <a:latin typeface="+mn-lt"/>
          <a:ea typeface="+mn-ea"/>
          <a:cs typeface="+mn-cs"/>
        </a:defRPr>
      </a:lvl1pPr>
      <a:lvl2pPr marL="457640" indent="-228820" algn="l" defTabSz="915278"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59" indent="-228820" algn="l" defTabSz="915278"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78" indent="-228820" algn="l" defTabSz="915278"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90" marR="0" indent="-171614" algn="l" defTabSz="915278"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97" indent="-228820" algn="l" defTabSz="9152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97" indent="-228820" algn="l" defTabSz="9152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97" indent="-228820" algn="l" defTabSz="9152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97" indent="-228820" algn="l" defTabSz="9152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5278" rtl="0" eaLnBrk="1" latinLnBrk="0" hangingPunct="1">
        <a:defRPr sz="1900" kern="1200">
          <a:solidFill>
            <a:schemeClr val="tx1"/>
          </a:solidFill>
          <a:latin typeface="+mn-lt"/>
          <a:ea typeface="+mn-ea"/>
          <a:cs typeface="+mn-cs"/>
        </a:defRPr>
      </a:lvl1pPr>
      <a:lvl2pPr marL="457640" algn="l" defTabSz="915278" rtl="0" eaLnBrk="1" latinLnBrk="0" hangingPunct="1">
        <a:defRPr sz="1900" kern="1200">
          <a:solidFill>
            <a:schemeClr val="tx1"/>
          </a:solidFill>
          <a:latin typeface="+mn-lt"/>
          <a:ea typeface="+mn-ea"/>
          <a:cs typeface="+mn-cs"/>
        </a:defRPr>
      </a:lvl2pPr>
      <a:lvl3pPr marL="915278" algn="l" defTabSz="915278" rtl="0" eaLnBrk="1" latinLnBrk="0" hangingPunct="1">
        <a:defRPr sz="1900" kern="1200">
          <a:solidFill>
            <a:schemeClr val="tx1"/>
          </a:solidFill>
          <a:latin typeface="+mn-lt"/>
          <a:ea typeface="+mn-ea"/>
          <a:cs typeface="+mn-cs"/>
        </a:defRPr>
      </a:lvl3pPr>
      <a:lvl4pPr marL="1372913" algn="l" defTabSz="915278" rtl="0" eaLnBrk="1" latinLnBrk="0" hangingPunct="1">
        <a:defRPr sz="1900" kern="1200">
          <a:solidFill>
            <a:schemeClr val="tx1"/>
          </a:solidFill>
          <a:latin typeface="+mn-lt"/>
          <a:ea typeface="+mn-ea"/>
          <a:cs typeface="+mn-cs"/>
        </a:defRPr>
      </a:lvl4pPr>
      <a:lvl5pPr marL="1830553" algn="l" defTabSz="915278" rtl="0" eaLnBrk="1" latinLnBrk="0" hangingPunct="1">
        <a:defRPr sz="1900" kern="1200">
          <a:solidFill>
            <a:schemeClr val="tx1"/>
          </a:solidFill>
          <a:latin typeface="+mn-lt"/>
          <a:ea typeface="+mn-ea"/>
          <a:cs typeface="+mn-cs"/>
        </a:defRPr>
      </a:lvl5pPr>
      <a:lvl6pPr marL="2288190" algn="l" defTabSz="915278" rtl="0" eaLnBrk="1" latinLnBrk="0" hangingPunct="1">
        <a:defRPr sz="1900" kern="1200">
          <a:solidFill>
            <a:schemeClr val="tx1"/>
          </a:solidFill>
          <a:latin typeface="+mn-lt"/>
          <a:ea typeface="+mn-ea"/>
          <a:cs typeface="+mn-cs"/>
        </a:defRPr>
      </a:lvl6pPr>
      <a:lvl7pPr marL="2745828" algn="l" defTabSz="915278" rtl="0" eaLnBrk="1" latinLnBrk="0" hangingPunct="1">
        <a:defRPr sz="1900" kern="1200">
          <a:solidFill>
            <a:schemeClr val="tx1"/>
          </a:solidFill>
          <a:latin typeface="+mn-lt"/>
          <a:ea typeface="+mn-ea"/>
          <a:cs typeface="+mn-cs"/>
        </a:defRPr>
      </a:lvl7pPr>
      <a:lvl8pPr marL="3203466" algn="l" defTabSz="915278" rtl="0" eaLnBrk="1" latinLnBrk="0" hangingPunct="1">
        <a:defRPr sz="1900" kern="1200">
          <a:solidFill>
            <a:schemeClr val="tx1"/>
          </a:solidFill>
          <a:latin typeface="+mn-lt"/>
          <a:ea typeface="+mn-ea"/>
          <a:cs typeface="+mn-cs"/>
        </a:defRPr>
      </a:lvl8pPr>
      <a:lvl9pPr marL="3661103" algn="l" defTabSz="915278"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b.netapp.com/support/index?page=content&amp;channel=SUPPORT_BULLETINS" TargetMode="External"/><Relationship Id="rId2" Type="http://schemas.openxmlformats.org/officeDocument/2006/relationships/hyperlink" Target="http://mysupport.netapp.com/info/communications/index.html" TargetMode="External"/><Relationship Id="rId1" Type="http://schemas.openxmlformats.org/officeDocument/2006/relationships/slideLayout" Target="../slideLayouts/slideLayout32.xml"/><Relationship Id="rId4" Type="http://schemas.openxmlformats.org/officeDocument/2006/relationships/hyperlink" Target="https://kb.netapp.com/support/index?page=hom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hyperlink" Target="mailto:NG-TR-SAMTEAM@NETAPP.COM" TargetMode="External"/><Relationship Id="rId2" Type="http://schemas.openxmlformats.org/officeDocument/2006/relationships/hyperlink" Target="mailto:NetApp-Alert@ThomsonReuters.com" TargetMode="Externa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hyperlink" Target="http://mysupport.netapp.com/cssportal/faces/oracle/webcenter/portalapp/pages/css/home/CssDashboard.jspx" TargetMode="Externa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hyperlink" Target="mailto:NetApp-Alert@thomsonreuters.com" TargetMode="Externa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mysupport.netapp.com/" TargetMode="Externa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mysupport.netapp.com/info/web/ECMP1150551.html" TargetMode="Externa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NetApp Support Primer</a:t>
            </a:r>
          </a:p>
        </p:txBody>
      </p:sp>
      <p:sp>
        <p:nvSpPr>
          <p:cNvPr id="3" name="Text Placeholder 2"/>
          <p:cNvSpPr>
            <a:spLocks noGrp="1"/>
          </p:cNvSpPr>
          <p:nvPr>
            <p:ph type="body" sz="quarter" idx="10"/>
          </p:nvPr>
        </p:nvSpPr>
        <p:spPr/>
        <p:txBody>
          <a:bodyPr/>
          <a:lstStyle/>
          <a:p>
            <a:pPr lvl="1"/>
            <a:r>
              <a:rPr lang="en-US" dirty="0"/>
              <a:t>Debbie Willoughby</a:t>
            </a:r>
          </a:p>
          <a:p>
            <a:pPr lvl="2"/>
            <a:r>
              <a:rPr lang="en-US" dirty="0"/>
              <a:t>Global Support Account Manager for</a:t>
            </a:r>
          </a:p>
          <a:p>
            <a:pPr lvl="2"/>
            <a:r>
              <a:rPr lang="en-US" dirty="0"/>
              <a:t>Thomson Reuters</a:t>
            </a:r>
          </a:p>
          <a:p>
            <a:pPr lvl="2"/>
            <a:r>
              <a:rPr lang="en-US" dirty="0"/>
              <a:t>April 13, 2017</a:t>
            </a:r>
          </a:p>
        </p:txBody>
      </p:sp>
      <p:sp>
        <p:nvSpPr>
          <p:cNvPr id="4" name="Footer Placeholder 3"/>
          <p:cNvSpPr>
            <a:spLocks noGrp="1"/>
          </p:cNvSpPr>
          <p:nvPr>
            <p:ph type="ftr" sz="quarter" idx="3"/>
          </p:nvPr>
        </p:nvSpPr>
        <p:spPr/>
        <p:txBody>
          <a:bodyPr/>
          <a:lstStyle/>
          <a:p>
            <a:r>
              <a:rPr lang="en-US" dirty="0"/>
              <a:t>© 2017 NetApp, Inc. All rights reserved.  --- NETAPP CONFIDENTIAL ---</a:t>
            </a:r>
          </a:p>
        </p:txBody>
      </p:sp>
      <p:sp>
        <p:nvSpPr>
          <p:cNvPr id="5" name="Slide Number Placeholder 4"/>
          <p:cNvSpPr>
            <a:spLocks noGrp="1"/>
          </p:cNvSpPr>
          <p:nvPr>
            <p:ph type="sldNum" sz="quarter" idx="4"/>
          </p:nvPr>
        </p:nvSpPr>
        <p:spPr/>
        <p:txBody>
          <a:bodyPr/>
          <a:lstStyle/>
          <a:p>
            <a:fld id="{B071A5F3-A4FF-4CEE-8215-C08835B585C1}" type="slidenum">
              <a:rPr lang="en-US" smtClean="0"/>
              <a:pPr/>
              <a:t>1</a:t>
            </a:fld>
            <a:endParaRPr lang="en-US" dirty="0"/>
          </a:p>
        </p:txBody>
      </p:sp>
    </p:spTree>
    <p:extLst>
      <p:ext uri="{BB962C8B-B14F-4D97-AF65-F5344CB8AC3E}">
        <p14:creationId xmlns:p14="http://schemas.microsoft.com/office/powerpoint/2010/main" val="29584424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NetApp Information Sharing</a:t>
            </a:r>
          </a:p>
        </p:txBody>
      </p:sp>
      <p:sp>
        <p:nvSpPr>
          <p:cNvPr id="4" name="Footer Placeholder 3"/>
          <p:cNvSpPr>
            <a:spLocks noGrp="1"/>
          </p:cNvSpPr>
          <p:nvPr>
            <p:ph type="ftr" sz="quarter" idx="3"/>
          </p:nvPr>
        </p:nvSpPr>
        <p:spPr/>
        <p:txBody>
          <a:bodyPr/>
          <a:lstStyle/>
          <a:p>
            <a:r>
              <a:rPr lang="en-US" dirty="0"/>
              <a:t>© 2015 NetApp, Inc. All rights reserved. NetApp Confidential – Limited Use </a:t>
            </a:r>
          </a:p>
        </p:txBody>
      </p:sp>
      <p:sp>
        <p:nvSpPr>
          <p:cNvPr id="5" name="Slide Number Placeholder 4"/>
          <p:cNvSpPr>
            <a:spLocks noGrp="1"/>
          </p:cNvSpPr>
          <p:nvPr>
            <p:ph type="sldNum" sz="quarter" idx="4"/>
          </p:nvPr>
        </p:nvSpPr>
        <p:spPr/>
        <p:txBody>
          <a:bodyPr/>
          <a:lstStyle/>
          <a:p>
            <a:fld id="{B071A5F3-A4FF-4CEE-8215-C08835B585C1}" type="slidenum">
              <a:rPr lang="en-US" smtClean="0"/>
              <a:pPr/>
              <a:t>10</a:t>
            </a:fld>
            <a:endParaRPr lang="en-US" dirty="0"/>
          </a:p>
        </p:txBody>
      </p:sp>
      <p:sp>
        <p:nvSpPr>
          <p:cNvPr id="6" name="TextBox 5"/>
          <p:cNvSpPr txBox="1"/>
          <p:nvPr/>
        </p:nvSpPr>
        <p:spPr>
          <a:xfrm>
            <a:off x="382349" y="2262273"/>
            <a:ext cx="685979" cy="685979"/>
          </a:xfrm>
          <a:prstGeom prst="rect">
            <a:avLst/>
          </a:prstGeom>
        </p:spPr>
        <p:txBody>
          <a:bodyPr vert="horz" wrap="none" lIns="68598" tIns="34299" rIns="68598" bIns="34299" rtlCol="0" anchor="ctr">
            <a:noAutofit/>
          </a:bodyPr>
          <a:lstStyle/>
          <a:p>
            <a:pPr marL="214370" indent="-214370" defTabSz="685983">
              <a:lnSpc>
                <a:spcPct val="95000"/>
              </a:lnSpc>
              <a:spcBef>
                <a:spcPts val="300"/>
              </a:spcBef>
              <a:spcAft>
                <a:spcPts val="150"/>
              </a:spcAft>
              <a:buFont typeface="Arial" panose="020B0604020202020204" pitchFamily="34" charset="0"/>
              <a:buChar char="•"/>
            </a:pPr>
            <a:r>
              <a:rPr lang="en-US" sz="1350" dirty="0">
                <a:solidFill>
                  <a:sysClr val="windowText" lastClr="000000"/>
                </a:solidFill>
              </a:rPr>
              <a:t>NetApp Communications (self subscription) </a:t>
            </a:r>
          </a:p>
          <a:p>
            <a:pPr marL="557667" lvl="1" indent="-214370" defTabSz="685983">
              <a:lnSpc>
                <a:spcPct val="95000"/>
              </a:lnSpc>
              <a:spcBef>
                <a:spcPts val="300"/>
              </a:spcBef>
              <a:spcAft>
                <a:spcPts val="150"/>
              </a:spcAft>
              <a:buFont typeface="Arial" panose="020B0604020202020204" pitchFamily="34" charset="0"/>
              <a:buChar char="•"/>
            </a:pPr>
            <a:r>
              <a:rPr lang="en-US" sz="1350" dirty="0">
                <a:solidFill>
                  <a:sysClr val="windowText" lastClr="000000"/>
                </a:solidFill>
                <a:hlinkClick r:id="rId2"/>
              </a:rPr>
              <a:t>http://mysupport.netapp.com/info/communications/index.html</a:t>
            </a:r>
            <a:endParaRPr lang="en-US" sz="1350" dirty="0">
              <a:solidFill>
                <a:sysClr val="windowText" lastClr="000000"/>
              </a:solidFill>
            </a:endParaRPr>
          </a:p>
          <a:p>
            <a:pPr marL="557667" lvl="1" indent="-214370" defTabSz="685983">
              <a:lnSpc>
                <a:spcPct val="95000"/>
              </a:lnSpc>
              <a:spcBef>
                <a:spcPts val="300"/>
              </a:spcBef>
              <a:spcAft>
                <a:spcPts val="150"/>
              </a:spcAft>
              <a:buFont typeface="Arial" panose="020B0604020202020204" pitchFamily="34" charset="0"/>
              <a:buChar char="•"/>
            </a:pPr>
            <a:r>
              <a:rPr lang="en-US" sz="1350" dirty="0">
                <a:solidFill>
                  <a:sysClr val="windowText" lastClr="000000"/>
                </a:solidFill>
                <a:hlinkClick r:id="rId3"/>
              </a:rPr>
              <a:t>https://kb.netapp.com/support/index?page=content&amp;channel=SUPPORT_BULLETINS</a:t>
            </a:r>
            <a:endParaRPr lang="en-US" sz="1350" dirty="0">
              <a:solidFill>
                <a:sysClr val="windowText" lastClr="000000"/>
              </a:solidFill>
            </a:endParaRPr>
          </a:p>
          <a:p>
            <a:pPr marL="557667" lvl="1" indent="-214370" defTabSz="685983">
              <a:lnSpc>
                <a:spcPct val="95000"/>
              </a:lnSpc>
              <a:spcBef>
                <a:spcPts val="300"/>
              </a:spcBef>
              <a:spcAft>
                <a:spcPts val="150"/>
              </a:spcAft>
              <a:buFont typeface="Arial" panose="020B0604020202020204" pitchFamily="34" charset="0"/>
              <a:buChar char="•"/>
            </a:pPr>
            <a:r>
              <a:rPr lang="en-US" sz="1350" dirty="0">
                <a:solidFill>
                  <a:sysClr val="windowText" lastClr="000000"/>
                </a:solidFill>
                <a:hlinkClick r:id="rId4"/>
              </a:rPr>
              <a:t>https://kb.netapp.com/support/index?page=home</a:t>
            </a:r>
            <a:r>
              <a:rPr lang="en-US" sz="1350" dirty="0">
                <a:solidFill>
                  <a:sysClr val="windowText" lastClr="000000"/>
                </a:solidFill>
              </a:rPr>
              <a:t> </a:t>
            </a:r>
          </a:p>
          <a:p>
            <a:pPr lvl="1" defTabSz="685983">
              <a:lnSpc>
                <a:spcPct val="95000"/>
              </a:lnSpc>
              <a:spcBef>
                <a:spcPts val="300"/>
              </a:spcBef>
              <a:spcAft>
                <a:spcPts val="150"/>
              </a:spcAft>
            </a:pPr>
            <a:endParaRPr lang="en-US" sz="1350" dirty="0">
              <a:solidFill>
                <a:sysClr val="windowText" lastClr="000000"/>
              </a:solidFill>
            </a:endParaRPr>
          </a:p>
          <a:p>
            <a:pPr marL="214370" indent="-214370" defTabSz="685983">
              <a:lnSpc>
                <a:spcPct val="95000"/>
              </a:lnSpc>
              <a:spcBef>
                <a:spcPts val="300"/>
              </a:spcBef>
              <a:spcAft>
                <a:spcPts val="150"/>
              </a:spcAft>
              <a:buFont typeface="Arial" panose="020B0604020202020204" pitchFamily="34" charset="0"/>
              <a:buChar char="•"/>
            </a:pPr>
            <a:r>
              <a:rPr lang="en-US" sz="1350" dirty="0">
                <a:solidFill>
                  <a:sysClr val="windowText" lastClr="000000"/>
                </a:solidFill>
              </a:rPr>
              <a:t>Weekly NetApp Support meeting</a:t>
            </a:r>
          </a:p>
          <a:p>
            <a:pPr marL="214370" indent="-214370" defTabSz="685983">
              <a:lnSpc>
                <a:spcPct val="95000"/>
              </a:lnSpc>
              <a:spcBef>
                <a:spcPts val="300"/>
              </a:spcBef>
              <a:spcAft>
                <a:spcPts val="150"/>
              </a:spcAft>
              <a:buFont typeface="Arial" panose="020B0604020202020204" pitchFamily="34" charset="0"/>
              <a:buChar char="•"/>
            </a:pPr>
            <a:endParaRPr lang="en-US" sz="1350" dirty="0">
              <a:solidFill>
                <a:sysClr val="windowText" lastClr="000000"/>
              </a:solidFill>
            </a:endParaRPr>
          </a:p>
        </p:txBody>
      </p:sp>
    </p:spTree>
    <p:extLst>
      <p:ext uri="{BB962C8B-B14F-4D97-AF65-F5344CB8AC3E}">
        <p14:creationId xmlns:p14="http://schemas.microsoft.com/office/powerpoint/2010/main" val="2595798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017838" y="1986770"/>
            <a:ext cx="5975581" cy="3361265"/>
          </a:xfrm>
          <a:prstGeom prst="rect">
            <a:avLst/>
          </a:prstGeom>
        </p:spPr>
      </p:pic>
      <p:sp>
        <p:nvSpPr>
          <p:cNvPr id="2" name="Title 1"/>
          <p:cNvSpPr>
            <a:spLocks noGrp="1"/>
          </p:cNvSpPr>
          <p:nvPr>
            <p:ph type="title"/>
          </p:nvPr>
        </p:nvSpPr>
        <p:spPr/>
        <p:txBody>
          <a:bodyPr/>
          <a:lstStyle/>
          <a:p>
            <a:r>
              <a:rPr lang="en-US" dirty="0"/>
              <a:t>Check Case Status and Update Case Notes </a:t>
            </a:r>
          </a:p>
        </p:txBody>
      </p:sp>
      <p:sp>
        <p:nvSpPr>
          <p:cNvPr id="3" name="Content Placeholder 2"/>
          <p:cNvSpPr>
            <a:spLocks noGrp="1"/>
          </p:cNvSpPr>
          <p:nvPr>
            <p:ph sz="quarter" idx="14"/>
          </p:nvPr>
        </p:nvSpPr>
        <p:spPr>
          <a:xfrm>
            <a:off x="84051" y="2030690"/>
            <a:ext cx="2933787" cy="1223062"/>
          </a:xfrm>
        </p:spPr>
        <p:txBody>
          <a:bodyPr/>
          <a:lstStyle/>
          <a:p>
            <a:pPr marL="342991" indent="-342991">
              <a:buAutoNum type="arabicPeriod"/>
            </a:pPr>
            <a:r>
              <a:rPr lang="en-US" sz="1200" dirty="0"/>
              <a:t>From the main navigation, find Cases &amp; Parts and select View Cases. Alternatively, you can click View All from the My Recent Cases &amp; Part Requests widget. </a:t>
            </a:r>
          </a:p>
          <a:p>
            <a:pPr marL="342991" indent="-342991">
              <a:buAutoNum type="arabicPeriod"/>
            </a:pPr>
            <a:r>
              <a:rPr lang="en-US" sz="1200" dirty="0"/>
              <a:t>Use the Selection Criteria section to find your case. You can search by case number or you can see all the cases. Click Go for the search method that you selected.  </a:t>
            </a:r>
          </a:p>
          <a:p>
            <a:pPr marL="342991" indent="-342991">
              <a:buAutoNum type="arabicPeriod"/>
            </a:pPr>
            <a:r>
              <a:rPr lang="en-US" sz="1200" dirty="0"/>
              <a:t>In the search results, click the case number to see the case information. You can add more information as a part of the Case Notes section. If you add information, be sure to click Update Case. </a:t>
            </a:r>
          </a:p>
        </p:txBody>
      </p:sp>
      <p:sp>
        <p:nvSpPr>
          <p:cNvPr id="5" name="Footer Placeholder 4"/>
          <p:cNvSpPr>
            <a:spLocks noGrp="1"/>
          </p:cNvSpPr>
          <p:nvPr>
            <p:ph type="ftr" sz="quarter" idx="3"/>
          </p:nvPr>
        </p:nvSpPr>
        <p:spPr/>
        <p:txBody>
          <a:bodyPr/>
          <a:lstStyle/>
          <a:p>
            <a:r>
              <a:rPr lang="en-US" dirty="0"/>
              <a:t>© 2015 NetApp, Inc. All rights reserved. NetApp Confidential – Limited Use </a:t>
            </a:r>
          </a:p>
        </p:txBody>
      </p:sp>
      <p:sp>
        <p:nvSpPr>
          <p:cNvPr id="6" name="Slide Number Placeholder 5"/>
          <p:cNvSpPr>
            <a:spLocks noGrp="1"/>
          </p:cNvSpPr>
          <p:nvPr>
            <p:ph type="sldNum" sz="quarter" idx="4"/>
          </p:nvPr>
        </p:nvSpPr>
        <p:spPr/>
        <p:txBody>
          <a:bodyPr/>
          <a:lstStyle/>
          <a:p>
            <a:fld id="{B071A5F3-A4FF-4CEE-8215-C08835B585C1}" type="slidenum">
              <a:rPr lang="en-US" smtClean="0"/>
              <a:pPr/>
              <a:t>11</a:t>
            </a:fld>
            <a:endParaRPr lang="en-US" dirty="0"/>
          </a:p>
        </p:txBody>
      </p:sp>
    </p:spTree>
    <p:extLst>
      <p:ext uri="{BB962C8B-B14F-4D97-AF65-F5344CB8AC3E}">
        <p14:creationId xmlns:p14="http://schemas.microsoft.com/office/powerpoint/2010/main" val="18384039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Base Search</a:t>
            </a:r>
          </a:p>
        </p:txBody>
      </p:sp>
      <p:sp>
        <p:nvSpPr>
          <p:cNvPr id="5" name="Footer Placeholder 4"/>
          <p:cNvSpPr>
            <a:spLocks noGrp="1"/>
          </p:cNvSpPr>
          <p:nvPr>
            <p:ph type="ftr" sz="quarter" idx="3"/>
          </p:nvPr>
        </p:nvSpPr>
        <p:spPr/>
        <p:txBody>
          <a:bodyPr/>
          <a:lstStyle/>
          <a:p>
            <a:r>
              <a:rPr lang="en-US" dirty="0"/>
              <a:t>© 2015 NetApp, Inc. All rights reserved. NetApp Confidential – Limited Use </a:t>
            </a:r>
          </a:p>
        </p:txBody>
      </p:sp>
      <p:sp>
        <p:nvSpPr>
          <p:cNvPr id="6" name="Slide Number Placeholder 5"/>
          <p:cNvSpPr>
            <a:spLocks noGrp="1"/>
          </p:cNvSpPr>
          <p:nvPr>
            <p:ph type="sldNum" sz="quarter" idx="4"/>
          </p:nvPr>
        </p:nvSpPr>
        <p:spPr/>
        <p:txBody>
          <a:bodyPr/>
          <a:lstStyle/>
          <a:p>
            <a:fld id="{B071A5F3-A4FF-4CEE-8215-C08835B585C1}" type="slidenum">
              <a:rPr lang="en-US" smtClean="0"/>
              <a:pPr/>
              <a:t>12</a:t>
            </a:fld>
            <a:endParaRPr lang="en-US" dirty="0"/>
          </a:p>
        </p:txBody>
      </p:sp>
      <p:pic>
        <p:nvPicPr>
          <p:cNvPr id="4" name="Picture 3"/>
          <p:cNvPicPr>
            <a:picLocks noChangeAspect="1"/>
          </p:cNvPicPr>
          <p:nvPr/>
        </p:nvPicPr>
        <p:blipFill>
          <a:blip r:embed="rId2"/>
          <a:stretch>
            <a:fillRect/>
          </a:stretch>
        </p:blipFill>
        <p:spPr>
          <a:xfrm>
            <a:off x="838188" y="1712667"/>
            <a:ext cx="7182065" cy="4039912"/>
          </a:xfrm>
          <a:prstGeom prst="rect">
            <a:avLst/>
          </a:prstGeom>
        </p:spPr>
      </p:pic>
    </p:spTree>
    <p:extLst>
      <p:ext uri="{BB962C8B-B14F-4D97-AF65-F5344CB8AC3E}">
        <p14:creationId xmlns:p14="http://schemas.microsoft.com/office/powerpoint/2010/main" val="308270678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Text Placeholder 2"/>
          <p:cNvSpPr>
            <a:spLocks noGrp="1"/>
          </p:cNvSpPr>
          <p:nvPr>
            <p:ph type="body" idx="10"/>
          </p:nvPr>
        </p:nvSpPr>
        <p:spPr/>
        <p:txBody>
          <a:bodyPr/>
          <a:lstStyle/>
          <a:p>
            <a:endParaRPr lang="en-US" dirty="0"/>
          </a:p>
          <a:p>
            <a:pPr marL="557667" lvl="1" indent="-214370">
              <a:buFont typeface="Arial" panose="020B0604020202020204" pitchFamily="34" charset="0"/>
              <a:buChar char="•"/>
            </a:pPr>
            <a:r>
              <a:rPr lang="en-US" dirty="0"/>
              <a:t>It is ideal for one support engineer to retain a case for the duration of that case. Check hours of NetApp support engineer listed in signature. If hours are not satisfactory, please call into NetApp to request reassignment, during the required shift.</a:t>
            </a:r>
          </a:p>
          <a:p>
            <a:pPr marL="557667" lvl="1" indent="-214370">
              <a:buFont typeface="Arial" panose="020B0604020202020204" pitchFamily="34" charset="0"/>
              <a:buChar char="•"/>
            </a:pPr>
            <a:r>
              <a:rPr lang="en-US" dirty="0"/>
              <a:t>Do not request case be moved from shift to shift, unless business requirement. Storage support must be actively engaged for case to be handed over to next shift.</a:t>
            </a:r>
          </a:p>
          <a:p>
            <a:pPr marL="557667" lvl="1" indent="-214370">
              <a:buFont typeface="Arial" panose="020B0604020202020204" pitchFamily="34" charset="0"/>
              <a:buChar char="•"/>
            </a:pPr>
            <a:r>
              <a:rPr lang="en-US" dirty="0">
                <a:hlinkClick r:id="rId2"/>
              </a:rPr>
              <a:t>NetApp-Alert@ThomsonReuters.com</a:t>
            </a:r>
            <a:r>
              <a:rPr lang="en-US" dirty="0"/>
              <a:t> includes FLS and Storage team dl. Include or request in case notes that this dl or Storage team dl be copied in all emails.</a:t>
            </a:r>
          </a:p>
          <a:p>
            <a:pPr marL="557667" lvl="1" indent="-214370">
              <a:buFont typeface="Arial" panose="020B0604020202020204" pitchFamily="34" charset="0"/>
              <a:buChar char="•"/>
            </a:pPr>
            <a:r>
              <a:rPr lang="en-US" dirty="0"/>
              <a:t>Open cases during working shift or request working time by calling Support desk.</a:t>
            </a:r>
          </a:p>
          <a:p>
            <a:pPr marL="557667" lvl="1" indent="-214370">
              <a:buFont typeface="Arial" panose="020B0604020202020204" pitchFamily="34" charset="0"/>
              <a:buChar char="•"/>
            </a:pPr>
            <a:r>
              <a:rPr lang="en-US" dirty="0"/>
              <a:t>Only Priority one cases (controller down, business impact) are worked from shift to shift. Do not expect non-P1 cases to be active, outside of case owner shift.</a:t>
            </a:r>
          </a:p>
          <a:p>
            <a:pPr marL="557667" lvl="1" indent="-214370">
              <a:buFont typeface="Arial" panose="020B0604020202020204" pitchFamily="34" charset="0"/>
              <a:buChar char="•"/>
            </a:pPr>
            <a:r>
              <a:rPr lang="en-US" dirty="0"/>
              <a:t>If other vendors and other TR teams (network, database, windows) are relevant to a case resolution, please include them in conference calls and communications.</a:t>
            </a:r>
          </a:p>
          <a:p>
            <a:pPr marL="557667" lvl="1" indent="-214370">
              <a:buFont typeface="Arial" panose="020B0604020202020204" pitchFamily="34" charset="0"/>
              <a:buChar char="•"/>
            </a:pPr>
            <a:r>
              <a:rPr lang="en-US" dirty="0"/>
              <a:t>Check case notes from Support site login</a:t>
            </a:r>
          </a:p>
          <a:p>
            <a:pPr marL="557667" lvl="1" indent="-214370">
              <a:buFont typeface="Arial" panose="020B0604020202020204" pitchFamily="34" charset="0"/>
              <a:buChar char="•"/>
            </a:pPr>
            <a:r>
              <a:rPr lang="en-US" dirty="0"/>
              <a:t>Request conference calls with case owner directly, by phone is best.</a:t>
            </a:r>
          </a:p>
          <a:p>
            <a:pPr marL="557667" lvl="1" indent="-214370">
              <a:buFont typeface="Arial" panose="020B0604020202020204" pitchFamily="34" charset="0"/>
              <a:buChar char="•"/>
            </a:pPr>
            <a:r>
              <a:rPr lang="en-US" dirty="0"/>
              <a:t>Please do not expect a response by emailing NetApp Support or by including a </a:t>
            </a:r>
            <a:r>
              <a:rPr lang="en-US" dirty="0" err="1"/>
              <a:t>netgroup</a:t>
            </a:r>
            <a:r>
              <a:rPr lang="en-US" dirty="0"/>
              <a:t> (other than </a:t>
            </a:r>
            <a:r>
              <a:rPr lang="en-US" dirty="0">
                <a:hlinkClick r:id="rId3"/>
              </a:rPr>
              <a:t>NG-TR-SAMTEAM@NETAPP.COM</a:t>
            </a:r>
            <a:r>
              <a:rPr lang="en-US" dirty="0"/>
              <a:t> of course </a:t>
            </a:r>
            <a:r>
              <a:rPr lang="en-US" dirty="0">
                <a:sym typeface="Wingdings" panose="05000000000000000000" pitchFamily="2" charset="2"/>
              </a:rPr>
              <a:t></a:t>
            </a:r>
            <a:endParaRPr lang="en-US" dirty="0"/>
          </a:p>
          <a:p>
            <a:pPr marL="557667" lvl="1" indent="-214370">
              <a:buFont typeface="Arial" panose="020B0604020202020204" pitchFamily="34" charset="0"/>
              <a:buChar char="•"/>
            </a:pPr>
            <a:r>
              <a:rPr lang="en-US" dirty="0"/>
              <a:t>Be conscientious of emailing case owners outside of their shift.</a:t>
            </a:r>
          </a:p>
          <a:p>
            <a:pPr marL="557667" lvl="1" indent="-214370">
              <a:buFont typeface="Arial" panose="020B0604020202020204" pitchFamily="34" charset="0"/>
              <a:buChar char="•"/>
            </a:pPr>
            <a:r>
              <a:rPr lang="en-US" dirty="0"/>
              <a:t>NetApp support is specifically intended for break/fix activities.</a:t>
            </a:r>
          </a:p>
          <a:p>
            <a:pPr marL="557667" lvl="1" indent="-214370">
              <a:buFont typeface="Arial" panose="020B0604020202020204" pitchFamily="34" charset="0"/>
              <a:buChar char="•"/>
            </a:pPr>
            <a:r>
              <a:rPr lang="en-US" dirty="0"/>
              <a:t>Please make best effort to respond to last email. Email addresses are added throughout a case. </a:t>
            </a:r>
          </a:p>
          <a:p>
            <a:pPr marL="557667" lvl="1" indent="-214370">
              <a:buFont typeface="Arial" panose="020B0604020202020204" pitchFamily="34" charset="0"/>
              <a:buChar char="•"/>
            </a:pPr>
            <a:r>
              <a:rPr lang="en-US" dirty="0"/>
              <a:t>Cases are NOT handed over the weekend resources or worked over the weekend</a:t>
            </a:r>
          </a:p>
          <a:p>
            <a:endParaRPr lang="en-US" dirty="0"/>
          </a:p>
        </p:txBody>
      </p:sp>
      <p:sp>
        <p:nvSpPr>
          <p:cNvPr id="4" name="Footer Placeholder 3"/>
          <p:cNvSpPr>
            <a:spLocks noGrp="1"/>
          </p:cNvSpPr>
          <p:nvPr>
            <p:ph type="ftr" sz="quarter" idx="3"/>
          </p:nvPr>
        </p:nvSpPr>
        <p:spPr/>
        <p:txBody>
          <a:bodyPr/>
          <a:lstStyle/>
          <a:p>
            <a:r>
              <a:rPr lang="en-US" dirty="0"/>
              <a:t>© 2015 NetApp, Inc. All rights </a:t>
            </a:r>
            <a:r>
              <a:rPr lang="en-US" dirty="0" err="1"/>
              <a:t>remakjjjjjjjjjjjjjjjjjjjserved</a:t>
            </a:r>
            <a:r>
              <a:rPr lang="en-US" dirty="0"/>
              <a:t>. NetApp Confidential – Limited Use </a:t>
            </a:r>
          </a:p>
        </p:txBody>
      </p:sp>
      <p:sp>
        <p:nvSpPr>
          <p:cNvPr id="5" name="Slide Number Placeholder 4"/>
          <p:cNvSpPr>
            <a:spLocks noGrp="1"/>
          </p:cNvSpPr>
          <p:nvPr>
            <p:ph type="sldNum" sz="quarter" idx="4"/>
          </p:nvPr>
        </p:nvSpPr>
        <p:spPr/>
        <p:txBody>
          <a:bodyPr/>
          <a:lstStyle/>
          <a:p>
            <a:fld id="{B071A5F3-A4FF-4CEE-8215-C08835B585C1}" type="slidenum">
              <a:rPr lang="en-US" smtClean="0"/>
              <a:pPr/>
              <a:t>13</a:t>
            </a:fld>
            <a:endParaRPr lang="en-US" dirty="0"/>
          </a:p>
        </p:txBody>
      </p:sp>
    </p:spTree>
    <p:extLst>
      <p:ext uri="{BB962C8B-B14F-4D97-AF65-F5344CB8AC3E}">
        <p14:creationId xmlns:p14="http://schemas.microsoft.com/office/powerpoint/2010/main" val="82199989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Text Placeholder 2"/>
          <p:cNvSpPr>
            <a:spLocks noGrp="1"/>
          </p:cNvSpPr>
          <p:nvPr>
            <p:ph type="body" idx="10"/>
          </p:nvPr>
        </p:nvSpPr>
        <p:spPr/>
        <p:txBody>
          <a:bodyPr/>
          <a:lstStyle/>
          <a:p>
            <a:endParaRPr lang="en-US" dirty="0"/>
          </a:p>
          <a:p>
            <a:pPr marL="557667" lvl="1" indent="-214370">
              <a:buFont typeface="Arial" panose="020B0604020202020204" pitchFamily="34" charset="0"/>
              <a:buChar char="•"/>
            </a:pPr>
            <a:r>
              <a:rPr lang="en-US" dirty="0" err="1"/>
              <a:t>Perfstat</a:t>
            </a:r>
            <a:r>
              <a:rPr lang="en-US" dirty="0"/>
              <a:t> collection must be executed during time of performance problem.</a:t>
            </a:r>
          </a:p>
          <a:p>
            <a:pPr marL="557667" lvl="1" indent="-214370">
              <a:buFont typeface="Arial" panose="020B0604020202020204" pitchFamily="34" charset="0"/>
              <a:buChar char="•"/>
            </a:pPr>
            <a:r>
              <a:rPr lang="en-US" dirty="0"/>
              <a:t>Contact NetApp Support early in the troubleshooting stages.</a:t>
            </a:r>
          </a:p>
          <a:p>
            <a:pPr marL="557667" lvl="1" indent="-214370">
              <a:buFont typeface="Arial" panose="020B0604020202020204" pitchFamily="34" charset="0"/>
              <a:buChar char="•"/>
            </a:pPr>
            <a:r>
              <a:rPr lang="en-US" dirty="0"/>
              <a:t>Framing the issue is critical for getting the most appropriate NetApp resource and progressing the resolution.</a:t>
            </a:r>
          </a:p>
          <a:p>
            <a:pPr marL="557667" lvl="1" indent="-214370">
              <a:buFont typeface="Arial" panose="020B0604020202020204" pitchFamily="34" charset="0"/>
              <a:buChar char="•"/>
            </a:pPr>
            <a:r>
              <a:rPr lang="en-US" dirty="0"/>
              <a:t>The Business Impact question is important.</a:t>
            </a:r>
          </a:p>
          <a:p>
            <a:pPr marL="557667" lvl="1" indent="-214370">
              <a:buFont typeface="Arial" panose="020B0604020202020204" pitchFamily="34" charset="0"/>
              <a:buChar char="•"/>
            </a:pPr>
            <a:r>
              <a:rPr lang="en-US" dirty="0"/>
              <a:t>Root Cause analysis should be requested in timely manner.</a:t>
            </a:r>
          </a:p>
          <a:p>
            <a:pPr marL="557667" lvl="1" indent="-214370">
              <a:buFont typeface="Arial" panose="020B0604020202020204" pitchFamily="34" charset="0"/>
              <a:buChar char="•"/>
            </a:pPr>
            <a:endParaRPr lang="en-US" dirty="0"/>
          </a:p>
          <a:p>
            <a:pPr marL="557667" lvl="1" indent="-214370">
              <a:buFont typeface="Arial" panose="020B0604020202020204" pitchFamily="34" charset="0"/>
              <a:buChar char="•"/>
            </a:pPr>
            <a:endParaRPr lang="en-US" dirty="0"/>
          </a:p>
          <a:p>
            <a:endParaRPr lang="en-US" dirty="0"/>
          </a:p>
        </p:txBody>
      </p:sp>
      <p:sp>
        <p:nvSpPr>
          <p:cNvPr id="4" name="Footer Placeholder 3"/>
          <p:cNvSpPr>
            <a:spLocks noGrp="1"/>
          </p:cNvSpPr>
          <p:nvPr>
            <p:ph type="ftr" sz="quarter" idx="3"/>
          </p:nvPr>
        </p:nvSpPr>
        <p:spPr/>
        <p:txBody>
          <a:bodyPr/>
          <a:lstStyle/>
          <a:p>
            <a:r>
              <a:rPr lang="en-US" dirty="0"/>
              <a:t>© 2015 NetApp, Inc. All rights </a:t>
            </a:r>
            <a:r>
              <a:rPr lang="en-US" dirty="0" err="1"/>
              <a:t>remakjjjjjjjjjjjjjjjjjjjserved</a:t>
            </a:r>
            <a:r>
              <a:rPr lang="en-US" dirty="0"/>
              <a:t>. NetApp Confidential – Limited Use </a:t>
            </a:r>
          </a:p>
        </p:txBody>
      </p:sp>
      <p:sp>
        <p:nvSpPr>
          <p:cNvPr id="5" name="Slide Number Placeholder 4"/>
          <p:cNvSpPr>
            <a:spLocks noGrp="1"/>
          </p:cNvSpPr>
          <p:nvPr>
            <p:ph type="sldNum" sz="quarter" idx="4"/>
          </p:nvPr>
        </p:nvSpPr>
        <p:spPr/>
        <p:txBody>
          <a:bodyPr/>
          <a:lstStyle/>
          <a:p>
            <a:fld id="{B071A5F3-A4FF-4CEE-8215-C08835B585C1}" type="slidenum">
              <a:rPr lang="en-US" smtClean="0"/>
              <a:pPr/>
              <a:t>14</a:t>
            </a:fld>
            <a:endParaRPr lang="en-US" dirty="0"/>
          </a:p>
        </p:txBody>
      </p:sp>
    </p:spTree>
    <p:extLst>
      <p:ext uri="{BB962C8B-B14F-4D97-AF65-F5344CB8AC3E}">
        <p14:creationId xmlns:p14="http://schemas.microsoft.com/office/powerpoint/2010/main" val="278872594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hours alignment</a:t>
            </a:r>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1121572587"/>
              </p:ext>
            </p:extLst>
          </p:nvPr>
        </p:nvGraphicFramePr>
        <p:xfrm>
          <a:off x="1010094" y="2668772"/>
          <a:ext cx="7045336" cy="2293419"/>
        </p:xfrm>
        <a:graphic>
          <a:graphicData uri="http://schemas.openxmlformats.org/drawingml/2006/table">
            <a:tbl>
              <a:tblPr firstRow="1" firstCol="1" bandRow="1">
                <a:tableStyleId>{5C22544A-7EE6-4342-B048-85BDC9FD1C3A}</a:tableStyleId>
              </a:tblPr>
              <a:tblGrid>
                <a:gridCol w="2278649">
                  <a:extLst>
                    <a:ext uri="{9D8B030D-6E8A-4147-A177-3AD203B41FA5}">
                      <a16:colId xmlns:a16="http://schemas.microsoft.com/office/drawing/2014/main" val="3623390065"/>
                    </a:ext>
                  </a:extLst>
                </a:gridCol>
                <a:gridCol w="2184215">
                  <a:extLst>
                    <a:ext uri="{9D8B030D-6E8A-4147-A177-3AD203B41FA5}">
                      <a16:colId xmlns:a16="http://schemas.microsoft.com/office/drawing/2014/main" val="23328584"/>
                    </a:ext>
                  </a:extLst>
                </a:gridCol>
                <a:gridCol w="2582472">
                  <a:extLst>
                    <a:ext uri="{9D8B030D-6E8A-4147-A177-3AD203B41FA5}">
                      <a16:colId xmlns:a16="http://schemas.microsoft.com/office/drawing/2014/main" val="2092310237"/>
                    </a:ext>
                  </a:extLst>
                </a:gridCol>
              </a:tblGrid>
              <a:tr h="413335">
                <a:tc>
                  <a:txBody>
                    <a:bodyPr/>
                    <a:lstStyle/>
                    <a:p>
                      <a:pPr marL="0" marR="0">
                        <a:spcBef>
                          <a:spcPts val="0"/>
                        </a:spcBef>
                        <a:spcAft>
                          <a:spcPts val="0"/>
                        </a:spcAft>
                      </a:pPr>
                      <a:r>
                        <a:rPr lang="en-US" sz="1400" b="0" i="0" dirty="0">
                          <a:effectLst/>
                          <a:latin typeface="+mn-lt"/>
                        </a:rPr>
                        <a:t>TR Hours</a:t>
                      </a:r>
                      <a:endParaRPr lang="en-US" sz="1400" b="0" i="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b="0" i="0">
                          <a:effectLst/>
                          <a:latin typeface="+mn-lt"/>
                        </a:rPr>
                        <a:t>NetApp Hours</a:t>
                      </a:r>
                      <a:endParaRPr lang="en-US" sz="1400" b="0" i="0">
                        <a:effectLst/>
                        <a:latin typeface="+mn-lt"/>
                        <a:ea typeface="Calibri" panose="020F0502020204030204" pitchFamily="34" charset="0"/>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b="0" i="0">
                          <a:effectLst/>
                          <a:latin typeface="+mn-lt"/>
                        </a:rPr>
                        <a:t> </a:t>
                      </a:r>
                      <a:endParaRPr lang="en-US" sz="1400" b="0" i="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2870485"/>
                  </a:ext>
                </a:extLst>
              </a:tr>
              <a:tr h="620002">
                <a:tc>
                  <a:txBody>
                    <a:bodyPr/>
                    <a:lstStyle/>
                    <a:p>
                      <a:pPr marL="0" marR="0">
                        <a:spcBef>
                          <a:spcPts val="0"/>
                        </a:spcBef>
                        <a:spcAft>
                          <a:spcPts val="0"/>
                        </a:spcAft>
                      </a:pPr>
                      <a:r>
                        <a:rPr lang="en-US" sz="1400" b="0" i="0" dirty="0">
                          <a:effectLst/>
                          <a:latin typeface="+mn-lt"/>
                        </a:rPr>
                        <a:t>06:00 AM -  03:00 PM IST</a:t>
                      </a:r>
                      <a:endParaRPr lang="en-US" sz="1400" b="0" i="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b="0" i="0" dirty="0">
                          <a:effectLst/>
                          <a:latin typeface="+mn-lt"/>
                        </a:rPr>
                        <a:t>02:00 AM -06:00 PM IST</a:t>
                      </a:r>
                      <a:endParaRPr lang="en-US" sz="1400" b="0" i="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0" marR="0" lvl="0" indent="0" algn="ctr" defTabSz="915278" rtl="0" eaLnBrk="1" fontAlgn="auto" latinLnBrk="0" hangingPunct="1">
                        <a:lnSpc>
                          <a:spcPct val="100000"/>
                        </a:lnSpc>
                        <a:spcBef>
                          <a:spcPts val="0"/>
                        </a:spcBef>
                        <a:spcAft>
                          <a:spcPts val="0"/>
                        </a:spcAft>
                        <a:buClrTx/>
                        <a:buSzTx/>
                        <a:buFontTx/>
                        <a:buNone/>
                        <a:tabLst/>
                        <a:defRPr/>
                      </a:pPr>
                      <a:r>
                        <a:rPr lang="en-US" sz="1400" b="0" i="0" dirty="0">
                          <a:effectLst/>
                          <a:latin typeface="+mn-lt"/>
                        </a:rPr>
                        <a:t>APAC 02:00 AM – 06:00 PM IST</a:t>
                      </a:r>
                      <a:endParaRPr lang="en-US" sz="1400" b="0" i="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5956200"/>
                  </a:ext>
                </a:extLst>
              </a:tr>
              <a:tr h="620002">
                <a:tc>
                  <a:txBody>
                    <a:bodyPr/>
                    <a:lstStyle/>
                    <a:p>
                      <a:pPr marL="0" marR="0">
                        <a:spcBef>
                          <a:spcPts val="0"/>
                        </a:spcBef>
                        <a:spcAft>
                          <a:spcPts val="0"/>
                        </a:spcAft>
                      </a:pPr>
                      <a:r>
                        <a:rPr lang="en-US" sz="1400" b="0" i="0" dirty="0">
                          <a:effectLst/>
                          <a:latin typeface="+mn-lt"/>
                        </a:rPr>
                        <a:t>02:00 PM - 11:00 PM  IST </a:t>
                      </a:r>
                      <a:endParaRPr lang="en-US" sz="1400" b="0" i="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5278" rtl="0" eaLnBrk="1" fontAlgn="auto" latinLnBrk="0" hangingPunct="1">
                        <a:lnSpc>
                          <a:spcPct val="100000"/>
                        </a:lnSpc>
                        <a:spcBef>
                          <a:spcPts val="0"/>
                        </a:spcBef>
                        <a:spcAft>
                          <a:spcPts val="0"/>
                        </a:spcAft>
                        <a:buClrTx/>
                        <a:buSzTx/>
                        <a:buFontTx/>
                        <a:buNone/>
                        <a:tabLst/>
                        <a:defRPr/>
                      </a:pPr>
                      <a:r>
                        <a:rPr lang="en-US" sz="1400" b="0" i="0" dirty="0">
                          <a:effectLst/>
                          <a:latin typeface="+mn-lt"/>
                        </a:rPr>
                        <a:t>11:30 AM – 11:30 PM IST</a:t>
                      </a:r>
                      <a:endParaRPr lang="en-US" sz="1400" b="0" i="0" dirty="0">
                        <a:effectLst/>
                        <a:latin typeface="+mn-lt"/>
                        <a:ea typeface="Calibri" panose="020F0502020204030204" pitchFamily="34" charset="0"/>
                        <a:cs typeface="Times New Roman" panose="02020603050405020304" pitchFamily="18" charset="0"/>
                      </a:endParaRPr>
                    </a:p>
                    <a:p>
                      <a:pPr marL="0" marR="0" algn="ctr">
                        <a:spcBef>
                          <a:spcPts val="0"/>
                        </a:spcBef>
                        <a:spcAft>
                          <a:spcPts val="0"/>
                        </a:spcAft>
                      </a:pPr>
                      <a:endParaRPr lang="en-US" sz="1400" b="0" i="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400" b="0" i="0" dirty="0">
                          <a:effectLst/>
                          <a:latin typeface="+mn-lt"/>
                        </a:rPr>
                        <a:t>EMEA 07:00 AM – 07:00 PM CET </a:t>
                      </a:r>
                      <a:endParaRPr lang="en-US" sz="1400" b="0" i="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9018635"/>
                  </a:ext>
                </a:extLst>
              </a:tr>
              <a:tr h="620002">
                <a:tc>
                  <a:txBody>
                    <a:bodyPr/>
                    <a:lstStyle/>
                    <a:p>
                      <a:pPr marL="0" marR="0">
                        <a:spcBef>
                          <a:spcPts val="0"/>
                        </a:spcBef>
                        <a:spcAft>
                          <a:spcPts val="0"/>
                        </a:spcAft>
                      </a:pPr>
                      <a:r>
                        <a:rPr lang="en-US" sz="1400" b="0" i="0">
                          <a:effectLst/>
                          <a:latin typeface="+mn-lt"/>
                        </a:rPr>
                        <a:t>10:00 PM - 07:00 AM IST</a:t>
                      </a:r>
                      <a:endParaRPr lang="en-US" sz="1400" b="0" i="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5278" rtl="0" eaLnBrk="1" fontAlgn="auto" latinLnBrk="0" hangingPunct="1">
                        <a:lnSpc>
                          <a:spcPct val="100000"/>
                        </a:lnSpc>
                        <a:spcBef>
                          <a:spcPts val="0"/>
                        </a:spcBef>
                        <a:spcAft>
                          <a:spcPts val="0"/>
                        </a:spcAft>
                        <a:buClrTx/>
                        <a:buSzTx/>
                        <a:buFontTx/>
                        <a:buNone/>
                        <a:tabLst/>
                        <a:defRPr/>
                      </a:pPr>
                      <a:r>
                        <a:rPr lang="en-US" sz="1400" b="0" i="0" dirty="0">
                          <a:effectLst/>
                          <a:latin typeface="+mn-lt"/>
                        </a:rPr>
                        <a:t>05:30 PM – 6:30 AM IST</a:t>
                      </a:r>
                      <a:endParaRPr lang="en-US" sz="1400" b="0" i="0" dirty="0">
                        <a:effectLst/>
                        <a:latin typeface="+mn-lt"/>
                        <a:ea typeface="Calibri" panose="020F0502020204030204" pitchFamily="34" charset="0"/>
                        <a:cs typeface="Times New Roman" panose="02020603050405020304" pitchFamily="18" charset="0"/>
                      </a:endParaRPr>
                    </a:p>
                    <a:p>
                      <a:pPr marL="0" marR="0" algn="ctr">
                        <a:spcBef>
                          <a:spcPts val="0"/>
                        </a:spcBef>
                        <a:spcAft>
                          <a:spcPts val="0"/>
                        </a:spcAft>
                      </a:pPr>
                      <a:endParaRPr lang="en-US" sz="1400" b="0" i="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0" marR="0" lvl="0" indent="0" algn="ctr" defTabSz="915278" rtl="0" eaLnBrk="1" fontAlgn="auto" latinLnBrk="0" hangingPunct="1">
                        <a:lnSpc>
                          <a:spcPct val="100000"/>
                        </a:lnSpc>
                        <a:spcBef>
                          <a:spcPts val="0"/>
                        </a:spcBef>
                        <a:spcAft>
                          <a:spcPts val="0"/>
                        </a:spcAft>
                        <a:buClrTx/>
                        <a:buSzTx/>
                        <a:buFontTx/>
                        <a:buNone/>
                        <a:tabLst/>
                        <a:defRPr/>
                      </a:pPr>
                      <a:r>
                        <a:rPr lang="en-US" sz="1400" b="0" i="0" dirty="0">
                          <a:effectLst/>
                          <a:latin typeface="+mn-lt"/>
                        </a:rPr>
                        <a:t>AMER 08:00 AM – 09:00 PM EST</a:t>
                      </a:r>
                      <a:endParaRPr lang="en-US" sz="1400" b="0" i="0" dirty="0">
                        <a:effectLst/>
                        <a:latin typeface="+mn-lt"/>
                        <a:ea typeface="Calibri" panose="020F0502020204030204" pitchFamily="34" charset="0"/>
                        <a:cs typeface="Times New Roman" panose="02020603050405020304" pitchFamily="18" charset="0"/>
                      </a:endParaRPr>
                    </a:p>
                    <a:p>
                      <a:pPr marL="0" marR="0" algn="ctr">
                        <a:spcBef>
                          <a:spcPts val="0"/>
                        </a:spcBef>
                        <a:spcAft>
                          <a:spcPts val="0"/>
                        </a:spcAft>
                      </a:pPr>
                      <a:endParaRPr lang="en-US" sz="1400" b="0" i="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9857240"/>
                  </a:ext>
                </a:extLst>
              </a:tr>
            </a:tbl>
          </a:graphicData>
        </a:graphic>
      </p:graphicFrame>
      <p:sp>
        <p:nvSpPr>
          <p:cNvPr id="5" name="Footer Placeholder 4"/>
          <p:cNvSpPr>
            <a:spLocks noGrp="1"/>
          </p:cNvSpPr>
          <p:nvPr>
            <p:ph type="ftr" sz="quarter" idx="3"/>
          </p:nvPr>
        </p:nvSpPr>
        <p:spPr/>
        <p:txBody>
          <a:bodyPr/>
          <a:lstStyle/>
          <a:p>
            <a:r>
              <a:rPr lang="en-US"/>
              <a:t>© 2017 NetApp, Inc. All rights reserved.  --- NETAPP CONFIDENTIAL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15</a:t>
            </a:fld>
            <a:endParaRPr lang="en-US" dirty="0"/>
          </a:p>
        </p:txBody>
      </p:sp>
      <p:sp>
        <p:nvSpPr>
          <p:cNvPr id="7" name="Text Placeholder 6"/>
          <p:cNvSpPr>
            <a:spLocks noGrp="1"/>
          </p:cNvSpPr>
          <p:nvPr>
            <p:ph type="body" sz="quarter" idx="16"/>
          </p:nvPr>
        </p:nvSpPr>
        <p:spPr/>
        <p:txBody>
          <a:bodyPr/>
          <a:lstStyle/>
          <a:p>
            <a:endParaRPr lang="en-US"/>
          </a:p>
        </p:txBody>
      </p:sp>
      <p:sp>
        <p:nvSpPr>
          <p:cNvPr id="9" name="Rectangle 1"/>
          <p:cNvSpPr>
            <a:spLocks noChangeArrowheads="1"/>
          </p:cNvSpPr>
          <p:nvPr/>
        </p:nvSpPr>
        <p:spPr bwMode="auto">
          <a:xfrm>
            <a:off x="-6609811" y="-58913"/>
            <a:ext cx="187766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02867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667058" y="6472748"/>
            <a:ext cx="4905348" cy="240489"/>
          </a:xfrm>
        </p:spPr>
        <p:txBody>
          <a:bodyPr/>
          <a:lstStyle/>
          <a:p>
            <a:r>
              <a:rPr lang="en-US"/>
              <a:t>© 2017 NetApp, Inc. All rights reserved.  --- NETAPP CONFIDENTIAL ---</a:t>
            </a:r>
            <a:endParaRPr lang="en-US" dirty="0"/>
          </a:p>
        </p:txBody>
      </p:sp>
      <p:sp>
        <p:nvSpPr>
          <p:cNvPr id="5" name="Slide Number Placeholder 4"/>
          <p:cNvSpPr>
            <a:spLocks noGrp="1"/>
          </p:cNvSpPr>
          <p:nvPr>
            <p:ph type="sldNum" sz="quarter" idx="4"/>
          </p:nvPr>
        </p:nvSpPr>
        <p:spPr>
          <a:xfrm>
            <a:off x="220868" y="6462588"/>
            <a:ext cx="336490" cy="260809"/>
          </a:xfrm>
        </p:spPr>
        <p:txBody>
          <a:bodyPr/>
          <a:lstStyle/>
          <a:p>
            <a:fld id="{B071A5F3-A4FF-4CEE-8215-C08835B585C1}" type="slidenum">
              <a:rPr lang="en-US" smtClean="0"/>
              <a:pPr/>
              <a:t>16</a:t>
            </a:fld>
            <a:endParaRPr lang="en-US" dirty="0"/>
          </a:p>
        </p:txBody>
      </p:sp>
      <p:sp>
        <p:nvSpPr>
          <p:cNvPr id="6" name="Text Placeholder 5"/>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302653370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Account Managers</a:t>
            </a:r>
          </a:p>
        </p:txBody>
      </p:sp>
      <p:sp>
        <p:nvSpPr>
          <p:cNvPr id="5" name="Footer Placeholder 4"/>
          <p:cNvSpPr>
            <a:spLocks noGrp="1"/>
          </p:cNvSpPr>
          <p:nvPr>
            <p:ph type="ftr" sz="quarter" idx="3"/>
          </p:nvPr>
        </p:nvSpPr>
        <p:spPr/>
        <p:txBody>
          <a:bodyPr/>
          <a:lstStyle/>
          <a:p>
            <a:r>
              <a:rPr lang="en-US" dirty="0"/>
              <a:t>© 2015 NetApp, Inc. All rights reserved. NetApp Confidential – Limited Use </a:t>
            </a:r>
          </a:p>
        </p:txBody>
      </p:sp>
      <p:sp>
        <p:nvSpPr>
          <p:cNvPr id="6" name="Slide Number Placeholder 5"/>
          <p:cNvSpPr>
            <a:spLocks noGrp="1"/>
          </p:cNvSpPr>
          <p:nvPr>
            <p:ph type="sldNum" sz="quarter" idx="4"/>
          </p:nvPr>
        </p:nvSpPr>
        <p:spPr/>
        <p:txBody>
          <a:bodyPr/>
          <a:lstStyle/>
          <a:p>
            <a:fld id="{B071A5F3-A4FF-4CEE-8215-C08835B585C1}" type="slidenum">
              <a:rPr lang="en-US" smtClean="0"/>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52033057"/>
              </p:ext>
            </p:extLst>
          </p:nvPr>
        </p:nvGraphicFramePr>
        <p:xfrm>
          <a:off x="317892" y="1525491"/>
          <a:ext cx="8231744" cy="5075331"/>
        </p:xfrm>
        <a:graphic>
          <a:graphicData uri="http://schemas.openxmlformats.org/drawingml/2006/table">
            <a:tbl>
              <a:tblPr firstRow="1" bandRow="1">
                <a:tableStyleId>{5C22544A-7EE6-4342-B048-85BDC9FD1C3A}</a:tableStyleId>
              </a:tblPr>
              <a:tblGrid>
                <a:gridCol w="2057936">
                  <a:extLst>
                    <a:ext uri="{9D8B030D-6E8A-4147-A177-3AD203B41FA5}">
                      <a16:colId xmlns:a16="http://schemas.microsoft.com/office/drawing/2014/main" val="1588768908"/>
                    </a:ext>
                  </a:extLst>
                </a:gridCol>
                <a:gridCol w="2057936">
                  <a:extLst>
                    <a:ext uri="{9D8B030D-6E8A-4147-A177-3AD203B41FA5}">
                      <a16:colId xmlns:a16="http://schemas.microsoft.com/office/drawing/2014/main" val="3040260541"/>
                    </a:ext>
                  </a:extLst>
                </a:gridCol>
                <a:gridCol w="2057936">
                  <a:extLst>
                    <a:ext uri="{9D8B030D-6E8A-4147-A177-3AD203B41FA5}">
                      <a16:colId xmlns:a16="http://schemas.microsoft.com/office/drawing/2014/main" val="3158991682"/>
                    </a:ext>
                  </a:extLst>
                </a:gridCol>
                <a:gridCol w="2057936">
                  <a:extLst>
                    <a:ext uri="{9D8B030D-6E8A-4147-A177-3AD203B41FA5}">
                      <a16:colId xmlns:a16="http://schemas.microsoft.com/office/drawing/2014/main" val="2866781123"/>
                    </a:ext>
                  </a:extLst>
                </a:gridCol>
              </a:tblGrid>
              <a:tr h="800308">
                <a:tc>
                  <a:txBody>
                    <a:bodyPr/>
                    <a:lstStyle/>
                    <a:p>
                      <a:r>
                        <a:rPr lang="en-US" sz="1200" dirty="0"/>
                        <a:t>Monday-to-Friday, 6:30 – 16:00 CT </a:t>
                      </a:r>
                    </a:p>
                    <a:p>
                      <a:r>
                        <a:rPr lang="en-US" sz="1200" dirty="0"/>
                        <a:t>7:30 – 17:00 ET (GMT -5)</a:t>
                      </a:r>
                    </a:p>
                  </a:txBody>
                  <a:tcPr marL="68598" marR="68598" marT="34299" marB="34299"/>
                </a:tc>
                <a:tc>
                  <a:txBody>
                    <a:bodyPr/>
                    <a:lstStyle/>
                    <a:p>
                      <a:r>
                        <a:rPr lang="en-US" sz="1200" dirty="0"/>
                        <a:t>Monday-to-Friday 14:00 to 23:00 CT</a:t>
                      </a:r>
                    </a:p>
                    <a:p>
                      <a:r>
                        <a:rPr lang="en-US" sz="1200" dirty="0"/>
                        <a:t>15:00 to Midnight ET (GMT-5)</a:t>
                      </a:r>
                    </a:p>
                  </a:txBody>
                  <a:tcPr marL="68598" marR="68598" marT="34299" marB="34299"/>
                </a:tc>
                <a:tc>
                  <a:txBody>
                    <a:bodyPr/>
                    <a:lstStyle/>
                    <a:p>
                      <a:r>
                        <a:rPr lang="en-US" sz="1200" dirty="0"/>
                        <a:t>Sunday-to-Friday 22:30 to 7:30 CT</a:t>
                      </a:r>
                    </a:p>
                    <a:p>
                      <a:r>
                        <a:rPr lang="en-US" sz="1200" dirty="0"/>
                        <a:t>9:00am  – 6:00 pm IST (GMT +5:30)</a:t>
                      </a:r>
                    </a:p>
                  </a:txBody>
                  <a:tcPr marL="68598" marR="68598" marT="34299" marB="34299"/>
                </a:tc>
                <a:tc>
                  <a:txBody>
                    <a:bodyPr/>
                    <a:lstStyle/>
                    <a:p>
                      <a:r>
                        <a:rPr lang="en-US" sz="1200" dirty="0"/>
                        <a:t>Friday-to-Monday 7:00 to 20:00 CT</a:t>
                      </a:r>
                    </a:p>
                    <a:p>
                      <a:r>
                        <a:rPr lang="en-US" sz="1200" dirty="0"/>
                        <a:t>8:00 to 21:00 ET (GMT-5)</a:t>
                      </a:r>
                    </a:p>
                  </a:txBody>
                  <a:tcPr marL="68598" marR="68598" marT="34299" marB="34299"/>
                </a:tc>
                <a:extLst>
                  <a:ext uri="{0D108BD9-81ED-4DB2-BD59-A6C34878D82A}">
                    <a16:rowId xmlns:a16="http://schemas.microsoft.com/office/drawing/2014/main" val="1150922139"/>
                  </a:ext>
                </a:extLst>
              </a:tr>
              <a:tr h="1482625">
                <a:tc>
                  <a:txBody>
                    <a:bodyPr/>
                    <a:lstStyle/>
                    <a:p>
                      <a:r>
                        <a:rPr lang="fr-FR" sz="900" dirty="0"/>
                        <a:t>Charles Zlamal</a:t>
                      </a:r>
                    </a:p>
                    <a:p>
                      <a:r>
                        <a:rPr lang="fr-FR" sz="900" dirty="0"/>
                        <a:t>zlamal@netapp.com</a:t>
                      </a:r>
                    </a:p>
                    <a:p>
                      <a:r>
                        <a:rPr lang="fr-FR" sz="900" dirty="0"/>
                        <a:t>919-476-4644 Direct Phone</a:t>
                      </a:r>
                    </a:p>
                    <a:p>
                      <a:r>
                        <a:rPr lang="fr-FR" sz="900" dirty="0"/>
                        <a:t>919-358-2536  Mobile Phone</a:t>
                      </a:r>
                    </a:p>
                    <a:p>
                      <a:r>
                        <a:rPr lang="fr-FR" sz="900" dirty="0"/>
                        <a:t> </a:t>
                      </a:r>
                    </a:p>
                    <a:p>
                      <a:r>
                        <a:rPr lang="fr-FR" sz="900" dirty="0"/>
                        <a:t>Deborah Willoughby</a:t>
                      </a:r>
                    </a:p>
                    <a:p>
                      <a:r>
                        <a:rPr lang="fr-FR" sz="900" dirty="0"/>
                        <a:t>deborahw@netapp.com</a:t>
                      </a:r>
                    </a:p>
                    <a:p>
                      <a:r>
                        <a:rPr lang="fr-FR" sz="900" dirty="0"/>
                        <a:t>919-476-5322 Direct Phone</a:t>
                      </a:r>
                    </a:p>
                    <a:p>
                      <a:r>
                        <a:rPr lang="fr-FR" sz="900" dirty="0"/>
                        <a:t>919-219-5866 Mobile Phone</a:t>
                      </a:r>
                      <a:endParaRPr lang="en-US" sz="900" dirty="0"/>
                    </a:p>
                  </a:txBody>
                  <a:tcPr marL="68598" marR="68598" marT="34299" marB="34299">
                    <a:noFill/>
                  </a:tcPr>
                </a:tc>
                <a:tc>
                  <a:txBody>
                    <a:bodyPr/>
                    <a:lstStyle/>
                    <a:p>
                      <a:r>
                        <a:rPr lang="en-US" sz="900" dirty="0"/>
                        <a:t>Sarathy Krishna</a:t>
                      </a:r>
                    </a:p>
                    <a:p>
                      <a:r>
                        <a:rPr lang="en-US" sz="900" dirty="0"/>
                        <a:t>sarathy@netapp.com</a:t>
                      </a:r>
                    </a:p>
                    <a:p>
                      <a:r>
                        <a:rPr lang="en-US" sz="900" dirty="0"/>
                        <a:t>919-476-8717 Direct Phone</a:t>
                      </a:r>
                    </a:p>
                    <a:p>
                      <a:r>
                        <a:rPr lang="en-US" sz="900" dirty="0"/>
                        <a:t>919-641-8812 Mobile Phone</a:t>
                      </a:r>
                    </a:p>
                  </a:txBody>
                  <a:tcPr marL="68598" marR="68598" marT="34299" marB="34299">
                    <a:noFill/>
                  </a:tcPr>
                </a:tc>
                <a:tc>
                  <a:txBody>
                    <a:bodyPr/>
                    <a:lstStyle/>
                    <a:p>
                      <a:r>
                        <a:rPr lang="en-US" sz="900" dirty="0"/>
                        <a:t>Nirmal Nithyanandan (India)</a:t>
                      </a:r>
                    </a:p>
                    <a:p>
                      <a:r>
                        <a:rPr lang="en-US" sz="900" dirty="0"/>
                        <a:t>Nirmal.Nithyanandan@netapp.com</a:t>
                      </a:r>
                    </a:p>
                    <a:p>
                      <a:r>
                        <a:rPr lang="en-US" sz="900" dirty="0"/>
                        <a:t>+91 080 41843685 Direct Phone</a:t>
                      </a:r>
                    </a:p>
                  </a:txBody>
                  <a:tcPr marL="68598" marR="68598" marT="34299" marB="34299">
                    <a:noFill/>
                  </a:tcPr>
                </a:tc>
                <a:tc>
                  <a:txBody>
                    <a:bodyPr/>
                    <a:lstStyle/>
                    <a:p>
                      <a:r>
                        <a:rPr lang="fr-FR" sz="900" dirty="0"/>
                        <a:t>Marsha Nials</a:t>
                      </a:r>
                    </a:p>
                    <a:p>
                      <a:r>
                        <a:rPr lang="fr-FR" sz="900" dirty="0"/>
                        <a:t>Marsha.Nials@netapp.com</a:t>
                      </a:r>
                    </a:p>
                    <a:p>
                      <a:r>
                        <a:rPr lang="fr-FR" sz="900" dirty="0"/>
                        <a:t>984-209-7134 Direct Phone</a:t>
                      </a:r>
                    </a:p>
                    <a:p>
                      <a:r>
                        <a:rPr lang="fr-FR" sz="900" dirty="0"/>
                        <a:t>908-635-3030 Mobile Phone</a:t>
                      </a:r>
                    </a:p>
                    <a:p>
                      <a:endParaRPr lang="en-US" sz="900" dirty="0"/>
                    </a:p>
                  </a:txBody>
                  <a:tcPr marL="68598" marR="68598" marT="34299" marB="34299">
                    <a:noFill/>
                  </a:tcPr>
                </a:tc>
                <a:extLst>
                  <a:ext uri="{0D108BD9-81ED-4DB2-BD59-A6C34878D82A}">
                    <a16:rowId xmlns:a16="http://schemas.microsoft.com/office/drawing/2014/main" val="1889744545"/>
                  </a:ext>
                </a:extLst>
              </a:tr>
              <a:tr h="434453">
                <a:tc gridSpan="4">
                  <a:txBody>
                    <a:bodyPr/>
                    <a:lstStyle/>
                    <a:p>
                      <a:pPr marL="285750" marR="0" lvl="0" indent="-28575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chemeClr val="accent1"/>
                          </a:solidFill>
                          <a:effectLst/>
                          <a:latin typeface="+mn-lt"/>
                        </a:rPr>
                        <a:t>SAM team is not the technical owner of cases.</a:t>
                      </a:r>
                    </a:p>
                    <a:p>
                      <a:pPr marL="285750" marR="0" lvl="0" indent="-28575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chemeClr val="accent1"/>
                          </a:solidFill>
                          <a:effectLst/>
                          <a:latin typeface="+mn-lt"/>
                        </a:rPr>
                        <a:t>Can be used as an escalation point however, the best first action is to call into support center and request Duty Manager.</a:t>
                      </a:r>
                    </a:p>
                    <a:p>
                      <a:pPr marL="285750" marR="0" lvl="0" indent="-28575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chemeClr val="accent1"/>
                          </a:solidFill>
                          <a:effectLst/>
                          <a:latin typeface="+mn-lt"/>
                        </a:rPr>
                        <a:t>P1 cases during gap hours managed by P1 SAM team</a:t>
                      </a:r>
                    </a:p>
                    <a:p>
                      <a:pPr marL="0" marR="0" lvl="0" indent="0" algn="l" defTabSz="915216" rtl="0" eaLnBrk="1" fontAlgn="auto" latinLnBrk="0" hangingPunct="1">
                        <a:lnSpc>
                          <a:spcPct val="100000"/>
                        </a:lnSpc>
                        <a:spcBef>
                          <a:spcPts val="0"/>
                        </a:spcBef>
                        <a:spcAft>
                          <a:spcPts val="0"/>
                        </a:spcAft>
                        <a:buClrTx/>
                        <a:buSzTx/>
                        <a:buFontTx/>
                        <a:buNone/>
                        <a:tabLst/>
                        <a:defRPr/>
                      </a:pPr>
                      <a:r>
                        <a:rPr lang="en-US" sz="1200" b="0" i="0" dirty="0">
                          <a:solidFill>
                            <a:schemeClr val="accent1"/>
                          </a:solidFill>
                          <a:effectLst/>
                          <a:latin typeface="+mn-lt"/>
                        </a:rPr>
                        <a:t>     xdl-gs-sam-p1oncall@netapp.com Phone –  US: +1 408 352 9345 (new numbers)  UK: +44 118 900 8482 </a:t>
                      </a:r>
                    </a:p>
                    <a:p>
                      <a:r>
                        <a:rPr lang="en-US" sz="1200" b="1" dirty="0">
                          <a:effectLst/>
                        </a:rPr>
                        <a:t>      Sat 00:00 to 8:00 am ET (Sat 10:30 IST - 18:30 IST)</a:t>
                      </a:r>
                      <a:endParaRPr lang="en-US" sz="1200" dirty="0">
                        <a:effectLst/>
                      </a:endParaRPr>
                    </a:p>
                    <a:p>
                      <a:r>
                        <a:rPr lang="en-US" sz="1200" b="1" dirty="0">
                          <a:effectLst/>
                        </a:rPr>
                        <a:t>      Sat 21:00 ET to 8am ET (Sun 7:30 IST - 18:30 IST)</a:t>
                      </a:r>
                      <a:endParaRPr lang="en-US" sz="1200" dirty="0">
                        <a:effectLst/>
                      </a:endParaRPr>
                    </a:p>
                    <a:p>
                      <a:r>
                        <a:rPr lang="en-US" sz="1200" b="1" dirty="0">
                          <a:effectLst/>
                        </a:rPr>
                        <a:t>      Sun 21:00 pm ET to 22:30(Mon 7:30 IST - 9:00 IST)</a:t>
                      </a:r>
                      <a:endParaRPr lang="en-US" sz="1200" dirty="0">
                        <a:effectLst/>
                      </a:endParaRPr>
                    </a:p>
                    <a:p>
                      <a:pPr marL="0" marR="0" lvl="0" indent="0" algn="l" defTabSz="915216" rtl="0" eaLnBrk="1" fontAlgn="auto" latinLnBrk="0" hangingPunct="1">
                        <a:lnSpc>
                          <a:spcPct val="100000"/>
                        </a:lnSpc>
                        <a:spcBef>
                          <a:spcPts val="0"/>
                        </a:spcBef>
                        <a:spcAft>
                          <a:spcPts val="0"/>
                        </a:spcAft>
                        <a:buClrTx/>
                        <a:buSzTx/>
                        <a:buFontTx/>
                        <a:buNone/>
                        <a:tabLst/>
                        <a:defRPr/>
                      </a:pPr>
                      <a:endParaRPr lang="en-US" sz="1200" b="0" i="0" dirty="0">
                        <a:solidFill>
                          <a:schemeClr val="accent1"/>
                        </a:solidFill>
                        <a:effectLst/>
                        <a:latin typeface="+mn-lt"/>
                      </a:endParaRPr>
                    </a:p>
                    <a:p>
                      <a:pPr marL="285750" indent="-285750">
                        <a:buFont typeface="Arial" panose="020B0604020202020204" pitchFamily="34" charset="0"/>
                        <a:buChar char="•"/>
                      </a:pPr>
                      <a:r>
                        <a:rPr lang="en-US" sz="1200" b="0" i="0" dirty="0">
                          <a:solidFill>
                            <a:schemeClr val="accent1"/>
                          </a:solidFill>
                          <a:latin typeface="+mn-lt"/>
                        </a:rPr>
                        <a:t>If needed, TR SAM team can be requested during gap hours</a:t>
                      </a:r>
                    </a:p>
                    <a:p>
                      <a:pPr marL="0" marR="0" lvl="0" indent="0" algn="l" defTabSz="915216"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solidFill>
                          <a:schemeClr val="accent1"/>
                        </a:solidFill>
                        <a:latin typeface="+mn-lt"/>
                      </a:endParaRPr>
                    </a:p>
                  </a:txBody>
                  <a:tcPr marL="68598" marR="68598" marT="34299" marB="34299">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extLst>
                  <a:ext uri="{0D108BD9-81ED-4DB2-BD59-A6C34878D82A}">
                    <a16:rowId xmlns:a16="http://schemas.microsoft.com/office/drawing/2014/main" val="1542491564"/>
                  </a:ext>
                </a:extLst>
              </a:tr>
              <a:tr h="277762">
                <a:tc gridSpan="4">
                  <a:txBody>
                    <a:bodyPr/>
                    <a:lstStyle/>
                    <a:p>
                      <a:pPr marL="0" marR="0" lvl="0" indent="0" algn="l" defTabSz="915216"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solidFill>
                          <a:schemeClr val="accent1"/>
                        </a:solidFill>
                        <a:latin typeface="+mn-lt"/>
                      </a:endParaRPr>
                    </a:p>
                  </a:txBody>
                  <a:tcPr marL="68598" marR="68598" marT="34299" marB="34299">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1531614"/>
                  </a:ext>
                </a:extLst>
              </a:tr>
              <a:tr h="277762">
                <a:tc gridSpan="4">
                  <a:txBody>
                    <a:bodyPr/>
                    <a:lstStyle/>
                    <a:p>
                      <a:pPr marL="285750" indent="-285750">
                        <a:buFont typeface="Arial" panose="020B0604020202020204" pitchFamily="34" charset="0"/>
                        <a:buChar char="•"/>
                      </a:pPr>
                      <a:endParaRPr lang="en-US" sz="1200" b="0" i="0" dirty="0">
                        <a:solidFill>
                          <a:schemeClr val="accent1"/>
                        </a:solidFill>
                        <a:latin typeface="+mn-lt"/>
                      </a:endParaRPr>
                    </a:p>
                    <a:p>
                      <a:pPr marL="285750" indent="-285750">
                        <a:buFont typeface="Arial" panose="020B0604020202020204" pitchFamily="34" charset="0"/>
                        <a:buChar char="•"/>
                      </a:pPr>
                      <a:endParaRPr lang="en-US" sz="1200" b="0" i="0" dirty="0">
                        <a:solidFill>
                          <a:schemeClr val="accent1"/>
                        </a:solidFill>
                        <a:latin typeface="+mn-lt"/>
                      </a:endParaRPr>
                    </a:p>
                  </a:txBody>
                  <a:tcPr marL="68598" marR="68598" marT="34299" marB="34299">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3793570"/>
                  </a:ext>
                </a:extLst>
              </a:tr>
            </a:tbl>
          </a:graphicData>
        </a:graphic>
      </p:graphicFrame>
    </p:spTree>
    <p:extLst>
      <p:ext uri="{BB962C8B-B14F-4D97-AF65-F5344CB8AC3E}">
        <p14:creationId xmlns:p14="http://schemas.microsoft.com/office/powerpoint/2010/main" val="400725102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Global Support Center Contact Numbers</a:t>
            </a:r>
            <a:endParaRPr lang="en-US" dirty="0"/>
          </a:p>
        </p:txBody>
      </p:sp>
      <p:sp>
        <p:nvSpPr>
          <p:cNvPr id="4" name="Footer Placeholder 3"/>
          <p:cNvSpPr>
            <a:spLocks noGrp="1"/>
          </p:cNvSpPr>
          <p:nvPr>
            <p:ph type="ftr" sz="quarter" idx="3"/>
          </p:nvPr>
        </p:nvSpPr>
        <p:spPr/>
        <p:txBody>
          <a:bodyPr/>
          <a:lstStyle/>
          <a:p>
            <a:r>
              <a:rPr lang="en-US" dirty="0"/>
              <a:t>© 2015 NetApp, Inc. All rights reserved. NetApp Confidential – Limited Use </a:t>
            </a:r>
          </a:p>
        </p:txBody>
      </p:sp>
      <p:sp>
        <p:nvSpPr>
          <p:cNvPr id="5" name="Slide Number Placeholder 4"/>
          <p:cNvSpPr>
            <a:spLocks noGrp="1"/>
          </p:cNvSpPr>
          <p:nvPr>
            <p:ph type="sldNum" sz="quarter" idx="4"/>
          </p:nvPr>
        </p:nvSpPr>
        <p:spPr/>
        <p:txBody>
          <a:bodyPr/>
          <a:lstStyle/>
          <a:p>
            <a:fld id="{B071A5F3-A4FF-4CEE-8215-C08835B585C1}" type="slidenum">
              <a:rPr lang="en-US" smtClean="0"/>
              <a:pPr/>
              <a:t>3</a:t>
            </a:fld>
            <a:endParaRPr lang="en-US" dirty="0"/>
          </a:p>
        </p:txBody>
      </p:sp>
      <p:graphicFrame>
        <p:nvGraphicFramePr>
          <p:cNvPr id="7" name="Table 6"/>
          <p:cNvGraphicFramePr>
            <a:graphicFrameLocks noGrp="1"/>
          </p:cNvGraphicFramePr>
          <p:nvPr>
            <p:extLst/>
          </p:nvPr>
        </p:nvGraphicFramePr>
        <p:xfrm>
          <a:off x="1502306" y="2622535"/>
          <a:ext cx="5449501" cy="1474854"/>
        </p:xfrm>
        <a:graphic>
          <a:graphicData uri="http://schemas.openxmlformats.org/drawingml/2006/table">
            <a:tbl>
              <a:tblPr/>
              <a:tblGrid>
                <a:gridCol w="1144395">
                  <a:extLst>
                    <a:ext uri="{9D8B030D-6E8A-4147-A177-3AD203B41FA5}">
                      <a16:colId xmlns:a16="http://schemas.microsoft.com/office/drawing/2014/main" val="2573733376"/>
                    </a:ext>
                  </a:extLst>
                </a:gridCol>
                <a:gridCol w="4305106">
                  <a:extLst>
                    <a:ext uri="{9D8B030D-6E8A-4147-A177-3AD203B41FA5}">
                      <a16:colId xmlns:a16="http://schemas.microsoft.com/office/drawing/2014/main" val="2076221021"/>
                    </a:ext>
                  </a:extLst>
                </a:gridCol>
              </a:tblGrid>
              <a:tr h="477327">
                <a:tc>
                  <a:txBody>
                    <a:bodyPr/>
                    <a:lstStyle/>
                    <a:p>
                      <a:r>
                        <a:rPr lang="en-US" sz="1400" dirty="0"/>
                        <a:t>North America:</a:t>
                      </a:r>
                    </a:p>
                  </a:txBody>
                  <a:tcPr marL="21437" marR="21437" marT="21437" marB="2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(888) 4 NETAPP or (888) 463-8277</a:t>
                      </a:r>
                    </a:p>
                  </a:txBody>
                  <a:tcPr marL="21437" marR="21437" marT="21437" marB="2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531815"/>
                  </a:ext>
                </a:extLst>
              </a:tr>
              <a:tr h="260100">
                <a:tc>
                  <a:txBody>
                    <a:bodyPr/>
                    <a:lstStyle/>
                    <a:p>
                      <a:r>
                        <a:rPr lang="en-US" sz="1400" dirty="0"/>
                        <a:t>Europe:</a:t>
                      </a:r>
                    </a:p>
                  </a:txBody>
                  <a:tcPr marL="21437" marR="21437" marT="21437" marB="2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+800 44 638 277 or  +800 44 NETAPP</a:t>
                      </a:r>
                    </a:p>
                  </a:txBody>
                  <a:tcPr marL="21437" marR="21437" marT="21437" marB="2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319503"/>
                  </a:ext>
                </a:extLst>
              </a:tr>
              <a:tr h="260100">
                <a:tc>
                  <a:txBody>
                    <a:bodyPr/>
                    <a:lstStyle/>
                    <a:p>
                      <a:r>
                        <a:rPr lang="en-US" sz="1400" dirty="0"/>
                        <a:t>Asia:</a:t>
                      </a:r>
                    </a:p>
                  </a:txBody>
                  <a:tcPr marL="21437" marR="21437" marT="21437" marB="2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+800 800 80 800</a:t>
                      </a:r>
                    </a:p>
                  </a:txBody>
                  <a:tcPr marL="21437" marR="21437" marT="21437" marB="2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843990"/>
                  </a:ext>
                </a:extLst>
              </a:tr>
              <a:tr h="477327">
                <a:tc>
                  <a:txBody>
                    <a:bodyPr/>
                    <a:lstStyle/>
                    <a:p>
                      <a:r>
                        <a:rPr lang="en-US" sz="1400" dirty="0"/>
                        <a:t>Support Site Dashboard</a:t>
                      </a:r>
                    </a:p>
                  </a:txBody>
                  <a:tcPr marL="21437" marR="21437" marT="21437" marB="2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2"/>
                        </a:rPr>
                        <a:t>http://mysupport.netapp.com</a:t>
                      </a:r>
                      <a:endParaRPr lang="en-US" sz="1400" dirty="0"/>
                    </a:p>
                  </a:txBody>
                  <a:tcPr marL="21437" marR="21437" marT="21437" marB="2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5969253"/>
                  </a:ext>
                </a:extLst>
              </a:tr>
            </a:tbl>
          </a:graphicData>
        </a:graphic>
      </p:graphicFrame>
    </p:spTree>
    <p:extLst>
      <p:ext uri="{BB962C8B-B14F-4D97-AF65-F5344CB8AC3E}">
        <p14:creationId xmlns:p14="http://schemas.microsoft.com/office/powerpoint/2010/main" val="145121003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Support – Not “follow the sun”</a:t>
            </a:r>
          </a:p>
        </p:txBody>
      </p:sp>
      <p:sp>
        <p:nvSpPr>
          <p:cNvPr id="5" name="Footer Placeholder 4"/>
          <p:cNvSpPr>
            <a:spLocks noGrp="1"/>
          </p:cNvSpPr>
          <p:nvPr>
            <p:ph type="ftr" sz="quarter" idx="3"/>
          </p:nvPr>
        </p:nvSpPr>
        <p:spPr/>
        <p:txBody>
          <a:bodyPr/>
          <a:lstStyle/>
          <a:p>
            <a:r>
              <a:rPr lang="en-US" dirty="0"/>
              <a:t>© 2015 NetApp, Inc. All rights reserved. NetApp Confidential – Limited Use </a:t>
            </a:r>
          </a:p>
        </p:txBody>
      </p:sp>
      <p:sp>
        <p:nvSpPr>
          <p:cNvPr id="6" name="Slide Number Placeholder 5"/>
          <p:cNvSpPr>
            <a:spLocks noGrp="1"/>
          </p:cNvSpPr>
          <p:nvPr>
            <p:ph type="sldNum" sz="quarter" idx="4"/>
          </p:nvPr>
        </p:nvSpPr>
        <p:spPr/>
        <p:txBody>
          <a:bodyPr/>
          <a:lstStyle/>
          <a:p>
            <a:fld id="{B071A5F3-A4FF-4CEE-8215-C08835B585C1}" type="slidenum">
              <a:rPr lang="en-US" smtClean="0"/>
              <a:pPr/>
              <a:t>4</a:t>
            </a:fld>
            <a:endParaRPr lang="en-US" dirty="0"/>
          </a:p>
        </p:txBody>
      </p:sp>
      <p:graphicFrame>
        <p:nvGraphicFramePr>
          <p:cNvPr id="12" name="Content Placeholder 11"/>
          <p:cNvGraphicFramePr>
            <a:graphicFrameLocks noGrp="1"/>
          </p:cNvGraphicFramePr>
          <p:nvPr>
            <p:ph sz="quarter" idx="14"/>
            <p:extLst>
              <p:ext uri="{D42A27DB-BD31-4B8C-83A1-F6EECF244321}">
                <p14:modId xmlns:p14="http://schemas.microsoft.com/office/powerpoint/2010/main" val="1520616561"/>
              </p:ext>
            </p:extLst>
          </p:nvPr>
        </p:nvGraphicFramePr>
        <p:xfrm>
          <a:off x="220868" y="2272428"/>
          <a:ext cx="8573542" cy="3528715"/>
        </p:xfrm>
        <a:graphic>
          <a:graphicData uri="http://schemas.openxmlformats.org/drawingml/2006/table">
            <a:tbl>
              <a:tblPr/>
              <a:tblGrid>
                <a:gridCol w="1336229">
                  <a:extLst>
                    <a:ext uri="{9D8B030D-6E8A-4147-A177-3AD203B41FA5}">
                      <a16:colId xmlns:a16="http://schemas.microsoft.com/office/drawing/2014/main" val="3102155179"/>
                    </a:ext>
                  </a:extLst>
                </a:gridCol>
                <a:gridCol w="7237313">
                  <a:extLst>
                    <a:ext uri="{9D8B030D-6E8A-4147-A177-3AD203B41FA5}">
                      <a16:colId xmlns:a16="http://schemas.microsoft.com/office/drawing/2014/main" val="4215775728"/>
                    </a:ext>
                  </a:extLst>
                </a:gridCol>
              </a:tblGrid>
              <a:tr h="285824">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sz="1400" b="1" dirty="0">
                          <a:effectLst/>
                        </a:rPr>
                        <a:t>Regions</a:t>
                      </a:r>
                    </a:p>
                  </a:txBody>
                  <a:tcPr marL="68598" marR="68598" marT="34299" marB="34299" anchor="ctr">
                    <a:lnL>
                      <a:noFill/>
                    </a:lnL>
                    <a:lnR>
                      <a:noFill/>
                    </a:lnR>
                    <a:lnT>
                      <a:noFill/>
                    </a:lnT>
                    <a:lnB>
                      <a:noFill/>
                    </a:lnB>
                  </a:tcPr>
                </a:tc>
                <a:tc>
                  <a:txBody>
                    <a:bodyPr/>
                    <a:lstStyle/>
                    <a:p>
                      <a:r>
                        <a:rPr lang="en-US" sz="1400" dirty="0"/>
                        <a:t>APAC EMEA AMER</a:t>
                      </a:r>
                    </a:p>
                  </a:txBody>
                  <a:tcPr marL="68598" marR="68598" marT="34299" marB="34299" anchor="ctr">
                    <a:lnL>
                      <a:noFill/>
                    </a:lnL>
                    <a:lnR>
                      <a:noFill/>
                    </a:lnR>
                    <a:lnT>
                      <a:noFill/>
                    </a:lnT>
                    <a:lnB>
                      <a:noFill/>
                    </a:lnB>
                  </a:tcPr>
                </a:tc>
                <a:extLst>
                  <a:ext uri="{0D108BD9-81ED-4DB2-BD59-A6C34878D82A}">
                    <a16:rowId xmlns:a16="http://schemas.microsoft.com/office/drawing/2014/main" val="1816305986"/>
                  </a:ext>
                </a:extLst>
              </a:tr>
              <a:tr h="503051">
                <a:tc>
                  <a:txBody>
                    <a:bodyPr/>
                    <a:lstStyle/>
                    <a:p>
                      <a:r>
                        <a:rPr lang="en-US" sz="1400" b="1" dirty="0">
                          <a:effectLst/>
                        </a:rPr>
                        <a:t>Business Hours</a:t>
                      </a:r>
                      <a:endParaRPr lang="en-US" sz="1400" dirty="0">
                        <a:effectLst/>
                      </a:endParaRPr>
                    </a:p>
                  </a:txBody>
                  <a:tcPr marL="68598" marR="68598" marT="34299" marB="34299" anchor="ctr">
                    <a:lnL>
                      <a:noFill/>
                    </a:lnL>
                    <a:lnR>
                      <a:noFill/>
                    </a:lnR>
                    <a:lnT>
                      <a:noFill/>
                    </a:lnT>
                    <a:lnB>
                      <a:noFill/>
                    </a:lnB>
                  </a:tcPr>
                </a:tc>
                <a:tc>
                  <a:txBody>
                    <a:bodyPr/>
                    <a:lstStyle/>
                    <a:p>
                      <a:r>
                        <a:rPr lang="en-US" sz="1400" dirty="0"/>
                        <a:t>Each TSC region serves customers during their local Business Hours.   All case priorities are supported during business hours in each region</a:t>
                      </a:r>
                    </a:p>
                  </a:txBody>
                  <a:tcPr marL="68598" marR="68598" marT="34299" marB="34299" anchor="ctr">
                    <a:lnL>
                      <a:noFill/>
                    </a:lnL>
                    <a:lnR>
                      <a:noFill/>
                    </a:lnR>
                    <a:lnT>
                      <a:noFill/>
                    </a:lnT>
                    <a:lnB>
                      <a:noFill/>
                    </a:lnB>
                  </a:tcPr>
                </a:tc>
                <a:extLst>
                  <a:ext uri="{0D108BD9-81ED-4DB2-BD59-A6C34878D82A}">
                    <a16:rowId xmlns:a16="http://schemas.microsoft.com/office/drawing/2014/main" val="140411032"/>
                  </a:ext>
                </a:extLst>
              </a:tr>
              <a:tr h="1154731">
                <a:tc>
                  <a:txBody>
                    <a:bodyPr/>
                    <a:lstStyle/>
                    <a:p>
                      <a:r>
                        <a:rPr lang="en-US" sz="1400" b="1" dirty="0">
                          <a:effectLst/>
                        </a:rPr>
                        <a:t>Coverage Hours</a:t>
                      </a:r>
                      <a:endParaRPr lang="en-US" sz="1400" dirty="0">
                        <a:effectLst/>
                      </a:endParaRPr>
                    </a:p>
                  </a:txBody>
                  <a:tcPr marL="68598" marR="68598" marT="34299" marB="34299" anchor="ctr">
                    <a:lnL>
                      <a:noFill/>
                    </a:lnL>
                    <a:lnR>
                      <a:noFill/>
                    </a:lnR>
                    <a:lnT>
                      <a:noFill/>
                    </a:lnT>
                    <a:lnB>
                      <a:noFill/>
                    </a:lnB>
                  </a:tcPr>
                </a:tc>
                <a:tc>
                  <a:txBody>
                    <a:bodyPr/>
                    <a:lstStyle/>
                    <a:p>
                      <a:r>
                        <a:rPr lang="en-US" sz="1400" dirty="0"/>
                        <a:t>After Business Hours in each region, cases are handled by the Weekday and Weekend Coverage Teams. Coverage Hours are any hours outside of a region's Business Hours.   Some team's coverage hours may be handled by business hours teams in other regions.  For example, EMEA and APAC coverage hours start during America's business hours.</a:t>
                      </a:r>
                    </a:p>
                  </a:txBody>
                  <a:tcPr marL="68598" marR="68598" marT="34299" marB="34299" anchor="ctr">
                    <a:lnL>
                      <a:noFill/>
                    </a:lnL>
                    <a:lnR>
                      <a:noFill/>
                    </a:lnR>
                    <a:lnT>
                      <a:noFill/>
                    </a:lnT>
                    <a:lnB>
                      <a:noFill/>
                    </a:lnB>
                  </a:tcPr>
                </a:tc>
                <a:extLst>
                  <a:ext uri="{0D108BD9-81ED-4DB2-BD59-A6C34878D82A}">
                    <a16:rowId xmlns:a16="http://schemas.microsoft.com/office/drawing/2014/main" val="694316042"/>
                  </a:ext>
                </a:extLst>
              </a:tr>
              <a:tr h="503051">
                <a:tc>
                  <a:txBody>
                    <a:bodyPr/>
                    <a:lstStyle/>
                    <a:p>
                      <a:r>
                        <a:rPr lang="en-US" sz="1400" b="1" dirty="0">
                          <a:effectLst/>
                        </a:rPr>
                        <a:t>Case Assignment</a:t>
                      </a:r>
                    </a:p>
                  </a:txBody>
                  <a:tcPr marL="68598" marR="68598" marT="34299" marB="34299" anchor="ctr">
                    <a:lnL>
                      <a:noFill/>
                    </a:lnL>
                    <a:lnR>
                      <a:noFill/>
                    </a:lnR>
                    <a:lnT>
                      <a:noFill/>
                    </a:lnT>
                    <a:lnB>
                      <a:noFill/>
                    </a:lnB>
                  </a:tcPr>
                </a:tc>
                <a:tc>
                  <a:txBody>
                    <a:bodyPr/>
                    <a:lstStyle/>
                    <a:p>
                      <a:r>
                        <a:rPr lang="en-US" sz="1400" b="0" i="0" dirty="0">
                          <a:latin typeface="+mn-lt"/>
                        </a:rPr>
                        <a:t>Owning region is determined by location of customer contact </a:t>
                      </a:r>
                    </a:p>
                    <a:p>
                      <a:pPr marL="0" marR="0" lvl="0" indent="0" algn="l" defTabSz="915278" rtl="0" eaLnBrk="1" fontAlgn="auto" latinLnBrk="0" hangingPunct="1">
                        <a:lnSpc>
                          <a:spcPct val="100000"/>
                        </a:lnSpc>
                        <a:spcBef>
                          <a:spcPts val="0"/>
                        </a:spcBef>
                        <a:spcAft>
                          <a:spcPts val="0"/>
                        </a:spcAft>
                        <a:buClrTx/>
                        <a:buSzTx/>
                        <a:buFontTx/>
                        <a:buNone/>
                        <a:tabLst/>
                        <a:defRPr/>
                      </a:pPr>
                      <a:r>
                        <a:rPr lang="en-US" sz="1400" b="0" i="0" kern="1200" dirty="0">
                          <a:solidFill>
                            <a:srgbClr val="FF0000"/>
                          </a:solidFill>
                          <a:effectLst/>
                          <a:latin typeface="+mn-lt"/>
                          <a:ea typeface="+mn-ea"/>
                          <a:cs typeface="+mn-cs"/>
                        </a:rPr>
                        <a:t>New Information since meeting: The most simple practice, when opening a case either by support site or phone, may be to clearly state the desired working hours for that case. Keeping in mind NetApp regional business hours designation (AMER/EMEA/APAC). </a:t>
                      </a:r>
                    </a:p>
                    <a:p>
                      <a:endParaRPr lang="en-US" sz="1050" dirty="0">
                        <a:solidFill>
                          <a:srgbClr val="FF0000"/>
                        </a:solidFill>
                      </a:endParaRPr>
                    </a:p>
                  </a:txBody>
                  <a:tcPr marL="68598" marR="68598" marT="34299" marB="34299" anchor="ctr">
                    <a:lnL>
                      <a:noFill/>
                    </a:lnL>
                    <a:lnR>
                      <a:noFill/>
                    </a:lnR>
                    <a:lnT>
                      <a:noFill/>
                    </a:lnT>
                    <a:lnB>
                      <a:noFill/>
                    </a:lnB>
                  </a:tcPr>
                </a:tc>
                <a:extLst>
                  <a:ext uri="{0D108BD9-81ED-4DB2-BD59-A6C34878D82A}">
                    <a16:rowId xmlns:a16="http://schemas.microsoft.com/office/drawing/2014/main" val="2996301128"/>
                  </a:ext>
                </a:extLst>
              </a:tr>
              <a:tr h="503051">
                <a:tc>
                  <a:txBody>
                    <a:bodyPr/>
                    <a:lstStyle/>
                    <a:p>
                      <a:r>
                        <a:rPr lang="en-US" sz="1400" b="1" dirty="0">
                          <a:effectLst/>
                        </a:rPr>
                        <a:t>Primary Contact</a:t>
                      </a:r>
                    </a:p>
                  </a:txBody>
                  <a:tcPr marL="68598" marR="68598" marT="34299" marB="34299" anchor="ctr">
                    <a:lnL>
                      <a:noFill/>
                    </a:lnL>
                    <a:lnR>
                      <a:noFill/>
                    </a:lnR>
                    <a:lnT>
                      <a:noFill/>
                    </a:lnT>
                    <a:lnB>
                      <a:noFill/>
                    </a:lnB>
                  </a:tcPr>
                </a:tc>
                <a:tc>
                  <a:txBody>
                    <a:bodyPr/>
                    <a:lstStyle/>
                    <a:p>
                      <a:r>
                        <a:rPr lang="en-US" sz="1400" dirty="0">
                          <a:effectLst/>
                          <a:hlinkClick r:id="rId2" tooltip="NetApp-Alert@thomsonreuters.com"/>
                        </a:rPr>
                        <a:t>NetApp-Alert@thomsonreuters.com</a:t>
                      </a:r>
                      <a:r>
                        <a:rPr lang="en-US" sz="1400" dirty="0">
                          <a:effectLst/>
                        </a:rPr>
                        <a:t> MN, USA</a:t>
                      </a:r>
                      <a:endParaRPr lang="en-US" sz="1400" dirty="0"/>
                    </a:p>
                  </a:txBody>
                  <a:tcPr marL="68598" marR="68598" marT="34299" marB="34299" anchor="ctr">
                    <a:lnL>
                      <a:noFill/>
                    </a:lnL>
                    <a:lnR>
                      <a:noFill/>
                    </a:lnR>
                    <a:lnT>
                      <a:noFill/>
                    </a:lnT>
                    <a:lnB>
                      <a:noFill/>
                    </a:lnB>
                  </a:tcPr>
                </a:tc>
                <a:extLst>
                  <a:ext uri="{0D108BD9-81ED-4DB2-BD59-A6C34878D82A}">
                    <a16:rowId xmlns:a16="http://schemas.microsoft.com/office/drawing/2014/main" val="2075035324"/>
                  </a:ext>
                </a:extLst>
              </a:tr>
            </a:tbl>
          </a:graphicData>
        </a:graphic>
      </p:graphicFrame>
    </p:spTree>
    <p:extLst>
      <p:ext uri="{BB962C8B-B14F-4D97-AF65-F5344CB8AC3E}">
        <p14:creationId xmlns:p14="http://schemas.microsoft.com/office/powerpoint/2010/main" val="421838375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Priority</a:t>
            </a:r>
          </a:p>
        </p:txBody>
      </p:sp>
      <p:sp>
        <p:nvSpPr>
          <p:cNvPr id="3" name="Content Placeholder 2"/>
          <p:cNvSpPr>
            <a:spLocks noGrp="1"/>
          </p:cNvSpPr>
          <p:nvPr>
            <p:ph sz="quarter" idx="14"/>
          </p:nvPr>
        </p:nvSpPr>
        <p:spPr>
          <a:xfrm>
            <a:off x="220868" y="1343292"/>
            <a:ext cx="8574733" cy="3360819"/>
          </a:xfrm>
        </p:spPr>
        <p:txBody>
          <a:bodyPr/>
          <a:lstStyle/>
          <a:p>
            <a:r>
              <a:rPr lang="en-US" sz="1100" b="1" dirty="0"/>
              <a:t>Priority 1 (P1)</a:t>
            </a:r>
          </a:p>
          <a:p>
            <a:pPr marL="0" indent="0">
              <a:buNone/>
            </a:pPr>
            <a:r>
              <a:rPr lang="en-US" sz="1100" dirty="0"/>
              <a:t>NetApp node, system or cluster is down, unable to serve data, is in a state of frequent or repeating “Panic” or “Hang”, or is in a state of degraded performance sufficient to prevent normal business operations.  At this Priority, both NetApp and Customer must commit to around-the-clock action and involvement by all necessary and appropriate personnel and systems until a mutually agreeable workaround is provided and normal business operations are restored. P1 cases will be worked upon receipt. </a:t>
            </a:r>
            <a:r>
              <a:rPr lang="en-US" sz="1100" b="1" dirty="0">
                <a:solidFill>
                  <a:srgbClr val="FF0000"/>
                </a:solidFill>
              </a:rPr>
              <a:t>P1 cases are worked from shift to shift. Requested to lower to P2 once controller is stabilized/HA state.</a:t>
            </a:r>
          </a:p>
          <a:p>
            <a:r>
              <a:rPr lang="en-US" sz="1100" b="1" dirty="0"/>
              <a:t>Priority 2 (P2)</a:t>
            </a:r>
          </a:p>
          <a:p>
            <a:pPr marL="0" indent="0">
              <a:buNone/>
            </a:pPr>
            <a:r>
              <a:rPr lang="en-US" sz="1100" dirty="0"/>
              <a:t>NetApp node, system, or cluster is experiencing an infrequent, isolated, or intermittent “Panic” or “Hang”, or is in a state of degraded performance that allows business operations to continue but at an inconsistent or less than optimal rate. P2 issues will be evaluated for immediate work based on business impact. Issues with low impact will be worked during NetApp business hours in your region. If you have a high-impact issue, call the Technical Support Center and prepare to commit necessary personnel and system access until a mutually agreeable workaround is provided. </a:t>
            </a:r>
            <a:r>
              <a:rPr lang="en-US" sz="1100" b="1" dirty="0">
                <a:solidFill>
                  <a:srgbClr val="FF0000"/>
                </a:solidFill>
              </a:rPr>
              <a:t>P2 cases are not worked from shift to shift unless mutually agreed. Active customer engagement is required to work P2 issues outside of NetApp business hours in your region.*</a:t>
            </a:r>
          </a:p>
          <a:p>
            <a:r>
              <a:rPr lang="en-US" sz="1100" b="1" dirty="0"/>
              <a:t>Priority 3 (P3)</a:t>
            </a:r>
          </a:p>
          <a:p>
            <a:pPr marL="0" indent="0">
              <a:buNone/>
            </a:pPr>
            <a:r>
              <a:rPr lang="en-US" sz="1100" dirty="0"/>
              <a:t>NetApp node, system, or cluster is experiencing an issue, anomaly, or cosmetic defect that inflicts little or no business impact, and where a viable and mutually agreeable workaround or hardware/software upgrade exists to mitigate the problem. P3 cases will be worked during NetApp business hours in your region. *</a:t>
            </a:r>
          </a:p>
          <a:p>
            <a:r>
              <a:rPr lang="en-US" sz="1100" b="1" dirty="0"/>
              <a:t>Priority 4 (P4)</a:t>
            </a:r>
          </a:p>
          <a:p>
            <a:pPr marL="0" indent="0">
              <a:buNone/>
            </a:pPr>
            <a:r>
              <a:rPr lang="en-US" sz="1100" dirty="0"/>
              <a:t>Normal requests for information regarding the installation, configuration, use and maintenance of your NetApp equipment.  This includes administrative inquiries and return material authorization (RMA) information.  There is no impact to your production systems or business operations. P4 cases will be worked during NetApp business hours in your region. *</a:t>
            </a:r>
          </a:p>
          <a:p>
            <a:pPr marL="0" indent="0">
              <a:buNone/>
            </a:pPr>
            <a:endParaRPr lang="en-US" dirty="0"/>
          </a:p>
        </p:txBody>
      </p:sp>
      <p:sp>
        <p:nvSpPr>
          <p:cNvPr id="5" name="Footer Placeholder 4"/>
          <p:cNvSpPr>
            <a:spLocks noGrp="1"/>
          </p:cNvSpPr>
          <p:nvPr>
            <p:ph type="ftr" sz="quarter" idx="3"/>
          </p:nvPr>
        </p:nvSpPr>
        <p:spPr/>
        <p:txBody>
          <a:bodyPr/>
          <a:lstStyle/>
          <a:p>
            <a:r>
              <a:rPr lang="en-US" dirty="0"/>
              <a:t>© 2015 NetApp, Inc. All rights reserved. NetApp Confidential – Limited Use </a:t>
            </a:r>
          </a:p>
        </p:txBody>
      </p:sp>
      <p:sp>
        <p:nvSpPr>
          <p:cNvPr id="6" name="Slide Number Placeholder 5"/>
          <p:cNvSpPr>
            <a:spLocks noGrp="1"/>
          </p:cNvSpPr>
          <p:nvPr>
            <p:ph type="sldNum" sz="quarter" idx="4"/>
          </p:nvPr>
        </p:nvSpPr>
        <p:spPr/>
        <p:txBody>
          <a:bodyPr/>
          <a:lstStyle/>
          <a:p>
            <a:fld id="{B071A5F3-A4FF-4CEE-8215-C08835B585C1}" type="slidenum">
              <a:rPr lang="en-US" smtClean="0"/>
              <a:pPr/>
              <a:t>5</a:t>
            </a:fld>
            <a:endParaRPr lang="en-US" dirty="0"/>
          </a:p>
        </p:txBody>
      </p:sp>
    </p:spTree>
    <p:extLst>
      <p:ext uri="{BB962C8B-B14F-4D97-AF65-F5344CB8AC3E}">
        <p14:creationId xmlns:p14="http://schemas.microsoft.com/office/powerpoint/2010/main" val="167160759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0" y="1984058"/>
            <a:ext cx="8917722" cy="3284252"/>
          </a:xfrm>
          <a:prstGeom prst="rect">
            <a:avLst/>
          </a:prstGeom>
        </p:spPr>
      </p:pic>
      <p:sp>
        <p:nvSpPr>
          <p:cNvPr id="2" name="Title 1"/>
          <p:cNvSpPr>
            <a:spLocks noGrp="1"/>
          </p:cNvSpPr>
          <p:nvPr>
            <p:ph type="title"/>
          </p:nvPr>
        </p:nvSpPr>
        <p:spPr>
          <a:noFill/>
        </p:spPr>
        <p:txBody>
          <a:bodyPr/>
          <a:lstStyle/>
          <a:p>
            <a:r>
              <a:rPr lang="en-US" dirty="0"/>
              <a:t>Engaging with Support</a:t>
            </a:r>
          </a:p>
        </p:txBody>
      </p:sp>
      <p:sp>
        <p:nvSpPr>
          <p:cNvPr id="4" name="Footer Placeholder 3"/>
          <p:cNvSpPr>
            <a:spLocks noGrp="1"/>
          </p:cNvSpPr>
          <p:nvPr>
            <p:ph type="ftr" sz="quarter" idx="3"/>
          </p:nvPr>
        </p:nvSpPr>
        <p:spPr/>
        <p:txBody>
          <a:bodyPr/>
          <a:lstStyle/>
          <a:p>
            <a:r>
              <a:rPr lang="en-US" dirty="0"/>
              <a:t>© 2015 NetApp, Inc. All rights reserved. NetApp Confidential – Limited Use </a:t>
            </a:r>
          </a:p>
        </p:txBody>
      </p:sp>
      <p:sp>
        <p:nvSpPr>
          <p:cNvPr id="5" name="Slide Number Placeholder 4"/>
          <p:cNvSpPr>
            <a:spLocks noGrp="1"/>
          </p:cNvSpPr>
          <p:nvPr>
            <p:ph type="sldNum" sz="quarter" idx="4"/>
          </p:nvPr>
        </p:nvSpPr>
        <p:spPr/>
        <p:txBody>
          <a:bodyPr/>
          <a:lstStyle/>
          <a:p>
            <a:fld id="{B071A5F3-A4FF-4CEE-8215-C08835B585C1}" type="slidenum">
              <a:rPr lang="en-US" smtClean="0"/>
              <a:pPr/>
              <a:t>6</a:t>
            </a:fld>
            <a:endParaRPr lang="en-US" dirty="0"/>
          </a:p>
        </p:txBody>
      </p:sp>
      <p:sp>
        <p:nvSpPr>
          <p:cNvPr id="17" name="Rectangle 24"/>
          <p:cNvSpPr>
            <a:spLocks noChangeArrowheads="1"/>
          </p:cNvSpPr>
          <p:nvPr/>
        </p:nvSpPr>
        <p:spPr bwMode="auto">
          <a:xfrm>
            <a:off x="4187090" y="2015510"/>
            <a:ext cx="1058706" cy="300082"/>
          </a:xfrm>
          <a:prstGeom prst="rect">
            <a:avLst/>
          </a:prstGeom>
          <a:noFill/>
          <a:ln w="9525">
            <a:noFill/>
            <a:miter lim="800000"/>
            <a:headEnd/>
            <a:tailEnd/>
          </a:ln>
        </p:spPr>
        <p:txBody>
          <a:bodyPr wrap="square" lIns="0" rIns="0">
            <a:spAutoFit/>
          </a:bodyPr>
          <a:lstStyle/>
          <a:p>
            <a:pPr marL="85748" indent="-85748" defTabSz="685983" eaLnBrk="0" fontAlgn="base" hangingPunct="0">
              <a:lnSpc>
                <a:spcPct val="90000"/>
              </a:lnSpc>
              <a:spcAft>
                <a:spcPct val="0"/>
              </a:spcAft>
              <a:buClr>
                <a:schemeClr val="tx1">
                  <a:lumMod val="50000"/>
                  <a:lumOff val="50000"/>
                </a:schemeClr>
              </a:buClr>
              <a:buFont typeface="Wingdings" pitchFamily="2" charset="2"/>
              <a:buChar char="§"/>
              <a:tabLst>
                <a:tab pos="943226" algn="l"/>
              </a:tabLst>
            </a:pPr>
            <a:r>
              <a:rPr lang="en-US" sz="750" dirty="0">
                <a:latin typeface="Arial" pitchFamily="34" charset="0"/>
              </a:rPr>
              <a:t>APAC, EMEA, US</a:t>
            </a:r>
          </a:p>
          <a:p>
            <a:pPr marL="85748" indent="-85748" eaLnBrk="0" fontAlgn="base" hangingPunct="0">
              <a:lnSpc>
                <a:spcPct val="90000"/>
              </a:lnSpc>
              <a:spcAft>
                <a:spcPct val="0"/>
              </a:spcAft>
              <a:buClr>
                <a:schemeClr val="tx1">
                  <a:lumMod val="50000"/>
                  <a:lumOff val="50000"/>
                </a:schemeClr>
              </a:buClr>
              <a:buFont typeface="Wingdings" pitchFamily="2" charset="2"/>
              <a:buChar char="§"/>
              <a:tabLst>
                <a:tab pos="943226" algn="l"/>
              </a:tabLst>
            </a:pPr>
            <a:r>
              <a:rPr lang="en-US" sz="750" dirty="0">
                <a:latin typeface="Arial" pitchFamily="34" charset="0"/>
              </a:rPr>
              <a:t>Vertical specialization</a:t>
            </a:r>
          </a:p>
        </p:txBody>
      </p:sp>
      <p:sp>
        <p:nvSpPr>
          <p:cNvPr id="18" name="Rectangle 24"/>
          <p:cNvSpPr>
            <a:spLocks noChangeArrowheads="1"/>
          </p:cNvSpPr>
          <p:nvPr/>
        </p:nvSpPr>
        <p:spPr bwMode="auto">
          <a:xfrm>
            <a:off x="6939915" y="2154045"/>
            <a:ext cx="1342944" cy="403957"/>
          </a:xfrm>
          <a:prstGeom prst="rect">
            <a:avLst/>
          </a:prstGeom>
          <a:noFill/>
          <a:ln w="9525">
            <a:noFill/>
            <a:miter lim="800000"/>
            <a:headEnd/>
            <a:tailEnd/>
          </a:ln>
        </p:spPr>
        <p:txBody>
          <a:bodyPr wrap="square" lIns="0" rIns="0">
            <a:spAutoFit/>
          </a:bodyPr>
          <a:lstStyle/>
          <a:p>
            <a:pPr marL="85748" indent="-85748" defTabSz="685983" eaLnBrk="0" fontAlgn="base" hangingPunct="0">
              <a:lnSpc>
                <a:spcPct val="90000"/>
              </a:lnSpc>
              <a:spcAft>
                <a:spcPct val="0"/>
              </a:spcAft>
              <a:buClr>
                <a:schemeClr val="tx1">
                  <a:lumMod val="50000"/>
                  <a:lumOff val="50000"/>
                </a:schemeClr>
              </a:buClr>
              <a:buFont typeface="Wingdings" pitchFamily="2" charset="2"/>
              <a:buChar char="§"/>
              <a:tabLst>
                <a:tab pos="943226" algn="l"/>
              </a:tabLst>
            </a:pPr>
            <a:r>
              <a:rPr lang="en-US" sz="750" dirty="0">
                <a:latin typeface="Arial" pitchFamily="34" charset="0"/>
              </a:rPr>
              <a:t>Technical solution provided</a:t>
            </a:r>
          </a:p>
          <a:p>
            <a:pPr marL="85748" indent="-85748" defTabSz="685983" eaLnBrk="0" fontAlgn="base" hangingPunct="0">
              <a:lnSpc>
                <a:spcPct val="90000"/>
              </a:lnSpc>
              <a:spcAft>
                <a:spcPct val="0"/>
              </a:spcAft>
              <a:buClr>
                <a:schemeClr val="tx1">
                  <a:lumMod val="50000"/>
                  <a:lumOff val="50000"/>
                </a:schemeClr>
              </a:buClr>
              <a:buFont typeface="Wingdings" pitchFamily="2" charset="2"/>
              <a:buChar char="§"/>
              <a:tabLst>
                <a:tab pos="943226" algn="l"/>
              </a:tabLst>
            </a:pPr>
            <a:r>
              <a:rPr lang="en-US" sz="750" dirty="0">
                <a:latin typeface="Arial" pitchFamily="34" charset="0"/>
              </a:rPr>
              <a:t>Parts delivery</a:t>
            </a:r>
          </a:p>
          <a:p>
            <a:pPr marL="85748" indent="-85748" eaLnBrk="0" fontAlgn="base" hangingPunct="0">
              <a:lnSpc>
                <a:spcPct val="90000"/>
              </a:lnSpc>
              <a:spcAft>
                <a:spcPct val="0"/>
              </a:spcAft>
              <a:buClr>
                <a:schemeClr val="tx1">
                  <a:lumMod val="50000"/>
                  <a:lumOff val="50000"/>
                </a:schemeClr>
              </a:buClr>
              <a:buFont typeface="Wingdings" pitchFamily="2" charset="2"/>
              <a:buChar char="§"/>
              <a:tabLst>
                <a:tab pos="943226" algn="l"/>
              </a:tabLst>
            </a:pPr>
            <a:r>
              <a:rPr lang="en-US" sz="750" dirty="0">
                <a:latin typeface="Arial" pitchFamily="34" charset="0"/>
              </a:rPr>
              <a:t>Part/onsite dispatch</a:t>
            </a:r>
          </a:p>
        </p:txBody>
      </p:sp>
      <p:sp>
        <p:nvSpPr>
          <p:cNvPr id="19" name="Rectangle 24"/>
          <p:cNvSpPr>
            <a:spLocks noChangeArrowheads="1"/>
          </p:cNvSpPr>
          <p:nvPr/>
        </p:nvSpPr>
        <p:spPr bwMode="auto">
          <a:xfrm>
            <a:off x="2243484" y="4027274"/>
            <a:ext cx="1035090" cy="403957"/>
          </a:xfrm>
          <a:prstGeom prst="rect">
            <a:avLst/>
          </a:prstGeom>
          <a:noFill/>
          <a:ln w="9525">
            <a:noFill/>
            <a:miter lim="800000"/>
            <a:headEnd/>
            <a:tailEnd/>
          </a:ln>
        </p:spPr>
        <p:txBody>
          <a:bodyPr wrap="square" lIns="0" rIns="0">
            <a:spAutoFit/>
          </a:bodyPr>
          <a:lstStyle/>
          <a:p>
            <a:pPr defTabSz="685983" eaLnBrk="0" fontAlgn="base" hangingPunct="0">
              <a:lnSpc>
                <a:spcPct val="90000"/>
              </a:lnSpc>
              <a:spcBef>
                <a:spcPts val="300"/>
              </a:spcBef>
              <a:spcAft>
                <a:spcPct val="0"/>
              </a:spcAft>
              <a:buClr>
                <a:schemeClr val="tx1">
                  <a:lumMod val="50000"/>
                  <a:lumOff val="50000"/>
                </a:schemeClr>
              </a:buClr>
              <a:tabLst>
                <a:tab pos="943226" algn="l"/>
              </a:tabLst>
            </a:pPr>
            <a:r>
              <a:rPr lang="en-US" sz="750" dirty="0">
                <a:latin typeface="Arial" pitchFamily="34" charset="0"/>
              </a:rPr>
              <a:t>HW cases are evaluated for immediate work independent of priority</a:t>
            </a:r>
          </a:p>
        </p:txBody>
      </p:sp>
      <p:grpSp>
        <p:nvGrpSpPr>
          <p:cNvPr id="9" name="Group 8"/>
          <p:cNvGrpSpPr/>
          <p:nvPr/>
        </p:nvGrpSpPr>
        <p:grpSpPr>
          <a:xfrm>
            <a:off x="7629819" y="3861217"/>
            <a:ext cx="1171692" cy="830997"/>
            <a:chOff x="10229817" y="4005140"/>
            <a:chExt cx="1561849" cy="1107707"/>
          </a:xfrm>
        </p:grpSpPr>
        <p:sp>
          <p:nvSpPr>
            <p:cNvPr id="24" name="Rectangle 24"/>
            <p:cNvSpPr>
              <a:spLocks noChangeArrowheads="1"/>
            </p:cNvSpPr>
            <p:nvPr/>
          </p:nvSpPr>
          <p:spPr bwMode="auto">
            <a:xfrm>
              <a:off x="10266455" y="4005140"/>
              <a:ext cx="1525211" cy="1107707"/>
            </a:xfrm>
            <a:prstGeom prst="rect">
              <a:avLst/>
            </a:prstGeom>
            <a:noFill/>
            <a:ln w="9525">
              <a:noFill/>
              <a:miter lim="800000"/>
              <a:headEnd/>
              <a:tailEnd/>
            </a:ln>
          </p:spPr>
          <p:txBody>
            <a:bodyPr wrap="square" lIns="0" rIns="0">
              <a:spAutoFit/>
            </a:bodyPr>
            <a:lstStyle/>
            <a:p>
              <a:pPr defTabSz="685983" eaLnBrk="0" fontAlgn="base" hangingPunct="0">
                <a:lnSpc>
                  <a:spcPct val="90000"/>
                </a:lnSpc>
                <a:spcBef>
                  <a:spcPts val="300"/>
                </a:spcBef>
                <a:spcAft>
                  <a:spcPct val="0"/>
                </a:spcAft>
                <a:buClr>
                  <a:schemeClr val="tx1">
                    <a:lumMod val="50000"/>
                    <a:lumOff val="50000"/>
                  </a:schemeClr>
                </a:buClr>
                <a:tabLst>
                  <a:tab pos="943226" algn="l"/>
                </a:tabLst>
              </a:pPr>
              <a:r>
                <a:rPr lang="en-US" sz="750" dirty="0">
                  <a:latin typeface="Arial" pitchFamily="34" charset="0"/>
                </a:rPr>
                <a:t>Cases are referred to </a:t>
              </a:r>
            </a:p>
            <a:p>
              <a:pPr marL="133386" defTabSz="685983" eaLnBrk="0" fontAlgn="base" hangingPunct="0">
                <a:lnSpc>
                  <a:spcPct val="90000"/>
                </a:lnSpc>
                <a:spcBef>
                  <a:spcPts val="300"/>
                </a:spcBef>
                <a:spcAft>
                  <a:spcPct val="0"/>
                </a:spcAft>
                <a:buClr>
                  <a:schemeClr val="tx1">
                    <a:lumMod val="50000"/>
                    <a:lumOff val="50000"/>
                  </a:schemeClr>
                </a:buClr>
                <a:tabLst>
                  <a:tab pos="943226" algn="l"/>
                </a:tabLst>
              </a:pPr>
              <a:r>
                <a:rPr lang="en-US" sz="750" dirty="0">
                  <a:latin typeface="Arial" pitchFamily="34" charset="0"/>
                </a:rPr>
                <a:t>Engineering Product Support </a:t>
              </a:r>
            </a:p>
            <a:p>
              <a:pPr marL="133386" defTabSz="685983" eaLnBrk="0" fontAlgn="base" hangingPunct="0">
                <a:lnSpc>
                  <a:spcPct val="90000"/>
                </a:lnSpc>
                <a:spcBef>
                  <a:spcPts val="300"/>
                </a:spcBef>
                <a:spcAft>
                  <a:spcPct val="0"/>
                </a:spcAft>
                <a:buClr>
                  <a:schemeClr val="tx1">
                    <a:lumMod val="50000"/>
                    <a:lumOff val="50000"/>
                  </a:schemeClr>
                </a:buClr>
                <a:tabLst>
                  <a:tab pos="943226" algn="l"/>
                </a:tabLst>
              </a:pPr>
              <a:r>
                <a:rPr lang="en-US" sz="750" dirty="0">
                  <a:latin typeface="Arial" pitchFamily="34" charset="0"/>
                </a:rPr>
                <a:t>OR </a:t>
              </a:r>
            </a:p>
            <a:p>
              <a:pPr marL="133386" defTabSz="685983" eaLnBrk="0" fontAlgn="base" hangingPunct="0">
                <a:lnSpc>
                  <a:spcPct val="90000"/>
                </a:lnSpc>
                <a:spcBef>
                  <a:spcPts val="300"/>
                </a:spcBef>
                <a:spcAft>
                  <a:spcPct val="0"/>
                </a:spcAft>
                <a:buClr>
                  <a:schemeClr val="tx1">
                    <a:lumMod val="50000"/>
                    <a:lumOff val="50000"/>
                  </a:schemeClr>
                </a:buClr>
                <a:tabLst>
                  <a:tab pos="943226" algn="l"/>
                </a:tabLst>
              </a:pPr>
              <a:r>
                <a:rPr lang="en-US" sz="750" dirty="0">
                  <a:latin typeface="Arial" pitchFamily="34" charset="0"/>
                </a:rPr>
                <a:t>Escalation Management Team </a:t>
              </a:r>
            </a:p>
          </p:txBody>
        </p:sp>
        <p:pic>
          <p:nvPicPr>
            <p:cNvPr id="20" name="image134.png" descr="Settings-Tools_256.png"/>
            <p:cNvPicPr/>
            <p:nvPr/>
          </p:nvPicPr>
          <p:blipFill>
            <a:blip r:embed="rId3" cstate="screen">
              <a:extLst>
                <a:ext uri="{28A0092B-C50C-407E-A947-70E740481C1C}">
                  <a14:useLocalDpi xmlns:a14="http://schemas.microsoft.com/office/drawing/2010/main"/>
                </a:ext>
              </a:extLst>
            </a:blip>
            <a:stretch>
              <a:fillRect/>
            </a:stretch>
          </p:blipFill>
          <p:spPr>
            <a:xfrm>
              <a:off x="10250687" y="4239571"/>
              <a:ext cx="182880" cy="182880"/>
            </a:xfrm>
            <a:prstGeom prst="rect">
              <a:avLst/>
            </a:prstGeom>
            <a:ln w="12700">
              <a:miter lim="400000"/>
            </a:ln>
          </p:spPr>
        </p:pic>
        <p:pic>
          <p:nvPicPr>
            <p:cNvPr id="21" name="image8.png" descr="Arrows-Growth_256.png"/>
            <p:cNvPicPr/>
            <p:nvPr/>
          </p:nvPicPr>
          <p:blipFill>
            <a:blip r:embed="rId4" cstate="screen">
              <a:extLst>
                <a:ext uri="{28A0092B-C50C-407E-A947-70E740481C1C}">
                  <a14:useLocalDpi xmlns:a14="http://schemas.microsoft.com/office/drawing/2010/main"/>
                </a:ext>
              </a:extLst>
            </a:blip>
            <a:stretch>
              <a:fillRect/>
            </a:stretch>
          </p:blipFill>
          <p:spPr>
            <a:xfrm rot="20682993">
              <a:off x="10229817" y="4752632"/>
              <a:ext cx="182880" cy="182880"/>
            </a:xfrm>
            <a:prstGeom prst="rect">
              <a:avLst/>
            </a:prstGeom>
            <a:ln w="12700">
              <a:miter lim="400000"/>
            </a:ln>
          </p:spPr>
        </p:pic>
      </p:grpSp>
      <p:pic>
        <p:nvPicPr>
          <p:cNvPr id="22" name="image122.png" descr="Teamwork_256.png"/>
          <p:cNvPicPr/>
          <p:nvPr/>
        </p:nvPicPr>
        <p:blipFill>
          <a:blip r:embed="rId5"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48011" y="3592418"/>
            <a:ext cx="274391" cy="274391"/>
          </a:xfrm>
          <a:prstGeom prst="rect">
            <a:avLst/>
          </a:prstGeom>
          <a:ln w="12700">
            <a:miter lim="400000"/>
          </a:ln>
        </p:spPr>
      </p:pic>
      <p:pic>
        <p:nvPicPr>
          <p:cNvPr id="23" name="image74.png" descr="Globe_256.png"/>
          <p:cNvPicPr/>
          <p:nvPr/>
        </p:nvPicPr>
        <p:blipFill>
          <a:blip r:embed="rId6"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48011" y="2441960"/>
            <a:ext cx="274391" cy="274391"/>
          </a:xfrm>
          <a:prstGeom prst="ellipse">
            <a:avLst/>
          </a:prstGeom>
          <a:solidFill>
            <a:schemeClr val="bg1"/>
          </a:solidFill>
          <a:ln w="12700">
            <a:miter lim="400000"/>
          </a:ln>
        </p:spPr>
      </p:pic>
      <p:sp>
        <p:nvSpPr>
          <p:cNvPr id="6" name="TextBox 5"/>
          <p:cNvSpPr txBox="1"/>
          <p:nvPr/>
        </p:nvSpPr>
        <p:spPr>
          <a:xfrm>
            <a:off x="7657305" y="1265376"/>
            <a:ext cx="953339" cy="685979"/>
          </a:xfrm>
          <a:prstGeom prst="rect">
            <a:avLst/>
          </a:prstGeom>
          <a:ln>
            <a:solidFill>
              <a:schemeClr val="tx1"/>
            </a:solidFill>
            <a:prstDash val="sysDash"/>
          </a:ln>
        </p:spPr>
        <p:txBody>
          <a:bodyPr vert="horz" wrap="none" lIns="68598" tIns="34299" rIns="68598" bIns="34299" rtlCol="0" anchor="ctr">
            <a:noAutofit/>
          </a:bodyPr>
          <a:lstStyle/>
          <a:p>
            <a:pPr algn="ctr" defTabSz="685983">
              <a:lnSpc>
                <a:spcPct val="95000"/>
              </a:lnSpc>
              <a:spcBef>
                <a:spcPts val="300"/>
              </a:spcBef>
              <a:spcAft>
                <a:spcPts val="150"/>
              </a:spcAft>
            </a:pPr>
            <a:r>
              <a:rPr lang="en-US" sz="900" dirty="0">
                <a:solidFill>
                  <a:sysClr val="windowText" lastClr="000000"/>
                </a:solidFill>
              </a:rPr>
              <a:t>Additional </a:t>
            </a:r>
          </a:p>
          <a:p>
            <a:pPr algn="ctr" defTabSz="685983">
              <a:lnSpc>
                <a:spcPct val="95000"/>
              </a:lnSpc>
              <a:spcBef>
                <a:spcPts val="300"/>
              </a:spcBef>
              <a:spcAft>
                <a:spcPts val="150"/>
              </a:spcAft>
            </a:pPr>
            <a:r>
              <a:rPr lang="en-US" sz="900" dirty="0">
                <a:solidFill>
                  <a:sysClr val="windowText" lastClr="000000"/>
                </a:solidFill>
              </a:rPr>
              <a:t>Resource</a:t>
            </a:r>
          </a:p>
          <a:p>
            <a:pPr algn="ctr" defTabSz="685983">
              <a:lnSpc>
                <a:spcPct val="95000"/>
              </a:lnSpc>
              <a:spcBef>
                <a:spcPts val="300"/>
              </a:spcBef>
              <a:spcAft>
                <a:spcPts val="150"/>
              </a:spcAft>
            </a:pPr>
            <a:r>
              <a:rPr lang="en-US" sz="900" dirty="0">
                <a:solidFill>
                  <a:sysClr val="windowText" lastClr="000000"/>
                </a:solidFill>
              </a:rPr>
              <a:t>Engagement??</a:t>
            </a:r>
          </a:p>
        </p:txBody>
      </p:sp>
      <p:sp>
        <p:nvSpPr>
          <p:cNvPr id="8" name="TextBox 7"/>
          <p:cNvSpPr txBox="1"/>
          <p:nvPr/>
        </p:nvSpPr>
        <p:spPr>
          <a:xfrm>
            <a:off x="501697" y="5479099"/>
            <a:ext cx="6718514" cy="661509"/>
          </a:xfrm>
          <a:prstGeom prst="rect">
            <a:avLst/>
          </a:prstGeom>
        </p:spPr>
        <p:txBody>
          <a:bodyPr vert="horz" wrap="none" lIns="68598" tIns="34299" rIns="68598" bIns="34299" rtlCol="0" anchor="ctr">
            <a:noAutofit/>
          </a:bodyPr>
          <a:lstStyle/>
          <a:p>
            <a:pPr defTabSz="685983">
              <a:lnSpc>
                <a:spcPct val="95000"/>
              </a:lnSpc>
              <a:spcBef>
                <a:spcPts val="300"/>
              </a:spcBef>
              <a:spcAft>
                <a:spcPts val="150"/>
              </a:spcAft>
            </a:pPr>
            <a:r>
              <a:rPr lang="en-US" sz="1050" dirty="0">
                <a:solidFill>
                  <a:sysClr val="windowText" lastClr="000000"/>
                </a:solidFill>
              </a:rPr>
              <a:t>To Escalate a case, call into support center and request Duty Manager.</a:t>
            </a:r>
          </a:p>
          <a:p>
            <a:pPr defTabSz="685983">
              <a:lnSpc>
                <a:spcPct val="95000"/>
              </a:lnSpc>
              <a:spcBef>
                <a:spcPts val="300"/>
              </a:spcBef>
              <a:spcAft>
                <a:spcPts val="150"/>
              </a:spcAft>
            </a:pPr>
            <a:r>
              <a:rPr lang="en-US" sz="1050" dirty="0">
                <a:solidFill>
                  <a:sysClr val="windowText" lastClr="000000"/>
                </a:solidFill>
              </a:rPr>
              <a:t>Escalation Can mean: raise awareness to various teams, reassign case to new shift; engage Support Management; engage Account team; </a:t>
            </a:r>
          </a:p>
          <a:p>
            <a:pPr defTabSz="685983">
              <a:lnSpc>
                <a:spcPct val="95000"/>
              </a:lnSpc>
              <a:spcBef>
                <a:spcPts val="300"/>
              </a:spcBef>
              <a:spcAft>
                <a:spcPts val="150"/>
              </a:spcAft>
            </a:pPr>
            <a:r>
              <a:rPr lang="en-US" sz="1050" dirty="0">
                <a:solidFill>
                  <a:sysClr val="windowText" lastClr="000000"/>
                </a:solidFill>
              </a:rPr>
              <a:t>request new support engineer; request higher skilled resource; request different skilled resource;.</a:t>
            </a:r>
          </a:p>
        </p:txBody>
      </p:sp>
    </p:spTree>
    <p:extLst>
      <p:ext uri="{BB962C8B-B14F-4D97-AF65-F5344CB8AC3E}">
        <p14:creationId xmlns:p14="http://schemas.microsoft.com/office/powerpoint/2010/main" val="638400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Guided Problem Solving and Chat</a:t>
            </a:r>
          </a:p>
        </p:txBody>
      </p:sp>
      <p:sp>
        <p:nvSpPr>
          <p:cNvPr id="5" name="Footer Placeholder 4"/>
          <p:cNvSpPr>
            <a:spLocks noGrp="1"/>
          </p:cNvSpPr>
          <p:nvPr>
            <p:ph type="ftr" sz="quarter" idx="3"/>
          </p:nvPr>
        </p:nvSpPr>
        <p:spPr/>
        <p:txBody>
          <a:bodyPr/>
          <a:lstStyle/>
          <a:p>
            <a:r>
              <a:rPr lang="en-US" dirty="0"/>
              <a:t>© 2015 NetApp, Inc. All rights reserved. NetApp Confidential – Limited Use </a:t>
            </a:r>
          </a:p>
        </p:txBody>
      </p:sp>
      <p:sp>
        <p:nvSpPr>
          <p:cNvPr id="6" name="Slide Number Placeholder 5"/>
          <p:cNvSpPr>
            <a:spLocks noGrp="1"/>
          </p:cNvSpPr>
          <p:nvPr>
            <p:ph type="sldNum" sz="quarter" idx="4"/>
          </p:nvPr>
        </p:nvSpPr>
        <p:spPr/>
        <p:txBody>
          <a:bodyPr/>
          <a:lstStyle/>
          <a:p>
            <a:fld id="{B071A5F3-A4FF-4CEE-8215-C08835B585C1}" type="slidenum">
              <a:rPr lang="en-US" smtClean="0"/>
              <a:pPr/>
              <a:t>7</a:t>
            </a:fld>
            <a:endParaRPr lang="en-US" dirty="0"/>
          </a:p>
        </p:txBody>
      </p:sp>
      <p:pic>
        <p:nvPicPr>
          <p:cNvPr id="10" name="Picture 9"/>
          <p:cNvPicPr>
            <a:picLocks noChangeAspect="1"/>
          </p:cNvPicPr>
          <p:nvPr/>
        </p:nvPicPr>
        <p:blipFill>
          <a:blip r:embed="rId2"/>
          <a:stretch>
            <a:fillRect/>
          </a:stretch>
        </p:blipFill>
        <p:spPr>
          <a:xfrm>
            <a:off x="200527" y="1673956"/>
            <a:ext cx="7244604" cy="4075090"/>
          </a:xfrm>
          <a:prstGeom prst="rect">
            <a:avLst/>
          </a:prstGeom>
        </p:spPr>
      </p:pic>
      <p:pic>
        <p:nvPicPr>
          <p:cNvPr id="12" name="Picture 11"/>
          <p:cNvPicPr>
            <a:picLocks noChangeAspect="1"/>
          </p:cNvPicPr>
          <p:nvPr/>
        </p:nvPicPr>
        <p:blipFill>
          <a:blip r:embed="rId3"/>
          <a:stretch>
            <a:fillRect/>
          </a:stretch>
        </p:blipFill>
        <p:spPr>
          <a:xfrm>
            <a:off x="5657667" y="2889418"/>
            <a:ext cx="3285559" cy="1848127"/>
          </a:xfrm>
          <a:prstGeom prst="rect">
            <a:avLst/>
          </a:prstGeom>
        </p:spPr>
      </p:pic>
    </p:spTree>
    <p:extLst>
      <p:ext uri="{BB962C8B-B14F-4D97-AF65-F5344CB8AC3E}">
        <p14:creationId xmlns:p14="http://schemas.microsoft.com/office/powerpoint/2010/main" val="131527853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Support Login</a:t>
            </a:r>
          </a:p>
        </p:txBody>
      </p:sp>
      <p:sp>
        <p:nvSpPr>
          <p:cNvPr id="3" name="Content Placeholder 2"/>
          <p:cNvSpPr>
            <a:spLocks noGrp="1"/>
          </p:cNvSpPr>
          <p:nvPr>
            <p:ph sz="quarter" idx="14"/>
          </p:nvPr>
        </p:nvSpPr>
        <p:spPr>
          <a:xfrm>
            <a:off x="2505460" y="3636308"/>
            <a:ext cx="7218391" cy="2455672"/>
          </a:xfrm>
        </p:spPr>
        <p:txBody>
          <a:bodyPr/>
          <a:lstStyle/>
          <a:p>
            <a:pPr marL="0" indent="0">
              <a:buNone/>
            </a:pPr>
            <a:endParaRPr lang="en-US" dirty="0"/>
          </a:p>
        </p:txBody>
      </p:sp>
      <p:sp>
        <p:nvSpPr>
          <p:cNvPr id="4" name="Text Placeholder 3"/>
          <p:cNvSpPr>
            <a:spLocks noGrp="1"/>
          </p:cNvSpPr>
          <p:nvPr>
            <p:ph type="body" idx="10"/>
          </p:nvPr>
        </p:nvSpPr>
        <p:spPr/>
        <p:txBody>
          <a:bodyPr/>
          <a:lstStyle/>
          <a:p>
            <a:r>
              <a:rPr lang="en-US" u="sng" dirty="0">
                <a:hlinkClick r:id="rId2"/>
              </a:rPr>
              <a:t>http://mysupport.netapp.com</a:t>
            </a:r>
            <a:endParaRPr lang="en-US" dirty="0"/>
          </a:p>
        </p:txBody>
      </p:sp>
      <p:sp>
        <p:nvSpPr>
          <p:cNvPr id="5" name="Footer Placeholder 4"/>
          <p:cNvSpPr>
            <a:spLocks noGrp="1"/>
          </p:cNvSpPr>
          <p:nvPr>
            <p:ph type="ftr" sz="quarter" idx="3"/>
          </p:nvPr>
        </p:nvSpPr>
        <p:spPr/>
        <p:txBody>
          <a:bodyPr/>
          <a:lstStyle/>
          <a:p>
            <a:r>
              <a:rPr lang="en-US" dirty="0"/>
              <a:t>© 2015 NetApp, Inc. All rights reserved. NetApp Confidential – Limited Use </a:t>
            </a:r>
          </a:p>
        </p:txBody>
      </p:sp>
      <p:sp>
        <p:nvSpPr>
          <p:cNvPr id="6" name="Slide Number Placeholder 5"/>
          <p:cNvSpPr>
            <a:spLocks noGrp="1"/>
          </p:cNvSpPr>
          <p:nvPr>
            <p:ph type="sldNum" sz="quarter" idx="4"/>
          </p:nvPr>
        </p:nvSpPr>
        <p:spPr/>
        <p:txBody>
          <a:bodyPr/>
          <a:lstStyle/>
          <a:p>
            <a:fld id="{B071A5F3-A4FF-4CEE-8215-C08835B585C1}" type="slidenum">
              <a:rPr lang="en-US" smtClean="0"/>
              <a:pPr/>
              <a:t>8</a:t>
            </a:fld>
            <a:endParaRPr lang="en-US" dirty="0"/>
          </a:p>
        </p:txBody>
      </p:sp>
      <p:pic>
        <p:nvPicPr>
          <p:cNvPr id="4098"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205" y="2111274"/>
            <a:ext cx="6412338" cy="360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58708" y="3225855"/>
            <a:ext cx="685979" cy="685979"/>
          </a:xfrm>
          <a:prstGeom prst="rect">
            <a:avLst/>
          </a:prstGeom>
        </p:spPr>
        <p:txBody>
          <a:bodyPr vert="horz" wrap="none" lIns="68598" tIns="34299" rIns="68598" bIns="34299" rtlCol="0" anchor="ctr">
            <a:noAutofit/>
          </a:bodyPr>
          <a:lstStyle/>
          <a:p>
            <a:pPr marL="214370" indent="-214370" defTabSz="685983">
              <a:lnSpc>
                <a:spcPct val="95000"/>
              </a:lnSpc>
              <a:spcBef>
                <a:spcPts val="300"/>
              </a:spcBef>
              <a:spcAft>
                <a:spcPts val="150"/>
              </a:spcAft>
              <a:buFont typeface="Arial" panose="020B0604020202020204" pitchFamily="34" charset="0"/>
              <a:buChar char="•"/>
            </a:pPr>
            <a:r>
              <a:rPr lang="en-US" sz="1050" dirty="0">
                <a:solidFill>
                  <a:sysClr val="windowText" lastClr="000000"/>
                </a:solidFill>
              </a:rPr>
              <a:t>Have serial number on-hand</a:t>
            </a:r>
          </a:p>
          <a:p>
            <a:pPr marL="214370" indent="-214370" defTabSz="685983">
              <a:lnSpc>
                <a:spcPct val="95000"/>
              </a:lnSpc>
              <a:spcBef>
                <a:spcPts val="300"/>
              </a:spcBef>
              <a:spcAft>
                <a:spcPts val="150"/>
              </a:spcAft>
              <a:buFont typeface="Arial" panose="020B0604020202020204" pitchFamily="34" charset="0"/>
              <a:buChar char="•"/>
            </a:pPr>
            <a:r>
              <a:rPr lang="en-US" sz="1050" dirty="0">
                <a:solidFill>
                  <a:sysClr val="windowText" lastClr="000000"/>
                </a:solidFill>
              </a:rPr>
              <a:t>Request Knowledgebase access</a:t>
            </a:r>
          </a:p>
        </p:txBody>
      </p:sp>
    </p:spTree>
    <p:extLst>
      <p:ext uri="{BB962C8B-B14F-4D97-AF65-F5344CB8AC3E}">
        <p14:creationId xmlns:p14="http://schemas.microsoft.com/office/powerpoint/2010/main" val="96672132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sz="quarter" idx="14"/>
          </p:nvPr>
        </p:nvSpPr>
        <p:spPr/>
        <p:txBody>
          <a:bodyPr/>
          <a:lstStyle/>
          <a:p>
            <a:pPr marL="0" indent="0">
              <a:buNone/>
            </a:pPr>
            <a:endParaRPr lang="en-US" dirty="0"/>
          </a:p>
          <a:p>
            <a:pPr marL="0" indent="0">
              <a:buNone/>
            </a:pPr>
            <a:endParaRPr lang="en-US" dirty="0"/>
          </a:p>
        </p:txBody>
      </p:sp>
      <p:sp>
        <p:nvSpPr>
          <p:cNvPr id="4" name="Text Placeholder 3"/>
          <p:cNvSpPr>
            <a:spLocks noGrp="1"/>
          </p:cNvSpPr>
          <p:nvPr>
            <p:ph type="body" idx="10"/>
          </p:nvPr>
        </p:nvSpPr>
        <p:spPr/>
        <p:txBody>
          <a:bodyPr/>
          <a:lstStyle/>
          <a:p>
            <a:r>
              <a:rPr lang="en-US" u="sng" dirty="0">
                <a:hlinkClick r:id="rId2"/>
              </a:rPr>
              <a:t>https://mysupport.netapp.com/info/web/ECMP1150551.html</a:t>
            </a:r>
            <a:endParaRPr lang="en-US" dirty="0"/>
          </a:p>
          <a:p>
            <a:endParaRPr lang="en-US" dirty="0"/>
          </a:p>
        </p:txBody>
      </p:sp>
      <p:sp>
        <p:nvSpPr>
          <p:cNvPr id="5" name="Footer Placeholder 4"/>
          <p:cNvSpPr>
            <a:spLocks noGrp="1"/>
          </p:cNvSpPr>
          <p:nvPr>
            <p:ph type="ftr" sz="quarter" idx="3"/>
          </p:nvPr>
        </p:nvSpPr>
        <p:spPr/>
        <p:txBody>
          <a:bodyPr/>
          <a:lstStyle/>
          <a:p>
            <a:r>
              <a:rPr lang="en-US" dirty="0"/>
              <a:t>© 2015 NetApp, Inc. All rights reserved. NetApp Confidential – Limited Use </a:t>
            </a:r>
          </a:p>
        </p:txBody>
      </p:sp>
      <p:sp>
        <p:nvSpPr>
          <p:cNvPr id="6" name="Slide Number Placeholder 5"/>
          <p:cNvSpPr>
            <a:spLocks noGrp="1"/>
          </p:cNvSpPr>
          <p:nvPr>
            <p:ph type="sldNum" sz="quarter" idx="4"/>
          </p:nvPr>
        </p:nvSpPr>
        <p:spPr/>
        <p:txBody>
          <a:bodyPr/>
          <a:lstStyle/>
          <a:p>
            <a:fld id="{B071A5F3-A4FF-4CEE-8215-C08835B585C1}" type="slidenum">
              <a:rPr lang="en-US" smtClean="0"/>
              <a:pPr/>
              <a:t>9</a:t>
            </a:fld>
            <a:endParaRPr lang="en-US" dirty="0"/>
          </a:p>
        </p:txBody>
      </p:sp>
      <p:pic>
        <p:nvPicPr>
          <p:cNvPr id="7" name="Picture 6"/>
          <p:cNvPicPr>
            <a:picLocks noChangeAspect="1"/>
          </p:cNvPicPr>
          <p:nvPr/>
        </p:nvPicPr>
        <p:blipFill>
          <a:blip r:embed="rId3"/>
          <a:stretch>
            <a:fillRect/>
          </a:stretch>
        </p:blipFill>
        <p:spPr>
          <a:xfrm>
            <a:off x="1405420" y="2052745"/>
            <a:ext cx="6333160" cy="3562402"/>
          </a:xfrm>
          <a:prstGeom prst="rect">
            <a:avLst/>
          </a:prstGeom>
        </p:spPr>
      </p:pic>
    </p:spTree>
    <p:extLst>
      <p:ext uri="{BB962C8B-B14F-4D97-AF65-F5344CB8AC3E}">
        <p14:creationId xmlns:p14="http://schemas.microsoft.com/office/powerpoint/2010/main" val="563287921"/>
      </p:ext>
    </p:extLst>
  </p:cSld>
  <p:clrMapOvr>
    <a:masterClrMapping/>
  </p:clrMapOvr>
  <p:transition spd="med">
    <p:fade/>
  </p:transition>
</p:sld>
</file>

<file path=ppt/theme/theme1.xml><?xml version="1.0" encoding="utf-8"?>
<a:theme xmlns:a="http://schemas.openxmlformats.org/drawingml/2006/main" name="Light">
  <a:themeElements>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fontScheme name="NetApp_Template">
      <a:majorFont>
        <a:latin typeface="Arial"/>
        <a:ea typeface=""/>
        <a:cs typeface=""/>
      </a:majorFont>
      <a:minorFont>
        <a:latin typeface="Arial"/>
        <a:ea typeface=""/>
        <a:cs typeface=""/>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5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ctr">
        <a:noAutofit/>
      </a:bodyPr>
      <a:lstStyle>
        <a:defPPr marL="0" marR="0" indent="0" algn="l" defTabSz="914400" rtl="0" eaLnBrk="1" fontAlgn="auto" latinLnBrk="0" hangingPunct="1">
          <a:lnSpc>
            <a:spcPct val="95000"/>
          </a:lnSpc>
          <a:spcBef>
            <a:spcPts val="400"/>
          </a:spcBef>
          <a:spcAft>
            <a:spcPts val="200"/>
          </a:spcAft>
          <a:buClrTx/>
          <a:buSzTx/>
          <a:buFontTx/>
          <a:buNone/>
          <a:tabLst/>
          <a:defRPr kumimoji="0" sz="1800" b="0" i="0" u="none" strike="noStrike" kern="1200" cap="none" spc="0" normalizeH="0" baseline="0" noProof="0" dirty="0" err="1" smtClean="0">
            <a:ln>
              <a:noFill/>
            </a:ln>
            <a:solidFill>
              <a:sysClr val="windowText" lastClr="000000"/>
            </a:solidFill>
            <a:effectLst/>
            <a:uLnTx/>
            <a:uFillTx/>
            <a:latin typeface="+mn-lt"/>
          </a:defRPr>
        </a:defPPr>
      </a:lstStyle>
    </a:txDef>
  </a:objectDefaults>
  <a:extraClrSchemeLst/>
  <a:custClrLst>
    <a:custClr name="Custom Color 1">
      <a:srgbClr val="00C6A5"/>
    </a:custClr>
    <a:custClr name="Custom Color 2">
      <a:srgbClr val="ECECEC"/>
    </a:custClr>
    <a:custClr name="Custom Color 3">
      <a:srgbClr val="C8C9C7"/>
    </a:custClr>
    <a:custClr name="Custom Color 4">
      <a:srgbClr val="9EA2A2"/>
    </a:custClr>
    <a:custClr name="Custom Color 5">
      <a:srgbClr val="5B6770"/>
    </a:custClr>
    <a:custClr name="Custom Color 6">
      <a:srgbClr val="C8102E"/>
    </a:custClr>
  </a:custClrLst>
</a:theme>
</file>

<file path=ppt/theme/theme2.xml><?xml version="1.0" encoding="utf-8"?>
<a:theme xmlns:a="http://schemas.openxmlformats.org/drawingml/2006/main" name="Office Theme">
  <a:themeElements>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fontScheme name="NetApp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tApp_Template_ALL">
      <a:dk1>
        <a:sysClr val="windowText" lastClr="000000"/>
      </a:dk1>
      <a:lt1>
        <a:sysClr val="window" lastClr="FFFFFF"/>
      </a:lt1>
      <a:dk2>
        <a:srgbClr val="8DC63F"/>
      </a:dk2>
      <a:lt2>
        <a:srgbClr val="9EA2A2"/>
      </a:lt2>
      <a:accent1>
        <a:srgbClr val="0067C5"/>
      </a:accent1>
      <a:accent2>
        <a:srgbClr val="00B0F0"/>
      </a:accent2>
      <a:accent3>
        <a:srgbClr val="F8DB08"/>
      </a:accent3>
      <a:accent4>
        <a:srgbClr val="FF9E00"/>
      </a:accent4>
      <a:accent5>
        <a:srgbClr val="C60047"/>
      </a:accent5>
      <a:accent6>
        <a:srgbClr val="7B00C6"/>
      </a:accent6>
      <a:hlink>
        <a:srgbClr val="0067C5"/>
      </a:hlink>
      <a:folHlink>
        <a:srgbClr val="9EA2A2"/>
      </a:folHlink>
    </a:clrScheme>
    <a:fontScheme name="NetApp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24ADB643B02748AD712FD7799DC21E" ma:contentTypeVersion="1" ma:contentTypeDescription="Create a new document." ma:contentTypeScope="" ma:versionID="c4d2027de48e4a8b7800e97c799a5836">
  <xsd:schema xmlns:xsd="http://www.w3.org/2001/XMLSchema" xmlns:xs="http://www.w3.org/2001/XMLSchema" xmlns:p="http://schemas.microsoft.com/office/2006/metadata/properties" xmlns:ns2="http://schemas.microsoft.com/sharepoint/v4" targetNamespace="http://schemas.microsoft.com/office/2006/metadata/properties" ma:root="true" ma:fieldsID="c79c8594d4fa4c9fd200c91a62336472"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75B5E3F7-41D8-47DA-AFED-1F56617A83BB}"/>
</file>

<file path=customXml/itemProps2.xml><?xml version="1.0" encoding="utf-8"?>
<ds:datastoreItem xmlns:ds="http://schemas.openxmlformats.org/officeDocument/2006/customXml" ds:itemID="{CDEB0404-3850-4A08-BF9A-4B3CD459FC70}"/>
</file>

<file path=customXml/itemProps3.xml><?xml version="1.0" encoding="utf-8"?>
<ds:datastoreItem xmlns:ds="http://schemas.openxmlformats.org/officeDocument/2006/customXml" ds:itemID="{CCA8354E-E774-4106-B847-37D5C5BAB244}"/>
</file>

<file path=docProps/app.xml><?xml version="1.0" encoding="utf-8"?>
<Properties xmlns="http://schemas.openxmlformats.org/officeDocument/2006/extended-properties" xmlns:vt="http://schemas.openxmlformats.org/officeDocument/2006/docPropsVTypes">
  <Template/>
  <TotalTime>18670</TotalTime>
  <Words>1409</Words>
  <Application>Microsoft Office PowerPoint</Application>
  <PresentationFormat>On-screen Show (4:3)</PresentationFormat>
  <Paragraphs>184</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Light</vt:lpstr>
      <vt:lpstr>NetApp Support Primer</vt:lpstr>
      <vt:lpstr>Support Account Managers</vt:lpstr>
      <vt:lpstr>Global Support Center Contact Numbers</vt:lpstr>
      <vt:lpstr>Regional Support – Not “follow the sun”</vt:lpstr>
      <vt:lpstr>Case Priority</vt:lpstr>
      <vt:lpstr>Engaging with Support</vt:lpstr>
      <vt:lpstr>NEW! Guided Problem Solving and Chat</vt:lpstr>
      <vt:lpstr>New Support Login</vt:lpstr>
      <vt:lpstr>Getting Started</vt:lpstr>
      <vt:lpstr>NetApp Information Sharing</vt:lpstr>
      <vt:lpstr>Check Case Status and Update Case Notes </vt:lpstr>
      <vt:lpstr>Knowledge Base Search</vt:lpstr>
      <vt:lpstr>TIPS</vt:lpstr>
      <vt:lpstr>TIPS</vt:lpstr>
      <vt:lpstr>Working hours alignment</vt:lpstr>
      <vt:lpstr>PowerPoint Presentation</vt:lpstr>
    </vt:vector>
  </TitlesOfParts>
  <Company>NetApp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NetApp Template Guidelines</dc:title>
  <dc:creator>Anna Chi</dc:creator>
  <cp:lastModifiedBy>Willoughby, Deborah</cp:lastModifiedBy>
  <cp:revision>875</cp:revision>
  <cp:lastPrinted>2014-02-25T18:38:51Z</cp:lastPrinted>
  <dcterms:created xsi:type="dcterms:W3CDTF">2014-04-17T21:06:35Z</dcterms:created>
  <dcterms:modified xsi:type="dcterms:W3CDTF">2017-04-25T11:30:16Z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7169963</vt:lpwstr>
  </property>
  <property fmtid="{D5CDD505-2E9C-101B-9397-08002B2CF9AE}" pid="3" name="NXPowerLiteSettings">
    <vt:lpwstr>F980073804F000</vt:lpwstr>
  </property>
  <property fmtid="{D5CDD505-2E9C-101B-9397-08002B2CF9AE}" pid="4" name="NXPowerLiteVersion">
    <vt:lpwstr>D5.0.2</vt:lpwstr>
  </property>
  <property fmtid="{D5CDD505-2E9C-101B-9397-08002B2CF9AE}" pid="5" name="ContentTypeId">
    <vt:lpwstr>0x010100CF24ADB643B02748AD712FD7799DC21E</vt:lpwstr>
  </property>
</Properties>
</file>