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3" r:id="rId2"/>
    <p:sldId id="395" r:id="rId3"/>
    <p:sldId id="418" r:id="rId4"/>
    <p:sldId id="419" r:id="rId5"/>
    <p:sldId id="420" r:id="rId6"/>
    <p:sldId id="397" r:id="rId7"/>
    <p:sldId id="406" r:id="rId8"/>
    <p:sldId id="407" r:id="rId9"/>
    <p:sldId id="416" r:id="rId10"/>
    <p:sldId id="405" r:id="rId11"/>
    <p:sldId id="404" r:id="rId12"/>
    <p:sldId id="422" r:id="rId13"/>
    <p:sldId id="421" r:id="rId14"/>
    <p:sldId id="399" r:id="rId15"/>
    <p:sldId id="417" r:id="rId16"/>
    <p:sldId id="427" r:id="rId17"/>
    <p:sldId id="423" r:id="rId18"/>
    <p:sldId id="424" r:id="rId19"/>
    <p:sldId id="425" r:id="rId20"/>
    <p:sldId id="426" r:id="rId21"/>
    <p:sldId id="432" r:id="rId22"/>
    <p:sldId id="429" r:id="rId23"/>
    <p:sldId id="430" r:id="rId24"/>
    <p:sldId id="431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  <a:srgbClr val="FEFFFE"/>
    <a:srgbClr val="FFFEFE"/>
    <a:srgbClr val="FFFFFE"/>
    <a:srgbClr val="FFFEFF"/>
    <a:srgbClr val="FEFFFF"/>
    <a:srgbClr val="9E3039"/>
    <a:srgbClr val="61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9203" autoAdjust="0"/>
  </p:normalViewPr>
  <p:slideViewPr>
    <p:cSldViewPr>
      <p:cViewPr>
        <p:scale>
          <a:sx n="60" d="100"/>
          <a:sy n="60" d="100"/>
        </p:scale>
        <p:origin x="-1584" y="-304"/>
      </p:cViewPr>
      <p:guideLst>
        <p:guide orient="horz" pos="816"/>
        <p:guide orient="horz" pos="3840"/>
        <p:guide orient="horz" pos="2214"/>
        <p:guide orient="horz" pos="1100"/>
        <p:guide pos="737"/>
        <p:guide pos="5520"/>
        <p:guide pos="3110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40"/>
    </p:cViewPr>
  </p:sorterViewPr>
  <p:notesViewPr>
    <p:cSldViewPr>
      <p:cViewPr varScale="1">
        <p:scale>
          <a:sx n="91" d="100"/>
          <a:sy n="91" d="100"/>
        </p:scale>
        <p:origin x="-19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1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3" Type="http://schemas.openxmlformats.org/officeDocument/2006/relationships/slide" Target="slides/slide22.xml"/><Relationship Id="rId28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3.xml"/><Relationship Id="rId3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30" Type="http://schemas.openxmlformats.org/officeDocument/2006/relationships/presProps" Target="pres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9063" y="8728075"/>
            <a:ext cx="6601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/>
            </a:lvl1pPr>
          </a:lstStyle>
          <a:p>
            <a:pPr>
              <a:defRPr/>
            </a:pPr>
            <a:fld id="{2792DA9F-74B0-40AE-BFA4-5566EEEA6A07}" type="slidenum">
              <a:rPr lang="en-US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5334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2011 </a:t>
            </a:r>
            <a:r>
              <a:rPr lang="en-US" sz="1000" dirty="0" err="1">
                <a:solidFill>
                  <a:schemeClr val="bg2"/>
                </a:solidFill>
              </a:rPr>
              <a:t>NetApp</a:t>
            </a:r>
            <a:r>
              <a:rPr lang="en-US" sz="1000" dirty="0">
                <a:solidFill>
                  <a:schemeClr val="bg2"/>
                </a:solidFill>
              </a:rPr>
              <a:t>. 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745580" y="8798603"/>
            <a:ext cx="2971800" cy="239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smtClean="0">
                <a:solidFill>
                  <a:schemeClr val="bg2"/>
                </a:solidFill>
              </a:rPr>
              <a:t>NetApp Confidential - For Internal Use Only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9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304800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100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5997" y="8807670"/>
            <a:ext cx="836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hidden">
          <a:xfrm>
            <a:off x="457200" y="8839200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cs typeface="Arial" charset="0"/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2011 </a:t>
            </a:r>
            <a:r>
              <a:rPr lang="en-US" sz="1000" dirty="0" err="1">
                <a:solidFill>
                  <a:schemeClr val="bg2"/>
                </a:solidFill>
              </a:rPr>
              <a:t>NetApp</a:t>
            </a:r>
            <a:r>
              <a:rPr lang="en-US" sz="1000" dirty="0">
                <a:solidFill>
                  <a:schemeClr val="bg2"/>
                </a:solidFill>
              </a:rPr>
              <a:t>.  All rights reserved.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05739" y="8737558"/>
            <a:ext cx="3342398" cy="299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NetApp Confidential -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4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49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B7F30-5760-4E32-8022-702D8A7F29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Relationship Id="rId3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wmf"/><Relationship Id="rId3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opyright-en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grpSp>
        <p:nvGrpSpPr>
          <p:cNvPr id="12" name="Group 8"/>
          <p:cNvGrpSpPr>
            <a:grpSpLocks noChangeAspect="1"/>
          </p:cNvGrpSpPr>
          <p:nvPr userDrawn="1"/>
        </p:nvGrpSpPr>
        <p:grpSpPr bwMode="gray">
          <a:xfrm flipH="1">
            <a:off x="5219427" y="1295400"/>
            <a:ext cx="2933973" cy="4267200"/>
            <a:chOff x="1308" y="164"/>
            <a:chExt cx="2698" cy="3924"/>
          </a:xfrm>
        </p:grpSpPr>
        <p:sp>
          <p:nvSpPr>
            <p:cNvPr id="13" name="AutoShape 7"/>
            <p:cNvSpPr>
              <a:spLocks noChangeAspect="1" noChangeArrowheads="1" noTextEdit="1"/>
            </p:cNvSpPr>
            <p:nvPr userDrawn="1"/>
          </p:nvSpPr>
          <p:spPr bwMode="gray">
            <a:xfrm>
              <a:off x="1308" y="184"/>
              <a:ext cx="2698" cy="3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1756" y="3918"/>
              <a:ext cx="2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1470" y="3430"/>
              <a:ext cx="6" cy="18"/>
            </a:xfrm>
            <a:custGeom>
              <a:avLst/>
              <a:gdLst>
                <a:gd name="T0" fmla="*/ 0 w 6"/>
                <a:gd name="T1" fmla="*/ 18 h 18"/>
                <a:gd name="T2" fmla="*/ 0 w 6"/>
                <a:gd name="T3" fmla="*/ 18 h 18"/>
                <a:gd name="T4" fmla="*/ 4 w 6"/>
                <a:gd name="T5" fmla="*/ 4 h 18"/>
                <a:gd name="T6" fmla="*/ 6 w 6"/>
                <a:gd name="T7" fmla="*/ 0 h 18"/>
                <a:gd name="T8" fmla="*/ 6 w 6"/>
                <a:gd name="T9" fmla="*/ 0 h 18"/>
                <a:gd name="T10" fmla="*/ 4 w 6"/>
                <a:gd name="T11" fmla="*/ 10 h 18"/>
                <a:gd name="T12" fmla="*/ 0 w 6"/>
                <a:gd name="T13" fmla="*/ 18 h 18"/>
                <a:gd name="T14" fmla="*/ 0 w 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8">
                  <a:moveTo>
                    <a:pt x="0" y="18"/>
                  </a:moveTo>
                  <a:lnTo>
                    <a:pt x="0" y="18"/>
                  </a:lnTo>
                  <a:lnTo>
                    <a:pt x="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1758" y="3898"/>
              <a:ext cx="52" cy="20"/>
            </a:xfrm>
            <a:custGeom>
              <a:avLst/>
              <a:gdLst>
                <a:gd name="T0" fmla="*/ 52 w 52"/>
                <a:gd name="T1" fmla="*/ 0 h 20"/>
                <a:gd name="T2" fmla="*/ 52 w 52"/>
                <a:gd name="T3" fmla="*/ 0 h 20"/>
                <a:gd name="T4" fmla="*/ 42 w 52"/>
                <a:gd name="T5" fmla="*/ 10 h 20"/>
                <a:gd name="T6" fmla="*/ 34 w 52"/>
                <a:gd name="T7" fmla="*/ 14 h 20"/>
                <a:gd name="T8" fmla="*/ 28 w 52"/>
                <a:gd name="T9" fmla="*/ 14 h 20"/>
                <a:gd name="T10" fmla="*/ 22 w 52"/>
                <a:gd name="T11" fmla="*/ 16 h 20"/>
                <a:gd name="T12" fmla="*/ 22 w 52"/>
                <a:gd name="T13" fmla="*/ 16 h 20"/>
                <a:gd name="T14" fmla="*/ 0 w 52"/>
                <a:gd name="T15" fmla="*/ 20 h 20"/>
                <a:gd name="T16" fmla="*/ 0 w 52"/>
                <a:gd name="T17" fmla="*/ 20 h 20"/>
                <a:gd name="T18" fmla="*/ 10 w 52"/>
                <a:gd name="T19" fmla="*/ 16 h 20"/>
                <a:gd name="T20" fmla="*/ 22 w 52"/>
                <a:gd name="T21" fmla="*/ 16 h 20"/>
                <a:gd name="T22" fmla="*/ 28 w 52"/>
                <a:gd name="T23" fmla="*/ 14 h 20"/>
                <a:gd name="T24" fmla="*/ 36 w 52"/>
                <a:gd name="T25" fmla="*/ 12 h 20"/>
                <a:gd name="T26" fmla="*/ 44 w 52"/>
                <a:gd name="T27" fmla="*/ 6 h 20"/>
                <a:gd name="T28" fmla="*/ 52 w 52"/>
                <a:gd name="T29" fmla="*/ 0 h 20"/>
                <a:gd name="T30" fmla="*/ 52 w 52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0">
                  <a:moveTo>
                    <a:pt x="52" y="0"/>
                  </a:moveTo>
                  <a:lnTo>
                    <a:pt x="52" y="0"/>
                  </a:lnTo>
                  <a:lnTo>
                    <a:pt x="42" y="10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2" y="16"/>
                  </a:lnTo>
                  <a:lnTo>
                    <a:pt x="28" y="14"/>
                  </a:lnTo>
                  <a:lnTo>
                    <a:pt x="36" y="12"/>
                  </a:lnTo>
                  <a:lnTo>
                    <a:pt x="44" y="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gray">
            <a:xfrm>
              <a:off x="1828" y="2508"/>
              <a:ext cx="4" cy="8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0 w 4"/>
                <a:gd name="T5" fmla="*/ 0 h 8"/>
                <a:gd name="T6" fmla="*/ 2 w 4"/>
                <a:gd name="T7" fmla="*/ 4 h 8"/>
                <a:gd name="T8" fmla="*/ 4 w 4"/>
                <a:gd name="T9" fmla="*/ 8 h 8"/>
                <a:gd name="T10" fmla="*/ 4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gray">
            <a:xfrm>
              <a:off x="1412" y="1564"/>
              <a:ext cx="444" cy="2372"/>
            </a:xfrm>
            <a:custGeom>
              <a:avLst/>
              <a:gdLst>
                <a:gd name="T0" fmla="*/ 442 w 444"/>
                <a:gd name="T1" fmla="*/ 1036 h 2372"/>
                <a:gd name="T2" fmla="*/ 432 w 444"/>
                <a:gd name="T3" fmla="*/ 1022 h 2372"/>
                <a:gd name="T4" fmla="*/ 438 w 444"/>
                <a:gd name="T5" fmla="*/ 984 h 2372"/>
                <a:gd name="T6" fmla="*/ 434 w 444"/>
                <a:gd name="T7" fmla="*/ 934 h 2372"/>
                <a:gd name="T8" fmla="*/ 436 w 444"/>
                <a:gd name="T9" fmla="*/ 918 h 2372"/>
                <a:gd name="T10" fmla="*/ 432 w 444"/>
                <a:gd name="T11" fmla="*/ 892 h 2372"/>
                <a:gd name="T12" fmla="*/ 438 w 444"/>
                <a:gd name="T13" fmla="*/ 874 h 2372"/>
                <a:gd name="T14" fmla="*/ 432 w 444"/>
                <a:gd name="T15" fmla="*/ 816 h 2372"/>
                <a:gd name="T16" fmla="*/ 444 w 444"/>
                <a:gd name="T17" fmla="*/ 636 h 2372"/>
                <a:gd name="T18" fmla="*/ 432 w 444"/>
                <a:gd name="T19" fmla="*/ 612 h 2372"/>
                <a:gd name="T20" fmla="*/ 436 w 444"/>
                <a:gd name="T21" fmla="*/ 550 h 2372"/>
                <a:gd name="T22" fmla="*/ 432 w 444"/>
                <a:gd name="T23" fmla="*/ 486 h 2372"/>
                <a:gd name="T24" fmla="*/ 436 w 444"/>
                <a:gd name="T25" fmla="*/ 398 h 2372"/>
                <a:gd name="T26" fmla="*/ 436 w 444"/>
                <a:gd name="T27" fmla="*/ 330 h 2372"/>
                <a:gd name="T28" fmla="*/ 436 w 444"/>
                <a:gd name="T29" fmla="*/ 292 h 2372"/>
                <a:gd name="T30" fmla="*/ 438 w 444"/>
                <a:gd name="T31" fmla="*/ 256 h 2372"/>
                <a:gd name="T32" fmla="*/ 434 w 444"/>
                <a:gd name="T33" fmla="*/ 206 h 2372"/>
                <a:gd name="T34" fmla="*/ 436 w 444"/>
                <a:gd name="T35" fmla="*/ 156 h 2372"/>
                <a:gd name="T36" fmla="*/ 432 w 444"/>
                <a:gd name="T37" fmla="*/ 102 h 2372"/>
                <a:gd name="T38" fmla="*/ 430 w 444"/>
                <a:gd name="T39" fmla="*/ 8 h 2372"/>
                <a:gd name="T40" fmla="*/ 412 w 444"/>
                <a:gd name="T41" fmla="*/ 4 h 2372"/>
                <a:gd name="T42" fmla="*/ 320 w 444"/>
                <a:gd name="T43" fmla="*/ 144 h 2372"/>
                <a:gd name="T44" fmla="*/ 80 w 444"/>
                <a:gd name="T45" fmla="*/ 530 h 2372"/>
                <a:gd name="T46" fmla="*/ 190 w 444"/>
                <a:gd name="T47" fmla="*/ 528 h 2372"/>
                <a:gd name="T48" fmla="*/ 312 w 444"/>
                <a:gd name="T49" fmla="*/ 538 h 2372"/>
                <a:gd name="T50" fmla="*/ 342 w 444"/>
                <a:gd name="T51" fmla="*/ 588 h 2372"/>
                <a:gd name="T52" fmla="*/ 334 w 444"/>
                <a:gd name="T53" fmla="*/ 628 h 2372"/>
                <a:gd name="T54" fmla="*/ 268 w 444"/>
                <a:gd name="T55" fmla="*/ 956 h 2372"/>
                <a:gd name="T56" fmla="*/ 264 w 444"/>
                <a:gd name="T57" fmla="*/ 980 h 2372"/>
                <a:gd name="T58" fmla="*/ 210 w 444"/>
                <a:gd name="T59" fmla="*/ 1224 h 2372"/>
                <a:gd name="T60" fmla="*/ 198 w 444"/>
                <a:gd name="T61" fmla="*/ 1278 h 2372"/>
                <a:gd name="T62" fmla="*/ 172 w 444"/>
                <a:gd name="T63" fmla="*/ 1416 h 2372"/>
                <a:gd name="T64" fmla="*/ 160 w 444"/>
                <a:gd name="T65" fmla="*/ 1488 h 2372"/>
                <a:gd name="T66" fmla="*/ 136 w 444"/>
                <a:gd name="T67" fmla="*/ 1608 h 2372"/>
                <a:gd name="T68" fmla="*/ 130 w 444"/>
                <a:gd name="T69" fmla="*/ 1676 h 2372"/>
                <a:gd name="T70" fmla="*/ 108 w 444"/>
                <a:gd name="T71" fmla="*/ 1754 h 2372"/>
                <a:gd name="T72" fmla="*/ 86 w 444"/>
                <a:gd name="T73" fmla="*/ 1864 h 2372"/>
                <a:gd name="T74" fmla="*/ 76 w 444"/>
                <a:gd name="T75" fmla="*/ 1934 h 2372"/>
                <a:gd name="T76" fmla="*/ 70 w 444"/>
                <a:gd name="T77" fmla="*/ 1980 h 2372"/>
                <a:gd name="T78" fmla="*/ 48 w 444"/>
                <a:gd name="T79" fmla="*/ 2074 h 2372"/>
                <a:gd name="T80" fmla="*/ 18 w 444"/>
                <a:gd name="T81" fmla="*/ 2216 h 2372"/>
                <a:gd name="T82" fmla="*/ 10 w 444"/>
                <a:gd name="T83" fmla="*/ 2260 h 2372"/>
                <a:gd name="T84" fmla="*/ 4 w 444"/>
                <a:gd name="T85" fmla="*/ 2300 h 2372"/>
                <a:gd name="T86" fmla="*/ 4 w 444"/>
                <a:gd name="T87" fmla="*/ 2328 h 2372"/>
                <a:gd name="T88" fmla="*/ 54 w 444"/>
                <a:gd name="T89" fmla="*/ 2368 h 2372"/>
                <a:gd name="T90" fmla="*/ 116 w 444"/>
                <a:gd name="T91" fmla="*/ 2370 h 2372"/>
                <a:gd name="T92" fmla="*/ 168 w 444"/>
                <a:gd name="T93" fmla="*/ 2368 h 2372"/>
                <a:gd name="T94" fmla="*/ 230 w 444"/>
                <a:gd name="T95" fmla="*/ 2356 h 2372"/>
                <a:gd name="T96" fmla="*/ 352 w 444"/>
                <a:gd name="T97" fmla="*/ 2350 h 2372"/>
                <a:gd name="T98" fmla="*/ 408 w 444"/>
                <a:gd name="T99" fmla="*/ 2338 h 2372"/>
                <a:gd name="T100" fmla="*/ 412 w 444"/>
                <a:gd name="T101" fmla="*/ 2326 h 2372"/>
                <a:gd name="T102" fmla="*/ 424 w 444"/>
                <a:gd name="T103" fmla="*/ 2264 h 2372"/>
                <a:gd name="T104" fmla="*/ 428 w 444"/>
                <a:gd name="T105" fmla="*/ 2160 h 2372"/>
                <a:gd name="T106" fmla="*/ 430 w 444"/>
                <a:gd name="T107" fmla="*/ 2028 h 2372"/>
                <a:gd name="T108" fmla="*/ 434 w 444"/>
                <a:gd name="T109" fmla="*/ 1830 h 2372"/>
                <a:gd name="T110" fmla="*/ 428 w 444"/>
                <a:gd name="T111" fmla="*/ 1730 h 2372"/>
                <a:gd name="T112" fmla="*/ 434 w 444"/>
                <a:gd name="T113" fmla="*/ 1654 h 2372"/>
                <a:gd name="T114" fmla="*/ 442 w 444"/>
                <a:gd name="T115" fmla="*/ 1528 h 2372"/>
                <a:gd name="T116" fmla="*/ 436 w 444"/>
                <a:gd name="T117" fmla="*/ 1484 h 2372"/>
                <a:gd name="T118" fmla="*/ 438 w 444"/>
                <a:gd name="T119" fmla="*/ 1352 h 2372"/>
                <a:gd name="T120" fmla="*/ 440 w 444"/>
                <a:gd name="T121" fmla="*/ 1294 h 2372"/>
                <a:gd name="T122" fmla="*/ 442 w 444"/>
                <a:gd name="T123" fmla="*/ 1128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4" h="2372">
                  <a:moveTo>
                    <a:pt x="442" y="1128"/>
                  </a:moveTo>
                  <a:lnTo>
                    <a:pt x="442" y="1128"/>
                  </a:lnTo>
                  <a:lnTo>
                    <a:pt x="440" y="1138"/>
                  </a:lnTo>
                  <a:lnTo>
                    <a:pt x="440" y="1138"/>
                  </a:lnTo>
                  <a:lnTo>
                    <a:pt x="438" y="1136"/>
                  </a:lnTo>
                  <a:lnTo>
                    <a:pt x="438" y="1136"/>
                  </a:lnTo>
                  <a:lnTo>
                    <a:pt x="440" y="1116"/>
                  </a:lnTo>
                  <a:lnTo>
                    <a:pt x="442" y="1090"/>
                  </a:lnTo>
                  <a:lnTo>
                    <a:pt x="442" y="1036"/>
                  </a:lnTo>
                  <a:lnTo>
                    <a:pt x="442" y="1036"/>
                  </a:lnTo>
                  <a:lnTo>
                    <a:pt x="442" y="1036"/>
                  </a:lnTo>
                  <a:lnTo>
                    <a:pt x="440" y="1018"/>
                  </a:lnTo>
                  <a:lnTo>
                    <a:pt x="438" y="1016"/>
                  </a:lnTo>
                  <a:lnTo>
                    <a:pt x="436" y="1016"/>
                  </a:lnTo>
                  <a:lnTo>
                    <a:pt x="436" y="1016"/>
                  </a:lnTo>
                  <a:lnTo>
                    <a:pt x="436" y="1036"/>
                  </a:lnTo>
                  <a:lnTo>
                    <a:pt x="434" y="1040"/>
                  </a:lnTo>
                  <a:lnTo>
                    <a:pt x="434" y="1042"/>
                  </a:lnTo>
                  <a:lnTo>
                    <a:pt x="434" y="1042"/>
                  </a:lnTo>
                  <a:lnTo>
                    <a:pt x="432" y="1022"/>
                  </a:lnTo>
                  <a:lnTo>
                    <a:pt x="434" y="1012"/>
                  </a:lnTo>
                  <a:lnTo>
                    <a:pt x="434" y="1006"/>
                  </a:lnTo>
                  <a:lnTo>
                    <a:pt x="436" y="1004"/>
                  </a:lnTo>
                  <a:lnTo>
                    <a:pt x="438" y="1002"/>
                  </a:lnTo>
                  <a:lnTo>
                    <a:pt x="440" y="1000"/>
                  </a:lnTo>
                  <a:lnTo>
                    <a:pt x="440" y="992"/>
                  </a:lnTo>
                  <a:lnTo>
                    <a:pt x="440" y="978"/>
                  </a:lnTo>
                  <a:lnTo>
                    <a:pt x="440" y="978"/>
                  </a:lnTo>
                  <a:lnTo>
                    <a:pt x="440" y="984"/>
                  </a:lnTo>
                  <a:lnTo>
                    <a:pt x="438" y="984"/>
                  </a:lnTo>
                  <a:lnTo>
                    <a:pt x="436" y="978"/>
                  </a:lnTo>
                  <a:lnTo>
                    <a:pt x="440" y="962"/>
                  </a:lnTo>
                  <a:lnTo>
                    <a:pt x="436" y="970"/>
                  </a:lnTo>
                  <a:lnTo>
                    <a:pt x="436" y="970"/>
                  </a:lnTo>
                  <a:lnTo>
                    <a:pt x="434" y="964"/>
                  </a:lnTo>
                  <a:lnTo>
                    <a:pt x="434" y="956"/>
                  </a:lnTo>
                  <a:lnTo>
                    <a:pt x="436" y="938"/>
                  </a:lnTo>
                  <a:lnTo>
                    <a:pt x="436" y="940"/>
                  </a:lnTo>
                  <a:lnTo>
                    <a:pt x="436" y="940"/>
                  </a:lnTo>
                  <a:lnTo>
                    <a:pt x="434" y="934"/>
                  </a:lnTo>
                  <a:lnTo>
                    <a:pt x="434" y="932"/>
                  </a:lnTo>
                  <a:lnTo>
                    <a:pt x="432" y="936"/>
                  </a:lnTo>
                  <a:lnTo>
                    <a:pt x="430" y="944"/>
                  </a:lnTo>
                  <a:lnTo>
                    <a:pt x="430" y="944"/>
                  </a:lnTo>
                  <a:lnTo>
                    <a:pt x="432" y="934"/>
                  </a:lnTo>
                  <a:lnTo>
                    <a:pt x="430" y="922"/>
                  </a:lnTo>
                  <a:lnTo>
                    <a:pt x="430" y="914"/>
                  </a:lnTo>
                  <a:lnTo>
                    <a:pt x="432" y="904"/>
                  </a:lnTo>
                  <a:lnTo>
                    <a:pt x="436" y="918"/>
                  </a:lnTo>
                  <a:lnTo>
                    <a:pt x="436" y="918"/>
                  </a:lnTo>
                  <a:lnTo>
                    <a:pt x="436" y="910"/>
                  </a:lnTo>
                  <a:lnTo>
                    <a:pt x="436" y="902"/>
                  </a:lnTo>
                  <a:lnTo>
                    <a:pt x="434" y="896"/>
                  </a:lnTo>
                  <a:lnTo>
                    <a:pt x="436" y="888"/>
                  </a:lnTo>
                  <a:lnTo>
                    <a:pt x="436" y="888"/>
                  </a:lnTo>
                  <a:lnTo>
                    <a:pt x="434" y="888"/>
                  </a:lnTo>
                  <a:lnTo>
                    <a:pt x="434" y="888"/>
                  </a:lnTo>
                  <a:lnTo>
                    <a:pt x="434" y="894"/>
                  </a:lnTo>
                  <a:lnTo>
                    <a:pt x="432" y="898"/>
                  </a:lnTo>
                  <a:lnTo>
                    <a:pt x="432" y="892"/>
                  </a:lnTo>
                  <a:lnTo>
                    <a:pt x="432" y="892"/>
                  </a:lnTo>
                  <a:lnTo>
                    <a:pt x="432" y="878"/>
                  </a:lnTo>
                  <a:lnTo>
                    <a:pt x="434" y="868"/>
                  </a:lnTo>
                  <a:lnTo>
                    <a:pt x="436" y="864"/>
                  </a:lnTo>
                  <a:lnTo>
                    <a:pt x="436" y="862"/>
                  </a:lnTo>
                  <a:lnTo>
                    <a:pt x="436" y="862"/>
                  </a:lnTo>
                  <a:lnTo>
                    <a:pt x="436" y="868"/>
                  </a:lnTo>
                  <a:lnTo>
                    <a:pt x="436" y="874"/>
                  </a:lnTo>
                  <a:lnTo>
                    <a:pt x="436" y="874"/>
                  </a:lnTo>
                  <a:lnTo>
                    <a:pt x="438" y="874"/>
                  </a:lnTo>
                  <a:lnTo>
                    <a:pt x="438" y="872"/>
                  </a:lnTo>
                  <a:lnTo>
                    <a:pt x="440" y="864"/>
                  </a:lnTo>
                  <a:lnTo>
                    <a:pt x="442" y="852"/>
                  </a:lnTo>
                  <a:lnTo>
                    <a:pt x="444" y="840"/>
                  </a:lnTo>
                  <a:lnTo>
                    <a:pt x="438" y="852"/>
                  </a:lnTo>
                  <a:lnTo>
                    <a:pt x="440" y="808"/>
                  </a:lnTo>
                  <a:lnTo>
                    <a:pt x="440" y="808"/>
                  </a:lnTo>
                  <a:lnTo>
                    <a:pt x="438" y="814"/>
                  </a:lnTo>
                  <a:lnTo>
                    <a:pt x="434" y="816"/>
                  </a:lnTo>
                  <a:lnTo>
                    <a:pt x="432" y="816"/>
                  </a:lnTo>
                  <a:lnTo>
                    <a:pt x="430" y="818"/>
                  </a:lnTo>
                  <a:lnTo>
                    <a:pt x="430" y="818"/>
                  </a:lnTo>
                  <a:lnTo>
                    <a:pt x="438" y="754"/>
                  </a:lnTo>
                  <a:lnTo>
                    <a:pt x="442" y="718"/>
                  </a:lnTo>
                  <a:lnTo>
                    <a:pt x="442" y="682"/>
                  </a:lnTo>
                  <a:lnTo>
                    <a:pt x="436" y="710"/>
                  </a:lnTo>
                  <a:lnTo>
                    <a:pt x="436" y="710"/>
                  </a:lnTo>
                  <a:lnTo>
                    <a:pt x="436" y="686"/>
                  </a:lnTo>
                  <a:lnTo>
                    <a:pt x="438" y="668"/>
                  </a:lnTo>
                  <a:lnTo>
                    <a:pt x="444" y="636"/>
                  </a:lnTo>
                  <a:lnTo>
                    <a:pt x="444" y="636"/>
                  </a:lnTo>
                  <a:lnTo>
                    <a:pt x="440" y="640"/>
                  </a:lnTo>
                  <a:lnTo>
                    <a:pt x="436" y="644"/>
                  </a:lnTo>
                  <a:lnTo>
                    <a:pt x="430" y="666"/>
                  </a:lnTo>
                  <a:lnTo>
                    <a:pt x="430" y="666"/>
                  </a:lnTo>
                  <a:lnTo>
                    <a:pt x="430" y="648"/>
                  </a:lnTo>
                  <a:lnTo>
                    <a:pt x="430" y="630"/>
                  </a:lnTo>
                  <a:lnTo>
                    <a:pt x="430" y="616"/>
                  </a:lnTo>
                  <a:lnTo>
                    <a:pt x="430" y="614"/>
                  </a:lnTo>
                  <a:lnTo>
                    <a:pt x="432" y="612"/>
                  </a:lnTo>
                  <a:lnTo>
                    <a:pt x="434" y="614"/>
                  </a:lnTo>
                  <a:lnTo>
                    <a:pt x="434" y="614"/>
                  </a:lnTo>
                  <a:lnTo>
                    <a:pt x="434" y="598"/>
                  </a:lnTo>
                  <a:lnTo>
                    <a:pt x="434" y="578"/>
                  </a:lnTo>
                  <a:lnTo>
                    <a:pt x="428" y="606"/>
                  </a:lnTo>
                  <a:lnTo>
                    <a:pt x="428" y="606"/>
                  </a:lnTo>
                  <a:lnTo>
                    <a:pt x="432" y="560"/>
                  </a:lnTo>
                  <a:lnTo>
                    <a:pt x="434" y="546"/>
                  </a:lnTo>
                  <a:lnTo>
                    <a:pt x="436" y="544"/>
                  </a:lnTo>
                  <a:lnTo>
                    <a:pt x="436" y="550"/>
                  </a:lnTo>
                  <a:lnTo>
                    <a:pt x="436" y="550"/>
                  </a:lnTo>
                  <a:lnTo>
                    <a:pt x="438" y="526"/>
                  </a:lnTo>
                  <a:lnTo>
                    <a:pt x="436" y="522"/>
                  </a:lnTo>
                  <a:lnTo>
                    <a:pt x="434" y="520"/>
                  </a:lnTo>
                  <a:lnTo>
                    <a:pt x="432" y="520"/>
                  </a:lnTo>
                  <a:lnTo>
                    <a:pt x="430" y="518"/>
                  </a:lnTo>
                  <a:lnTo>
                    <a:pt x="430" y="512"/>
                  </a:lnTo>
                  <a:lnTo>
                    <a:pt x="430" y="512"/>
                  </a:lnTo>
                  <a:lnTo>
                    <a:pt x="432" y="486"/>
                  </a:lnTo>
                  <a:lnTo>
                    <a:pt x="432" y="486"/>
                  </a:lnTo>
                  <a:lnTo>
                    <a:pt x="434" y="486"/>
                  </a:lnTo>
                  <a:lnTo>
                    <a:pt x="434" y="488"/>
                  </a:lnTo>
                  <a:lnTo>
                    <a:pt x="436" y="488"/>
                  </a:lnTo>
                  <a:lnTo>
                    <a:pt x="438" y="468"/>
                  </a:lnTo>
                  <a:lnTo>
                    <a:pt x="438" y="470"/>
                  </a:lnTo>
                  <a:lnTo>
                    <a:pt x="438" y="470"/>
                  </a:lnTo>
                  <a:lnTo>
                    <a:pt x="438" y="450"/>
                  </a:lnTo>
                  <a:lnTo>
                    <a:pt x="438" y="432"/>
                  </a:lnTo>
                  <a:lnTo>
                    <a:pt x="436" y="398"/>
                  </a:lnTo>
                  <a:lnTo>
                    <a:pt x="436" y="398"/>
                  </a:lnTo>
                  <a:lnTo>
                    <a:pt x="434" y="406"/>
                  </a:lnTo>
                  <a:lnTo>
                    <a:pt x="434" y="406"/>
                  </a:lnTo>
                  <a:lnTo>
                    <a:pt x="432" y="378"/>
                  </a:lnTo>
                  <a:lnTo>
                    <a:pt x="430" y="362"/>
                  </a:lnTo>
                  <a:lnTo>
                    <a:pt x="432" y="342"/>
                  </a:lnTo>
                  <a:lnTo>
                    <a:pt x="434" y="362"/>
                  </a:lnTo>
                  <a:lnTo>
                    <a:pt x="434" y="362"/>
                  </a:lnTo>
                  <a:lnTo>
                    <a:pt x="434" y="336"/>
                  </a:lnTo>
                  <a:lnTo>
                    <a:pt x="434" y="336"/>
                  </a:lnTo>
                  <a:lnTo>
                    <a:pt x="436" y="330"/>
                  </a:lnTo>
                  <a:lnTo>
                    <a:pt x="436" y="330"/>
                  </a:lnTo>
                  <a:lnTo>
                    <a:pt x="438" y="332"/>
                  </a:lnTo>
                  <a:lnTo>
                    <a:pt x="438" y="332"/>
                  </a:lnTo>
                  <a:lnTo>
                    <a:pt x="438" y="310"/>
                  </a:lnTo>
                  <a:lnTo>
                    <a:pt x="436" y="302"/>
                  </a:lnTo>
                  <a:lnTo>
                    <a:pt x="436" y="302"/>
                  </a:lnTo>
                  <a:lnTo>
                    <a:pt x="434" y="304"/>
                  </a:lnTo>
                  <a:lnTo>
                    <a:pt x="434" y="304"/>
                  </a:lnTo>
                  <a:lnTo>
                    <a:pt x="436" y="294"/>
                  </a:lnTo>
                  <a:lnTo>
                    <a:pt x="436" y="292"/>
                  </a:lnTo>
                  <a:lnTo>
                    <a:pt x="438" y="292"/>
                  </a:lnTo>
                  <a:lnTo>
                    <a:pt x="440" y="294"/>
                  </a:lnTo>
                  <a:lnTo>
                    <a:pt x="440" y="294"/>
                  </a:lnTo>
                  <a:lnTo>
                    <a:pt x="438" y="284"/>
                  </a:lnTo>
                  <a:lnTo>
                    <a:pt x="438" y="284"/>
                  </a:lnTo>
                  <a:lnTo>
                    <a:pt x="438" y="284"/>
                  </a:lnTo>
                  <a:lnTo>
                    <a:pt x="436" y="288"/>
                  </a:lnTo>
                  <a:lnTo>
                    <a:pt x="434" y="290"/>
                  </a:lnTo>
                  <a:lnTo>
                    <a:pt x="434" y="290"/>
                  </a:lnTo>
                  <a:lnTo>
                    <a:pt x="438" y="256"/>
                  </a:lnTo>
                  <a:lnTo>
                    <a:pt x="438" y="240"/>
                  </a:lnTo>
                  <a:lnTo>
                    <a:pt x="436" y="222"/>
                  </a:lnTo>
                  <a:lnTo>
                    <a:pt x="436" y="222"/>
                  </a:lnTo>
                  <a:lnTo>
                    <a:pt x="434" y="234"/>
                  </a:lnTo>
                  <a:lnTo>
                    <a:pt x="434" y="236"/>
                  </a:lnTo>
                  <a:lnTo>
                    <a:pt x="432" y="232"/>
                  </a:lnTo>
                  <a:lnTo>
                    <a:pt x="432" y="232"/>
                  </a:lnTo>
                  <a:lnTo>
                    <a:pt x="432" y="208"/>
                  </a:lnTo>
                  <a:lnTo>
                    <a:pt x="434" y="206"/>
                  </a:lnTo>
                  <a:lnTo>
                    <a:pt x="434" y="206"/>
                  </a:lnTo>
                  <a:lnTo>
                    <a:pt x="436" y="206"/>
                  </a:lnTo>
                  <a:lnTo>
                    <a:pt x="436" y="206"/>
                  </a:lnTo>
                  <a:lnTo>
                    <a:pt x="438" y="188"/>
                  </a:lnTo>
                  <a:lnTo>
                    <a:pt x="438" y="188"/>
                  </a:lnTo>
                  <a:lnTo>
                    <a:pt x="436" y="196"/>
                  </a:lnTo>
                  <a:lnTo>
                    <a:pt x="434" y="198"/>
                  </a:lnTo>
                  <a:lnTo>
                    <a:pt x="432" y="196"/>
                  </a:lnTo>
                  <a:lnTo>
                    <a:pt x="438" y="148"/>
                  </a:lnTo>
                  <a:lnTo>
                    <a:pt x="438" y="148"/>
                  </a:lnTo>
                  <a:lnTo>
                    <a:pt x="436" y="156"/>
                  </a:lnTo>
                  <a:lnTo>
                    <a:pt x="436" y="158"/>
                  </a:lnTo>
                  <a:lnTo>
                    <a:pt x="434" y="158"/>
                  </a:lnTo>
                  <a:lnTo>
                    <a:pt x="434" y="158"/>
                  </a:lnTo>
                  <a:lnTo>
                    <a:pt x="434" y="140"/>
                  </a:lnTo>
                  <a:lnTo>
                    <a:pt x="436" y="126"/>
                  </a:lnTo>
                  <a:lnTo>
                    <a:pt x="438" y="138"/>
                  </a:lnTo>
                  <a:lnTo>
                    <a:pt x="438" y="138"/>
                  </a:lnTo>
                  <a:lnTo>
                    <a:pt x="436" y="110"/>
                  </a:lnTo>
                  <a:lnTo>
                    <a:pt x="434" y="104"/>
                  </a:lnTo>
                  <a:lnTo>
                    <a:pt x="432" y="102"/>
                  </a:lnTo>
                  <a:lnTo>
                    <a:pt x="430" y="100"/>
                  </a:lnTo>
                  <a:lnTo>
                    <a:pt x="430" y="98"/>
                  </a:lnTo>
                  <a:lnTo>
                    <a:pt x="428" y="76"/>
                  </a:lnTo>
                  <a:lnTo>
                    <a:pt x="432" y="72"/>
                  </a:lnTo>
                  <a:lnTo>
                    <a:pt x="432" y="72"/>
                  </a:lnTo>
                  <a:lnTo>
                    <a:pt x="430" y="64"/>
                  </a:lnTo>
                  <a:lnTo>
                    <a:pt x="430" y="48"/>
                  </a:lnTo>
                  <a:lnTo>
                    <a:pt x="432" y="20"/>
                  </a:lnTo>
                  <a:lnTo>
                    <a:pt x="432" y="20"/>
                  </a:lnTo>
                  <a:lnTo>
                    <a:pt x="430" y="8"/>
                  </a:lnTo>
                  <a:lnTo>
                    <a:pt x="430" y="8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28" y="2"/>
                  </a:lnTo>
                  <a:lnTo>
                    <a:pt x="424" y="0"/>
                  </a:lnTo>
                  <a:lnTo>
                    <a:pt x="420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4" y="2"/>
                  </a:lnTo>
                  <a:lnTo>
                    <a:pt x="412" y="4"/>
                  </a:lnTo>
                  <a:lnTo>
                    <a:pt x="412" y="8"/>
                  </a:lnTo>
                  <a:lnTo>
                    <a:pt x="412" y="8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412" y="12"/>
                  </a:lnTo>
                  <a:lnTo>
                    <a:pt x="418" y="8"/>
                  </a:lnTo>
                  <a:lnTo>
                    <a:pt x="418" y="8"/>
                  </a:lnTo>
                  <a:lnTo>
                    <a:pt x="418" y="12"/>
                  </a:lnTo>
                  <a:lnTo>
                    <a:pt x="418" y="12"/>
                  </a:lnTo>
                  <a:lnTo>
                    <a:pt x="320" y="144"/>
                  </a:lnTo>
                  <a:lnTo>
                    <a:pt x="208" y="300"/>
                  </a:lnTo>
                  <a:lnTo>
                    <a:pt x="114" y="432"/>
                  </a:lnTo>
                  <a:lnTo>
                    <a:pt x="68" y="500"/>
                  </a:lnTo>
                  <a:lnTo>
                    <a:pt x="68" y="500"/>
                  </a:lnTo>
                  <a:lnTo>
                    <a:pt x="62" y="510"/>
                  </a:lnTo>
                  <a:lnTo>
                    <a:pt x="58" y="518"/>
                  </a:lnTo>
                  <a:lnTo>
                    <a:pt x="58" y="524"/>
                  </a:lnTo>
                  <a:lnTo>
                    <a:pt x="62" y="526"/>
                  </a:lnTo>
                  <a:lnTo>
                    <a:pt x="68" y="530"/>
                  </a:lnTo>
                  <a:lnTo>
                    <a:pt x="80" y="530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32" y="530"/>
                  </a:lnTo>
                  <a:lnTo>
                    <a:pt x="132" y="530"/>
                  </a:lnTo>
                  <a:lnTo>
                    <a:pt x="152" y="530"/>
                  </a:lnTo>
                  <a:lnTo>
                    <a:pt x="176" y="530"/>
                  </a:lnTo>
                  <a:lnTo>
                    <a:pt x="176" y="530"/>
                  </a:lnTo>
                  <a:lnTo>
                    <a:pt x="172" y="528"/>
                  </a:lnTo>
                  <a:lnTo>
                    <a:pt x="172" y="528"/>
                  </a:lnTo>
                  <a:lnTo>
                    <a:pt x="190" y="528"/>
                  </a:lnTo>
                  <a:lnTo>
                    <a:pt x="190" y="528"/>
                  </a:lnTo>
                  <a:lnTo>
                    <a:pt x="190" y="528"/>
                  </a:lnTo>
                  <a:lnTo>
                    <a:pt x="192" y="528"/>
                  </a:lnTo>
                  <a:lnTo>
                    <a:pt x="192" y="528"/>
                  </a:lnTo>
                  <a:lnTo>
                    <a:pt x="206" y="526"/>
                  </a:lnTo>
                  <a:lnTo>
                    <a:pt x="206" y="526"/>
                  </a:lnTo>
                  <a:lnTo>
                    <a:pt x="252" y="528"/>
                  </a:lnTo>
                  <a:lnTo>
                    <a:pt x="274" y="530"/>
                  </a:lnTo>
                  <a:lnTo>
                    <a:pt x="294" y="534"/>
                  </a:lnTo>
                  <a:lnTo>
                    <a:pt x="312" y="538"/>
                  </a:lnTo>
                  <a:lnTo>
                    <a:pt x="326" y="546"/>
                  </a:lnTo>
                  <a:lnTo>
                    <a:pt x="332" y="552"/>
                  </a:lnTo>
                  <a:lnTo>
                    <a:pt x="336" y="558"/>
                  </a:lnTo>
                  <a:lnTo>
                    <a:pt x="340" y="564"/>
                  </a:lnTo>
                  <a:lnTo>
                    <a:pt x="342" y="570"/>
                  </a:lnTo>
                  <a:lnTo>
                    <a:pt x="342" y="570"/>
                  </a:lnTo>
                  <a:lnTo>
                    <a:pt x="340" y="574"/>
                  </a:lnTo>
                  <a:lnTo>
                    <a:pt x="340" y="574"/>
                  </a:lnTo>
                  <a:lnTo>
                    <a:pt x="342" y="582"/>
                  </a:lnTo>
                  <a:lnTo>
                    <a:pt x="342" y="588"/>
                  </a:lnTo>
                  <a:lnTo>
                    <a:pt x="342" y="588"/>
                  </a:lnTo>
                  <a:lnTo>
                    <a:pt x="340" y="596"/>
                  </a:lnTo>
                  <a:lnTo>
                    <a:pt x="340" y="596"/>
                  </a:lnTo>
                  <a:lnTo>
                    <a:pt x="340" y="600"/>
                  </a:lnTo>
                  <a:lnTo>
                    <a:pt x="340" y="600"/>
                  </a:lnTo>
                  <a:lnTo>
                    <a:pt x="332" y="618"/>
                  </a:lnTo>
                  <a:lnTo>
                    <a:pt x="330" y="628"/>
                  </a:lnTo>
                  <a:lnTo>
                    <a:pt x="328" y="640"/>
                  </a:lnTo>
                  <a:lnTo>
                    <a:pt x="328" y="640"/>
                  </a:lnTo>
                  <a:lnTo>
                    <a:pt x="334" y="628"/>
                  </a:lnTo>
                  <a:lnTo>
                    <a:pt x="334" y="628"/>
                  </a:lnTo>
                  <a:lnTo>
                    <a:pt x="292" y="838"/>
                  </a:lnTo>
                  <a:lnTo>
                    <a:pt x="292" y="838"/>
                  </a:lnTo>
                  <a:lnTo>
                    <a:pt x="284" y="872"/>
                  </a:lnTo>
                  <a:lnTo>
                    <a:pt x="284" y="872"/>
                  </a:lnTo>
                  <a:lnTo>
                    <a:pt x="276" y="918"/>
                  </a:lnTo>
                  <a:lnTo>
                    <a:pt x="270" y="932"/>
                  </a:lnTo>
                  <a:lnTo>
                    <a:pt x="272" y="932"/>
                  </a:lnTo>
                  <a:lnTo>
                    <a:pt x="272" y="932"/>
                  </a:lnTo>
                  <a:lnTo>
                    <a:pt x="268" y="956"/>
                  </a:lnTo>
                  <a:lnTo>
                    <a:pt x="268" y="956"/>
                  </a:lnTo>
                  <a:lnTo>
                    <a:pt x="264" y="962"/>
                  </a:lnTo>
                  <a:lnTo>
                    <a:pt x="262" y="968"/>
                  </a:lnTo>
                  <a:lnTo>
                    <a:pt x="262" y="968"/>
                  </a:lnTo>
                  <a:lnTo>
                    <a:pt x="260" y="980"/>
                  </a:lnTo>
                  <a:lnTo>
                    <a:pt x="260" y="980"/>
                  </a:lnTo>
                  <a:lnTo>
                    <a:pt x="260" y="980"/>
                  </a:lnTo>
                  <a:lnTo>
                    <a:pt x="262" y="978"/>
                  </a:lnTo>
                  <a:lnTo>
                    <a:pt x="264" y="978"/>
                  </a:lnTo>
                  <a:lnTo>
                    <a:pt x="264" y="980"/>
                  </a:lnTo>
                  <a:lnTo>
                    <a:pt x="264" y="980"/>
                  </a:lnTo>
                  <a:lnTo>
                    <a:pt x="250" y="1050"/>
                  </a:lnTo>
                  <a:lnTo>
                    <a:pt x="250" y="1050"/>
                  </a:lnTo>
                  <a:lnTo>
                    <a:pt x="238" y="1090"/>
                  </a:lnTo>
                  <a:lnTo>
                    <a:pt x="228" y="1136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228" y="1150"/>
                  </a:lnTo>
                  <a:lnTo>
                    <a:pt x="222" y="1178"/>
                  </a:lnTo>
                  <a:lnTo>
                    <a:pt x="210" y="1224"/>
                  </a:lnTo>
                  <a:lnTo>
                    <a:pt x="210" y="1224"/>
                  </a:lnTo>
                  <a:lnTo>
                    <a:pt x="210" y="1228"/>
                  </a:lnTo>
                  <a:lnTo>
                    <a:pt x="208" y="1228"/>
                  </a:lnTo>
                  <a:lnTo>
                    <a:pt x="208" y="1228"/>
                  </a:lnTo>
                  <a:lnTo>
                    <a:pt x="204" y="1252"/>
                  </a:lnTo>
                  <a:lnTo>
                    <a:pt x="202" y="1258"/>
                  </a:lnTo>
                  <a:lnTo>
                    <a:pt x="204" y="1260"/>
                  </a:lnTo>
                  <a:lnTo>
                    <a:pt x="204" y="1258"/>
                  </a:lnTo>
                  <a:lnTo>
                    <a:pt x="204" y="1258"/>
                  </a:lnTo>
                  <a:lnTo>
                    <a:pt x="198" y="1278"/>
                  </a:lnTo>
                  <a:lnTo>
                    <a:pt x="192" y="1304"/>
                  </a:lnTo>
                  <a:lnTo>
                    <a:pt x="186" y="1334"/>
                  </a:lnTo>
                  <a:lnTo>
                    <a:pt x="178" y="1362"/>
                  </a:lnTo>
                  <a:lnTo>
                    <a:pt x="178" y="1362"/>
                  </a:lnTo>
                  <a:lnTo>
                    <a:pt x="182" y="1350"/>
                  </a:lnTo>
                  <a:lnTo>
                    <a:pt x="184" y="1350"/>
                  </a:lnTo>
                  <a:lnTo>
                    <a:pt x="184" y="1350"/>
                  </a:lnTo>
                  <a:lnTo>
                    <a:pt x="184" y="1354"/>
                  </a:lnTo>
                  <a:lnTo>
                    <a:pt x="184" y="1354"/>
                  </a:lnTo>
                  <a:lnTo>
                    <a:pt x="172" y="1416"/>
                  </a:lnTo>
                  <a:lnTo>
                    <a:pt x="166" y="1446"/>
                  </a:lnTo>
                  <a:lnTo>
                    <a:pt x="162" y="1472"/>
                  </a:lnTo>
                  <a:lnTo>
                    <a:pt x="162" y="1472"/>
                  </a:lnTo>
                  <a:lnTo>
                    <a:pt x="168" y="1462"/>
                  </a:lnTo>
                  <a:lnTo>
                    <a:pt x="170" y="1460"/>
                  </a:lnTo>
                  <a:lnTo>
                    <a:pt x="170" y="1458"/>
                  </a:lnTo>
                  <a:lnTo>
                    <a:pt x="170" y="1458"/>
                  </a:lnTo>
                  <a:lnTo>
                    <a:pt x="168" y="1468"/>
                  </a:lnTo>
                  <a:lnTo>
                    <a:pt x="168" y="1468"/>
                  </a:lnTo>
                  <a:lnTo>
                    <a:pt x="160" y="1488"/>
                  </a:lnTo>
                  <a:lnTo>
                    <a:pt x="154" y="1504"/>
                  </a:lnTo>
                  <a:lnTo>
                    <a:pt x="148" y="1530"/>
                  </a:lnTo>
                  <a:lnTo>
                    <a:pt x="150" y="1530"/>
                  </a:lnTo>
                  <a:lnTo>
                    <a:pt x="150" y="1530"/>
                  </a:lnTo>
                  <a:lnTo>
                    <a:pt x="146" y="1554"/>
                  </a:lnTo>
                  <a:lnTo>
                    <a:pt x="140" y="1574"/>
                  </a:lnTo>
                  <a:lnTo>
                    <a:pt x="136" y="1594"/>
                  </a:lnTo>
                  <a:lnTo>
                    <a:pt x="134" y="1600"/>
                  </a:lnTo>
                  <a:lnTo>
                    <a:pt x="136" y="1608"/>
                  </a:lnTo>
                  <a:lnTo>
                    <a:pt x="136" y="1608"/>
                  </a:lnTo>
                  <a:lnTo>
                    <a:pt x="138" y="1592"/>
                  </a:lnTo>
                  <a:lnTo>
                    <a:pt x="140" y="1586"/>
                  </a:lnTo>
                  <a:lnTo>
                    <a:pt x="146" y="1576"/>
                  </a:lnTo>
                  <a:lnTo>
                    <a:pt x="146" y="1576"/>
                  </a:lnTo>
                  <a:lnTo>
                    <a:pt x="138" y="1608"/>
                  </a:lnTo>
                  <a:lnTo>
                    <a:pt x="132" y="1638"/>
                  </a:lnTo>
                  <a:lnTo>
                    <a:pt x="132" y="1638"/>
                  </a:lnTo>
                  <a:lnTo>
                    <a:pt x="130" y="1660"/>
                  </a:lnTo>
                  <a:lnTo>
                    <a:pt x="128" y="1672"/>
                  </a:lnTo>
                  <a:lnTo>
                    <a:pt x="130" y="1676"/>
                  </a:lnTo>
                  <a:lnTo>
                    <a:pt x="130" y="1676"/>
                  </a:lnTo>
                  <a:lnTo>
                    <a:pt x="124" y="1706"/>
                  </a:lnTo>
                  <a:lnTo>
                    <a:pt x="124" y="1706"/>
                  </a:lnTo>
                  <a:lnTo>
                    <a:pt x="118" y="1712"/>
                  </a:lnTo>
                  <a:lnTo>
                    <a:pt x="116" y="1720"/>
                  </a:lnTo>
                  <a:lnTo>
                    <a:pt x="112" y="1732"/>
                  </a:lnTo>
                  <a:lnTo>
                    <a:pt x="114" y="1744"/>
                  </a:lnTo>
                  <a:lnTo>
                    <a:pt x="114" y="1744"/>
                  </a:lnTo>
                  <a:lnTo>
                    <a:pt x="112" y="1748"/>
                  </a:lnTo>
                  <a:lnTo>
                    <a:pt x="108" y="1754"/>
                  </a:lnTo>
                  <a:lnTo>
                    <a:pt x="104" y="1770"/>
                  </a:lnTo>
                  <a:lnTo>
                    <a:pt x="100" y="1788"/>
                  </a:lnTo>
                  <a:lnTo>
                    <a:pt x="96" y="1804"/>
                  </a:lnTo>
                  <a:lnTo>
                    <a:pt x="96" y="1806"/>
                  </a:lnTo>
                  <a:lnTo>
                    <a:pt x="96" y="1806"/>
                  </a:lnTo>
                  <a:lnTo>
                    <a:pt x="92" y="1818"/>
                  </a:lnTo>
                  <a:lnTo>
                    <a:pt x="90" y="1832"/>
                  </a:lnTo>
                  <a:lnTo>
                    <a:pt x="84" y="1862"/>
                  </a:lnTo>
                  <a:lnTo>
                    <a:pt x="84" y="1862"/>
                  </a:lnTo>
                  <a:lnTo>
                    <a:pt x="86" y="1864"/>
                  </a:lnTo>
                  <a:lnTo>
                    <a:pt x="88" y="1868"/>
                  </a:lnTo>
                  <a:lnTo>
                    <a:pt x="90" y="1878"/>
                  </a:lnTo>
                  <a:lnTo>
                    <a:pt x="90" y="1878"/>
                  </a:lnTo>
                  <a:lnTo>
                    <a:pt x="88" y="1882"/>
                  </a:lnTo>
                  <a:lnTo>
                    <a:pt x="86" y="1890"/>
                  </a:lnTo>
                  <a:lnTo>
                    <a:pt x="84" y="1898"/>
                  </a:lnTo>
                  <a:lnTo>
                    <a:pt x="82" y="1902"/>
                  </a:lnTo>
                  <a:lnTo>
                    <a:pt x="84" y="1908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76" y="1942"/>
                  </a:lnTo>
                  <a:lnTo>
                    <a:pt x="78" y="1940"/>
                  </a:lnTo>
                  <a:lnTo>
                    <a:pt x="82" y="1924"/>
                  </a:lnTo>
                  <a:lnTo>
                    <a:pt x="82" y="1924"/>
                  </a:lnTo>
                  <a:lnTo>
                    <a:pt x="80" y="1936"/>
                  </a:lnTo>
                  <a:lnTo>
                    <a:pt x="80" y="1936"/>
                  </a:lnTo>
                  <a:lnTo>
                    <a:pt x="68" y="1978"/>
                  </a:lnTo>
                  <a:lnTo>
                    <a:pt x="68" y="1978"/>
                  </a:lnTo>
                  <a:lnTo>
                    <a:pt x="70" y="1976"/>
                  </a:lnTo>
                  <a:lnTo>
                    <a:pt x="70" y="1980"/>
                  </a:lnTo>
                  <a:lnTo>
                    <a:pt x="66" y="1996"/>
                  </a:lnTo>
                  <a:lnTo>
                    <a:pt x="64" y="2014"/>
                  </a:lnTo>
                  <a:lnTo>
                    <a:pt x="64" y="2018"/>
                  </a:lnTo>
                  <a:lnTo>
                    <a:pt x="64" y="2020"/>
                  </a:lnTo>
                  <a:lnTo>
                    <a:pt x="64" y="2020"/>
                  </a:lnTo>
                  <a:lnTo>
                    <a:pt x="64" y="2020"/>
                  </a:lnTo>
                  <a:lnTo>
                    <a:pt x="60" y="2036"/>
                  </a:lnTo>
                  <a:lnTo>
                    <a:pt x="56" y="2044"/>
                  </a:lnTo>
                  <a:lnTo>
                    <a:pt x="52" y="2054"/>
                  </a:lnTo>
                  <a:lnTo>
                    <a:pt x="48" y="2074"/>
                  </a:lnTo>
                  <a:lnTo>
                    <a:pt x="54" y="2062"/>
                  </a:lnTo>
                  <a:lnTo>
                    <a:pt x="54" y="2062"/>
                  </a:lnTo>
                  <a:lnTo>
                    <a:pt x="40" y="2114"/>
                  </a:lnTo>
                  <a:lnTo>
                    <a:pt x="30" y="2152"/>
                  </a:lnTo>
                  <a:lnTo>
                    <a:pt x="30" y="2152"/>
                  </a:lnTo>
                  <a:lnTo>
                    <a:pt x="30" y="2154"/>
                  </a:lnTo>
                  <a:lnTo>
                    <a:pt x="30" y="2154"/>
                  </a:lnTo>
                  <a:lnTo>
                    <a:pt x="26" y="2170"/>
                  </a:lnTo>
                  <a:lnTo>
                    <a:pt x="22" y="2192"/>
                  </a:lnTo>
                  <a:lnTo>
                    <a:pt x="18" y="2216"/>
                  </a:lnTo>
                  <a:lnTo>
                    <a:pt x="14" y="2232"/>
                  </a:lnTo>
                  <a:lnTo>
                    <a:pt x="14" y="2232"/>
                  </a:lnTo>
                  <a:lnTo>
                    <a:pt x="16" y="2228"/>
                  </a:lnTo>
                  <a:lnTo>
                    <a:pt x="18" y="2222"/>
                  </a:lnTo>
                  <a:lnTo>
                    <a:pt x="20" y="2220"/>
                  </a:lnTo>
                  <a:lnTo>
                    <a:pt x="20" y="2226"/>
                  </a:lnTo>
                  <a:lnTo>
                    <a:pt x="20" y="2226"/>
                  </a:lnTo>
                  <a:lnTo>
                    <a:pt x="16" y="2234"/>
                  </a:lnTo>
                  <a:lnTo>
                    <a:pt x="14" y="2248"/>
                  </a:lnTo>
                  <a:lnTo>
                    <a:pt x="10" y="2260"/>
                  </a:lnTo>
                  <a:lnTo>
                    <a:pt x="8" y="2264"/>
                  </a:lnTo>
                  <a:lnTo>
                    <a:pt x="8" y="2264"/>
                  </a:lnTo>
                  <a:lnTo>
                    <a:pt x="8" y="2280"/>
                  </a:lnTo>
                  <a:lnTo>
                    <a:pt x="8" y="2288"/>
                  </a:lnTo>
                  <a:lnTo>
                    <a:pt x="8" y="2290"/>
                  </a:lnTo>
                  <a:lnTo>
                    <a:pt x="10" y="2290"/>
                  </a:lnTo>
                  <a:lnTo>
                    <a:pt x="10" y="2290"/>
                  </a:lnTo>
                  <a:lnTo>
                    <a:pt x="8" y="2298"/>
                  </a:lnTo>
                  <a:lnTo>
                    <a:pt x="6" y="2300"/>
                  </a:lnTo>
                  <a:lnTo>
                    <a:pt x="4" y="2300"/>
                  </a:lnTo>
                  <a:lnTo>
                    <a:pt x="4" y="2296"/>
                  </a:lnTo>
                  <a:lnTo>
                    <a:pt x="4" y="2296"/>
                  </a:lnTo>
                  <a:lnTo>
                    <a:pt x="4" y="2308"/>
                  </a:lnTo>
                  <a:lnTo>
                    <a:pt x="2" y="2318"/>
                  </a:lnTo>
                  <a:lnTo>
                    <a:pt x="0" y="2330"/>
                  </a:lnTo>
                  <a:lnTo>
                    <a:pt x="0" y="2342"/>
                  </a:lnTo>
                  <a:lnTo>
                    <a:pt x="0" y="2342"/>
                  </a:lnTo>
                  <a:lnTo>
                    <a:pt x="2" y="2326"/>
                  </a:lnTo>
                  <a:lnTo>
                    <a:pt x="2" y="2326"/>
                  </a:lnTo>
                  <a:lnTo>
                    <a:pt x="4" y="2328"/>
                  </a:lnTo>
                  <a:lnTo>
                    <a:pt x="4" y="2330"/>
                  </a:lnTo>
                  <a:lnTo>
                    <a:pt x="2" y="2334"/>
                  </a:lnTo>
                  <a:lnTo>
                    <a:pt x="4" y="2342"/>
                  </a:lnTo>
                  <a:lnTo>
                    <a:pt x="8" y="2348"/>
                  </a:lnTo>
                  <a:lnTo>
                    <a:pt x="14" y="2356"/>
                  </a:lnTo>
                  <a:lnTo>
                    <a:pt x="14" y="2356"/>
                  </a:lnTo>
                  <a:lnTo>
                    <a:pt x="16" y="2362"/>
                  </a:lnTo>
                  <a:lnTo>
                    <a:pt x="16" y="2362"/>
                  </a:lnTo>
                  <a:lnTo>
                    <a:pt x="40" y="2366"/>
                  </a:lnTo>
                  <a:lnTo>
                    <a:pt x="54" y="2368"/>
                  </a:lnTo>
                  <a:lnTo>
                    <a:pt x="94" y="2370"/>
                  </a:lnTo>
                  <a:lnTo>
                    <a:pt x="94" y="2370"/>
                  </a:lnTo>
                  <a:lnTo>
                    <a:pt x="86" y="2368"/>
                  </a:lnTo>
                  <a:lnTo>
                    <a:pt x="86" y="2368"/>
                  </a:lnTo>
                  <a:lnTo>
                    <a:pt x="90" y="2368"/>
                  </a:lnTo>
                  <a:lnTo>
                    <a:pt x="88" y="2366"/>
                  </a:lnTo>
                  <a:lnTo>
                    <a:pt x="88" y="2366"/>
                  </a:lnTo>
                  <a:lnTo>
                    <a:pt x="106" y="2368"/>
                  </a:lnTo>
                  <a:lnTo>
                    <a:pt x="110" y="2368"/>
                  </a:lnTo>
                  <a:lnTo>
                    <a:pt x="116" y="2370"/>
                  </a:lnTo>
                  <a:lnTo>
                    <a:pt x="132" y="2372"/>
                  </a:lnTo>
                  <a:lnTo>
                    <a:pt x="118" y="2366"/>
                  </a:lnTo>
                  <a:lnTo>
                    <a:pt x="118" y="2366"/>
                  </a:lnTo>
                  <a:lnTo>
                    <a:pt x="134" y="2366"/>
                  </a:lnTo>
                  <a:lnTo>
                    <a:pt x="140" y="2370"/>
                  </a:lnTo>
                  <a:lnTo>
                    <a:pt x="148" y="2372"/>
                  </a:lnTo>
                  <a:lnTo>
                    <a:pt x="170" y="2370"/>
                  </a:lnTo>
                  <a:lnTo>
                    <a:pt x="170" y="2370"/>
                  </a:lnTo>
                  <a:lnTo>
                    <a:pt x="168" y="2370"/>
                  </a:lnTo>
                  <a:lnTo>
                    <a:pt x="168" y="2368"/>
                  </a:lnTo>
                  <a:lnTo>
                    <a:pt x="172" y="2366"/>
                  </a:lnTo>
                  <a:lnTo>
                    <a:pt x="174" y="2362"/>
                  </a:lnTo>
                  <a:lnTo>
                    <a:pt x="172" y="2362"/>
                  </a:lnTo>
                  <a:lnTo>
                    <a:pt x="168" y="2362"/>
                  </a:lnTo>
                  <a:lnTo>
                    <a:pt x="168" y="2362"/>
                  </a:lnTo>
                  <a:lnTo>
                    <a:pt x="186" y="2358"/>
                  </a:lnTo>
                  <a:lnTo>
                    <a:pt x="210" y="2358"/>
                  </a:lnTo>
                  <a:lnTo>
                    <a:pt x="230" y="2356"/>
                  </a:lnTo>
                  <a:lnTo>
                    <a:pt x="232" y="2356"/>
                  </a:lnTo>
                  <a:lnTo>
                    <a:pt x="230" y="2356"/>
                  </a:lnTo>
                  <a:lnTo>
                    <a:pt x="230" y="2356"/>
                  </a:lnTo>
                  <a:lnTo>
                    <a:pt x="248" y="2354"/>
                  </a:lnTo>
                  <a:lnTo>
                    <a:pt x="262" y="2354"/>
                  </a:lnTo>
                  <a:lnTo>
                    <a:pt x="284" y="2356"/>
                  </a:lnTo>
                  <a:lnTo>
                    <a:pt x="304" y="2356"/>
                  </a:lnTo>
                  <a:lnTo>
                    <a:pt x="316" y="2356"/>
                  </a:lnTo>
                  <a:lnTo>
                    <a:pt x="330" y="2354"/>
                  </a:lnTo>
                  <a:lnTo>
                    <a:pt x="344" y="2348"/>
                  </a:lnTo>
                  <a:lnTo>
                    <a:pt x="344" y="2348"/>
                  </a:lnTo>
                  <a:lnTo>
                    <a:pt x="352" y="2350"/>
                  </a:lnTo>
                  <a:lnTo>
                    <a:pt x="364" y="2350"/>
                  </a:lnTo>
                  <a:lnTo>
                    <a:pt x="364" y="2350"/>
                  </a:lnTo>
                  <a:lnTo>
                    <a:pt x="358" y="2348"/>
                  </a:lnTo>
                  <a:lnTo>
                    <a:pt x="358" y="2348"/>
                  </a:lnTo>
                  <a:lnTo>
                    <a:pt x="358" y="2346"/>
                  </a:lnTo>
                  <a:lnTo>
                    <a:pt x="358" y="2346"/>
                  </a:lnTo>
                  <a:lnTo>
                    <a:pt x="382" y="2344"/>
                  </a:lnTo>
                  <a:lnTo>
                    <a:pt x="400" y="2340"/>
                  </a:lnTo>
                  <a:lnTo>
                    <a:pt x="400" y="2340"/>
                  </a:lnTo>
                  <a:lnTo>
                    <a:pt x="408" y="2338"/>
                  </a:lnTo>
                  <a:lnTo>
                    <a:pt x="408" y="2338"/>
                  </a:lnTo>
                  <a:lnTo>
                    <a:pt x="410" y="2334"/>
                  </a:lnTo>
                  <a:lnTo>
                    <a:pt x="414" y="2330"/>
                  </a:lnTo>
                  <a:lnTo>
                    <a:pt x="416" y="2326"/>
                  </a:lnTo>
                  <a:lnTo>
                    <a:pt x="416" y="2326"/>
                  </a:lnTo>
                  <a:lnTo>
                    <a:pt x="420" y="2312"/>
                  </a:lnTo>
                  <a:lnTo>
                    <a:pt x="420" y="2312"/>
                  </a:lnTo>
                  <a:lnTo>
                    <a:pt x="414" y="2326"/>
                  </a:lnTo>
                  <a:lnTo>
                    <a:pt x="412" y="2328"/>
                  </a:lnTo>
                  <a:lnTo>
                    <a:pt x="412" y="2326"/>
                  </a:lnTo>
                  <a:lnTo>
                    <a:pt x="412" y="2316"/>
                  </a:lnTo>
                  <a:lnTo>
                    <a:pt x="412" y="2316"/>
                  </a:lnTo>
                  <a:lnTo>
                    <a:pt x="414" y="2302"/>
                  </a:lnTo>
                  <a:lnTo>
                    <a:pt x="414" y="2288"/>
                  </a:lnTo>
                  <a:lnTo>
                    <a:pt x="414" y="2288"/>
                  </a:lnTo>
                  <a:lnTo>
                    <a:pt x="416" y="2282"/>
                  </a:lnTo>
                  <a:lnTo>
                    <a:pt x="418" y="2280"/>
                  </a:lnTo>
                  <a:lnTo>
                    <a:pt x="420" y="2276"/>
                  </a:lnTo>
                  <a:lnTo>
                    <a:pt x="424" y="2264"/>
                  </a:lnTo>
                  <a:lnTo>
                    <a:pt x="424" y="2264"/>
                  </a:lnTo>
                  <a:lnTo>
                    <a:pt x="426" y="2230"/>
                  </a:lnTo>
                  <a:lnTo>
                    <a:pt x="428" y="2214"/>
                  </a:lnTo>
                  <a:lnTo>
                    <a:pt x="426" y="2202"/>
                  </a:lnTo>
                  <a:lnTo>
                    <a:pt x="426" y="2226"/>
                  </a:lnTo>
                  <a:lnTo>
                    <a:pt x="422" y="2238"/>
                  </a:lnTo>
                  <a:lnTo>
                    <a:pt x="422" y="2238"/>
                  </a:lnTo>
                  <a:lnTo>
                    <a:pt x="424" y="2190"/>
                  </a:lnTo>
                  <a:lnTo>
                    <a:pt x="426" y="2172"/>
                  </a:lnTo>
                  <a:lnTo>
                    <a:pt x="428" y="2160"/>
                  </a:lnTo>
                  <a:lnTo>
                    <a:pt x="428" y="2160"/>
                  </a:lnTo>
                  <a:lnTo>
                    <a:pt x="426" y="2156"/>
                  </a:lnTo>
                  <a:lnTo>
                    <a:pt x="426" y="2156"/>
                  </a:lnTo>
                  <a:lnTo>
                    <a:pt x="428" y="2138"/>
                  </a:lnTo>
                  <a:lnTo>
                    <a:pt x="426" y="2128"/>
                  </a:lnTo>
                  <a:lnTo>
                    <a:pt x="424" y="2118"/>
                  </a:lnTo>
                  <a:lnTo>
                    <a:pt x="426" y="2092"/>
                  </a:lnTo>
                  <a:lnTo>
                    <a:pt x="426" y="2092"/>
                  </a:lnTo>
                  <a:lnTo>
                    <a:pt x="432" y="2048"/>
                  </a:lnTo>
                  <a:lnTo>
                    <a:pt x="426" y="2074"/>
                  </a:lnTo>
                  <a:lnTo>
                    <a:pt x="430" y="2028"/>
                  </a:lnTo>
                  <a:lnTo>
                    <a:pt x="432" y="2032"/>
                  </a:lnTo>
                  <a:lnTo>
                    <a:pt x="432" y="2032"/>
                  </a:lnTo>
                  <a:lnTo>
                    <a:pt x="430" y="1972"/>
                  </a:lnTo>
                  <a:lnTo>
                    <a:pt x="428" y="1914"/>
                  </a:lnTo>
                  <a:lnTo>
                    <a:pt x="428" y="1914"/>
                  </a:lnTo>
                  <a:lnTo>
                    <a:pt x="430" y="1866"/>
                  </a:lnTo>
                  <a:lnTo>
                    <a:pt x="432" y="1850"/>
                  </a:lnTo>
                  <a:lnTo>
                    <a:pt x="434" y="1840"/>
                  </a:lnTo>
                  <a:lnTo>
                    <a:pt x="434" y="1840"/>
                  </a:lnTo>
                  <a:lnTo>
                    <a:pt x="434" y="1830"/>
                  </a:lnTo>
                  <a:lnTo>
                    <a:pt x="432" y="1826"/>
                  </a:lnTo>
                  <a:lnTo>
                    <a:pt x="430" y="1830"/>
                  </a:lnTo>
                  <a:lnTo>
                    <a:pt x="428" y="1836"/>
                  </a:lnTo>
                  <a:lnTo>
                    <a:pt x="426" y="1846"/>
                  </a:lnTo>
                  <a:lnTo>
                    <a:pt x="424" y="1848"/>
                  </a:lnTo>
                  <a:lnTo>
                    <a:pt x="424" y="1846"/>
                  </a:lnTo>
                  <a:lnTo>
                    <a:pt x="422" y="1838"/>
                  </a:lnTo>
                  <a:lnTo>
                    <a:pt x="422" y="1838"/>
                  </a:lnTo>
                  <a:lnTo>
                    <a:pt x="428" y="1788"/>
                  </a:lnTo>
                  <a:lnTo>
                    <a:pt x="428" y="1730"/>
                  </a:lnTo>
                  <a:lnTo>
                    <a:pt x="428" y="1730"/>
                  </a:lnTo>
                  <a:lnTo>
                    <a:pt x="430" y="1732"/>
                  </a:lnTo>
                  <a:lnTo>
                    <a:pt x="432" y="1734"/>
                  </a:lnTo>
                  <a:lnTo>
                    <a:pt x="432" y="1732"/>
                  </a:lnTo>
                  <a:lnTo>
                    <a:pt x="434" y="1720"/>
                  </a:lnTo>
                  <a:lnTo>
                    <a:pt x="434" y="1720"/>
                  </a:lnTo>
                  <a:lnTo>
                    <a:pt x="432" y="1686"/>
                  </a:lnTo>
                  <a:lnTo>
                    <a:pt x="434" y="1668"/>
                  </a:lnTo>
                  <a:lnTo>
                    <a:pt x="434" y="1654"/>
                  </a:lnTo>
                  <a:lnTo>
                    <a:pt x="434" y="1654"/>
                  </a:lnTo>
                  <a:lnTo>
                    <a:pt x="434" y="1654"/>
                  </a:lnTo>
                  <a:lnTo>
                    <a:pt x="434" y="1654"/>
                  </a:lnTo>
                  <a:lnTo>
                    <a:pt x="438" y="1634"/>
                  </a:lnTo>
                  <a:lnTo>
                    <a:pt x="438" y="1612"/>
                  </a:lnTo>
                  <a:lnTo>
                    <a:pt x="438" y="1590"/>
                  </a:lnTo>
                  <a:lnTo>
                    <a:pt x="440" y="1572"/>
                  </a:lnTo>
                  <a:lnTo>
                    <a:pt x="440" y="1572"/>
                  </a:lnTo>
                  <a:lnTo>
                    <a:pt x="438" y="1574"/>
                  </a:lnTo>
                  <a:lnTo>
                    <a:pt x="438" y="1574"/>
                  </a:lnTo>
                  <a:lnTo>
                    <a:pt x="442" y="1528"/>
                  </a:lnTo>
                  <a:lnTo>
                    <a:pt x="438" y="1510"/>
                  </a:lnTo>
                  <a:lnTo>
                    <a:pt x="438" y="1510"/>
                  </a:lnTo>
                  <a:lnTo>
                    <a:pt x="440" y="1492"/>
                  </a:lnTo>
                  <a:lnTo>
                    <a:pt x="440" y="1472"/>
                  </a:lnTo>
                  <a:lnTo>
                    <a:pt x="440" y="1472"/>
                  </a:lnTo>
                  <a:lnTo>
                    <a:pt x="436" y="1488"/>
                  </a:lnTo>
                  <a:lnTo>
                    <a:pt x="436" y="1492"/>
                  </a:lnTo>
                  <a:lnTo>
                    <a:pt x="434" y="1486"/>
                  </a:lnTo>
                  <a:lnTo>
                    <a:pt x="434" y="1486"/>
                  </a:lnTo>
                  <a:lnTo>
                    <a:pt x="436" y="1484"/>
                  </a:lnTo>
                  <a:lnTo>
                    <a:pt x="436" y="1478"/>
                  </a:lnTo>
                  <a:lnTo>
                    <a:pt x="436" y="1462"/>
                  </a:lnTo>
                  <a:lnTo>
                    <a:pt x="436" y="1446"/>
                  </a:lnTo>
                  <a:lnTo>
                    <a:pt x="436" y="1442"/>
                  </a:lnTo>
                  <a:lnTo>
                    <a:pt x="438" y="1442"/>
                  </a:lnTo>
                  <a:lnTo>
                    <a:pt x="440" y="1410"/>
                  </a:lnTo>
                  <a:lnTo>
                    <a:pt x="434" y="1406"/>
                  </a:lnTo>
                  <a:lnTo>
                    <a:pt x="438" y="1344"/>
                  </a:lnTo>
                  <a:lnTo>
                    <a:pt x="438" y="1344"/>
                  </a:lnTo>
                  <a:lnTo>
                    <a:pt x="438" y="1352"/>
                  </a:lnTo>
                  <a:lnTo>
                    <a:pt x="440" y="1354"/>
                  </a:lnTo>
                  <a:lnTo>
                    <a:pt x="440" y="1354"/>
                  </a:lnTo>
                  <a:lnTo>
                    <a:pt x="442" y="1360"/>
                  </a:lnTo>
                  <a:lnTo>
                    <a:pt x="442" y="1360"/>
                  </a:lnTo>
                  <a:lnTo>
                    <a:pt x="442" y="1348"/>
                  </a:lnTo>
                  <a:lnTo>
                    <a:pt x="442" y="1328"/>
                  </a:lnTo>
                  <a:lnTo>
                    <a:pt x="442" y="1308"/>
                  </a:lnTo>
                  <a:lnTo>
                    <a:pt x="442" y="1288"/>
                  </a:lnTo>
                  <a:lnTo>
                    <a:pt x="440" y="1294"/>
                  </a:lnTo>
                  <a:lnTo>
                    <a:pt x="440" y="1294"/>
                  </a:lnTo>
                  <a:lnTo>
                    <a:pt x="440" y="1274"/>
                  </a:lnTo>
                  <a:lnTo>
                    <a:pt x="438" y="1248"/>
                  </a:lnTo>
                  <a:lnTo>
                    <a:pt x="442" y="1200"/>
                  </a:lnTo>
                  <a:lnTo>
                    <a:pt x="442" y="1218"/>
                  </a:lnTo>
                  <a:lnTo>
                    <a:pt x="442" y="1218"/>
                  </a:lnTo>
                  <a:lnTo>
                    <a:pt x="442" y="1192"/>
                  </a:lnTo>
                  <a:lnTo>
                    <a:pt x="442" y="1172"/>
                  </a:lnTo>
                  <a:lnTo>
                    <a:pt x="444" y="1152"/>
                  </a:lnTo>
                  <a:lnTo>
                    <a:pt x="442" y="1128"/>
                  </a:lnTo>
                  <a:lnTo>
                    <a:pt x="442" y="112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gray">
            <a:xfrm>
              <a:off x="1834" y="2562"/>
              <a:ext cx="2" cy="42"/>
            </a:xfrm>
            <a:custGeom>
              <a:avLst/>
              <a:gdLst>
                <a:gd name="T0" fmla="*/ 0 w 2"/>
                <a:gd name="T1" fmla="*/ 0 h 42"/>
                <a:gd name="T2" fmla="*/ 0 w 2"/>
                <a:gd name="T3" fmla="*/ 0 h 42"/>
                <a:gd name="T4" fmla="*/ 0 w 2"/>
                <a:gd name="T5" fmla="*/ 42 h 42"/>
                <a:gd name="T6" fmla="*/ 0 w 2"/>
                <a:gd name="T7" fmla="*/ 42 h 42"/>
                <a:gd name="T8" fmla="*/ 2 w 2"/>
                <a:gd name="T9" fmla="*/ 40 h 42"/>
                <a:gd name="T10" fmla="*/ 2 w 2"/>
                <a:gd name="T11" fmla="*/ 36 h 42"/>
                <a:gd name="T12" fmla="*/ 2 w 2"/>
                <a:gd name="T13" fmla="*/ 22 h 42"/>
                <a:gd name="T14" fmla="*/ 0 w 2"/>
                <a:gd name="T15" fmla="*/ 0 h 42"/>
                <a:gd name="T16" fmla="*/ 0 w 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2">
                  <a:moveTo>
                    <a:pt x="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2" y="36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gray">
            <a:xfrm>
              <a:off x="1634" y="2616"/>
              <a:ext cx="4" cy="14"/>
            </a:xfrm>
            <a:custGeom>
              <a:avLst/>
              <a:gdLst>
                <a:gd name="T0" fmla="*/ 0 w 4"/>
                <a:gd name="T1" fmla="*/ 14 h 14"/>
                <a:gd name="T2" fmla="*/ 4 w 4"/>
                <a:gd name="T3" fmla="*/ 0 h 14"/>
                <a:gd name="T4" fmla="*/ 4 w 4"/>
                <a:gd name="T5" fmla="*/ 0 h 14"/>
                <a:gd name="T6" fmla="*/ 0 w 4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gray">
            <a:xfrm>
              <a:off x="1604" y="2750"/>
              <a:ext cx="8" cy="22"/>
            </a:xfrm>
            <a:custGeom>
              <a:avLst/>
              <a:gdLst>
                <a:gd name="T0" fmla="*/ 8 w 8"/>
                <a:gd name="T1" fmla="*/ 0 h 22"/>
                <a:gd name="T2" fmla="*/ 8 w 8"/>
                <a:gd name="T3" fmla="*/ 0 h 22"/>
                <a:gd name="T4" fmla="*/ 4 w 8"/>
                <a:gd name="T5" fmla="*/ 14 h 22"/>
                <a:gd name="T6" fmla="*/ 2 w 8"/>
                <a:gd name="T7" fmla="*/ 22 h 22"/>
                <a:gd name="T8" fmla="*/ 0 w 8"/>
                <a:gd name="T9" fmla="*/ 22 h 22"/>
                <a:gd name="T10" fmla="*/ 0 w 8"/>
                <a:gd name="T11" fmla="*/ 22 h 22"/>
                <a:gd name="T12" fmla="*/ 0 w 8"/>
                <a:gd name="T13" fmla="*/ 22 h 22"/>
                <a:gd name="T14" fmla="*/ 8 w 8"/>
                <a:gd name="T15" fmla="*/ 0 h 22"/>
                <a:gd name="T16" fmla="*/ 8 w 8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2">
                  <a:moveTo>
                    <a:pt x="8" y="0"/>
                  </a:moveTo>
                  <a:lnTo>
                    <a:pt x="8" y="0"/>
                  </a:lnTo>
                  <a:lnTo>
                    <a:pt x="4" y="14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B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gray">
            <a:xfrm>
              <a:off x="3532" y="1628"/>
              <a:ext cx="18" cy="28"/>
            </a:xfrm>
            <a:custGeom>
              <a:avLst/>
              <a:gdLst>
                <a:gd name="T0" fmla="*/ 0 w 18"/>
                <a:gd name="T1" fmla="*/ 0 h 28"/>
                <a:gd name="T2" fmla="*/ 6 w 18"/>
                <a:gd name="T3" fmla="*/ 4 h 28"/>
                <a:gd name="T4" fmla="*/ 18 w 18"/>
                <a:gd name="T5" fmla="*/ 28 h 28"/>
                <a:gd name="T6" fmla="*/ 0 w 1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lnTo>
                    <a:pt x="6" y="4"/>
                  </a:lnTo>
                  <a:lnTo>
                    <a:pt x="1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gray">
            <a:xfrm>
              <a:off x="3554" y="1662"/>
              <a:ext cx="162" cy="274"/>
            </a:xfrm>
            <a:custGeom>
              <a:avLst/>
              <a:gdLst>
                <a:gd name="T0" fmla="*/ 130 w 162"/>
                <a:gd name="T1" fmla="*/ 204 h 274"/>
                <a:gd name="T2" fmla="*/ 130 w 162"/>
                <a:gd name="T3" fmla="*/ 204 h 274"/>
                <a:gd name="T4" fmla="*/ 152 w 162"/>
                <a:gd name="T5" fmla="*/ 246 h 274"/>
                <a:gd name="T6" fmla="*/ 160 w 162"/>
                <a:gd name="T7" fmla="*/ 264 h 274"/>
                <a:gd name="T8" fmla="*/ 162 w 162"/>
                <a:gd name="T9" fmla="*/ 270 h 274"/>
                <a:gd name="T10" fmla="*/ 162 w 162"/>
                <a:gd name="T11" fmla="*/ 274 h 274"/>
                <a:gd name="T12" fmla="*/ 142 w 162"/>
                <a:gd name="T13" fmla="*/ 232 h 274"/>
                <a:gd name="T14" fmla="*/ 142 w 162"/>
                <a:gd name="T15" fmla="*/ 232 h 274"/>
                <a:gd name="T16" fmla="*/ 136 w 162"/>
                <a:gd name="T17" fmla="*/ 226 h 274"/>
                <a:gd name="T18" fmla="*/ 126 w 162"/>
                <a:gd name="T19" fmla="*/ 214 h 274"/>
                <a:gd name="T20" fmla="*/ 106 w 162"/>
                <a:gd name="T21" fmla="*/ 180 h 274"/>
                <a:gd name="T22" fmla="*/ 122 w 162"/>
                <a:gd name="T23" fmla="*/ 206 h 274"/>
                <a:gd name="T24" fmla="*/ 122 w 162"/>
                <a:gd name="T25" fmla="*/ 206 h 274"/>
                <a:gd name="T26" fmla="*/ 120 w 162"/>
                <a:gd name="T27" fmla="*/ 202 h 274"/>
                <a:gd name="T28" fmla="*/ 120 w 162"/>
                <a:gd name="T29" fmla="*/ 200 h 274"/>
                <a:gd name="T30" fmla="*/ 120 w 162"/>
                <a:gd name="T31" fmla="*/ 198 h 274"/>
                <a:gd name="T32" fmla="*/ 120 w 162"/>
                <a:gd name="T33" fmla="*/ 194 h 274"/>
                <a:gd name="T34" fmla="*/ 120 w 162"/>
                <a:gd name="T35" fmla="*/ 194 h 274"/>
                <a:gd name="T36" fmla="*/ 104 w 162"/>
                <a:gd name="T37" fmla="*/ 170 h 274"/>
                <a:gd name="T38" fmla="*/ 92 w 162"/>
                <a:gd name="T39" fmla="*/ 150 h 274"/>
                <a:gd name="T40" fmla="*/ 82 w 162"/>
                <a:gd name="T41" fmla="*/ 132 h 274"/>
                <a:gd name="T42" fmla="*/ 66 w 162"/>
                <a:gd name="T43" fmla="*/ 110 h 274"/>
                <a:gd name="T44" fmla="*/ 66 w 162"/>
                <a:gd name="T45" fmla="*/ 112 h 274"/>
                <a:gd name="T46" fmla="*/ 50 w 162"/>
                <a:gd name="T47" fmla="*/ 82 h 274"/>
                <a:gd name="T48" fmla="*/ 50 w 162"/>
                <a:gd name="T49" fmla="*/ 82 h 274"/>
                <a:gd name="T50" fmla="*/ 48 w 162"/>
                <a:gd name="T51" fmla="*/ 78 h 274"/>
                <a:gd name="T52" fmla="*/ 46 w 162"/>
                <a:gd name="T53" fmla="*/ 76 h 274"/>
                <a:gd name="T54" fmla="*/ 46 w 162"/>
                <a:gd name="T55" fmla="*/ 80 h 274"/>
                <a:gd name="T56" fmla="*/ 46 w 162"/>
                <a:gd name="T57" fmla="*/ 80 h 274"/>
                <a:gd name="T58" fmla="*/ 26 w 162"/>
                <a:gd name="T59" fmla="*/ 42 h 274"/>
                <a:gd name="T60" fmla="*/ 0 w 162"/>
                <a:gd name="T61" fmla="*/ 0 h 274"/>
                <a:gd name="T62" fmla="*/ 0 w 162"/>
                <a:gd name="T63" fmla="*/ 0 h 274"/>
                <a:gd name="T64" fmla="*/ 8 w 162"/>
                <a:gd name="T65" fmla="*/ 10 h 274"/>
                <a:gd name="T66" fmla="*/ 16 w 162"/>
                <a:gd name="T67" fmla="*/ 22 h 274"/>
                <a:gd name="T68" fmla="*/ 32 w 162"/>
                <a:gd name="T69" fmla="*/ 50 h 274"/>
                <a:gd name="T70" fmla="*/ 48 w 162"/>
                <a:gd name="T71" fmla="*/ 78 h 274"/>
                <a:gd name="T72" fmla="*/ 58 w 162"/>
                <a:gd name="T73" fmla="*/ 92 h 274"/>
                <a:gd name="T74" fmla="*/ 66 w 162"/>
                <a:gd name="T75" fmla="*/ 102 h 274"/>
                <a:gd name="T76" fmla="*/ 64 w 162"/>
                <a:gd name="T77" fmla="*/ 98 h 274"/>
                <a:gd name="T78" fmla="*/ 64 w 162"/>
                <a:gd name="T79" fmla="*/ 98 h 274"/>
                <a:gd name="T80" fmla="*/ 80 w 162"/>
                <a:gd name="T81" fmla="*/ 126 h 274"/>
                <a:gd name="T82" fmla="*/ 98 w 162"/>
                <a:gd name="T83" fmla="*/ 152 h 274"/>
                <a:gd name="T84" fmla="*/ 114 w 162"/>
                <a:gd name="T85" fmla="*/ 178 h 274"/>
                <a:gd name="T86" fmla="*/ 130 w 162"/>
                <a:gd name="T87" fmla="*/ 204 h 274"/>
                <a:gd name="T88" fmla="*/ 130 w 162"/>
                <a:gd name="T89" fmla="*/ 20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4">
                  <a:moveTo>
                    <a:pt x="130" y="204"/>
                  </a:moveTo>
                  <a:lnTo>
                    <a:pt x="130" y="204"/>
                  </a:lnTo>
                  <a:lnTo>
                    <a:pt x="152" y="246"/>
                  </a:lnTo>
                  <a:lnTo>
                    <a:pt x="160" y="264"/>
                  </a:lnTo>
                  <a:lnTo>
                    <a:pt x="162" y="270"/>
                  </a:lnTo>
                  <a:lnTo>
                    <a:pt x="162" y="274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36" y="226"/>
                  </a:lnTo>
                  <a:lnTo>
                    <a:pt x="126" y="214"/>
                  </a:lnTo>
                  <a:lnTo>
                    <a:pt x="106" y="180"/>
                  </a:lnTo>
                  <a:lnTo>
                    <a:pt x="122" y="206"/>
                  </a:lnTo>
                  <a:lnTo>
                    <a:pt x="122" y="206"/>
                  </a:lnTo>
                  <a:lnTo>
                    <a:pt x="120" y="202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4"/>
                  </a:lnTo>
                  <a:lnTo>
                    <a:pt x="104" y="170"/>
                  </a:lnTo>
                  <a:lnTo>
                    <a:pt x="92" y="150"/>
                  </a:lnTo>
                  <a:lnTo>
                    <a:pt x="82" y="132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8" y="78"/>
                  </a:lnTo>
                  <a:lnTo>
                    <a:pt x="46" y="76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26" y="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32" y="50"/>
                  </a:lnTo>
                  <a:lnTo>
                    <a:pt x="48" y="78"/>
                  </a:lnTo>
                  <a:lnTo>
                    <a:pt x="58" y="92"/>
                  </a:lnTo>
                  <a:lnTo>
                    <a:pt x="66" y="102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80" y="126"/>
                  </a:lnTo>
                  <a:lnTo>
                    <a:pt x="98" y="152"/>
                  </a:lnTo>
                  <a:lnTo>
                    <a:pt x="114" y="178"/>
                  </a:lnTo>
                  <a:lnTo>
                    <a:pt x="130" y="204"/>
                  </a:lnTo>
                  <a:lnTo>
                    <a:pt x="130" y="204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gray">
            <a:xfrm>
              <a:off x="3600" y="1742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gray">
            <a:xfrm>
              <a:off x="3468" y="1610"/>
              <a:ext cx="504" cy="2324"/>
            </a:xfrm>
            <a:custGeom>
              <a:avLst/>
              <a:gdLst>
                <a:gd name="T0" fmla="*/ 446 w 504"/>
                <a:gd name="T1" fmla="*/ 2020 h 2324"/>
                <a:gd name="T2" fmla="*/ 424 w 504"/>
                <a:gd name="T3" fmla="*/ 1932 h 2324"/>
                <a:gd name="T4" fmla="*/ 396 w 504"/>
                <a:gd name="T5" fmla="*/ 1796 h 2324"/>
                <a:gd name="T6" fmla="*/ 376 w 504"/>
                <a:gd name="T7" fmla="*/ 1696 h 2324"/>
                <a:gd name="T8" fmla="*/ 362 w 504"/>
                <a:gd name="T9" fmla="*/ 1644 h 2324"/>
                <a:gd name="T10" fmla="*/ 344 w 504"/>
                <a:gd name="T11" fmla="*/ 1546 h 2324"/>
                <a:gd name="T12" fmla="*/ 328 w 504"/>
                <a:gd name="T13" fmla="*/ 1460 h 2324"/>
                <a:gd name="T14" fmla="*/ 302 w 504"/>
                <a:gd name="T15" fmla="*/ 1378 h 2324"/>
                <a:gd name="T16" fmla="*/ 256 w 504"/>
                <a:gd name="T17" fmla="*/ 1156 h 2324"/>
                <a:gd name="T18" fmla="*/ 234 w 504"/>
                <a:gd name="T19" fmla="*/ 1048 h 2324"/>
                <a:gd name="T20" fmla="*/ 210 w 504"/>
                <a:gd name="T21" fmla="*/ 930 h 2324"/>
                <a:gd name="T22" fmla="*/ 182 w 504"/>
                <a:gd name="T23" fmla="*/ 804 h 2324"/>
                <a:gd name="T24" fmla="*/ 170 w 504"/>
                <a:gd name="T25" fmla="*/ 770 h 2324"/>
                <a:gd name="T26" fmla="*/ 138 w 504"/>
                <a:gd name="T27" fmla="*/ 582 h 2324"/>
                <a:gd name="T28" fmla="*/ 238 w 504"/>
                <a:gd name="T29" fmla="*/ 566 h 2324"/>
                <a:gd name="T30" fmla="*/ 390 w 504"/>
                <a:gd name="T31" fmla="*/ 570 h 2324"/>
                <a:gd name="T32" fmla="*/ 332 w 504"/>
                <a:gd name="T33" fmla="*/ 416 h 2324"/>
                <a:gd name="T34" fmla="*/ 306 w 504"/>
                <a:gd name="T35" fmla="*/ 380 h 2324"/>
                <a:gd name="T36" fmla="*/ 258 w 504"/>
                <a:gd name="T37" fmla="*/ 308 h 2324"/>
                <a:gd name="T38" fmla="*/ 272 w 504"/>
                <a:gd name="T39" fmla="*/ 336 h 2324"/>
                <a:gd name="T40" fmla="*/ 304 w 504"/>
                <a:gd name="T41" fmla="*/ 378 h 2324"/>
                <a:gd name="T42" fmla="*/ 388 w 504"/>
                <a:gd name="T43" fmla="*/ 526 h 2324"/>
                <a:gd name="T44" fmla="*/ 364 w 504"/>
                <a:gd name="T45" fmla="*/ 562 h 2324"/>
                <a:gd name="T46" fmla="*/ 340 w 504"/>
                <a:gd name="T47" fmla="*/ 454 h 2324"/>
                <a:gd name="T48" fmla="*/ 58 w 504"/>
                <a:gd name="T49" fmla="*/ 2 h 2324"/>
                <a:gd name="T50" fmla="*/ 52 w 504"/>
                <a:gd name="T51" fmla="*/ 6 h 2324"/>
                <a:gd name="T52" fmla="*/ 38 w 504"/>
                <a:gd name="T53" fmla="*/ 68 h 2324"/>
                <a:gd name="T54" fmla="*/ 38 w 504"/>
                <a:gd name="T55" fmla="*/ 176 h 2324"/>
                <a:gd name="T56" fmla="*/ 30 w 504"/>
                <a:gd name="T57" fmla="*/ 296 h 2324"/>
                <a:gd name="T58" fmla="*/ 22 w 504"/>
                <a:gd name="T59" fmla="*/ 494 h 2324"/>
                <a:gd name="T60" fmla="*/ 16 w 504"/>
                <a:gd name="T61" fmla="*/ 604 h 2324"/>
                <a:gd name="T62" fmla="*/ 18 w 504"/>
                <a:gd name="T63" fmla="*/ 730 h 2324"/>
                <a:gd name="T64" fmla="*/ 14 w 504"/>
                <a:gd name="T65" fmla="*/ 892 h 2324"/>
                <a:gd name="T66" fmla="*/ 12 w 504"/>
                <a:gd name="T67" fmla="*/ 972 h 2324"/>
                <a:gd name="T68" fmla="*/ 10 w 504"/>
                <a:gd name="T69" fmla="*/ 1042 h 2324"/>
                <a:gd name="T70" fmla="*/ 8 w 504"/>
                <a:gd name="T71" fmla="*/ 1142 h 2324"/>
                <a:gd name="T72" fmla="*/ 10 w 504"/>
                <a:gd name="T73" fmla="*/ 1232 h 2324"/>
                <a:gd name="T74" fmla="*/ 12 w 504"/>
                <a:gd name="T75" fmla="*/ 1274 h 2324"/>
                <a:gd name="T76" fmla="*/ 4 w 504"/>
                <a:gd name="T77" fmla="*/ 1572 h 2324"/>
                <a:gd name="T78" fmla="*/ 8 w 504"/>
                <a:gd name="T79" fmla="*/ 1618 h 2324"/>
                <a:gd name="T80" fmla="*/ 0 w 504"/>
                <a:gd name="T81" fmla="*/ 1780 h 2324"/>
                <a:gd name="T82" fmla="*/ 4 w 504"/>
                <a:gd name="T83" fmla="*/ 1892 h 2324"/>
                <a:gd name="T84" fmla="*/ 8 w 504"/>
                <a:gd name="T85" fmla="*/ 2128 h 2324"/>
                <a:gd name="T86" fmla="*/ 22 w 504"/>
                <a:gd name="T87" fmla="*/ 2288 h 2324"/>
                <a:gd name="T88" fmla="*/ 52 w 504"/>
                <a:gd name="T89" fmla="*/ 2318 h 2324"/>
                <a:gd name="T90" fmla="*/ 274 w 504"/>
                <a:gd name="T91" fmla="*/ 2322 h 2324"/>
                <a:gd name="T92" fmla="*/ 368 w 504"/>
                <a:gd name="T93" fmla="*/ 2322 h 2324"/>
                <a:gd name="T94" fmla="*/ 494 w 504"/>
                <a:gd name="T95" fmla="*/ 2312 h 2324"/>
                <a:gd name="T96" fmla="*/ 200 w 504"/>
                <a:gd name="T97" fmla="*/ 948 h 2324"/>
                <a:gd name="T98" fmla="*/ 410 w 504"/>
                <a:gd name="T99" fmla="*/ 1922 h 2324"/>
                <a:gd name="T100" fmla="*/ 310 w 504"/>
                <a:gd name="T101" fmla="*/ 1460 h 2324"/>
                <a:gd name="T102" fmla="*/ 206 w 504"/>
                <a:gd name="T103" fmla="*/ 980 h 2324"/>
                <a:gd name="T104" fmla="*/ 192 w 504"/>
                <a:gd name="T105" fmla="*/ 912 h 2324"/>
                <a:gd name="T106" fmla="*/ 196 w 504"/>
                <a:gd name="T107" fmla="*/ 906 h 2324"/>
                <a:gd name="T108" fmla="*/ 136 w 504"/>
                <a:gd name="T109" fmla="*/ 662 h 2324"/>
                <a:gd name="T110" fmla="*/ 310 w 504"/>
                <a:gd name="T111" fmla="*/ 564 h 2324"/>
                <a:gd name="T112" fmla="*/ 312 w 504"/>
                <a:gd name="T113" fmla="*/ 562 h 2324"/>
                <a:gd name="T114" fmla="*/ 246 w 504"/>
                <a:gd name="T115" fmla="*/ 560 h 2324"/>
                <a:gd name="T116" fmla="*/ 162 w 504"/>
                <a:gd name="T117" fmla="*/ 556 h 2324"/>
                <a:gd name="T118" fmla="*/ 126 w 504"/>
                <a:gd name="T119" fmla="*/ 58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4" h="2324">
                  <a:moveTo>
                    <a:pt x="504" y="2290"/>
                  </a:moveTo>
                  <a:lnTo>
                    <a:pt x="504" y="2286"/>
                  </a:lnTo>
                  <a:lnTo>
                    <a:pt x="502" y="2280"/>
                  </a:lnTo>
                  <a:lnTo>
                    <a:pt x="490" y="2228"/>
                  </a:lnTo>
                  <a:lnTo>
                    <a:pt x="490" y="2228"/>
                  </a:lnTo>
                  <a:lnTo>
                    <a:pt x="478" y="2176"/>
                  </a:lnTo>
                  <a:lnTo>
                    <a:pt x="466" y="2128"/>
                  </a:lnTo>
                  <a:lnTo>
                    <a:pt x="466" y="2128"/>
                  </a:lnTo>
                  <a:lnTo>
                    <a:pt x="458" y="2096"/>
                  </a:lnTo>
                  <a:lnTo>
                    <a:pt x="452" y="2058"/>
                  </a:lnTo>
                  <a:lnTo>
                    <a:pt x="446" y="2020"/>
                  </a:lnTo>
                  <a:lnTo>
                    <a:pt x="436" y="1984"/>
                  </a:lnTo>
                  <a:lnTo>
                    <a:pt x="436" y="1984"/>
                  </a:lnTo>
                  <a:lnTo>
                    <a:pt x="436" y="1982"/>
                  </a:lnTo>
                  <a:lnTo>
                    <a:pt x="436" y="1984"/>
                  </a:lnTo>
                  <a:lnTo>
                    <a:pt x="436" y="1988"/>
                  </a:lnTo>
                  <a:lnTo>
                    <a:pt x="436" y="1994"/>
                  </a:lnTo>
                  <a:lnTo>
                    <a:pt x="434" y="1990"/>
                  </a:lnTo>
                  <a:lnTo>
                    <a:pt x="434" y="1990"/>
                  </a:lnTo>
                  <a:lnTo>
                    <a:pt x="434" y="1978"/>
                  </a:lnTo>
                  <a:lnTo>
                    <a:pt x="432" y="1964"/>
                  </a:lnTo>
                  <a:lnTo>
                    <a:pt x="424" y="1932"/>
                  </a:lnTo>
                  <a:lnTo>
                    <a:pt x="416" y="1896"/>
                  </a:lnTo>
                  <a:lnTo>
                    <a:pt x="414" y="1880"/>
                  </a:lnTo>
                  <a:lnTo>
                    <a:pt x="414" y="1864"/>
                  </a:lnTo>
                  <a:lnTo>
                    <a:pt x="414" y="1880"/>
                  </a:lnTo>
                  <a:lnTo>
                    <a:pt x="406" y="1854"/>
                  </a:lnTo>
                  <a:lnTo>
                    <a:pt x="406" y="1854"/>
                  </a:lnTo>
                  <a:lnTo>
                    <a:pt x="408" y="1852"/>
                  </a:lnTo>
                  <a:lnTo>
                    <a:pt x="408" y="1844"/>
                  </a:lnTo>
                  <a:lnTo>
                    <a:pt x="408" y="1844"/>
                  </a:lnTo>
                  <a:lnTo>
                    <a:pt x="402" y="1818"/>
                  </a:lnTo>
                  <a:lnTo>
                    <a:pt x="396" y="1796"/>
                  </a:lnTo>
                  <a:lnTo>
                    <a:pt x="396" y="1796"/>
                  </a:lnTo>
                  <a:lnTo>
                    <a:pt x="394" y="1798"/>
                  </a:lnTo>
                  <a:lnTo>
                    <a:pt x="394" y="1800"/>
                  </a:lnTo>
                  <a:lnTo>
                    <a:pt x="392" y="1796"/>
                  </a:lnTo>
                  <a:lnTo>
                    <a:pt x="388" y="1780"/>
                  </a:lnTo>
                  <a:lnTo>
                    <a:pt x="396" y="1786"/>
                  </a:lnTo>
                  <a:lnTo>
                    <a:pt x="396" y="1786"/>
                  </a:lnTo>
                  <a:lnTo>
                    <a:pt x="390" y="1764"/>
                  </a:lnTo>
                  <a:lnTo>
                    <a:pt x="386" y="1740"/>
                  </a:lnTo>
                  <a:lnTo>
                    <a:pt x="382" y="1716"/>
                  </a:lnTo>
                  <a:lnTo>
                    <a:pt x="376" y="1696"/>
                  </a:lnTo>
                  <a:lnTo>
                    <a:pt x="376" y="1696"/>
                  </a:lnTo>
                  <a:lnTo>
                    <a:pt x="376" y="1704"/>
                  </a:lnTo>
                  <a:lnTo>
                    <a:pt x="376" y="1704"/>
                  </a:lnTo>
                  <a:lnTo>
                    <a:pt x="374" y="1698"/>
                  </a:lnTo>
                  <a:lnTo>
                    <a:pt x="372" y="1688"/>
                  </a:lnTo>
                  <a:lnTo>
                    <a:pt x="366" y="1662"/>
                  </a:lnTo>
                  <a:lnTo>
                    <a:pt x="370" y="1666"/>
                  </a:lnTo>
                  <a:lnTo>
                    <a:pt x="370" y="1666"/>
                  </a:lnTo>
                  <a:lnTo>
                    <a:pt x="366" y="1654"/>
                  </a:lnTo>
                  <a:lnTo>
                    <a:pt x="364" y="1648"/>
                  </a:lnTo>
                  <a:lnTo>
                    <a:pt x="362" y="1644"/>
                  </a:lnTo>
                  <a:lnTo>
                    <a:pt x="360" y="1634"/>
                  </a:lnTo>
                  <a:lnTo>
                    <a:pt x="362" y="1634"/>
                  </a:lnTo>
                  <a:lnTo>
                    <a:pt x="362" y="1634"/>
                  </a:lnTo>
                  <a:lnTo>
                    <a:pt x="360" y="1628"/>
                  </a:lnTo>
                  <a:lnTo>
                    <a:pt x="356" y="1618"/>
                  </a:lnTo>
                  <a:lnTo>
                    <a:pt x="352" y="1582"/>
                  </a:lnTo>
                  <a:lnTo>
                    <a:pt x="352" y="1588"/>
                  </a:lnTo>
                  <a:lnTo>
                    <a:pt x="352" y="1588"/>
                  </a:lnTo>
                  <a:lnTo>
                    <a:pt x="346" y="1570"/>
                  </a:lnTo>
                  <a:lnTo>
                    <a:pt x="344" y="1560"/>
                  </a:lnTo>
                  <a:lnTo>
                    <a:pt x="344" y="1546"/>
                  </a:lnTo>
                  <a:lnTo>
                    <a:pt x="344" y="1546"/>
                  </a:lnTo>
                  <a:lnTo>
                    <a:pt x="346" y="1552"/>
                  </a:lnTo>
                  <a:lnTo>
                    <a:pt x="346" y="1550"/>
                  </a:lnTo>
                  <a:lnTo>
                    <a:pt x="346" y="1550"/>
                  </a:lnTo>
                  <a:lnTo>
                    <a:pt x="342" y="1538"/>
                  </a:lnTo>
                  <a:lnTo>
                    <a:pt x="340" y="1530"/>
                  </a:lnTo>
                  <a:lnTo>
                    <a:pt x="338" y="1526"/>
                  </a:lnTo>
                  <a:lnTo>
                    <a:pt x="336" y="1524"/>
                  </a:lnTo>
                  <a:lnTo>
                    <a:pt x="336" y="1524"/>
                  </a:lnTo>
                  <a:lnTo>
                    <a:pt x="334" y="1496"/>
                  </a:lnTo>
                  <a:lnTo>
                    <a:pt x="328" y="1460"/>
                  </a:lnTo>
                  <a:lnTo>
                    <a:pt x="310" y="1380"/>
                  </a:lnTo>
                  <a:lnTo>
                    <a:pt x="308" y="1384"/>
                  </a:lnTo>
                  <a:lnTo>
                    <a:pt x="308" y="1384"/>
                  </a:lnTo>
                  <a:lnTo>
                    <a:pt x="310" y="1398"/>
                  </a:lnTo>
                  <a:lnTo>
                    <a:pt x="310" y="1400"/>
                  </a:lnTo>
                  <a:lnTo>
                    <a:pt x="310" y="1400"/>
                  </a:lnTo>
                  <a:lnTo>
                    <a:pt x="306" y="1400"/>
                  </a:lnTo>
                  <a:lnTo>
                    <a:pt x="306" y="1400"/>
                  </a:lnTo>
                  <a:lnTo>
                    <a:pt x="306" y="1404"/>
                  </a:lnTo>
                  <a:lnTo>
                    <a:pt x="306" y="1404"/>
                  </a:lnTo>
                  <a:lnTo>
                    <a:pt x="302" y="1378"/>
                  </a:lnTo>
                  <a:lnTo>
                    <a:pt x="300" y="1366"/>
                  </a:lnTo>
                  <a:lnTo>
                    <a:pt x="300" y="1358"/>
                  </a:lnTo>
                  <a:lnTo>
                    <a:pt x="298" y="1340"/>
                  </a:lnTo>
                  <a:lnTo>
                    <a:pt x="298" y="1340"/>
                  </a:lnTo>
                  <a:lnTo>
                    <a:pt x="286" y="1290"/>
                  </a:lnTo>
                  <a:lnTo>
                    <a:pt x="276" y="1236"/>
                  </a:lnTo>
                  <a:lnTo>
                    <a:pt x="266" y="1184"/>
                  </a:lnTo>
                  <a:lnTo>
                    <a:pt x="260" y="1164"/>
                  </a:lnTo>
                  <a:lnTo>
                    <a:pt x="256" y="1146"/>
                  </a:lnTo>
                  <a:lnTo>
                    <a:pt x="256" y="1146"/>
                  </a:lnTo>
                  <a:lnTo>
                    <a:pt x="256" y="1156"/>
                  </a:lnTo>
                  <a:lnTo>
                    <a:pt x="256" y="1156"/>
                  </a:lnTo>
                  <a:lnTo>
                    <a:pt x="254" y="1156"/>
                  </a:lnTo>
                  <a:lnTo>
                    <a:pt x="250" y="1140"/>
                  </a:lnTo>
                  <a:lnTo>
                    <a:pt x="250" y="1140"/>
                  </a:lnTo>
                  <a:lnTo>
                    <a:pt x="250" y="1134"/>
                  </a:lnTo>
                  <a:lnTo>
                    <a:pt x="250" y="1134"/>
                  </a:lnTo>
                  <a:lnTo>
                    <a:pt x="252" y="1136"/>
                  </a:lnTo>
                  <a:lnTo>
                    <a:pt x="252" y="1128"/>
                  </a:lnTo>
                  <a:lnTo>
                    <a:pt x="252" y="1128"/>
                  </a:lnTo>
                  <a:lnTo>
                    <a:pt x="244" y="1090"/>
                  </a:lnTo>
                  <a:lnTo>
                    <a:pt x="234" y="1048"/>
                  </a:lnTo>
                  <a:lnTo>
                    <a:pt x="226" y="1006"/>
                  </a:lnTo>
                  <a:lnTo>
                    <a:pt x="220" y="968"/>
                  </a:lnTo>
                  <a:lnTo>
                    <a:pt x="220" y="968"/>
                  </a:lnTo>
                  <a:lnTo>
                    <a:pt x="220" y="984"/>
                  </a:lnTo>
                  <a:lnTo>
                    <a:pt x="220" y="988"/>
                  </a:lnTo>
                  <a:lnTo>
                    <a:pt x="218" y="990"/>
                  </a:lnTo>
                  <a:lnTo>
                    <a:pt x="218" y="990"/>
                  </a:lnTo>
                  <a:lnTo>
                    <a:pt x="216" y="962"/>
                  </a:lnTo>
                  <a:lnTo>
                    <a:pt x="214" y="948"/>
                  </a:lnTo>
                  <a:lnTo>
                    <a:pt x="210" y="930"/>
                  </a:lnTo>
                  <a:lnTo>
                    <a:pt x="210" y="930"/>
                  </a:lnTo>
                  <a:lnTo>
                    <a:pt x="210" y="934"/>
                  </a:lnTo>
                  <a:lnTo>
                    <a:pt x="210" y="934"/>
                  </a:lnTo>
                  <a:lnTo>
                    <a:pt x="208" y="920"/>
                  </a:lnTo>
                  <a:lnTo>
                    <a:pt x="206" y="904"/>
                  </a:lnTo>
                  <a:lnTo>
                    <a:pt x="196" y="870"/>
                  </a:lnTo>
                  <a:lnTo>
                    <a:pt x="186" y="832"/>
                  </a:lnTo>
                  <a:lnTo>
                    <a:pt x="182" y="812"/>
                  </a:lnTo>
                  <a:lnTo>
                    <a:pt x="180" y="790"/>
                  </a:lnTo>
                  <a:lnTo>
                    <a:pt x="176" y="788"/>
                  </a:lnTo>
                  <a:lnTo>
                    <a:pt x="182" y="804"/>
                  </a:lnTo>
                  <a:lnTo>
                    <a:pt x="182" y="804"/>
                  </a:lnTo>
                  <a:lnTo>
                    <a:pt x="178" y="798"/>
                  </a:lnTo>
                  <a:lnTo>
                    <a:pt x="176" y="796"/>
                  </a:lnTo>
                  <a:lnTo>
                    <a:pt x="174" y="796"/>
                  </a:lnTo>
                  <a:lnTo>
                    <a:pt x="170" y="790"/>
                  </a:lnTo>
                  <a:lnTo>
                    <a:pt x="170" y="790"/>
                  </a:lnTo>
                  <a:lnTo>
                    <a:pt x="168" y="768"/>
                  </a:lnTo>
                  <a:lnTo>
                    <a:pt x="168" y="758"/>
                  </a:lnTo>
                  <a:lnTo>
                    <a:pt x="168" y="758"/>
                  </a:lnTo>
                  <a:lnTo>
                    <a:pt x="170" y="760"/>
                  </a:lnTo>
                  <a:lnTo>
                    <a:pt x="170" y="770"/>
                  </a:lnTo>
                  <a:lnTo>
                    <a:pt x="170" y="770"/>
                  </a:lnTo>
                  <a:lnTo>
                    <a:pt x="172" y="762"/>
                  </a:lnTo>
                  <a:lnTo>
                    <a:pt x="170" y="752"/>
                  </a:lnTo>
                  <a:lnTo>
                    <a:pt x="164" y="728"/>
                  </a:lnTo>
                  <a:lnTo>
                    <a:pt x="158" y="702"/>
                  </a:lnTo>
                  <a:lnTo>
                    <a:pt x="156" y="692"/>
                  </a:lnTo>
                  <a:lnTo>
                    <a:pt x="156" y="684"/>
                  </a:lnTo>
                  <a:lnTo>
                    <a:pt x="156" y="684"/>
                  </a:lnTo>
                  <a:lnTo>
                    <a:pt x="148" y="648"/>
                  </a:lnTo>
                  <a:lnTo>
                    <a:pt x="140" y="612"/>
                  </a:lnTo>
                  <a:lnTo>
                    <a:pt x="138" y="596"/>
                  </a:lnTo>
                  <a:lnTo>
                    <a:pt x="138" y="582"/>
                  </a:lnTo>
                  <a:lnTo>
                    <a:pt x="142" y="572"/>
                  </a:lnTo>
                  <a:lnTo>
                    <a:pt x="144" y="568"/>
                  </a:lnTo>
                  <a:lnTo>
                    <a:pt x="146" y="566"/>
                  </a:lnTo>
                  <a:lnTo>
                    <a:pt x="146" y="566"/>
                  </a:lnTo>
                  <a:lnTo>
                    <a:pt x="144" y="566"/>
                  </a:lnTo>
                  <a:lnTo>
                    <a:pt x="144" y="566"/>
                  </a:lnTo>
                  <a:lnTo>
                    <a:pt x="144" y="566"/>
                  </a:lnTo>
                  <a:lnTo>
                    <a:pt x="188" y="568"/>
                  </a:lnTo>
                  <a:lnTo>
                    <a:pt x="218" y="568"/>
                  </a:lnTo>
                  <a:lnTo>
                    <a:pt x="230" y="568"/>
                  </a:lnTo>
                  <a:lnTo>
                    <a:pt x="238" y="566"/>
                  </a:lnTo>
                  <a:lnTo>
                    <a:pt x="238" y="566"/>
                  </a:lnTo>
                  <a:lnTo>
                    <a:pt x="268" y="572"/>
                  </a:lnTo>
                  <a:lnTo>
                    <a:pt x="258" y="570"/>
                  </a:lnTo>
                  <a:lnTo>
                    <a:pt x="258" y="570"/>
                  </a:lnTo>
                  <a:lnTo>
                    <a:pt x="332" y="572"/>
                  </a:lnTo>
                  <a:lnTo>
                    <a:pt x="332" y="572"/>
                  </a:lnTo>
                  <a:lnTo>
                    <a:pt x="350" y="572"/>
                  </a:lnTo>
                  <a:lnTo>
                    <a:pt x="370" y="572"/>
                  </a:lnTo>
                  <a:lnTo>
                    <a:pt x="370" y="572"/>
                  </a:lnTo>
                  <a:lnTo>
                    <a:pt x="380" y="570"/>
                  </a:lnTo>
                  <a:lnTo>
                    <a:pt x="390" y="570"/>
                  </a:lnTo>
                  <a:lnTo>
                    <a:pt x="396" y="568"/>
                  </a:lnTo>
                  <a:lnTo>
                    <a:pt x="402" y="564"/>
                  </a:lnTo>
                  <a:lnTo>
                    <a:pt x="406" y="556"/>
                  </a:lnTo>
                  <a:lnTo>
                    <a:pt x="412" y="546"/>
                  </a:lnTo>
                  <a:lnTo>
                    <a:pt x="412" y="546"/>
                  </a:lnTo>
                  <a:lnTo>
                    <a:pt x="390" y="510"/>
                  </a:lnTo>
                  <a:lnTo>
                    <a:pt x="372" y="478"/>
                  </a:lnTo>
                  <a:lnTo>
                    <a:pt x="352" y="450"/>
                  </a:lnTo>
                  <a:lnTo>
                    <a:pt x="334" y="418"/>
                  </a:lnTo>
                  <a:lnTo>
                    <a:pt x="334" y="418"/>
                  </a:lnTo>
                  <a:lnTo>
                    <a:pt x="332" y="416"/>
                  </a:lnTo>
                  <a:lnTo>
                    <a:pt x="336" y="422"/>
                  </a:lnTo>
                  <a:lnTo>
                    <a:pt x="338" y="430"/>
                  </a:lnTo>
                  <a:lnTo>
                    <a:pt x="338" y="430"/>
                  </a:lnTo>
                  <a:lnTo>
                    <a:pt x="336" y="428"/>
                  </a:lnTo>
                  <a:lnTo>
                    <a:pt x="336" y="428"/>
                  </a:lnTo>
                  <a:lnTo>
                    <a:pt x="330" y="414"/>
                  </a:lnTo>
                  <a:lnTo>
                    <a:pt x="322" y="402"/>
                  </a:lnTo>
                  <a:lnTo>
                    <a:pt x="306" y="376"/>
                  </a:lnTo>
                  <a:lnTo>
                    <a:pt x="306" y="376"/>
                  </a:lnTo>
                  <a:lnTo>
                    <a:pt x="308" y="380"/>
                  </a:lnTo>
                  <a:lnTo>
                    <a:pt x="306" y="380"/>
                  </a:lnTo>
                  <a:lnTo>
                    <a:pt x="302" y="374"/>
                  </a:lnTo>
                  <a:lnTo>
                    <a:pt x="296" y="366"/>
                  </a:lnTo>
                  <a:lnTo>
                    <a:pt x="294" y="364"/>
                  </a:lnTo>
                  <a:lnTo>
                    <a:pt x="294" y="364"/>
                  </a:lnTo>
                  <a:lnTo>
                    <a:pt x="278" y="334"/>
                  </a:lnTo>
                  <a:lnTo>
                    <a:pt x="272" y="330"/>
                  </a:lnTo>
                  <a:lnTo>
                    <a:pt x="264" y="312"/>
                  </a:lnTo>
                  <a:lnTo>
                    <a:pt x="264" y="312"/>
                  </a:lnTo>
                  <a:lnTo>
                    <a:pt x="262" y="310"/>
                  </a:lnTo>
                  <a:lnTo>
                    <a:pt x="260" y="308"/>
                  </a:lnTo>
                  <a:lnTo>
                    <a:pt x="258" y="308"/>
                  </a:lnTo>
                  <a:lnTo>
                    <a:pt x="254" y="302"/>
                  </a:lnTo>
                  <a:lnTo>
                    <a:pt x="254" y="302"/>
                  </a:lnTo>
                  <a:lnTo>
                    <a:pt x="248" y="290"/>
                  </a:lnTo>
                  <a:lnTo>
                    <a:pt x="240" y="274"/>
                  </a:lnTo>
                  <a:lnTo>
                    <a:pt x="240" y="274"/>
                  </a:lnTo>
                  <a:lnTo>
                    <a:pt x="254" y="306"/>
                  </a:lnTo>
                  <a:lnTo>
                    <a:pt x="262" y="320"/>
                  </a:lnTo>
                  <a:lnTo>
                    <a:pt x="274" y="334"/>
                  </a:lnTo>
                  <a:lnTo>
                    <a:pt x="274" y="33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62" y="324"/>
                  </a:lnTo>
                  <a:lnTo>
                    <a:pt x="262" y="324"/>
                  </a:lnTo>
                  <a:lnTo>
                    <a:pt x="276" y="348"/>
                  </a:lnTo>
                  <a:lnTo>
                    <a:pt x="294" y="378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302" y="382"/>
                  </a:lnTo>
                  <a:lnTo>
                    <a:pt x="302" y="380"/>
                  </a:lnTo>
                  <a:lnTo>
                    <a:pt x="300" y="374"/>
                  </a:lnTo>
                  <a:lnTo>
                    <a:pt x="300" y="374"/>
                  </a:lnTo>
                  <a:lnTo>
                    <a:pt x="304" y="378"/>
                  </a:lnTo>
                  <a:lnTo>
                    <a:pt x="326" y="420"/>
                  </a:lnTo>
                  <a:lnTo>
                    <a:pt x="328" y="422"/>
                  </a:lnTo>
                  <a:lnTo>
                    <a:pt x="328" y="422"/>
                  </a:lnTo>
                  <a:lnTo>
                    <a:pt x="348" y="454"/>
                  </a:lnTo>
                  <a:lnTo>
                    <a:pt x="356" y="472"/>
                  </a:lnTo>
                  <a:lnTo>
                    <a:pt x="362" y="484"/>
                  </a:lnTo>
                  <a:lnTo>
                    <a:pt x="362" y="480"/>
                  </a:lnTo>
                  <a:lnTo>
                    <a:pt x="362" y="480"/>
                  </a:lnTo>
                  <a:lnTo>
                    <a:pt x="370" y="498"/>
                  </a:lnTo>
                  <a:lnTo>
                    <a:pt x="372" y="496"/>
                  </a:lnTo>
                  <a:lnTo>
                    <a:pt x="388" y="526"/>
                  </a:lnTo>
                  <a:lnTo>
                    <a:pt x="388" y="524"/>
                  </a:lnTo>
                  <a:lnTo>
                    <a:pt x="388" y="524"/>
                  </a:lnTo>
                  <a:lnTo>
                    <a:pt x="394" y="530"/>
                  </a:lnTo>
                  <a:lnTo>
                    <a:pt x="400" y="540"/>
                  </a:lnTo>
                  <a:lnTo>
                    <a:pt x="402" y="546"/>
                  </a:lnTo>
                  <a:lnTo>
                    <a:pt x="400" y="550"/>
                  </a:lnTo>
                  <a:lnTo>
                    <a:pt x="398" y="554"/>
                  </a:lnTo>
                  <a:lnTo>
                    <a:pt x="392" y="558"/>
                  </a:lnTo>
                  <a:lnTo>
                    <a:pt x="392" y="558"/>
                  </a:lnTo>
                  <a:lnTo>
                    <a:pt x="378" y="560"/>
                  </a:lnTo>
                  <a:lnTo>
                    <a:pt x="364" y="562"/>
                  </a:lnTo>
                  <a:lnTo>
                    <a:pt x="340" y="560"/>
                  </a:lnTo>
                  <a:lnTo>
                    <a:pt x="340" y="560"/>
                  </a:lnTo>
                  <a:lnTo>
                    <a:pt x="368" y="560"/>
                  </a:lnTo>
                  <a:lnTo>
                    <a:pt x="390" y="556"/>
                  </a:lnTo>
                  <a:lnTo>
                    <a:pt x="396" y="554"/>
                  </a:lnTo>
                  <a:lnTo>
                    <a:pt x="400" y="550"/>
                  </a:lnTo>
                  <a:lnTo>
                    <a:pt x="400" y="544"/>
                  </a:lnTo>
                  <a:lnTo>
                    <a:pt x="396" y="538"/>
                  </a:lnTo>
                  <a:lnTo>
                    <a:pt x="396" y="538"/>
                  </a:lnTo>
                  <a:lnTo>
                    <a:pt x="376" y="510"/>
                  </a:lnTo>
                  <a:lnTo>
                    <a:pt x="340" y="454"/>
                  </a:lnTo>
                  <a:lnTo>
                    <a:pt x="238" y="29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0" y="46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130"/>
                  </a:lnTo>
                  <a:lnTo>
                    <a:pt x="30" y="160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4" y="180"/>
                  </a:lnTo>
                  <a:lnTo>
                    <a:pt x="36" y="172"/>
                  </a:lnTo>
                  <a:lnTo>
                    <a:pt x="36" y="170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4" y="192"/>
                  </a:lnTo>
                  <a:lnTo>
                    <a:pt x="32" y="210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30" y="272"/>
                  </a:lnTo>
                  <a:lnTo>
                    <a:pt x="28" y="302"/>
                  </a:lnTo>
                  <a:lnTo>
                    <a:pt x="28" y="302"/>
                  </a:lnTo>
                  <a:lnTo>
                    <a:pt x="28" y="296"/>
                  </a:lnTo>
                  <a:lnTo>
                    <a:pt x="30" y="296"/>
                  </a:lnTo>
                  <a:lnTo>
                    <a:pt x="30" y="296"/>
                  </a:lnTo>
                  <a:lnTo>
                    <a:pt x="30" y="296"/>
                  </a:lnTo>
                  <a:lnTo>
                    <a:pt x="30" y="308"/>
                  </a:lnTo>
                  <a:lnTo>
                    <a:pt x="28" y="318"/>
                  </a:lnTo>
                  <a:lnTo>
                    <a:pt x="24" y="338"/>
                  </a:lnTo>
                  <a:lnTo>
                    <a:pt x="30" y="346"/>
                  </a:lnTo>
                  <a:lnTo>
                    <a:pt x="30" y="346"/>
                  </a:lnTo>
                  <a:lnTo>
                    <a:pt x="26" y="396"/>
                  </a:lnTo>
                  <a:lnTo>
                    <a:pt x="24" y="438"/>
                  </a:lnTo>
                  <a:lnTo>
                    <a:pt x="24" y="438"/>
                  </a:lnTo>
                  <a:lnTo>
                    <a:pt x="24" y="438"/>
                  </a:lnTo>
                  <a:lnTo>
                    <a:pt x="24" y="476"/>
                  </a:lnTo>
                  <a:lnTo>
                    <a:pt x="22" y="494"/>
                  </a:lnTo>
                  <a:lnTo>
                    <a:pt x="20" y="514"/>
                  </a:lnTo>
                  <a:lnTo>
                    <a:pt x="20" y="514"/>
                  </a:lnTo>
                  <a:lnTo>
                    <a:pt x="22" y="524"/>
                  </a:lnTo>
                  <a:lnTo>
                    <a:pt x="24" y="540"/>
                  </a:lnTo>
                  <a:lnTo>
                    <a:pt x="24" y="540"/>
                  </a:lnTo>
                  <a:lnTo>
                    <a:pt x="22" y="542"/>
                  </a:lnTo>
                  <a:lnTo>
                    <a:pt x="20" y="548"/>
                  </a:lnTo>
                  <a:lnTo>
                    <a:pt x="20" y="566"/>
                  </a:lnTo>
                  <a:lnTo>
                    <a:pt x="20" y="586"/>
                  </a:lnTo>
                  <a:lnTo>
                    <a:pt x="18" y="596"/>
                  </a:lnTo>
                  <a:lnTo>
                    <a:pt x="16" y="604"/>
                  </a:lnTo>
                  <a:lnTo>
                    <a:pt x="20" y="636"/>
                  </a:lnTo>
                  <a:lnTo>
                    <a:pt x="20" y="636"/>
                  </a:lnTo>
                  <a:lnTo>
                    <a:pt x="18" y="646"/>
                  </a:lnTo>
                  <a:lnTo>
                    <a:pt x="18" y="662"/>
                  </a:lnTo>
                  <a:lnTo>
                    <a:pt x="14" y="694"/>
                  </a:lnTo>
                  <a:lnTo>
                    <a:pt x="14" y="694"/>
                  </a:lnTo>
                  <a:lnTo>
                    <a:pt x="16" y="692"/>
                  </a:lnTo>
                  <a:lnTo>
                    <a:pt x="16" y="692"/>
                  </a:lnTo>
                  <a:lnTo>
                    <a:pt x="16" y="700"/>
                  </a:lnTo>
                  <a:lnTo>
                    <a:pt x="18" y="730"/>
                  </a:lnTo>
                  <a:lnTo>
                    <a:pt x="18" y="730"/>
                  </a:lnTo>
                  <a:lnTo>
                    <a:pt x="16" y="750"/>
                  </a:lnTo>
                  <a:lnTo>
                    <a:pt x="16" y="772"/>
                  </a:lnTo>
                  <a:lnTo>
                    <a:pt x="14" y="792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836"/>
                  </a:lnTo>
                  <a:lnTo>
                    <a:pt x="14" y="856"/>
                  </a:lnTo>
                  <a:lnTo>
                    <a:pt x="14" y="862"/>
                  </a:lnTo>
                  <a:lnTo>
                    <a:pt x="16" y="868"/>
                  </a:lnTo>
                  <a:lnTo>
                    <a:pt x="16" y="868"/>
                  </a:lnTo>
                  <a:lnTo>
                    <a:pt x="14" y="892"/>
                  </a:lnTo>
                  <a:lnTo>
                    <a:pt x="10" y="912"/>
                  </a:lnTo>
                  <a:lnTo>
                    <a:pt x="12" y="942"/>
                  </a:lnTo>
                  <a:lnTo>
                    <a:pt x="12" y="936"/>
                  </a:lnTo>
                  <a:lnTo>
                    <a:pt x="12" y="936"/>
                  </a:lnTo>
                  <a:lnTo>
                    <a:pt x="14" y="936"/>
                  </a:lnTo>
                  <a:lnTo>
                    <a:pt x="16" y="940"/>
                  </a:lnTo>
                  <a:lnTo>
                    <a:pt x="14" y="952"/>
                  </a:lnTo>
                  <a:lnTo>
                    <a:pt x="14" y="968"/>
                  </a:lnTo>
                  <a:lnTo>
                    <a:pt x="14" y="982"/>
                  </a:lnTo>
                  <a:lnTo>
                    <a:pt x="12" y="972"/>
                  </a:lnTo>
                  <a:lnTo>
                    <a:pt x="12" y="972"/>
                  </a:lnTo>
                  <a:lnTo>
                    <a:pt x="10" y="992"/>
                  </a:lnTo>
                  <a:lnTo>
                    <a:pt x="12" y="986"/>
                  </a:lnTo>
                  <a:lnTo>
                    <a:pt x="12" y="986"/>
                  </a:lnTo>
                  <a:lnTo>
                    <a:pt x="10" y="1000"/>
                  </a:lnTo>
                  <a:lnTo>
                    <a:pt x="8" y="1010"/>
                  </a:lnTo>
                  <a:lnTo>
                    <a:pt x="8" y="1010"/>
                  </a:lnTo>
                  <a:lnTo>
                    <a:pt x="10" y="1010"/>
                  </a:lnTo>
                  <a:lnTo>
                    <a:pt x="10" y="1012"/>
                  </a:lnTo>
                  <a:lnTo>
                    <a:pt x="10" y="1020"/>
                  </a:lnTo>
                  <a:lnTo>
                    <a:pt x="10" y="1042"/>
                  </a:lnTo>
                  <a:lnTo>
                    <a:pt x="10" y="1042"/>
                  </a:lnTo>
                  <a:lnTo>
                    <a:pt x="10" y="1036"/>
                  </a:lnTo>
                  <a:lnTo>
                    <a:pt x="10" y="1038"/>
                  </a:lnTo>
                  <a:lnTo>
                    <a:pt x="10" y="1044"/>
                  </a:lnTo>
                  <a:lnTo>
                    <a:pt x="10" y="1044"/>
                  </a:lnTo>
                  <a:lnTo>
                    <a:pt x="10" y="1054"/>
                  </a:lnTo>
                  <a:lnTo>
                    <a:pt x="10" y="1076"/>
                  </a:lnTo>
                  <a:lnTo>
                    <a:pt x="12" y="1104"/>
                  </a:lnTo>
                  <a:lnTo>
                    <a:pt x="10" y="1134"/>
                  </a:lnTo>
                  <a:lnTo>
                    <a:pt x="10" y="1134"/>
                  </a:lnTo>
                  <a:lnTo>
                    <a:pt x="8" y="1140"/>
                  </a:lnTo>
                  <a:lnTo>
                    <a:pt x="8" y="1142"/>
                  </a:lnTo>
                  <a:lnTo>
                    <a:pt x="6" y="1142"/>
                  </a:lnTo>
                  <a:lnTo>
                    <a:pt x="6" y="1142"/>
                  </a:lnTo>
                  <a:lnTo>
                    <a:pt x="8" y="1164"/>
                  </a:lnTo>
                  <a:lnTo>
                    <a:pt x="6" y="1188"/>
                  </a:lnTo>
                  <a:lnTo>
                    <a:pt x="6" y="1208"/>
                  </a:lnTo>
                  <a:lnTo>
                    <a:pt x="6" y="1222"/>
                  </a:lnTo>
                  <a:lnTo>
                    <a:pt x="6" y="1222"/>
                  </a:lnTo>
                  <a:lnTo>
                    <a:pt x="8" y="1210"/>
                  </a:lnTo>
                  <a:lnTo>
                    <a:pt x="10" y="1206"/>
                  </a:lnTo>
                  <a:lnTo>
                    <a:pt x="10" y="1206"/>
                  </a:lnTo>
                  <a:lnTo>
                    <a:pt x="10" y="1232"/>
                  </a:lnTo>
                  <a:lnTo>
                    <a:pt x="6" y="1252"/>
                  </a:lnTo>
                  <a:lnTo>
                    <a:pt x="6" y="1252"/>
                  </a:lnTo>
                  <a:lnTo>
                    <a:pt x="8" y="1262"/>
                  </a:lnTo>
                  <a:lnTo>
                    <a:pt x="8" y="1262"/>
                  </a:lnTo>
                  <a:lnTo>
                    <a:pt x="10" y="1260"/>
                  </a:lnTo>
                  <a:lnTo>
                    <a:pt x="10" y="1256"/>
                  </a:lnTo>
                  <a:lnTo>
                    <a:pt x="12" y="1256"/>
                  </a:lnTo>
                  <a:lnTo>
                    <a:pt x="12" y="1258"/>
                  </a:lnTo>
                  <a:lnTo>
                    <a:pt x="12" y="1258"/>
                  </a:lnTo>
                  <a:lnTo>
                    <a:pt x="12" y="1272"/>
                  </a:lnTo>
                  <a:lnTo>
                    <a:pt x="12" y="1274"/>
                  </a:lnTo>
                  <a:lnTo>
                    <a:pt x="10" y="1274"/>
                  </a:lnTo>
                  <a:lnTo>
                    <a:pt x="10" y="1272"/>
                  </a:lnTo>
                  <a:lnTo>
                    <a:pt x="8" y="1272"/>
                  </a:lnTo>
                  <a:lnTo>
                    <a:pt x="8" y="1284"/>
                  </a:lnTo>
                  <a:lnTo>
                    <a:pt x="8" y="1284"/>
                  </a:lnTo>
                  <a:lnTo>
                    <a:pt x="8" y="1360"/>
                  </a:lnTo>
                  <a:lnTo>
                    <a:pt x="6" y="1438"/>
                  </a:lnTo>
                  <a:lnTo>
                    <a:pt x="4" y="1510"/>
                  </a:lnTo>
                  <a:lnTo>
                    <a:pt x="4" y="1542"/>
                  </a:lnTo>
                  <a:lnTo>
                    <a:pt x="4" y="1572"/>
                  </a:lnTo>
                  <a:lnTo>
                    <a:pt x="4" y="1572"/>
                  </a:lnTo>
                  <a:lnTo>
                    <a:pt x="6" y="1572"/>
                  </a:lnTo>
                  <a:lnTo>
                    <a:pt x="6" y="1572"/>
                  </a:lnTo>
                  <a:lnTo>
                    <a:pt x="8" y="1574"/>
                  </a:lnTo>
                  <a:lnTo>
                    <a:pt x="8" y="1574"/>
                  </a:lnTo>
                  <a:lnTo>
                    <a:pt x="8" y="1574"/>
                  </a:lnTo>
                  <a:lnTo>
                    <a:pt x="8" y="1588"/>
                  </a:lnTo>
                  <a:lnTo>
                    <a:pt x="6" y="1602"/>
                  </a:lnTo>
                  <a:lnTo>
                    <a:pt x="6" y="1614"/>
                  </a:lnTo>
                  <a:lnTo>
                    <a:pt x="6" y="1628"/>
                  </a:lnTo>
                  <a:lnTo>
                    <a:pt x="6" y="1628"/>
                  </a:lnTo>
                  <a:lnTo>
                    <a:pt x="8" y="1618"/>
                  </a:lnTo>
                  <a:lnTo>
                    <a:pt x="8" y="1616"/>
                  </a:lnTo>
                  <a:lnTo>
                    <a:pt x="10" y="1616"/>
                  </a:lnTo>
                  <a:lnTo>
                    <a:pt x="10" y="1616"/>
                  </a:lnTo>
                  <a:lnTo>
                    <a:pt x="6" y="1634"/>
                  </a:lnTo>
                  <a:lnTo>
                    <a:pt x="6" y="1658"/>
                  </a:lnTo>
                  <a:lnTo>
                    <a:pt x="4" y="1684"/>
                  </a:lnTo>
                  <a:lnTo>
                    <a:pt x="2" y="1700"/>
                  </a:lnTo>
                  <a:lnTo>
                    <a:pt x="4" y="1702"/>
                  </a:lnTo>
                  <a:lnTo>
                    <a:pt x="4" y="1702"/>
                  </a:lnTo>
                  <a:lnTo>
                    <a:pt x="0" y="1758"/>
                  </a:lnTo>
                  <a:lnTo>
                    <a:pt x="0" y="1780"/>
                  </a:lnTo>
                  <a:lnTo>
                    <a:pt x="2" y="1796"/>
                  </a:lnTo>
                  <a:lnTo>
                    <a:pt x="2" y="1796"/>
                  </a:lnTo>
                  <a:lnTo>
                    <a:pt x="2" y="1794"/>
                  </a:lnTo>
                  <a:lnTo>
                    <a:pt x="4" y="1794"/>
                  </a:lnTo>
                  <a:lnTo>
                    <a:pt x="4" y="1794"/>
                  </a:lnTo>
                  <a:lnTo>
                    <a:pt x="2" y="1812"/>
                  </a:lnTo>
                  <a:lnTo>
                    <a:pt x="0" y="1830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2" y="1882"/>
                  </a:lnTo>
                  <a:lnTo>
                    <a:pt x="4" y="1892"/>
                  </a:lnTo>
                  <a:lnTo>
                    <a:pt x="4" y="1918"/>
                  </a:lnTo>
                  <a:lnTo>
                    <a:pt x="4" y="1944"/>
                  </a:lnTo>
                  <a:lnTo>
                    <a:pt x="4" y="1954"/>
                  </a:lnTo>
                  <a:lnTo>
                    <a:pt x="6" y="1960"/>
                  </a:lnTo>
                  <a:lnTo>
                    <a:pt x="6" y="1960"/>
                  </a:lnTo>
                  <a:lnTo>
                    <a:pt x="6" y="2014"/>
                  </a:lnTo>
                  <a:lnTo>
                    <a:pt x="6" y="2054"/>
                  </a:lnTo>
                  <a:lnTo>
                    <a:pt x="4" y="2092"/>
                  </a:lnTo>
                  <a:lnTo>
                    <a:pt x="6" y="2132"/>
                  </a:lnTo>
                  <a:lnTo>
                    <a:pt x="6" y="2132"/>
                  </a:lnTo>
                  <a:lnTo>
                    <a:pt x="8" y="2128"/>
                  </a:lnTo>
                  <a:lnTo>
                    <a:pt x="8" y="2132"/>
                  </a:lnTo>
                  <a:lnTo>
                    <a:pt x="10" y="2154"/>
                  </a:lnTo>
                  <a:lnTo>
                    <a:pt x="8" y="2150"/>
                  </a:lnTo>
                  <a:lnTo>
                    <a:pt x="8" y="2150"/>
                  </a:lnTo>
                  <a:lnTo>
                    <a:pt x="12" y="2208"/>
                  </a:lnTo>
                  <a:lnTo>
                    <a:pt x="16" y="2276"/>
                  </a:lnTo>
                  <a:lnTo>
                    <a:pt x="16" y="2276"/>
                  </a:lnTo>
                  <a:lnTo>
                    <a:pt x="18" y="2280"/>
                  </a:lnTo>
                  <a:lnTo>
                    <a:pt x="20" y="2280"/>
                  </a:lnTo>
                  <a:lnTo>
                    <a:pt x="20" y="2282"/>
                  </a:lnTo>
                  <a:lnTo>
                    <a:pt x="22" y="2288"/>
                  </a:lnTo>
                  <a:lnTo>
                    <a:pt x="22" y="2288"/>
                  </a:lnTo>
                  <a:lnTo>
                    <a:pt x="22" y="2300"/>
                  </a:lnTo>
                  <a:lnTo>
                    <a:pt x="22" y="2300"/>
                  </a:lnTo>
                  <a:lnTo>
                    <a:pt x="24" y="2304"/>
                  </a:lnTo>
                  <a:lnTo>
                    <a:pt x="26" y="2306"/>
                  </a:lnTo>
                  <a:lnTo>
                    <a:pt x="30" y="2312"/>
                  </a:lnTo>
                  <a:lnTo>
                    <a:pt x="38" y="2318"/>
                  </a:lnTo>
                  <a:lnTo>
                    <a:pt x="38" y="2318"/>
                  </a:lnTo>
                  <a:lnTo>
                    <a:pt x="48" y="2318"/>
                  </a:lnTo>
                  <a:lnTo>
                    <a:pt x="52" y="2318"/>
                  </a:lnTo>
                  <a:lnTo>
                    <a:pt x="52" y="2318"/>
                  </a:lnTo>
                  <a:lnTo>
                    <a:pt x="84" y="2322"/>
                  </a:lnTo>
                  <a:lnTo>
                    <a:pt x="120" y="2322"/>
                  </a:lnTo>
                  <a:lnTo>
                    <a:pt x="120" y="2322"/>
                  </a:lnTo>
                  <a:lnTo>
                    <a:pt x="126" y="2320"/>
                  </a:lnTo>
                  <a:lnTo>
                    <a:pt x="132" y="2320"/>
                  </a:lnTo>
                  <a:lnTo>
                    <a:pt x="140" y="2320"/>
                  </a:lnTo>
                  <a:lnTo>
                    <a:pt x="140" y="2320"/>
                  </a:lnTo>
                  <a:lnTo>
                    <a:pt x="166" y="2322"/>
                  </a:lnTo>
                  <a:lnTo>
                    <a:pt x="202" y="2322"/>
                  </a:lnTo>
                  <a:lnTo>
                    <a:pt x="282" y="2324"/>
                  </a:lnTo>
                  <a:lnTo>
                    <a:pt x="274" y="2322"/>
                  </a:lnTo>
                  <a:lnTo>
                    <a:pt x="274" y="2322"/>
                  </a:lnTo>
                  <a:lnTo>
                    <a:pt x="300" y="2322"/>
                  </a:lnTo>
                  <a:lnTo>
                    <a:pt x="332" y="2322"/>
                  </a:lnTo>
                  <a:lnTo>
                    <a:pt x="332" y="2322"/>
                  </a:lnTo>
                  <a:lnTo>
                    <a:pt x="330" y="2322"/>
                  </a:lnTo>
                  <a:lnTo>
                    <a:pt x="330" y="2320"/>
                  </a:lnTo>
                  <a:lnTo>
                    <a:pt x="330" y="2320"/>
                  </a:lnTo>
                  <a:lnTo>
                    <a:pt x="330" y="2318"/>
                  </a:lnTo>
                  <a:lnTo>
                    <a:pt x="330" y="2318"/>
                  </a:lnTo>
                  <a:lnTo>
                    <a:pt x="348" y="2320"/>
                  </a:lnTo>
                  <a:lnTo>
                    <a:pt x="368" y="2322"/>
                  </a:lnTo>
                  <a:lnTo>
                    <a:pt x="386" y="2322"/>
                  </a:lnTo>
                  <a:lnTo>
                    <a:pt x="400" y="2324"/>
                  </a:lnTo>
                  <a:lnTo>
                    <a:pt x="400" y="2324"/>
                  </a:lnTo>
                  <a:lnTo>
                    <a:pt x="452" y="2320"/>
                  </a:lnTo>
                  <a:lnTo>
                    <a:pt x="452" y="2322"/>
                  </a:lnTo>
                  <a:lnTo>
                    <a:pt x="452" y="2322"/>
                  </a:lnTo>
                  <a:lnTo>
                    <a:pt x="480" y="2316"/>
                  </a:lnTo>
                  <a:lnTo>
                    <a:pt x="480" y="2316"/>
                  </a:lnTo>
                  <a:lnTo>
                    <a:pt x="484" y="2316"/>
                  </a:lnTo>
                  <a:lnTo>
                    <a:pt x="488" y="2314"/>
                  </a:lnTo>
                  <a:lnTo>
                    <a:pt x="494" y="2312"/>
                  </a:lnTo>
                  <a:lnTo>
                    <a:pt x="502" y="2304"/>
                  </a:lnTo>
                  <a:lnTo>
                    <a:pt x="502" y="2304"/>
                  </a:lnTo>
                  <a:lnTo>
                    <a:pt x="504" y="2294"/>
                  </a:lnTo>
                  <a:lnTo>
                    <a:pt x="504" y="2290"/>
                  </a:lnTo>
                  <a:lnTo>
                    <a:pt x="504" y="2290"/>
                  </a:lnTo>
                  <a:close/>
                  <a:moveTo>
                    <a:pt x="200" y="958"/>
                  </a:moveTo>
                  <a:lnTo>
                    <a:pt x="200" y="958"/>
                  </a:lnTo>
                  <a:lnTo>
                    <a:pt x="194" y="932"/>
                  </a:lnTo>
                  <a:lnTo>
                    <a:pt x="196" y="932"/>
                  </a:lnTo>
                  <a:lnTo>
                    <a:pt x="196" y="932"/>
                  </a:lnTo>
                  <a:lnTo>
                    <a:pt x="200" y="948"/>
                  </a:lnTo>
                  <a:lnTo>
                    <a:pt x="200" y="958"/>
                  </a:lnTo>
                  <a:lnTo>
                    <a:pt x="200" y="958"/>
                  </a:lnTo>
                  <a:close/>
                  <a:moveTo>
                    <a:pt x="410" y="1922"/>
                  </a:moveTo>
                  <a:lnTo>
                    <a:pt x="410" y="1922"/>
                  </a:lnTo>
                  <a:lnTo>
                    <a:pt x="410" y="1932"/>
                  </a:lnTo>
                  <a:lnTo>
                    <a:pt x="410" y="1932"/>
                  </a:lnTo>
                  <a:lnTo>
                    <a:pt x="408" y="1920"/>
                  </a:lnTo>
                  <a:lnTo>
                    <a:pt x="408" y="1920"/>
                  </a:lnTo>
                  <a:lnTo>
                    <a:pt x="408" y="1918"/>
                  </a:lnTo>
                  <a:lnTo>
                    <a:pt x="410" y="1922"/>
                  </a:lnTo>
                  <a:lnTo>
                    <a:pt x="410" y="1922"/>
                  </a:lnTo>
                  <a:close/>
                  <a:moveTo>
                    <a:pt x="362" y="1696"/>
                  </a:moveTo>
                  <a:lnTo>
                    <a:pt x="362" y="1696"/>
                  </a:lnTo>
                  <a:lnTo>
                    <a:pt x="362" y="1702"/>
                  </a:lnTo>
                  <a:lnTo>
                    <a:pt x="362" y="1702"/>
                  </a:lnTo>
                  <a:lnTo>
                    <a:pt x="354" y="1672"/>
                  </a:lnTo>
                  <a:lnTo>
                    <a:pt x="354" y="1672"/>
                  </a:lnTo>
                  <a:lnTo>
                    <a:pt x="354" y="1660"/>
                  </a:lnTo>
                  <a:lnTo>
                    <a:pt x="354" y="1660"/>
                  </a:lnTo>
                  <a:lnTo>
                    <a:pt x="362" y="1696"/>
                  </a:lnTo>
                  <a:lnTo>
                    <a:pt x="362" y="1696"/>
                  </a:lnTo>
                  <a:close/>
                  <a:moveTo>
                    <a:pt x="310" y="1460"/>
                  </a:moveTo>
                  <a:lnTo>
                    <a:pt x="310" y="1460"/>
                  </a:lnTo>
                  <a:lnTo>
                    <a:pt x="310" y="1466"/>
                  </a:lnTo>
                  <a:lnTo>
                    <a:pt x="310" y="1466"/>
                  </a:lnTo>
                  <a:lnTo>
                    <a:pt x="308" y="1458"/>
                  </a:lnTo>
                  <a:lnTo>
                    <a:pt x="308" y="1458"/>
                  </a:lnTo>
                  <a:lnTo>
                    <a:pt x="310" y="1460"/>
                  </a:lnTo>
                  <a:lnTo>
                    <a:pt x="310" y="1460"/>
                  </a:lnTo>
                  <a:close/>
                  <a:moveTo>
                    <a:pt x="220" y="1050"/>
                  </a:moveTo>
                  <a:lnTo>
                    <a:pt x="220" y="1050"/>
                  </a:lnTo>
                  <a:lnTo>
                    <a:pt x="206" y="980"/>
                  </a:lnTo>
                  <a:lnTo>
                    <a:pt x="206" y="980"/>
                  </a:lnTo>
                  <a:lnTo>
                    <a:pt x="206" y="982"/>
                  </a:lnTo>
                  <a:lnTo>
                    <a:pt x="206" y="982"/>
                  </a:lnTo>
                  <a:lnTo>
                    <a:pt x="216" y="1020"/>
                  </a:lnTo>
                  <a:lnTo>
                    <a:pt x="220" y="1050"/>
                  </a:lnTo>
                  <a:lnTo>
                    <a:pt x="220" y="1050"/>
                  </a:lnTo>
                  <a:close/>
                  <a:moveTo>
                    <a:pt x="202" y="932"/>
                  </a:moveTo>
                  <a:lnTo>
                    <a:pt x="202" y="932"/>
                  </a:lnTo>
                  <a:lnTo>
                    <a:pt x="202" y="942"/>
                  </a:lnTo>
                  <a:lnTo>
                    <a:pt x="200" y="936"/>
                  </a:lnTo>
                  <a:lnTo>
                    <a:pt x="196" y="924"/>
                  </a:lnTo>
                  <a:lnTo>
                    <a:pt x="192" y="912"/>
                  </a:lnTo>
                  <a:lnTo>
                    <a:pt x="192" y="920"/>
                  </a:lnTo>
                  <a:lnTo>
                    <a:pt x="192" y="920"/>
                  </a:lnTo>
                  <a:lnTo>
                    <a:pt x="182" y="874"/>
                  </a:lnTo>
                  <a:lnTo>
                    <a:pt x="182" y="874"/>
                  </a:lnTo>
                  <a:lnTo>
                    <a:pt x="188" y="900"/>
                  </a:lnTo>
                  <a:lnTo>
                    <a:pt x="188" y="900"/>
                  </a:lnTo>
                  <a:lnTo>
                    <a:pt x="190" y="888"/>
                  </a:lnTo>
                  <a:lnTo>
                    <a:pt x="188" y="876"/>
                  </a:lnTo>
                  <a:lnTo>
                    <a:pt x="188" y="876"/>
                  </a:lnTo>
                  <a:lnTo>
                    <a:pt x="194" y="894"/>
                  </a:lnTo>
                  <a:lnTo>
                    <a:pt x="196" y="906"/>
                  </a:lnTo>
                  <a:lnTo>
                    <a:pt x="198" y="918"/>
                  </a:lnTo>
                  <a:lnTo>
                    <a:pt x="202" y="932"/>
                  </a:lnTo>
                  <a:lnTo>
                    <a:pt x="202" y="932"/>
                  </a:lnTo>
                  <a:close/>
                  <a:moveTo>
                    <a:pt x="150" y="730"/>
                  </a:moveTo>
                  <a:lnTo>
                    <a:pt x="150" y="730"/>
                  </a:lnTo>
                  <a:lnTo>
                    <a:pt x="160" y="762"/>
                  </a:lnTo>
                  <a:lnTo>
                    <a:pt x="166" y="790"/>
                  </a:lnTo>
                  <a:lnTo>
                    <a:pt x="174" y="840"/>
                  </a:lnTo>
                  <a:lnTo>
                    <a:pt x="174" y="840"/>
                  </a:lnTo>
                  <a:lnTo>
                    <a:pt x="136" y="662"/>
                  </a:lnTo>
                  <a:lnTo>
                    <a:pt x="136" y="662"/>
                  </a:lnTo>
                  <a:lnTo>
                    <a:pt x="128" y="630"/>
                  </a:lnTo>
                  <a:lnTo>
                    <a:pt x="128" y="630"/>
                  </a:lnTo>
                  <a:lnTo>
                    <a:pt x="130" y="626"/>
                  </a:lnTo>
                  <a:lnTo>
                    <a:pt x="134" y="624"/>
                  </a:lnTo>
                  <a:lnTo>
                    <a:pt x="134" y="624"/>
                  </a:lnTo>
                  <a:lnTo>
                    <a:pt x="136" y="646"/>
                  </a:lnTo>
                  <a:lnTo>
                    <a:pt x="142" y="672"/>
                  </a:lnTo>
                  <a:lnTo>
                    <a:pt x="146" y="702"/>
                  </a:lnTo>
                  <a:lnTo>
                    <a:pt x="150" y="730"/>
                  </a:lnTo>
                  <a:lnTo>
                    <a:pt x="150" y="730"/>
                  </a:lnTo>
                  <a:close/>
                  <a:moveTo>
                    <a:pt x="310" y="564"/>
                  </a:moveTo>
                  <a:lnTo>
                    <a:pt x="302" y="562"/>
                  </a:lnTo>
                  <a:lnTo>
                    <a:pt x="302" y="562"/>
                  </a:lnTo>
                  <a:lnTo>
                    <a:pt x="294" y="562"/>
                  </a:lnTo>
                  <a:lnTo>
                    <a:pt x="294" y="562"/>
                  </a:lnTo>
                  <a:lnTo>
                    <a:pt x="286" y="562"/>
                  </a:lnTo>
                  <a:lnTo>
                    <a:pt x="282" y="560"/>
                  </a:lnTo>
                  <a:lnTo>
                    <a:pt x="286" y="558"/>
                  </a:lnTo>
                  <a:lnTo>
                    <a:pt x="286" y="558"/>
                  </a:lnTo>
                  <a:lnTo>
                    <a:pt x="302" y="560"/>
                  </a:lnTo>
                  <a:lnTo>
                    <a:pt x="302" y="560"/>
                  </a:lnTo>
                  <a:lnTo>
                    <a:pt x="312" y="562"/>
                  </a:lnTo>
                  <a:lnTo>
                    <a:pt x="314" y="562"/>
                  </a:lnTo>
                  <a:lnTo>
                    <a:pt x="310" y="564"/>
                  </a:lnTo>
                  <a:lnTo>
                    <a:pt x="310" y="564"/>
                  </a:lnTo>
                  <a:close/>
                  <a:moveTo>
                    <a:pt x="150" y="552"/>
                  </a:moveTo>
                  <a:lnTo>
                    <a:pt x="150" y="552"/>
                  </a:lnTo>
                  <a:lnTo>
                    <a:pt x="196" y="554"/>
                  </a:lnTo>
                  <a:lnTo>
                    <a:pt x="250" y="556"/>
                  </a:lnTo>
                  <a:lnTo>
                    <a:pt x="250" y="556"/>
                  </a:lnTo>
                  <a:lnTo>
                    <a:pt x="270" y="558"/>
                  </a:lnTo>
                  <a:lnTo>
                    <a:pt x="270" y="558"/>
                  </a:lnTo>
                  <a:lnTo>
                    <a:pt x="246" y="560"/>
                  </a:lnTo>
                  <a:lnTo>
                    <a:pt x="228" y="562"/>
                  </a:lnTo>
                  <a:lnTo>
                    <a:pt x="206" y="560"/>
                  </a:lnTo>
                  <a:lnTo>
                    <a:pt x="206" y="560"/>
                  </a:lnTo>
                  <a:lnTo>
                    <a:pt x="220" y="562"/>
                  </a:lnTo>
                  <a:lnTo>
                    <a:pt x="222" y="564"/>
                  </a:lnTo>
                  <a:lnTo>
                    <a:pt x="218" y="564"/>
                  </a:lnTo>
                  <a:lnTo>
                    <a:pt x="206" y="564"/>
                  </a:lnTo>
                  <a:lnTo>
                    <a:pt x="206" y="564"/>
                  </a:lnTo>
                  <a:lnTo>
                    <a:pt x="194" y="560"/>
                  </a:lnTo>
                  <a:lnTo>
                    <a:pt x="174" y="556"/>
                  </a:lnTo>
                  <a:lnTo>
                    <a:pt x="162" y="556"/>
                  </a:lnTo>
                  <a:lnTo>
                    <a:pt x="152" y="556"/>
                  </a:lnTo>
                  <a:lnTo>
                    <a:pt x="140" y="558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136" y="558"/>
                  </a:lnTo>
                  <a:lnTo>
                    <a:pt x="140" y="554"/>
                  </a:lnTo>
                  <a:lnTo>
                    <a:pt x="146" y="552"/>
                  </a:lnTo>
                  <a:lnTo>
                    <a:pt x="150" y="552"/>
                  </a:lnTo>
                  <a:lnTo>
                    <a:pt x="150" y="552"/>
                  </a:lnTo>
                  <a:close/>
                  <a:moveTo>
                    <a:pt x="126" y="580"/>
                  </a:moveTo>
                  <a:lnTo>
                    <a:pt x="126" y="580"/>
                  </a:lnTo>
                  <a:lnTo>
                    <a:pt x="124" y="604"/>
                  </a:lnTo>
                  <a:lnTo>
                    <a:pt x="124" y="604"/>
                  </a:lnTo>
                  <a:lnTo>
                    <a:pt x="124" y="592"/>
                  </a:lnTo>
                  <a:lnTo>
                    <a:pt x="126" y="580"/>
                  </a:lnTo>
                  <a:lnTo>
                    <a:pt x="126" y="580"/>
                  </a:lnTo>
                  <a:close/>
                  <a:moveTo>
                    <a:pt x="56" y="4"/>
                  </a:move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gray">
            <a:xfrm>
              <a:off x="1962" y="3172"/>
              <a:ext cx="22" cy="2"/>
            </a:xfrm>
            <a:custGeom>
              <a:avLst/>
              <a:gdLst>
                <a:gd name="T0" fmla="*/ 0 w 22"/>
                <a:gd name="T1" fmla="*/ 2 h 2"/>
                <a:gd name="T2" fmla="*/ 2 w 22"/>
                <a:gd name="T3" fmla="*/ 0 h 2"/>
                <a:gd name="T4" fmla="*/ 22 w 22"/>
                <a:gd name="T5" fmla="*/ 2 h 2"/>
                <a:gd name="T6" fmla="*/ 0 w 2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2" y="0"/>
                  </a:lnTo>
                  <a:lnTo>
                    <a:pt x="2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gray">
            <a:xfrm>
              <a:off x="1990" y="3168"/>
              <a:ext cx="224" cy="10"/>
            </a:xfrm>
            <a:custGeom>
              <a:avLst/>
              <a:gdLst>
                <a:gd name="T0" fmla="*/ 172 w 224"/>
                <a:gd name="T1" fmla="*/ 2 h 10"/>
                <a:gd name="T2" fmla="*/ 172 w 224"/>
                <a:gd name="T3" fmla="*/ 2 h 10"/>
                <a:gd name="T4" fmla="*/ 204 w 224"/>
                <a:gd name="T5" fmla="*/ 4 h 10"/>
                <a:gd name="T6" fmla="*/ 218 w 224"/>
                <a:gd name="T7" fmla="*/ 6 h 10"/>
                <a:gd name="T8" fmla="*/ 222 w 224"/>
                <a:gd name="T9" fmla="*/ 8 h 10"/>
                <a:gd name="T10" fmla="*/ 224 w 224"/>
                <a:gd name="T11" fmla="*/ 10 h 10"/>
                <a:gd name="T12" fmla="*/ 192 w 224"/>
                <a:gd name="T13" fmla="*/ 6 h 10"/>
                <a:gd name="T14" fmla="*/ 192 w 224"/>
                <a:gd name="T15" fmla="*/ 6 h 10"/>
                <a:gd name="T16" fmla="*/ 186 w 224"/>
                <a:gd name="T17" fmla="*/ 8 h 10"/>
                <a:gd name="T18" fmla="*/ 176 w 224"/>
                <a:gd name="T19" fmla="*/ 10 h 10"/>
                <a:gd name="T20" fmla="*/ 148 w 224"/>
                <a:gd name="T21" fmla="*/ 8 h 10"/>
                <a:gd name="T22" fmla="*/ 168 w 224"/>
                <a:gd name="T23" fmla="*/ 8 h 10"/>
                <a:gd name="T24" fmla="*/ 168 w 224"/>
                <a:gd name="T25" fmla="*/ 8 h 10"/>
                <a:gd name="T26" fmla="*/ 166 w 224"/>
                <a:gd name="T27" fmla="*/ 8 h 10"/>
                <a:gd name="T28" fmla="*/ 164 w 224"/>
                <a:gd name="T29" fmla="*/ 8 h 10"/>
                <a:gd name="T30" fmla="*/ 164 w 224"/>
                <a:gd name="T31" fmla="*/ 6 h 10"/>
                <a:gd name="T32" fmla="*/ 162 w 224"/>
                <a:gd name="T33" fmla="*/ 6 h 10"/>
                <a:gd name="T34" fmla="*/ 162 w 224"/>
                <a:gd name="T35" fmla="*/ 6 h 10"/>
                <a:gd name="T36" fmla="*/ 140 w 224"/>
                <a:gd name="T37" fmla="*/ 6 h 10"/>
                <a:gd name="T38" fmla="*/ 124 w 224"/>
                <a:gd name="T39" fmla="*/ 6 h 10"/>
                <a:gd name="T40" fmla="*/ 110 w 224"/>
                <a:gd name="T41" fmla="*/ 6 h 10"/>
                <a:gd name="T42" fmla="*/ 90 w 224"/>
                <a:gd name="T43" fmla="*/ 8 h 10"/>
                <a:gd name="T44" fmla="*/ 92 w 224"/>
                <a:gd name="T45" fmla="*/ 8 h 10"/>
                <a:gd name="T46" fmla="*/ 68 w 224"/>
                <a:gd name="T47" fmla="*/ 6 h 10"/>
                <a:gd name="T48" fmla="*/ 68 w 224"/>
                <a:gd name="T49" fmla="*/ 6 h 10"/>
                <a:gd name="T50" fmla="*/ 64 w 224"/>
                <a:gd name="T51" fmla="*/ 6 h 10"/>
                <a:gd name="T52" fmla="*/ 62 w 224"/>
                <a:gd name="T53" fmla="*/ 6 h 10"/>
                <a:gd name="T54" fmla="*/ 66 w 224"/>
                <a:gd name="T55" fmla="*/ 8 h 10"/>
                <a:gd name="T56" fmla="*/ 66 w 224"/>
                <a:gd name="T57" fmla="*/ 8 h 10"/>
                <a:gd name="T58" fmla="*/ 36 w 224"/>
                <a:gd name="T59" fmla="*/ 6 h 10"/>
                <a:gd name="T60" fmla="*/ 0 w 224"/>
                <a:gd name="T61" fmla="*/ 4 h 10"/>
                <a:gd name="T62" fmla="*/ 0 w 224"/>
                <a:gd name="T63" fmla="*/ 4 h 10"/>
                <a:gd name="T64" fmla="*/ 8 w 224"/>
                <a:gd name="T65" fmla="*/ 4 h 10"/>
                <a:gd name="T66" fmla="*/ 18 w 224"/>
                <a:gd name="T67" fmla="*/ 2 h 10"/>
                <a:gd name="T68" fmla="*/ 42 w 224"/>
                <a:gd name="T69" fmla="*/ 4 h 10"/>
                <a:gd name="T70" fmla="*/ 66 w 224"/>
                <a:gd name="T71" fmla="*/ 6 h 10"/>
                <a:gd name="T72" fmla="*/ 76 w 224"/>
                <a:gd name="T73" fmla="*/ 4 h 10"/>
                <a:gd name="T74" fmla="*/ 84 w 224"/>
                <a:gd name="T75" fmla="*/ 2 h 10"/>
                <a:gd name="T76" fmla="*/ 84 w 224"/>
                <a:gd name="T77" fmla="*/ 2 h 10"/>
                <a:gd name="T78" fmla="*/ 84 w 224"/>
                <a:gd name="T79" fmla="*/ 2 h 10"/>
                <a:gd name="T80" fmla="*/ 104 w 224"/>
                <a:gd name="T81" fmla="*/ 2 h 10"/>
                <a:gd name="T82" fmla="*/ 128 w 224"/>
                <a:gd name="T83" fmla="*/ 2 h 10"/>
                <a:gd name="T84" fmla="*/ 150 w 224"/>
                <a:gd name="T85" fmla="*/ 0 h 10"/>
                <a:gd name="T86" fmla="*/ 172 w 224"/>
                <a:gd name="T87" fmla="*/ 2 h 10"/>
                <a:gd name="T88" fmla="*/ 172 w 224"/>
                <a:gd name="T8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0">
                  <a:moveTo>
                    <a:pt x="172" y="2"/>
                  </a:moveTo>
                  <a:lnTo>
                    <a:pt x="172" y="2"/>
                  </a:lnTo>
                  <a:lnTo>
                    <a:pt x="204" y="4"/>
                  </a:lnTo>
                  <a:lnTo>
                    <a:pt x="218" y="6"/>
                  </a:lnTo>
                  <a:lnTo>
                    <a:pt x="222" y="8"/>
                  </a:lnTo>
                  <a:lnTo>
                    <a:pt x="224" y="10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86" y="8"/>
                  </a:lnTo>
                  <a:lnTo>
                    <a:pt x="176" y="10"/>
                  </a:lnTo>
                  <a:lnTo>
                    <a:pt x="148" y="8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40" y="6"/>
                  </a:lnTo>
                  <a:lnTo>
                    <a:pt x="124" y="6"/>
                  </a:lnTo>
                  <a:lnTo>
                    <a:pt x="110" y="6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36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8" y="2"/>
                  </a:lnTo>
                  <a:lnTo>
                    <a:pt x="42" y="4"/>
                  </a:lnTo>
                  <a:lnTo>
                    <a:pt x="66" y="6"/>
                  </a:lnTo>
                  <a:lnTo>
                    <a:pt x="76" y="4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104" y="2"/>
                  </a:lnTo>
                  <a:lnTo>
                    <a:pt x="128" y="2"/>
                  </a:lnTo>
                  <a:lnTo>
                    <a:pt x="150" y="0"/>
                  </a:lnTo>
                  <a:lnTo>
                    <a:pt x="172" y="2"/>
                  </a:lnTo>
                  <a:lnTo>
                    <a:pt x="172" y="2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gray">
            <a:xfrm>
              <a:off x="1894" y="3154"/>
              <a:ext cx="1162" cy="934"/>
            </a:xfrm>
            <a:custGeom>
              <a:avLst/>
              <a:gdLst>
                <a:gd name="T0" fmla="*/ 1150 w 1162"/>
                <a:gd name="T1" fmla="*/ 682 h 934"/>
                <a:gd name="T2" fmla="*/ 1146 w 1162"/>
                <a:gd name="T3" fmla="*/ 618 h 934"/>
                <a:gd name="T4" fmla="*/ 1142 w 1162"/>
                <a:gd name="T5" fmla="*/ 546 h 934"/>
                <a:gd name="T6" fmla="*/ 1142 w 1162"/>
                <a:gd name="T7" fmla="*/ 488 h 934"/>
                <a:gd name="T8" fmla="*/ 1136 w 1162"/>
                <a:gd name="T9" fmla="*/ 444 h 934"/>
                <a:gd name="T10" fmla="*/ 1134 w 1162"/>
                <a:gd name="T11" fmla="*/ 394 h 934"/>
                <a:gd name="T12" fmla="*/ 1130 w 1162"/>
                <a:gd name="T13" fmla="*/ 350 h 934"/>
                <a:gd name="T14" fmla="*/ 1122 w 1162"/>
                <a:gd name="T15" fmla="*/ 260 h 934"/>
                <a:gd name="T16" fmla="*/ 1118 w 1162"/>
                <a:gd name="T17" fmla="*/ 180 h 934"/>
                <a:gd name="T18" fmla="*/ 1108 w 1162"/>
                <a:gd name="T19" fmla="*/ 72 h 934"/>
                <a:gd name="T20" fmla="*/ 1108 w 1162"/>
                <a:gd name="T21" fmla="*/ 26 h 934"/>
                <a:gd name="T22" fmla="*/ 1026 w 1162"/>
                <a:gd name="T23" fmla="*/ 4 h 934"/>
                <a:gd name="T24" fmla="*/ 980 w 1162"/>
                <a:gd name="T25" fmla="*/ 2 h 934"/>
                <a:gd name="T26" fmla="*/ 890 w 1162"/>
                <a:gd name="T27" fmla="*/ 8 h 934"/>
                <a:gd name="T28" fmla="*/ 866 w 1162"/>
                <a:gd name="T29" fmla="*/ 6 h 934"/>
                <a:gd name="T30" fmla="*/ 714 w 1162"/>
                <a:gd name="T31" fmla="*/ 8 h 934"/>
                <a:gd name="T32" fmla="*/ 626 w 1162"/>
                <a:gd name="T33" fmla="*/ 10 h 934"/>
                <a:gd name="T34" fmla="*/ 426 w 1162"/>
                <a:gd name="T35" fmla="*/ 14 h 934"/>
                <a:gd name="T36" fmla="*/ 372 w 1162"/>
                <a:gd name="T37" fmla="*/ 14 h 934"/>
                <a:gd name="T38" fmla="*/ 320 w 1162"/>
                <a:gd name="T39" fmla="*/ 18 h 934"/>
                <a:gd name="T40" fmla="*/ 338 w 1162"/>
                <a:gd name="T41" fmla="*/ 22 h 934"/>
                <a:gd name="T42" fmla="*/ 386 w 1162"/>
                <a:gd name="T43" fmla="*/ 14 h 934"/>
                <a:gd name="T44" fmla="*/ 482 w 1162"/>
                <a:gd name="T45" fmla="*/ 22 h 934"/>
                <a:gd name="T46" fmla="*/ 50 w 1162"/>
                <a:gd name="T47" fmla="*/ 28 h 934"/>
                <a:gd name="T48" fmla="*/ 30 w 1162"/>
                <a:gd name="T49" fmla="*/ 90 h 934"/>
                <a:gd name="T50" fmla="*/ 28 w 1162"/>
                <a:gd name="T51" fmla="*/ 164 h 934"/>
                <a:gd name="T52" fmla="*/ 20 w 1162"/>
                <a:gd name="T53" fmla="*/ 256 h 934"/>
                <a:gd name="T54" fmla="*/ 18 w 1162"/>
                <a:gd name="T55" fmla="*/ 322 h 934"/>
                <a:gd name="T56" fmla="*/ 14 w 1162"/>
                <a:gd name="T57" fmla="*/ 424 h 934"/>
                <a:gd name="T58" fmla="*/ 6 w 1162"/>
                <a:gd name="T59" fmla="*/ 512 h 934"/>
                <a:gd name="T60" fmla="*/ 2 w 1162"/>
                <a:gd name="T61" fmla="*/ 604 h 934"/>
                <a:gd name="T62" fmla="*/ 2 w 1162"/>
                <a:gd name="T63" fmla="*/ 710 h 934"/>
                <a:gd name="T64" fmla="*/ 0 w 1162"/>
                <a:gd name="T65" fmla="*/ 746 h 934"/>
                <a:gd name="T66" fmla="*/ 4 w 1162"/>
                <a:gd name="T67" fmla="*/ 780 h 934"/>
                <a:gd name="T68" fmla="*/ 6 w 1162"/>
                <a:gd name="T69" fmla="*/ 852 h 934"/>
                <a:gd name="T70" fmla="*/ 14 w 1162"/>
                <a:gd name="T71" fmla="*/ 900 h 934"/>
                <a:gd name="T72" fmla="*/ 52 w 1162"/>
                <a:gd name="T73" fmla="*/ 932 h 934"/>
                <a:gd name="T74" fmla="*/ 68 w 1162"/>
                <a:gd name="T75" fmla="*/ 932 h 934"/>
                <a:gd name="T76" fmla="*/ 272 w 1162"/>
                <a:gd name="T77" fmla="*/ 922 h 934"/>
                <a:gd name="T78" fmla="*/ 302 w 1162"/>
                <a:gd name="T79" fmla="*/ 920 h 934"/>
                <a:gd name="T80" fmla="*/ 430 w 1162"/>
                <a:gd name="T81" fmla="*/ 922 h 934"/>
                <a:gd name="T82" fmla="*/ 516 w 1162"/>
                <a:gd name="T83" fmla="*/ 918 h 934"/>
                <a:gd name="T84" fmla="*/ 664 w 1162"/>
                <a:gd name="T85" fmla="*/ 912 h 934"/>
                <a:gd name="T86" fmla="*/ 772 w 1162"/>
                <a:gd name="T87" fmla="*/ 906 h 934"/>
                <a:gd name="T88" fmla="*/ 850 w 1162"/>
                <a:gd name="T89" fmla="*/ 902 h 934"/>
                <a:gd name="T90" fmla="*/ 996 w 1162"/>
                <a:gd name="T91" fmla="*/ 894 h 934"/>
                <a:gd name="T92" fmla="*/ 1080 w 1162"/>
                <a:gd name="T93" fmla="*/ 888 h 934"/>
                <a:gd name="T94" fmla="*/ 1162 w 1162"/>
                <a:gd name="T95" fmla="*/ 860 h 934"/>
                <a:gd name="T96" fmla="*/ 1136 w 1162"/>
                <a:gd name="T97" fmla="*/ 634 h 934"/>
                <a:gd name="T98" fmla="*/ 1124 w 1162"/>
                <a:gd name="T99" fmla="*/ 446 h 934"/>
                <a:gd name="T100" fmla="*/ 1070 w 1162"/>
                <a:gd name="T101" fmla="*/ 18 h 934"/>
                <a:gd name="T102" fmla="*/ 1070 w 1162"/>
                <a:gd name="T103" fmla="*/ 18 h 934"/>
                <a:gd name="T104" fmla="*/ 988 w 1162"/>
                <a:gd name="T105" fmla="*/ 10 h 934"/>
                <a:gd name="T106" fmla="*/ 964 w 1162"/>
                <a:gd name="T107" fmla="*/ 16 h 934"/>
                <a:gd name="T108" fmla="*/ 840 w 1162"/>
                <a:gd name="T109" fmla="*/ 20 h 934"/>
                <a:gd name="T110" fmla="*/ 764 w 1162"/>
                <a:gd name="T111" fmla="*/ 14 h 934"/>
                <a:gd name="T112" fmla="*/ 748 w 1162"/>
                <a:gd name="T113" fmla="*/ 20 h 934"/>
                <a:gd name="T114" fmla="*/ 692 w 1162"/>
                <a:gd name="T115" fmla="*/ 18 h 934"/>
                <a:gd name="T116" fmla="*/ 590 w 1162"/>
                <a:gd name="T117" fmla="*/ 18 h 934"/>
                <a:gd name="T118" fmla="*/ 596 w 1162"/>
                <a:gd name="T119" fmla="*/ 22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2" h="934">
                  <a:moveTo>
                    <a:pt x="1162" y="858"/>
                  </a:moveTo>
                  <a:lnTo>
                    <a:pt x="1162" y="858"/>
                  </a:lnTo>
                  <a:lnTo>
                    <a:pt x="1160" y="820"/>
                  </a:lnTo>
                  <a:lnTo>
                    <a:pt x="1156" y="784"/>
                  </a:lnTo>
                  <a:lnTo>
                    <a:pt x="1156" y="784"/>
                  </a:lnTo>
                  <a:lnTo>
                    <a:pt x="1154" y="762"/>
                  </a:lnTo>
                  <a:lnTo>
                    <a:pt x="1152" y="734"/>
                  </a:lnTo>
                  <a:lnTo>
                    <a:pt x="1152" y="708"/>
                  </a:lnTo>
                  <a:lnTo>
                    <a:pt x="1150" y="682"/>
                  </a:lnTo>
                  <a:lnTo>
                    <a:pt x="1150" y="682"/>
                  </a:lnTo>
                  <a:lnTo>
                    <a:pt x="1150" y="680"/>
                  </a:lnTo>
                  <a:lnTo>
                    <a:pt x="1150" y="680"/>
                  </a:lnTo>
                  <a:lnTo>
                    <a:pt x="1148" y="684"/>
                  </a:lnTo>
                  <a:lnTo>
                    <a:pt x="1148" y="688"/>
                  </a:lnTo>
                  <a:lnTo>
                    <a:pt x="1146" y="684"/>
                  </a:lnTo>
                  <a:lnTo>
                    <a:pt x="1146" y="684"/>
                  </a:lnTo>
                  <a:lnTo>
                    <a:pt x="1148" y="676"/>
                  </a:lnTo>
                  <a:lnTo>
                    <a:pt x="1148" y="666"/>
                  </a:lnTo>
                  <a:lnTo>
                    <a:pt x="1146" y="642"/>
                  </a:lnTo>
                  <a:lnTo>
                    <a:pt x="1146" y="618"/>
                  </a:lnTo>
                  <a:lnTo>
                    <a:pt x="1146" y="606"/>
                  </a:lnTo>
                  <a:lnTo>
                    <a:pt x="1148" y="594"/>
                  </a:lnTo>
                  <a:lnTo>
                    <a:pt x="1146" y="606"/>
                  </a:lnTo>
                  <a:lnTo>
                    <a:pt x="1142" y="588"/>
                  </a:lnTo>
                  <a:lnTo>
                    <a:pt x="1142" y="588"/>
                  </a:lnTo>
                  <a:lnTo>
                    <a:pt x="1144" y="586"/>
                  </a:lnTo>
                  <a:lnTo>
                    <a:pt x="1146" y="580"/>
                  </a:lnTo>
                  <a:lnTo>
                    <a:pt x="1146" y="580"/>
                  </a:lnTo>
                  <a:lnTo>
                    <a:pt x="1144" y="560"/>
                  </a:lnTo>
                  <a:lnTo>
                    <a:pt x="1142" y="546"/>
                  </a:lnTo>
                  <a:lnTo>
                    <a:pt x="1142" y="546"/>
                  </a:lnTo>
                  <a:lnTo>
                    <a:pt x="1140" y="546"/>
                  </a:lnTo>
                  <a:lnTo>
                    <a:pt x="1138" y="548"/>
                  </a:lnTo>
                  <a:lnTo>
                    <a:pt x="1138" y="544"/>
                  </a:lnTo>
                  <a:lnTo>
                    <a:pt x="1138" y="534"/>
                  </a:lnTo>
                  <a:lnTo>
                    <a:pt x="1144" y="538"/>
                  </a:lnTo>
                  <a:lnTo>
                    <a:pt x="1144" y="538"/>
                  </a:lnTo>
                  <a:lnTo>
                    <a:pt x="1142" y="522"/>
                  </a:lnTo>
                  <a:lnTo>
                    <a:pt x="1142" y="504"/>
                  </a:lnTo>
                  <a:lnTo>
                    <a:pt x="1142" y="488"/>
                  </a:lnTo>
                  <a:lnTo>
                    <a:pt x="1138" y="474"/>
                  </a:lnTo>
                  <a:lnTo>
                    <a:pt x="1138" y="474"/>
                  </a:lnTo>
                  <a:lnTo>
                    <a:pt x="1138" y="480"/>
                  </a:lnTo>
                  <a:lnTo>
                    <a:pt x="1138" y="480"/>
                  </a:lnTo>
                  <a:lnTo>
                    <a:pt x="1136" y="476"/>
                  </a:lnTo>
                  <a:lnTo>
                    <a:pt x="1136" y="468"/>
                  </a:lnTo>
                  <a:lnTo>
                    <a:pt x="1134" y="448"/>
                  </a:lnTo>
                  <a:lnTo>
                    <a:pt x="1138" y="452"/>
                  </a:lnTo>
                  <a:lnTo>
                    <a:pt x="1138" y="452"/>
                  </a:lnTo>
                  <a:lnTo>
                    <a:pt x="1136" y="444"/>
                  </a:lnTo>
                  <a:lnTo>
                    <a:pt x="1136" y="440"/>
                  </a:lnTo>
                  <a:lnTo>
                    <a:pt x="1134" y="436"/>
                  </a:lnTo>
                  <a:lnTo>
                    <a:pt x="1132" y="428"/>
                  </a:lnTo>
                  <a:lnTo>
                    <a:pt x="1136" y="428"/>
                  </a:lnTo>
                  <a:lnTo>
                    <a:pt x="1136" y="428"/>
                  </a:lnTo>
                  <a:lnTo>
                    <a:pt x="1134" y="424"/>
                  </a:lnTo>
                  <a:lnTo>
                    <a:pt x="1132" y="418"/>
                  </a:lnTo>
                  <a:lnTo>
                    <a:pt x="1134" y="392"/>
                  </a:lnTo>
                  <a:lnTo>
                    <a:pt x="1134" y="394"/>
                  </a:lnTo>
                  <a:lnTo>
                    <a:pt x="1134" y="394"/>
                  </a:lnTo>
                  <a:lnTo>
                    <a:pt x="1132" y="382"/>
                  </a:lnTo>
                  <a:lnTo>
                    <a:pt x="1130" y="374"/>
                  </a:lnTo>
                  <a:lnTo>
                    <a:pt x="1132" y="366"/>
                  </a:lnTo>
                  <a:lnTo>
                    <a:pt x="1132" y="366"/>
                  </a:lnTo>
                  <a:lnTo>
                    <a:pt x="1132" y="370"/>
                  </a:lnTo>
                  <a:lnTo>
                    <a:pt x="1132" y="368"/>
                  </a:lnTo>
                  <a:lnTo>
                    <a:pt x="1132" y="368"/>
                  </a:lnTo>
                  <a:lnTo>
                    <a:pt x="1132" y="360"/>
                  </a:lnTo>
                  <a:lnTo>
                    <a:pt x="1132" y="354"/>
                  </a:lnTo>
                  <a:lnTo>
                    <a:pt x="1130" y="350"/>
                  </a:lnTo>
                  <a:lnTo>
                    <a:pt x="1128" y="348"/>
                  </a:lnTo>
                  <a:lnTo>
                    <a:pt x="1128" y="348"/>
                  </a:lnTo>
                  <a:lnTo>
                    <a:pt x="1130" y="328"/>
                  </a:lnTo>
                  <a:lnTo>
                    <a:pt x="1130" y="302"/>
                  </a:lnTo>
                  <a:lnTo>
                    <a:pt x="1128" y="246"/>
                  </a:lnTo>
                  <a:lnTo>
                    <a:pt x="1126" y="248"/>
                  </a:lnTo>
                  <a:lnTo>
                    <a:pt x="1126" y="248"/>
                  </a:lnTo>
                  <a:lnTo>
                    <a:pt x="1124" y="258"/>
                  </a:lnTo>
                  <a:lnTo>
                    <a:pt x="1124" y="260"/>
                  </a:lnTo>
                  <a:lnTo>
                    <a:pt x="1122" y="260"/>
                  </a:lnTo>
                  <a:lnTo>
                    <a:pt x="1120" y="258"/>
                  </a:lnTo>
                  <a:lnTo>
                    <a:pt x="1120" y="260"/>
                  </a:lnTo>
                  <a:lnTo>
                    <a:pt x="1118" y="262"/>
                  </a:lnTo>
                  <a:lnTo>
                    <a:pt x="1118" y="262"/>
                  </a:lnTo>
                  <a:lnTo>
                    <a:pt x="1118" y="242"/>
                  </a:lnTo>
                  <a:lnTo>
                    <a:pt x="1120" y="234"/>
                  </a:lnTo>
                  <a:lnTo>
                    <a:pt x="1122" y="228"/>
                  </a:lnTo>
                  <a:lnTo>
                    <a:pt x="1122" y="216"/>
                  </a:lnTo>
                  <a:lnTo>
                    <a:pt x="1122" y="216"/>
                  </a:lnTo>
                  <a:lnTo>
                    <a:pt x="1118" y="180"/>
                  </a:lnTo>
                  <a:lnTo>
                    <a:pt x="1118" y="140"/>
                  </a:lnTo>
                  <a:lnTo>
                    <a:pt x="1116" y="104"/>
                  </a:lnTo>
                  <a:lnTo>
                    <a:pt x="1116" y="88"/>
                  </a:lnTo>
                  <a:lnTo>
                    <a:pt x="1114" y="76"/>
                  </a:lnTo>
                  <a:lnTo>
                    <a:pt x="1114" y="76"/>
                  </a:lnTo>
                  <a:lnTo>
                    <a:pt x="1112" y="82"/>
                  </a:lnTo>
                  <a:lnTo>
                    <a:pt x="1112" y="82"/>
                  </a:lnTo>
                  <a:lnTo>
                    <a:pt x="1110" y="82"/>
                  </a:lnTo>
                  <a:lnTo>
                    <a:pt x="1108" y="72"/>
                  </a:lnTo>
                  <a:lnTo>
                    <a:pt x="1108" y="72"/>
                  </a:lnTo>
                  <a:lnTo>
                    <a:pt x="1110" y="66"/>
                  </a:lnTo>
                  <a:lnTo>
                    <a:pt x="1110" y="68"/>
                  </a:lnTo>
                  <a:lnTo>
                    <a:pt x="1112" y="68"/>
                  </a:lnTo>
                  <a:lnTo>
                    <a:pt x="1114" y="64"/>
                  </a:lnTo>
                  <a:lnTo>
                    <a:pt x="1114" y="64"/>
                  </a:lnTo>
                  <a:lnTo>
                    <a:pt x="1112" y="50"/>
                  </a:lnTo>
                  <a:lnTo>
                    <a:pt x="1112" y="42"/>
                  </a:lnTo>
                  <a:lnTo>
                    <a:pt x="1110" y="32"/>
                  </a:lnTo>
                  <a:lnTo>
                    <a:pt x="1110" y="32"/>
                  </a:lnTo>
                  <a:lnTo>
                    <a:pt x="1108" y="26"/>
                  </a:lnTo>
                  <a:lnTo>
                    <a:pt x="1104" y="22"/>
                  </a:lnTo>
                  <a:lnTo>
                    <a:pt x="1096" y="12"/>
                  </a:lnTo>
                  <a:lnTo>
                    <a:pt x="1086" y="6"/>
                  </a:lnTo>
                  <a:lnTo>
                    <a:pt x="1076" y="4"/>
                  </a:lnTo>
                  <a:lnTo>
                    <a:pt x="1076" y="4"/>
                  </a:lnTo>
                  <a:lnTo>
                    <a:pt x="1058" y="2"/>
                  </a:lnTo>
                  <a:lnTo>
                    <a:pt x="1042" y="0"/>
                  </a:lnTo>
                  <a:lnTo>
                    <a:pt x="1016" y="0"/>
                  </a:lnTo>
                  <a:lnTo>
                    <a:pt x="1016" y="0"/>
                  </a:lnTo>
                  <a:lnTo>
                    <a:pt x="1026" y="4"/>
                  </a:lnTo>
                  <a:lnTo>
                    <a:pt x="1030" y="4"/>
                  </a:lnTo>
                  <a:lnTo>
                    <a:pt x="1030" y="6"/>
                  </a:lnTo>
                  <a:lnTo>
                    <a:pt x="1030" y="6"/>
                  </a:lnTo>
                  <a:lnTo>
                    <a:pt x="1010" y="2"/>
                  </a:lnTo>
                  <a:lnTo>
                    <a:pt x="1000" y="2"/>
                  </a:lnTo>
                  <a:lnTo>
                    <a:pt x="988" y="2"/>
                  </a:lnTo>
                  <a:lnTo>
                    <a:pt x="988" y="2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80" y="2"/>
                  </a:lnTo>
                  <a:lnTo>
                    <a:pt x="970" y="2"/>
                  </a:lnTo>
                  <a:lnTo>
                    <a:pt x="944" y="4"/>
                  </a:lnTo>
                  <a:lnTo>
                    <a:pt x="918" y="6"/>
                  </a:lnTo>
                  <a:lnTo>
                    <a:pt x="902" y="4"/>
                  </a:lnTo>
                  <a:lnTo>
                    <a:pt x="886" y="2"/>
                  </a:lnTo>
                  <a:lnTo>
                    <a:pt x="884" y="6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892" y="6"/>
                  </a:lnTo>
                  <a:lnTo>
                    <a:pt x="890" y="8"/>
                  </a:lnTo>
                  <a:lnTo>
                    <a:pt x="890" y="10"/>
                  </a:lnTo>
                  <a:lnTo>
                    <a:pt x="886" y="14"/>
                  </a:lnTo>
                  <a:lnTo>
                    <a:pt x="886" y="14"/>
                  </a:lnTo>
                  <a:lnTo>
                    <a:pt x="870" y="10"/>
                  </a:lnTo>
                  <a:lnTo>
                    <a:pt x="862" y="8"/>
                  </a:lnTo>
                  <a:lnTo>
                    <a:pt x="862" y="6"/>
                  </a:lnTo>
                  <a:lnTo>
                    <a:pt x="864" y="6"/>
                  </a:lnTo>
                  <a:lnTo>
                    <a:pt x="872" y="8"/>
                  </a:lnTo>
                  <a:lnTo>
                    <a:pt x="872" y="8"/>
                  </a:lnTo>
                  <a:lnTo>
                    <a:pt x="866" y="6"/>
                  </a:lnTo>
                  <a:lnTo>
                    <a:pt x="858" y="4"/>
                  </a:lnTo>
                  <a:lnTo>
                    <a:pt x="840" y="4"/>
                  </a:lnTo>
                  <a:lnTo>
                    <a:pt x="824" y="6"/>
                  </a:lnTo>
                  <a:lnTo>
                    <a:pt x="816" y="6"/>
                  </a:lnTo>
                  <a:lnTo>
                    <a:pt x="810" y="4"/>
                  </a:lnTo>
                  <a:lnTo>
                    <a:pt x="810" y="4"/>
                  </a:lnTo>
                  <a:lnTo>
                    <a:pt x="756" y="6"/>
                  </a:lnTo>
                  <a:lnTo>
                    <a:pt x="712" y="8"/>
                  </a:lnTo>
                  <a:lnTo>
                    <a:pt x="712" y="8"/>
                  </a:lnTo>
                  <a:lnTo>
                    <a:pt x="714" y="8"/>
                  </a:lnTo>
                  <a:lnTo>
                    <a:pt x="714" y="10"/>
                  </a:lnTo>
                  <a:lnTo>
                    <a:pt x="714" y="10"/>
                  </a:lnTo>
                  <a:lnTo>
                    <a:pt x="714" y="10"/>
                  </a:lnTo>
                  <a:lnTo>
                    <a:pt x="698" y="6"/>
                  </a:lnTo>
                  <a:lnTo>
                    <a:pt x="676" y="8"/>
                  </a:lnTo>
                  <a:lnTo>
                    <a:pt x="654" y="10"/>
                  </a:lnTo>
                  <a:lnTo>
                    <a:pt x="640" y="12"/>
                  </a:lnTo>
                  <a:lnTo>
                    <a:pt x="640" y="12"/>
                  </a:lnTo>
                  <a:lnTo>
                    <a:pt x="620" y="8"/>
                  </a:lnTo>
                  <a:lnTo>
                    <a:pt x="626" y="10"/>
                  </a:lnTo>
                  <a:lnTo>
                    <a:pt x="626" y="10"/>
                  </a:lnTo>
                  <a:lnTo>
                    <a:pt x="522" y="12"/>
                  </a:lnTo>
                  <a:lnTo>
                    <a:pt x="472" y="12"/>
                  </a:lnTo>
                  <a:lnTo>
                    <a:pt x="420" y="10"/>
                  </a:lnTo>
                  <a:lnTo>
                    <a:pt x="420" y="10"/>
                  </a:lnTo>
                  <a:lnTo>
                    <a:pt x="418" y="10"/>
                  </a:lnTo>
                  <a:lnTo>
                    <a:pt x="424" y="12"/>
                  </a:lnTo>
                  <a:lnTo>
                    <a:pt x="428" y="12"/>
                  </a:lnTo>
                  <a:lnTo>
                    <a:pt x="430" y="12"/>
                  </a:lnTo>
                  <a:lnTo>
                    <a:pt x="426" y="14"/>
                  </a:lnTo>
                  <a:lnTo>
                    <a:pt x="426" y="14"/>
                  </a:lnTo>
                  <a:lnTo>
                    <a:pt x="416" y="12"/>
                  </a:lnTo>
                  <a:lnTo>
                    <a:pt x="406" y="12"/>
                  </a:lnTo>
                  <a:lnTo>
                    <a:pt x="386" y="12"/>
                  </a:lnTo>
                  <a:lnTo>
                    <a:pt x="386" y="12"/>
                  </a:lnTo>
                  <a:lnTo>
                    <a:pt x="388" y="12"/>
                  </a:lnTo>
                  <a:lnTo>
                    <a:pt x="386" y="14"/>
                  </a:lnTo>
                  <a:lnTo>
                    <a:pt x="382" y="14"/>
                  </a:lnTo>
                  <a:lnTo>
                    <a:pt x="376" y="14"/>
                  </a:lnTo>
                  <a:lnTo>
                    <a:pt x="372" y="14"/>
                  </a:lnTo>
                  <a:lnTo>
                    <a:pt x="372" y="16"/>
                  </a:lnTo>
                  <a:lnTo>
                    <a:pt x="348" y="14"/>
                  </a:lnTo>
                  <a:lnTo>
                    <a:pt x="344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28" y="16"/>
                  </a:lnTo>
                  <a:lnTo>
                    <a:pt x="328" y="16"/>
                  </a:lnTo>
                  <a:lnTo>
                    <a:pt x="326" y="16"/>
                  </a:lnTo>
                  <a:lnTo>
                    <a:pt x="320" y="18"/>
                  </a:lnTo>
                  <a:lnTo>
                    <a:pt x="320" y="18"/>
                  </a:lnTo>
                  <a:lnTo>
                    <a:pt x="310" y="16"/>
                  </a:lnTo>
                  <a:lnTo>
                    <a:pt x="298" y="14"/>
                  </a:lnTo>
                  <a:lnTo>
                    <a:pt x="298" y="14"/>
                  </a:lnTo>
                  <a:lnTo>
                    <a:pt x="324" y="20"/>
                  </a:lnTo>
                  <a:lnTo>
                    <a:pt x="334" y="20"/>
                  </a:lnTo>
                  <a:lnTo>
                    <a:pt x="348" y="18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48" y="2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56" y="22"/>
                  </a:lnTo>
                  <a:lnTo>
                    <a:pt x="382" y="22"/>
                  </a:lnTo>
                  <a:lnTo>
                    <a:pt x="374" y="18"/>
                  </a:lnTo>
                  <a:lnTo>
                    <a:pt x="374" y="18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86" y="14"/>
                  </a:lnTo>
                  <a:lnTo>
                    <a:pt x="418" y="18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48" y="18"/>
                  </a:lnTo>
                  <a:lnTo>
                    <a:pt x="462" y="20"/>
                  </a:lnTo>
                  <a:lnTo>
                    <a:pt x="470" y="22"/>
                  </a:lnTo>
                  <a:lnTo>
                    <a:pt x="468" y="20"/>
                  </a:lnTo>
                  <a:lnTo>
                    <a:pt x="468" y="20"/>
                  </a:lnTo>
                  <a:lnTo>
                    <a:pt x="476" y="20"/>
                  </a:lnTo>
                  <a:lnTo>
                    <a:pt x="482" y="22"/>
                  </a:lnTo>
                  <a:lnTo>
                    <a:pt x="482" y="20"/>
                  </a:lnTo>
                  <a:lnTo>
                    <a:pt x="506" y="22"/>
                  </a:lnTo>
                  <a:lnTo>
                    <a:pt x="504" y="22"/>
                  </a:lnTo>
                  <a:lnTo>
                    <a:pt x="534" y="22"/>
                  </a:lnTo>
                  <a:lnTo>
                    <a:pt x="528" y="20"/>
                  </a:lnTo>
                  <a:lnTo>
                    <a:pt x="528" y="20"/>
                  </a:lnTo>
                  <a:lnTo>
                    <a:pt x="550" y="20"/>
                  </a:lnTo>
                  <a:lnTo>
                    <a:pt x="566" y="22"/>
                  </a:lnTo>
                  <a:lnTo>
                    <a:pt x="566" y="22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6" y="46"/>
                  </a:lnTo>
                  <a:lnTo>
                    <a:pt x="44" y="50"/>
                  </a:lnTo>
                  <a:lnTo>
                    <a:pt x="36" y="68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2" y="92"/>
                  </a:lnTo>
                  <a:lnTo>
                    <a:pt x="32" y="92"/>
                  </a:lnTo>
                  <a:lnTo>
                    <a:pt x="26" y="136"/>
                  </a:lnTo>
                  <a:lnTo>
                    <a:pt x="24" y="156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4" y="180"/>
                  </a:lnTo>
                  <a:lnTo>
                    <a:pt x="26" y="178"/>
                  </a:lnTo>
                  <a:lnTo>
                    <a:pt x="28" y="172"/>
                  </a:lnTo>
                  <a:lnTo>
                    <a:pt x="28" y="164"/>
                  </a:lnTo>
                  <a:lnTo>
                    <a:pt x="30" y="164"/>
                  </a:lnTo>
                  <a:lnTo>
                    <a:pt x="30" y="168"/>
                  </a:lnTo>
                  <a:lnTo>
                    <a:pt x="30" y="168"/>
                  </a:lnTo>
                  <a:lnTo>
                    <a:pt x="28" y="180"/>
                  </a:lnTo>
                  <a:lnTo>
                    <a:pt x="26" y="192"/>
                  </a:lnTo>
                  <a:lnTo>
                    <a:pt x="20" y="218"/>
                  </a:lnTo>
                  <a:lnTo>
                    <a:pt x="20" y="218"/>
                  </a:lnTo>
                  <a:lnTo>
                    <a:pt x="22" y="236"/>
                  </a:lnTo>
                  <a:lnTo>
                    <a:pt x="20" y="256"/>
                  </a:lnTo>
                  <a:lnTo>
                    <a:pt x="20" y="256"/>
                  </a:lnTo>
                  <a:lnTo>
                    <a:pt x="22" y="252"/>
                  </a:lnTo>
                  <a:lnTo>
                    <a:pt x="22" y="252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62"/>
                  </a:lnTo>
                  <a:lnTo>
                    <a:pt x="20" y="268"/>
                  </a:lnTo>
                  <a:lnTo>
                    <a:pt x="16" y="282"/>
                  </a:lnTo>
                  <a:lnTo>
                    <a:pt x="22" y="288"/>
                  </a:lnTo>
                  <a:lnTo>
                    <a:pt x="22" y="288"/>
                  </a:lnTo>
                  <a:lnTo>
                    <a:pt x="18" y="322"/>
                  </a:lnTo>
                  <a:lnTo>
                    <a:pt x="14" y="352"/>
                  </a:lnTo>
                  <a:lnTo>
                    <a:pt x="16" y="352"/>
                  </a:lnTo>
                  <a:lnTo>
                    <a:pt x="16" y="352"/>
                  </a:lnTo>
                  <a:lnTo>
                    <a:pt x="14" y="380"/>
                  </a:lnTo>
                  <a:lnTo>
                    <a:pt x="12" y="394"/>
                  </a:lnTo>
                  <a:lnTo>
                    <a:pt x="10" y="406"/>
                  </a:lnTo>
                  <a:lnTo>
                    <a:pt x="10" y="406"/>
                  </a:lnTo>
                  <a:lnTo>
                    <a:pt x="12" y="414"/>
                  </a:lnTo>
                  <a:lnTo>
                    <a:pt x="14" y="424"/>
                  </a:lnTo>
                  <a:lnTo>
                    <a:pt x="14" y="424"/>
                  </a:lnTo>
                  <a:lnTo>
                    <a:pt x="12" y="426"/>
                  </a:lnTo>
                  <a:lnTo>
                    <a:pt x="10" y="430"/>
                  </a:lnTo>
                  <a:lnTo>
                    <a:pt x="10" y="444"/>
                  </a:lnTo>
                  <a:lnTo>
                    <a:pt x="10" y="458"/>
                  </a:lnTo>
                  <a:lnTo>
                    <a:pt x="8" y="466"/>
                  </a:lnTo>
                  <a:lnTo>
                    <a:pt x="6" y="470"/>
                  </a:lnTo>
                  <a:lnTo>
                    <a:pt x="10" y="494"/>
                  </a:lnTo>
                  <a:lnTo>
                    <a:pt x="10" y="494"/>
                  </a:lnTo>
                  <a:lnTo>
                    <a:pt x="8" y="500"/>
                  </a:lnTo>
                  <a:lnTo>
                    <a:pt x="6" y="512"/>
                  </a:lnTo>
                  <a:lnTo>
                    <a:pt x="4" y="534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6" y="534"/>
                  </a:lnTo>
                  <a:lnTo>
                    <a:pt x="6" y="540"/>
                  </a:lnTo>
                  <a:lnTo>
                    <a:pt x="6" y="560"/>
                  </a:lnTo>
                  <a:lnTo>
                    <a:pt x="6" y="560"/>
                  </a:lnTo>
                  <a:lnTo>
                    <a:pt x="6" y="574"/>
                  </a:lnTo>
                  <a:lnTo>
                    <a:pt x="4" y="590"/>
                  </a:lnTo>
                  <a:lnTo>
                    <a:pt x="2" y="604"/>
                  </a:lnTo>
                  <a:lnTo>
                    <a:pt x="4" y="602"/>
                  </a:lnTo>
                  <a:lnTo>
                    <a:pt x="4" y="602"/>
                  </a:lnTo>
                  <a:lnTo>
                    <a:pt x="2" y="634"/>
                  </a:lnTo>
                  <a:lnTo>
                    <a:pt x="2" y="648"/>
                  </a:lnTo>
                  <a:lnTo>
                    <a:pt x="4" y="654"/>
                  </a:lnTo>
                  <a:lnTo>
                    <a:pt x="4" y="656"/>
                  </a:lnTo>
                  <a:lnTo>
                    <a:pt x="4" y="656"/>
                  </a:lnTo>
                  <a:lnTo>
                    <a:pt x="4" y="674"/>
                  </a:lnTo>
                  <a:lnTo>
                    <a:pt x="0" y="688"/>
                  </a:lnTo>
                  <a:lnTo>
                    <a:pt x="2" y="710"/>
                  </a:lnTo>
                  <a:lnTo>
                    <a:pt x="4" y="706"/>
                  </a:lnTo>
                  <a:lnTo>
                    <a:pt x="4" y="706"/>
                  </a:lnTo>
                  <a:lnTo>
                    <a:pt x="4" y="706"/>
                  </a:lnTo>
                  <a:lnTo>
                    <a:pt x="6" y="708"/>
                  </a:lnTo>
                  <a:lnTo>
                    <a:pt x="6" y="718"/>
                  </a:lnTo>
                  <a:lnTo>
                    <a:pt x="4" y="728"/>
                  </a:lnTo>
                  <a:lnTo>
                    <a:pt x="4" y="738"/>
                  </a:lnTo>
                  <a:lnTo>
                    <a:pt x="4" y="732"/>
                  </a:lnTo>
                  <a:lnTo>
                    <a:pt x="4" y="732"/>
                  </a:lnTo>
                  <a:lnTo>
                    <a:pt x="0" y="746"/>
                  </a:lnTo>
                  <a:lnTo>
                    <a:pt x="4" y="742"/>
                  </a:lnTo>
                  <a:lnTo>
                    <a:pt x="4" y="742"/>
                  </a:lnTo>
                  <a:lnTo>
                    <a:pt x="2" y="752"/>
                  </a:lnTo>
                  <a:lnTo>
                    <a:pt x="0" y="760"/>
                  </a:lnTo>
                  <a:lnTo>
                    <a:pt x="0" y="760"/>
                  </a:lnTo>
                  <a:lnTo>
                    <a:pt x="0" y="758"/>
                  </a:lnTo>
                  <a:lnTo>
                    <a:pt x="2" y="760"/>
                  </a:lnTo>
                  <a:lnTo>
                    <a:pt x="2" y="766"/>
                  </a:lnTo>
                  <a:lnTo>
                    <a:pt x="4" y="780"/>
                  </a:lnTo>
                  <a:lnTo>
                    <a:pt x="4" y="780"/>
                  </a:lnTo>
                  <a:lnTo>
                    <a:pt x="2" y="778"/>
                  </a:lnTo>
                  <a:lnTo>
                    <a:pt x="2" y="778"/>
                  </a:lnTo>
                  <a:lnTo>
                    <a:pt x="2" y="782"/>
                  </a:lnTo>
                  <a:lnTo>
                    <a:pt x="2" y="782"/>
                  </a:lnTo>
                  <a:lnTo>
                    <a:pt x="2" y="790"/>
                  </a:lnTo>
                  <a:lnTo>
                    <a:pt x="4" y="806"/>
                  </a:lnTo>
                  <a:lnTo>
                    <a:pt x="6" y="82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6" y="852"/>
                  </a:lnTo>
                  <a:lnTo>
                    <a:pt x="4" y="852"/>
                  </a:lnTo>
                  <a:lnTo>
                    <a:pt x="4" y="852"/>
                  </a:lnTo>
                  <a:lnTo>
                    <a:pt x="4" y="852"/>
                  </a:lnTo>
                  <a:lnTo>
                    <a:pt x="6" y="868"/>
                  </a:lnTo>
                  <a:lnTo>
                    <a:pt x="8" y="886"/>
                  </a:lnTo>
                  <a:lnTo>
                    <a:pt x="10" y="902"/>
                  </a:lnTo>
                  <a:lnTo>
                    <a:pt x="14" y="914"/>
                  </a:lnTo>
                  <a:lnTo>
                    <a:pt x="14" y="914"/>
                  </a:lnTo>
                  <a:lnTo>
                    <a:pt x="12" y="904"/>
                  </a:lnTo>
                  <a:lnTo>
                    <a:pt x="14" y="900"/>
                  </a:lnTo>
                  <a:lnTo>
                    <a:pt x="14" y="900"/>
                  </a:lnTo>
                  <a:lnTo>
                    <a:pt x="18" y="910"/>
                  </a:lnTo>
                  <a:lnTo>
                    <a:pt x="22" y="920"/>
                  </a:lnTo>
                  <a:lnTo>
                    <a:pt x="22" y="920"/>
                  </a:lnTo>
                  <a:lnTo>
                    <a:pt x="26" y="926"/>
                  </a:lnTo>
                  <a:lnTo>
                    <a:pt x="34" y="930"/>
                  </a:lnTo>
                  <a:lnTo>
                    <a:pt x="34" y="930"/>
                  </a:lnTo>
                  <a:lnTo>
                    <a:pt x="44" y="934"/>
                  </a:lnTo>
                  <a:lnTo>
                    <a:pt x="44" y="934"/>
                  </a:lnTo>
                  <a:lnTo>
                    <a:pt x="52" y="932"/>
                  </a:lnTo>
                  <a:lnTo>
                    <a:pt x="50" y="932"/>
                  </a:lnTo>
                  <a:lnTo>
                    <a:pt x="48" y="930"/>
                  </a:lnTo>
                  <a:lnTo>
                    <a:pt x="48" y="928"/>
                  </a:lnTo>
                  <a:lnTo>
                    <a:pt x="48" y="928"/>
                  </a:lnTo>
                  <a:lnTo>
                    <a:pt x="48" y="928"/>
                  </a:lnTo>
                  <a:lnTo>
                    <a:pt x="60" y="928"/>
                  </a:lnTo>
                  <a:lnTo>
                    <a:pt x="60" y="928"/>
                  </a:lnTo>
                  <a:lnTo>
                    <a:pt x="60" y="930"/>
                  </a:lnTo>
                  <a:lnTo>
                    <a:pt x="60" y="932"/>
                  </a:lnTo>
                  <a:lnTo>
                    <a:pt x="68" y="932"/>
                  </a:lnTo>
                  <a:lnTo>
                    <a:pt x="68" y="932"/>
                  </a:lnTo>
                  <a:lnTo>
                    <a:pt x="122" y="930"/>
                  </a:lnTo>
                  <a:lnTo>
                    <a:pt x="176" y="930"/>
                  </a:lnTo>
                  <a:lnTo>
                    <a:pt x="228" y="928"/>
                  </a:lnTo>
                  <a:lnTo>
                    <a:pt x="272" y="926"/>
                  </a:lnTo>
                  <a:lnTo>
                    <a:pt x="272" y="926"/>
                  </a:lnTo>
                  <a:lnTo>
                    <a:pt x="270" y="924"/>
                  </a:lnTo>
                  <a:lnTo>
                    <a:pt x="272" y="924"/>
                  </a:lnTo>
                  <a:lnTo>
                    <a:pt x="272" y="922"/>
                  </a:lnTo>
                  <a:lnTo>
                    <a:pt x="272" y="922"/>
                  </a:lnTo>
                  <a:lnTo>
                    <a:pt x="272" y="922"/>
                  </a:lnTo>
                  <a:lnTo>
                    <a:pt x="284" y="922"/>
                  </a:lnTo>
                  <a:lnTo>
                    <a:pt x="292" y="924"/>
                  </a:lnTo>
                  <a:lnTo>
                    <a:pt x="302" y="924"/>
                  </a:lnTo>
                  <a:lnTo>
                    <a:pt x="310" y="922"/>
                  </a:lnTo>
                  <a:lnTo>
                    <a:pt x="310" y="922"/>
                  </a:lnTo>
                  <a:lnTo>
                    <a:pt x="304" y="920"/>
                  </a:lnTo>
                  <a:lnTo>
                    <a:pt x="302" y="920"/>
                  </a:lnTo>
                  <a:lnTo>
                    <a:pt x="302" y="920"/>
                  </a:lnTo>
                  <a:lnTo>
                    <a:pt x="302" y="920"/>
                  </a:lnTo>
                  <a:lnTo>
                    <a:pt x="314" y="922"/>
                  </a:lnTo>
                  <a:lnTo>
                    <a:pt x="332" y="922"/>
                  </a:lnTo>
                  <a:lnTo>
                    <a:pt x="350" y="922"/>
                  </a:lnTo>
                  <a:lnTo>
                    <a:pt x="362" y="926"/>
                  </a:lnTo>
                  <a:lnTo>
                    <a:pt x="364" y="922"/>
                  </a:lnTo>
                  <a:lnTo>
                    <a:pt x="364" y="922"/>
                  </a:lnTo>
                  <a:lnTo>
                    <a:pt x="402" y="924"/>
                  </a:lnTo>
                  <a:lnTo>
                    <a:pt x="420" y="924"/>
                  </a:lnTo>
                  <a:lnTo>
                    <a:pt x="430" y="922"/>
                  </a:lnTo>
                  <a:lnTo>
                    <a:pt x="430" y="922"/>
                  </a:lnTo>
                  <a:lnTo>
                    <a:pt x="428" y="922"/>
                  </a:lnTo>
                  <a:lnTo>
                    <a:pt x="428" y="920"/>
                  </a:lnTo>
                  <a:lnTo>
                    <a:pt x="428" y="920"/>
                  </a:lnTo>
                  <a:lnTo>
                    <a:pt x="442" y="922"/>
                  </a:lnTo>
                  <a:lnTo>
                    <a:pt x="454" y="922"/>
                  </a:lnTo>
                  <a:lnTo>
                    <a:pt x="486" y="922"/>
                  </a:lnTo>
                  <a:lnTo>
                    <a:pt x="486" y="922"/>
                  </a:lnTo>
                  <a:lnTo>
                    <a:pt x="490" y="920"/>
                  </a:lnTo>
                  <a:lnTo>
                    <a:pt x="498" y="918"/>
                  </a:lnTo>
                  <a:lnTo>
                    <a:pt x="516" y="918"/>
                  </a:lnTo>
                  <a:lnTo>
                    <a:pt x="534" y="916"/>
                  </a:lnTo>
                  <a:lnTo>
                    <a:pt x="542" y="916"/>
                  </a:lnTo>
                  <a:lnTo>
                    <a:pt x="546" y="914"/>
                  </a:lnTo>
                  <a:lnTo>
                    <a:pt x="546" y="914"/>
                  </a:lnTo>
                  <a:lnTo>
                    <a:pt x="584" y="912"/>
                  </a:lnTo>
                  <a:lnTo>
                    <a:pt x="612" y="914"/>
                  </a:lnTo>
                  <a:lnTo>
                    <a:pt x="638" y="914"/>
                  </a:lnTo>
                  <a:lnTo>
                    <a:pt x="668" y="914"/>
                  </a:lnTo>
                  <a:lnTo>
                    <a:pt x="668" y="914"/>
                  </a:lnTo>
                  <a:lnTo>
                    <a:pt x="664" y="912"/>
                  </a:lnTo>
                  <a:lnTo>
                    <a:pt x="668" y="910"/>
                  </a:lnTo>
                  <a:lnTo>
                    <a:pt x="682" y="910"/>
                  </a:lnTo>
                  <a:lnTo>
                    <a:pt x="680" y="912"/>
                  </a:lnTo>
                  <a:lnTo>
                    <a:pt x="680" y="912"/>
                  </a:lnTo>
                  <a:lnTo>
                    <a:pt x="720" y="908"/>
                  </a:lnTo>
                  <a:lnTo>
                    <a:pt x="744" y="908"/>
                  </a:lnTo>
                  <a:lnTo>
                    <a:pt x="768" y="908"/>
                  </a:lnTo>
                  <a:lnTo>
                    <a:pt x="768" y="908"/>
                  </a:lnTo>
                  <a:lnTo>
                    <a:pt x="770" y="908"/>
                  </a:lnTo>
                  <a:lnTo>
                    <a:pt x="772" y="906"/>
                  </a:lnTo>
                  <a:lnTo>
                    <a:pt x="772" y="906"/>
                  </a:lnTo>
                  <a:lnTo>
                    <a:pt x="776" y="904"/>
                  </a:lnTo>
                  <a:lnTo>
                    <a:pt x="784" y="908"/>
                  </a:lnTo>
                  <a:lnTo>
                    <a:pt x="784" y="908"/>
                  </a:lnTo>
                  <a:lnTo>
                    <a:pt x="796" y="904"/>
                  </a:lnTo>
                  <a:lnTo>
                    <a:pt x="796" y="904"/>
                  </a:lnTo>
                  <a:lnTo>
                    <a:pt x="820" y="906"/>
                  </a:lnTo>
                  <a:lnTo>
                    <a:pt x="846" y="906"/>
                  </a:lnTo>
                  <a:lnTo>
                    <a:pt x="846" y="906"/>
                  </a:lnTo>
                  <a:lnTo>
                    <a:pt x="850" y="902"/>
                  </a:lnTo>
                  <a:lnTo>
                    <a:pt x="854" y="902"/>
                  </a:lnTo>
                  <a:lnTo>
                    <a:pt x="860" y="900"/>
                  </a:lnTo>
                  <a:lnTo>
                    <a:pt x="860" y="900"/>
                  </a:lnTo>
                  <a:lnTo>
                    <a:pt x="878" y="902"/>
                  </a:lnTo>
                  <a:lnTo>
                    <a:pt x="904" y="900"/>
                  </a:lnTo>
                  <a:lnTo>
                    <a:pt x="960" y="898"/>
                  </a:lnTo>
                  <a:lnTo>
                    <a:pt x="954" y="896"/>
                  </a:lnTo>
                  <a:lnTo>
                    <a:pt x="954" y="896"/>
                  </a:lnTo>
                  <a:lnTo>
                    <a:pt x="972" y="894"/>
                  </a:lnTo>
                  <a:lnTo>
                    <a:pt x="996" y="894"/>
                  </a:lnTo>
                  <a:lnTo>
                    <a:pt x="996" y="894"/>
                  </a:lnTo>
                  <a:lnTo>
                    <a:pt x="994" y="894"/>
                  </a:lnTo>
                  <a:lnTo>
                    <a:pt x="994" y="892"/>
                  </a:lnTo>
                  <a:lnTo>
                    <a:pt x="994" y="890"/>
                  </a:lnTo>
                  <a:lnTo>
                    <a:pt x="994" y="890"/>
                  </a:lnTo>
                  <a:lnTo>
                    <a:pt x="1006" y="892"/>
                  </a:lnTo>
                  <a:lnTo>
                    <a:pt x="1020" y="892"/>
                  </a:lnTo>
                  <a:lnTo>
                    <a:pt x="1034" y="892"/>
                  </a:lnTo>
                  <a:lnTo>
                    <a:pt x="1044" y="892"/>
                  </a:lnTo>
                  <a:lnTo>
                    <a:pt x="1080" y="888"/>
                  </a:lnTo>
                  <a:lnTo>
                    <a:pt x="1078" y="890"/>
                  </a:lnTo>
                  <a:lnTo>
                    <a:pt x="1118" y="886"/>
                  </a:lnTo>
                  <a:lnTo>
                    <a:pt x="1138" y="884"/>
                  </a:lnTo>
                  <a:lnTo>
                    <a:pt x="1138" y="884"/>
                  </a:lnTo>
                  <a:lnTo>
                    <a:pt x="1142" y="882"/>
                  </a:lnTo>
                  <a:lnTo>
                    <a:pt x="1152" y="880"/>
                  </a:lnTo>
                  <a:lnTo>
                    <a:pt x="1152" y="880"/>
                  </a:lnTo>
                  <a:lnTo>
                    <a:pt x="1160" y="868"/>
                  </a:lnTo>
                  <a:lnTo>
                    <a:pt x="1162" y="862"/>
                  </a:lnTo>
                  <a:lnTo>
                    <a:pt x="1162" y="860"/>
                  </a:lnTo>
                  <a:lnTo>
                    <a:pt x="1162" y="858"/>
                  </a:lnTo>
                  <a:lnTo>
                    <a:pt x="1162" y="858"/>
                  </a:lnTo>
                  <a:close/>
                  <a:moveTo>
                    <a:pt x="1136" y="634"/>
                  </a:moveTo>
                  <a:lnTo>
                    <a:pt x="1136" y="634"/>
                  </a:lnTo>
                  <a:lnTo>
                    <a:pt x="1134" y="642"/>
                  </a:lnTo>
                  <a:lnTo>
                    <a:pt x="1134" y="642"/>
                  </a:lnTo>
                  <a:lnTo>
                    <a:pt x="1132" y="634"/>
                  </a:lnTo>
                  <a:lnTo>
                    <a:pt x="1132" y="634"/>
                  </a:lnTo>
                  <a:lnTo>
                    <a:pt x="1134" y="632"/>
                  </a:lnTo>
                  <a:lnTo>
                    <a:pt x="1136" y="634"/>
                  </a:lnTo>
                  <a:lnTo>
                    <a:pt x="1136" y="634"/>
                  </a:lnTo>
                  <a:close/>
                  <a:moveTo>
                    <a:pt x="1124" y="446"/>
                  </a:moveTo>
                  <a:lnTo>
                    <a:pt x="1124" y="446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6"/>
                  </a:lnTo>
                  <a:lnTo>
                    <a:pt x="1124" y="476"/>
                  </a:lnTo>
                  <a:lnTo>
                    <a:pt x="1122" y="454"/>
                  </a:lnTo>
                  <a:lnTo>
                    <a:pt x="1122" y="454"/>
                  </a:lnTo>
                  <a:lnTo>
                    <a:pt x="1124" y="446"/>
                  </a:lnTo>
                  <a:lnTo>
                    <a:pt x="1124" y="446"/>
                  </a:lnTo>
                  <a:close/>
                  <a:moveTo>
                    <a:pt x="1114" y="300"/>
                  </a:moveTo>
                  <a:lnTo>
                    <a:pt x="1114" y="300"/>
                  </a:lnTo>
                  <a:lnTo>
                    <a:pt x="1112" y="306"/>
                  </a:lnTo>
                  <a:lnTo>
                    <a:pt x="1112" y="306"/>
                  </a:lnTo>
                  <a:lnTo>
                    <a:pt x="1112" y="300"/>
                  </a:lnTo>
                  <a:lnTo>
                    <a:pt x="1112" y="300"/>
                  </a:lnTo>
                  <a:lnTo>
                    <a:pt x="1114" y="300"/>
                  </a:lnTo>
                  <a:lnTo>
                    <a:pt x="1114" y="300"/>
                  </a:lnTo>
                  <a:close/>
                  <a:moveTo>
                    <a:pt x="1070" y="18"/>
                  </a:moveTo>
                  <a:lnTo>
                    <a:pt x="1070" y="18"/>
                  </a:lnTo>
                  <a:lnTo>
                    <a:pt x="1050" y="16"/>
                  </a:lnTo>
                  <a:lnTo>
                    <a:pt x="1050" y="16"/>
                  </a:lnTo>
                  <a:lnTo>
                    <a:pt x="1022" y="16"/>
                  </a:lnTo>
                  <a:lnTo>
                    <a:pt x="1022" y="16"/>
                  </a:lnTo>
                  <a:lnTo>
                    <a:pt x="1024" y="16"/>
                  </a:lnTo>
                  <a:lnTo>
                    <a:pt x="1024" y="16"/>
                  </a:lnTo>
                  <a:lnTo>
                    <a:pt x="1050" y="14"/>
                  </a:lnTo>
                  <a:lnTo>
                    <a:pt x="1060" y="16"/>
                  </a:lnTo>
                  <a:lnTo>
                    <a:pt x="1070" y="18"/>
                  </a:lnTo>
                  <a:lnTo>
                    <a:pt x="1070" y="18"/>
                  </a:lnTo>
                  <a:close/>
                  <a:moveTo>
                    <a:pt x="1006" y="18"/>
                  </a:moveTo>
                  <a:lnTo>
                    <a:pt x="1006" y="18"/>
                  </a:lnTo>
                  <a:lnTo>
                    <a:pt x="988" y="18"/>
                  </a:lnTo>
                  <a:lnTo>
                    <a:pt x="988" y="16"/>
                  </a:lnTo>
                  <a:lnTo>
                    <a:pt x="988" y="16"/>
                  </a:lnTo>
                  <a:lnTo>
                    <a:pt x="998" y="16"/>
                  </a:lnTo>
                  <a:lnTo>
                    <a:pt x="1006" y="18"/>
                  </a:lnTo>
                  <a:lnTo>
                    <a:pt x="1006" y="18"/>
                  </a:lnTo>
                  <a:close/>
                  <a:moveTo>
                    <a:pt x="988" y="10"/>
                  </a:moveTo>
                  <a:lnTo>
                    <a:pt x="988" y="10"/>
                  </a:lnTo>
                  <a:lnTo>
                    <a:pt x="994" y="12"/>
                  </a:lnTo>
                  <a:lnTo>
                    <a:pt x="990" y="14"/>
                  </a:lnTo>
                  <a:lnTo>
                    <a:pt x="982" y="14"/>
                  </a:lnTo>
                  <a:lnTo>
                    <a:pt x="974" y="16"/>
                  </a:lnTo>
                  <a:lnTo>
                    <a:pt x="978" y="18"/>
                  </a:lnTo>
                  <a:lnTo>
                    <a:pt x="978" y="18"/>
                  </a:lnTo>
                  <a:lnTo>
                    <a:pt x="946" y="18"/>
                  </a:lnTo>
                  <a:lnTo>
                    <a:pt x="946" y="18"/>
                  </a:lnTo>
                  <a:lnTo>
                    <a:pt x="964" y="16"/>
                  </a:lnTo>
                  <a:lnTo>
                    <a:pt x="964" y="16"/>
                  </a:lnTo>
                  <a:lnTo>
                    <a:pt x="956" y="14"/>
                  </a:lnTo>
                  <a:lnTo>
                    <a:pt x="946" y="12"/>
                  </a:lnTo>
                  <a:lnTo>
                    <a:pt x="946" y="12"/>
                  </a:lnTo>
                  <a:lnTo>
                    <a:pt x="960" y="10"/>
                  </a:lnTo>
                  <a:lnTo>
                    <a:pt x="970" y="10"/>
                  </a:lnTo>
                  <a:lnTo>
                    <a:pt x="978" y="12"/>
                  </a:lnTo>
                  <a:lnTo>
                    <a:pt x="988" y="10"/>
                  </a:lnTo>
                  <a:lnTo>
                    <a:pt x="988" y="10"/>
                  </a:lnTo>
                  <a:close/>
                  <a:moveTo>
                    <a:pt x="840" y="20"/>
                  </a:moveTo>
                  <a:lnTo>
                    <a:pt x="840" y="20"/>
                  </a:lnTo>
                  <a:lnTo>
                    <a:pt x="864" y="18"/>
                  </a:lnTo>
                  <a:lnTo>
                    <a:pt x="884" y="18"/>
                  </a:lnTo>
                  <a:lnTo>
                    <a:pt x="920" y="18"/>
                  </a:lnTo>
                  <a:lnTo>
                    <a:pt x="920" y="18"/>
                  </a:lnTo>
                  <a:lnTo>
                    <a:pt x="768" y="20"/>
                  </a:lnTo>
                  <a:lnTo>
                    <a:pt x="768" y="20"/>
                  </a:lnTo>
                  <a:lnTo>
                    <a:pt x="766" y="16"/>
                  </a:lnTo>
                  <a:lnTo>
                    <a:pt x="764" y="14"/>
                  </a:lnTo>
                  <a:lnTo>
                    <a:pt x="764" y="14"/>
                  </a:lnTo>
                  <a:lnTo>
                    <a:pt x="800" y="16"/>
                  </a:lnTo>
                  <a:lnTo>
                    <a:pt x="840" y="20"/>
                  </a:lnTo>
                  <a:lnTo>
                    <a:pt x="840" y="20"/>
                  </a:lnTo>
                  <a:close/>
                  <a:moveTo>
                    <a:pt x="748" y="20"/>
                  </a:moveTo>
                  <a:lnTo>
                    <a:pt x="748" y="20"/>
                  </a:lnTo>
                  <a:lnTo>
                    <a:pt x="734" y="20"/>
                  </a:lnTo>
                  <a:lnTo>
                    <a:pt x="734" y="20"/>
                  </a:lnTo>
                  <a:lnTo>
                    <a:pt x="742" y="20"/>
                  </a:lnTo>
                  <a:lnTo>
                    <a:pt x="748" y="20"/>
                  </a:lnTo>
                  <a:lnTo>
                    <a:pt x="748" y="20"/>
                  </a:lnTo>
                  <a:close/>
                  <a:moveTo>
                    <a:pt x="664" y="16"/>
                  </a:moveTo>
                  <a:lnTo>
                    <a:pt x="664" y="16"/>
                  </a:lnTo>
                  <a:lnTo>
                    <a:pt x="654" y="14"/>
                  </a:lnTo>
                  <a:lnTo>
                    <a:pt x="654" y="14"/>
                  </a:lnTo>
                  <a:lnTo>
                    <a:pt x="654" y="14"/>
                  </a:lnTo>
                  <a:lnTo>
                    <a:pt x="664" y="12"/>
                  </a:lnTo>
                  <a:lnTo>
                    <a:pt x="664" y="12"/>
                  </a:lnTo>
                  <a:lnTo>
                    <a:pt x="668" y="14"/>
                  </a:lnTo>
                  <a:lnTo>
                    <a:pt x="674" y="16"/>
                  </a:lnTo>
                  <a:lnTo>
                    <a:pt x="692" y="18"/>
                  </a:lnTo>
                  <a:lnTo>
                    <a:pt x="712" y="18"/>
                  </a:lnTo>
                  <a:lnTo>
                    <a:pt x="726" y="20"/>
                  </a:lnTo>
                  <a:lnTo>
                    <a:pt x="726" y="20"/>
                  </a:lnTo>
                  <a:lnTo>
                    <a:pt x="618" y="22"/>
                  </a:lnTo>
                  <a:lnTo>
                    <a:pt x="618" y="22"/>
                  </a:lnTo>
                  <a:lnTo>
                    <a:pt x="636" y="18"/>
                  </a:lnTo>
                  <a:lnTo>
                    <a:pt x="648" y="16"/>
                  </a:lnTo>
                  <a:lnTo>
                    <a:pt x="664" y="16"/>
                  </a:lnTo>
                  <a:lnTo>
                    <a:pt x="664" y="16"/>
                  </a:lnTo>
                  <a:close/>
                  <a:moveTo>
                    <a:pt x="590" y="18"/>
                  </a:moveTo>
                  <a:lnTo>
                    <a:pt x="596" y="20"/>
                  </a:lnTo>
                  <a:lnTo>
                    <a:pt x="596" y="20"/>
                  </a:lnTo>
                  <a:lnTo>
                    <a:pt x="602" y="18"/>
                  </a:lnTo>
                  <a:lnTo>
                    <a:pt x="602" y="18"/>
                  </a:lnTo>
                  <a:lnTo>
                    <a:pt x="608" y="18"/>
                  </a:lnTo>
                  <a:lnTo>
                    <a:pt x="610" y="20"/>
                  </a:lnTo>
                  <a:lnTo>
                    <a:pt x="608" y="22"/>
                  </a:lnTo>
                  <a:lnTo>
                    <a:pt x="608" y="22"/>
                  </a:lnTo>
                  <a:lnTo>
                    <a:pt x="596" y="22"/>
                  </a:lnTo>
                  <a:lnTo>
                    <a:pt x="596" y="22"/>
                  </a:lnTo>
                  <a:lnTo>
                    <a:pt x="590" y="20"/>
                  </a:lnTo>
                  <a:lnTo>
                    <a:pt x="588" y="20"/>
                  </a:lnTo>
                  <a:lnTo>
                    <a:pt x="590" y="18"/>
                  </a:lnTo>
                  <a:lnTo>
                    <a:pt x="59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gray">
            <a:xfrm>
              <a:off x="2918" y="334"/>
              <a:ext cx="24" cy="34"/>
            </a:xfrm>
            <a:custGeom>
              <a:avLst/>
              <a:gdLst>
                <a:gd name="T0" fmla="*/ 0 w 24"/>
                <a:gd name="T1" fmla="*/ 0 h 34"/>
                <a:gd name="T2" fmla="*/ 6 w 24"/>
                <a:gd name="T3" fmla="*/ 4 h 34"/>
                <a:gd name="T4" fmla="*/ 6 w 24"/>
                <a:gd name="T5" fmla="*/ 4 h 34"/>
                <a:gd name="T6" fmla="*/ 14 w 24"/>
                <a:gd name="T7" fmla="*/ 20 h 34"/>
                <a:gd name="T8" fmla="*/ 24 w 24"/>
                <a:gd name="T9" fmla="*/ 34 h 34"/>
                <a:gd name="T10" fmla="*/ 24 w 24"/>
                <a:gd name="T11" fmla="*/ 34 h 34"/>
                <a:gd name="T12" fmla="*/ 10 w 24"/>
                <a:gd name="T13" fmla="*/ 18 h 34"/>
                <a:gd name="T14" fmla="*/ 0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14" y="2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gray">
            <a:xfrm>
              <a:off x="3030" y="474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gray">
            <a:xfrm>
              <a:off x="2918" y="340"/>
              <a:ext cx="1" cy="1"/>
            </a:xfrm>
            <a:prstGeom prst="rect">
              <a:avLst/>
            </a:pr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gray">
            <a:xfrm>
              <a:off x="2896" y="336"/>
              <a:ext cx="518" cy="3474"/>
            </a:xfrm>
            <a:custGeom>
              <a:avLst/>
              <a:gdLst>
                <a:gd name="T0" fmla="*/ 474 w 518"/>
                <a:gd name="T1" fmla="*/ 2966 h 3474"/>
                <a:gd name="T2" fmla="*/ 456 w 518"/>
                <a:gd name="T3" fmla="*/ 2774 h 3474"/>
                <a:gd name="T4" fmla="*/ 442 w 518"/>
                <a:gd name="T5" fmla="*/ 2670 h 3474"/>
                <a:gd name="T6" fmla="*/ 432 w 518"/>
                <a:gd name="T7" fmla="*/ 2542 h 3474"/>
                <a:gd name="T8" fmla="*/ 420 w 518"/>
                <a:gd name="T9" fmla="*/ 2446 h 3474"/>
                <a:gd name="T10" fmla="*/ 414 w 518"/>
                <a:gd name="T11" fmla="*/ 2352 h 3474"/>
                <a:gd name="T12" fmla="*/ 390 w 518"/>
                <a:gd name="T13" fmla="*/ 2140 h 3474"/>
                <a:gd name="T14" fmla="*/ 380 w 518"/>
                <a:gd name="T15" fmla="*/ 2060 h 3474"/>
                <a:gd name="T16" fmla="*/ 342 w 518"/>
                <a:gd name="T17" fmla="*/ 1780 h 3474"/>
                <a:gd name="T18" fmla="*/ 322 w 518"/>
                <a:gd name="T19" fmla="*/ 1544 h 3474"/>
                <a:gd name="T20" fmla="*/ 316 w 518"/>
                <a:gd name="T21" fmla="*/ 1496 h 3474"/>
                <a:gd name="T22" fmla="*/ 292 w 518"/>
                <a:gd name="T23" fmla="*/ 1306 h 3474"/>
                <a:gd name="T24" fmla="*/ 288 w 518"/>
                <a:gd name="T25" fmla="*/ 1254 h 3474"/>
                <a:gd name="T26" fmla="*/ 252 w 518"/>
                <a:gd name="T27" fmla="*/ 966 h 3474"/>
                <a:gd name="T28" fmla="*/ 210 w 518"/>
                <a:gd name="T29" fmla="*/ 598 h 3474"/>
                <a:gd name="T30" fmla="*/ 250 w 518"/>
                <a:gd name="T31" fmla="*/ 456 h 3474"/>
                <a:gd name="T32" fmla="*/ 312 w 518"/>
                <a:gd name="T33" fmla="*/ 458 h 3474"/>
                <a:gd name="T34" fmla="*/ 374 w 518"/>
                <a:gd name="T35" fmla="*/ 434 h 3474"/>
                <a:gd name="T36" fmla="*/ 354 w 518"/>
                <a:gd name="T37" fmla="*/ 370 h 3474"/>
                <a:gd name="T38" fmla="*/ 372 w 518"/>
                <a:gd name="T39" fmla="*/ 416 h 3474"/>
                <a:gd name="T40" fmla="*/ 366 w 518"/>
                <a:gd name="T41" fmla="*/ 434 h 3474"/>
                <a:gd name="T42" fmla="*/ 312 w 518"/>
                <a:gd name="T43" fmla="*/ 452 h 3474"/>
                <a:gd name="T44" fmla="*/ 240 w 518"/>
                <a:gd name="T45" fmla="*/ 450 h 3474"/>
                <a:gd name="T46" fmla="*/ 192 w 518"/>
                <a:gd name="T47" fmla="*/ 518 h 3474"/>
                <a:gd name="T48" fmla="*/ 186 w 518"/>
                <a:gd name="T49" fmla="*/ 486 h 3474"/>
                <a:gd name="T50" fmla="*/ 334 w 518"/>
                <a:gd name="T51" fmla="*/ 446 h 3474"/>
                <a:gd name="T52" fmla="*/ 200 w 518"/>
                <a:gd name="T53" fmla="*/ 218 h 3474"/>
                <a:gd name="T54" fmla="*/ 14 w 518"/>
                <a:gd name="T55" fmla="*/ 2 h 3474"/>
                <a:gd name="T56" fmla="*/ 8 w 518"/>
                <a:gd name="T57" fmla="*/ 8 h 3474"/>
                <a:gd name="T58" fmla="*/ 4 w 518"/>
                <a:gd name="T59" fmla="*/ 178 h 3474"/>
                <a:gd name="T60" fmla="*/ 16 w 518"/>
                <a:gd name="T61" fmla="*/ 240 h 3474"/>
                <a:gd name="T62" fmla="*/ 22 w 518"/>
                <a:gd name="T63" fmla="*/ 406 h 3474"/>
                <a:gd name="T64" fmla="*/ 38 w 518"/>
                <a:gd name="T65" fmla="*/ 650 h 3474"/>
                <a:gd name="T66" fmla="*/ 48 w 518"/>
                <a:gd name="T67" fmla="*/ 814 h 3474"/>
                <a:gd name="T68" fmla="*/ 62 w 518"/>
                <a:gd name="T69" fmla="*/ 996 h 3474"/>
                <a:gd name="T70" fmla="*/ 78 w 518"/>
                <a:gd name="T71" fmla="*/ 1182 h 3474"/>
                <a:gd name="T72" fmla="*/ 86 w 518"/>
                <a:gd name="T73" fmla="*/ 1326 h 3474"/>
                <a:gd name="T74" fmla="*/ 94 w 518"/>
                <a:gd name="T75" fmla="*/ 1420 h 3474"/>
                <a:gd name="T76" fmla="*/ 102 w 518"/>
                <a:gd name="T77" fmla="*/ 1554 h 3474"/>
                <a:gd name="T78" fmla="*/ 112 w 518"/>
                <a:gd name="T79" fmla="*/ 1646 h 3474"/>
                <a:gd name="T80" fmla="*/ 122 w 518"/>
                <a:gd name="T81" fmla="*/ 1736 h 3474"/>
                <a:gd name="T82" fmla="*/ 146 w 518"/>
                <a:gd name="T83" fmla="*/ 2144 h 3474"/>
                <a:gd name="T84" fmla="*/ 156 w 518"/>
                <a:gd name="T85" fmla="*/ 2206 h 3474"/>
                <a:gd name="T86" fmla="*/ 164 w 518"/>
                <a:gd name="T87" fmla="*/ 2428 h 3474"/>
                <a:gd name="T88" fmla="*/ 178 w 518"/>
                <a:gd name="T89" fmla="*/ 2578 h 3474"/>
                <a:gd name="T90" fmla="*/ 200 w 518"/>
                <a:gd name="T91" fmla="*/ 2898 h 3474"/>
                <a:gd name="T92" fmla="*/ 218 w 518"/>
                <a:gd name="T93" fmla="*/ 3108 h 3474"/>
                <a:gd name="T94" fmla="*/ 230 w 518"/>
                <a:gd name="T95" fmla="*/ 3278 h 3474"/>
                <a:gd name="T96" fmla="*/ 250 w 518"/>
                <a:gd name="T97" fmla="*/ 3452 h 3474"/>
                <a:gd name="T98" fmla="*/ 350 w 518"/>
                <a:gd name="T99" fmla="*/ 3468 h 3474"/>
                <a:gd name="T100" fmla="*/ 504 w 518"/>
                <a:gd name="T101" fmla="*/ 3468 h 3474"/>
                <a:gd name="T102" fmla="*/ 502 w 518"/>
                <a:gd name="T103" fmla="*/ 3220 h 3474"/>
                <a:gd name="T104" fmla="*/ 304 w 518"/>
                <a:gd name="T105" fmla="*/ 1524 h 3474"/>
                <a:gd name="T106" fmla="*/ 452 w 518"/>
                <a:gd name="T107" fmla="*/ 2862 h 3474"/>
                <a:gd name="T108" fmla="*/ 416 w 518"/>
                <a:gd name="T109" fmla="*/ 2502 h 3474"/>
                <a:gd name="T110" fmla="*/ 386 w 518"/>
                <a:gd name="T111" fmla="*/ 2222 h 3474"/>
                <a:gd name="T112" fmla="*/ 296 w 518"/>
                <a:gd name="T113" fmla="*/ 1444 h 3474"/>
                <a:gd name="T114" fmla="*/ 302 w 518"/>
                <a:gd name="T115" fmla="*/ 1478 h 3474"/>
                <a:gd name="T116" fmla="*/ 268 w 518"/>
                <a:gd name="T117" fmla="*/ 1208 h 3474"/>
                <a:gd name="T118" fmla="*/ 234 w 518"/>
                <a:gd name="T119" fmla="*/ 868 h 3474"/>
                <a:gd name="T120" fmla="*/ 242 w 518"/>
                <a:gd name="T121" fmla="*/ 990 h 3474"/>
                <a:gd name="T122" fmla="*/ 218 w 518"/>
                <a:gd name="T123" fmla="*/ 748 h 3474"/>
                <a:gd name="T124" fmla="*/ 216 w 518"/>
                <a:gd name="T125" fmla="*/ 726 h 3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8" h="3474">
                  <a:moveTo>
                    <a:pt x="494" y="3152"/>
                  </a:moveTo>
                  <a:lnTo>
                    <a:pt x="494" y="3152"/>
                  </a:lnTo>
                  <a:lnTo>
                    <a:pt x="490" y="3108"/>
                  </a:lnTo>
                  <a:lnTo>
                    <a:pt x="486" y="3058"/>
                  </a:lnTo>
                  <a:lnTo>
                    <a:pt x="482" y="3004"/>
                  </a:lnTo>
                  <a:lnTo>
                    <a:pt x="476" y="2954"/>
                  </a:lnTo>
                  <a:lnTo>
                    <a:pt x="476" y="2954"/>
                  </a:lnTo>
                  <a:lnTo>
                    <a:pt x="476" y="2952"/>
                  </a:lnTo>
                  <a:lnTo>
                    <a:pt x="476" y="2952"/>
                  </a:lnTo>
                  <a:lnTo>
                    <a:pt x="476" y="2960"/>
                  </a:lnTo>
                  <a:lnTo>
                    <a:pt x="474" y="2966"/>
                  </a:lnTo>
                  <a:lnTo>
                    <a:pt x="472" y="2960"/>
                  </a:lnTo>
                  <a:lnTo>
                    <a:pt x="472" y="2960"/>
                  </a:lnTo>
                  <a:lnTo>
                    <a:pt x="474" y="2944"/>
                  </a:lnTo>
                  <a:lnTo>
                    <a:pt x="472" y="2926"/>
                  </a:lnTo>
                  <a:lnTo>
                    <a:pt x="468" y="2880"/>
                  </a:lnTo>
                  <a:lnTo>
                    <a:pt x="462" y="2832"/>
                  </a:lnTo>
                  <a:lnTo>
                    <a:pt x="462" y="2808"/>
                  </a:lnTo>
                  <a:lnTo>
                    <a:pt x="462" y="2786"/>
                  </a:lnTo>
                  <a:lnTo>
                    <a:pt x="460" y="2810"/>
                  </a:lnTo>
                  <a:lnTo>
                    <a:pt x="456" y="2774"/>
                  </a:lnTo>
                  <a:lnTo>
                    <a:pt x="456" y="2774"/>
                  </a:lnTo>
                  <a:lnTo>
                    <a:pt x="456" y="2772"/>
                  </a:lnTo>
                  <a:lnTo>
                    <a:pt x="458" y="2770"/>
                  </a:lnTo>
                  <a:lnTo>
                    <a:pt x="458" y="2758"/>
                  </a:lnTo>
                  <a:lnTo>
                    <a:pt x="458" y="2758"/>
                  </a:lnTo>
                  <a:lnTo>
                    <a:pt x="452" y="2722"/>
                  </a:lnTo>
                  <a:lnTo>
                    <a:pt x="448" y="2692"/>
                  </a:lnTo>
                  <a:lnTo>
                    <a:pt x="448" y="2692"/>
                  </a:lnTo>
                  <a:lnTo>
                    <a:pt x="448" y="2694"/>
                  </a:lnTo>
                  <a:lnTo>
                    <a:pt x="446" y="2696"/>
                  </a:lnTo>
                  <a:lnTo>
                    <a:pt x="444" y="2690"/>
                  </a:lnTo>
                  <a:lnTo>
                    <a:pt x="442" y="2670"/>
                  </a:lnTo>
                  <a:lnTo>
                    <a:pt x="450" y="2680"/>
                  </a:lnTo>
                  <a:lnTo>
                    <a:pt x="450" y="2680"/>
                  </a:lnTo>
                  <a:lnTo>
                    <a:pt x="446" y="2648"/>
                  </a:lnTo>
                  <a:lnTo>
                    <a:pt x="444" y="2614"/>
                  </a:lnTo>
                  <a:lnTo>
                    <a:pt x="440" y="2582"/>
                  </a:lnTo>
                  <a:lnTo>
                    <a:pt x="436" y="2554"/>
                  </a:lnTo>
                  <a:lnTo>
                    <a:pt x="436" y="2554"/>
                  </a:lnTo>
                  <a:lnTo>
                    <a:pt x="436" y="2564"/>
                  </a:lnTo>
                  <a:lnTo>
                    <a:pt x="436" y="2564"/>
                  </a:lnTo>
                  <a:lnTo>
                    <a:pt x="434" y="2556"/>
                  </a:lnTo>
                  <a:lnTo>
                    <a:pt x="432" y="2542"/>
                  </a:lnTo>
                  <a:lnTo>
                    <a:pt x="428" y="2506"/>
                  </a:lnTo>
                  <a:lnTo>
                    <a:pt x="432" y="2512"/>
                  </a:lnTo>
                  <a:lnTo>
                    <a:pt x="432" y="2512"/>
                  </a:lnTo>
                  <a:lnTo>
                    <a:pt x="430" y="2496"/>
                  </a:lnTo>
                  <a:lnTo>
                    <a:pt x="428" y="2488"/>
                  </a:lnTo>
                  <a:lnTo>
                    <a:pt x="424" y="2482"/>
                  </a:lnTo>
                  <a:lnTo>
                    <a:pt x="422" y="2468"/>
                  </a:lnTo>
                  <a:lnTo>
                    <a:pt x="426" y="2468"/>
                  </a:lnTo>
                  <a:lnTo>
                    <a:pt x="426" y="2468"/>
                  </a:lnTo>
                  <a:lnTo>
                    <a:pt x="424" y="2458"/>
                  </a:lnTo>
                  <a:lnTo>
                    <a:pt x="420" y="2446"/>
                  </a:lnTo>
                  <a:lnTo>
                    <a:pt x="418" y="2396"/>
                  </a:lnTo>
                  <a:lnTo>
                    <a:pt x="418" y="2402"/>
                  </a:lnTo>
                  <a:lnTo>
                    <a:pt x="418" y="2402"/>
                  </a:lnTo>
                  <a:lnTo>
                    <a:pt x="414" y="2378"/>
                  </a:lnTo>
                  <a:lnTo>
                    <a:pt x="412" y="2364"/>
                  </a:lnTo>
                  <a:lnTo>
                    <a:pt x="412" y="2346"/>
                  </a:lnTo>
                  <a:lnTo>
                    <a:pt x="412" y="2346"/>
                  </a:lnTo>
                  <a:lnTo>
                    <a:pt x="414" y="2354"/>
                  </a:lnTo>
                  <a:lnTo>
                    <a:pt x="414" y="2356"/>
                  </a:lnTo>
                  <a:lnTo>
                    <a:pt x="414" y="2352"/>
                  </a:lnTo>
                  <a:lnTo>
                    <a:pt x="414" y="2352"/>
                  </a:lnTo>
                  <a:lnTo>
                    <a:pt x="412" y="2334"/>
                  </a:lnTo>
                  <a:lnTo>
                    <a:pt x="410" y="2324"/>
                  </a:lnTo>
                  <a:lnTo>
                    <a:pt x="408" y="2316"/>
                  </a:lnTo>
                  <a:lnTo>
                    <a:pt x="406" y="2314"/>
                  </a:lnTo>
                  <a:lnTo>
                    <a:pt x="406" y="2314"/>
                  </a:lnTo>
                  <a:lnTo>
                    <a:pt x="406" y="2276"/>
                  </a:lnTo>
                  <a:lnTo>
                    <a:pt x="402" y="2226"/>
                  </a:lnTo>
                  <a:lnTo>
                    <a:pt x="390" y="2116"/>
                  </a:lnTo>
                  <a:lnTo>
                    <a:pt x="388" y="2120"/>
                  </a:lnTo>
                  <a:lnTo>
                    <a:pt x="388" y="2120"/>
                  </a:lnTo>
                  <a:lnTo>
                    <a:pt x="390" y="2140"/>
                  </a:lnTo>
                  <a:lnTo>
                    <a:pt x="388" y="2142"/>
                  </a:lnTo>
                  <a:lnTo>
                    <a:pt x="388" y="2142"/>
                  </a:lnTo>
                  <a:lnTo>
                    <a:pt x="384" y="2140"/>
                  </a:lnTo>
                  <a:lnTo>
                    <a:pt x="384" y="2142"/>
                  </a:lnTo>
                  <a:lnTo>
                    <a:pt x="384" y="2146"/>
                  </a:lnTo>
                  <a:lnTo>
                    <a:pt x="384" y="2146"/>
                  </a:lnTo>
                  <a:lnTo>
                    <a:pt x="380" y="2110"/>
                  </a:lnTo>
                  <a:lnTo>
                    <a:pt x="380" y="2094"/>
                  </a:lnTo>
                  <a:lnTo>
                    <a:pt x="380" y="2082"/>
                  </a:lnTo>
                  <a:lnTo>
                    <a:pt x="380" y="2060"/>
                  </a:lnTo>
                  <a:lnTo>
                    <a:pt x="380" y="2060"/>
                  </a:lnTo>
                  <a:lnTo>
                    <a:pt x="372" y="1990"/>
                  </a:lnTo>
                  <a:lnTo>
                    <a:pt x="364" y="1914"/>
                  </a:lnTo>
                  <a:lnTo>
                    <a:pt x="356" y="1844"/>
                  </a:lnTo>
                  <a:lnTo>
                    <a:pt x="352" y="1814"/>
                  </a:lnTo>
                  <a:lnTo>
                    <a:pt x="348" y="1790"/>
                  </a:lnTo>
                  <a:lnTo>
                    <a:pt x="348" y="1790"/>
                  </a:lnTo>
                  <a:lnTo>
                    <a:pt x="348" y="1802"/>
                  </a:lnTo>
                  <a:lnTo>
                    <a:pt x="348" y="1802"/>
                  </a:lnTo>
                  <a:lnTo>
                    <a:pt x="348" y="1802"/>
                  </a:lnTo>
                  <a:lnTo>
                    <a:pt x="342" y="1780"/>
                  </a:lnTo>
                  <a:lnTo>
                    <a:pt x="342" y="1780"/>
                  </a:lnTo>
                  <a:lnTo>
                    <a:pt x="344" y="1772"/>
                  </a:lnTo>
                  <a:lnTo>
                    <a:pt x="344" y="1772"/>
                  </a:lnTo>
                  <a:lnTo>
                    <a:pt x="344" y="1772"/>
                  </a:lnTo>
                  <a:lnTo>
                    <a:pt x="346" y="1774"/>
                  </a:lnTo>
                  <a:lnTo>
                    <a:pt x="346" y="1774"/>
                  </a:lnTo>
                  <a:lnTo>
                    <a:pt x="348" y="1764"/>
                  </a:lnTo>
                  <a:lnTo>
                    <a:pt x="348" y="1764"/>
                  </a:lnTo>
                  <a:lnTo>
                    <a:pt x="340" y="1712"/>
                  </a:lnTo>
                  <a:lnTo>
                    <a:pt x="334" y="1652"/>
                  </a:lnTo>
                  <a:lnTo>
                    <a:pt x="328" y="1594"/>
                  </a:lnTo>
                  <a:lnTo>
                    <a:pt x="322" y="1544"/>
                  </a:lnTo>
                  <a:lnTo>
                    <a:pt x="322" y="1544"/>
                  </a:lnTo>
                  <a:lnTo>
                    <a:pt x="322" y="1562"/>
                  </a:lnTo>
                  <a:lnTo>
                    <a:pt x="322" y="1570"/>
                  </a:lnTo>
                  <a:lnTo>
                    <a:pt x="322" y="1572"/>
                  </a:lnTo>
                  <a:lnTo>
                    <a:pt x="320" y="1572"/>
                  </a:lnTo>
                  <a:lnTo>
                    <a:pt x="320" y="1572"/>
                  </a:lnTo>
                  <a:lnTo>
                    <a:pt x="320" y="1534"/>
                  </a:lnTo>
                  <a:lnTo>
                    <a:pt x="320" y="1512"/>
                  </a:lnTo>
                  <a:lnTo>
                    <a:pt x="316" y="1490"/>
                  </a:lnTo>
                  <a:lnTo>
                    <a:pt x="316" y="1490"/>
                  </a:lnTo>
                  <a:lnTo>
                    <a:pt x="316" y="1496"/>
                  </a:lnTo>
                  <a:lnTo>
                    <a:pt x="316" y="1496"/>
                  </a:lnTo>
                  <a:lnTo>
                    <a:pt x="314" y="1476"/>
                  </a:lnTo>
                  <a:lnTo>
                    <a:pt x="312" y="1454"/>
                  </a:lnTo>
                  <a:lnTo>
                    <a:pt x="306" y="1406"/>
                  </a:lnTo>
                  <a:lnTo>
                    <a:pt x="298" y="1354"/>
                  </a:lnTo>
                  <a:lnTo>
                    <a:pt x="296" y="1324"/>
                  </a:lnTo>
                  <a:lnTo>
                    <a:pt x="296" y="1294"/>
                  </a:lnTo>
                  <a:lnTo>
                    <a:pt x="290" y="1290"/>
                  </a:lnTo>
                  <a:lnTo>
                    <a:pt x="294" y="1314"/>
                  </a:lnTo>
                  <a:lnTo>
                    <a:pt x="294" y="1314"/>
                  </a:lnTo>
                  <a:lnTo>
                    <a:pt x="292" y="1306"/>
                  </a:lnTo>
                  <a:lnTo>
                    <a:pt x="290" y="1302"/>
                  </a:lnTo>
                  <a:lnTo>
                    <a:pt x="288" y="1302"/>
                  </a:lnTo>
                  <a:lnTo>
                    <a:pt x="284" y="1294"/>
                  </a:lnTo>
                  <a:lnTo>
                    <a:pt x="284" y="1294"/>
                  </a:lnTo>
                  <a:lnTo>
                    <a:pt x="284" y="1262"/>
                  </a:lnTo>
                  <a:lnTo>
                    <a:pt x="284" y="1248"/>
                  </a:lnTo>
                  <a:lnTo>
                    <a:pt x="286" y="1248"/>
                  </a:lnTo>
                  <a:lnTo>
                    <a:pt x="286" y="1252"/>
                  </a:lnTo>
                  <a:lnTo>
                    <a:pt x="286" y="1266"/>
                  </a:lnTo>
                  <a:lnTo>
                    <a:pt x="286" y="1266"/>
                  </a:lnTo>
                  <a:lnTo>
                    <a:pt x="288" y="1254"/>
                  </a:lnTo>
                  <a:lnTo>
                    <a:pt x="286" y="1240"/>
                  </a:lnTo>
                  <a:lnTo>
                    <a:pt x="282" y="1208"/>
                  </a:lnTo>
                  <a:lnTo>
                    <a:pt x="278" y="1174"/>
                  </a:lnTo>
                  <a:lnTo>
                    <a:pt x="276" y="1158"/>
                  </a:lnTo>
                  <a:lnTo>
                    <a:pt x="278" y="1146"/>
                  </a:lnTo>
                  <a:lnTo>
                    <a:pt x="278" y="1146"/>
                  </a:lnTo>
                  <a:lnTo>
                    <a:pt x="264" y="1046"/>
                  </a:lnTo>
                  <a:lnTo>
                    <a:pt x="252" y="958"/>
                  </a:lnTo>
                  <a:lnTo>
                    <a:pt x="252" y="958"/>
                  </a:lnTo>
                  <a:lnTo>
                    <a:pt x="252" y="964"/>
                  </a:lnTo>
                  <a:lnTo>
                    <a:pt x="252" y="966"/>
                  </a:lnTo>
                  <a:lnTo>
                    <a:pt x="252" y="964"/>
                  </a:lnTo>
                  <a:lnTo>
                    <a:pt x="252" y="964"/>
                  </a:lnTo>
                  <a:lnTo>
                    <a:pt x="250" y="932"/>
                  </a:lnTo>
                  <a:lnTo>
                    <a:pt x="246" y="890"/>
                  </a:lnTo>
                  <a:lnTo>
                    <a:pt x="240" y="850"/>
                  </a:lnTo>
                  <a:lnTo>
                    <a:pt x="234" y="824"/>
                  </a:lnTo>
                  <a:lnTo>
                    <a:pt x="234" y="824"/>
                  </a:lnTo>
                  <a:lnTo>
                    <a:pt x="234" y="784"/>
                  </a:lnTo>
                  <a:lnTo>
                    <a:pt x="234" y="796"/>
                  </a:lnTo>
                  <a:lnTo>
                    <a:pt x="234" y="796"/>
                  </a:lnTo>
                  <a:lnTo>
                    <a:pt x="210" y="598"/>
                  </a:lnTo>
                  <a:lnTo>
                    <a:pt x="210" y="598"/>
                  </a:lnTo>
                  <a:lnTo>
                    <a:pt x="198" y="500"/>
                  </a:lnTo>
                  <a:lnTo>
                    <a:pt x="198" y="500"/>
                  </a:lnTo>
                  <a:lnTo>
                    <a:pt x="198" y="488"/>
                  </a:lnTo>
                  <a:lnTo>
                    <a:pt x="200" y="480"/>
                  </a:lnTo>
                  <a:lnTo>
                    <a:pt x="204" y="472"/>
                  </a:lnTo>
                  <a:lnTo>
                    <a:pt x="210" y="466"/>
                  </a:lnTo>
                  <a:lnTo>
                    <a:pt x="218" y="462"/>
                  </a:lnTo>
                  <a:lnTo>
                    <a:pt x="228" y="460"/>
                  </a:lnTo>
                  <a:lnTo>
                    <a:pt x="238" y="458"/>
                  </a:lnTo>
                  <a:lnTo>
                    <a:pt x="250" y="456"/>
                  </a:lnTo>
                  <a:lnTo>
                    <a:pt x="250" y="456"/>
                  </a:lnTo>
                  <a:lnTo>
                    <a:pt x="254" y="456"/>
                  </a:lnTo>
                  <a:lnTo>
                    <a:pt x="244" y="456"/>
                  </a:lnTo>
                  <a:lnTo>
                    <a:pt x="236" y="456"/>
                  </a:lnTo>
                  <a:lnTo>
                    <a:pt x="234" y="456"/>
                  </a:lnTo>
                  <a:lnTo>
                    <a:pt x="238" y="454"/>
                  </a:lnTo>
                  <a:lnTo>
                    <a:pt x="238" y="454"/>
                  </a:lnTo>
                  <a:lnTo>
                    <a:pt x="276" y="456"/>
                  </a:lnTo>
                  <a:lnTo>
                    <a:pt x="316" y="458"/>
                  </a:lnTo>
                  <a:lnTo>
                    <a:pt x="316" y="458"/>
                  </a:lnTo>
                  <a:lnTo>
                    <a:pt x="312" y="458"/>
                  </a:lnTo>
                  <a:lnTo>
                    <a:pt x="314" y="456"/>
                  </a:lnTo>
                  <a:lnTo>
                    <a:pt x="324" y="456"/>
                  </a:lnTo>
                  <a:lnTo>
                    <a:pt x="338" y="456"/>
                  </a:lnTo>
                  <a:lnTo>
                    <a:pt x="342" y="456"/>
                  </a:lnTo>
                  <a:lnTo>
                    <a:pt x="344" y="454"/>
                  </a:lnTo>
                  <a:lnTo>
                    <a:pt x="344" y="454"/>
                  </a:lnTo>
                  <a:lnTo>
                    <a:pt x="350" y="454"/>
                  </a:lnTo>
                  <a:lnTo>
                    <a:pt x="358" y="452"/>
                  </a:lnTo>
                  <a:lnTo>
                    <a:pt x="364" y="446"/>
                  </a:lnTo>
                  <a:lnTo>
                    <a:pt x="370" y="440"/>
                  </a:lnTo>
                  <a:lnTo>
                    <a:pt x="374" y="434"/>
                  </a:lnTo>
                  <a:lnTo>
                    <a:pt x="378" y="426"/>
                  </a:lnTo>
                  <a:lnTo>
                    <a:pt x="378" y="418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70" y="402"/>
                  </a:lnTo>
                  <a:lnTo>
                    <a:pt x="370" y="402"/>
                  </a:lnTo>
                  <a:lnTo>
                    <a:pt x="366" y="388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6" y="372"/>
                  </a:lnTo>
                  <a:lnTo>
                    <a:pt x="354" y="370"/>
                  </a:lnTo>
                  <a:lnTo>
                    <a:pt x="350" y="370"/>
                  </a:lnTo>
                  <a:lnTo>
                    <a:pt x="344" y="362"/>
                  </a:lnTo>
                  <a:lnTo>
                    <a:pt x="344" y="362"/>
                  </a:lnTo>
                  <a:lnTo>
                    <a:pt x="334" y="346"/>
                  </a:lnTo>
                  <a:lnTo>
                    <a:pt x="318" y="330"/>
                  </a:lnTo>
                  <a:lnTo>
                    <a:pt x="318" y="330"/>
                  </a:lnTo>
                  <a:lnTo>
                    <a:pt x="346" y="366"/>
                  </a:lnTo>
                  <a:lnTo>
                    <a:pt x="360" y="386"/>
                  </a:lnTo>
                  <a:lnTo>
                    <a:pt x="372" y="410"/>
                  </a:lnTo>
                  <a:lnTo>
                    <a:pt x="372" y="410"/>
                  </a:lnTo>
                  <a:lnTo>
                    <a:pt x="372" y="416"/>
                  </a:lnTo>
                  <a:lnTo>
                    <a:pt x="370" y="412"/>
                  </a:lnTo>
                  <a:lnTo>
                    <a:pt x="366" y="402"/>
                  </a:lnTo>
                  <a:lnTo>
                    <a:pt x="364" y="396"/>
                  </a:lnTo>
                  <a:lnTo>
                    <a:pt x="360" y="392"/>
                  </a:lnTo>
                  <a:lnTo>
                    <a:pt x="360" y="392"/>
                  </a:lnTo>
                  <a:lnTo>
                    <a:pt x="364" y="402"/>
                  </a:lnTo>
                  <a:lnTo>
                    <a:pt x="368" y="412"/>
                  </a:lnTo>
                  <a:lnTo>
                    <a:pt x="370" y="420"/>
                  </a:lnTo>
                  <a:lnTo>
                    <a:pt x="368" y="430"/>
                  </a:lnTo>
                  <a:lnTo>
                    <a:pt x="368" y="430"/>
                  </a:lnTo>
                  <a:lnTo>
                    <a:pt x="366" y="434"/>
                  </a:lnTo>
                  <a:lnTo>
                    <a:pt x="362" y="438"/>
                  </a:lnTo>
                  <a:lnTo>
                    <a:pt x="358" y="442"/>
                  </a:lnTo>
                  <a:lnTo>
                    <a:pt x="354" y="444"/>
                  </a:lnTo>
                  <a:lnTo>
                    <a:pt x="340" y="448"/>
                  </a:lnTo>
                  <a:lnTo>
                    <a:pt x="324" y="448"/>
                  </a:lnTo>
                  <a:lnTo>
                    <a:pt x="324" y="448"/>
                  </a:lnTo>
                  <a:lnTo>
                    <a:pt x="332" y="450"/>
                  </a:lnTo>
                  <a:lnTo>
                    <a:pt x="342" y="452"/>
                  </a:lnTo>
                  <a:lnTo>
                    <a:pt x="342" y="452"/>
                  </a:lnTo>
                  <a:lnTo>
                    <a:pt x="314" y="452"/>
                  </a:lnTo>
                  <a:lnTo>
                    <a:pt x="312" y="452"/>
                  </a:lnTo>
                  <a:lnTo>
                    <a:pt x="316" y="452"/>
                  </a:lnTo>
                  <a:lnTo>
                    <a:pt x="326" y="454"/>
                  </a:lnTo>
                  <a:lnTo>
                    <a:pt x="326" y="454"/>
                  </a:lnTo>
                  <a:lnTo>
                    <a:pt x="324" y="456"/>
                  </a:lnTo>
                  <a:lnTo>
                    <a:pt x="316" y="456"/>
                  </a:lnTo>
                  <a:lnTo>
                    <a:pt x="316" y="456"/>
                  </a:lnTo>
                  <a:lnTo>
                    <a:pt x="286" y="452"/>
                  </a:lnTo>
                  <a:lnTo>
                    <a:pt x="254" y="448"/>
                  </a:lnTo>
                  <a:lnTo>
                    <a:pt x="250" y="450"/>
                  </a:lnTo>
                  <a:lnTo>
                    <a:pt x="250" y="450"/>
                  </a:lnTo>
                  <a:lnTo>
                    <a:pt x="240" y="450"/>
                  </a:lnTo>
                  <a:lnTo>
                    <a:pt x="228" y="452"/>
                  </a:lnTo>
                  <a:lnTo>
                    <a:pt x="216" y="456"/>
                  </a:lnTo>
                  <a:lnTo>
                    <a:pt x="204" y="462"/>
                  </a:lnTo>
                  <a:lnTo>
                    <a:pt x="204" y="462"/>
                  </a:lnTo>
                  <a:lnTo>
                    <a:pt x="196" y="472"/>
                  </a:lnTo>
                  <a:lnTo>
                    <a:pt x="192" y="482"/>
                  </a:lnTo>
                  <a:lnTo>
                    <a:pt x="188" y="498"/>
                  </a:lnTo>
                  <a:lnTo>
                    <a:pt x="190" y="492"/>
                  </a:lnTo>
                  <a:lnTo>
                    <a:pt x="190" y="492"/>
                  </a:lnTo>
                  <a:lnTo>
                    <a:pt x="190" y="520"/>
                  </a:lnTo>
                  <a:lnTo>
                    <a:pt x="192" y="518"/>
                  </a:lnTo>
                  <a:lnTo>
                    <a:pt x="196" y="564"/>
                  </a:lnTo>
                  <a:lnTo>
                    <a:pt x="196" y="562"/>
                  </a:lnTo>
                  <a:lnTo>
                    <a:pt x="202" y="618"/>
                  </a:lnTo>
                  <a:lnTo>
                    <a:pt x="202" y="608"/>
                  </a:lnTo>
                  <a:lnTo>
                    <a:pt x="202" y="608"/>
                  </a:lnTo>
                  <a:lnTo>
                    <a:pt x="206" y="648"/>
                  </a:lnTo>
                  <a:lnTo>
                    <a:pt x="208" y="682"/>
                  </a:lnTo>
                  <a:lnTo>
                    <a:pt x="208" y="682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86" y="486"/>
                  </a:lnTo>
                  <a:lnTo>
                    <a:pt x="188" y="474"/>
                  </a:lnTo>
                  <a:lnTo>
                    <a:pt x="194" y="466"/>
                  </a:lnTo>
                  <a:lnTo>
                    <a:pt x="200" y="458"/>
                  </a:lnTo>
                  <a:lnTo>
                    <a:pt x="208" y="452"/>
                  </a:lnTo>
                  <a:lnTo>
                    <a:pt x="218" y="448"/>
                  </a:lnTo>
                  <a:lnTo>
                    <a:pt x="228" y="446"/>
                  </a:lnTo>
                  <a:lnTo>
                    <a:pt x="240" y="444"/>
                  </a:lnTo>
                  <a:lnTo>
                    <a:pt x="264" y="442"/>
                  </a:lnTo>
                  <a:lnTo>
                    <a:pt x="290" y="444"/>
                  </a:lnTo>
                  <a:lnTo>
                    <a:pt x="334" y="446"/>
                  </a:lnTo>
                  <a:lnTo>
                    <a:pt x="334" y="446"/>
                  </a:lnTo>
                  <a:lnTo>
                    <a:pt x="348" y="444"/>
                  </a:lnTo>
                  <a:lnTo>
                    <a:pt x="358" y="440"/>
                  </a:lnTo>
                  <a:lnTo>
                    <a:pt x="364" y="432"/>
                  </a:lnTo>
                  <a:lnTo>
                    <a:pt x="366" y="422"/>
                  </a:lnTo>
                  <a:lnTo>
                    <a:pt x="366" y="412"/>
                  </a:lnTo>
                  <a:lnTo>
                    <a:pt x="362" y="402"/>
                  </a:lnTo>
                  <a:lnTo>
                    <a:pt x="356" y="390"/>
                  </a:lnTo>
                  <a:lnTo>
                    <a:pt x="348" y="380"/>
                  </a:lnTo>
                  <a:lnTo>
                    <a:pt x="348" y="380"/>
                  </a:lnTo>
                  <a:lnTo>
                    <a:pt x="298" y="326"/>
                  </a:lnTo>
                  <a:lnTo>
                    <a:pt x="200" y="218"/>
                  </a:lnTo>
                  <a:lnTo>
                    <a:pt x="94" y="102"/>
                  </a:lnTo>
                  <a:lnTo>
                    <a:pt x="52" y="52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32"/>
                  </a:lnTo>
                  <a:lnTo>
                    <a:pt x="2" y="62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78"/>
                  </a:lnTo>
                  <a:lnTo>
                    <a:pt x="6" y="218"/>
                  </a:lnTo>
                  <a:lnTo>
                    <a:pt x="10" y="258"/>
                  </a:lnTo>
                  <a:lnTo>
                    <a:pt x="10" y="258"/>
                  </a:lnTo>
                  <a:lnTo>
                    <a:pt x="12" y="262"/>
                  </a:lnTo>
                  <a:lnTo>
                    <a:pt x="12" y="262"/>
                  </a:lnTo>
                  <a:lnTo>
                    <a:pt x="12" y="246"/>
                  </a:lnTo>
                  <a:lnTo>
                    <a:pt x="12" y="234"/>
                  </a:lnTo>
                  <a:lnTo>
                    <a:pt x="12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14" y="262"/>
                  </a:lnTo>
                  <a:lnTo>
                    <a:pt x="14" y="286"/>
                  </a:lnTo>
                  <a:lnTo>
                    <a:pt x="14" y="338"/>
                  </a:lnTo>
                  <a:lnTo>
                    <a:pt x="14" y="338"/>
                  </a:lnTo>
                  <a:lnTo>
                    <a:pt x="18" y="372"/>
                  </a:lnTo>
                  <a:lnTo>
                    <a:pt x="22" y="412"/>
                  </a:lnTo>
                  <a:lnTo>
                    <a:pt x="22" y="412"/>
                  </a:lnTo>
                  <a:lnTo>
                    <a:pt x="22" y="404"/>
                  </a:lnTo>
                  <a:lnTo>
                    <a:pt x="22" y="402"/>
                  </a:lnTo>
                  <a:lnTo>
                    <a:pt x="22" y="406"/>
                  </a:lnTo>
                  <a:lnTo>
                    <a:pt x="22" y="406"/>
                  </a:lnTo>
                  <a:lnTo>
                    <a:pt x="24" y="420"/>
                  </a:lnTo>
                  <a:lnTo>
                    <a:pt x="22" y="432"/>
                  </a:lnTo>
                  <a:lnTo>
                    <a:pt x="22" y="446"/>
                  </a:lnTo>
                  <a:lnTo>
                    <a:pt x="22" y="462"/>
                  </a:lnTo>
                  <a:lnTo>
                    <a:pt x="28" y="472"/>
                  </a:lnTo>
                  <a:lnTo>
                    <a:pt x="28" y="472"/>
                  </a:lnTo>
                  <a:lnTo>
                    <a:pt x="30" y="540"/>
                  </a:lnTo>
                  <a:lnTo>
                    <a:pt x="34" y="596"/>
                  </a:lnTo>
                  <a:lnTo>
                    <a:pt x="34" y="598"/>
                  </a:lnTo>
                  <a:lnTo>
                    <a:pt x="34" y="598"/>
                  </a:lnTo>
                  <a:lnTo>
                    <a:pt x="38" y="650"/>
                  </a:lnTo>
                  <a:lnTo>
                    <a:pt x="40" y="676"/>
                  </a:lnTo>
                  <a:lnTo>
                    <a:pt x="40" y="700"/>
                  </a:lnTo>
                  <a:lnTo>
                    <a:pt x="40" y="700"/>
                  </a:lnTo>
                  <a:lnTo>
                    <a:pt x="42" y="716"/>
                  </a:lnTo>
                  <a:lnTo>
                    <a:pt x="46" y="736"/>
                  </a:lnTo>
                  <a:lnTo>
                    <a:pt x="46" y="736"/>
                  </a:lnTo>
                  <a:lnTo>
                    <a:pt x="44" y="740"/>
                  </a:lnTo>
                  <a:lnTo>
                    <a:pt x="44" y="748"/>
                  </a:lnTo>
                  <a:lnTo>
                    <a:pt x="46" y="772"/>
                  </a:lnTo>
                  <a:lnTo>
                    <a:pt x="48" y="800"/>
                  </a:lnTo>
                  <a:lnTo>
                    <a:pt x="48" y="814"/>
                  </a:lnTo>
                  <a:lnTo>
                    <a:pt x="48" y="826"/>
                  </a:lnTo>
                  <a:lnTo>
                    <a:pt x="54" y="868"/>
                  </a:lnTo>
                  <a:lnTo>
                    <a:pt x="54" y="868"/>
                  </a:lnTo>
                  <a:lnTo>
                    <a:pt x="54" y="882"/>
                  </a:lnTo>
                  <a:lnTo>
                    <a:pt x="54" y="904"/>
                  </a:lnTo>
                  <a:lnTo>
                    <a:pt x="56" y="946"/>
                  </a:lnTo>
                  <a:lnTo>
                    <a:pt x="56" y="946"/>
                  </a:lnTo>
                  <a:lnTo>
                    <a:pt x="56" y="944"/>
                  </a:lnTo>
                  <a:lnTo>
                    <a:pt x="58" y="944"/>
                  </a:lnTo>
                  <a:lnTo>
                    <a:pt x="60" y="956"/>
                  </a:lnTo>
                  <a:lnTo>
                    <a:pt x="62" y="996"/>
                  </a:lnTo>
                  <a:lnTo>
                    <a:pt x="62" y="996"/>
                  </a:lnTo>
                  <a:lnTo>
                    <a:pt x="64" y="1022"/>
                  </a:lnTo>
                  <a:lnTo>
                    <a:pt x="66" y="1054"/>
                  </a:lnTo>
                  <a:lnTo>
                    <a:pt x="66" y="1080"/>
                  </a:lnTo>
                  <a:lnTo>
                    <a:pt x="68" y="1078"/>
                  </a:lnTo>
                  <a:lnTo>
                    <a:pt x="68" y="1078"/>
                  </a:lnTo>
                  <a:lnTo>
                    <a:pt x="72" y="1140"/>
                  </a:lnTo>
                  <a:lnTo>
                    <a:pt x="74" y="1166"/>
                  </a:lnTo>
                  <a:lnTo>
                    <a:pt x="76" y="1176"/>
                  </a:lnTo>
                  <a:lnTo>
                    <a:pt x="78" y="1182"/>
                  </a:lnTo>
                  <a:lnTo>
                    <a:pt x="78" y="1182"/>
                  </a:lnTo>
                  <a:lnTo>
                    <a:pt x="80" y="1216"/>
                  </a:lnTo>
                  <a:lnTo>
                    <a:pt x="78" y="1242"/>
                  </a:lnTo>
                  <a:lnTo>
                    <a:pt x="84" y="1284"/>
                  </a:lnTo>
                  <a:lnTo>
                    <a:pt x="84" y="1276"/>
                  </a:lnTo>
                  <a:lnTo>
                    <a:pt x="84" y="1276"/>
                  </a:lnTo>
                  <a:lnTo>
                    <a:pt x="84" y="1278"/>
                  </a:lnTo>
                  <a:lnTo>
                    <a:pt x="86" y="1282"/>
                  </a:lnTo>
                  <a:lnTo>
                    <a:pt x="86" y="1298"/>
                  </a:lnTo>
                  <a:lnTo>
                    <a:pt x="88" y="1320"/>
                  </a:lnTo>
                  <a:lnTo>
                    <a:pt x="90" y="1340"/>
                  </a:lnTo>
                  <a:lnTo>
                    <a:pt x="86" y="1326"/>
                  </a:lnTo>
                  <a:lnTo>
                    <a:pt x="86" y="1326"/>
                  </a:lnTo>
                  <a:lnTo>
                    <a:pt x="86" y="1352"/>
                  </a:lnTo>
                  <a:lnTo>
                    <a:pt x="88" y="1344"/>
                  </a:lnTo>
                  <a:lnTo>
                    <a:pt x="88" y="1344"/>
                  </a:lnTo>
                  <a:lnTo>
                    <a:pt x="88" y="1364"/>
                  </a:lnTo>
                  <a:lnTo>
                    <a:pt x="88" y="1378"/>
                  </a:lnTo>
                  <a:lnTo>
                    <a:pt x="88" y="1378"/>
                  </a:lnTo>
                  <a:lnTo>
                    <a:pt x="88" y="1378"/>
                  </a:lnTo>
                  <a:lnTo>
                    <a:pt x="88" y="1380"/>
                  </a:lnTo>
                  <a:lnTo>
                    <a:pt x="90" y="1390"/>
                  </a:lnTo>
                  <a:lnTo>
                    <a:pt x="94" y="1420"/>
                  </a:lnTo>
                  <a:lnTo>
                    <a:pt x="94" y="1420"/>
                  </a:lnTo>
                  <a:lnTo>
                    <a:pt x="92" y="1414"/>
                  </a:lnTo>
                  <a:lnTo>
                    <a:pt x="92" y="1416"/>
                  </a:lnTo>
                  <a:lnTo>
                    <a:pt x="92" y="1422"/>
                  </a:lnTo>
                  <a:lnTo>
                    <a:pt x="92" y="1422"/>
                  </a:lnTo>
                  <a:lnTo>
                    <a:pt x="94" y="1436"/>
                  </a:lnTo>
                  <a:lnTo>
                    <a:pt x="98" y="1466"/>
                  </a:lnTo>
                  <a:lnTo>
                    <a:pt x="102" y="1506"/>
                  </a:lnTo>
                  <a:lnTo>
                    <a:pt x="104" y="1546"/>
                  </a:lnTo>
                  <a:lnTo>
                    <a:pt x="104" y="1546"/>
                  </a:lnTo>
                  <a:lnTo>
                    <a:pt x="102" y="1554"/>
                  </a:lnTo>
                  <a:lnTo>
                    <a:pt x="102" y="1558"/>
                  </a:lnTo>
                  <a:lnTo>
                    <a:pt x="100" y="1558"/>
                  </a:lnTo>
                  <a:lnTo>
                    <a:pt x="100" y="1558"/>
                  </a:lnTo>
                  <a:lnTo>
                    <a:pt x="104" y="1586"/>
                  </a:lnTo>
                  <a:lnTo>
                    <a:pt x="106" y="1618"/>
                  </a:lnTo>
                  <a:lnTo>
                    <a:pt x="108" y="1648"/>
                  </a:lnTo>
                  <a:lnTo>
                    <a:pt x="110" y="1668"/>
                  </a:lnTo>
                  <a:lnTo>
                    <a:pt x="110" y="1668"/>
                  </a:lnTo>
                  <a:lnTo>
                    <a:pt x="110" y="1650"/>
                  </a:lnTo>
                  <a:lnTo>
                    <a:pt x="112" y="1646"/>
                  </a:lnTo>
                  <a:lnTo>
                    <a:pt x="112" y="1646"/>
                  </a:lnTo>
                  <a:lnTo>
                    <a:pt x="114" y="1680"/>
                  </a:lnTo>
                  <a:lnTo>
                    <a:pt x="114" y="1708"/>
                  </a:lnTo>
                  <a:lnTo>
                    <a:pt x="114" y="1708"/>
                  </a:lnTo>
                  <a:lnTo>
                    <a:pt x="116" y="1720"/>
                  </a:lnTo>
                  <a:lnTo>
                    <a:pt x="116" y="1720"/>
                  </a:lnTo>
                  <a:lnTo>
                    <a:pt x="116" y="1718"/>
                  </a:lnTo>
                  <a:lnTo>
                    <a:pt x="118" y="1712"/>
                  </a:lnTo>
                  <a:lnTo>
                    <a:pt x="120" y="1710"/>
                  </a:lnTo>
                  <a:lnTo>
                    <a:pt x="120" y="1714"/>
                  </a:lnTo>
                  <a:lnTo>
                    <a:pt x="120" y="1714"/>
                  </a:lnTo>
                  <a:lnTo>
                    <a:pt x="122" y="1736"/>
                  </a:lnTo>
                  <a:lnTo>
                    <a:pt x="120" y="1738"/>
                  </a:lnTo>
                  <a:lnTo>
                    <a:pt x="120" y="1736"/>
                  </a:lnTo>
                  <a:lnTo>
                    <a:pt x="118" y="1736"/>
                  </a:lnTo>
                  <a:lnTo>
                    <a:pt x="118" y="1736"/>
                  </a:lnTo>
                  <a:lnTo>
                    <a:pt x="118" y="1750"/>
                  </a:lnTo>
                  <a:lnTo>
                    <a:pt x="118" y="1750"/>
                  </a:lnTo>
                  <a:lnTo>
                    <a:pt x="126" y="1854"/>
                  </a:lnTo>
                  <a:lnTo>
                    <a:pt x="132" y="1960"/>
                  </a:lnTo>
                  <a:lnTo>
                    <a:pt x="138" y="2058"/>
                  </a:lnTo>
                  <a:lnTo>
                    <a:pt x="146" y="2144"/>
                  </a:lnTo>
                  <a:lnTo>
                    <a:pt x="146" y="2144"/>
                  </a:lnTo>
                  <a:lnTo>
                    <a:pt x="148" y="2142"/>
                  </a:lnTo>
                  <a:lnTo>
                    <a:pt x="148" y="2142"/>
                  </a:lnTo>
                  <a:lnTo>
                    <a:pt x="150" y="2144"/>
                  </a:lnTo>
                  <a:lnTo>
                    <a:pt x="150" y="2144"/>
                  </a:lnTo>
                  <a:lnTo>
                    <a:pt x="150" y="2144"/>
                  </a:lnTo>
                  <a:lnTo>
                    <a:pt x="152" y="2166"/>
                  </a:lnTo>
                  <a:lnTo>
                    <a:pt x="152" y="2184"/>
                  </a:lnTo>
                  <a:lnTo>
                    <a:pt x="152" y="2202"/>
                  </a:lnTo>
                  <a:lnTo>
                    <a:pt x="154" y="2218"/>
                  </a:lnTo>
                  <a:lnTo>
                    <a:pt x="154" y="2218"/>
                  </a:lnTo>
                  <a:lnTo>
                    <a:pt x="156" y="2206"/>
                  </a:lnTo>
                  <a:lnTo>
                    <a:pt x="156" y="2202"/>
                  </a:lnTo>
                  <a:lnTo>
                    <a:pt x="156" y="2204"/>
                  </a:lnTo>
                  <a:lnTo>
                    <a:pt x="156" y="2204"/>
                  </a:lnTo>
                  <a:lnTo>
                    <a:pt x="156" y="2226"/>
                  </a:lnTo>
                  <a:lnTo>
                    <a:pt x="156" y="2260"/>
                  </a:lnTo>
                  <a:lnTo>
                    <a:pt x="158" y="2296"/>
                  </a:lnTo>
                  <a:lnTo>
                    <a:pt x="156" y="2318"/>
                  </a:lnTo>
                  <a:lnTo>
                    <a:pt x="160" y="2322"/>
                  </a:lnTo>
                  <a:lnTo>
                    <a:pt x="160" y="2322"/>
                  </a:lnTo>
                  <a:lnTo>
                    <a:pt x="162" y="2396"/>
                  </a:lnTo>
                  <a:lnTo>
                    <a:pt x="164" y="2428"/>
                  </a:lnTo>
                  <a:lnTo>
                    <a:pt x="168" y="2448"/>
                  </a:lnTo>
                  <a:lnTo>
                    <a:pt x="168" y="2448"/>
                  </a:lnTo>
                  <a:lnTo>
                    <a:pt x="168" y="2444"/>
                  </a:lnTo>
                  <a:lnTo>
                    <a:pt x="168" y="2446"/>
                  </a:lnTo>
                  <a:lnTo>
                    <a:pt x="168" y="2446"/>
                  </a:lnTo>
                  <a:lnTo>
                    <a:pt x="168" y="2470"/>
                  </a:lnTo>
                  <a:lnTo>
                    <a:pt x="170" y="2496"/>
                  </a:lnTo>
                  <a:lnTo>
                    <a:pt x="174" y="2556"/>
                  </a:lnTo>
                  <a:lnTo>
                    <a:pt x="174" y="2556"/>
                  </a:lnTo>
                  <a:lnTo>
                    <a:pt x="176" y="2566"/>
                  </a:lnTo>
                  <a:lnTo>
                    <a:pt x="178" y="2578"/>
                  </a:lnTo>
                  <a:lnTo>
                    <a:pt x="180" y="2614"/>
                  </a:lnTo>
                  <a:lnTo>
                    <a:pt x="182" y="2650"/>
                  </a:lnTo>
                  <a:lnTo>
                    <a:pt x="184" y="2664"/>
                  </a:lnTo>
                  <a:lnTo>
                    <a:pt x="188" y="2672"/>
                  </a:lnTo>
                  <a:lnTo>
                    <a:pt x="188" y="2672"/>
                  </a:lnTo>
                  <a:lnTo>
                    <a:pt x="192" y="2744"/>
                  </a:lnTo>
                  <a:lnTo>
                    <a:pt x="194" y="2800"/>
                  </a:lnTo>
                  <a:lnTo>
                    <a:pt x="196" y="2850"/>
                  </a:lnTo>
                  <a:lnTo>
                    <a:pt x="200" y="2906"/>
                  </a:lnTo>
                  <a:lnTo>
                    <a:pt x="200" y="2906"/>
                  </a:lnTo>
                  <a:lnTo>
                    <a:pt x="200" y="2898"/>
                  </a:lnTo>
                  <a:lnTo>
                    <a:pt x="202" y="2906"/>
                  </a:lnTo>
                  <a:lnTo>
                    <a:pt x="204" y="2936"/>
                  </a:lnTo>
                  <a:lnTo>
                    <a:pt x="202" y="2930"/>
                  </a:lnTo>
                  <a:lnTo>
                    <a:pt x="202" y="2930"/>
                  </a:lnTo>
                  <a:lnTo>
                    <a:pt x="210" y="3008"/>
                  </a:lnTo>
                  <a:lnTo>
                    <a:pt x="212" y="3054"/>
                  </a:lnTo>
                  <a:lnTo>
                    <a:pt x="214" y="3100"/>
                  </a:lnTo>
                  <a:lnTo>
                    <a:pt x="214" y="3100"/>
                  </a:lnTo>
                  <a:lnTo>
                    <a:pt x="216" y="3104"/>
                  </a:lnTo>
                  <a:lnTo>
                    <a:pt x="216" y="3106"/>
                  </a:lnTo>
                  <a:lnTo>
                    <a:pt x="218" y="3108"/>
                  </a:lnTo>
                  <a:lnTo>
                    <a:pt x="220" y="3114"/>
                  </a:lnTo>
                  <a:lnTo>
                    <a:pt x="216" y="3130"/>
                  </a:lnTo>
                  <a:lnTo>
                    <a:pt x="216" y="3130"/>
                  </a:lnTo>
                  <a:lnTo>
                    <a:pt x="222" y="3156"/>
                  </a:lnTo>
                  <a:lnTo>
                    <a:pt x="222" y="3156"/>
                  </a:lnTo>
                  <a:lnTo>
                    <a:pt x="222" y="3200"/>
                  </a:lnTo>
                  <a:lnTo>
                    <a:pt x="224" y="3250"/>
                  </a:lnTo>
                  <a:lnTo>
                    <a:pt x="224" y="3250"/>
                  </a:lnTo>
                  <a:lnTo>
                    <a:pt x="228" y="3258"/>
                  </a:lnTo>
                  <a:lnTo>
                    <a:pt x="230" y="3264"/>
                  </a:lnTo>
                  <a:lnTo>
                    <a:pt x="230" y="3278"/>
                  </a:lnTo>
                  <a:lnTo>
                    <a:pt x="230" y="3278"/>
                  </a:lnTo>
                  <a:lnTo>
                    <a:pt x="232" y="3312"/>
                  </a:lnTo>
                  <a:lnTo>
                    <a:pt x="234" y="3362"/>
                  </a:lnTo>
                  <a:lnTo>
                    <a:pt x="234" y="3362"/>
                  </a:lnTo>
                  <a:lnTo>
                    <a:pt x="238" y="3416"/>
                  </a:lnTo>
                  <a:lnTo>
                    <a:pt x="238" y="3416"/>
                  </a:lnTo>
                  <a:lnTo>
                    <a:pt x="240" y="3422"/>
                  </a:lnTo>
                  <a:lnTo>
                    <a:pt x="238" y="3428"/>
                  </a:lnTo>
                  <a:lnTo>
                    <a:pt x="240" y="3438"/>
                  </a:lnTo>
                  <a:lnTo>
                    <a:pt x="250" y="3452"/>
                  </a:lnTo>
                  <a:lnTo>
                    <a:pt x="250" y="3452"/>
                  </a:lnTo>
                  <a:lnTo>
                    <a:pt x="258" y="3458"/>
                  </a:lnTo>
                  <a:lnTo>
                    <a:pt x="266" y="3460"/>
                  </a:lnTo>
                  <a:lnTo>
                    <a:pt x="280" y="3464"/>
                  </a:lnTo>
                  <a:lnTo>
                    <a:pt x="270" y="3460"/>
                  </a:lnTo>
                  <a:lnTo>
                    <a:pt x="270" y="3460"/>
                  </a:lnTo>
                  <a:lnTo>
                    <a:pt x="306" y="3466"/>
                  </a:lnTo>
                  <a:lnTo>
                    <a:pt x="352" y="3472"/>
                  </a:lnTo>
                  <a:lnTo>
                    <a:pt x="352" y="3472"/>
                  </a:lnTo>
                  <a:lnTo>
                    <a:pt x="348" y="3470"/>
                  </a:lnTo>
                  <a:lnTo>
                    <a:pt x="348" y="3470"/>
                  </a:lnTo>
                  <a:lnTo>
                    <a:pt x="350" y="3468"/>
                  </a:lnTo>
                  <a:lnTo>
                    <a:pt x="348" y="3468"/>
                  </a:lnTo>
                  <a:lnTo>
                    <a:pt x="348" y="3468"/>
                  </a:lnTo>
                  <a:lnTo>
                    <a:pt x="374" y="3470"/>
                  </a:lnTo>
                  <a:lnTo>
                    <a:pt x="402" y="3472"/>
                  </a:lnTo>
                  <a:lnTo>
                    <a:pt x="426" y="3472"/>
                  </a:lnTo>
                  <a:lnTo>
                    <a:pt x="446" y="3474"/>
                  </a:lnTo>
                  <a:lnTo>
                    <a:pt x="482" y="3472"/>
                  </a:lnTo>
                  <a:lnTo>
                    <a:pt x="482" y="3472"/>
                  </a:lnTo>
                  <a:lnTo>
                    <a:pt x="500" y="3470"/>
                  </a:lnTo>
                  <a:lnTo>
                    <a:pt x="500" y="3470"/>
                  </a:lnTo>
                  <a:lnTo>
                    <a:pt x="504" y="3468"/>
                  </a:lnTo>
                  <a:lnTo>
                    <a:pt x="510" y="3466"/>
                  </a:lnTo>
                  <a:lnTo>
                    <a:pt x="514" y="3458"/>
                  </a:lnTo>
                  <a:lnTo>
                    <a:pt x="514" y="3458"/>
                  </a:lnTo>
                  <a:lnTo>
                    <a:pt x="516" y="3450"/>
                  </a:lnTo>
                  <a:lnTo>
                    <a:pt x="516" y="3450"/>
                  </a:lnTo>
                  <a:lnTo>
                    <a:pt x="516" y="3440"/>
                  </a:lnTo>
                  <a:lnTo>
                    <a:pt x="518" y="3442"/>
                  </a:lnTo>
                  <a:lnTo>
                    <a:pt x="518" y="3442"/>
                  </a:lnTo>
                  <a:lnTo>
                    <a:pt x="514" y="3366"/>
                  </a:lnTo>
                  <a:lnTo>
                    <a:pt x="510" y="3292"/>
                  </a:lnTo>
                  <a:lnTo>
                    <a:pt x="502" y="3220"/>
                  </a:lnTo>
                  <a:lnTo>
                    <a:pt x="494" y="3152"/>
                  </a:lnTo>
                  <a:lnTo>
                    <a:pt x="494" y="3152"/>
                  </a:lnTo>
                  <a:close/>
                  <a:moveTo>
                    <a:pt x="244" y="1004"/>
                  </a:moveTo>
                  <a:lnTo>
                    <a:pt x="244" y="1004"/>
                  </a:lnTo>
                  <a:lnTo>
                    <a:pt x="246" y="1018"/>
                  </a:lnTo>
                  <a:lnTo>
                    <a:pt x="248" y="1032"/>
                  </a:lnTo>
                  <a:lnTo>
                    <a:pt x="248" y="1032"/>
                  </a:lnTo>
                  <a:lnTo>
                    <a:pt x="244" y="1004"/>
                  </a:lnTo>
                  <a:lnTo>
                    <a:pt x="244" y="1004"/>
                  </a:lnTo>
                  <a:close/>
                  <a:moveTo>
                    <a:pt x="304" y="1524"/>
                  </a:moveTo>
                  <a:lnTo>
                    <a:pt x="304" y="1524"/>
                  </a:lnTo>
                  <a:lnTo>
                    <a:pt x="300" y="1490"/>
                  </a:lnTo>
                  <a:lnTo>
                    <a:pt x="302" y="1488"/>
                  </a:lnTo>
                  <a:lnTo>
                    <a:pt x="302" y="1488"/>
                  </a:lnTo>
                  <a:lnTo>
                    <a:pt x="304" y="1512"/>
                  </a:lnTo>
                  <a:lnTo>
                    <a:pt x="304" y="1524"/>
                  </a:lnTo>
                  <a:lnTo>
                    <a:pt x="304" y="1524"/>
                  </a:lnTo>
                  <a:close/>
                  <a:moveTo>
                    <a:pt x="456" y="2864"/>
                  </a:moveTo>
                  <a:lnTo>
                    <a:pt x="456" y="2864"/>
                  </a:lnTo>
                  <a:lnTo>
                    <a:pt x="454" y="2880"/>
                  </a:lnTo>
                  <a:lnTo>
                    <a:pt x="454" y="2880"/>
                  </a:lnTo>
                  <a:lnTo>
                    <a:pt x="452" y="2862"/>
                  </a:lnTo>
                  <a:lnTo>
                    <a:pt x="452" y="2862"/>
                  </a:lnTo>
                  <a:lnTo>
                    <a:pt x="454" y="2860"/>
                  </a:lnTo>
                  <a:lnTo>
                    <a:pt x="456" y="2864"/>
                  </a:lnTo>
                  <a:lnTo>
                    <a:pt x="456" y="2864"/>
                  </a:lnTo>
                  <a:close/>
                  <a:moveTo>
                    <a:pt x="422" y="2550"/>
                  </a:moveTo>
                  <a:lnTo>
                    <a:pt x="422" y="2550"/>
                  </a:lnTo>
                  <a:lnTo>
                    <a:pt x="420" y="2560"/>
                  </a:lnTo>
                  <a:lnTo>
                    <a:pt x="420" y="2560"/>
                  </a:lnTo>
                  <a:lnTo>
                    <a:pt x="416" y="2518"/>
                  </a:lnTo>
                  <a:lnTo>
                    <a:pt x="416" y="2518"/>
                  </a:lnTo>
                  <a:lnTo>
                    <a:pt x="416" y="2502"/>
                  </a:lnTo>
                  <a:lnTo>
                    <a:pt x="416" y="2502"/>
                  </a:lnTo>
                  <a:lnTo>
                    <a:pt x="422" y="2550"/>
                  </a:lnTo>
                  <a:lnTo>
                    <a:pt x="422" y="2550"/>
                  </a:lnTo>
                  <a:close/>
                  <a:moveTo>
                    <a:pt x="386" y="2222"/>
                  </a:moveTo>
                  <a:lnTo>
                    <a:pt x="386" y="2222"/>
                  </a:lnTo>
                  <a:lnTo>
                    <a:pt x="384" y="2232"/>
                  </a:lnTo>
                  <a:lnTo>
                    <a:pt x="384" y="2232"/>
                  </a:lnTo>
                  <a:lnTo>
                    <a:pt x="384" y="2220"/>
                  </a:lnTo>
                  <a:lnTo>
                    <a:pt x="384" y="2220"/>
                  </a:lnTo>
                  <a:lnTo>
                    <a:pt x="386" y="2222"/>
                  </a:lnTo>
                  <a:lnTo>
                    <a:pt x="386" y="2222"/>
                  </a:lnTo>
                  <a:close/>
                  <a:moveTo>
                    <a:pt x="320" y="1654"/>
                  </a:moveTo>
                  <a:lnTo>
                    <a:pt x="320" y="1654"/>
                  </a:lnTo>
                  <a:lnTo>
                    <a:pt x="308" y="1556"/>
                  </a:lnTo>
                  <a:lnTo>
                    <a:pt x="308" y="1556"/>
                  </a:lnTo>
                  <a:lnTo>
                    <a:pt x="310" y="1560"/>
                  </a:lnTo>
                  <a:lnTo>
                    <a:pt x="310" y="1560"/>
                  </a:lnTo>
                  <a:lnTo>
                    <a:pt x="316" y="1612"/>
                  </a:lnTo>
                  <a:lnTo>
                    <a:pt x="320" y="1654"/>
                  </a:lnTo>
                  <a:lnTo>
                    <a:pt x="320" y="1654"/>
                  </a:lnTo>
                  <a:close/>
                  <a:moveTo>
                    <a:pt x="296" y="1444"/>
                  </a:moveTo>
                  <a:lnTo>
                    <a:pt x="296" y="1444"/>
                  </a:lnTo>
                  <a:lnTo>
                    <a:pt x="298" y="1428"/>
                  </a:lnTo>
                  <a:lnTo>
                    <a:pt x="298" y="1412"/>
                  </a:lnTo>
                  <a:lnTo>
                    <a:pt x="298" y="1412"/>
                  </a:lnTo>
                  <a:lnTo>
                    <a:pt x="302" y="1438"/>
                  </a:lnTo>
                  <a:lnTo>
                    <a:pt x="304" y="1454"/>
                  </a:lnTo>
                  <a:lnTo>
                    <a:pt x="304" y="1470"/>
                  </a:lnTo>
                  <a:lnTo>
                    <a:pt x="308" y="1492"/>
                  </a:lnTo>
                  <a:lnTo>
                    <a:pt x="308" y="1492"/>
                  </a:lnTo>
                  <a:lnTo>
                    <a:pt x="308" y="1504"/>
                  </a:lnTo>
                  <a:lnTo>
                    <a:pt x="306" y="1496"/>
                  </a:lnTo>
                  <a:lnTo>
                    <a:pt x="302" y="1478"/>
                  </a:lnTo>
                  <a:lnTo>
                    <a:pt x="298" y="1462"/>
                  </a:lnTo>
                  <a:lnTo>
                    <a:pt x="298" y="1470"/>
                  </a:lnTo>
                  <a:lnTo>
                    <a:pt x="298" y="1470"/>
                  </a:lnTo>
                  <a:lnTo>
                    <a:pt x="292" y="1408"/>
                  </a:lnTo>
                  <a:lnTo>
                    <a:pt x="292" y="1408"/>
                  </a:lnTo>
                  <a:lnTo>
                    <a:pt x="296" y="1444"/>
                  </a:lnTo>
                  <a:lnTo>
                    <a:pt x="296" y="1444"/>
                  </a:lnTo>
                  <a:close/>
                  <a:moveTo>
                    <a:pt x="258" y="1062"/>
                  </a:moveTo>
                  <a:lnTo>
                    <a:pt x="258" y="1062"/>
                  </a:lnTo>
                  <a:lnTo>
                    <a:pt x="262" y="1130"/>
                  </a:lnTo>
                  <a:lnTo>
                    <a:pt x="268" y="1208"/>
                  </a:lnTo>
                  <a:lnTo>
                    <a:pt x="268" y="1208"/>
                  </a:lnTo>
                  <a:lnTo>
                    <a:pt x="276" y="1254"/>
                  </a:lnTo>
                  <a:lnTo>
                    <a:pt x="280" y="1292"/>
                  </a:lnTo>
                  <a:lnTo>
                    <a:pt x="286" y="1360"/>
                  </a:lnTo>
                  <a:lnTo>
                    <a:pt x="286" y="1360"/>
                  </a:lnTo>
                  <a:lnTo>
                    <a:pt x="252" y="1070"/>
                  </a:lnTo>
                  <a:lnTo>
                    <a:pt x="252" y="1070"/>
                  </a:lnTo>
                  <a:lnTo>
                    <a:pt x="254" y="1064"/>
                  </a:lnTo>
                  <a:lnTo>
                    <a:pt x="258" y="1062"/>
                  </a:lnTo>
                  <a:lnTo>
                    <a:pt x="258" y="1062"/>
                  </a:lnTo>
                  <a:close/>
                  <a:moveTo>
                    <a:pt x="234" y="868"/>
                  </a:moveTo>
                  <a:lnTo>
                    <a:pt x="234" y="868"/>
                  </a:lnTo>
                  <a:lnTo>
                    <a:pt x="234" y="848"/>
                  </a:lnTo>
                  <a:lnTo>
                    <a:pt x="234" y="848"/>
                  </a:lnTo>
                  <a:lnTo>
                    <a:pt x="236" y="850"/>
                  </a:lnTo>
                  <a:lnTo>
                    <a:pt x="238" y="868"/>
                  </a:lnTo>
                  <a:lnTo>
                    <a:pt x="238" y="868"/>
                  </a:lnTo>
                  <a:lnTo>
                    <a:pt x="238" y="874"/>
                  </a:lnTo>
                  <a:lnTo>
                    <a:pt x="236" y="888"/>
                  </a:lnTo>
                  <a:lnTo>
                    <a:pt x="238" y="922"/>
                  </a:lnTo>
                  <a:lnTo>
                    <a:pt x="242" y="960"/>
                  </a:lnTo>
                  <a:lnTo>
                    <a:pt x="242" y="990"/>
                  </a:lnTo>
                  <a:lnTo>
                    <a:pt x="242" y="990"/>
                  </a:lnTo>
                  <a:lnTo>
                    <a:pt x="218" y="782"/>
                  </a:lnTo>
                  <a:lnTo>
                    <a:pt x="218" y="782"/>
                  </a:lnTo>
                  <a:lnTo>
                    <a:pt x="226" y="814"/>
                  </a:lnTo>
                  <a:lnTo>
                    <a:pt x="230" y="838"/>
                  </a:lnTo>
                  <a:lnTo>
                    <a:pt x="234" y="868"/>
                  </a:lnTo>
                  <a:lnTo>
                    <a:pt x="234" y="868"/>
                  </a:lnTo>
                  <a:close/>
                  <a:moveTo>
                    <a:pt x="216" y="726"/>
                  </a:moveTo>
                  <a:lnTo>
                    <a:pt x="216" y="740"/>
                  </a:lnTo>
                  <a:lnTo>
                    <a:pt x="216" y="740"/>
                  </a:lnTo>
                  <a:lnTo>
                    <a:pt x="218" y="748"/>
                  </a:lnTo>
                  <a:lnTo>
                    <a:pt x="218" y="748"/>
                  </a:lnTo>
                  <a:lnTo>
                    <a:pt x="220" y="762"/>
                  </a:lnTo>
                  <a:lnTo>
                    <a:pt x="220" y="766"/>
                  </a:lnTo>
                  <a:lnTo>
                    <a:pt x="218" y="764"/>
                  </a:lnTo>
                  <a:lnTo>
                    <a:pt x="216" y="762"/>
                  </a:lnTo>
                  <a:lnTo>
                    <a:pt x="216" y="762"/>
                  </a:lnTo>
                  <a:lnTo>
                    <a:pt x="214" y="738"/>
                  </a:lnTo>
                  <a:lnTo>
                    <a:pt x="214" y="738"/>
                  </a:lnTo>
                  <a:lnTo>
                    <a:pt x="214" y="726"/>
                  </a:lnTo>
                  <a:lnTo>
                    <a:pt x="216" y="722"/>
                  </a:lnTo>
                  <a:lnTo>
                    <a:pt x="216" y="726"/>
                  </a:lnTo>
                  <a:lnTo>
                    <a:pt x="216" y="72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gray">
            <a:xfrm>
              <a:off x="2918" y="340"/>
              <a:ext cx="1" cy="1"/>
            </a:xfrm>
            <a:prstGeom prst="rect">
              <a:avLst/>
            </a:pr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0"/>
            <p:cNvSpPr>
              <a:spLocks noChangeArrowheads="1"/>
            </p:cNvSpPr>
            <p:nvPr userDrawn="1"/>
          </p:nvSpPr>
          <p:spPr bwMode="gray">
            <a:xfrm>
              <a:off x="2918" y="340"/>
              <a:ext cx="1" cy="1"/>
            </a:xfrm>
            <a:prstGeom prst="rect">
              <a:avLst/>
            </a:pr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1972" y="1114"/>
              <a:ext cx="16" cy="26"/>
            </a:xfrm>
            <a:custGeom>
              <a:avLst/>
              <a:gdLst>
                <a:gd name="T0" fmla="*/ 0 w 16"/>
                <a:gd name="T1" fmla="*/ 20 h 26"/>
                <a:gd name="T2" fmla="*/ 0 w 16"/>
                <a:gd name="T3" fmla="*/ 26 h 26"/>
                <a:gd name="T4" fmla="*/ 0 w 16"/>
                <a:gd name="T5" fmla="*/ 26 h 26"/>
                <a:gd name="T6" fmla="*/ 16 w 16"/>
                <a:gd name="T7" fmla="*/ 0 h 26"/>
                <a:gd name="T8" fmla="*/ 16 w 16"/>
                <a:gd name="T9" fmla="*/ 0 h 26"/>
                <a:gd name="T10" fmla="*/ 0 w 16"/>
                <a:gd name="T11" fmla="*/ 20 h 26"/>
                <a:gd name="T12" fmla="*/ 0 w 1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6">
                  <a:moveTo>
                    <a:pt x="0" y="2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gray">
            <a:xfrm>
              <a:off x="2098" y="864"/>
              <a:ext cx="10" cy="18"/>
            </a:xfrm>
            <a:custGeom>
              <a:avLst/>
              <a:gdLst>
                <a:gd name="T0" fmla="*/ 10 w 10"/>
                <a:gd name="T1" fmla="*/ 0 h 18"/>
                <a:gd name="T2" fmla="*/ 10 w 10"/>
                <a:gd name="T3" fmla="*/ 0 h 18"/>
                <a:gd name="T4" fmla="*/ 0 w 10"/>
                <a:gd name="T5" fmla="*/ 18 h 18"/>
                <a:gd name="T6" fmla="*/ 0 w 10"/>
                <a:gd name="T7" fmla="*/ 18 h 18"/>
                <a:gd name="T8" fmla="*/ 10 w 10"/>
                <a:gd name="T9" fmla="*/ 0 h 18"/>
                <a:gd name="T10" fmla="*/ 10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10" y="0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CA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gray">
            <a:xfrm>
              <a:off x="1952" y="658"/>
              <a:ext cx="362" cy="2368"/>
            </a:xfrm>
            <a:custGeom>
              <a:avLst/>
              <a:gdLst>
                <a:gd name="T0" fmla="*/ 354 w 362"/>
                <a:gd name="T1" fmla="*/ 1806 h 2368"/>
                <a:gd name="T2" fmla="*/ 352 w 362"/>
                <a:gd name="T3" fmla="*/ 1726 h 2368"/>
                <a:gd name="T4" fmla="*/ 352 w 362"/>
                <a:gd name="T5" fmla="*/ 1598 h 2368"/>
                <a:gd name="T6" fmla="*/ 350 w 362"/>
                <a:gd name="T7" fmla="*/ 1542 h 2368"/>
                <a:gd name="T8" fmla="*/ 342 w 362"/>
                <a:gd name="T9" fmla="*/ 1422 h 2368"/>
                <a:gd name="T10" fmla="*/ 340 w 362"/>
                <a:gd name="T11" fmla="*/ 1380 h 2368"/>
                <a:gd name="T12" fmla="*/ 342 w 362"/>
                <a:gd name="T13" fmla="*/ 1314 h 2368"/>
                <a:gd name="T14" fmla="*/ 336 w 362"/>
                <a:gd name="T15" fmla="*/ 1154 h 2368"/>
                <a:gd name="T16" fmla="*/ 332 w 362"/>
                <a:gd name="T17" fmla="*/ 1126 h 2368"/>
                <a:gd name="T18" fmla="*/ 322 w 362"/>
                <a:gd name="T19" fmla="*/ 932 h 2368"/>
                <a:gd name="T20" fmla="*/ 320 w 362"/>
                <a:gd name="T21" fmla="*/ 826 h 2368"/>
                <a:gd name="T22" fmla="*/ 316 w 362"/>
                <a:gd name="T23" fmla="*/ 714 h 2368"/>
                <a:gd name="T24" fmla="*/ 306 w 362"/>
                <a:gd name="T25" fmla="*/ 574 h 2368"/>
                <a:gd name="T26" fmla="*/ 304 w 362"/>
                <a:gd name="T27" fmla="*/ 546 h 2368"/>
                <a:gd name="T28" fmla="*/ 304 w 362"/>
                <a:gd name="T29" fmla="*/ 474 h 2368"/>
                <a:gd name="T30" fmla="*/ 290 w 362"/>
                <a:gd name="T31" fmla="*/ 268 h 2368"/>
                <a:gd name="T32" fmla="*/ 274 w 362"/>
                <a:gd name="T33" fmla="*/ 14 h 2368"/>
                <a:gd name="T34" fmla="*/ 250 w 362"/>
                <a:gd name="T35" fmla="*/ 4 h 2368"/>
                <a:gd name="T36" fmla="*/ 230 w 362"/>
                <a:gd name="T37" fmla="*/ 50 h 2368"/>
                <a:gd name="T38" fmla="*/ 198 w 362"/>
                <a:gd name="T39" fmla="*/ 116 h 2368"/>
                <a:gd name="T40" fmla="*/ 170 w 362"/>
                <a:gd name="T41" fmla="*/ 180 h 2368"/>
                <a:gd name="T42" fmla="*/ 184 w 362"/>
                <a:gd name="T43" fmla="*/ 162 h 2368"/>
                <a:gd name="T44" fmla="*/ 206 w 362"/>
                <a:gd name="T45" fmla="*/ 100 h 2368"/>
                <a:gd name="T46" fmla="*/ 266 w 362"/>
                <a:gd name="T47" fmla="*/ 16 h 2368"/>
                <a:gd name="T48" fmla="*/ 270 w 362"/>
                <a:gd name="T49" fmla="*/ 106 h 2368"/>
                <a:gd name="T50" fmla="*/ 224 w 362"/>
                <a:gd name="T51" fmla="*/ 86 h 2368"/>
                <a:gd name="T52" fmla="*/ 12 w 362"/>
                <a:gd name="T53" fmla="*/ 508 h 2368"/>
                <a:gd name="T54" fmla="*/ 54 w 362"/>
                <a:gd name="T55" fmla="*/ 536 h 2368"/>
                <a:gd name="T56" fmla="*/ 116 w 362"/>
                <a:gd name="T57" fmla="*/ 632 h 2368"/>
                <a:gd name="T58" fmla="*/ 114 w 362"/>
                <a:gd name="T59" fmla="*/ 674 h 2368"/>
                <a:gd name="T60" fmla="*/ 98 w 362"/>
                <a:gd name="T61" fmla="*/ 858 h 2368"/>
                <a:gd name="T62" fmla="*/ 88 w 362"/>
                <a:gd name="T63" fmla="*/ 958 h 2368"/>
                <a:gd name="T64" fmla="*/ 78 w 362"/>
                <a:gd name="T65" fmla="*/ 1078 h 2368"/>
                <a:gd name="T66" fmla="*/ 66 w 362"/>
                <a:gd name="T67" fmla="*/ 1208 h 2368"/>
                <a:gd name="T68" fmla="*/ 64 w 362"/>
                <a:gd name="T69" fmla="*/ 1266 h 2368"/>
                <a:gd name="T70" fmla="*/ 58 w 362"/>
                <a:gd name="T71" fmla="*/ 1332 h 2368"/>
                <a:gd name="T72" fmla="*/ 52 w 362"/>
                <a:gd name="T73" fmla="*/ 1418 h 2368"/>
                <a:gd name="T74" fmla="*/ 46 w 362"/>
                <a:gd name="T75" fmla="*/ 1490 h 2368"/>
                <a:gd name="T76" fmla="*/ 48 w 362"/>
                <a:gd name="T77" fmla="*/ 1536 h 2368"/>
                <a:gd name="T78" fmla="*/ 30 w 362"/>
                <a:gd name="T79" fmla="*/ 1704 h 2368"/>
                <a:gd name="T80" fmla="*/ 24 w 362"/>
                <a:gd name="T81" fmla="*/ 1848 h 2368"/>
                <a:gd name="T82" fmla="*/ 18 w 362"/>
                <a:gd name="T83" fmla="*/ 1914 h 2368"/>
                <a:gd name="T84" fmla="*/ 8 w 362"/>
                <a:gd name="T85" fmla="*/ 2042 h 2368"/>
                <a:gd name="T86" fmla="*/ 2 w 362"/>
                <a:gd name="T87" fmla="*/ 2194 h 2368"/>
                <a:gd name="T88" fmla="*/ 2 w 362"/>
                <a:gd name="T89" fmla="*/ 2346 h 2368"/>
                <a:gd name="T90" fmla="*/ 36 w 362"/>
                <a:gd name="T91" fmla="*/ 2364 h 2368"/>
                <a:gd name="T92" fmla="*/ 176 w 362"/>
                <a:gd name="T93" fmla="*/ 2348 h 2368"/>
                <a:gd name="T94" fmla="*/ 284 w 362"/>
                <a:gd name="T95" fmla="*/ 2336 h 2368"/>
                <a:gd name="T96" fmla="*/ 350 w 362"/>
                <a:gd name="T97" fmla="*/ 2324 h 2368"/>
                <a:gd name="T98" fmla="*/ 360 w 362"/>
                <a:gd name="T99" fmla="*/ 2184 h 2368"/>
                <a:gd name="T100" fmla="*/ 362 w 362"/>
                <a:gd name="T101" fmla="*/ 2120 h 2368"/>
                <a:gd name="T102" fmla="*/ 306 w 362"/>
                <a:gd name="T103" fmla="*/ 828 h 2368"/>
                <a:gd name="T104" fmla="*/ 300 w 362"/>
                <a:gd name="T105" fmla="*/ 714 h 2368"/>
                <a:gd name="T106" fmla="*/ 338 w 362"/>
                <a:gd name="T107" fmla="*/ 1670 h 2368"/>
                <a:gd name="T108" fmla="*/ 330 w 362"/>
                <a:gd name="T109" fmla="*/ 1458 h 2368"/>
                <a:gd name="T110" fmla="*/ 322 w 362"/>
                <a:gd name="T111" fmla="*/ 1222 h 2368"/>
                <a:gd name="T112" fmla="*/ 306 w 362"/>
                <a:gd name="T113" fmla="*/ 700 h 2368"/>
                <a:gd name="T114" fmla="*/ 298 w 362"/>
                <a:gd name="T115" fmla="*/ 656 h 2368"/>
                <a:gd name="T116" fmla="*/ 296 w 362"/>
                <a:gd name="T117" fmla="*/ 622 h 2368"/>
                <a:gd name="T118" fmla="*/ 286 w 362"/>
                <a:gd name="T119" fmla="*/ 266 h 2368"/>
                <a:gd name="T120" fmla="*/ 276 w 362"/>
                <a:gd name="T121" fmla="*/ 220 h 2368"/>
                <a:gd name="T122" fmla="*/ 278 w 362"/>
                <a:gd name="T123" fmla="*/ 198 h 2368"/>
                <a:gd name="T124" fmla="*/ 278 w 362"/>
                <a:gd name="T125" fmla="*/ 182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" h="2368">
                  <a:moveTo>
                    <a:pt x="360" y="2070"/>
                  </a:moveTo>
                  <a:lnTo>
                    <a:pt x="362" y="2072"/>
                  </a:lnTo>
                  <a:lnTo>
                    <a:pt x="362" y="2072"/>
                  </a:lnTo>
                  <a:lnTo>
                    <a:pt x="360" y="2020"/>
                  </a:lnTo>
                  <a:lnTo>
                    <a:pt x="360" y="1970"/>
                  </a:lnTo>
                  <a:lnTo>
                    <a:pt x="358" y="1920"/>
                  </a:lnTo>
                  <a:lnTo>
                    <a:pt x="356" y="1872"/>
                  </a:lnTo>
                  <a:lnTo>
                    <a:pt x="356" y="1872"/>
                  </a:lnTo>
                  <a:lnTo>
                    <a:pt x="354" y="1840"/>
                  </a:lnTo>
                  <a:lnTo>
                    <a:pt x="354" y="1806"/>
                  </a:lnTo>
                  <a:lnTo>
                    <a:pt x="356" y="1768"/>
                  </a:lnTo>
                  <a:lnTo>
                    <a:pt x="354" y="1734"/>
                  </a:lnTo>
                  <a:lnTo>
                    <a:pt x="354" y="1734"/>
                  </a:lnTo>
                  <a:lnTo>
                    <a:pt x="354" y="1732"/>
                  </a:lnTo>
                  <a:lnTo>
                    <a:pt x="352" y="1732"/>
                  </a:lnTo>
                  <a:lnTo>
                    <a:pt x="352" y="1738"/>
                  </a:lnTo>
                  <a:lnTo>
                    <a:pt x="350" y="1742"/>
                  </a:lnTo>
                  <a:lnTo>
                    <a:pt x="350" y="1738"/>
                  </a:lnTo>
                  <a:lnTo>
                    <a:pt x="350" y="1738"/>
                  </a:lnTo>
                  <a:lnTo>
                    <a:pt x="352" y="1726"/>
                  </a:lnTo>
                  <a:lnTo>
                    <a:pt x="352" y="1714"/>
                  </a:lnTo>
                  <a:lnTo>
                    <a:pt x="352" y="1682"/>
                  </a:lnTo>
                  <a:lnTo>
                    <a:pt x="350" y="1648"/>
                  </a:lnTo>
                  <a:lnTo>
                    <a:pt x="350" y="1632"/>
                  </a:lnTo>
                  <a:lnTo>
                    <a:pt x="352" y="1616"/>
                  </a:lnTo>
                  <a:lnTo>
                    <a:pt x="350" y="1632"/>
                  </a:lnTo>
                  <a:lnTo>
                    <a:pt x="348" y="1608"/>
                  </a:lnTo>
                  <a:lnTo>
                    <a:pt x="348" y="1608"/>
                  </a:lnTo>
                  <a:lnTo>
                    <a:pt x="350" y="1606"/>
                  </a:lnTo>
                  <a:lnTo>
                    <a:pt x="352" y="1598"/>
                  </a:lnTo>
                  <a:lnTo>
                    <a:pt x="352" y="1598"/>
                  </a:lnTo>
                  <a:lnTo>
                    <a:pt x="350" y="1572"/>
                  </a:lnTo>
                  <a:lnTo>
                    <a:pt x="348" y="1552"/>
                  </a:lnTo>
                  <a:lnTo>
                    <a:pt x="348" y="1552"/>
                  </a:lnTo>
                  <a:lnTo>
                    <a:pt x="346" y="1554"/>
                  </a:lnTo>
                  <a:lnTo>
                    <a:pt x="344" y="1554"/>
                  </a:lnTo>
                  <a:lnTo>
                    <a:pt x="344" y="1550"/>
                  </a:lnTo>
                  <a:lnTo>
                    <a:pt x="344" y="1536"/>
                  </a:lnTo>
                  <a:lnTo>
                    <a:pt x="350" y="1542"/>
                  </a:lnTo>
                  <a:lnTo>
                    <a:pt x="350" y="1542"/>
                  </a:lnTo>
                  <a:lnTo>
                    <a:pt x="348" y="1520"/>
                  </a:lnTo>
                  <a:lnTo>
                    <a:pt x="348" y="1496"/>
                  </a:lnTo>
                  <a:lnTo>
                    <a:pt x="348" y="1474"/>
                  </a:lnTo>
                  <a:lnTo>
                    <a:pt x="346" y="1456"/>
                  </a:lnTo>
                  <a:lnTo>
                    <a:pt x="346" y="1456"/>
                  </a:lnTo>
                  <a:lnTo>
                    <a:pt x="346" y="1462"/>
                  </a:lnTo>
                  <a:lnTo>
                    <a:pt x="346" y="1462"/>
                  </a:lnTo>
                  <a:lnTo>
                    <a:pt x="344" y="1458"/>
                  </a:lnTo>
                  <a:lnTo>
                    <a:pt x="344" y="1446"/>
                  </a:lnTo>
                  <a:lnTo>
                    <a:pt x="342" y="1422"/>
                  </a:lnTo>
                  <a:lnTo>
                    <a:pt x="346" y="1426"/>
                  </a:lnTo>
                  <a:lnTo>
                    <a:pt x="346" y="1426"/>
                  </a:lnTo>
                  <a:lnTo>
                    <a:pt x="344" y="1414"/>
                  </a:lnTo>
                  <a:lnTo>
                    <a:pt x="344" y="1410"/>
                  </a:lnTo>
                  <a:lnTo>
                    <a:pt x="342" y="1404"/>
                  </a:lnTo>
                  <a:lnTo>
                    <a:pt x="340" y="1394"/>
                  </a:lnTo>
                  <a:lnTo>
                    <a:pt x="344" y="1394"/>
                  </a:lnTo>
                  <a:lnTo>
                    <a:pt x="344" y="1394"/>
                  </a:lnTo>
                  <a:lnTo>
                    <a:pt x="342" y="1388"/>
                  </a:lnTo>
                  <a:lnTo>
                    <a:pt x="340" y="1380"/>
                  </a:lnTo>
                  <a:lnTo>
                    <a:pt x="342" y="1346"/>
                  </a:lnTo>
                  <a:lnTo>
                    <a:pt x="342" y="1350"/>
                  </a:lnTo>
                  <a:lnTo>
                    <a:pt x="342" y="1350"/>
                  </a:lnTo>
                  <a:lnTo>
                    <a:pt x="340" y="1332"/>
                  </a:lnTo>
                  <a:lnTo>
                    <a:pt x="340" y="1322"/>
                  </a:lnTo>
                  <a:lnTo>
                    <a:pt x="340" y="1310"/>
                  </a:lnTo>
                  <a:lnTo>
                    <a:pt x="340" y="1310"/>
                  </a:lnTo>
                  <a:lnTo>
                    <a:pt x="342" y="1316"/>
                  </a:lnTo>
                  <a:lnTo>
                    <a:pt x="342" y="1314"/>
                  </a:lnTo>
                  <a:lnTo>
                    <a:pt x="342" y="1314"/>
                  </a:lnTo>
                  <a:lnTo>
                    <a:pt x="340" y="1302"/>
                  </a:lnTo>
                  <a:lnTo>
                    <a:pt x="340" y="1294"/>
                  </a:lnTo>
                  <a:lnTo>
                    <a:pt x="340" y="1290"/>
                  </a:lnTo>
                  <a:lnTo>
                    <a:pt x="338" y="1288"/>
                  </a:lnTo>
                  <a:lnTo>
                    <a:pt x="338" y="1288"/>
                  </a:lnTo>
                  <a:lnTo>
                    <a:pt x="340" y="1262"/>
                  </a:lnTo>
                  <a:lnTo>
                    <a:pt x="340" y="1226"/>
                  </a:lnTo>
                  <a:lnTo>
                    <a:pt x="338" y="1150"/>
                  </a:lnTo>
                  <a:lnTo>
                    <a:pt x="336" y="1154"/>
                  </a:lnTo>
                  <a:lnTo>
                    <a:pt x="336" y="1154"/>
                  </a:lnTo>
                  <a:lnTo>
                    <a:pt x="334" y="1166"/>
                  </a:lnTo>
                  <a:lnTo>
                    <a:pt x="334" y="1168"/>
                  </a:lnTo>
                  <a:lnTo>
                    <a:pt x="332" y="1168"/>
                  </a:lnTo>
                  <a:lnTo>
                    <a:pt x="330" y="1168"/>
                  </a:lnTo>
                  <a:lnTo>
                    <a:pt x="330" y="1168"/>
                  </a:lnTo>
                  <a:lnTo>
                    <a:pt x="328" y="1170"/>
                  </a:lnTo>
                  <a:lnTo>
                    <a:pt x="328" y="1170"/>
                  </a:lnTo>
                  <a:lnTo>
                    <a:pt x="328" y="1146"/>
                  </a:lnTo>
                  <a:lnTo>
                    <a:pt x="330" y="1134"/>
                  </a:lnTo>
                  <a:lnTo>
                    <a:pt x="332" y="1126"/>
                  </a:lnTo>
                  <a:lnTo>
                    <a:pt x="332" y="1110"/>
                  </a:lnTo>
                  <a:lnTo>
                    <a:pt x="332" y="1110"/>
                  </a:lnTo>
                  <a:lnTo>
                    <a:pt x="330" y="1062"/>
                  </a:lnTo>
                  <a:lnTo>
                    <a:pt x="328" y="1008"/>
                  </a:lnTo>
                  <a:lnTo>
                    <a:pt x="326" y="960"/>
                  </a:lnTo>
                  <a:lnTo>
                    <a:pt x="326" y="940"/>
                  </a:lnTo>
                  <a:lnTo>
                    <a:pt x="324" y="922"/>
                  </a:lnTo>
                  <a:lnTo>
                    <a:pt x="324" y="922"/>
                  </a:lnTo>
                  <a:lnTo>
                    <a:pt x="322" y="930"/>
                  </a:lnTo>
                  <a:lnTo>
                    <a:pt x="322" y="932"/>
                  </a:lnTo>
                  <a:lnTo>
                    <a:pt x="322" y="932"/>
                  </a:lnTo>
                  <a:lnTo>
                    <a:pt x="318" y="916"/>
                  </a:lnTo>
                  <a:lnTo>
                    <a:pt x="318" y="916"/>
                  </a:lnTo>
                  <a:lnTo>
                    <a:pt x="320" y="910"/>
                  </a:lnTo>
                  <a:lnTo>
                    <a:pt x="322" y="910"/>
                  </a:lnTo>
                  <a:lnTo>
                    <a:pt x="322" y="912"/>
                  </a:lnTo>
                  <a:lnTo>
                    <a:pt x="324" y="906"/>
                  </a:lnTo>
                  <a:lnTo>
                    <a:pt x="324" y="906"/>
                  </a:lnTo>
                  <a:lnTo>
                    <a:pt x="322" y="868"/>
                  </a:lnTo>
                  <a:lnTo>
                    <a:pt x="320" y="826"/>
                  </a:lnTo>
                  <a:lnTo>
                    <a:pt x="320" y="786"/>
                  </a:lnTo>
                  <a:lnTo>
                    <a:pt x="318" y="752"/>
                  </a:lnTo>
                  <a:lnTo>
                    <a:pt x="318" y="752"/>
                  </a:lnTo>
                  <a:lnTo>
                    <a:pt x="316" y="764"/>
                  </a:lnTo>
                  <a:lnTo>
                    <a:pt x="316" y="770"/>
                  </a:lnTo>
                  <a:lnTo>
                    <a:pt x="314" y="770"/>
                  </a:lnTo>
                  <a:lnTo>
                    <a:pt x="314" y="770"/>
                  </a:lnTo>
                  <a:lnTo>
                    <a:pt x="316" y="744"/>
                  </a:lnTo>
                  <a:lnTo>
                    <a:pt x="318" y="730"/>
                  </a:lnTo>
                  <a:lnTo>
                    <a:pt x="316" y="714"/>
                  </a:lnTo>
                  <a:lnTo>
                    <a:pt x="316" y="714"/>
                  </a:lnTo>
                  <a:lnTo>
                    <a:pt x="314" y="718"/>
                  </a:lnTo>
                  <a:lnTo>
                    <a:pt x="314" y="718"/>
                  </a:lnTo>
                  <a:lnTo>
                    <a:pt x="316" y="704"/>
                  </a:lnTo>
                  <a:lnTo>
                    <a:pt x="316" y="688"/>
                  </a:lnTo>
                  <a:lnTo>
                    <a:pt x="312" y="656"/>
                  </a:lnTo>
                  <a:lnTo>
                    <a:pt x="308" y="618"/>
                  </a:lnTo>
                  <a:lnTo>
                    <a:pt x="308" y="598"/>
                  </a:lnTo>
                  <a:lnTo>
                    <a:pt x="312" y="578"/>
                  </a:lnTo>
                  <a:lnTo>
                    <a:pt x="306" y="574"/>
                  </a:lnTo>
                  <a:lnTo>
                    <a:pt x="310" y="592"/>
                  </a:lnTo>
                  <a:lnTo>
                    <a:pt x="310" y="592"/>
                  </a:lnTo>
                  <a:lnTo>
                    <a:pt x="306" y="586"/>
                  </a:lnTo>
                  <a:lnTo>
                    <a:pt x="304" y="584"/>
                  </a:lnTo>
                  <a:lnTo>
                    <a:pt x="302" y="582"/>
                  </a:lnTo>
                  <a:lnTo>
                    <a:pt x="300" y="576"/>
                  </a:lnTo>
                  <a:lnTo>
                    <a:pt x="300" y="576"/>
                  </a:lnTo>
                  <a:lnTo>
                    <a:pt x="302" y="554"/>
                  </a:lnTo>
                  <a:lnTo>
                    <a:pt x="304" y="546"/>
                  </a:lnTo>
                  <a:lnTo>
                    <a:pt x="304" y="546"/>
                  </a:lnTo>
                  <a:lnTo>
                    <a:pt x="306" y="548"/>
                  </a:lnTo>
                  <a:lnTo>
                    <a:pt x="304" y="558"/>
                  </a:lnTo>
                  <a:lnTo>
                    <a:pt x="304" y="558"/>
                  </a:lnTo>
                  <a:lnTo>
                    <a:pt x="306" y="550"/>
                  </a:lnTo>
                  <a:lnTo>
                    <a:pt x="306" y="540"/>
                  </a:lnTo>
                  <a:lnTo>
                    <a:pt x="306" y="516"/>
                  </a:lnTo>
                  <a:lnTo>
                    <a:pt x="304" y="494"/>
                  </a:lnTo>
                  <a:lnTo>
                    <a:pt x="304" y="482"/>
                  </a:lnTo>
                  <a:lnTo>
                    <a:pt x="304" y="474"/>
                  </a:lnTo>
                  <a:lnTo>
                    <a:pt x="304" y="474"/>
                  </a:lnTo>
                  <a:lnTo>
                    <a:pt x="300" y="404"/>
                  </a:lnTo>
                  <a:lnTo>
                    <a:pt x="296" y="344"/>
                  </a:lnTo>
                  <a:lnTo>
                    <a:pt x="296" y="344"/>
                  </a:lnTo>
                  <a:lnTo>
                    <a:pt x="294" y="348"/>
                  </a:lnTo>
                  <a:lnTo>
                    <a:pt x="294" y="348"/>
                  </a:lnTo>
                  <a:lnTo>
                    <a:pt x="294" y="348"/>
                  </a:lnTo>
                  <a:lnTo>
                    <a:pt x="294" y="348"/>
                  </a:lnTo>
                  <a:lnTo>
                    <a:pt x="296" y="326"/>
                  </a:lnTo>
                  <a:lnTo>
                    <a:pt x="294" y="296"/>
                  </a:lnTo>
                  <a:lnTo>
                    <a:pt x="290" y="268"/>
                  </a:lnTo>
                  <a:lnTo>
                    <a:pt x="288" y="250"/>
                  </a:lnTo>
                  <a:lnTo>
                    <a:pt x="288" y="250"/>
                  </a:lnTo>
                  <a:lnTo>
                    <a:pt x="290" y="222"/>
                  </a:lnTo>
                  <a:lnTo>
                    <a:pt x="290" y="230"/>
                  </a:lnTo>
                  <a:lnTo>
                    <a:pt x="290" y="230"/>
                  </a:lnTo>
                  <a:lnTo>
                    <a:pt x="280" y="92"/>
                  </a:lnTo>
                  <a:lnTo>
                    <a:pt x="280" y="92"/>
                  </a:lnTo>
                  <a:lnTo>
                    <a:pt x="274" y="22"/>
                  </a:lnTo>
                  <a:lnTo>
                    <a:pt x="274" y="22"/>
                  </a:lnTo>
                  <a:lnTo>
                    <a:pt x="274" y="14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2" y="8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2" y="0"/>
                  </a:lnTo>
                  <a:lnTo>
                    <a:pt x="256" y="2"/>
                  </a:lnTo>
                  <a:lnTo>
                    <a:pt x="252" y="4"/>
                  </a:lnTo>
                  <a:lnTo>
                    <a:pt x="250" y="4"/>
                  </a:lnTo>
                  <a:lnTo>
                    <a:pt x="250" y="4"/>
                  </a:lnTo>
                  <a:lnTo>
                    <a:pt x="250" y="6"/>
                  </a:lnTo>
                  <a:lnTo>
                    <a:pt x="246" y="12"/>
                  </a:lnTo>
                  <a:lnTo>
                    <a:pt x="238" y="26"/>
                  </a:lnTo>
                  <a:lnTo>
                    <a:pt x="222" y="56"/>
                  </a:lnTo>
                  <a:lnTo>
                    <a:pt x="222" y="56"/>
                  </a:lnTo>
                  <a:lnTo>
                    <a:pt x="222" y="60"/>
                  </a:lnTo>
                  <a:lnTo>
                    <a:pt x="226" y="54"/>
                  </a:lnTo>
                  <a:lnTo>
                    <a:pt x="230" y="48"/>
                  </a:lnTo>
                  <a:lnTo>
                    <a:pt x="230" y="48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22" y="62"/>
                  </a:lnTo>
                  <a:lnTo>
                    <a:pt x="216" y="74"/>
                  </a:lnTo>
                  <a:lnTo>
                    <a:pt x="202" y="100"/>
                  </a:lnTo>
                  <a:lnTo>
                    <a:pt x="202" y="100"/>
                  </a:lnTo>
                  <a:lnTo>
                    <a:pt x="204" y="98"/>
                  </a:lnTo>
                  <a:lnTo>
                    <a:pt x="206" y="98"/>
                  </a:lnTo>
                  <a:lnTo>
                    <a:pt x="202" y="106"/>
                  </a:lnTo>
                  <a:lnTo>
                    <a:pt x="200" y="114"/>
                  </a:lnTo>
                  <a:lnTo>
                    <a:pt x="198" y="116"/>
                  </a:lnTo>
                  <a:lnTo>
                    <a:pt x="200" y="118"/>
                  </a:lnTo>
                  <a:lnTo>
                    <a:pt x="184" y="146"/>
                  </a:lnTo>
                  <a:lnTo>
                    <a:pt x="184" y="152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2" y="170"/>
                  </a:lnTo>
                  <a:lnTo>
                    <a:pt x="174" y="172"/>
                  </a:lnTo>
                  <a:lnTo>
                    <a:pt x="174" y="174"/>
                  </a:lnTo>
                  <a:lnTo>
                    <a:pt x="170" y="180"/>
                  </a:lnTo>
                  <a:lnTo>
                    <a:pt x="170" y="180"/>
                  </a:lnTo>
                  <a:lnTo>
                    <a:pt x="162" y="190"/>
                  </a:lnTo>
                  <a:lnTo>
                    <a:pt x="156" y="206"/>
                  </a:lnTo>
                  <a:lnTo>
                    <a:pt x="156" y="206"/>
                  </a:lnTo>
                  <a:lnTo>
                    <a:pt x="174" y="178"/>
                  </a:lnTo>
                  <a:lnTo>
                    <a:pt x="182" y="164"/>
                  </a:lnTo>
                  <a:lnTo>
                    <a:pt x="186" y="148"/>
                  </a:lnTo>
                  <a:lnTo>
                    <a:pt x="186" y="148"/>
                  </a:lnTo>
                  <a:lnTo>
                    <a:pt x="190" y="144"/>
                  </a:lnTo>
                  <a:lnTo>
                    <a:pt x="190" y="148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96" y="138"/>
                  </a:lnTo>
                  <a:lnTo>
                    <a:pt x="212" y="108"/>
                  </a:lnTo>
                  <a:lnTo>
                    <a:pt x="202" y="118"/>
                  </a:lnTo>
                  <a:lnTo>
                    <a:pt x="202" y="118"/>
                  </a:lnTo>
                  <a:lnTo>
                    <a:pt x="210" y="100"/>
                  </a:lnTo>
                  <a:lnTo>
                    <a:pt x="208" y="102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6" y="100"/>
                  </a:lnTo>
                  <a:lnTo>
                    <a:pt x="228" y="64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46" y="28"/>
                  </a:lnTo>
                  <a:lnTo>
                    <a:pt x="246" y="28"/>
                  </a:lnTo>
                  <a:lnTo>
                    <a:pt x="256" y="12"/>
                  </a:lnTo>
                  <a:lnTo>
                    <a:pt x="256" y="12"/>
                  </a:lnTo>
                  <a:lnTo>
                    <a:pt x="264" y="14"/>
                  </a:lnTo>
                  <a:lnTo>
                    <a:pt x="266" y="14"/>
                  </a:lnTo>
                  <a:lnTo>
                    <a:pt x="266" y="16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6" y="30"/>
                  </a:lnTo>
                  <a:lnTo>
                    <a:pt x="266" y="38"/>
                  </a:lnTo>
                  <a:lnTo>
                    <a:pt x="268" y="38"/>
                  </a:lnTo>
                  <a:lnTo>
                    <a:pt x="268" y="70"/>
                  </a:lnTo>
                  <a:lnTo>
                    <a:pt x="268" y="66"/>
                  </a:lnTo>
                  <a:lnTo>
                    <a:pt x="270" y="106"/>
                  </a:lnTo>
                  <a:lnTo>
                    <a:pt x="272" y="100"/>
                  </a:lnTo>
                  <a:lnTo>
                    <a:pt x="272" y="100"/>
                  </a:lnTo>
                  <a:lnTo>
                    <a:pt x="272" y="128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48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2"/>
                  </a:lnTo>
                  <a:lnTo>
                    <a:pt x="224" y="86"/>
                  </a:lnTo>
                  <a:lnTo>
                    <a:pt x="154" y="234"/>
                  </a:lnTo>
                  <a:lnTo>
                    <a:pt x="78" y="390"/>
                  </a:lnTo>
                  <a:lnTo>
                    <a:pt x="48" y="44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22" y="486"/>
                  </a:lnTo>
                  <a:lnTo>
                    <a:pt x="16" y="490"/>
                  </a:lnTo>
                  <a:lnTo>
                    <a:pt x="14" y="494"/>
                  </a:lnTo>
                  <a:lnTo>
                    <a:pt x="12" y="500"/>
                  </a:lnTo>
                  <a:lnTo>
                    <a:pt x="12" y="508"/>
                  </a:lnTo>
                  <a:lnTo>
                    <a:pt x="14" y="518"/>
                  </a:lnTo>
                  <a:lnTo>
                    <a:pt x="14" y="518"/>
                  </a:lnTo>
                  <a:lnTo>
                    <a:pt x="28" y="530"/>
                  </a:lnTo>
                  <a:lnTo>
                    <a:pt x="40" y="534"/>
                  </a:lnTo>
                  <a:lnTo>
                    <a:pt x="50" y="538"/>
                  </a:lnTo>
                  <a:lnTo>
                    <a:pt x="56" y="538"/>
                  </a:lnTo>
                  <a:lnTo>
                    <a:pt x="56" y="538"/>
                  </a:lnTo>
                  <a:lnTo>
                    <a:pt x="54" y="536"/>
                  </a:lnTo>
                  <a:lnTo>
                    <a:pt x="52" y="536"/>
                  </a:lnTo>
                  <a:lnTo>
                    <a:pt x="54" y="536"/>
                  </a:lnTo>
                  <a:lnTo>
                    <a:pt x="54" y="53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26" y="540"/>
                  </a:lnTo>
                  <a:lnTo>
                    <a:pt x="126" y="540"/>
                  </a:lnTo>
                  <a:lnTo>
                    <a:pt x="122" y="560"/>
                  </a:lnTo>
                  <a:lnTo>
                    <a:pt x="118" y="582"/>
                  </a:lnTo>
                  <a:lnTo>
                    <a:pt x="118" y="582"/>
                  </a:lnTo>
                  <a:lnTo>
                    <a:pt x="118" y="606"/>
                  </a:lnTo>
                  <a:lnTo>
                    <a:pt x="116" y="632"/>
                  </a:lnTo>
                  <a:lnTo>
                    <a:pt x="116" y="632"/>
                  </a:lnTo>
                  <a:lnTo>
                    <a:pt x="116" y="628"/>
                  </a:lnTo>
                  <a:lnTo>
                    <a:pt x="116" y="628"/>
                  </a:lnTo>
                  <a:lnTo>
                    <a:pt x="118" y="628"/>
                  </a:lnTo>
                  <a:lnTo>
                    <a:pt x="118" y="628"/>
                  </a:lnTo>
                  <a:lnTo>
                    <a:pt x="116" y="640"/>
                  </a:lnTo>
                  <a:lnTo>
                    <a:pt x="114" y="648"/>
                  </a:lnTo>
                  <a:lnTo>
                    <a:pt x="110" y="668"/>
                  </a:lnTo>
                  <a:lnTo>
                    <a:pt x="114" y="674"/>
                  </a:lnTo>
                  <a:lnTo>
                    <a:pt x="114" y="674"/>
                  </a:lnTo>
                  <a:lnTo>
                    <a:pt x="108" y="722"/>
                  </a:lnTo>
                  <a:lnTo>
                    <a:pt x="104" y="760"/>
                  </a:lnTo>
                  <a:lnTo>
                    <a:pt x="104" y="762"/>
                  </a:lnTo>
                  <a:lnTo>
                    <a:pt x="104" y="762"/>
                  </a:lnTo>
                  <a:lnTo>
                    <a:pt x="102" y="798"/>
                  </a:lnTo>
                  <a:lnTo>
                    <a:pt x="100" y="816"/>
                  </a:lnTo>
                  <a:lnTo>
                    <a:pt x="96" y="832"/>
                  </a:lnTo>
                  <a:lnTo>
                    <a:pt x="96" y="832"/>
                  </a:lnTo>
                  <a:lnTo>
                    <a:pt x="98" y="844"/>
                  </a:lnTo>
                  <a:lnTo>
                    <a:pt x="98" y="858"/>
                  </a:lnTo>
                  <a:lnTo>
                    <a:pt x="98" y="858"/>
                  </a:lnTo>
                  <a:lnTo>
                    <a:pt x="96" y="860"/>
                  </a:lnTo>
                  <a:lnTo>
                    <a:pt x="94" y="866"/>
                  </a:lnTo>
                  <a:lnTo>
                    <a:pt x="94" y="882"/>
                  </a:lnTo>
                  <a:lnTo>
                    <a:pt x="92" y="902"/>
                  </a:lnTo>
                  <a:lnTo>
                    <a:pt x="90" y="912"/>
                  </a:lnTo>
                  <a:lnTo>
                    <a:pt x="88" y="918"/>
                  </a:lnTo>
                  <a:lnTo>
                    <a:pt x="90" y="950"/>
                  </a:lnTo>
                  <a:lnTo>
                    <a:pt x="90" y="950"/>
                  </a:lnTo>
                  <a:lnTo>
                    <a:pt x="88" y="958"/>
                  </a:lnTo>
                  <a:lnTo>
                    <a:pt x="86" y="974"/>
                  </a:lnTo>
                  <a:lnTo>
                    <a:pt x="82" y="1002"/>
                  </a:lnTo>
                  <a:lnTo>
                    <a:pt x="82" y="1002"/>
                  </a:lnTo>
                  <a:lnTo>
                    <a:pt x="82" y="1002"/>
                  </a:lnTo>
                  <a:lnTo>
                    <a:pt x="82" y="1002"/>
                  </a:lnTo>
                  <a:lnTo>
                    <a:pt x="84" y="1010"/>
                  </a:lnTo>
                  <a:lnTo>
                    <a:pt x="82" y="1038"/>
                  </a:lnTo>
                  <a:lnTo>
                    <a:pt x="82" y="1038"/>
                  </a:lnTo>
                  <a:lnTo>
                    <a:pt x="80" y="1056"/>
                  </a:lnTo>
                  <a:lnTo>
                    <a:pt x="78" y="1078"/>
                  </a:lnTo>
                  <a:lnTo>
                    <a:pt x="74" y="1096"/>
                  </a:lnTo>
                  <a:lnTo>
                    <a:pt x="76" y="1094"/>
                  </a:lnTo>
                  <a:lnTo>
                    <a:pt x="76" y="1094"/>
                  </a:lnTo>
                  <a:lnTo>
                    <a:pt x="72" y="1136"/>
                  </a:lnTo>
                  <a:lnTo>
                    <a:pt x="70" y="1156"/>
                  </a:lnTo>
                  <a:lnTo>
                    <a:pt x="72" y="1162"/>
                  </a:lnTo>
                  <a:lnTo>
                    <a:pt x="72" y="1166"/>
                  </a:lnTo>
                  <a:lnTo>
                    <a:pt x="72" y="1166"/>
                  </a:lnTo>
                  <a:lnTo>
                    <a:pt x="70" y="1190"/>
                  </a:lnTo>
                  <a:lnTo>
                    <a:pt x="66" y="1208"/>
                  </a:lnTo>
                  <a:lnTo>
                    <a:pt x="66" y="1236"/>
                  </a:lnTo>
                  <a:lnTo>
                    <a:pt x="66" y="1232"/>
                  </a:lnTo>
                  <a:lnTo>
                    <a:pt x="66" y="1232"/>
                  </a:lnTo>
                  <a:lnTo>
                    <a:pt x="68" y="1232"/>
                  </a:lnTo>
                  <a:lnTo>
                    <a:pt x="68" y="1236"/>
                  </a:lnTo>
                  <a:lnTo>
                    <a:pt x="66" y="1248"/>
                  </a:lnTo>
                  <a:lnTo>
                    <a:pt x="66" y="1262"/>
                  </a:lnTo>
                  <a:lnTo>
                    <a:pt x="64" y="1276"/>
                  </a:lnTo>
                  <a:lnTo>
                    <a:pt x="64" y="1266"/>
                  </a:lnTo>
                  <a:lnTo>
                    <a:pt x="64" y="1266"/>
                  </a:lnTo>
                  <a:lnTo>
                    <a:pt x="60" y="1284"/>
                  </a:lnTo>
                  <a:lnTo>
                    <a:pt x="62" y="1280"/>
                  </a:lnTo>
                  <a:lnTo>
                    <a:pt x="62" y="1280"/>
                  </a:lnTo>
                  <a:lnTo>
                    <a:pt x="60" y="1292"/>
                  </a:lnTo>
                  <a:lnTo>
                    <a:pt x="58" y="1302"/>
                  </a:lnTo>
                  <a:lnTo>
                    <a:pt x="58" y="1302"/>
                  </a:lnTo>
                  <a:lnTo>
                    <a:pt x="58" y="1302"/>
                  </a:lnTo>
                  <a:lnTo>
                    <a:pt x="58" y="1304"/>
                  </a:lnTo>
                  <a:lnTo>
                    <a:pt x="60" y="1310"/>
                  </a:lnTo>
                  <a:lnTo>
                    <a:pt x="58" y="1332"/>
                  </a:lnTo>
                  <a:lnTo>
                    <a:pt x="58" y="1332"/>
                  </a:lnTo>
                  <a:lnTo>
                    <a:pt x="58" y="1326"/>
                  </a:lnTo>
                  <a:lnTo>
                    <a:pt x="58" y="1328"/>
                  </a:lnTo>
                  <a:lnTo>
                    <a:pt x="56" y="1332"/>
                  </a:lnTo>
                  <a:lnTo>
                    <a:pt x="56" y="1332"/>
                  </a:lnTo>
                  <a:lnTo>
                    <a:pt x="56" y="1342"/>
                  </a:lnTo>
                  <a:lnTo>
                    <a:pt x="56" y="1364"/>
                  </a:lnTo>
                  <a:lnTo>
                    <a:pt x="56" y="1390"/>
                  </a:lnTo>
                  <a:lnTo>
                    <a:pt x="52" y="1418"/>
                  </a:lnTo>
                  <a:lnTo>
                    <a:pt x="52" y="1418"/>
                  </a:lnTo>
                  <a:lnTo>
                    <a:pt x="50" y="1424"/>
                  </a:lnTo>
                  <a:lnTo>
                    <a:pt x="50" y="1426"/>
                  </a:lnTo>
                  <a:lnTo>
                    <a:pt x="48" y="1426"/>
                  </a:lnTo>
                  <a:lnTo>
                    <a:pt x="48" y="1426"/>
                  </a:lnTo>
                  <a:lnTo>
                    <a:pt x="48" y="1446"/>
                  </a:lnTo>
                  <a:lnTo>
                    <a:pt x="46" y="1468"/>
                  </a:lnTo>
                  <a:lnTo>
                    <a:pt x="44" y="1488"/>
                  </a:lnTo>
                  <a:lnTo>
                    <a:pt x="42" y="1502"/>
                  </a:lnTo>
                  <a:lnTo>
                    <a:pt x="42" y="1502"/>
                  </a:lnTo>
                  <a:lnTo>
                    <a:pt x="46" y="1490"/>
                  </a:lnTo>
                  <a:lnTo>
                    <a:pt x="48" y="1488"/>
                  </a:lnTo>
                  <a:lnTo>
                    <a:pt x="48" y="1488"/>
                  </a:lnTo>
                  <a:lnTo>
                    <a:pt x="46" y="1510"/>
                  </a:lnTo>
                  <a:lnTo>
                    <a:pt x="42" y="1530"/>
                  </a:lnTo>
                  <a:lnTo>
                    <a:pt x="42" y="1530"/>
                  </a:lnTo>
                  <a:lnTo>
                    <a:pt x="42" y="1538"/>
                  </a:lnTo>
                  <a:lnTo>
                    <a:pt x="44" y="1538"/>
                  </a:lnTo>
                  <a:lnTo>
                    <a:pt x="46" y="1534"/>
                  </a:lnTo>
                  <a:lnTo>
                    <a:pt x="48" y="1534"/>
                  </a:lnTo>
                  <a:lnTo>
                    <a:pt x="48" y="1536"/>
                  </a:lnTo>
                  <a:lnTo>
                    <a:pt x="48" y="1536"/>
                  </a:lnTo>
                  <a:lnTo>
                    <a:pt x="46" y="1550"/>
                  </a:lnTo>
                  <a:lnTo>
                    <a:pt x="46" y="1552"/>
                  </a:lnTo>
                  <a:lnTo>
                    <a:pt x="44" y="1550"/>
                  </a:lnTo>
                  <a:lnTo>
                    <a:pt x="44" y="1550"/>
                  </a:lnTo>
                  <a:lnTo>
                    <a:pt x="42" y="1550"/>
                  </a:lnTo>
                  <a:lnTo>
                    <a:pt x="42" y="1560"/>
                  </a:lnTo>
                  <a:lnTo>
                    <a:pt x="42" y="1560"/>
                  </a:lnTo>
                  <a:lnTo>
                    <a:pt x="36" y="1632"/>
                  </a:lnTo>
                  <a:lnTo>
                    <a:pt x="30" y="1704"/>
                  </a:lnTo>
                  <a:lnTo>
                    <a:pt x="24" y="1774"/>
                  </a:lnTo>
                  <a:lnTo>
                    <a:pt x="22" y="1804"/>
                  </a:lnTo>
                  <a:lnTo>
                    <a:pt x="22" y="1834"/>
                  </a:lnTo>
                  <a:lnTo>
                    <a:pt x="22" y="1834"/>
                  </a:lnTo>
                  <a:lnTo>
                    <a:pt x="22" y="1832"/>
                  </a:lnTo>
                  <a:lnTo>
                    <a:pt x="24" y="1832"/>
                  </a:lnTo>
                  <a:lnTo>
                    <a:pt x="24" y="1834"/>
                  </a:lnTo>
                  <a:lnTo>
                    <a:pt x="26" y="1834"/>
                  </a:lnTo>
                  <a:lnTo>
                    <a:pt x="26" y="1834"/>
                  </a:lnTo>
                  <a:lnTo>
                    <a:pt x="24" y="1848"/>
                  </a:lnTo>
                  <a:lnTo>
                    <a:pt x="22" y="1862"/>
                  </a:lnTo>
                  <a:lnTo>
                    <a:pt x="20" y="1872"/>
                  </a:lnTo>
                  <a:lnTo>
                    <a:pt x="20" y="1886"/>
                  </a:lnTo>
                  <a:lnTo>
                    <a:pt x="20" y="1886"/>
                  </a:lnTo>
                  <a:lnTo>
                    <a:pt x="22" y="1876"/>
                  </a:lnTo>
                  <a:lnTo>
                    <a:pt x="24" y="1874"/>
                  </a:lnTo>
                  <a:lnTo>
                    <a:pt x="24" y="1874"/>
                  </a:lnTo>
                  <a:lnTo>
                    <a:pt x="24" y="1874"/>
                  </a:lnTo>
                  <a:lnTo>
                    <a:pt x="20" y="1890"/>
                  </a:lnTo>
                  <a:lnTo>
                    <a:pt x="18" y="1914"/>
                  </a:lnTo>
                  <a:lnTo>
                    <a:pt x="14" y="1938"/>
                  </a:lnTo>
                  <a:lnTo>
                    <a:pt x="12" y="1954"/>
                  </a:lnTo>
                  <a:lnTo>
                    <a:pt x="14" y="1956"/>
                  </a:lnTo>
                  <a:lnTo>
                    <a:pt x="14" y="1956"/>
                  </a:lnTo>
                  <a:lnTo>
                    <a:pt x="8" y="2008"/>
                  </a:lnTo>
                  <a:lnTo>
                    <a:pt x="6" y="2030"/>
                  </a:lnTo>
                  <a:lnTo>
                    <a:pt x="8" y="2044"/>
                  </a:lnTo>
                  <a:lnTo>
                    <a:pt x="8" y="2044"/>
                  </a:lnTo>
                  <a:lnTo>
                    <a:pt x="8" y="2042"/>
                  </a:lnTo>
                  <a:lnTo>
                    <a:pt x="8" y="2042"/>
                  </a:lnTo>
                  <a:lnTo>
                    <a:pt x="8" y="2042"/>
                  </a:lnTo>
                  <a:lnTo>
                    <a:pt x="6" y="2060"/>
                  </a:lnTo>
                  <a:lnTo>
                    <a:pt x="4" y="2076"/>
                  </a:lnTo>
                  <a:lnTo>
                    <a:pt x="2" y="2118"/>
                  </a:lnTo>
                  <a:lnTo>
                    <a:pt x="2" y="2118"/>
                  </a:lnTo>
                  <a:lnTo>
                    <a:pt x="4" y="2126"/>
                  </a:lnTo>
                  <a:lnTo>
                    <a:pt x="4" y="2134"/>
                  </a:lnTo>
                  <a:lnTo>
                    <a:pt x="2" y="2160"/>
                  </a:lnTo>
                  <a:lnTo>
                    <a:pt x="2" y="2184"/>
                  </a:lnTo>
                  <a:lnTo>
                    <a:pt x="2" y="2194"/>
                  </a:lnTo>
                  <a:lnTo>
                    <a:pt x="4" y="2200"/>
                  </a:lnTo>
                  <a:lnTo>
                    <a:pt x="4" y="2200"/>
                  </a:lnTo>
                  <a:lnTo>
                    <a:pt x="2" y="2250"/>
                  </a:lnTo>
                  <a:lnTo>
                    <a:pt x="0" y="2288"/>
                  </a:lnTo>
                  <a:lnTo>
                    <a:pt x="0" y="2288"/>
                  </a:lnTo>
                  <a:lnTo>
                    <a:pt x="0" y="2324"/>
                  </a:lnTo>
                  <a:lnTo>
                    <a:pt x="0" y="2324"/>
                  </a:lnTo>
                  <a:lnTo>
                    <a:pt x="0" y="2334"/>
                  </a:lnTo>
                  <a:lnTo>
                    <a:pt x="2" y="2346"/>
                  </a:lnTo>
                  <a:lnTo>
                    <a:pt x="2" y="2346"/>
                  </a:lnTo>
                  <a:lnTo>
                    <a:pt x="4" y="2354"/>
                  </a:lnTo>
                  <a:lnTo>
                    <a:pt x="8" y="2360"/>
                  </a:lnTo>
                  <a:lnTo>
                    <a:pt x="8" y="2360"/>
                  </a:lnTo>
                  <a:lnTo>
                    <a:pt x="10" y="2362"/>
                  </a:lnTo>
                  <a:lnTo>
                    <a:pt x="16" y="2366"/>
                  </a:lnTo>
                  <a:lnTo>
                    <a:pt x="24" y="2368"/>
                  </a:lnTo>
                  <a:lnTo>
                    <a:pt x="36" y="2366"/>
                  </a:lnTo>
                  <a:lnTo>
                    <a:pt x="36" y="2366"/>
                  </a:lnTo>
                  <a:lnTo>
                    <a:pt x="30" y="2364"/>
                  </a:lnTo>
                  <a:lnTo>
                    <a:pt x="36" y="2364"/>
                  </a:lnTo>
                  <a:lnTo>
                    <a:pt x="56" y="2360"/>
                  </a:lnTo>
                  <a:lnTo>
                    <a:pt x="52" y="2364"/>
                  </a:lnTo>
                  <a:lnTo>
                    <a:pt x="52" y="2364"/>
                  </a:lnTo>
                  <a:lnTo>
                    <a:pt x="106" y="2356"/>
                  </a:lnTo>
                  <a:lnTo>
                    <a:pt x="138" y="2352"/>
                  </a:lnTo>
                  <a:lnTo>
                    <a:pt x="170" y="2352"/>
                  </a:lnTo>
                  <a:lnTo>
                    <a:pt x="170" y="2352"/>
                  </a:lnTo>
                  <a:lnTo>
                    <a:pt x="174" y="2350"/>
                  </a:lnTo>
                  <a:lnTo>
                    <a:pt x="174" y="2348"/>
                  </a:lnTo>
                  <a:lnTo>
                    <a:pt x="176" y="2348"/>
                  </a:lnTo>
                  <a:lnTo>
                    <a:pt x="180" y="2346"/>
                  </a:lnTo>
                  <a:lnTo>
                    <a:pt x="190" y="2348"/>
                  </a:lnTo>
                  <a:lnTo>
                    <a:pt x="190" y="2348"/>
                  </a:lnTo>
                  <a:lnTo>
                    <a:pt x="208" y="2344"/>
                  </a:lnTo>
                  <a:lnTo>
                    <a:pt x="208" y="2344"/>
                  </a:lnTo>
                  <a:lnTo>
                    <a:pt x="240" y="2344"/>
                  </a:lnTo>
                  <a:lnTo>
                    <a:pt x="274" y="2342"/>
                  </a:lnTo>
                  <a:lnTo>
                    <a:pt x="274" y="2342"/>
                  </a:lnTo>
                  <a:lnTo>
                    <a:pt x="278" y="2338"/>
                  </a:lnTo>
                  <a:lnTo>
                    <a:pt x="284" y="2336"/>
                  </a:lnTo>
                  <a:lnTo>
                    <a:pt x="292" y="2336"/>
                  </a:lnTo>
                  <a:lnTo>
                    <a:pt x="292" y="2336"/>
                  </a:lnTo>
                  <a:lnTo>
                    <a:pt x="316" y="2336"/>
                  </a:lnTo>
                  <a:lnTo>
                    <a:pt x="332" y="2336"/>
                  </a:lnTo>
                  <a:lnTo>
                    <a:pt x="332" y="2336"/>
                  </a:lnTo>
                  <a:lnTo>
                    <a:pt x="334" y="2336"/>
                  </a:lnTo>
                  <a:lnTo>
                    <a:pt x="338" y="2334"/>
                  </a:lnTo>
                  <a:lnTo>
                    <a:pt x="346" y="2330"/>
                  </a:lnTo>
                  <a:lnTo>
                    <a:pt x="346" y="2330"/>
                  </a:lnTo>
                  <a:lnTo>
                    <a:pt x="350" y="2324"/>
                  </a:lnTo>
                  <a:lnTo>
                    <a:pt x="352" y="2320"/>
                  </a:lnTo>
                  <a:lnTo>
                    <a:pt x="352" y="2320"/>
                  </a:lnTo>
                  <a:lnTo>
                    <a:pt x="354" y="2308"/>
                  </a:lnTo>
                  <a:lnTo>
                    <a:pt x="354" y="2308"/>
                  </a:lnTo>
                  <a:lnTo>
                    <a:pt x="358" y="2270"/>
                  </a:lnTo>
                  <a:lnTo>
                    <a:pt x="360" y="2232"/>
                  </a:lnTo>
                  <a:lnTo>
                    <a:pt x="358" y="2238"/>
                  </a:lnTo>
                  <a:lnTo>
                    <a:pt x="358" y="2238"/>
                  </a:lnTo>
                  <a:lnTo>
                    <a:pt x="358" y="2214"/>
                  </a:lnTo>
                  <a:lnTo>
                    <a:pt x="360" y="2184"/>
                  </a:lnTo>
                  <a:lnTo>
                    <a:pt x="360" y="2184"/>
                  </a:lnTo>
                  <a:lnTo>
                    <a:pt x="358" y="2186"/>
                  </a:lnTo>
                  <a:lnTo>
                    <a:pt x="358" y="2186"/>
                  </a:lnTo>
                  <a:lnTo>
                    <a:pt x="356" y="2186"/>
                  </a:lnTo>
                  <a:lnTo>
                    <a:pt x="356" y="2186"/>
                  </a:lnTo>
                  <a:lnTo>
                    <a:pt x="356" y="2186"/>
                  </a:lnTo>
                  <a:lnTo>
                    <a:pt x="358" y="2168"/>
                  </a:lnTo>
                  <a:lnTo>
                    <a:pt x="360" y="2150"/>
                  </a:lnTo>
                  <a:lnTo>
                    <a:pt x="360" y="2132"/>
                  </a:lnTo>
                  <a:lnTo>
                    <a:pt x="362" y="2120"/>
                  </a:lnTo>
                  <a:lnTo>
                    <a:pt x="360" y="2070"/>
                  </a:lnTo>
                  <a:close/>
                  <a:moveTo>
                    <a:pt x="286" y="394"/>
                  </a:moveTo>
                  <a:lnTo>
                    <a:pt x="286" y="394"/>
                  </a:lnTo>
                  <a:lnTo>
                    <a:pt x="284" y="376"/>
                  </a:lnTo>
                  <a:lnTo>
                    <a:pt x="284" y="376"/>
                  </a:lnTo>
                  <a:lnTo>
                    <a:pt x="286" y="384"/>
                  </a:lnTo>
                  <a:lnTo>
                    <a:pt x="286" y="394"/>
                  </a:lnTo>
                  <a:lnTo>
                    <a:pt x="286" y="394"/>
                  </a:lnTo>
                  <a:close/>
                  <a:moveTo>
                    <a:pt x="306" y="828"/>
                  </a:moveTo>
                  <a:lnTo>
                    <a:pt x="306" y="828"/>
                  </a:lnTo>
                  <a:lnTo>
                    <a:pt x="302" y="760"/>
                  </a:lnTo>
                  <a:lnTo>
                    <a:pt x="302" y="760"/>
                  </a:lnTo>
                  <a:lnTo>
                    <a:pt x="304" y="762"/>
                  </a:lnTo>
                  <a:lnTo>
                    <a:pt x="304" y="762"/>
                  </a:lnTo>
                  <a:lnTo>
                    <a:pt x="306" y="798"/>
                  </a:lnTo>
                  <a:lnTo>
                    <a:pt x="306" y="828"/>
                  </a:lnTo>
                  <a:lnTo>
                    <a:pt x="306" y="828"/>
                  </a:lnTo>
                  <a:close/>
                  <a:moveTo>
                    <a:pt x="302" y="738"/>
                  </a:moveTo>
                  <a:lnTo>
                    <a:pt x="302" y="738"/>
                  </a:lnTo>
                  <a:lnTo>
                    <a:pt x="300" y="714"/>
                  </a:lnTo>
                  <a:lnTo>
                    <a:pt x="302" y="712"/>
                  </a:lnTo>
                  <a:lnTo>
                    <a:pt x="302" y="712"/>
                  </a:lnTo>
                  <a:lnTo>
                    <a:pt x="302" y="728"/>
                  </a:lnTo>
                  <a:lnTo>
                    <a:pt x="302" y="738"/>
                  </a:lnTo>
                  <a:lnTo>
                    <a:pt x="302" y="738"/>
                  </a:lnTo>
                  <a:close/>
                  <a:moveTo>
                    <a:pt x="340" y="1670"/>
                  </a:moveTo>
                  <a:lnTo>
                    <a:pt x="340" y="1670"/>
                  </a:lnTo>
                  <a:lnTo>
                    <a:pt x="338" y="1682"/>
                  </a:lnTo>
                  <a:lnTo>
                    <a:pt x="338" y="1682"/>
                  </a:lnTo>
                  <a:lnTo>
                    <a:pt x="338" y="1670"/>
                  </a:lnTo>
                  <a:lnTo>
                    <a:pt x="338" y="1670"/>
                  </a:lnTo>
                  <a:lnTo>
                    <a:pt x="338" y="1668"/>
                  </a:lnTo>
                  <a:lnTo>
                    <a:pt x="340" y="1670"/>
                  </a:lnTo>
                  <a:lnTo>
                    <a:pt x="340" y="1670"/>
                  </a:lnTo>
                  <a:close/>
                  <a:moveTo>
                    <a:pt x="332" y="1418"/>
                  </a:moveTo>
                  <a:lnTo>
                    <a:pt x="332" y="1418"/>
                  </a:lnTo>
                  <a:lnTo>
                    <a:pt x="332" y="1452"/>
                  </a:lnTo>
                  <a:lnTo>
                    <a:pt x="332" y="1452"/>
                  </a:lnTo>
                  <a:lnTo>
                    <a:pt x="330" y="1458"/>
                  </a:lnTo>
                  <a:lnTo>
                    <a:pt x="330" y="1458"/>
                  </a:lnTo>
                  <a:lnTo>
                    <a:pt x="330" y="1430"/>
                  </a:lnTo>
                  <a:lnTo>
                    <a:pt x="330" y="1430"/>
                  </a:lnTo>
                  <a:lnTo>
                    <a:pt x="332" y="1418"/>
                  </a:lnTo>
                  <a:lnTo>
                    <a:pt x="332" y="1418"/>
                  </a:lnTo>
                  <a:close/>
                  <a:moveTo>
                    <a:pt x="324" y="1224"/>
                  </a:moveTo>
                  <a:lnTo>
                    <a:pt x="324" y="1224"/>
                  </a:lnTo>
                  <a:lnTo>
                    <a:pt x="322" y="1230"/>
                  </a:lnTo>
                  <a:lnTo>
                    <a:pt x="322" y="1230"/>
                  </a:lnTo>
                  <a:lnTo>
                    <a:pt x="322" y="1222"/>
                  </a:lnTo>
                  <a:lnTo>
                    <a:pt x="322" y="1222"/>
                  </a:lnTo>
                  <a:lnTo>
                    <a:pt x="324" y="1224"/>
                  </a:lnTo>
                  <a:lnTo>
                    <a:pt x="324" y="1224"/>
                  </a:lnTo>
                  <a:close/>
                  <a:moveTo>
                    <a:pt x="300" y="682"/>
                  </a:moveTo>
                  <a:lnTo>
                    <a:pt x="300" y="682"/>
                  </a:lnTo>
                  <a:lnTo>
                    <a:pt x="302" y="672"/>
                  </a:lnTo>
                  <a:lnTo>
                    <a:pt x="304" y="658"/>
                  </a:lnTo>
                  <a:lnTo>
                    <a:pt x="304" y="658"/>
                  </a:lnTo>
                  <a:lnTo>
                    <a:pt x="306" y="678"/>
                  </a:lnTo>
                  <a:lnTo>
                    <a:pt x="306" y="688"/>
                  </a:lnTo>
                  <a:lnTo>
                    <a:pt x="306" y="700"/>
                  </a:lnTo>
                  <a:lnTo>
                    <a:pt x="308" y="714"/>
                  </a:lnTo>
                  <a:lnTo>
                    <a:pt x="308" y="714"/>
                  </a:lnTo>
                  <a:lnTo>
                    <a:pt x="306" y="722"/>
                  </a:lnTo>
                  <a:lnTo>
                    <a:pt x="304" y="718"/>
                  </a:lnTo>
                  <a:lnTo>
                    <a:pt x="302" y="706"/>
                  </a:lnTo>
                  <a:lnTo>
                    <a:pt x="300" y="694"/>
                  </a:lnTo>
                  <a:lnTo>
                    <a:pt x="300" y="700"/>
                  </a:lnTo>
                  <a:lnTo>
                    <a:pt x="300" y="700"/>
                  </a:lnTo>
                  <a:lnTo>
                    <a:pt x="298" y="656"/>
                  </a:lnTo>
                  <a:lnTo>
                    <a:pt x="298" y="656"/>
                  </a:lnTo>
                  <a:lnTo>
                    <a:pt x="300" y="682"/>
                  </a:lnTo>
                  <a:lnTo>
                    <a:pt x="300" y="682"/>
                  </a:lnTo>
                  <a:close/>
                  <a:moveTo>
                    <a:pt x="292" y="414"/>
                  </a:moveTo>
                  <a:lnTo>
                    <a:pt x="292" y="414"/>
                  </a:lnTo>
                  <a:lnTo>
                    <a:pt x="292" y="462"/>
                  </a:lnTo>
                  <a:lnTo>
                    <a:pt x="292" y="518"/>
                  </a:lnTo>
                  <a:lnTo>
                    <a:pt x="292" y="518"/>
                  </a:lnTo>
                  <a:lnTo>
                    <a:pt x="294" y="548"/>
                  </a:lnTo>
                  <a:lnTo>
                    <a:pt x="296" y="574"/>
                  </a:lnTo>
                  <a:lnTo>
                    <a:pt x="296" y="622"/>
                  </a:lnTo>
                  <a:lnTo>
                    <a:pt x="296" y="622"/>
                  </a:lnTo>
                  <a:lnTo>
                    <a:pt x="286" y="420"/>
                  </a:lnTo>
                  <a:lnTo>
                    <a:pt x="286" y="420"/>
                  </a:lnTo>
                  <a:lnTo>
                    <a:pt x="290" y="416"/>
                  </a:lnTo>
                  <a:lnTo>
                    <a:pt x="292" y="414"/>
                  </a:lnTo>
                  <a:lnTo>
                    <a:pt x="292" y="414"/>
                  </a:lnTo>
                  <a:close/>
                  <a:moveTo>
                    <a:pt x="284" y="280"/>
                  </a:moveTo>
                  <a:lnTo>
                    <a:pt x="284" y="280"/>
                  </a:lnTo>
                  <a:lnTo>
                    <a:pt x="286" y="266"/>
                  </a:lnTo>
                  <a:lnTo>
                    <a:pt x="286" y="266"/>
                  </a:lnTo>
                  <a:lnTo>
                    <a:pt x="286" y="268"/>
                  </a:lnTo>
                  <a:lnTo>
                    <a:pt x="288" y="280"/>
                  </a:lnTo>
                  <a:lnTo>
                    <a:pt x="288" y="280"/>
                  </a:lnTo>
                  <a:lnTo>
                    <a:pt x="286" y="286"/>
                  </a:lnTo>
                  <a:lnTo>
                    <a:pt x="286" y="294"/>
                  </a:lnTo>
                  <a:lnTo>
                    <a:pt x="284" y="318"/>
                  </a:lnTo>
                  <a:lnTo>
                    <a:pt x="284" y="344"/>
                  </a:lnTo>
                  <a:lnTo>
                    <a:pt x="284" y="364"/>
                  </a:lnTo>
                  <a:lnTo>
                    <a:pt x="284" y="364"/>
                  </a:lnTo>
                  <a:lnTo>
                    <a:pt x="276" y="220"/>
                  </a:lnTo>
                  <a:lnTo>
                    <a:pt x="276" y="220"/>
                  </a:lnTo>
                  <a:lnTo>
                    <a:pt x="282" y="244"/>
                  </a:lnTo>
                  <a:lnTo>
                    <a:pt x="284" y="260"/>
                  </a:lnTo>
                  <a:lnTo>
                    <a:pt x="284" y="280"/>
                  </a:lnTo>
                  <a:lnTo>
                    <a:pt x="284" y="280"/>
                  </a:lnTo>
                  <a:close/>
                  <a:moveTo>
                    <a:pt x="278" y="182"/>
                  </a:moveTo>
                  <a:lnTo>
                    <a:pt x="276" y="190"/>
                  </a:lnTo>
                  <a:lnTo>
                    <a:pt x="276" y="190"/>
                  </a:lnTo>
                  <a:lnTo>
                    <a:pt x="278" y="198"/>
                  </a:lnTo>
                  <a:lnTo>
                    <a:pt x="278" y="198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4" y="206"/>
                  </a:lnTo>
                  <a:lnTo>
                    <a:pt x="274" y="206"/>
                  </a:lnTo>
                  <a:lnTo>
                    <a:pt x="274" y="190"/>
                  </a:lnTo>
                  <a:lnTo>
                    <a:pt x="274" y="190"/>
                  </a:lnTo>
                  <a:lnTo>
                    <a:pt x="276" y="182"/>
                  </a:lnTo>
                  <a:lnTo>
                    <a:pt x="276" y="180"/>
                  </a:lnTo>
                  <a:lnTo>
                    <a:pt x="278" y="182"/>
                  </a:lnTo>
                  <a:lnTo>
                    <a:pt x="278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gray">
            <a:xfrm>
              <a:off x="1308" y="164"/>
              <a:ext cx="2698" cy="3852"/>
            </a:xfrm>
            <a:custGeom>
              <a:avLst/>
              <a:gdLst>
                <a:gd name="T0" fmla="*/ 2470 w 2698"/>
                <a:gd name="T1" fmla="*/ 2818 h 3852"/>
                <a:gd name="T2" fmla="*/ 2364 w 2698"/>
                <a:gd name="T3" fmla="*/ 1990 h 3852"/>
                <a:gd name="T4" fmla="*/ 2236 w 2698"/>
                <a:gd name="T5" fmla="*/ 1398 h 3852"/>
                <a:gd name="T6" fmla="*/ 1874 w 2698"/>
                <a:gd name="T7" fmla="*/ 934 h 3852"/>
                <a:gd name="T8" fmla="*/ 1858 w 2698"/>
                <a:gd name="T9" fmla="*/ 324 h 3852"/>
                <a:gd name="T10" fmla="*/ 1302 w 2698"/>
                <a:gd name="T11" fmla="*/ 452 h 3852"/>
                <a:gd name="T12" fmla="*/ 1288 w 2698"/>
                <a:gd name="T13" fmla="*/ 1164 h 3852"/>
                <a:gd name="T14" fmla="*/ 1152 w 2698"/>
                <a:gd name="T15" fmla="*/ 740 h 3852"/>
                <a:gd name="T16" fmla="*/ 658 w 2698"/>
                <a:gd name="T17" fmla="*/ 842 h 3852"/>
                <a:gd name="T18" fmla="*/ 450 w 2698"/>
                <a:gd name="T19" fmla="*/ 1362 h 3852"/>
                <a:gd name="T20" fmla="*/ 278 w 2698"/>
                <a:gd name="T21" fmla="*/ 1950 h 3852"/>
                <a:gd name="T22" fmla="*/ 192 w 2698"/>
                <a:gd name="T23" fmla="*/ 2832 h 3852"/>
                <a:gd name="T24" fmla="*/ 18 w 2698"/>
                <a:gd name="T25" fmla="*/ 3796 h 3852"/>
                <a:gd name="T26" fmla="*/ 460 w 2698"/>
                <a:gd name="T27" fmla="*/ 3152 h 3852"/>
                <a:gd name="T28" fmla="*/ 580 w 2698"/>
                <a:gd name="T29" fmla="*/ 2224 h 3852"/>
                <a:gd name="T30" fmla="*/ 800 w 2698"/>
                <a:gd name="T31" fmla="*/ 1610 h 3852"/>
                <a:gd name="T32" fmla="*/ 814 w 2698"/>
                <a:gd name="T33" fmla="*/ 2244 h 3852"/>
                <a:gd name="T34" fmla="*/ 948 w 2698"/>
                <a:gd name="T35" fmla="*/ 3016 h 3852"/>
                <a:gd name="T36" fmla="*/ 1136 w 2698"/>
                <a:gd name="T37" fmla="*/ 2086 h 3852"/>
                <a:gd name="T38" fmla="*/ 1362 w 2698"/>
                <a:gd name="T39" fmla="*/ 1736 h 3852"/>
                <a:gd name="T40" fmla="*/ 1666 w 2698"/>
                <a:gd name="T41" fmla="*/ 2624 h 3852"/>
                <a:gd name="T42" fmla="*/ 1732 w 2698"/>
                <a:gd name="T43" fmla="*/ 1926 h 3852"/>
                <a:gd name="T44" fmla="*/ 1956 w 2698"/>
                <a:gd name="T45" fmla="*/ 1746 h 3852"/>
                <a:gd name="T46" fmla="*/ 2094 w 2698"/>
                <a:gd name="T47" fmla="*/ 2674 h 3852"/>
                <a:gd name="T48" fmla="*/ 2240 w 2698"/>
                <a:gd name="T49" fmla="*/ 3668 h 3852"/>
                <a:gd name="T50" fmla="*/ 1794 w 2698"/>
                <a:gd name="T51" fmla="*/ 3314 h 3852"/>
                <a:gd name="T52" fmla="*/ 1272 w 2698"/>
                <a:gd name="T53" fmla="*/ 2886 h 3852"/>
                <a:gd name="T54" fmla="*/ 588 w 2698"/>
                <a:gd name="T55" fmla="*/ 3186 h 3852"/>
                <a:gd name="T56" fmla="*/ 934 w 2698"/>
                <a:gd name="T57" fmla="*/ 3816 h 3852"/>
                <a:gd name="T58" fmla="*/ 1276 w 2698"/>
                <a:gd name="T59" fmla="*/ 3162 h 3852"/>
                <a:gd name="T60" fmla="*/ 1598 w 2698"/>
                <a:gd name="T61" fmla="*/ 3772 h 3852"/>
                <a:gd name="T62" fmla="*/ 2410 w 2698"/>
                <a:gd name="T63" fmla="*/ 3754 h 3852"/>
                <a:gd name="T64" fmla="*/ 2190 w 2698"/>
                <a:gd name="T65" fmla="*/ 3090 h 3852"/>
                <a:gd name="T66" fmla="*/ 2054 w 2698"/>
                <a:gd name="T67" fmla="*/ 2144 h 3852"/>
                <a:gd name="T68" fmla="*/ 2086 w 2698"/>
                <a:gd name="T69" fmla="*/ 1256 h 3852"/>
                <a:gd name="T70" fmla="*/ 2488 w 2698"/>
                <a:gd name="T71" fmla="*/ 1970 h 3852"/>
                <a:gd name="T72" fmla="*/ 2394 w 2698"/>
                <a:gd name="T73" fmla="*/ 2672 h 3852"/>
                <a:gd name="T74" fmla="*/ 2622 w 2698"/>
                <a:gd name="T75" fmla="*/ 3582 h 3852"/>
                <a:gd name="T76" fmla="*/ 1978 w 2698"/>
                <a:gd name="T77" fmla="*/ 3762 h 3852"/>
                <a:gd name="T78" fmla="*/ 1670 w 2698"/>
                <a:gd name="T79" fmla="*/ 1952 h 3852"/>
                <a:gd name="T80" fmla="*/ 1660 w 2698"/>
                <a:gd name="T81" fmla="*/ 2478 h 3852"/>
                <a:gd name="T82" fmla="*/ 1352 w 2698"/>
                <a:gd name="T83" fmla="*/ 1582 h 3852"/>
                <a:gd name="T84" fmla="*/ 1372 w 2698"/>
                <a:gd name="T85" fmla="*/ 674 h 3852"/>
                <a:gd name="T86" fmla="*/ 1630 w 2698"/>
                <a:gd name="T87" fmla="*/ 70 h 3852"/>
                <a:gd name="T88" fmla="*/ 1880 w 2698"/>
                <a:gd name="T89" fmla="*/ 686 h 3852"/>
                <a:gd name="T90" fmla="*/ 1826 w 2698"/>
                <a:gd name="T91" fmla="*/ 1556 h 3852"/>
                <a:gd name="T92" fmla="*/ 1100 w 2698"/>
                <a:gd name="T93" fmla="*/ 2084 h 3852"/>
                <a:gd name="T94" fmla="*/ 914 w 2698"/>
                <a:gd name="T95" fmla="*/ 2874 h 3852"/>
                <a:gd name="T96" fmla="*/ 828 w 2698"/>
                <a:gd name="T97" fmla="*/ 1930 h 3852"/>
                <a:gd name="T98" fmla="*/ 684 w 2698"/>
                <a:gd name="T99" fmla="*/ 1376 h 3852"/>
                <a:gd name="T100" fmla="*/ 850 w 2698"/>
                <a:gd name="T101" fmla="*/ 536 h 3852"/>
                <a:gd name="T102" fmla="*/ 1104 w 2698"/>
                <a:gd name="T103" fmla="*/ 1012 h 3852"/>
                <a:gd name="T104" fmla="*/ 116 w 2698"/>
                <a:gd name="T105" fmla="*/ 3394 h 3852"/>
                <a:gd name="T106" fmla="*/ 302 w 2698"/>
                <a:gd name="T107" fmla="*/ 2456 h 3852"/>
                <a:gd name="T108" fmla="*/ 92 w 2698"/>
                <a:gd name="T109" fmla="*/ 1904 h 3852"/>
                <a:gd name="T110" fmla="*/ 636 w 2698"/>
                <a:gd name="T111" fmla="*/ 1454 h 3852"/>
                <a:gd name="T112" fmla="*/ 514 w 2698"/>
                <a:gd name="T113" fmla="*/ 2420 h 3852"/>
                <a:gd name="T114" fmla="*/ 392 w 2698"/>
                <a:gd name="T115" fmla="*/ 3384 h 3852"/>
                <a:gd name="T116" fmla="*/ 1428 w 2698"/>
                <a:gd name="T117" fmla="*/ 3758 h 3852"/>
                <a:gd name="T118" fmla="*/ 1746 w 2698"/>
                <a:gd name="T119" fmla="*/ 3210 h 3852"/>
                <a:gd name="T120" fmla="*/ 630 w 2698"/>
                <a:gd name="T121" fmla="*/ 3596 h 3852"/>
                <a:gd name="T122" fmla="*/ 1002 w 2698"/>
                <a:gd name="T123" fmla="*/ 3324 h 3852"/>
                <a:gd name="T124" fmla="*/ 1046 w 2698"/>
                <a:gd name="T125" fmla="*/ 3138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98" h="3852">
                  <a:moveTo>
                    <a:pt x="2698" y="3722"/>
                  </a:moveTo>
                  <a:lnTo>
                    <a:pt x="2696" y="3720"/>
                  </a:lnTo>
                  <a:lnTo>
                    <a:pt x="2696" y="3720"/>
                  </a:lnTo>
                  <a:lnTo>
                    <a:pt x="2696" y="3718"/>
                  </a:lnTo>
                  <a:lnTo>
                    <a:pt x="2696" y="3718"/>
                  </a:lnTo>
                  <a:lnTo>
                    <a:pt x="2696" y="3714"/>
                  </a:lnTo>
                  <a:lnTo>
                    <a:pt x="2696" y="3714"/>
                  </a:lnTo>
                  <a:lnTo>
                    <a:pt x="2694" y="3710"/>
                  </a:lnTo>
                  <a:lnTo>
                    <a:pt x="2694" y="3710"/>
                  </a:lnTo>
                  <a:lnTo>
                    <a:pt x="2694" y="3708"/>
                  </a:lnTo>
                  <a:lnTo>
                    <a:pt x="2694" y="3708"/>
                  </a:lnTo>
                  <a:lnTo>
                    <a:pt x="2692" y="3704"/>
                  </a:lnTo>
                  <a:lnTo>
                    <a:pt x="2692" y="3704"/>
                  </a:lnTo>
                  <a:lnTo>
                    <a:pt x="2690" y="3702"/>
                  </a:lnTo>
                  <a:lnTo>
                    <a:pt x="2690" y="3702"/>
                  </a:lnTo>
                  <a:lnTo>
                    <a:pt x="2690" y="3700"/>
                  </a:lnTo>
                  <a:lnTo>
                    <a:pt x="2690" y="3700"/>
                  </a:lnTo>
                  <a:lnTo>
                    <a:pt x="2690" y="3696"/>
                  </a:lnTo>
                  <a:lnTo>
                    <a:pt x="2690" y="3694"/>
                  </a:lnTo>
                  <a:lnTo>
                    <a:pt x="2690" y="3694"/>
                  </a:lnTo>
                  <a:lnTo>
                    <a:pt x="2688" y="3690"/>
                  </a:lnTo>
                  <a:lnTo>
                    <a:pt x="2688" y="3690"/>
                  </a:lnTo>
                  <a:lnTo>
                    <a:pt x="2686" y="3686"/>
                  </a:lnTo>
                  <a:lnTo>
                    <a:pt x="2686" y="3686"/>
                  </a:lnTo>
                  <a:lnTo>
                    <a:pt x="2684" y="3686"/>
                  </a:lnTo>
                  <a:lnTo>
                    <a:pt x="2684" y="3686"/>
                  </a:lnTo>
                  <a:lnTo>
                    <a:pt x="2684" y="3684"/>
                  </a:lnTo>
                  <a:lnTo>
                    <a:pt x="2684" y="3684"/>
                  </a:lnTo>
                  <a:lnTo>
                    <a:pt x="2686" y="3680"/>
                  </a:lnTo>
                  <a:lnTo>
                    <a:pt x="2686" y="3680"/>
                  </a:lnTo>
                  <a:lnTo>
                    <a:pt x="2684" y="3676"/>
                  </a:lnTo>
                  <a:lnTo>
                    <a:pt x="2684" y="3676"/>
                  </a:lnTo>
                  <a:lnTo>
                    <a:pt x="2682" y="3674"/>
                  </a:lnTo>
                  <a:lnTo>
                    <a:pt x="2682" y="3674"/>
                  </a:lnTo>
                  <a:lnTo>
                    <a:pt x="2682" y="3672"/>
                  </a:lnTo>
                  <a:lnTo>
                    <a:pt x="2682" y="3672"/>
                  </a:lnTo>
                  <a:lnTo>
                    <a:pt x="2684" y="3668"/>
                  </a:lnTo>
                  <a:lnTo>
                    <a:pt x="2684" y="3668"/>
                  </a:lnTo>
                  <a:lnTo>
                    <a:pt x="2682" y="3664"/>
                  </a:lnTo>
                  <a:lnTo>
                    <a:pt x="2682" y="3664"/>
                  </a:lnTo>
                  <a:lnTo>
                    <a:pt x="2682" y="3662"/>
                  </a:lnTo>
                  <a:lnTo>
                    <a:pt x="2682" y="3662"/>
                  </a:lnTo>
                  <a:lnTo>
                    <a:pt x="2680" y="3658"/>
                  </a:lnTo>
                  <a:lnTo>
                    <a:pt x="2680" y="3658"/>
                  </a:lnTo>
                  <a:lnTo>
                    <a:pt x="2680" y="3656"/>
                  </a:lnTo>
                  <a:lnTo>
                    <a:pt x="2680" y="3656"/>
                  </a:lnTo>
                  <a:lnTo>
                    <a:pt x="2678" y="3654"/>
                  </a:lnTo>
                  <a:lnTo>
                    <a:pt x="2678" y="3654"/>
                  </a:lnTo>
                  <a:lnTo>
                    <a:pt x="2678" y="3650"/>
                  </a:lnTo>
                  <a:lnTo>
                    <a:pt x="2678" y="3650"/>
                  </a:lnTo>
                  <a:lnTo>
                    <a:pt x="2678" y="3648"/>
                  </a:lnTo>
                  <a:lnTo>
                    <a:pt x="2678" y="3648"/>
                  </a:lnTo>
                  <a:lnTo>
                    <a:pt x="2678" y="3644"/>
                  </a:lnTo>
                  <a:lnTo>
                    <a:pt x="2678" y="3644"/>
                  </a:lnTo>
                  <a:lnTo>
                    <a:pt x="2676" y="3642"/>
                  </a:lnTo>
                  <a:lnTo>
                    <a:pt x="2676" y="3638"/>
                  </a:lnTo>
                  <a:lnTo>
                    <a:pt x="2676" y="3638"/>
                  </a:lnTo>
                  <a:lnTo>
                    <a:pt x="2674" y="3636"/>
                  </a:lnTo>
                  <a:lnTo>
                    <a:pt x="2674" y="3636"/>
                  </a:lnTo>
                  <a:lnTo>
                    <a:pt x="2672" y="3634"/>
                  </a:lnTo>
                  <a:lnTo>
                    <a:pt x="2672" y="3634"/>
                  </a:lnTo>
                  <a:lnTo>
                    <a:pt x="2672" y="3632"/>
                  </a:lnTo>
                  <a:lnTo>
                    <a:pt x="2672" y="3632"/>
                  </a:lnTo>
                  <a:lnTo>
                    <a:pt x="2672" y="3628"/>
                  </a:lnTo>
                  <a:lnTo>
                    <a:pt x="2672" y="3628"/>
                  </a:lnTo>
                  <a:lnTo>
                    <a:pt x="2672" y="3626"/>
                  </a:lnTo>
                  <a:lnTo>
                    <a:pt x="2672" y="3626"/>
                  </a:lnTo>
                  <a:lnTo>
                    <a:pt x="2670" y="3622"/>
                  </a:lnTo>
                  <a:lnTo>
                    <a:pt x="2670" y="3622"/>
                  </a:lnTo>
                  <a:lnTo>
                    <a:pt x="2668" y="3620"/>
                  </a:lnTo>
                  <a:lnTo>
                    <a:pt x="2668" y="3620"/>
                  </a:lnTo>
                  <a:lnTo>
                    <a:pt x="2668" y="3618"/>
                  </a:lnTo>
                  <a:lnTo>
                    <a:pt x="2668" y="3618"/>
                  </a:lnTo>
                  <a:lnTo>
                    <a:pt x="2666" y="3614"/>
                  </a:lnTo>
                  <a:lnTo>
                    <a:pt x="2666" y="3614"/>
                  </a:lnTo>
                  <a:lnTo>
                    <a:pt x="2666" y="3612"/>
                  </a:lnTo>
                  <a:lnTo>
                    <a:pt x="2666" y="3612"/>
                  </a:lnTo>
                  <a:lnTo>
                    <a:pt x="2664" y="3610"/>
                  </a:lnTo>
                  <a:lnTo>
                    <a:pt x="2664" y="3610"/>
                  </a:lnTo>
                  <a:lnTo>
                    <a:pt x="2664" y="3606"/>
                  </a:lnTo>
                  <a:lnTo>
                    <a:pt x="2664" y="3606"/>
                  </a:lnTo>
                  <a:lnTo>
                    <a:pt x="2664" y="3604"/>
                  </a:lnTo>
                  <a:lnTo>
                    <a:pt x="2664" y="3604"/>
                  </a:lnTo>
                  <a:lnTo>
                    <a:pt x="2664" y="3602"/>
                  </a:lnTo>
                  <a:lnTo>
                    <a:pt x="2664" y="3602"/>
                  </a:lnTo>
                  <a:lnTo>
                    <a:pt x="2662" y="3598"/>
                  </a:lnTo>
                  <a:lnTo>
                    <a:pt x="2662" y="3596"/>
                  </a:lnTo>
                  <a:lnTo>
                    <a:pt x="2662" y="3596"/>
                  </a:lnTo>
                  <a:lnTo>
                    <a:pt x="2662" y="3594"/>
                  </a:lnTo>
                  <a:lnTo>
                    <a:pt x="2662" y="3594"/>
                  </a:lnTo>
                  <a:lnTo>
                    <a:pt x="2662" y="3590"/>
                  </a:lnTo>
                  <a:lnTo>
                    <a:pt x="2662" y="3590"/>
                  </a:lnTo>
                  <a:lnTo>
                    <a:pt x="2660" y="3586"/>
                  </a:lnTo>
                  <a:lnTo>
                    <a:pt x="2660" y="3586"/>
                  </a:lnTo>
                  <a:lnTo>
                    <a:pt x="2660" y="3584"/>
                  </a:lnTo>
                  <a:lnTo>
                    <a:pt x="2660" y="3584"/>
                  </a:lnTo>
                  <a:lnTo>
                    <a:pt x="2660" y="3582"/>
                  </a:lnTo>
                  <a:lnTo>
                    <a:pt x="2660" y="3582"/>
                  </a:lnTo>
                  <a:lnTo>
                    <a:pt x="2660" y="3578"/>
                  </a:lnTo>
                  <a:lnTo>
                    <a:pt x="2660" y="3578"/>
                  </a:lnTo>
                  <a:lnTo>
                    <a:pt x="2658" y="3576"/>
                  </a:lnTo>
                  <a:lnTo>
                    <a:pt x="2658" y="3576"/>
                  </a:lnTo>
                  <a:lnTo>
                    <a:pt x="2658" y="3574"/>
                  </a:lnTo>
                  <a:lnTo>
                    <a:pt x="2658" y="3574"/>
                  </a:lnTo>
                  <a:lnTo>
                    <a:pt x="2658" y="3570"/>
                  </a:lnTo>
                  <a:lnTo>
                    <a:pt x="2658" y="3570"/>
                  </a:lnTo>
                  <a:lnTo>
                    <a:pt x="2658" y="3568"/>
                  </a:lnTo>
                  <a:lnTo>
                    <a:pt x="2658" y="3568"/>
                  </a:lnTo>
                  <a:lnTo>
                    <a:pt x="2658" y="3566"/>
                  </a:lnTo>
                  <a:lnTo>
                    <a:pt x="2658" y="3566"/>
                  </a:lnTo>
                  <a:lnTo>
                    <a:pt x="2660" y="3562"/>
                  </a:lnTo>
                  <a:lnTo>
                    <a:pt x="2660" y="3562"/>
                  </a:lnTo>
                  <a:lnTo>
                    <a:pt x="2660" y="3556"/>
                  </a:lnTo>
                  <a:lnTo>
                    <a:pt x="2660" y="3556"/>
                  </a:lnTo>
                  <a:lnTo>
                    <a:pt x="2658" y="3554"/>
                  </a:lnTo>
                  <a:lnTo>
                    <a:pt x="2656" y="3550"/>
                  </a:lnTo>
                  <a:lnTo>
                    <a:pt x="2656" y="3550"/>
                  </a:lnTo>
                  <a:lnTo>
                    <a:pt x="2656" y="3550"/>
                  </a:lnTo>
                  <a:lnTo>
                    <a:pt x="2656" y="3548"/>
                  </a:lnTo>
                  <a:lnTo>
                    <a:pt x="2656" y="3548"/>
                  </a:lnTo>
                  <a:lnTo>
                    <a:pt x="2652" y="3544"/>
                  </a:lnTo>
                  <a:lnTo>
                    <a:pt x="2652" y="3544"/>
                  </a:lnTo>
                  <a:lnTo>
                    <a:pt x="2652" y="3544"/>
                  </a:lnTo>
                  <a:lnTo>
                    <a:pt x="2650" y="3540"/>
                  </a:lnTo>
                  <a:lnTo>
                    <a:pt x="2650" y="3540"/>
                  </a:lnTo>
                  <a:lnTo>
                    <a:pt x="2650" y="3538"/>
                  </a:lnTo>
                  <a:lnTo>
                    <a:pt x="2650" y="3538"/>
                  </a:lnTo>
                  <a:lnTo>
                    <a:pt x="2652" y="3536"/>
                  </a:lnTo>
                  <a:lnTo>
                    <a:pt x="2652" y="3536"/>
                  </a:lnTo>
                  <a:lnTo>
                    <a:pt x="2652" y="3530"/>
                  </a:lnTo>
                  <a:lnTo>
                    <a:pt x="2652" y="3530"/>
                  </a:lnTo>
                  <a:lnTo>
                    <a:pt x="2650" y="3526"/>
                  </a:lnTo>
                  <a:lnTo>
                    <a:pt x="2650" y="3524"/>
                  </a:lnTo>
                  <a:lnTo>
                    <a:pt x="2650" y="3524"/>
                  </a:lnTo>
                  <a:lnTo>
                    <a:pt x="2648" y="3520"/>
                  </a:lnTo>
                  <a:lnTo>
                    <a:pt x="2648" y="3520"/>
                  </a:lnTo>
                  <a:lnTo>
                    <a:pt x="2648" y="3518"/>
                  </a:lnTo>
                  <a:lnTo>
                    <a:pt x="2648" y="3516"/>
                  </a:lnTo>
                  <a:lnTo>
                    <a:pt x="2648" y="3516"/>
                  </a:lnTo>
                  <a:lnTo>
                    <a:pt x="2644" y="3512"/>
                  </a:lnTo>
                  <a:lnTo>
                    <a:pt x="2644" y="3512"/>
                  </a:lnTo>
                  <a:lnTo>
                    <a:pt x="2644" y="3510"/>
                  </a:lnTo>
                  <a:lnTo>
                    <a:pt x="2644" y="3510"/>
                  </a:lnTo>
                  <a:lnTo>
                    <a:pt x="2644" y="3508"/>
                  </a:lnTo>
                  <a:lnTo>
                    <a:pt x="2644" y="3508"/>
                  </a:lnTo>
                  <a:lnTo>
                    <a:pt x="2644" y="3508"/>
                  </a:lnTo>
                  <a:lnTo>
                    <a:pt x="2644" y="3504"/>
                  </a:lnTo>
                  <a:lnTo>
                    <a:pt x="2644" y="3504"/>
                  </a:lnTo>
                  <a:lnTo>
                    <a:pt x="2644" y="3502"/>
                  </a:lnTo>
                  <a:lnTo>
                    <a:pt x="2644" y="3502"/>
                  </a:lnTo>
                  <a:lnTo>
                    <a:pt x="2644" y="3498"/>
                  </a:lnTo>
                  <a:lnTo>
                    <a:pt x="2644" y="3498"/>
                  </a:lnTo>
                  <a:lnTo>
                    <a:pt x="2642" y="3494"/>
                  </a:lnTo>
                  <a:lnTo>
                    <a:pt x="2640" y="3492"/>
                  </a:lnTo>
                  <a:lnTo>
                    <a:pt x="2638" y="3492"/>
                  </a:lnTo>
                  <a:lnTo>
                    <a:pt x="2638" y="3490"/>
                  </a:lnTo>
                  <a:lnTo>
                    <a:pt x="2638" y="3490"/>
                  </a:lnTo>
                  <a:lnTo>
                    <a:pt x="2636" y="3488"/>
                  </a:lnTo>
                  <a:lnTo>
                    <a:pt x="2636" y="3488"/>
                  </a:lnTo>
                  <a:lnTo>
                    <a:pt x="2636" y="3488"/>
                  </a:lnTo>
                  <a:lnTo>
                    <a:pt x="2636" y="3488"/>
                  </a:lnTo>
                  <a:lnTo>
                    <a:pt x="2636" y="3484"/>
                  </a:lnTo>
                  <a:lnTo>
                    <a:pt x="2636" y="3484"/>
                  </a:lnTo>
                  <a:lnTo>
                    <a:pt x="2634" y="3480"/>
                  </a:lnTo>
                  <a:lnTo>
                    <a:pt x="2634" y="3480"/>
                  </a:lnTo>
                  <a:lnTo>
                    <a:pt x="2634" y="3478"/>
                  </a:lnTo>
                  <a:lnTo>
                    <a:pt x="2634" y="3478"/>
                  </a:lnTo>
                  <a:lnTo>
                    <a:pt x="2634" y="3476"/>
                  </a:lnTo>
                  <a:lnTo>
                    <a:pt x="2634" y="3476"/>
                  </a:lnTo>
                  <a:lnTo>
                    <a:pt x="2632" y="3474"/>
                  </a:lnTo>
                  <a:lnTo>
                    <a:pt x="2632" y="3474"/>
                  </a:lnTo>
                  <a:lnTo>
                    <a:pt x="2632" y="3470"/>
                  </a:lnTo>
                  <a:lnTo>
                    <a:pt x="2632" y="3470"/>
                  </a:lnTo>
                  <a:lnTo>
                    <a:pt x="2632" y="3468"/>
                  </a:lnTo>
                  <a:lnTo>
                    <a:pt x="2632" y="3468"/>
                  </a:lnTo>
                  <a:lnTo>
                    <a:pt x="2630" y="3462"/>
                  </a:lnTo>
                  <a:lnTo>
                    <a:pt x="2630" y="3462"/>
                  </a:lnTo>
                  <a:lnTo>
                    <a:pt x="2630" y="3462"/>
                  </a:lnTo>
                  <a:lnTo>
                    <a:pt x="2630" y="3462"/>
                  </a:lnTo>
                  <a:lnTo>
                    <a:pt x="2630" y="3456"/>
                  </a:lnTo>
                  <a:lnTo>
                    <a:pt x="2630" y="3456"/>
                  </a:lnTo>
                  <a:lnTo>
                    <a:pt x="2630" y="3454"/>
                  </a:lnTo>
                  <a:lnTo>
                    <a:pt x="2630" y="3454"/>
                  </a:lnTo>
                  <a:lnTo>
                    <a:pt x="2628" y="3450"/>
                  </a:lnTo>
                  <a:lnTo>
                    <a:pt x="2628" y="3450"/>
                  </a:lnTo>
                  <a:lnTo>
                    <a:pt x="2628" y="3448"/>
                  </a:lnTo>
                  <a:lnTo>
                    <a:pt x="2628" y="3448"/>
                  </a:lnTo>
                  <a:lnTo>
                    <a:pt x="2626" y="3446"/>
                  </a:lnTo>
                  <a:lnTo>
                    <a:pt x="2626" y="3446"/>
                  </a:lnTo>
                  <a:lnTo>
                    <a:pt x="2626" y="3444"/>
                  </a:lnTo>
                  <a:lnTo>
                    <a:pt x="2626" y="3444"/>
                  </a:lnTo>
                  <a:lnTo>
                    <a:pt x="2626" y="3440"/>
                  </a:lnTo>
                  <a:lnTo>
                    <a:pt x="2626" y="3440"/>
                  </a:lnTo>
                  <a:lnTo>
                    <a:pt x="2626" y="3436"/>
                  </a:lnTo>
                  <a:lnTo>
                    <a:pt x="2626" y="3436"/>
                  </a:lnTo>
                  <a:lnTo>
                    <a:pt x="2624" y="3434"/>
                  </a:lnTo>
                  <a:lnTo>
                    <a:pt x="2624" y="3434"/>
                  </a:lnTo>
                  <a:lnTo>
                    <a:pt x="2624" y="3430"/>
                  </a:lnTo>
                  <a:lnTo>
                    <a:pt x="2624" y="3430"/>
                  </a:lnTo>
                  <a:lnTo>
                    <a:pt x="2622" y="3428"/>
                  </a:lnTo>
                  <a:lnTo>
                    <a:pt x="2622" y="3428"/>
                  </a:lnTo>
                  <a:lnTo>
                    <a:pt x="2622" y="3426"/>
                  </a:lnTo>
                  <a:lnTo>
                    <a:pt x="2622" y="3426"/>
                  </a:lnTo>
                  <a:lnTo>
                    <a:pt x="2622" y="3422"/>
                  </a:lnTo>
                  <a:lnTo>
                    <a:pt x="2622" y="3422"/>
                  </a:lnTo>
                  <a:lnTo>
                    <a:pt x="2620" y="3420"/>
                  </a:lnTo>
                  <a:lnTo>
                    <a:pt x="2620" y="3420"/>
                  </a:lnTo>
                  <a:lnTo>
                    <a:pt x="2620" y="3416"/>
                  </a:lnTo>
                  <a:lnTo>
                    <a:pt x="2620" y="3416"/>
                  </a:lnTo>
                  <a:lnTo>
                    <a:pt x="2620" y="3414"/>
                  </a:lnTo>
                  <a:lnTo>
                    <a:pt x="2620" y="3414"/>
                  </a:lnTo>
                  <a:lnTo>
                    <a:pt x="2618" y="3410"/>
                  </a:lnTo>
                  <a:lnTo>
                    <a:pt x="2618" y="3410"/>
                  </a:lnTo>
                  <a:lnTo>
                    <a:pt x="2614" y="3404"/>
                  </a:lnTo>
                  <a:lnTo>
                    <a:pt x="2614" y="3404"/>
                  </a:lnTo>
                  <a:lnTo>
                    <a:pt x="2614" y="3402"/>
                  </a:lnTo>
                  <a:lnTo>
                    <a:pt x="2614" y="3402"/>
                  </a:lnTo>
                  <a:lnTo>
                    <a:pt x="2612" y="3400"/>
                  </a:lnTo>
                  <a:lnTo>
                    <a:pt x="2612" y="3400"/>
                  </a:lnTo>
                  <a:lnTo>
                    <a:pt x="2612" y="3400"/>
                  </a:lnTo>
                  <a:lnTo>
                    <a:pt x="2612" y="3400"/>
                  </a:lnTo>
                  <a:lnTo>
                    <a:pt x="2614" y="3396"/>
                  </a:lnTo>
                  <a:lnTo>
                    <a:pt x="2614" y="3396"/>
                  </a:lnTo>
                  <a:lnTo>
                    <a:pt x="2614" y="3390"/>
                  </a:lnTo>
                  <a:lnTo>
                    <a:pt x="2614" y="3390"/>
                  </a:lnTo>
                  <a:lnTo>
                    <a:pt x="2614" y="3388"/>
                  </a:lnTo>
                  <a:lnTo>
                    <a:pt x="2614" y="3388"/>
                  </a:lnTo>
                  <a:lnTo>
                    <a:pt x="2614" y="3386"/>
                  </a:lnTo>
                  <a:lnTo>
                    <a:pt x="2614" y="3386"/>
                  </a:lnTo>
                  <a:lnTo>
                    <a:pt x="2614" y="3382"/>
                  </a:lnTo>
                  <a:lnTo>
                    <a:pt x="2614" y="3382"/>
                  </a:lnTo>
                  <a:lnTo>
                    <a:pt x="2614" y="3380"/>
                  </a:lnTo>
                  <a:lnTo>
                    <a:pt x="2614" y="3380"/>
                  </a:lnTo>
                  <a:lnTo>
                    <a:pt x="2614" y="3374"/>
                  </a:lnTo>
                  <a:lnTo>
                    <a:pt x="2614" y="3374"/>
                  </a:lnTo>
                  <a:lnTo>
                    <a:pt x="2612" y="3370"/>
                  </a:lnTo>
                  <a:lnTo>
                    <a:pt x="2612" y="3370"/>
                  </a:lnTo>
                  <a:lnTo>
                    <a:pt x="2610" y="3368"/>
                  </a:lnTo>
                  <a:lnTo>
                    <a:pt x="2610" y="3368"/>
                  </a:lnTo>
                  <a:lnTo>
                    <a:pt x="2610" y="3368"/>
                  </a:lnTo>
                  <a:lnTo>
                    <a:pt x="2610" y="3368"/>
                  </a:lnTo>
                  <a:lnTo>
                    <a:pt x="2610" y="3364"/>
                  </a:lnTo>
                  <a:lnTo>
                    <a:pt x="2610" y="3364"/>
                  </a:lnTo>
                  <a:lnTo>
                    <a:pt x="2610" y="3362"/>
                  </a:lnTo>
                  <a:lnTo>
                    <a:pt x="2610" y="3362"/>
                  </a:lnTo>
                  <a:lnTo>
                    <a:pt x="2608" y="3358"/>
                  </a:lnTo>
                  <a:lnTo>
                    <a:pt x="2608" y="3358"/>
                  </a:lnTo>
                  <a:lnTo>
                    <a:pt x="2606" y="3354"/>
                  </a:lnTo>
                  <a:lnTo>
                    <a:pt x="2606" y="3354"/>
                  </a:lnTo>
                  <a:lnTo>
                    <a:pt x="2606" y="3354"/>
                  </a:lnTo>
                  <a:lnTo>
                    <a:pt x="2606" y="3354"/>
                  </a:lnTo>
                  <a:lnTo>
                    <a:pt x="2604" y="3350"/>
                  </a:lnTo>
                  <a:lnTo>
                    <a:pt x="2604" y="3350"/>
                  </a:lnTo>
                  <a:lnTo>
                    <a:pt x="2604" y="3348"/>
                  </a:lnTo>
                  <a:lnTo>
                    <a:pt x="2604" y="3348"/>
                  </a:lnTo>
                  <a:lnTo>
                    <a:pt x="2604" y="3344"/>
                  </a:lnTo>
                  <a:lnTo>
                    <a:pt x="2604" y="3344"/>
                  </a:lnTo>
                  <a:lnTo>
                    <a:pt x="2604" y="3344"/>
                  </a:lnTo>
                  <a:lnTo>
                    <a:pt x="2602" y="3340"/>
                  </a:lnTo>
                  <a:lnTo>
                    <a:pt x="2602" y="3340"/>
                  </a:lnTo>
                  <a:lnTo>
                    <a:pt x="2602" y="3338"/>
                  </a:lnTo>
                  <a:lnTo>
                    <a:pt x="2602" y="3338"/>
                  </a:lnTo>
                  <a:lnTo>
                    <a:pt x="2602" y="3338"/>
                  </a:lnTo>
                  <a:lnTo>
                    <a:pt x="2602" y="3338"/>
                  </a:lnTo>
                  <a:lnTo>
                    <a:pt x="2604" y="3332"/>
                  </a:lnTo>
                  <a:lnTo>
                    <a:pt x="2604" y="3332"/>
                  </a:lnTo>
                  <a:lnTo>
                    <a:pt x="2602" y="3328"/>
                  </a:lnTo>
                  <a:lnTo>
                    <a:pt x="2602" y="3328"/>
                  </a:lnTo>
                  <a:lnTo>
                    <a:pt x="2600" y="3326"/>
                  </a:lnTo>
                  <a:lnTo>
                    <a:pt x="2600" y="3324"/>
                  </a:lnTo>
                  <a:lnTo>
                    <a:pt x="2600" y="3324"/>
                  </a:lnTo>
                  <a:lnTo>
                    <a:pt x="2600" y="3320"/>
                  </a:lnTo>
                  <a:lnTo>
                    <a:pt x="2598" y="3318"/>
                  </a:lnTo>
                  <a:lnTo>
                    <a:pt x="2598" y="3318"/>
                  </a:lnTo>
                  <a:lnTo>
                    <a:pt x="2598" y="3314"/>
                  </a:lnTo>
                  <a:lnTo>
                    <a:pt x="2598" y="3314"/>
                  </a:lnTo>
                  <a:lnTo>
                    <a:pt x="2598" y="3312"/>
                  </a:lnTo>
                  <a:lnTo>
                    <a:pt x="2598" y="3312"/>
                  </a:lnTo>
                  <a:lnTo>
                    <a:pt x="2596" y="3308"/>
                  </a:lnTo>
                  <a:lnTo>
                    <a:pt x="2596" y="3308"/>
                  </a:lnTo>
                  <a:lnTo>
                    <a:pt x="2594" y="3304"/>
                  </a:lnTo>
                  <a:lnTo>
                    <a:pt x="2594" y="3304"/>
                  </a:lnTo>
                  <a:lnTo>
                    <a:pt x="2592" y="3304"/>
                  </a:lnTo>
                  <a:lnTo>
                    <a:pt x="2592" y="3304"/>
                  </a:lnTo>
                  <a:lnTo>
                    <a:pt x="2592" y="3300"/>
                  </a:lnTo>
                  <a:lnTo>
                    <a:pt x="2592" y="3300"/>
                  </a:lnTo>
                  <a:lnTo>
                    <a:pt x="2592" y="3298"/>
                  </a:lnTo>
                  <a:lnTo>
                    <a:pt x="2592" y="3298"/>
                  </a:lnTo>
                  <a:lnTo>
                    <a:pt x="2590" y="3292"/>
                  </a:lnTo>
                  <a:lnTo>
                    <a:pt x="2588" y="3292"/>
                  </a:lnTo>
                  <a:lnTo>
                    <a:pt x="2588" y="3292"/>
                  </a:lnTo>
                  <a:lnTo>
                    <a:pt x="2588" y="3290"/>
                  </a:lnTo>
                  <a:lnTo>
                    <a:pt x="2588" y="3290"/>
                  </a:lnTo>
                  <a:lnTo>
                    <a:pt x="2586" y="3288"/>
                  </a:lnTo>
                  <a:lnTo>
                    <a:pt x="2586" y="3288"/>
                  </a:lnTo>
                  <a:lnTo>
                    <a:pt x="2586" y="3286"/>
                  </a:lnTo>
                  <a:lnTo>
                    <a:pt x="2586" y="3286"/>
                  </a:lnTo>
                  <a:lnTo>
                    <a:pt x="2586" y="3282"/>
                  </a:lnTo>
                  <a:lnTo>
                    <a:pt x="2586" y="3282"/>
                  </a:lnTo>
                  <a:lnTo>
                    <a:pt x="2584" y="3280"/>
                  </a:lnTo>
                  <a:lnTo>
                    <a:pt x="2584" y="3280"/>
                  </a:lnTo>
                  <a:lnTo>
                    <a:pt x="2584" y="3278"/>
                  </a:lnTo>
                  <a:lnTo>
                    <a:pt x="2584" y="3278"/>
                  </a:lnTo>
                  <a:lnTo>
                    <a:pt x="2584" y="3276"/>
                  </a:lnTo>
                  <a:lnTo>
                    <a:pt x="2584" y="3276"/>
                  </a:lnTo>
                  <a:lnTo>
                    <a:pt x="2584" y="3272"/>
                  </a:lnTo>
                  <a:lnTo>
                    <a:pt x="2584" y="3272"/>
                  </a:lnTo>
                  <a:lnTo>
                    <a:pt x="2582" y="3268"/>
                  </a:lnTo>
                  <a:lnTo>
                    <a:pt x="2582" y="3268"/>
                  </a:lnTo>
                  <a:lnTo>
                    <a:pt x="2580" y="3266"/>
                  </a:lnTo>
                  <a:lnTo>
                    <a:pt x="2580" y="3266"/>
                  </a:lnTo>
                  <a:lnTo>
                    <a:pt x="2580" y="3262"/>
                  </a:lnTo>
                  <a:lnTo>
                    <a:pt x="2580" y="3262"/>
                  </a:lnTo>
                  <a:lnTo>
                    <a:pt x="2580" y="3262"/>
                  </a:lnTo>
                  <a:lnTo>
                    <a:pt x="2580" y="3260"/>
                  </a:lnTo>
                  <a:lnTo>
                    <a:pt x="2580" y="3260"/>
                  </a:lnTo>
                  <a:lnTo>
                    <a:pt x="2582" y="3256"/>
                  </a:lnTo>
                  <a:lnTo>
                    <a:pt x="2582" y="3254"/>
                  </a:lnTo>
                  <a:lnTo>
                    <a:pt x="2582" y="3254"/>
                  </a:lnTo>
                  <a:lnTo>
                    <a:pt x="2582" y="3252"/>
                  </a:lnTo>
                  <a:lnTo>
                    <a:pt x="2582" y="3252"/>
                  </a:lnTo>
                  <a:lnTo>
                    <a:pt x="2582" y="3244"/>
                  </a:lnTo>
                  <a:lnTo>
                    <a:pt x="2582" y="3244"/>
                  </a:lnTo>
                  <a:lnTo>
                    <a:pt x="2580" y="3242"/>
                  </a:lnTo>
                  <a:lnTo>
                    <a:pt x="2580" y="3242"/>
                  </a:lnTo>
                  <a:lnTo>
                    <a:pt x="2578" y="3240"/>
                  </a:lnTo>
                  <a:lnTo>
                    <a:pt x="2578" y="3240"/>
                  </a:lnTo>
                  <a:lnTo>
                    <a:pt x="2580" y="3238"/>
                  </a:lnTo>
                  <a:lnTo>
                    <a:pt x="2580" y="3238"/>
                  </a:lnTo>
                  <a:lnTo>
                    <a:pt x="2578" y="3234"/>
                  </a:lnTo>
                  <a:lnTo>
                    <a:pt x="2578" y="3234"/>
                  </a:lnTo>
                  <a:lnTo>
                    <a:pt x="2578" y="3230"/>
                  </a:lnTo>
                  <a:lnTo>
                    <a:pt x="2578" y="3230"/>
                  </a:lnTo>
                  <a:lnTo>
                    <a:pt x="2576" y="3228"/>
                  </a:lnTo>
                  <a:lnTo>
                    <a:pt x="2576" y="3228"/>
                  </a:lnTo>
                  <a:lnTo>
                    <a:pt x="2576" y="3226"/>
                  </a:lnTo>
                  <a:lnTo>
                    <a:pt x="2576" y="3226"/>
                  </a:lnTo>
                  <a:lnTo>
                    <a:pt x="2576" y="3222"/>
                  </a:lnTo>
                  <a:lnTo>
                    <a:pt x="2576" y="3222"/>
                  </a:lnTo>
                  <a:lnTo>
                    <a:pt x="2572" y="3218"/>
                  </a:lnTo>
                  <a:lnTo>
                    <a:pt x="2572" y="3218"/>
                  </a:lnTo>
                  <a:lnTo>
                    <a:pt x="2572" y="3216"/>
                  </a:lnTo>
                  <a:lnTo>
                    <a:pt x="2572" y="3216"/>
                  </a:lnTo>
                  <a:lnTo>
                    <a:pt x="2572" y="3214"/>
                  </a:lnTo>
                  <a:lnTo>
                    <a:pt x="2572" y="3214"/>
                  </a:lnTo>
                  <a:lnTo>
                    <a:pt x="2570" y="3210"/>
                  </a:lnTo>
                  <a:lnTo>
                    <a:pt x="2570" y="3210"/>
                  </a:lnTo>
                  <a:lnTo>
                    <a:pt x="2568" y="3210"/>
                  </a:lnTo>
                  <a:lnTo>
                    <a:pt x="2568" y="3210"/>
                  </a:lnTo>
                  <a:lnTo>
                    <a:pt x="2568" y="3208"/>
                  </a:lnTo>
                  <a:lnTo>
                    <a:pt x="2568" y="3208"/>
                  </a:lnTo>
                  <a:lnTo>
                    <a:pt x="2568" y="3204"/>
                  </a:lnTo>
                  <a:lnTo>
                    <a:pt x="2568" y="3204"/>
                  </a:lnTo>
                  <a:lnTo>
                    <a:pt x="2568" y="3204"/>
                  </a:lnTo>
                  <a:lnTo>
                    <a:pt x="2566" y="3198"/>
                  </a:lnTo>
                  <a:lnTo>
                    <a:pt x="2566" y="3198"/>
                  </a:lnTo>
                  <a:lnTo>
                    <a:pt x="2564" y="3196"/>
                  </a:lnTo>
                  <a:lnTo>
                    <a:pt x="2564" y="3196"/>
                  </a:lnTo>
                  <a:lnTo>
                    <a:pt x="2562" y="3194"/>
                  </a:lnTo>
                  <a:lnTo>
                    <a:pt x="2562" y="3194"/>
                  </a:lnTo>
                  <a:lnTo>
                    <a:pt x="2562" y="3190"/>
                  </a:lnTo>
                  <a:lnTo>
                    <a:pt x="2562" y="3190"/>
                  </a:lnTo>
                  <a:lnTo>
                    <a:pt x="2562" y="3190"/>
                  </a:lnTo>
                  <a:lnTo>
                    <a:pt x="2562" y="3190"/>
                  </a:lnTo>
                  <a:lnTo>
                    <a:pt x="2562" y="3186"/>
                  </a:lnTo>
                  <a:lnTo>
                    <a:pt x="2562" y="3186"/>
                  </a:lnTo>
                  <a:lnTo>
                    <a:pt x="2560" y="3186"/>
                  </a:lnTo>
                  <a:lnTo>
                    <a:pt x="2560" y="3186"/>
                  </a:lnTo>
                  <a:lnTo>
                    <a:pt x="2562" y="3184"/>
                  </a:lnTo>
                  <a:lnTo>
                    <a:pt x="2562" y="3184"/>
                  </a:lnTo>
                  <a:lnTo>
                    <a:pt x="2564" y="3178"/>
                  </a:lnTo>
                  <a:lnTo>
                    <a:pt x="2564" y="3178"/>
                  </a:lnTo>
                  <a:lnTo>
                    <a:pt x="2562" y="3176"/>
                  </a:lnTo>
                  <a:lnTo>
                    <a:pt x="2562" y="3174"/>
                  </a:lnTo>
                  <a:lnTo>
                    <a:pt x="2562" y="3174"/>
                  </a:lnTo>
                  <a:lnTo>
                    <a:pt x="2560" y="3172"/>
                  </a:lnTo>
                  <a:lnTo>
                    <a:pt x="2560" y="3172"/>
                  </a:lnTo>
                  <a:lnTo>
                    <a:pt x="2560" y="3170"/>
                  </a:lnTo>
                  <a:lnTo>
                    <a:pt x="2560" y="3170"/>
                  </a:lnTo>
                  <a:lnTo>
                    <a:pt x="2558" y="3166"/>
                  </a:lnTo>
                  <a:lnTo>
                    <a:pt x="2558" y="3166"/>
                  </a:lnTo>
                  <a:lnTo>
                    <a:pt x="2558" y="3166"/>
                  </a:lnTo>
                  <a:lnTo>
                    <a:pt x="2558" y="3164"/>
                  </a:lnTo>
                  <a:lnTo>
                    <a:pt x="2558" y="3164"/>
                  </a:lnTo>
                  <a:lnTo>
                    <a:pt x="2558" y="3156"/>
                  </a:lnTo>
                  <a:lnTo>
                    <a:pt x="2558" y="3156"/>
                  </a:lnTo>
                  <a:lnTo>
                    <a:pt x="2556" y="3152"/>
                  </a:lnTo>
                  <a:lnTo>
                    <a:pt x="2556" y="3152"/>
                  </a:lnTo>
                  <a:lnTo>
                    <a:pt x="2554" y="3150"/>
                  </a:lnTo>
                  <a:lnTo>
                    <a:pt x="2554" y="3150"/>
                  </a:lnTo>
                  <a:lnTo>
                    <a:pt x="2552" y="3148"/>
                  </a:lnTo>
                  <a:lnTo>
                    <a:pt x="2552" y="3146"/>
                  </a:lnTo>
                  <a:lnTo>
                    <a:pt x="2552" y="3146"/>
                  </a:lnTo>
                  <a:lnTo>
                    <a:pt x="2552" y="3142"/>
                  </a:lnTo>
                  <a:lnTo>
                    <a:pt x="2552" y="3142"/>
                  </a:lnTo>
                  <a:lnTo>
                    <a:pt x="2552" y="3134"/>
                  </a:lnTo>
                  <a:lnTo>
                    <a:pt x="2552" y="3134"/>
                  </a:lnTo>
                  <a:lnTo>
                    <a:pt x="2552" y="3132"/>
                  </a:lnTo>
                  <a:lnTo>
                    <a:pt x="2552" y="3132"/>
                  </a:lnTo>
                  <a:lnTo>
                    <a:pt x="2550" y="3128"/>
                  </a:lnTo>
                  <a:lnTo>
                    <a:pt x="2550" y="3128"/>
                  </a:lnTo>
                  <a:lnTo>
                    <a:pt x="2548" y="3124"/>
                  </a:lnTo>
                  <a:lnTo>
                    <a:pt x="2548" y="3124"/>
                  </a:lnTo>
                  <a:lnTo>
                    <a:pt x="2546" y="3122"/>
                  </a:lnTo>
                  <a:lnTo>
                    <a:pt x="2546" y="3122"/>
                  </a:lnTo>
                  <a:lnTo>
                    <a:pt x="2546" y="3120"/>
                  </a:lnTo>
                  <a:lnTo>
                    <a:pt x="2546" y="3120"/>
                  </a:lnTo>
                  <a:lnTo>
                    <a:pt x="2546" y="3116"/>
                  </a:lnTo>
                  <a:lnTo>
                    <a:pt x="2546" y="3116"/>
                  </a:lnTo>
                  <a:lnTo>
                    <a:pt x="2544" y="3112"/>
                  </a:lnTo>
                  <a:lnTo>
                    <a:pt x="2544" y="3112"/>
                  </a:lnTo>
                  <a:lnTo>
                    <a:pt x="2544" y="3112"/>
                  </a:lnTo>
                  <a:lnTo>
                    <a:pt x="2544" y="3112"/>
                  </a:lnTo>
                  <a:lnTo>
                    <a:pt x="2544" y="3110"/>
                  </a:lnTo>
                  <a:lnTo>
                    <a:pt x="2544" y="3110"/>
                  </a:lnTo>
                  <a:lnTo>
                    <a:pt x="2544" y="3106"/>
                  </a:lnTo>
                  <a:lnTo>
                    <a:pt x="2544" y="3106"/>
                  </a:lnTo>
                  <a:lnTo>
                    <a:pt x="2544" y="3104"/>
                  </a:lnTo>
                  <a:lnTo>
                    <a:pt x="2544" y="3104"/>
                  </a:lnTo>
                  <a:lnTo>
                    <a:pt x="2544" y="3100"/>
                  </a:lnTo>
                  <a:lnTo>
                    <a:pt x="2544" y="3100"/>
                  </a:lnTo>
                  <a:lnTo>
                    <a:pt x="2542" y="3098"/>
                  </a:lnTo>
                  <a:lnTo>
                    <a:pt x="2542" y="3098"/>
                  </a:lnTo>
                  <a:lnTo>
                    <a:pt x="2542" y="3094"/>
                  </a:lnTo>
                  <a:lnTo>
                    <a:pt x="2542" y="3094"/>
                  </a:lnTo>
                  <a:lnTo>
                    <a:pt x="2540" y="3092"/>
                  </a:lnTo>
                  <a:lnTo>
                    <a:pt x="2540" y="3092"/>
                  </a:lnTo>
                  <a:lnTo>
                    <a:pt x="2540" y="3090"/>
                  </a:lnTo>
                  <a:lnTo>
                    <a:pt x="2540" y="3090"/>
                  </a:lnTo>
                  <a:lnTo>
                    <a:pt x="2540" y="3088"/>
                  </a:lnTo>
                  <a:lnTo>
                    <a:pt x="2540" y="3088"/>
                  </a:lnTo>
                  <a:lnTo>
                    <a:pt x="2538" y="3084"/>
                  </a:lnTo>
                  <a:lnTo>
                    <a:pt x="2538" y="3084"/>
                  </a:lnTo>
                  <a:lnTo>
                    <a:pt x="2538" y="3082"/>
                  </a:lnTo>
                  <a:lnTo>
                    <a:pt x="2538" y="3082"/>
                  </a:lnTo>
                  <a:lnTo>
                    <a:pt x="2536" y="3080"/>
                  </a:lnTo>
                  <a:lnTo>
                    <a:pt x="2536" y="3076"/>
                  </a:lnTo>
                  <a:lnTo>
                    <a:pt x="2536" y="3076"/>
                  </a:lnTo>
                  <a:lnTo>
                    <a:pt x="2536" y="3074"/>
                  </a:lnTo>
                  <a:lnTo>
                    <a:pt x="2534" y="3072"/>
                  </a:lnTo>
                  <a:lnTo>
                    <a:pt x="2534" y="3072"/>
                  </a:lnTo>
                  <a:lnTo>
                    <a:pt x="2534" y="3068"/>
                  </a:lnTo>
                  <a:lnTo>
                    <a:pt x="2532" y="3066"/>
                  </a:lnTo>
                  <a:lnTo>
                    <a:pt x="2532" y="3066"/>
                  </a:lnTo>
                  <a:lnTo>
                    <a:pt x="2532" y="3064"/>
                  </a:lnTo>
                  <a:lnTo>
                    <a:pt x="2532" y="3064"/>
                  </a:lnTo>
                  <a:lnTo>
                    <a:pt x="2532" y="3062"/>
                  </a:lnTo>
                  <a:lnTo>
                    <a:pt x="2532" y="3062"/>
                  </a:lnTo>
                  <a:lnTo>
                    <a:pt x="2532" y="3058"/>
                  </a:lnTo>
                  <a:lnTo>
                    <a:pt x="2530" y="3052"/>
                  </a:lnTo>
                  <a:lnTo>
                    <a:pt x="2530" y="3052"/>
                  </a:lnTo>
                  <a:lnTo>
                    <a:pt x="2530" y="3048"/>
                  </a:lnTo>
                  <a:lnTo>
                    <a:pt x="2530" y="3048"/>
                  </a:lnTo>
                  <a:lnTo>
                    <a:pt x="2528" y="3046"/>
                  </a:lnTo>
                  <a:lnTo>
                    <a:pt x="2528" y="3046"/>
                  </a:lnTo>
                  <a:lnTo>
                    <a:pt x="2528" y="3042"/>
                  </a:lnTo>
                  <a:lnTo>
                    <a:pt x="2528" y="3040"/>
                  </a:lnTo>
                  <a:lnTo>
                    <a:pt x="2528" y="3040"/>
                  </a:lnTo>
                  <a:lnTo>
                    <a:pt x="2528" y="3036"/>
                  </a:lnTo>
                  <a:lnTo>
                    <a:pt x="2528" y="3036"/>
                  </a:lnTo>
                  <a:lnTo>
                    <a:pt x="2526" y="3032"/>
                  </a:lnTo>
                  <a:lnTo>
                    <a:pt x="2526" y="3032"/>
                  </a:lnTo>
                  <a:lnTo>
                    <a:pt x="2526" y="3030"/>
                  </a:lnTo>
                  <a:lnTo>
                    <a:pt x="2526" y="3030"/>
                  </a:lnTo>
                  <a:lnTo>
                    <a:pt x="2524" y="3026"/>
                  </a:lnTo>
                  <a:lnTo>
                    <a:pt x="2524" y="3026"/>
                  </a:lnTo>
                  <a:lnTo>
                    <a:pt x="2524" y="3024"/>
                  </a:lnTo>
                  <a:lnTo>
                    <a:pt x="2524" y="3024"/>
                  </a:lnTo>
                  <a:lnTo>
                    <a:pt x="2524" y="3022"/>
                  </a:lnTo>
                  <a:lnTo>
                    <a:pt x="2524" y="3022"/>
                  </a:lnTo>
                  <a:lnTo>
                    <a:pt x="2524" y="3018"/>
                  </a:lnTo>
                  <a:lnTo>
                    <a:pt x="2524" y="3018"/>
                  </a:lnTo>
                  <a:lnTo>
                    <a:pt x="2522" y="3014"/>
                  </a:lnTo>
                  <a:lnTo>
                    <a:pt x="2520" y="3012"/>
                  </a:lnTo>
                  <a:lnTo>
                    <a:pt x="2520" y="3012"/>
                  </a:lnTo>
                  <a:lnTo>
                    <a:pt x="2516" y="3008"/>
                  </a:lnTo>
                  <a:lnTo>
                    <a:pt x="2516" y="3008"/>
                  </a:lnTo>
                  <a:lnTo>
                    <a:pt x="2516" y="3008"/>
                  </a:lnTo>
                  <a:lnTo>
                    <a:pt x="2516" y="3008"/>
                  </a:lnTo>
                  <a:lnTo>
                    <a:pt x="2514" y="3004"/>
                  </a:lnTo>
                  <a:lnTo>
                    <a:pt x="2514" y="3004"/>
                  </a:lnTo>
                  <a:lnTo>
                    <a:pt x="2514" y="3002"/>
                  </a:lnTo>
                  <a:lnTo>
                    <a:pt x="2514" y="3002"/>
                  </a:lnTo>
                  <a:lnTo>
                    <a:pt x="2512" y="3000"/>
                  </a:lnTo>
                  <a:lnTo>
                    <a:pt x="2512" y="3000"/>
                  </a:lnTo>
                  <a:lnTo>
                    <a:pt x="2514" y="2996"/>
                  </a:lnTo>
                  <a:lnTo>
                    <a:pt x="2514" y="2996"/>
                  </a:lnTo>
                  <a:lnTo>
                    <a:pt x="2514" y="2994"/>
                  </a:lnTo>
                  <a:lnTo>
                    <a:pt x="2514" y="2994"/>
                  </a:lnTo>
                  <a:lnTo>
                    <a:pt x="2514" y="2990"/>
                  </a:lnTo>
                  <a:lnTo>
                    <a:pt x="2514" y="2990"/>
                  </a:lnTo>
                  <a:lnTo>
                    <a:pt x="2514" y="2988"/>
                  </a:lnTo>
                  <a:lnTo>
                    <a:pt x="2514" y="2988"/>
                  </a:lnTo>
                  <a:lnTo>
                    <a:pt x="2514" y="2986"/>
                  </a:lnTo>
                  <a:lnTo>
                    <a:pt x="2514" y="2986"/>
                  </a:lnTo>
                  <a:lnTo>
                    <a:pt x="2514" y="2982"/>
                  </a:lnTo>
                  <a:lnTo>
                    <a:pt x="2514" y="2982"/>
                  </a:lnTo>
                  <a:lnTo>
                    <a:pt x="2512" y="2978"/>
                  </a:lnTo>
                  <a:lnTo>
                    <a:pt x="2512" y="2978"/>
                  </a:lnTo>
                  <a:lnTo>
                    <a:pt x="2512" y="2976"/>
                  </a:lnTo>
                  <a:lnTo>
                    <a:pt x="2512" y="2976"/>
                  </a:lnTo>
                  <a:lnTo>
                    <a:pt x="2512" y="2974"/>
                  </a:lnTo>
                  <a:lnTo>
                    <a:pt x="2512" y="2974"/>
                  </a:lnTo>
                  <a:lnTo>
                    <a:pt x="2510" y="2970"/>
                  </a:lnTo>
                  <a:lnTo>
                    <a:pt x="2510" y="2970"/>
                  </a:lnTo>
                  <a:lnTo>
                    <a:pt x="2510" y="2966"/>
                  </a:lnTo>
                  <a:lnTo>
                    <a:pt x="2510" y="2966"/>
                  </a:lnTo>
                  <a:lnTo>
                    <a:pt x="2508" y="2964"/>
                  </a:lnTo>
                  <a:lnTo>
                    <a:pt x="2508" y="2964"/>
                  </a:lnTo>
                  <a:lnTo>
                    <a:pt x="2506" y="2960"/>
                  </a:lnTo>
                  <a:lnTo>
                    <a:pt x="2506" y="2960"/>
                  </a:lnTo>
                  <a:lnTo>
                    <a:pt x="2506" y="2958"/>
                  </a:lnTo>
                  <a:lnTo>
                    <a:pt x="2506" y="2958"/>
                  </a:lnTo>
                  <a:lnTo>
                    <a:pt x="2504" y="2954"/>
                  </a:lnTo>
                  <a:lnTo>
                    <a:pt x="2504" y="2952"/>
                  </a:lnTo>
                  <a:lnTo>
                    <a:pt x="2504" y="2952"/>
                  </a:lnTo>
                  <a:lnTo>
                    <a:pt x="2504" y="2950"/>
                  </a:lnTo>
                  <a:lnTo>
                    <a:pt x="2504" y="2950"/>
                  </a:lnTo>
                  <a:lnTo>
                    <a:pt x="2502" y="2948"/>
                  </a:lnTo>
                  <a:lnTo>
                    <a:pt x="2502" y="2948"/>
                  </a:lnTo>
                  <a:lnTo>
                    <a:pt x="2502" y="2944"/>
                  </a:lnTo>
                  <a:lnTo>
                    <a:pt x="2502" y="2944"/>
                  </a:lnTo>
                  <a:lnTo>
                    <a:pt x="2502" y="2942"/>
                  </a:lnTo>
                  <a:lnTo>
                    <a:pt x="2502" y="2942"/>
                  </a:lnTo>
                  <a:lnTo>
                    <a:pt x="2500" y="2938"/>
                  </a:lnTo>
                  <a:lnTo>
                    <a:pt x="2500" y="2936"/>
                  </a:lnTo>
                  <a:lnTo>
                    <a:pt x="2500" y="2936"/>
                  </a:lnTo>
                  <a:lnTo>
                    <a:pt x="2500" y="2934"/>
                  </a:lnTo>
                  <a:lnTo>
                    <a:pt x="2500" y="2934"/>
                  </a:lnTo>
                  <a:lnTo>
                    <a:pt x="2502" y="2930"/>
                  </a:lnTo>
                  <a:lnTo>
                    <a:pt x="2502" y="2930"/>
                  </a:lnTo>
                  <a:lnTo>
                    <a:pt x="2500" y="2926"/>
                  </a:lnTo>
                  <a:lnTo>
                    <a:pt x="2500" y="2924"/>
                  </a:lnTo>
                  <a:lnTo>
                    <a:pt x="2500" y="2924"/>
                  </a:lnTo>
                  <a:lnTo>
                    <a:pt x="2498" y="2920"/>
                  </a:lnTo>
                  <a:lnTo>
                    <a:pt x="2498" y="2920"/>
                  </a:lnTo>
                  <a:lnTo>
                    <a:pt x="2498" y="2918"/>
                  </a:lnTo>
                  <a:lnTo>
                    <a:pt x="2498" y="2918"/>
                  </a:lnTo>
                  <a:lnTo>
                    <a:pt x="2498" y="2916"/>
                  </a:lnTo>
                  <a:lnTo>
                    <a:pt x="2498" y="2916"/>
                  </a:lnTo>
                  <a:lnTo>
                    <a:pt x="2498" y="2912"/>
                  </a:lnTo>
                  <a:lnTo>
                    <a:pt x="2498" y="2912"/>
                  </a:lnTo>
                  <a:lnTo>
                    <a:pt x="2496" y="2910"/>
                  </a:lnTo>
                  <a:lnTo>
                    <a:pt x="2496" y="2910"/>
                  </a:lnTo>
                  <a:lnTo>
                    <a:pt x="2496" y="2908"/>
                  </a:lnTo>
                  <a:lnTo>
                    <a:pt x="2496" y="2908"/>
                  </a:lnTo>
                  <a:lnTo>
                    <a:pt x="2494" y="2904"/>
                  </a:lnTo>
                  <a:lnTo>
                    <a:pt x="2494" y="2904"/>
                  </a:lnTo>
                  <a:lnTo>
                    <a:pt x="2494" y="2902"/>
                  </a:lnTo>
                  <a:lnTo>
                    <a:pt x="2494" y="2902"/>
                  </a:lnTo>
                  <a:lnTo>
                    <a:pt x="2492" y="2900"/>
                  </a:lnTo>
                  <a:lnTo>
                    <a:pt x="2492" y="2900"/>
                  </a:lnTo>
                  <a:lnTo>
                    <a:pt x="2492" y="2896"/>
                  </a:lnTo>
                  <a:lnTo>
                    <a:pt x="2492" y="2890"/>
                  </a:lnTo>
                  <a:lnTo>
                    <a:pt x="2492" y="2890"/>
                  </a:lnTo>
                  <a:lnTo>
                    <a:pt x="2490" y="2886"/>
                  </a:lnTo>
                  <a:lnTo>
                    <a:pt x="2490" y="2886"/>
                  </a:lnTo>
                  <a:lnTo>
                    <a:pt x="2488" y="2884"/>
                  </a:lnTo>
                  <a:lnTo>
                    <a:pt x="2488" y="2884"/>
                  </a:lnTo>
                  <a:lnTo>
                    <a:pt x="2488" y="2882"/>
                  </a:lnTo>
                  <a:lnTo>
                    <a:pt x="2488" y="2882"/>
                  </a:lnTo>
                  <a:lnTo>
                    <a:pt x="2488" y="2878"/>
                  </a:lnTo>
                  <a:lnTo>
                    <a:pt x="2488" y="2878"/>
                  </a:lnTo>
                  <a:lnTo>
                    <a:pt x="2488" y="2876"/>
                  </a:lnTo>
                  <a:lnTo>
                    <a:pt x="2488" y="2876"/>
                  </a:lnTo>
                  <a:lnTo>
                    <a:pt x="2486" y="2874"/>
                  </a:lnTo>
                  <a:lnTo>
                    <a:pt x="2486" y="2874"/>
                  </a:lnTo>
                  <a:lnTo>
                    <a:pt x="2486" y="2870"/>
                  </a:lnTo>
                  <a:lnTo>
                    <a:pt x="2486" y="2870"/>
                  </a:lnTo>
                  <a:lnTo>
                    <a:pt x="2484" y="2868"/>
                  </a:lnTo>
                  <a:lnTo>
                    <a:pt x="2484" y="2868"/>
                  </a:lnTo>
                  <a:lnTo>
                    <a:pt x="2484" y="2864"/>
                  </a:lnTo>
                  <a:lnTo>
                    <a:pt x="2484" y="2864"/>
                  </a:lnTo>
                  <a:lnTo>
                    <a:pt x="2484" y="2862"/>
                  </a:lnTo>
                  <a:lnTo>
                    <a:pt x="2484" y="2862"/>
                  </a:lnTo>
                  <a:lnTo>
                    <a:pt x="2482" y="2858"/>
                  </a:lnTo>
                  <a:lnTo>
                    <a:pt x="2482" y="2858"/>
                  </a:lnTo>
                  <a:lnTo>
                    <a:pt x="2480" y="2856"/>
                  </a:lnTo>
                  <a:lnTo>
                    <a:pt x="2480" y="2856"/>
                  </a:lnTo>
                  <a:lnTo>
                    <a:pt x="2480" y="2854"/>
                  </a:lnTo>
                  <a:lnTo>
                    <a:pt x="2480" y="2854"/>
                  </a:lnTo>
                  <a:lnTo>
                    <a:pt x="2478" y="2850"/>
                  </a:lnTo>
                  <a:lnTo>
                    <a:pt x="2478" y="2850"/>
                  </a:lnTo>
                  <a:lnTo>
                    <a:pt x="2478" y="2848"/>
                  </a:lnTo>
                  <a:lnTo>
                    <a:pt x="2478" y="2848"/>
                  </a:lnTo>
                  <a:lnTo>
                    <a:pt x="2476" y="2846"/>
                  </a:lnTo>
                  <a:lnTo>
                    <a:pt x="2474" y="2840"/>
                  </a:lnTo>
                  <a:lnTo>
                    <a:pt x="2474" y="2840"/>
                  </a:lnTo>
                  <a:lnTo>
                    <a:pt x="2474" y="2838"/>
                  </a:lnTo>
                  <a:lnTo>
                    <a:pt x="2474" y="2838"/>
                  </a:lnTo>
                  <a:lnTo>
                    <a:pt x="2474" y="2834"/>
                  </a:lnTo>
                  <a:lnTo>
                    <a:pt x="2474" y="2834"/>
                  </a:lnTo>
                  <a:lnTo>
                    <a:pt x="2474" y="2832"/>
                  </a:lnTo>
                  <a:lnTo>
                    <a:pt x="2474" y="2832"/>
                  </a:lnTo>
                  <a:lnTo>
                    <a:pt x="2474" y="2828"/>
                  </a:lnTo>
                  <a:lnTo>
                    <a:pt x="2474" y="2828"/>
                  </a:lnTo>
                  <a:lnTo>
                    <a:pt x="2472" y="2824"/>
                  </a:lnTo>
                  <a:lnTo>
                    <a:pt x="2472" y="2824"/>
                  </a:lnTo>
                  <a:lnTo>
                    <a:pt x="2470" y="2824"/>
                  </a:lnTo>
                  <a:lnTo>
                    <a:pt x="2470" y="2824"/>
                  </a:lnTo>
                  <a:lnTo>
                    <a:pt x="2470" y="2822"/>
                  </a:lnTo>
                  <a:lnTo>
                    <a:pt x="2470" y="2822"/>
                  </a:lnTo>
                  <a:lnTo>
                    <a:pt x="2470" y="2818"/>
                  </a:lnTo>
                  <a:lnTo>
                    <a:pt x="2470" y="2818"/>
                  </a:lnTo>
                  <a:lnTo>
                    <a:pt x="2470" y="2814"/>
                  </a:lnTo>
                  <a:lnTo>
                    <a:pt x="2470" y="2814"/>
                  </a:lnTo>
                  <a:lnTo>
                    <a:pt x="2470" y="2812"/>
                  </a:lnTo>
                  <a:lnTo>
                    <a:pt x="2470" y="2812"/>
                  </a:lnTo>
                  <a:lnTo>
                    <a:pt x="2470" y="2808"/>
                  </a:lnTo>
                  <a:lnTo>
                    <a:pt x="2468" y="2806"/>
                  </a:lnTo>
                  <a:lnTo>
                    <a:pt x="2468" y="2806"/>
                  </a:lnTo>
                  <a:lnTo>
                    <a:pt x="2466" y="2802"/>
                  </a:lnTo>
                  <a:lnTo>
                    <a:pt x="2466" y="2802"/>
                  </a:lnTo>
                  <a:lnTo>
                    <a:pt x="2466" y="2800"/>
                  </a:lnTo>
                  <a:lnTo>
                    <a:pt x="2466" y="2800"/>
                  </a:lnTo>
                  <a:lnTo>
                    <a:pt x="2466" y="2798"/>
                  </a:lnTo>
                  <a:lnTo>
                    <a:pt x="2466" y="2798"/>
                  </a:lnTo>
                  <a:lnTo>
                    <a:pt x="2466" y="2794"/>
                  </a:lnTo>
                  <a:lnTo>
                    <a:pt x="2466" y="2794"/>
                  </a:lnTo>
                  <a:lnTo>
                    <a:pt x="2464" y="2790"/>
                  </a:lnTo>
                  <a:lnTo>
                    <a:pt x="2464" y="2790"/>
                  </a:lnTo>
                  <a:lnTo>
                    <a:pt x="2464" y="2788"/>
                  </a:lnTo>
                  <a:lnTo>
                    <a:pt x="2464" y="2788"/>
                  </a:lnTo>
                  <a:lnTo>
                    <a:pt x="2464" y="2786"/>
                  </a:lnTo>
                  <a:lnTo>
                    <a:pt x="2464" y="2786"/>
                  </a:lnTo>
                  <a:lnTo>
                    <a:pt x="2464" y="2784"/>
                  </a:lnTo>
                  <a:lnTo>
                    <a:pt x="2464" y="2784"/>
                  </a:lnTo>
                  <a:lnTo>
                    <a:pt x="2462" y="2780"/>
                  </a:lnTo>
                  <a:lnTo>
                    <a:pt x="2462" y="2780"/>
                  </a:lnTo>
                  <a:lnTo>
                    <a:pt x="2460" y="2778"/>
                  </a:lnTo>
                  <a:lnTo>
                    <a:pt x="2460" y="2778"/>
                  </a:lnTo>
                  <a:lnTo>
                    <a:pt x="2460" y="2776"/>
                  </a:lnTo>
                  <a:lnTo>
                    <a:pt x="2460" y="2776"/>
                  </a:lnTo>
                  <a:lnTo>
                    <a:pt x="2460" y="2772"/>
                  </a:lnTo>
                  <a:lnTo>
                    <a:pt x="2460" y="2772"/>
                  </a:lnTo>
                  <a:lnTo>
                    <a:pt x="2460" y="2770"/>
                  </a:lnTo>
                  <a:lnTo>
                    <a:pt x="2460" y="2770"/>
                  </a:lnTo>
                  <a:lnTo>
                    <a:pt x="2460" y="2766"/>
                  </a:lnTo>
                  <a:lnTo>
                    <a:pt x="2460" y="2766"/>
                  </a:lnTo>
                  <a:lnTo>
                    <a:pt x="2458" y="2762"/>
                  </a:lnTo>
                  <a:lnTo>
                    <a:pt x="2458" y="2762"/>
                  </a:lnTo>
                  <a:lnTo>
                    <a:pt x="2458" y="2760"/>
                  </a:lnTo>
                  <a:lnTo>
                    <a:pt x="2458" y="2760"/>
                  </a:lnTo>
                  <a:lnTo>
                    <a:pt x="2456" y="2756"/>
                  </a:lnTo>
                  <a:lnTo>
                    <a:pt x="2456" y="2756"/>
                  </a:lnTo>
                  <a:lnTo>
                    <a:pt x="2456" y="2756"/>
                  </a:lnTo>
                  <a:lnTo>
                    <a:pt x="2456" y="2756"/>
                  </a:lnTo>
                  <a:lnTo>
                    <a:pt x="2456" y="2754"/>
                  </a:lnTo>
                  <a:lnTo>
                    <a:pt x="2456" y="2754"/>
                  </a:lnTo>
                  <a:lnTo>
                    <a:pt x="2454" y="2750"/>
                  </a:lnTo>
                  <a:lnTo>
                    <a:pt x="2454" y="2750"/>
                  </a:lnTo>
                  <a:lnTo>
                    <a:pt x="2454" y="2746"/>
                  </a:lnTo>
                  <a:lnTo>
                    <a:pt x="2454" y="2746"/>
                  </a:lnTo>
                  <a:lnTo>
                    <a:pt x="2452" y="2744"/>
                  </a:lnTo>
                  <a:lnTo>
                    <a:pt x="2452" y="2744"/>
                  </a:lnTo>
                  <a:lnTo>
                    <a:pt x="2452" y="2742"/>
                  </a:lnTo>
                  <a:lnTo>
                    <a:pt x="2452" y="2742"/>
                  </a:lnTo>
                  <a:lnTo>
                    <a:pt x="2452" y="2738"/>
                  </a:lnTo>
                  <a:lnTo>
                    <a:pt x="2452" y="2738"/>
                  </a:lnTo>
                  <a:lnTo>
                    <a:pt x="2450" y="2734"/>
                  </a:lnTo>
                  <a:lnTo>
                    <a:pt x="2450" y="2734"/>
                  </a:lnTo>
                  <a:lnTo>
                    <a:pt x="2448" y="2732"/>
                  </a:lnTo>
                  <a:lnTo>
                    <a:pt x="2448" y="2732"/>
                  </a:lnTo>
                  <a:lnTo>
                    <a:pt x="2448" y="2730"/>
                  </a:lnTo>
                  <a:lnTo>
                    <a:pt x="2448" y="2730"/>
                  </a:lnTo>
                  <a:lnTo>
                    <a:pt x="2448" y="2726"/>
                  </a:lnTo>
                  <a:lnTo>
                    <a:pt x="2448" y="2726"/>
                  </a:lnTo>
                  <a:lnTo>
                    <a:pt x="2448" y="2724"/>
                  </a:lnTo>
                  <a:lnTo>
                    <a:pt x="2448" y="2724"/>
                  </a:lnTo>
                  <a:lnTo>
                    <a:pt x="2446" y="2720"/>
                  </a:lnTo>
                  <a:lnTo>
                    <a:pt x="2446" y="2720"/>
                  </a:lnTo>
                  <a:lnTo>
                    <a:pt x="2446" y="2718"/>
                  </a:lnTo>
                  <a:lnTo>
                    <a:pt x="2446" y="2718"/>
                  </a:lnTo>
                  <a:lnTo>
                    <a:pt x="2444" y="2716"/>
                  </a:lnTo>
                  <a:lnTo>
                    <a:pt x="2444" y="2716"/>
                  </a:lnTo>
                  <a:lnTo>
                    <a:pt x="2442" y="2712"/>
                  </a:lnTo>
                  <a:lnTo>
                    <a:pt x="2442" y="2712"/>
                  </a:lnTo>
                  <a:lnTo>
                    <a:pt x="2440" y="2710"/>
                  </a:lnTo>
                  <a:lnTo>
                    <a:pt x="2440" y="2710"/>
                  </a:lnTo>
                  <a:lnTo>
                    <a:pt x="2440" y="2708"/>
                  </a:lnTo>
                  <a:lnTo>
                    <a:pt x="2440" y="2708"/>
                  </a:lnTo>
                  <a:lnTo>
                    <a:pt x="2440" y="2704"/>
                  </a:lnTo>
                  <a:lnTo>
                    <a:pt x="2440" y="2704"/>
                  </a:lnTo>
                  <a:lnTo>
                    <a:pt x="2440" y="2702"/>
                  </a:lnTo>
                  <a:lnTo>
                    <a:pt x="2440" y="2702"/>
                  </a:lnTo>
                  <a:lnTo>
                    <a:pt x="2440" y="2698"/>
                  </a:lnTo>
                  <a:lnTo>
                    <a:pt x="2440" y="2698"/>
                  </a:lnTo>
                  <a:lnTo>
                    <a:pt x="2438" y="2696"/>
                  </a:lnTo>
                  <a:lnTo>
                    <a:pt x="2438" y="2696"/>
                  </a:lnTo>
                  <a:lnTo>
                    <a:pt x="2438" y="2694"/>
                  </a:lnTo>
                  <a:lnTo>
                    <a:pt x="2438" y="2694"/>
                  </a:lnTo>
                  <a:lnTo>
                    <a:pt x="2436" y="2690"/>
                  </a:lnTo>
                  <a:lnTo>
                    <a:pt x="2436" y="2690"/>
                  </a:lnTo>
                  <a:lnTo>
                    <a:pt x="2436" y="2688"/>
                  </a:lnTo>
                  <a:lnTo>
                    <a:pt x="2436" y="2688"/>
                  </a:lnTo>
                  <a:lnTo>
                    <a:pt x="2436" y="2684"/>
                  </a:lnTo>
                  <a:lnTo>
                    <a:pt x="2436" y="2684"/>
                  </a:lnTo>
                  <a:lnTo>
                    <a:pt x="2436" y="2682"/>
                  </a:lnTo>
                  <a:lnTo>
                    <a:pt x="2436" y="2682"/>
                  </a:lnTo>
                  <a:lnTo>
                    <a:pt x="2436" y="2680"/>
                  </a:lnTo>
                  <a:lnTo>
                    <a:pt x="2436" y="2680"/>
                  </a:lnTo>
                  <a:lnTo>
                    <a:pt x="2436" y="2676"/>
                  </a:lnTo>
                  <a:lnTo>
                    <a:pt x="2436" y="2676"/>
                  </a:lnTo>
                  <a:lnTo>
                    <a:pt x="2436" y="2672"/>
                  </a:lnTo>
                  <a:lnTo>
                    <a:pt x="2436" y="2672"/>
                  </a:lnTo>
                  <a:lnTo>
                    <a:pt x="2434" y="2670"/>
                  </a:lnTo>
                  <a:lnTo>
                    <a:pt x="2434" y="2670"/>
                  </a:lnTo>
                  <a:lnTo>
                    <a:pt x="2434" y="2666"/>
                  </a:lnTo>
                  <a:lnTo>
                    <a:pt x="2434" y="2666"/>
                  </a:lnTo>
                  <a:lnTo>
                    <a:pt x="2432" y="2664"/>
                  </a:lnTo>
                  <a:lnTo>
                    <a:pt x="2432" y="2664"/>
                  </a:lnTo>
                  <a:lnTo>
                    <a:pt x="2434" y="2658"/>
                  </a:lnTo>
                  <a:lnTo>
                    <a:pt x="2434" y="2658"/>
                  </a:lnTo>
                  <a:lnTo>
                    <a:pt x="2434" y="2658"/>
                  </a:lnTo>
                  <a:lnTo>
                    <a:pt x="2434" y="2658"/>
                  </a:lnTo>
                  <a:lnTo>
                    <a:pt x="2434" y="2652"/>
                  </a:lnTo>
                  <a:lnTo>
                    <a:pt x="2434" y="2652"/>
                  </a:lnTo>
                  <a:lnTo>
                    <a:pt x="2432" y="2648"/>
                  </a:lnTo>
                  <a:lnTo>
                    <a:pt x="2432" y="2648"/>
                  </a:lnTo>
                  <a:lnTo>
                    <a:pt x="2432" y="2646"/>
                  </a:lnTo>
                  <a:lnTo>
                    <a:pt x="2432" y="2646"/>
                  </a:lnTo>
                  <a:lnTo>
                    <a:pt x="2432" y="2644"/>
                  </a:lnTo>
                  <a:lnTo>
                    <a:pt x="2432" y="2644"/>
                  </a:lnTo>
                  <a:lnTo>
                    <a:pt x="2430" y="2640"/>
                  </a:lnTo>
                  <a:lnTo>
                    <a:pt x="2430" y="2640"/>
                  </a:lnTo>
                  <a:lnTo>
                    <a:pt x="2430" y="2638"/>
                  </a:lnTo>
                  <a:lnTo>
                    <a:pt x="2430" y="2638"/>
                  </a:lnTo>
                  <a:lnTo>
                    <a:pt x="2430" y="2636"/>
                  </a:lnTo>
                  <a:lnTo>
                    <a:pt x="2430" y="2636"/>
                  </a:lnTo>
                  <a:lnTo>
                    <a:pt x="2428" y="2632"/>
                  </a:lnTo>
                  <a:lnTo>
                    <a:pt x="2428" y="2632"/>
                  </a:lnTo>
                  <a:lnTo>
                    <a:pt x="2426" y="2630"/>
                  </a:lnTo>
                  <a:lnTo>
                    <a:pt x="2426" y="2628"/>
                  </a:lnTo>
                  <a:lnTo>
                    <a:pt x="2426" y="2628"/>
                  </a:lnTo>
                  <a:lnTo>
                    <a:pt x="2424" y="2624"/>
                  </a:lnTo>
                  <a:lnTo>
                    <a:pt x="2424" y="2624"/>
                  </a:lnTo>
                  <a:lnTo>
                    <a:pt x="2424" y="2622"/>
                  </a:lnTo>
                  <a:lnTo>
                    <a:pt x="2424" y="2622"/>
                  </a:lnTo>
                  <a:lnTo>
                    <a:pt x="2422" y="2620"/>
                  </a:lnTo>
                  <a:lnTo>
                    <a:pt x="2422" y="2620"/>
                  </a:lnTo>
                  <a:lnTo>
                    <a:pt x="2418" y="2616"/>
                  </a:lnTo>
                  <a:lnTo>
                    <a:pt x="2418" y="2616"/>
                  </a:lnTo>
                  <a:lnTo>
                    <a:pt x="2418" y="2616"/>
                  </a:lnTo>
                  <a:lnTo>
                    <a:pt x="2418" y="2616"/>
                  </a:lnTo>
                  <a:lnTo>
                    <a:pt x="2418" y="2616"/>
                  </a:lnTo>
                  <a:lnTo>
                    <a:pt x="2418" y="2616"/>
                  </a:lnTo>
                  <a:lnTo>
                    <a:pt x="2418" y="2610"/>
                  </a:lnTo>
                  <a:lnTo>
                    <a:pt x="2418" y="2610"/>
                  </a:lnTo>
                  <a:lnTo>
                    <a:pt x="2416" y="2606"/>
                  </a:lnTo>
                  <a:lnTo>
                    <a:pt x="2416" y="2606"/>
                  </a:lnTo>
                  <a:lnTo>
                    <a:pt x="2416" y="2604"/>
                  </a:lnTo>
                  <a:lnTo>
                    <a:pt x="2416" y="2604"/>
                  </a:lnTo>
                  <a:lnTo>
                    <a:pt x="2414" y="2602"/>
                  </a:lnTo>
                  <a:lnTo>
                    <a:pt x="2414" y="2602"/>
                  </a:lnTo>
                  <a:lnTo>
                    <a:pt x="2414" y="2600"/>
                  </a:lnTo>
                  <a:lnTo>
                    <a:pt x="2414" y="2600"/>
                  </a:lnTo>
                  <a:lnTo>
                    <a:pt x="2412" y="2596"/>
                  </a:lnTo>
                  <a:lnTo>
                    <a:pt x="2412" y="2596"/>
                  </a:lnTo>
                  <a:lnTo>
                    <a:pt x="2412" y="2594"/>
                  </a:lnTo>
                  <a:lnTo>
                    <a:pt x="2410" y="2588"/>
                  </a:lnTo>
                  <a:lnTo>
                    <a:pt x="2410" y="2588"/>
                  </a:lnTo>
                  <a:lnTo>
                    <a:pt x="2410" y="2586"/>
                  </a:lnTo>
                  <a:lnTo>
                    <a:pt x="2410" y="2586"/>
                  </a:lnTo>
                  <a:lnTo>
                    <a:pt x="2410" y="2582"/>
                  </a:lnTo>
                  <a:lnTo>
                    <a:pt x="2410" y="2582"/>
                  </a:lnTo>
                  <a:lnTo>
                    <a:pt x="2410" y="2580"/>
                  </a:lnTo>
                  <a:lnTo>
                    <a:pt x="2410" y="2580"/>
                  </a:lnTo>
                  <a:lnTo>
                    <a:pt x="2408" y="2576"/>
                  </a:lnTo>
                  <a:lnTo>
                    <a:pt x="2408" y="2576"/>
                  </a:lnTo>
                  <a:lnTo>
                    <a:pt x="2408" y="2574"/>
                  </a:lnTo>
                  <a:lnTo>
                    <a:pt x="2408" y="2574"/>
                  </a:lnTo>
                  <a:lnTo>
                    <a:pt x="2408" y="2572"/>
                  </a:lnTo>
                  <a:lnTo>
                    <a:pt x="2408" y="2572"/>
                  </a:lnTo>
                  <a:lnTo>
                    <a:pt x="2406" y="2568"/>
                  </a:lnTo>
                  <a:lnTo>
                    <a:pt x="2406" y="2568"/>
                  </a:lnTo>
                  <a:lnTo>
                    <a:pt x="2406" y="2566"/>
                  </a:lnTo>
                  <a:lnTo>
                    <a:pt x="2406" y="2566"/>
                  </a:lnTo>
                  <a:lnTo>
                    <a:pt x="2406" y="2562"/>
                  </a:lnTo>
                  <a:lnTo>
                    <a:pt x="2406" y="2562"/>
                  </a:lnTo>
                  <a:lnTo>
                    <a:pt x="2404" y="2560"/>
                  </a:lnTo>
                  <a:lnTo>
                    <a:pt x="2404" y="2560"/>
                  </a:lnTo>
                  <a:lnTo>
                    <a:pt x="2404" y="2558"/>
                  </a:lnTo>
                  <a:lnTo>
                    <a:pt x="2404" y="2558"/>
                  </a:lnTo>
                  <a:lnTo>
                    <a:pt x="2404" y="2554"/>
                  </a:lnTo>
                  <a:lnTo>
                    <a:pt x="2402" y="2548"/>
                  </a:lnTo>
                  <a:lnTo>
                    <a:pt x="2402" y="2548"/>
                  </a:lnTo>
                  <a:lnTo>
                    <a:pt x="2400" y="2544"/>
                  </a:lnTo>
                  <a:lnTo>
                    <a:pt x="2400" y="2544"/>
                  </a:lnTo>
                  <a:lnTo>
                    <a:pt x="2400" y="2544"/>
                  </a:lnTo>
                  <a:lnTo>
                    <a:pt x="2400" y="2544"/>
                  </a:lnTo>
                  <a:lnTo>
                    <a:pt x="2400" y="2540"/>
                  </a:lnTo>
                  <a:lnTo>
                    <a:pt x="2400" y="2540"/>
                  </a:lnTo>
                  <a:lnTo>
                    <a:pt x="2398" y="2536"/>
                  </a:lnTo>
                  <a:lnTo>
                    <a:pt x="2398" y="2536"/>
                  </a:lnTo>
                  <a:lnTo>
                    <a:pt x="2398" y="2532"/>
                  </a:lnTo>
                  <a:lnTo>
                    <a:pt x="2398" y="2532"/>
                  </a:lnTo>
                  <a:lnTo>
                    <a:pt x="2396" y="2528"/>
                  </a:lnTo>
                  <a:lnTo>
                    <a:pt x="2396" y="2528"/>
                  </a:lnTo>
                  <a:lnTo>
                    <a:pt x="2394" y="2526"/>
                  </a:lnTo>
                  <a:lnTo>
                    <a:pt x="2394" y="2526"/>
                  </a:lnTo>
                  <a:lnTo>
                    <a:pt x="2396" y="2524"/>
                  </a:lnTo>
                  <a:lnTo>
                    <a:pt x="2396" y="2524"/>
                  </a:lnTo>
                  <a:lnTo>
                    <a:pt x="2396" y="2520"/>
                  </a:lnTo>
                  <a:lnTo>
                    <a:pt x="2396" y="2518"/>
                  </a:lnTo>
                  <a:lnTo>
                    <a:pt x="2396" y="2518"/>
                  </a:lnTo>
                  <a:lnTo>
                    <a:pt x="2396" y="2514"/>
                  </a:lnTo>
                  <a:lnTo>
                    <a:pt x="2396" y="2514"/>
                  </a:lnTo>
                  <a:lnTo>
                    <a:pt x="2394" y="2510"/>
                  </a:lnTo>
                  <a:lnTo>
                    <a:pt x="2394" y="2510"/>
                  </a:lnTo>
                  <a:lnTo>
                    <a:pt x="2394" y="2508"/>
                  </a:lnTo>
                  <a:lnTo>
                    <a:pt x="2394" y="2508"/>
                  </a:lnTo>
                  <a:lnTo>
                    <a:pt x="2394" y="2506"/>
                  </a:lnTo>
                  <a:lnTo>
                    <a:pt x="2394" y="2506"/>
                  </a:lnTo>
                  <a:lnTo>
                    <a:pt x="2394" y="2502"/>
                  </a:lnTo>
                  <a:lnTo>
                    <a:pt x="2394" y="2502"/>
                  </a:lnTo>
                  <a:lnTo>
                    <a:pt x="2392" y="2498"/>
                  </a:lnTo>
                  <a:lnTo>
                    <a:pt x="2392" y="2498"/>
                  </a:lnTo>
                  <a:lnTo>
                    <a:pt x="2392" y="2496"/>
                  </a:lnTo>
                  <a:lnTo>
                    <a:pt x="2392" y="2496"/>
                  </a:lnTo>
                  <a:lnTo>
                    <a:pt x="2392" y="2494"/>
                  </a:lnTo>
                  <a:lnTo>
                    <a:pt x="2392" y="2494"/>
                  </a:lnTo>
                  <a:lnTo>
                    <a:pt x="2392" y="2492"/>
                  </a:lnTo>
                  <a:lnTo>
                    <a:pt x="2392" y="2492"/>
                  </a:lnTo>
                  <a:lnTo>
                    <a:pt x="2390" y="2488"/>
                  </a:lnTo>
                  <a:lnTo>
                    <a:pt x="2390" y="2488"/>
                  </a:lnTo>
                  <a:lnTo>
                    <a:pt x="2390" y="2486"/>
                  </a:lnTo>
                  <a:lnTo>
                    <a:pt x="2390" y="2486"/>
                  </a:lnTo>
                  <a:lnTo>
                    <a:pt x="2390" y="2482"/>
                  </a:lnTo>
                  <a:lnTo>
                    <a:pt x="2390" y="2482"/>
                  </a:lnTo>
                  <a:lnTo>
                    <a:pt x="2390" y="2480"/>
                  </a:lnTo>
                  <a:lnTo>
                    <a:pt x="2390" y="2480"/>
                  </a:lnTo>
                  <a:lnTo>
                    <a:pt x="2388" y="2476"/>
                  </a:lnTo>
                  <a:lnTo>
                    <a:pt x="2388" y="2476"/>
                  </a:lnTo>
                  <a:lnTo>
                    <a:pt x="2388" y="2474"/>
                  </a:lnTo>
                  <a:lnTo>
                    <a:pt x="2386" y="2472"/>
                  </a:lnTo>
                  <a:lnTo>
                    <a:pt x="2386" y="2472"/>
                  </a:lnTo>
                  <a:lnTo>
                    <a:pt x="2384" y="2468"/>
                  </a:lnTo>
                  <a:lnTo>
                    <a:pt x="2384" y="2466"/>
                  </a:lnTo>
                  <a:lnTo>
                    <a:pt x="2384" y="2466"/>
                  </a:lnTo>
                  <a:lnTo>
                    <a:pt x="2382" y="2464"/>
                  </a:lnTo>
                  <a:lnTo>
                    <a:pt x="2382" y="2464"/>
                  </a:lnTo>
                  <a:lnTo>
                    <a:pt x="2382" y="2462"/>
                  </a:lnTo>
                  <a:lnTo>
                    <a:pt x="2382" y="2462"/>
                  </a:lnTo>
                  <a:lnTo>
                    <a:pt x="2384" y="2458"/>
                  </a:lnTo>
                  <a:lnTo>
                    <a:pt x="2384" y="2458"/>
                  </a:lnTo>
                  <a:lnTo>
                    <a:pt x="2384" y="2456"/>
                  </a:lnTo>
                  <a:lnTo>
                    <a:pt x="2384" y="2456"/>
                  </a:lnTo>
                  <a:lnTo>
                    <a:pt x="2382" y="2452"/>
                  </a:lnTo>
                  <a:lnTo>
                    <a:pt x="2382" y="2452"/>
                  </a:lnTo>
                  <a:lnTo>
                    <a:pt x="2382" y="2450"/>
                  </a:lnTo>
                  <a:lnTo>
                    <a:pt x="2382" y="2446"/>
                  </a:lnTo>
                  <a:lnTo>
                    <a:pt x="2382" y="2446"/>
                  </a:lnTo>
                  <a:lnTo>
                    <a:pt x="2380" y="2442"/>
                  </a:lnTo>
                  <a:lnTo>
                    <a:pt x="2380" y="2442"/>
                  </a:lnTo>
                  <a:lnTo>
                    <a:pt x="2378" y="2442"/>
                  </a:lnTo>
                  <a:lnTo>
                    <a:pt x="2378" y="2442"/>
                  </a:lnTo>
                  <a:lnTo>
                    <a:pt x="2376" y="2438"/>
                  </a:lnTo>
                  <a:lnTo>
                    <a:pt x="2376" y="2438"/>
                  </a:lnTo>
                  <a:lnTo>
                    <a:pt x="2374" y="2438"/>
                  </a:lnTo>
                  <a:lnTo>
                    <a:pt x="2374" y="2438"/>
                  </a:lnTo>
                  <a:lnTo>
                    <a:pt x="2374" y="2436"/>
                  </a:lnTo>
                  <a:lnTo>
                    <a:pt x="2374" y="2436"/>
                  </a:lnTo>
                  <a:lnTo>
                    <a:pt x="2374" y="2432"/>
                  </a:lnTo>
                  <a:lnTo>
                    <a:pt x="2374" y="2432"/>
                  </a:lnTo>
                  <a:lnTo>
                    <a:pt x="2372" y="2430"/>
                  </a:lnTo>
                  <a:lnTo>
                    <a:pt x="2372" y="2430"/>
                  </a:lnTo>
                  <a:lnTo>
                    <a:pt x="2374" y="2422"/>
                  </a:lnTo>
                  <a:lnTo>
                    <a:pt x="2374" y="2422"/>
                  </a:lnTo>
                  <a:lnTo>
                    <a:pt x="2372" y="2418"/>
                  </a:lnTo>
                  <a:lnTo>
                    <a:pt x="2372" y="2418"/>
                  </a:lnTo>
                  <a:lnTo>
                    <a:pt x="2372" y="2416"/>
                  </a:lnTo>
                  <a:lnTo>
                    <a:pt x="2372" y="2416"/>
                  </a:lnTo>
                  <a:lnTo>
                    <a:pt x="2370" y="2410"/>
                  </a:lnTo>
                  <a:lnTo>
                    <a:pt x="2370" y="2410"/>
                  </a:lnTo>
                  <a:lnTo>
                    <a:pt x="2368" y="2408"/>
                  </a:lnTo>
                  <a:lnTo>
                    <a:pt x="2368" y="2408"/>
                  </a:lnTo>
                  <a:lnTo>
                    <a:pt x="2368" y="2406"/>
                  </a:lnTo>
                  <a:lnTo>
                    <a:pt x="2368" y="2406"/>
                  </a:lnTo>
                  <a:lnTo>
                    <a:pt x="2366" y="2402"/>
                  </a:lnTo>
                  <a:lnTo>
                    <a:pt x="2366" y="2402"/>
                  </a:lnTo>
                  <a:lnTo>
                    <a:pt x="2366" y="2400"/>
                  </a:lnTo>
                  <a:lnTo>
                    <a:pt x="2366" y="2400"/>
                  </a:lnTo>
                  <a:lnTo>
                    <a:pt x="2366" y="2398"/>
                  </a:lnTo>
                  <a:lnTo>
                    <a:pt x="2366" y="2398"/>
                  </a:lnTo>
                  <a:lnTo>
                    <a:pt x="2364" y="2394"/>
                  </a:lnTo>
                  <a:lnTo>
                    <a:pt x="2364" y="2394"/>
                  </a:lnTo>
                  <a:lnTo>
                    <a:pt x="2364" y="2392"/>
                  </a:lnTo>
                  <a:lnTo>
                    <a:pt x="2364" y="2392"/>
                  </a:lnTo>
                  <a:lnTo>
                    <a:pt x="2364" y="2388"/>
                  </a:lnTo>
                  <a:lnTo>
                    <a:pt x="2364" y="2388"/>
                  </a:lnTo>
                  <a:lnTo>
                    <a:pt x="2364" y="2386"/>
                  </a:lnTo>
                  <a:lnTo>
                    <a:pt x="2364" y="2386"/>
                  </a:lnTo>
                  <a:lnTo>
                    <a:pt x="2362" y="2382"/>
                  </a:lnTo>
                  <a:lnTo>
                    <a:pt x="2362" y="2382"/>
                  </a:lnTo>
                  <a:lnTo>
                    <a:pt x="2360" y="2380"/>
                  </a:lnTo>
                  <a:lnTo>
                    <a:pt x="2360" y="2380"/>
                  </a:lnTo>
                  <a:lnTo>
                    <a:pt x="2360" y="2378"/>
                  </a:lnTo>
                  <a:lnTo>
                    <a:pt x="2360" y="2378"/>
                  </a:lnTo>
                  <a:lnTo>
                    <a:pt x="2360" y="2374"/>
                  </a:lnTo>
                  <a:lnTo>
                    <a:pt x="2360" y="2374"/>
                  </a:lnTo>
                  <a:lnTo>
                    <a:pt x="2360" y="2372"/>
                  </a:lnTo>
                  <a:lnTo>
                    <a:pt x="2360" y="2372"/>
                  </a:lnTo>
                  <a:lnTo>
                    <a:pt x="2360" y="2370"/>
                  </a:lnTo>
                  <a:lnTo>
                    <a:pt x="2360" y="2370"/>
                  </a:lnTo>
                  <a:lnTo>
                    <a:pt x="2360" y="2366"/>
                  </a:lnTo>
                  <a:lnTo>
                    <a:pt x="2360" y="2366"/>
                  </a:lnTo>
                  <a:lnTo>
                    <a:pt x="2358" y="2362"/>
                  </a:lnTo>
                  <a:lnTo>
                    <a:pt x="2358" y="2362"/>
                  </a:lnTo>
                  <a:lnTo>
                    <a:pt x="2358" y="2360"/>
                  </a:lnTo>
                  <a:lnTo>
                    <a:pt x="2358" y="2360"/>
                  </a:lnTo>
                  <a:lnTo>
                    <a:pt x="2356" y="2356"/>
                  </a:lnTo>
                  <a:lnTo>
                    <a:pt x="2356" y="2356"/>
                  </a:lnTo>
                  <a:lnTo>
                    <a:pt x="2354" y="2356"/>
                  </a:lnTo>
                  <a:lnTo>
                    <a:pt x="2354" y="2356"/>
                  </a:lnTo>
                  <a:lnTo>
                    <a:pt x="2354" y="2354"/>
                  </a:lnTo>
                  <a:lnTo>
                    <a:pt x="2354" y="2354"/>
                  </a:lnTo>
                  <a:lnTo>
                    <a:pt x="2354" y="2348"/>
                  </a:lnTo>
                  <a:lnTo>
                    <a:pt x="2354" y="2348"/>
                  </a:lnTo>
                  <a:lnTo>
                    <a:pt x="2352" y="2346"/>
                  </a:lnTo>
                  <a:lnTo>
                    <a:pt x="2352" y="2346"/>
                  </a:lnTo>
                  <a:lnTo>
                    <a:pt x="2352" y="2344"/>
                  </a:lnTo>
                  <a:lnTo>
                    <a:pt x="2352" y="2344"/>
                  </a:lnTo>
                  <a:lnTo>
                    <a:pt x="2348" y="2338"/>
                  </a:lnTo>
                  <a:lnTo>
                    <a:pt x="2348" y="2338"/>
                  </a:lnTo>
                  <a:lnTo>
                    <a:pt x="2350" y="2336"/>
                  </a:lnTo>
                  <a:lnTo>
                    <a:pt x="2350" y="2336"/>
                  </a:lnTo>
                  <a:lnTo>
                    <a:pt x="2350" y="2336"/>
                  </a:lnTo>
                  <a:lnTo>
                    <a:pt x="2350" y="2332"/>
                  </a:lnTo>
                  <a:lnTo>
                    <a:pt x="2348" y="2326"/>
                  </a:lnTo>
                  <a:lnTo>
                    <a:pt x="2348" y="2326"/>
                  </a:lnTo>
                  <a:lnTo>
                    <a:pt x="2348" y="2326"/>
                  </a:lnTo>
                  <a:lnTo>
                    <a:pt x="2348" y="2326"/>
                  </a:lnTo>
                  <a:lnTo>
                    <a:pt x="2346" y="2322"/>
                  </a:lnTo>
                  <a:lnTo>
                    <a:pt x="2346" y="2322"/>
                  </a:lnTo>
                  <a:lnTo>
                    <a:pt x="2346" y="2320"/>
                  </a:lnTo>
                  <a:lnTo>
                    <a:pt x="2346" y="2320"/>
                  </a:lnTo>
                  <a:lnTo>
                    <a:pt x="2344" y="2320"/>
                  </a:lnTo>
                  <a:lnTo>
                    <a:pt x="2344" y="2318"/>
                  </a:lnTo>
                  <a:lnTo>
                    <a:pt x="2344" y="2318"/>
                  </a:lnTo>
                  <a:lnTo>
                    <a:pt x="2344" y="2316"/>
                  </a:lnTo>
                  <a:lnTo>
                    <a:pt x="2344" y="2316"/>
                  </a:lnTo>
                  <a:lnTo>
                    <a:pt x="2344" y="2312"/>
                  </a:lnTo>
                  <a:lnTo>
                    <a:pt x="2344" y="2308"/>
                  </a:lnTo>
                  <a:lnTo>
                    <a:pt x="2344" y="2308"/>
                  </a:lnTo>
                  <a:lnTo>
                    <a:pt x="2340" y="2302"/>
                  </a:lnTo>
                  <a:lnTo>
                    <a:pt x="2340" y="2302"/>
                  </a:lnTo>
                  <a:lnTo>
                    <a:pt x="2340" y="2300"/>
                  </a:lnTo>
                  <a:lnTo>
                    <a:pt x="2340" y="2300"/>
                  </a:lnTo>
                  <a:lnTo>
                    <a:pt x="2340" y="2298"/>
                  </a:lnTo>
                  <a:lnTo>
                    <a:pt x="2340" y="2298"/>
                  </a:lnTo>
                  <a:lnTo>
                    <a:pt x="2340" y="2294"/>
                  </a:lnTo>
                  <a:lnTo>
                    <a:pt x="2340" y="2294"/>
                  </a:lnTo>
                  <a:lnTo>
                    <a:pt x="2340" y="2294"/>
                  </a:lnTo>
                  <a:lnTo>
                    <a:pt x="2340" y="2294"/>
                  </a:lnTo>
                  <a:lnTo>
                    <a:pt x="2342" y="2290"/>
                  </a:lnTo>
                  <a:lnTo>
                    <a:pt x="2342" y="2290"/>
                  </a:lnTo>
                  <a:lnTo>
                    <a:pt x="2342" y="2288"/>
                  </a:lnTo>
                  <a:lnTo>
                    <a:pt x="2340" y="2286"/>
                  </a:lnTo>
                  <a:lnTo>
                    <a:pt x="2340" y="2286"/>
                  </a:lnTo>
                  <a:lnTo>
                    <a:pt x="2340" y="2282"/>
                  </a:lnTo>
                  <a:lnTo>
                    <a:pt x="2340" y="2282"/>
                  </a:lnTo>
                  <a:lnTo>
                    <a:pt x="2340" y="2280"/>
                  </a:lnTo>
                  <a:lnTo>
                    <a:pt x="2340" y="2280"/>
                  </a:lnTo>
                  <a:lnTo>
                    <a:pt x="2340" y="2276"/>
                  </a:lnTo>
                  <a:lnTo>
                    <a:pt x="2340" y="2276"/>
                  </a:lnTo>
                  <a:lnTo>
                    <a:pt x="2336" y="2272"/>
                  </a:lnTo>
                  <a:lnTo>
                    <a:pt x="2336" y="2272"/>
                  </a:lnTo>
                  <a:lnTo>
                    <a:pt x="2336" y="2270"/>
                  </a:lnTo>
                  <a:lnTo>
                    <a:pt x="2336" y="2270"/>
                  </a:lnTo>
                  <a:lnTo>
                    <a:pt x="2334" y="2266"/>
                  </a:lnTo>
                  <a:lnTo>
                    <a:pt x="2334" y="2266"/>
                  </a:lnTo>
                  <a:lnTo>
                    <a:pt x="2332" y="2264"/>
                  </a:lnTo>
                  <a:lnTo>
                    <a:pt x="2332" y="2264"/>
                  </a:lnTo>
                  <a:lnTo>
                    <a:pt x="2332" y="2262"/>
                  </a:lnTo>
                  <a:lnTo>
                    <a:pt x="2332" y="2262"/>
                  </a:lnTo>
                  <a:lnTo>
                    <a:pt x="2332" y="2258"/>
                  </a:lnTo>
                  <a:lnTo>
                    <a:pt x="2332" y="2258"/>
                  </a:lnTo>
                  <a:lnTo>
                    <a:pt x="2328" y="2254"/>
                  </a:lnTo>
                  <a:lnTo>
                    <a:pt x="2328" y="2254"/>
                  </a:lnTo>
                  <a:lnTo>
                    <a:pt x="2328" y="2254"/>
                  </a:lnTo>
                  <a:lnTo>
                    <a:pt x="2328" y="2254"/>
                  </a:lnTo>
                  <a:lnTo>
                    <a:pt x="2328" y="2252"/>
                  </a:lnTo>
                  <a:lnTo>
                    <a:pt x="2328" y="2252"/>
                  </a:lnTo>
                  <a:lnTo>
                    <a:pt x="2328" y="2248"/>
                  </a:lnTo>
                  <a:lnTo>
                    <a:pt x="2328" y="2248"/>
                  </a:lnTo>
                  <a:lnTo>
                    <a:pt x="2328" y="2246"/>
                  </a:lnTo>
                  <a:lnTo>
                    <a:pt x="2328" y="2246"/>
                  </a:lnTo>
                  <a:lnTo>
                    <a:pt x="2326" y="2242"/>
                  </a:lnTo>
                  <a:lnTo>
                    <a:pt x="2326" y="2242"/>
                  </a:lnTo>
                  <a:lnTo>
                    <a:pt x="2326" y="2238"/>
                  </a:lnTo>
                  <a:lnTo>
                    <a:pt x="2326" y="2238"/>
                  </a:lnTo>
                  <a:lnTo>
                    <a:pt x="2324" y="2236"/>
                  </a:lnTo>
                  <a:lnTo>
                    <a:pt x="2324" y="2236"/>
                  </a:lnTo>
                  <a:lnTo>
                    <a:pt x="2324" y="2234"/>
                  </a:lnTo>
                  <a:lnTo>
                    <a:pt x="2324" y="2234"/>
                  </a:lnTo>
                  <a:lnTo>
                    <a:pt x="2322" y="2230"/>
                  </a:lnTo>
                  <a:lnTo>
                    <a:pt x="2322" y="2230"/>
                  </a:lnTo>
                  <a:lnTo>
                    <a:pt x="2322" y="2228"/>
                  </a:lnTo>
                  <a:lnTo>
                    <a:pt x="2322" y="2228"/>
                  </a:lnTo>
                  <a:lnTo>
                    <a:pt x="2322" y="2224"/>
                  </a:lnTo>
                  <a:lnTo>
                    <a:pt x="2320" y="2220"/>
                  </a:lnTo>
                  <a:lnTo>
                    <a:pt x="2320" y="2220"/>
                  </a:lnTo>
                  <a:lnTo>
                    <a:pt x="2318" y="2216"/>
                  </a:lnTo>
                  <a:lnTo>
                    <a:pt x="2318" y="2216"/>
                  </a:lnTo>
                  <a:lnTo>
                    <a:pt x="2318" y="2214"/>
                  </a:lnTo>
                  <a:lnTo>
                    <a:pt x="2318" y="2214"/>
                  </a:lnTo>
                  <a:lnTo>
                    <a:pt x="2318" y="2212"/>
                  </a:lnTo>
                  <a:lnTo>
                    <a:pt x="2318" y="2212"/>
                  </a:lnTo>
                  <a:lnTo>
                    <a:pt x="2318" y="2208"/>
                  </a:lnTo>
                  <a:lnTo>
                    <a:pt x="2318" y="2208"/>
                  </a:lnTo>
                  <a:lnTo>
                    <a:pt x="2316" y="2204"/>
                  </a:lnTo>
                  <a:lnTo>
                    <a:pt x="2316" y="2204"/>
                  </a:lnTo>
                  <a:lnTo>
                    <a:pt x="2314" y="2202"/>
                  </a:lnTo>
                  <a:lnTo>
                    <a:pt x="2314" y="2202"/>
                  </a:lnTo>
                  <a:lnTo>
                    <a:pt x="2314" y="2198"/>
                  </a:lnTo>
                  <a:lnTo>
                    <a:pt x="2314" y="2198"/>
                  </a:lnTo>
                  <a:lnTo>
                    <a:pt x="2312" y="2196"/>
                  </a:lnTo>
                  <a:lnTo>
                    <a:pt x="2312" y="2196"/>
                  </a:lnTo>
                  <a:lnTo>
                    <a:pt x="2310" y="2192"/>
                  </a:lnTo>
                  <a:lnTo>
                    <a:pt x="2310" y="2192"/>
                  </a:lnTo>
                  <a:lnTo>
                    <a:pt x="2308" y="2186"/>
                  </a:lnTo>
                  <a:lnTo>
                    <a:pt x="2308" y="2186"/>
                  </a:lnTo>
                  <a:lnTo>
                    <a:pt x="2308" y="2182"/>
                  </a:lnTo>
                  <a:lnTo>
                    <a:pt x="2308" y="2182"/>
                  </a:lnTo>
                  <a:lnTo>
                    <a:pt x="2308" y="2180"/>
                  </a:lnTo>
                  <a:lnTo>
                    <a:pt x="2308" y="2180"/>
                  </a:lnTo>
                  <a:lnTo>
                    <a:pt x="2308" y="2176"/>
                  </a:lnTo>
                  <a:lnTo>
                    <a:pt x="2308" y="2176"/>
                  </a:lnTo>
                  <a:lnTo>
                    <a:pt x="2308" y="2172"/>
                  </a:lnTo>
                  <a:lnTo>
                    <a:pt x="2308" y="2172"/>
                  </a:lnTo>
                  <a:lnTo>
                    <a:pt x="2308" y="2170"/>
                  </a:lnTo>
                  <a:lnTo>
                    <a:pt x="2308" y="2170"/>
                  </a:lnTo>
                  <a:lnTo>
                    <a:pt x="2306" y="2166"/>
                  </a:lnTo>
                  <a:lnTo>
                    <a:pt x="2306" y="2166"/>
                  </a:lnTo>
                  <a:lnTo>
                    <a:pt x="2306" y="2166"/>
                  </a:lnTo>
                  <a:lnTo>
                    <a:pt x="2306" y="2166"/>
                  </a:lnTo>
                  <a:lnTo>
                    <a:pt x="2304" y="2158"/>
                  </a:lnTo>
                  <a:lnTo>
                    <a:pt x="2304" y="2158"/>
                  </a:lnTo>
                  <a:lnTo>
                    <a:pt x="2304" y="2156"/>
                  </a:lnTo>
                  <a:lnTo>
                    <a:pt x="2304" y="2156"/>
                  </a:lnTo>
                  <a:lnTo>
                    <a:pt x="2304" y="2152"/>
                  </a:lnTo>
                  <a:lnTo>
                    <a:pt x="2304" y="2152"/>
                  </a:lnTo>
                  <a:lnTo>
                    <a:pt x="2304" y="2148"/>
                  </a:lnTo>
                  <a:lnTo>
                    <a:pt x="2304" y="2148"/>
                  </a:lnTo>
                  <a:lnTo>
                    <a:pt x="2302" y="2146"/>
                  </a:lnTo>
                  <a:lnTo>
                    <a:pt x="2302" y="2146"/>
                  </a:lnTo>
                  <a:lnTo>
                    <a:pt x="2300" y="2138"/>
                  </a:lnTo>
                  <a:lnTo>
                    <a:pt x="2300" y="2138"/>
                  </a:lnTo>
                  <a:lnTo>
                    <a:pt x="2298" y="2134"/>
                  </a:lnTo>
                  <a:lnTo>
                    <a:pt x="2298" y="2134"/>
                  </a:lnTo>
                  <a:lnTo>
                    <a:pt x="2298" y="2130"/>
                  </a:lnTo>
                  <a:lnTo>
                    <a:pt x="2298" y="2130"/>
                  </a:lnTo>
                  <a:lnTo>
                    <a:pt x="2298" y="2128"/>
                  </a:lnTo>
                  <a:lnTo>
                    <a:pt x="2298" y="2128"/>
                  </a:lnTo>
                  <a:lnTo>
                    <a:pt x="2298" y="2124"/>
                  </a:lnTo>
                  <a:lnTo>
                    <a:pt x="2298" y="2124"/>
                  </a:lnTo>
                  <a:lnTo>
                    <a:pt x="2298" y="2118"/>
                  </a:lnTo>
                  <a:lnTo>
                    <a:pt x="2298" y="2118"/>
                  </a:lnTo>
                  <a:lnTo>
                    <a:pt x="2294" y="2112"/>
                  </a:lnTo>
                  <a:lnTo>
                    <a:pt x="2294" y="2112"/>
                  </a:lnTo>
                  <a:lnTo>
                    <a:pt x="2292" y="2110"/>
                  </a:lnTo>
                  <a:lnTo>
                    <a:pt x="2292" y="2110"/>
                  </a:lnTo>
                  <a:lnTo>
                    <a:pt x="2290" y="2106"/>
                  </a:lnTo>
                  <a:lnTo>
                    <a:pt x="2290" y="2106"/>
                  </a:lnTo>
                  <a:lnTo>
                    <a:pt x="2290" y="2102"/>
                  </a:lnTo>
                  <a:lnTo>
                    <a:pt x="2290" y="2102"/>
                  </a:lnTo>
                  <a:lnTo>
                    <a:pt x="2290" y="2096"/>
                  </a:lnTo>
                  <a:lnTo>
                    <a:pt x="2290" y="2096"/>
                  </a:lnTo>
                  <a:lnTo>
                    <a:pt x="2290" y="2094"/>
                  </a:lnTo>
                  <a:lnTo>
                    <a:pt x="2290" y="2094"/>
                  </a:lnTo>
                  <a:lnTo>
                    <a:pt x="2292" y="2090"/>
                  </a:lnTo>
                  <a:lnTo>
                    <a:pt x="2292" y="2090"/>
                  </a:lnTo>
                  <a:lnTo>
                    <a:pt x="2290" y="2086"/>
                  </a:lnTo>
                  <a:lnTo>
                    <a:pt x="2290" y="2086"/>
                  </a:lnTo>
                  <a:lnTo>
                    <a:pt x="2290" y="2086"/>
                  </a:lnTo>
                  <a:lnTo>
                    <a:pt x="2290" y="2086"/>
                  </a:lnTo>
                  <a:lnTo>
                    <a:pt x="2288" y="2082"/>
                  </a:lnTo>
                  <a:lnTo>
                    <a:pt x="2288" y="2082"/>
                  </a:lnTo>
                  <a:lnTo>
                    <a:pt x="2286" y="2080"/>
                  </a:lnTo>
                  <a:lnTo>
                    <a:pt x="2286" y="2080"/>
                  </a:lnTo>
                  <a:lnTo>
                    <a:pt x="2286" y="2078"/>
                  </a:lnTo>
                  <a:lnTo>
                    <a:pt x="2286" y="2078"/>
                  </a:lnTo>
                  <a:lnTo>
                    <a:pt x="2286" y="2074"/>
                  </a:lnTo>
                  <a:lnTo>
                    <a:pt x="2286" y="2074"/>
                  </a:lnTo>
                  <a:lnTo>
                    <a:pt x="2284" y="2072"/>
                  </a:lnTo>
                  <a:lnTo>
                    <a:pt x="2284" y="2072"/>
                  </a:lnTo>
                  <a:lnTo>
                    <a:pt x="2282" y="2072"/>
                  </a:lnTo>
                  <a:lnTo>
                    <a:pt x="2282" y="2072"/>
                  </a:lnTo>
                  <a:lnTo>
                    <a:pt x="2284" y="2066"/>
                  </a:lnTo>
                  <a:lnTo>
                    <a:pt x="2284" y="2066"/>
                  </a:lnTo>
                  <a:lnTo>
                    <a:pt x="2284" y="2064"/>
                  </a:lnTo>
                  <a:lnTo>
                    <a:pt x="2284" y="2064"/>
                  </a:lnTo>
                  <a:lnTo>
                    <a:pt x="2284" y="2060"/>
                  </a:lnTo>
                  <a:lnTo>
                    <a:pt x="2284" y="2060"/>
                  </a:lnTo>
                  <a:lnTo>
                    <a:pt x="2284" y="2058"/>
                  </a:lnTo>
                  <a:lnTo>
                    <a:pt x="2282" y="2054"/>
                  </a:lnTo>
                  <a:lnTo>
                    <a:pt x="2282" y="2054"/>
                  </a:lnTo>
                  <a:lnTo>
                    <a:pt x="2282" y="2054"/>
                  </a:lnTo>
                  <a:lnTo>
                    <a:pt x="2282" y="2054"/>
                  </a:lnTo>
                  <a:lnTo>
                    <a:pt x="2282" y="2050"/>
                  </a:lnTo>
                  <a:lnTo>
                    <a:pt x="2278" y="2048"/>
                  </a:lnTo>
                  <a:lnTo>
                    <a:pt x="2278" y="2048"/>
                  </a:lnTo>
                  <a:lnTo>
                    <a:pt x="2278" y="2046"/>
                  </a:lnTo>
                  <a:lnTo>
                    <a:pt x="2278" y="2046"/>
                  </a:lnTo>
                  <a:lnTo>
                    <a:pt x="2278" y="2044"/>
                  </a:lnTo>
                  <a:lnTo>
                    <a:pt x="2278" y="2044"/>
                  </a:lnTo>
                  <a:lnTo>
                    <a:pt x="2278" y="2040"/>
                  </a:lnTo>
                  <a:lnTo>
                    <a:pt x="2278" y="2040"/>
                  </a:lnTo>
                  <a:lnTo>
                    <a:pt x="2276" y="2036"/>
                  </a:lnTo>
                  <a:lnTo>
                    <a:pt x="2276" y="2036"/>
                  </a:lnTo>
                  <a:lnTo>
                    <a:pt x="2274" y="2036"/>
                  </a:lnTo>
                  <a:lnTo>
                    <a:pt x="2274" y="2036"/>
                  </a:lnTo>
                  <a:lnTo>
                    <a:pt x="2276" y="2034"/>
                  </a:lnTo>
                  <a:lnTo>
                    <a:pt x="2276" y="2034"/>
                  </a:lnTo>
                  <a:lnTo>
                    <a:pt x="2276" y="2030"/>
                  </a:lnTo>
                  <a:lnTo>
                    <a:pt x="2276" y="2030"/>
                  </a:lnTo>
                  <a:lnTo>
                    <a:pt x="2276" y="2028"/>
                  </a:lnTo>
                  <a:lnTo>
                    <a:pt x="2276" y="2028"/>
                  </a:lnTo>
                  <a:lnTo>
                    <a:pt x="2274" y="2024"/>
                  </a:lnTo>
                  <a:lnTo>
                    <a:pt x="2274" y="2024"/>
                  </a:lnTo>
                  <a:lnTo>
                    <a:pt x="2272" y="2020"/>
                  </a:lnTo>
                  <a:lnTo>
                    <a:pt x="2272" y="2020"/>
                  </a:lnTo>
                  <a:lnTo>
                    <a:pt x="2272" y="2018"/>
                  </a:lnTo>
                  <a:lnTo>
                    <a:pt x="2272" y="2018"/>
                  </a:lnTo>
                  <a:lnTo>
                    <a:pt x="2270" y="2014"/>
                  </a:lnTo>
                  <a:lnTo>
                    <a:pt x="2270" y="2014"/>
                  </a:lnTo>
                  <a:lnTo>
                    <a:pt x="2270" y="2010"/>
                  </a:lnTo>
                  <a:lnTo>
                    <a:pt x="2270" y="2010"/>
                  </a:lnTo>
                  <a:lnTo>
                    <a:pt x="2270" y="2008"/>
                  </a:lnTo>
                  <a:lnTo>
                    <a:pt x="2270" y="2006"/>
                  </a:lnTo>
                  <a:lnTo>
                    <a:pt x="2270" y="2006"/>
                  </a:lnTo>
                  <a:lnTo>
                    <a:pt x="2268" y="2004"/>
                  </a:lnTo>
                  <a:lnTo>
                    <a:pt x="2268" y="2004"/>
                  </a:lnTo>
                  <a:lnTo>
                    <a:pt x="2270" y="2002"/>
                  </a:lnTo>
                  <a:lnTo>
                    <a:pt x="2270" y="2002"/>
                  </a:lnTo>
                  <a:lnTo>
                    <a:pt x="2270" y="1998"/>
                  </a:lnTo>
                  <a:lnTo>
                    <a:pt x="2270" y="1998"/>
                  </a:lnTo>
                  <a:lnTo>
                    <a:pt x="2272" y="1998"/>
                  </a:lnTo>
                  <a:lnTo>
                    <a:pt x="2272" y="1998"/>
                  </a:lnTo>
                  <a:lnTo>
                    <a:pt x="2274" y="1996"/>
                  </a:lnTo>
                  <a:lnTo>
                    <a:pt x="2274" y="1996"/>
                  </a:lnTo>
                  <a:lnTo>
                    <a:pt x="2276" y="1994"/>
                  </a:lnTo>
                  <a:lnTo>
                    <a:pt x="2276" y="1994"/>
                  </a:lnTo>
                  <a:lnTo>
                    <a:pt x="2280" y="1994"/>
                  </a:lnTo>
                  <a:lnTo>
                    <a:pt x="2280" y="1994"/>
                  </a:lnTo>
                  <a:lnTo>
                    <a:pt x="2282" y="1992"/>
                  </a:lnTo>
                  <a:lnTo>
                    <a:pt x="2282" y="1992"/>
                  </a:lnTo>
                  <a:lnTo>
                    <a:pt x="2284" y="1992"/>
                  </a:lnTo>
                  <a:lnTo>
                    <a:pt x="2284" y="1992"/>
                  </a:lnTo>
                  <a:lnTo>
                    <a:pt x="2288" y="1992"/>
                  </a:lnTo>
                  <a:lnTo>
                    <a:pt x="2288" y="1992"/>
                  </a:lnTo>
                  <a:lnTo>
                    <a:pt x="2290" y="1992"/>
                  </a:lnTo>
                  <a:lnTo>
                    <a:pt x="2290" y="1992"/>
                  </a:lnTo>
                  <a:lnTo>
                    <a:pt x="2294" y="1990"/>
                  </a:lnTo>
                  <a:lnTo>
                    <a:pt x="2294" y="1990"/>
                  </a:lnTo>
                  <a:lnTo>
                    <a:pt x="2294" y="1990"/>
                  </a:lnTo>
                  <a:lnTo>
                    <a:pt x="2294" y="1990"/>
                  </a:lnTo>
                  <a:lnTo>
                    <a:pt x="2298" y="1990"/>
                  </a:lnTo>
                  <a:lnTo>
                    <a:pt x="2300" y="1990"/>
                  </a:lnTo>
                  <a:lnTo>
                    <a:pt x="2300" y="1990"/>
                  </a:lnTo>
                  <a:lnTo>
                    <a:pt x="2300" y="1990"/>
                  </a:lnTo>
                  <a:lnTo>
                    <a:pt x="2300" y="1990"/>
                  </a:lnTo>
                  <a:lnTo>
                    <a:pt x="2304" y="1990"/>
                  </a:lnTo>
                  <a:lnTo>
                    <a:pt x="2304" y="1990"/>
                  </a:lnTo>
                  <a:lnTo>
                    <a:pt x="2308" y="1990"/>
                  </a:lnTo>
                  <a:lnTo>
                    <a:pt x="2308" y="1990"/>
                  </a:lnTo>
                  <a:lnTo>
                    <a:pt x="2310" y="1990"/>
                  </a:lnTo>
                  <a:lnTo>
                    <a:pt x="2312" y="1990"/>
                  </a:lnTo>
                  <a:lnTo>
                    <a:pt x="2312" y="1990"/>
                  </a:lnTo>
                  <a:lnTo>
                    <a:pt x="2316" y="1990"/>
                  </a:lnTo>
                  <a:lnTo>
                    <a:pt x="2316" y="1990"/>
                  </a:lnTo>
                  <a:lnTo>
                    <a:pt x="2318" y="1990"/>
                  </a:lnTo>
                  <a:lnTo>
                    <a:pt x="2318" y="1990"/>
                  </a:lnTo>
                  <a:lnTo>
                    <a:pt x="2322" y="1990"/>
                  </a:lnTo>
                  <a:lnTo>
                    <a:pt x="2322" y="1990"/>
                  </a:lnTo>
                  <a:lnTo>
                    <a:pt x="2322" y="1990"/>
                  </a:lnTo>
                  <a:lnTo>
                    <a:pt x="2322" y="1990"/>
                  </a:lnTo>
                  <a:lnTo>
                    <a:pt x="2324" y="1990"/>
                  </a:lnTo>
                  <a:lnTo>
                    <a:pt x="2324" y="1990"/>
                  </a:lnTo>
                  <a:lnTo>
                    <a:pt x="2326" y="1990"/>
                  </a:lnTo>
                  <a:lnTo>
                    <a:pt x="2326" y="1990"/>
                  </a:lnTo>
                  <a:lnTo>
                    <a:pt x="2330" y="1988"/>
                  </a:lnTo>
                  <a:lnTo>
                    <a:pt x="2330" y="1988"/>
                  </a:lnTo>
                  <a:lnTo>
                    <a:pt x="2334" y="1988"/>
                  </a:lnTo>
                  <a:lnTo>
                    <a:pt x="2334" y="1988"/>
                  </a:lnTo>
                  <a:lnTo>
                    <a:pt x="2338" y="1988"/>
                  </a:lnTo>
                  <a:lnTo>
                    <a:pt x="2338" y="1988"/>
                  </a:lnTo>
                  <a:lnTo>
                    <a:pt x="2340" y="1988"/>
                  </a:lnTo>
                  <a:lnTo>
                    <a:pt x="2340" y="1988"/>
                  </a:lnTo>
                  <a:lnTo>
                    <a:pt x="2344" y="1988"/>
                  </a:lnTo>
                  <a:lnTo>
                    <a:pt x="2344" y="1988"/>
                  </a:lnTo>
                  <a:lnTo>
                    <a:pt x="2344" y="1988"/>
                  </a:lnTo>
                  <a:lnTo>
                    <a:pt x="2346" y="1990"/>
                  </a:lnTo>
                  <a:lnTo>
                    <a:pt x="2346" y="1990"/>
                  </a:lnTo>
                  <a:lnTo>
                    <a:pt x="2348" y="1990"/>
                  </a:lnTo>
                  <a:lnTo>
                    <a:pt x="2348" y="1990"/>
                  </a:lnTo>
                  <a:lnTo>
                    <a:pt x="2348" y="1990"/>
                  </a:lnTo>
                  <a:lnTo>
                    <a:pt x="2352" y="1990"/>
                  </a:lnTo>
                  <a:lnTo>
                    <a:pt x="2352" y="1990"/>
                  </a:lnTo>
                  <a:lnTo>
                    <a:pt x="2354" y="1990"/>
                  </a:lnTo>
                  <a:lnTo>
                    <a:pt x="2354" y="1990"/>
                  </a:lnTo>
                  <a:lnTo>
                    <a:pt x="2360" y="1988"/>
                  </a:lnTo>
                  <a:lnTo>
                    <a:pt x="2360" y="1988"/>
                  </a:lnTo>
                  <a:lnTo>
                    <a:pt x="2360" y="1988"/>
                  </a:lnTo>
                  <a:lnTo>
                    <a:pt x="2360" y="1988"/>
                  </a:lnTo>
                  <a:lnTo>
                    <a:pt x="2364" y="1990"/>
                  </a:lnTo>
                  <a:lnTo>
                    <a:pt x="2364" y="1990"/>
                  </a:lnTo>
                  <a:lnTo>
                    <a:pt x="2368" y="1988"/>
                  </a:lnTo>
                  <a:lnTo>
                    <a:pt x="2368" y="1988"/>
                  </a:lnTo>
                  <a:lnTo>
                    <a:pt x="2376" y="1986"/>
                  </a:lnTo>
                  <a:lnTo>
                    <a:pt x="2376" y="1986"/>
                  </a:lnTo>
                  <a:lnTo>
                    <a:pt x="2376" y="1986"/>
                  </a:lnTo>
                  <a:lnTo>
                    <a:pt x="2382" y="1988"/>
                  </a:lnTo>
                  <a:lnTo>
                    <a:pt x="2382" y="1988"/>
                  </a:lnTo>
                  <a:lnTo>
                    <a:pt x="2382" y="1988"/>
                  </a:lnTo>
                  <a:lnTo>
                    <a:pt x="2384" y="1988"/>
                  </a:lnTo>
                  <a:lnTo>
                    <a:pt x="2384" y="1988"/>
                  </a:lnTo>
                  <a:lnTo>
                    <a:pt x="2386" y="1988"/>
                  </a:lnTo>
                  <a:lnTo>
                    <a:pt x="2386" y="1988"/>
                  </a:lnTo>
                  <a:lnTo>
                    <a:pt x="2396" y="1988"/>
                  </a:lnTo>
                  <a:lnTo>
                    <a:pt x="2396" y="1988"/>
                  </a:lnTo>
                  <a:lnTo>
                    <a:pt x="2398" y="1990"/>
                  </a:lnTo>
                  <a:lnTo>
                    <a:pt x="2400" y="1988"/>
                  </a:lnTo>
                  <a:lnTo>
                    <a:pt x="2400" y="1988"/>
                  </a:lnTo>
                  <a:lnTo>
                    <a:pt x="2404" y="1988"/>
                  </a:lnTo>
                  <a:lnTo>
                    <a:pt x="2404" y="1988"/>
                  </a:lnTo>
                  <a:lnTo>
                    <a:pt x="2408" y="1988"/>
                  </a:lnTo>
                  <a:lnTo>
                    <a:pt x="2408" y="1988"/>
                  </a:lnTo>
                  <a:lnTo>
                    <a:pt x="2410" y="1990"/>
                  </a:lnTo>
                  <a:lnTo>
                    <a:pt x="2410" y="1990"/>
                  </a:lnTo>
                  <a:lnTo>
                    <a:pt x="2414" y="1990"/>
                  </a:lnTo>
                  <a:lnTo>
                    <a:pt x="2414" y="1990"/>
                  </a:lnTo>
                  <a:lnTo>
                    <a:pt x="2416" y="1990"/>
                  </a:lnTo>
                  <a:lnTo>
                    <a:pt x="2416" y="1990"/>
                  </a:lnTo>
                  <a:lnTo>
                    <a:pt x="2416" y="1990"/>
                  </a:lnTo>
                  <a:lnTo>
                    <a:pt x="2416" y="1990"/>
                  </a:lnTo>
                  <a:lnTo>
                    <a:pt x="2420" y="1992"/>
                  </a:lnTo>
                  <a:lnTo>
                    <a:pt x="2420" y="1992"/>
                  </a:lnTo>
                  <a:lnTo>
                    <a:pt x="2424" y="1992"/>
                  </a:lnTo>
                  <a:lnTo>
                    <a:pt x="2426" y="1992"/>
                  </a:lnTo>
                  <a:lnTo>
                    <a:pt x="2426" y="1992"/>
                  </a:lnTo>
                  <a:lnTo>
                    <a:pt x="2430" y="1990"/>
                  </a:lnTo>
                  <a:lnTo>
                    <a:pt x="2430" y="1990"/>
                  </a:lnTo>
                  <a:lnTo>
                    <a:pt x="2432" y="1990"/>
                  </a:lnTo>
                  <a:lnTo>
                    <a:pt x="2432" y="1990"/>
                  </a:lnTo>
                  <a:lnTo>
                    <a:pt x="2434" y="1990"/>
                  </a:lnTo>
                  <a:lnTo>
                    <a:pt x="2434" y="1990"/>
                  </a:lnTo>
                  <a:lnTo>
                    <a:pt x="2438" y="1990"/>
                  </a:lnTo>
                  <a:lnTo>
                    <a:pt x="2438" y="1990"/>
                  </a:lnTo>
                  <a:lnTo>
                    <a:pt x="2442" y="1990"/>
                  </a:lnTo>
                  <a:lnTo>
                    <a:pt x="2442" y="1990"/>
                  </a:lnTo>
                  <a:lnTo>
                    <a:pt x="2444" y="1990"/>
                  </a:lnTo>
                  <a:lnTo>
                    <a:pt x="2444" y="1990"/>
                  </a:lnTo>
                  <a:lnTo>
                    <a:pt x="2446" y="1988"/>
                  </a:lnTo>
                  <a:lnTo>
                    <a:pt x="2446" y="1988"/>
                  </a:lnTo>
                  <a:lnTo>
                    <a:pt x="2450" y="1988"/>
                  </a:lnTo>
                  <a:lnTo>
                    <a:pt x="2450" y="1988"/>
                  </a:lnTo>
                  <a:lnTo>
                    <a:pt x="2452" y="1986"/>
                  </a:lnTo>
                  <a:lnTo>
                    <a:pt x="2452" y="1986"/>
                  </a:lnTo>
                  <a:lnTo>
                    <a:pt x="2454" y="1986"/>
                  </a:lnTo>
                  <a:lnTo>
                    <a:pt x="2456" y="1986"/>
                  </a:lnTo>
                  <a:lnTo>
                    <a:pt x="2456" y="1986"/>
                  </a:lnTo>
                  <a:lnTo>
                    <a:pt x="2460" y="1986"/>
                  </a:lnTo>
                  <a:lnTo>
                    <a:pt x="2460" y="1986"/>
                  </a:lnTo>
                  <a:lnTo>
                    <a:pt x="2462" y="1986"/>
                  </a:lnTo>
                  <a:lnTo>
                    <a:pt x="2462" y="1986"/>
                  </a:lnTo>
                  <a:lnTo>
                    <a:pt x="2466" y="1988"/>
                  </a:lnTo>
                  <a:lnTo>
                    <a:pt x="2466" y="1988"/>
                  </a:lnTo>
                  <a:lnTo>
                    <a:pt x="2468" y="1988"/>
                  </a:lnTo>
                  <a:lnTo>
                    <a:pt x="2468" y="1988"/>
                  </a:lnTo>
                  <a:lnTo>
                    <a:pt x="2470" y="1988"/>
                  </a:lnTo>
                  <a:lnTo>
                    <a:pt x="2470" y="1988"/>
                  </a:lnTo>
                  <a:lnTo>
                    <a:pt x="2474" y="1988"/>
                  </a:lnTo>
                  <a:lnTo>
                    <a:pt x="2474" y="1988"/>
                  </a:lnTo>
                  <a:lnTo>
                    <a:pt x="2476" y="1988"/>
                  </a:lnTo>
                  <a:lnTo>
                    <a:pt x="2476" y="1988"/>
                  </a:lnTo>
                  <a:lnTo>
                    <a:pt x="2478" y="1988"/>
                  </a:lnTo>
                  <a:lnTo>
                    <a:pt x="2478" y="1988"/>
                  </a:lnTo>
                  <a:lnTo>
                    <a:pt x="2482" y="1990"/>
                  </a:lnTo>
                  <a:lnTo>
                    <a:pt x="2482" y="1990"/>
                  </a:lnTo>
                  <a:lnTo>
                    <a:pt x="2486" y="1988"/>
                  </a:lnTo>
                  <a:lnTo>
                    <a:pt x="2486" y="1988"/>
                  </a:lnTo>
                  <a:lnTo>
                    <a:pt x="2488" y="1988"/>
                  </a:lnTo>
                  <a:lnTo>
                    <a:pt x="2488" y="1988"/>
                  </a:lnTo>
                  <a:lnTo>
                    <a:pt x="2492" y="1988"/>
                  </a:lnTo>
                  <a:lnTo>
                    <a:pt x="2492" y="1988"/>
                  </a:lnTo>
                  <a:lnTo>
                    <a:pt x="2494" y="1988"/>
                  </a:lnTo>
                  <a:lnTo>
                    <a:pt x="2494" y="1988"/>
                  </a:lnTo>
                  <a:lnTo>
                    <a:pt x="2500" y="1990"/>
                  </a:lnTo>
                  <a:lnTo>
                    <a:pt x="2500" y="1990"/>
                  </a:lnTo>
                  <a:lnTo>
                    <a:pt x="2502" y="1990"/>
                  </a:lnTo>
                  <a:lnTo>
                    <a:pt x="2502" y="1990"/>
                  </a:lnTo>
                  <a:lnTo>
                    <a:pt x="2504" y="1988"/>
                  </a:lnTo>
                  <a:lnTo>
                    <a:pt x="2504" y="1988"/>
                  </a:lnTo>
                  <a:lnTo>
                    <a:pt x="2504" y="1988"/>
                  </a:lnTo>
                  <a:lnTo>
                    <a:pt x="2508" y="1988"/>
                  </a:lnTo>
                  <a:lnTo>
                    <a:pt x="2508" y="1988"/>
                  </a:lnTo>
                  <a:lnTo>
                    <a:pt x="2512" y="1988"/>
                  </a:lnTo>
                  <a:lnTo>
                    <a:pt x="2512" y="1988"/>
                  </a:lnTo>
                  <a:lnTo>
                    <a:pt x="2518" y="1988"/>
                  </a:lnTo>
                  <a:lnTo>
                    <a:pt x="2522" y="1988"/>
                  </a:lnTo>
                  <a:lnTo>
                    <a:pt x="2522" y="1988"/>
                  </a:lnTo>
                  <a:lnTo>
                    <a:pt x="2524" y="1988"/>
                  </a:lnTo>
                  <a:lnTo>
                    <a:pt x="2524" y="1988"/>
                  </a:lnTo>
                  <a:lnTo>
                    <a:pt x="2526" y="1988"/>
                  </a:lnTo>
                  <a:lnTo>
                    <a:pt x="2528" y="1988"/>
                  </a:lnTo>
                  <a:lnTo>
                    <a:pt x="2528" y="1988"/>
                  </a:lnTo>
                  <a:lnTo>
                    <a:pt x="2532" y="1986"/>
                  </a:lnTo>
                  <a:lnTo>
                    <a:pt x="2532" y="1986"/>
                  </a:lnTo>
                  <a:lnTo>
                    <a:pt x="2534" y="1986"/>
                  </a:lnTo>
                  <a:lnTo>
                    <a:pt x="2534" y="1986"/>
                  </a:lnTo>
                  <a:lnTo>
                    <a:pt x="2534" y="1986"/>
                  </a:lnTo>
                  <a:lnTo>
                    <a:pt x="2534" y="1986"/>
                  </a:lnTo>
                  <a:lnTo>
                    <a:pt x="2538" y="1988"/>
                  </a:lnTo>
                  <a:lnTo>
                    <a:pt x="2538" y="1988"/>
                  </a:lnTo>
                  <a:lnTo>
                    <a:pt x="2538" y="1988"/>
                  </a:lnTo>
                  <a:lnTo>
                    <a:pt x="2542" y="1988"/>
                  </a:lnTo>
                  <a:lnTo>
                    <a:pt x="2542" y="1988"/>
                  </a:lnTo>
                  <a:lnTo>
                    <a:pt x="2544" y="1986"/>
                  </a:lnTo>
                  <a:lnTo>
                    <a:pt x="2544" y="1986"/>
                  </a:lnTo>
                  <a:lnTo>
                    <a:pt x="2544" y="1986"/>
                  </a:lnTo>
                  <a:lnTo>
                    <a:pt x="2544" y="1986"/>
                  </a:lnTo>
                  <a:lnTo>
                    <a:pt x="2546" y="1988"/>
                  </a:lnTo>
                  <a:lnTo>
                    <a:pt x="2546" y="1988"/>
                  </a:lnTo>
                  <a:lnTo>
                    <a:pt x="2550" y="1988"/>
                  </a:lnTo>
                  <a:lnTo>
                    <a:pt x="2550" y="1988"/>
                  </a:lnTo>
                  <a:lnTo>
                    <a:pt x="2554" y="1988"/>
                  </a:lnTo>
                  <a:lnTo>
                    <a:pt x="2556" y="1988"/>
                  </a:lnTo>
                  <a:lnTo>
                    <a:pt x="2556" y="1988"/>
                  </a:lnTo>
                  <a:lnTo>
                    <a:pt x="2558" y="1988"/>
                  </a:lnTo>
                  <a:lnTo>
                    <a:pt x="2558" y="1988"/>
                  </a:lnTo>
                  <a:lnTo>
                    <a:pt x="2562" y="1988"/>
                  </a:lnTo>
                  <a:lnTo>
                    <a:pt x="2562" y="1988"/>
                  </a:lnTo>
                  <a:lnTo>
                    <a:pt x="2564" y="1988"/>
                  </a:lnTo>
                  <a:lnTo>
                    <a:pt x="2564" y="1988"/>
                  </a:lnTo>
                  <a:lnTo>
                    <a:pt x="2568" y="1990"/>
                  </a:lnTo>
                  <a:lnTo>
                    <a:pt x="2568" y="1990"/>
                  </a:lnTo>
                  <a:lnTo>
                    <a:pt x="2568" y="1990"/>
                  </a:lnTo>
                  <a:lnTo>
                    <a:pt x="2572" y="1988"/>
                  </a:lnTo>
                  <a:lnTo>
                    <a:pt x="2572" y="1988"/>
                  </a:lnTo>
                  <a:lnTo>
                    <a:pt x="2574" y="1988"/>
                  </a:lnTo>
                  <a:lnTo>
                    <a:pt x="2574" y="1988"/>
                  </a:lnTo>
                  <a:lnTo>
                    <a:pt x="2576" y="1988"/>
                  </a:lnTo>
                  <a:lnTo>
                    <a:pt x="2578" y="1988"/>
                  </a:lnTo>
                  <a:lnTo>
                    <a:pt x="2578" y="1988"/>
                  </a:lnTo>
                  <a:lnTo>
                    <a:pt x="2580" y="1988"/>
                  </a:lnTo>
                  <a:lnTo>
                    <a:pt x="2580" y="1988"/>
                  </a:lnTo>
                  <a:lnTo>
                    <a:pt x="2584" y="1990"/>
                  </a:lnTo>
                  <a:lnTo>
                    <a:pt x="2584" y="1990"/>
                  </a:lnTo>
                  <a:lnTo>
                    <a:pt x="2586" y="1990"/>
                  </a:lnTo>
                  <a:lnTo>
                    <a:pt x="2586" y="1990"/>
                  </a:lnTo>
                  <a:lnTo>
                    <a:pt x="2590" y="1988"/>
                  </a:lnTo>
                  <a:lnTo>
                    <a:pt x="2590" y="1988"/>
                  </a:lnTo>
                  <a:lnTo>
                    <a:pt x="2592" y="1988"/>
                  </a:lnTo>
                  <a:lnTo>
                    <a:pt x="2592" y="1988"/>
                  </a:lnTo>
                  <a:lnTo>
                    <a:pt x="2594" y="1988"/>
                  </a:lnTo>
                  <a:lnTo>
                    <a:pt x="2594" y="1988"/>
                  </a:lnTo>
                  <a:lnTo>
                    <a:pt x="2598" y="1990"/>
                  </a:lnTo>
                  <a:lnTo>
                    <a:pt x="2598" y="1990"/>
                  </a:lnTo>
                  <a:lnTo>
                    <a:pt x="2602" y="1988"/>
                  </a:lnTo>
                  <a:lnTo>
                    <a:pt x="2602" y="1988"/>
                  </a:lnTo>
                  <a:lnTo>
                    <a:pt x="2604" y="1988"/>
                  </a:lnTo>
                  <a:lnTo>
                    <a:pt x="2604" y="1988"/>
                  </a:lnTo>
                  <a:lnTo>
                    <a:pt x="2610" y="1986"/>
                  </a:lnTo>
                  <a:lnTo>
                    <a:pt x="2610" y="1986"/>
                  </a:lnTo>
                  <a:lnTo>
                    <a:pt x="2612" y="1986"/>
                  </a:lnTo>
                  <a:lnTo>
                    <a:pt x="2612" y="1986"/>
                  </a:lnTo>
                  <a:lnTo>
                    <a:pt x="2616" y="1986"/>
                  </a:lnTo>
                  <a:lnTo>
                    <a:pt x="2616" y="1986"/>
                  </a:lnTo>
                  <a:lnTo>
                    <a:pt x="2620" y="1982"/>
                  </a:lnTo>
                  <a:lnTo>
                    <a:pt x="2622" y="1978"/>
                  </a:lnTo>
                  <a:lnTo>
                    <a:pt x="2622" y="1978"/>
                  </a:lnTo>
                  <a:lnTo>
                    <a:pt x="2620" y="1976"/>
                  </a:lnTo>
                  <a:lnTo>
                    <a:pt x="2620" y="1972"/>
                  </a:lnTo>
                  <a:lnTo>
                    <a:pt x="2618" y="1970"/>
                  </a:lnTo>
                  <a:lnTo>
                    <a:pt x="2618" y="1970"/>
                  </a:lnTo>
                  <a:lnTo>
                    <a:pt x="2616" y="1966"/>
                  </a:lnTo>
                  <a:lnTo>
                    <a:pt x="2616" y="1966"/>
                  </a:lnTo>
                  <a:lnTo>
                    <a:pt x="2612" y="1962"/>
                  </a:lnTo>
                  <a:lnTo>
                    <a:pt x="2612" y="1962"/>
                  </a:lnTo>
                  <a:lnTo>
                    <a:pt x="2612" y="1962"/>
                  </a:lnTo>
                  <a:lnTo>
                    <a:pt x="2610" y="1960"/>
                  </a:lnTo>
                  <a:lnTo>
                    <a:pt x="2610" y="1960"/>
                  </a:lnTo>
                  <a:lnTo>
                    <a:pt x="2608" y="1956"/>
                  </a:lnTo>
                  <a:lnTo>
                    <a:pt x="2608" y="1956"/>
                  </a:lnTo>
                  <a:lnTo>
                    <a:pt x="2606" y="1954"/>
                  </a:lnTo>
                  <a:lnTo>
                    <a:pt x="2606" y="1954"/>
                  </a:lnTo>
                  <a:lnTo>
                    <a:pt x="2604" y="1952"/>
                  </a:lnTo>
                  <a:lnTo>
                    <a:pt x="2604" y="1952"/>
                  </a:lnTo>
                  <a:lnTo>
                    <a:pt x="2602" y="1950"/>
                  </a:lnTo>
                  <a:lnTo>
                    <a:pt x="2602" y="1950"/>
                  </a:lnTo>
                  <a:lnTo>
                    <a:pt x="2600" y="1948"/>
                  </a:lnTo>
                  <a:lnTo>
                    <a:pt x="2600" y="1948"/>
                  </a:lnTo>
                  <a:lnTo>
                    <a:pt x="2598" y="1944"/>
                  </a:lnTo>
                  <a:lnTo>
                    <a:pt x="2598" y="1944"/>
                  </a:lnTo>
                  <a:lnTo>
                    <a:pt x="2598" y="1942"/>
                  </a:lnTo>
                  <a:lnTo>
                    <a:pt x="2598" y="1942"/>
                  </a:lnTo>
                  <a:lnTo>
                    <a:pt x="2598" y="1938"/>
                  </a:lnTo>
                  <a:lnTo>
                    <a:pt x="2598" y="1938"/>
                  </a:lnTo>
                  <a:lnTo>
                    <a:pt x="2596" y="1934"/>
                  </a:lnTo>
                  <a:lnTo>
                    <a:pt x="2596" y="1934"/>
                  </a:lnTo>
                  <a:lnTo>
                    <a:pt x="2594" y="1932"/>
                  </a:lnTo>
                  <a:lnTo>
                    <a:pt x="2594" y="1930"/>
                  </a:lnTo>
                  <a:lnTo>
                    <a:pt x="2594" y="1930"/>
                  </a:lnTo>
                  <a:lnTo>
                    <a:pt x="2592" y="1926"/>
                  </a:lnTo>
                  <a:lnTo>
                    <a:pt x="2592" y="1926"/>
                  </a:lnTo>
                  <a:lnTo>
                    <a:pt x="2588" y="1922"/>
                  </a:lnTo>
                  <a:lnTo>
                    <a:pt x="2588" y="1922"/>
                  </a:lnTo>
                  <a:lnTo>
                    <a:pt x="2586" y="1922"/>
                  </a:lnTo>
                  <a:lnTo>
                    <a:pt x="2586" y="1922"/>
                  </a:lnTo>
                  <a:lnTo>
                    <a:pt x="2584" y="1916"/>
                  </a:lnTo>
                  <a:lnTo>
                    <a:pt x="2584" y="1916"/>
                  </a:lnTo>
                  <a:lnTo>
                    <a:pt x="2580" y="1914"/>
                  </a:lnTo>
                  <a:lnTo>
                    <a:pt x="2580" y="1914"/>
                  </a:lnTo>
                  <a:lnTo>
                    <a:pt x="2578" y="1912"/>
                  </a:lnTo>
                  <a:lnTo>
                    <a:pt x="2578" y="1912"/>
                  </a:lnTo>
                  <a:lnTo>
                    <a:pt x="2574" y="1908"/>
                  </a:lnTo>
                  <a:lnTo>
                    <a:pt x="2574" y="1908"/>
                  </a:lnTo>
                  <a:lnTo>
                    <a:pt x="2574" y="1908"/>
                  </a:lnTo>
                  <a:lnTo>
                    <a:pt x="2572" y="1906"/>
                  </a:lnTo>
                  <a:lnTo>
                    <a:pt x="2572" y="1906"/>
                  </a:lnTo>
                  <a:lnTo>
                    <a:pt x="2570" y="1904"/>
                  </a:lnTo>
                  <a:lnTo>
                    <a:pt x="2570" y="1904"/>
                  </a:lnTo>
                  <a:lnTo>
                    <a:pt x="2568" y="1902"/>
                  </a:lnTo>
                  <a:lnTo>
                    <a:pt x="2568" y="1902"/>
                  </a:lnTo>
                  <a:lnTo>
                    <a:pt x="2568" y="1900"/>
                  </a:lnTo>
                  <a:lnTo>
                    <a:pt x="2568" y="1900"/>
                  </a:lnTo>
                  <a:lnTo>
                    <a:pt x="2566" y="1896"/>
                  </a:lnTo>
                  <a:lnTo>
                    <a:pt x="2566" y="1896"/>
                  </a:lnTo>
                  <a:lnTo>
                    <a:pt x="2564" y="1896"/>
                  </a:lnTo>
                  <a:lnTo>
                    <a:pt x="2564" y="1896"/>
                  </a:lnTo>
                  <a:lnTo>
                    <a:pt x="2562" y="1892"/>
                  </a:lnTo>
                  <a:lnTo>
                    <a:pt x="2562" y="1892"/>
                  </a:lnTo>
                  <a:lnTo>
                    <a:pt x="2562" y="1890"/>
                  </a:lnTo>
                  <a:lnTo>
                    <a:pt x="2562" y="1890"/>
                  </a:lnTo>
                  <a:lnTo>
                    <a:pt x="2560" y="1888"/>
                  </a:lnTo>
                  <a:lnTo>
                    <a:pt x="2560" y="1888"/>
                  </a:lnTo>
                  <a:lnTo>
                    <a:pt x="2560" y="1886"/>
                  </a:lnTo>
                  <a:lnTo>
                    <a:pt x="2560" y="1886"/>
                  </a:lnTo>
                  <a:lnTo>
                    <a:pt x="2560" y="1884"/>
                  </a:lnTo>
                  <a:lnTo>
                    <a:pt x="2560" y="1884"/>
                  </a:lnTo>
                  <a:lnTo>
                    <a:pt x="2558" y="1880"/>
                  </a:lnTo>
                  <a:lnTo>
                    <a:pt x="2558" y="1880"/>
                  </a:lnTo>
                  <a:lnTo>
                    <a:pt x="2556" y="1876"/>
                  </a:lnTo>
                  <a:lnTo>
                    <a:pt x="2556" y="1876"/>
                  </a:lnTo>
                  <a:lnTo>
                    <a:pt x="2554" y="1876"/>
                  </a:lnTo>
                  <a:lnTo>
                    <a:pt x="2554" y="1874"/>
                  </a:lnTo>
                  <a:lnTo>
                    <a:pt x="2554" y="1874"/>
                  </a:lnTo>
                  <a:lnTo>
                    <a:pt x="2552" y="1870"/>
                  </a:lnTo>
                  <a:lnTo>
                    <a:pt x="2552" y="1870"/>
                  </a:lnTo>
                  <a:lnTo>
                    <a:pt x="2550" y="1870"/>
                  </a:lnTo>
                  <a:lnTo>
                    <a:pt x="2550" y="1870"/>
                  </a:lnTo>
                  <a:lnTo>
                    <a:pt x="2546" y="1866"/>
                  </a:lnTo>
                  <a:lnTo>
                    <a:pt x="2546" y="1866"/>
                  </a:lnTo>
                  <a:lnTo>
                    <a:pt x="2546" y="1864"/>
                  </a:lnTo>
                  <a:lnTo>
                    <a:pt x="2546" y="1864"/>
                  </a:lnTo>
                  <a:lnTo>
                    <a:pt x="2544" y="1862"/>
                  </a:lnTo>
                  <a:lnTo>
                    <a:pt x="2544" y="1862"/>
                  </a:lnTo>
                  <a:lnTo>
                    <a:pt x="2542" y="1860"/>
                  </a:lnTo>
                  <a:lnTo>
                    <a:pt x="2542" y="1860"/>
                  </a:lnTo>
                  <a:lnTo>
                    <a:pt x="2540" y="1858"/>
                  </a:lnTo>
                  <a:lnTo>
                    <a:pt x="2540" y="1858"/>
                  </a:lnTo>
                  <a:lnTo>
                    <a:pt x="2538" y="1856"/>
                  </a:lnTo>
                  <a:lnTo>
                    <a:pt x="2538" y="1856"/>
                  </a:lnTo>
                  <a:lnTo>
                    <a:pt x="2536" y="1854"/>
                  </a:lnTo>
                  <a:lnTo>
                    <a:pt x="2536" y="1854"/>
                  </a:lnTo>
                  <a:lnTo>
                    <a:pt x="2536" y="1852"/>
                  </a:lnTo>
                  <a:lnTo>
                    <a:pt x="2536" y="1852"/>
                  </a:lnTo>
                  <a:lnTo>
                    <a:pt x="2536" y="1846"/>
                  </a:lnTo>
                  <a:lnTo>
                    <a:pt x="2536" y="1846"/>
                  </a:lnTo>
                  <a:lnTo>
                    <a:pt x="2532" y="1844"/>
                  </a:lnTo>
                  <a:lnTo>
                    <a:pt x="2532" y="1844"/>
                  </a:lnTo>
                  <a:lnTo>
                    <a:pt x="2532" y="1842"/>
                  </a:lnTo>
                  <a:lnTo>
                    <a:pt x="2532" y="1842"/>
                  </a:lnTo>
                  <a:lnTo>
                    <a:pt x="2530" y="1838"/>
                  </a:lnTo>
                  <a:lnTo>
                    <a:pt x="2528" y="1838"/>
                  </a:lnTo>
                  <a:lnTo>
                    <a:pt x="2528" y="1838"/>
                  </a:lnTo>
                  <a:lnTo>
                    <a:pt x="2528" y="1836"/>
                  </a:lnTo>
                  <a:lnTo>
                    <a:pt x="2528" y="1836"/>
                  </a:lnTo>
                  <a:lnTo>
                    <a:pt x="2526" y="1832"/>
                  </a:lnTo>
                  <a:lnTo>
                    <a:pt x="2526" y="1832"/>
                  </a:lnTo>
                  <a:lnTo>
                    <a:pt x="2522" y="1828"/>
                  </a:lnTo>
                  <a:lnTo>
                    <a:pt x="2520" y="1826"/>
                  </a:lnTo>
                  <a:lnTo>
                    <a:pt x="2520" y="1826"/>
                  </a:lnTo>
                  <a:lnTo>
                    <a:pt x="2516" y="1824"/>
                  </a:lnTo>
                  <a:lnTo>
                    <a:pt x="2516" y="1824"/>
                  </a:lnTo>
                  <a:lnTo>
                    <a:pt x="2514" y="1820"/>
                  </a:lnTo>
                  <a:lnTo>
                    <a:pt x="2514" y="1820"/>
                  </a:lnTo>
                  <a:lnTo>
                    <a:pt x="2512" y="1816"/>
                  </a:lnTo>
                  <a:lnTo>
                    <a:pt x="2512" y="1814"/>
                  </a:lnTo>
                  <a:lnTo>
                    <a:pt x="2512" y="1814"/>
                  </a:lnTo>
                  <a:lnTo>
                    <a:pt x="2512" y="1812"/>
                  </a:lnTo>
                  <a:lnTo>
                    <a:pt x="2512" y="1812"/>
                  </a:lnTo>
                  <a:lnTo>
                    <a:pt x="2510" y="1808"/>
                  </a:lnTo>
                  <a:lnTo>
                    <a:pt x="2510" y="1808"/>
                  </a:lnTo>
                  <a:lnTo>
                    <a:pt x="2510" y="1806"/>
                  </a:lnTo>
                  <a:lnTo>
                    <a:pt x="2510" y="1806"/>
                  </a:lnTo>
                  <a:lnTo>
                    <a:pt x="2510" y="1804"/>
                  </a:lnTo>
                  <a:lnTo>
                    <a:pt x="2510" y="1804"/>
                  </a:lnTo>
                  <a:lnTo>
                    <a:pt x="2506" y="1800"/>
                  </a:lnTo>
                  <a:lnTo>
                    <a:pt x="2506" y="1800"/>
                  </a:lnTo>
                  <a:lnTo>
                    <a:pt x="2506" y="1798"/>
                  </a:lnTo>
                  <a:lnTo>
                    <a:pt x="2506" y="1798"/>
                  </a:lnTo>
                  <a:lnTo>
                    <a:pt x="2504" y="1798"/>
                  </a:lnTo>
                  <a:lnTo>
                    <a:pt x="2504" y="1798"/>
                  </a:lnTo>
                  <a:lnTo>
                    <a:pt x="2504" y="1792"/>
                  </a:lnTo>
                  <a:lnTo>
                    <a:pt x="2504" y="1792"/>
                  </a:lnTo>
                  <a:lnTo>
                    <a:pt x="2498" y="1790"/>
                  </a:lnTo>
                  <a:lnTo>
                    <a:pt x="2498" y="1788"/>
                  </a:lnTo>
                  <a:lnTo>
                    <a:pt x="2498" y="1788"/>
                  </a:lnTo>
                  <a:lnTo>
                    <a:pt x="2496" y="1788"/>
                  </a:lnTo>
                  <a:lnTo>
                    <a:pt x="2496" y="1788"/>
                  </a:lnTo>
                  <a:lnTo>
                    <a:pt x="2494" y="1786"/>
                  </a:lnTo>
                  <a:lnTo>
                    <a:pt x="2494" y="1786"/>
                  </a:lnTo>
                  <a:lnTo>
                    <a:pt x="2490" y="1782"/>
                  </a:lnTo>
                  <a:lnTo>
                    <a:pt x="2490" y="1782"/>
                  </a:lnTo>
                  <a:lnTo>
                    <a:pt x="2488" y="1778"/>
                  </a:lnTo>
                  <a:lnTo>
                    <a:pt x="2488" y="1778"/>
                  </a:lnTo>
                  <a:lnTo>
                    <a:pt x="2486" y="1774"/>
                  </a:lnTo>
                  <a:lnTo>
                    <a:pt x="2486" y="1774"/>
                  </a:lnTo>
                  <a:lnTo>
                    <a:pt x="2486" y="1770"/>
                  </a:lnTo>
                  <a:lnTo>
                    <a:pt x="2486" y="1766"/>
                  </a:lnTo>
                  <a:lnTo>
                    <a:pt x="2486" y="1766"/>
                  </a:lnTo>
                  <a:lnTo>
                    <a:pt x="2484" y="1764"/>
                  </a:lnTo>
                  <a:lnTo>
                    <a:pt x="2482" y="1762"/>
                  </a:lnTo>
                  <a:lnTo>
                    <a:pt x="2482" y="1762"/>
                  </a:lnTo>
                  <a:lnTo>
                    <a:pt x="2480" y="1760"/>
                  </a:lnTo>
                  <a:lnTo>
                    <a:pt x="2480" y="1760"/>
                  </a:lnTo>
                  <a:lnTo>
                    <a:pt x="2480" y="1758"/>
                  </a:lnTo>
                  <a:lnTo>
                    <a:pt x="2480" y="1758"/>
                  </a:lnTo>
                  <a:lnTo>
                    <a:pt x="2476" y="1756"/>
                  </a:lnTo>
                  <a:lnTo>
                    <a:pt x="2476" y="1756"/>
                  </a:lnTo>
                  <a:lnTo>
                    <a:pt x="2476" y="1754"/>
                  </a:lnTo>
                  <a:lnTo>
                    <a:pt x="2476" y="1754"/>
                  </a:lnTo>
                  <a:lnTo>
                    <a:pt x="2474" y="1750"/>
                  </a:lnTo>
                  <a:lnTo>
                    <a:pt x="2474" y="1750"/>
                  </a:lnTo>
                  <a:lnTo>
                    <a:pt x="2472" y="1748"/>
                  </a:lnTo>
                  <a:lnTo>
                    <a:pt x="2472" y="1748"/>
                  </a:lnTo>
                  <a:lnTo>
                    <a:pt x="2470" y="1746"/>
                  </a:lnTo>
                  <a:lnTo>
                    <a:pt x="2470" y="1746"/>
                  </a:lnTo>
                  <a:lnTo>
                    <a:pt x="2470" y="1744"/>
                  </a:lnTo>
                  <a:lnTo>
                    <a:pt x="2470" y="1744"/>
                  </a:lnTo>
                  <a:lnTo>
                    <a:pt x="2468" y="1740"/>
                  </a:lnTo>
                  <a:lnTo>
                    <a:pt x="2468" y="1740"/>
                  </a:lnTo>
                  <a:lnTo>
                    <a:pt x="2468" y="1738"/>
                  </a:lnTo>
                  <a:lnTo>
                    <a:pt x="2468" y="1738"/>
                  </a:lnTo>
                  <a:lnTo>
                    <a:pt x="2466" y="1734"/>
                  </a:lnTo>
                  <a:lnTo>
                    <a:pt x="2466" y="1734"/>
                  </a:lnTo>
                  <a:lnTo>
                    <a:pt x="2464" y="1732"/>
                  </a:lnTo>
                  <a:lnTo>
                    <a:pt x="2464" y="1732"/>
                  </a:lnTo>
                  <a:lnTo>
                    <a:pt x="2462" y="1732"/>
                  </a:lnTo>
                  <a:lnTo>
                    <a:pt x="2462" y="1732"/>
                  </a:lnTo>
                  <a:lnTo>
                    <a:pt x="2458" y="1728"/>
                  </a:lnTo>
                  <a:lnTo>
                    <a:pt x="2458" y="1728"/>
                  </a:lnTo>
                  <a:lnTo>
                    <a:pt x="2456" y="1728"/>
                  </a:lnTo>
                  <a:lnTo>
                    <a:pt x="2456" y="1728"/>
                  </a:lnTo>
                  <a:lnTo>
                    <a:pt x="2456" y="1726"/>
                  </a:lnTo>
                  <a:lnTo>
                    <a:pt x="2456" y="1726"/>
                  </a:lnTo>
                  <a:lnTo>
                    <a:pt x="2454" y="1724"/>
                  </a:lnTo>
                  <a:lnTo>
                    <a:pt x="2454" y="1724"/>
                  </a:lnTo>
                  <a:lnTo>
                    <a:pt x="2452" y="1720"/>
                  </a:lnTo>
                  <a:lnTo>
                    <a:pt x="2452" y="1720"/>
                  </a:lnTo>
                  <a:lnTo>
                    <a:pt x="2450" y="1718"/>
                  </a:lnTo>
                  <a:lnTo>
                    <a:pt x="2450" y="1718"/>
                  </a:lnTo>
                  <a:lnTo>
                    <a:pt x="2448" y="1716"/>
                  </a:lnTo>
                  <a:lnTo>
                    <a:pt x="2448" y="1716"/>
                  </a:lnTo>
                  <a:lnTo>
                    <a:pt x="2446" y="1714"/>
                  </a:lnTo>
                  <a:lnTo>
                    <a:pt x="2446" y="1714"/>
                  </a:lnTo>
                  <a:lnTo>
                    <a:pt x="2444" y="1710"/>
                  </a:lnTo>
                  <a:lnTo>
                    <a:pt x="2444" y="1710"/>
                  </a:lnTo>
                  <a:lnTo>
                    <a:pt x="2442" y="1708"/>
                  </a:lnTo>
                  <a:lnTo>
                    <a:pt x="2442" y="1708"/>
                  </a:lnTo>
                  <a:lnTo>
                    <a:pt x="2440" y="1706"/>
                  </a:lnTo>
                  <a:lnTo>
                    <a:pt x="2440" y="1706"/>
                  </a:lnTo>
                  <a:lnTo>
                    <a:pt x="2438" y="1702"/>
                  </a:lnTo>
                  <a:lnTo>
                    <a:pt x="2438" y="1702"/>
                  </a:lnTo>
                  <a:lnTo>
                    <a:pt x="2432" y="1698"/>
                  </a:lnTo>
                  <a:lnTo>
                    <a:pt x="2432" y="1698"/>
                  </a:lnTo>
                  <a:lnTo>
                    <a:pt x="2432" y="1696"/>
                  </a:lnTo>
                  <a:lnTo>
                    <a:pt x="2432" y="1696"/>
                  </a:lnTo>
                  <a:lnTo>
                    <a:pt x="2430" y="1692"/>
                  </a:lnTo>
                  <a:lnTo>
                    <a:pt x="2430" y="1692"/>
                  </a:lnTo>
                  <a:lnTo>
                    <a:pt x="2426" y="1686"/>
                  </a:lnTo>
                  <a:lnTo>
                    <a:pt x="2426" y="1686"/>
                  </a:lnTo>
                  <a:lnTo>
                    <a:pt x="2424" y="1684"/>
                  </a:lnTo>
                  <a:lnTo>
                    <a:pt x="2424" y="1684"/>
                  </a:lnTo>
                  <a:lnTo>
                    <a:pt x="2422" y="1682"/>
                  </a:lnTo>
                  <a:lnTo>
                    <a:pt x="2420" y="1680"/>
                  </a:lnTo>
                  <a:lnTo>
                    <a:pt x="2420" y="1680"/>
                  </a:lnTo>
                  <a:lnTo>
                    <a:pt x="2418" y="1678"/>
                  </a:lnTo>
                  <a:lnTo>
                    <a:pt x="2418" y="1678"/>
                  </a:lnTo>
                  <a:lnTo>
                    <a:pt x="2418" y="1674"/>
                  </a:lnTo>
                  <a:lnTo>
                    <a:pt x="2418" y="1674"/>
                  </a:lnTo>
                  <a:lnTo>
                    <a:pt x="2418" y="1672"/>
                  </a:lnTo>
                  <a:lnTo>
                    <a:pt x="2418" y="1672"/>
                  </a:lnTo>
                  <a:lnTo>
                    <a:pt x="2416" y="1668"/>
                  </a:lnTo>
                  <a:lnTo>
                    <a:pt x="2416" y="1668"/>
                  </a:lnTo>
                  <a:lnTo>
                    <a:pt x="2414" y="1666"/>
                  </a:lnTo>
                  <a:lnTo>
                    <a:pt x="2414" y="1666"/>
                  </a:lnTo>
                  <a:lnTo>
                    <a:pt x="2414" y="1666"/>
                  </a:lnTo>
                  <a:lnTo>
                    <a:pt x="2414" y="1666"/>
                  </a:lnTo>
                  <a:lnTo>
                    <a:pt x="2412" y="1660"/>
                  </a:lnTo>
                  <a:lnTo>
                    <a:pt x="2410" y="1660"/>
                  </a:lnTo>
                  <a:lnTo>
                    <a:pt x="2410" y="1660"/>
                  </a:lnTo>
                  <a:lnTo>
                    <a:pt x="2408" y="1656"/>
                  </a:lnTo>
                  <a:lnTo>
                    <a:pt x="2406" y="1656"/>
                  </a:lnTo>
                  <a:lnTo>
                    <a:pt x="2406" y="1656"/>
                  </a:lnTo>
                  <a:lnTo>
                    <a:pt x="2404" y="1654"/>
                  </a:lnTo>
                  <a:lnTo>
                    <a:pt x="2404" y="1654"/>
                  </a:lnTo>
                  <a:lnTo>
                    <a:pt x="2402" y="1652"/>
                  </a:lnTo>
                  <a:lnTo>
                    <a:pt x="2402" y="1652"/>
                  </a:lnTo>
                  <a:lnTo>
                    <a:pt x="2400" y="1650"/>
                  </a:lnTo>
                  <a:lnTo>
                    <a:pt x="2400" y="1650"/>
                  </a:lnTo>
                  <a:lnTo>
                    <a:pt x="2400" y="1648"/>
                  </a:lnTo>
                  <a:lnTo>
                    <a:pt x="2400" y="1648"/>
                  </a:lnTo>
                  <a:lnTo>
                    <a:pt x="2400" y="1644"/>
                  </a:lnTo>
                  <a:lnTo>
                    <a:pt x="2400" y="1644"/>
                  </a:lnTo>
                  <a:lnTo>
                    <a:pt x="2398" y="1640"/>
                  </a:lnTo>
                  <a:lnTo>
                    <a:pt x="2398" y="1640"/>
                  </a:lnTo>
                  <a:lnTo>
                    <a:pt x="2396" y="1636"/>
                  </a:lnTo>
                  <a:lnTo>
                    <a:pt x="2396" y="1636"/>
                  </a:lnTo>
                  <a:lnTo>
                    <a:pt x="2394" y="1634"/>
                  </a:lnTo>
                  <a:lnTo>
                    <a:pt x="2394" y="1634"/>
                  </a:lnTo>
                  <a:lnTo>
                    <a:pt x="2394" y="1632"/>
                  </a:lnTo>
                  <a:lnTo>
                    <a:pt x="2394" y="1632"/>
                  </a:lnTo>
                  <a:lnTo>
                    <a:pt x="2392" y="1630"/>
                  </a:lnTo>
                  <a:lnTo>
                    <a:pt x="2392" y="1630"/>
                  </a:lnTo>
                  <a:lnTo>
                    <a:pt x="2388" y="1626"/>
                  </a:lnTo>
                  <a:lnTo>
                    <a:pt x="2388" y="1626"/>
                  </a:lnTo>
                  <a:lnTo>
                    <a:pt x="2388" y="1626"/>
                  </a:lnTo>
                  <a:lnTo>
                    <a:pt x="2388" y="1626"/>
                  </a:lnTo>
                  <a:lnTo>
                    <a:pt x="2386" y="1624"/>
                  </a:lnTo>
                  <a:lnTo>
                    <a:pt x="2386" y="1624"/>
                  </a:lnTo>
                  <a:lnTo>
                    <a:pt x="2386" y="1620"/>
                  </a:lnTo>
                  <a:lnTo>
                    <a:pt x="2386" y="1620"/>
                  </a:lnTo>
                  <a:lnTo>
                    <a:pt x="2384" y="1618"/>
                  </a:lnTo>
                  <a:lnTo>
                    <a:pt x="2384" y="1618"/>
                  </a:lnTo>
                  <a:lnTo>
                    <a:pt x="2382" y="1616"/>
                  </a:lnTo>
                  <a:lnTo>
                    <a:pt x="2382" y="1616"/>
                  </a:lnTo>
                  <a:lnTo>
                    <a:pt x="2380" y="1612"/>
                  </a:lnTo>
                  <a:lnTo>
                    <a:pt x="2380" y="1612"/>
                  </a:lnTo>
                  <a:lnTo>
                    <a:pt x="2378" y="1610"/>
                  </a:lnTo>
                  <a:lnTo>
                    <a:pt x="2378" y="1610"/>
                  </a:lnTo>
                  <a:lnTo>
                    <a:pt x="2374" y="1606"/>
                  </a:lnTo>
                  <a:lnTo>
                    <a:pt x="2374" y="1606"/>
                  </a:lnTo>
                  <a:lnTo>
                    <a:pt x="2372" y="1606"/>
                  </a:lnTo>
                  <a:lnTo>
                    <a:pt x="2372" y="1606"/>
                  </a:lnTo>
                  <a:lnTo>
                    <a:pt x="2370" y="1602"/>
                  </a:lnTo>
                  <a:lnTo>
                    <a:pt x="2370" y="1602"/>
                  </a:lnTo>
                  <a:lnTo>
                    <a:pt x="2368" y="1600"/>
                  </a:lnTo>
                  <a:lnTo>
                    <a:pt x="2368" y="1600"/>
                  </a:lnTo>
                  <a:lnTo>
                    <a:pt x="2368" y="1598"/>
                  </a:lnTo>
                  <a:lnTo>
                    <a:pt x="2368" y="1598"/>
                  </a:lnTo>
                  <a:lnTo>
                    <a:pt x="2366" y="1596"/>
                  </a:lnTo>
                  <a:lnTo>
                    <a:pt x="2366" y="1596"/>
                  </a:lnTo>
                  <a:lnTo>
                    <a:pt x="2364" y="1592"/>
                  </a:lnTo>
                  <a:lnTo>
                    <a:pt x="2364" y="1592"/>
                  </a:lnTo>
                  <a:lnTo>
                    <a:pt x="2362" y="1592"/>
                  </a:lnTo>
                  <a:lnTo>
                    <a:pt x="2362" y="1590"/>
                  </a:lnTo>
                  <a:lnTo>
                    <a:pt x="2362" y="1590"/>
                  </a:lnTo>
                  <a:lnTo>
                    <a:pt x="2360" y="1586"/>
                  </a:lnTo>
                  <a:lnTo>
                    <a:pt x="2360" y="1586"/>
                  </a:lnTo>
                  <a:lnTo>
                    <a:pt x="2358" y="1582"/>
                  </a:lnTo>
                  <a:lnTo>
                    <a:pt x="2356" y="1580"/>
                  </a:lnTo>
                  <a:lnTo>
                    <a:pt x="2356" y="1580"/>
                  </a:lnTo>
                  <a:lnTo>
                    <a:pt x="2354" y="1576"/>
                  </a:lnTo>
                  <a:lnTo>
                    <a:pt x="2354" y="1576"/>
                  </a:lnTo>
                  <a:lnTo>
                    <a:pt x="2352" y="1572"/>
                  </a:lnTo>
                  <a:lnTo>
                    <a:pt x="2352" y="1572"/>
                  </a:lnTo>
                  <a:lnTo>
                    <a:pt x="2350" y="1570"/>
                  </a:lnTo>
                  <a:lnTo>
                    <a:pt x="2350" y="1570"/>
                  </a:lnTo>
                  <a:lnTo>
                    <a:pt x="2350" y="1568"/>
                  </a:lnTo>
                  <a:lnTo>
                    <a:pt x="2350" y="1568"/>
                  </a:lnTo>
                  <a:lnTo>
                    <a:pt x="2348" y="1566"/>
                  </a:lnTo>
                  <a:lnTo>
                    <a:pt x="2348" y="1566"/>
                  </a:lnTo>
                  <a:lnTo>
                    <a:pt x="2348" y="1564"/>
                  </a:lnTo>
                  <a:lnTo>
                    <a:pt x="2348" y="1564"/>
                  </a:lnTo>
                  <a:lnTo>
                    <a:pt x="2346" y="1560"/>
                  </a:lnTo>
                  <a:lnTo>
                    <a:pt x="2346" y="1560"/>
                  </a:lnTo>
                  <a:lnTo>
                    <a:pt x="2344" y="1558"/>
                  </a:lnTo>
                  <a:lnTo>
                    <a:pt x="2344" y="1558"/>
                  </a:lnTo>
                  <a:lnTo>
                    <a:pt x="2342" y="1556"/>
                  </a:lnTo>
                  <a:lnTo>
                    <a:pt x="2342" y="1556"/>
                  </a:lnTo>
                  <a:lnTo>
                    <a:pt x="2342" y="1554"/>
                  </a:lnTo>
                  <a:lnTo>
                    <a:pt x="2342" y="1554"/>
                  </a:lnTo>
                  <a:lnTo>
                    <a:pt x="2340" y="1550"/>
                  </a:lnTo>
                  <a:lnTo>
                    <a:pt x="2340" y="1550"/>
                  </a:lnTo>
                  <a:lnTo>
                    <a:pt x="2338" y="1546"/>
                  </a:lnTo>
                  <a:lnTo>
                    <a:pt x="2338" y="1546"/>
                  </a:lnTo>
                  <a:lnTo>
                    <a:pt x="2336" y="1546"/>
                  </a:lnTo>
                  <a:lnTo>
                    <a:pt x="2336" y="1546"/>
                  </a:lnTo>
                  <a:lnTo>
                    <a:pt x="2334" y="1544"/>
                  </a:lnTo>
                  <a:lnTo>
                    <a:pt x="2334" y="1544"/>
                  </a:lnTo>
                  <a:lnTo>
                    <a:pt x="2332" y="1540"/>
                  </a:lnTo>
                  <a:lnTo>
                    <a:pt x="2332" y="1540"/>
                  </a:lnTo>
                  <a:lnTo>
                    <a:pt x="2330" y="1540"/>
                  </a:lnTo>
                  <a:lnTo>
                    <a:pt x="2330" y="1540"/>
                  </a:lnTo>
                  <a:lnTo>
                    <a:pt x="2330" y="1536"/>
                  </a:lnTo>
                  <a:lnTo>
                    <a:pt x="2328" y="1536"/>
                  </a:lnTo>
                  <a:lnTo>
                    <a:pt x="2328" y="1536"/>
                  </a:lnTo>
                  <a:lnTo>
                    <a:pt x="2326" y="1532"/>
                  </a:lnTo>
                  <a:lnTo>
                    <a:pt x="2326" y="1532"/>
                  </a:lnTo>
                  <a:lnTo>
                    <a:pt x="2324" y="1530"/>
                  </a:lnTo>
                  <a:lnTo>
                    <a:pt x="2324" y="1530"/>
                  </a:lnTo>
                  <a:lnTo>
                    <a:pt x="2322" y="1530"/>
                  </a:lnTo>
                  <a:lnTo>
                    <a:pt x="2322" y="1530"/>
                  </a:lnTo>
                  <a:lnTo>
                    <a:pt x="2320" y="1526"/>
                  </a:lnTo>
                  <a:lnTo>
                    <a:pt x="2320" y="1526"/>
                  </a:lnTo>
                  <a:lnTo>
                    <a:pt x="2320" y="1524"/>
                  </a:lnTo>
                  <a:lnTo>
                    <a:pt x="2320" y="1524"/>
                  </a:lnTo>
                  <a:lnTo>
                    <a:pt x="2318" y="1522"/>
                  </a:lnTo>
                  <a:lnTo>
                    <a:pt x="2318" y="1522"/>
                  </a:lnTo>
                  <a:lnTo>
                    <a:pt x="2318" y="1520"/>
                  </a:lnTo>
                  <a:lnTo>
                    <a:pt x="2318" y="1520"/>
                  </a:lnTo>
                  <a:lnTo>
                    <a:pt x="2316" y="1518"/>
                  </a:lnTo>
                  <a:lnTo>
                    <a:pt x="2316" y="1518"/>
                  </a:lnTo>
                  <a:lnTo>
                    <a:pt x="2314" y="1514"/>
                  </a:lnTo>
                  <a:lnTo>
                    <a:pt x="2314" y="1514"/>
                  </a:lnTo>
                  <a:lnTo>
                    <a:pt x="2312" y="1512"/>
                  </a:lnTo>
                  <a:lnTo>
                    <a:pt x="2312" y="1512"/>
                  </a:lnTo>
                  <a:lnTo>
                    <a:pt x="2310" y="1510"/>
                  </a:lnTo>
                  <a:lnTo>
                    <a:pt x="2310" y="1510"/>
                  </a:lnTo>
                  <a:lnTo>
                    <a:pt x="2310" y="1506"/>
                  </a:lnTo>
                  <a:lnTo>
                    <a:pt x="2310" y="1506"/>
                  </a:lnTo>
                  <a:lnTo>
                    <a:pt x="2310" y="1504"/>
                  </a:lnTo>
                  <a:lnTo>
                    <a:pt x="2308" y="1504"/>
                  </a:lnTo>
                  <a:lnTo>
                    <a:pt x="2308" y="1504"/>
                  </a:lnTo>
                  <a:lnTo>
                    <a:pt x="2302" y="1498"/>
                  </a:lnTo>
                  <a:lnTo>
                    <a:pt x="2302" y="1498"/>
                  </a:lnTo>
                  <a:lnTo>
                    <a:pt x="2300" y="1496"/>
                  </a:lnTo>
                  <a:lnTo>
                    <a:pt x="2300" y="1496"/>
                  </a:lnTo>
                  <a:lnTo>
                    <a:pt x="2300" y="1494"/>
                  </a:lnTo>
                  <a:lnTo>
                    <a:pt x="2298" y="1492"/>
                  </a:lnTo>
                  <a:lnTo>
                    <a:pt x="2298" y="1492"/>
                  </a:lnTo>
                  <a:lnTo>
                    <a:pt x="2298" y="1488"/>
                  </a:lnTo>
                  <a:lnTo>
                    <a:pt x="2298" y="1488"/>
                  </a:lnTo>
                  <a:lnTo>
                    <a:pt x="2294" y="1486"/>
                  </a:lnTo>
                  <a:lnTo>
                    <a:pt x="2294" y="1486"/>
                  </a:lnTo>
                  <a:lnTo>
                    <a:pt x="2294" y="1484"/>
                  </a:lnTo>
                  <a:lnTo>
                    <a:pt x="2294" y="1484"/>
                  </a:lnTo>
                  <a:lnTo>
                    <a:pt x="2294" y="1482"/>
                  </a:lnTo>
                  <a:lnTo>
                    <a:pt x="2294" y="1482"/>
                  </a:lnTo>
                  <a:lnTo>
                    <a:pt x="2292" y="1478"/>
                  </a:lnTo>
                  <a:lnTo>
                    <a:pt x="2292" y="1478"/>
                  </a:lnTo>
                  <a:lnTo>
                    <a:pt x="2290" y="1476"/>
                  </a:lnTo>
                  <a:lnTo>
                    <a:pt x="2290" y="1476"/>
                  </a:lnTo>
                  <a:lnTo>
                    <a:pt x="2288" y="1474"/>
                  </a:lnTo>
                  <a:lnTo>
                    <a:pt x="2288" y="1474"/>
                  </a:lnTo>
                  <a:lnTo>
                    <a:pt x="2286" y="1470"/>
                  </a:lnTo>
                  <a:lnTo>
                    <a:pt x="2286" y="1470"/>
                  </a:lnTo>
                  <a:lnTo>
                    <a:pt x="2286" y="1468"/>
                  </a:lnTo>
                  <a:lnTo>
                    <a:pt x="2286" y="1468"/>
                  </a:lnTo>
                  <a:lnTo>
                    <a:pt x="2282" y="1464"/>
                  </a:lnTo>
                  <a:lnTo>
                    <a:pt x="2282" y="1464"/>
                  </a:lnTo>
                  <a:lnTo>
                    <a:pt x="2282" y="1464"/>
                  </a:lnTo>
                  <a:lnTo>
                    <a:pt x="2282" y="1464"/>
                  </a:lnTo>
                  <a:lnTo>
                    <a:pt x="2280" y="1462"/>
                  </a:lnTo>
                  <a:lnTo>
                    <a:pt x="2280" y="1462"/>
                  </a:lnTo>
                  <a:lnTo>
                    <a:pt x="2278" y="1458"/>
                  </a:lnTo>
                  <a:lnTo>
                    <a:pt x="2278" y="1458"/>
                  </a:lnTo>
                  <a:lnTo>
                    <a:pt x="2274" y="1454"/>
                  </a:lnTo>
                  <a:lnTo>
                    <a:pt x="2274" y="1454"/>
                  </a:lnTo>
                  <a:lnTo>
                    <a:pt x="2272" y="1454"/>
                  </a:lnTo>
                  <a:lnTo>
                    <a:pt x="2272" y="1454"/>
                  </a:lnTo>
                  <a:lnTo>
                    <a:pt x="2272" y="1454"/>
                  </a:lnTo>
                  <a:lnTo>
                    <a:pt x="2272" y="1454"/>
                  </a:lnTo>
                  <a:lnTo>
                    <a:pt x="2270" y="1450"/>
                  </a:lnTo>
                  <a:lnTo>
                    <a:pt x="2270" y="1448"/>
                  </a:lnTo>
                  <a:lnTo>
                    <a:pt x="2270" y="1448"/>
                  </a:lnTo>
                  <a:lnTo>
                    <a:pt x="2266" y="1446"/>
                  </a:lnTo>
                  <a:lnTo>
                    <a:pt x="2266" y="1446"/>
                  </a:lnTo>
                  <a:lnTo>
                    <a:pt x="2264" y="1442"/>
                  </a:lnTo>
                  <a:lnTo>
                    <a:pt x="2264" y="1442"/>
                  </a:lnTo>
                  <a:lnTo>
                    <a:pt x="2262" y="1442"/>
                  </a:lnTo>
                  <a:lnTo>
                    <a:pt x="2262" y="1442"/>
                  </a:lnTo>
                  <a:lnTo>
                    <a:pt x="2262" y="1438"/>
                  </a:lnTo>
                  <a:lnTo>
                    <a:pt x="2262" y="1438"/>
                  </a:lnTo>
                  <a:lnTo>
                    <a:pt x="2260" y="1436"/>
                  </a:lnTo>
                  <a:lnTo>
                    <a:pt x="2260" y="1436"/>
                  </a:lnTo>
                  <a:lnTo>
                    <a:pt x="2260" y="1434"/>
                  </a:lnTo>
                  <a:lnTo>
                    <a:pt x="2260" y="1434"/>
                  </a:lnTo>
                  <a:lnTo>
                    <a:pt x="2258" y="1430"/>
                  </a:lnTo>
                  <a:lnTo>
                    <a:pt x="2258" y="1430"/>
                  </a:lnTo>
                  <a:lnTo>
                    <a:pt x="2258" y="1428"/>
                  </a:lnTo>
                  <a:lnTo>
                    <a:pt x="2258" y="1428"/>
                  </a:lnTo>
                  <a:lnTo>
                    <a:pt x="2256" y="1422"/>
                  </a:lnTo>
                  <a:lnTo>
                    <a:pt x="2256" y="1422"/>
                  </a:lnTo>
                  <a:lnTo>
                    <a:pt x="2254" y="1418"/>
                  </a:lnTo>
                  <a:lnTo>
                    <a:pt x="2254" y="1418"/>
                  </a:lnTo>
                  <a:lnTo>
                    <a:pt x="2252" y="1416"/>
                  </a:lnTo>
                  <a:lnTo>
                    <a:pt x="2252" y="1416"/>
                  </a:lnTo>
                  <a:lnTo>
                    <a:pt x="2252" y="1416"/>
                  </a:lnTo>
                  <a:lnTo>
                    <a:pt x="2252" y="1416"/>
                  </a:lnTo>
                  <a:lnTo>
                    <a:pt x="2250" y="1412"/>
                  </a:lnTo>
                  <a:lnTo>
                    <a:pt x="2250" y="1412"/>
                  </a:lnTo>
                  <a:lnTo>
                    <a:pt x="2244" y="1408"/>
                  </a:lnTo>
                  <a:lnTo>
                    <a:pt x="2244" y="1408"/>
                  </a:lnTo>
                  <a:lnTo>
                    <a:pt x="2244" y="1406"/>
                  </a:lnTo>
                  <a:lnTo>
                    <a:pt x="2242" y="1404"/>
                  </a:lnTo>
                  <a:lnTo>
                    <a:pt x="2242" y="1404"/>
                  </a:lnTo>
                  <a:lnTo>
                    <a:pt x="2242" y="1402"/>
                  </a:lnTo>
                  <a:lnTo>
                    <a:pt x="2242" y="1402"/>
                  </a:lnTo>
                  <a:lnTo>
                    <a:pt x="2242" y="1402"/>
                  </a:lnTo>
                  <a:lnTo>
                    <a:pt x="2240" y="1402"/>
                  </a:lnTo>
                  <a:lnTo>
                    <a:pt x="2240" y="1402"/>
                  </a:lnTo>
                  <a:lnTo>
                    <a:pt x="2238" y="1400"/>
                  </a:lnTo>
                  <a:lnTo>
                    <a:pt x="2238" y="1400"/>
                  </a:lnTo>
                  <a:lnTo>
                    <a:pt x="2236" y="1398"/>
                  </a:lnTo>
                  <a:lnTo>
                    <a:pt x="2236" y="1398"/>
                  </a:lnTo>
                  <a:lnTo>
                    <a:pt x="2234" y="1396"/>
                  </a:lnTo>
                  <a:lnTo>
                    <a:pt x="2234" y="1394"/>
                  </a:lnTo>
                  <a:lnTo>
                    <a:pt x="2234" y="1394"/>
                  </a:lnTo>
                  <a:lnTo>
                    <a:pt x="2232" y="1392"/>
                  </a:lnTo>
                  <a:lnTo>
                    <a:pt x="2232" y="1392"/>
                  </a:lnTo>
                  <a:lnTo>
                    <a:pt x="2230" y="1390"/>
                  </a:lnTo>
                  <a:lnTo>
                    <a:pt x="2230" y="1390"/>
                  </a:lnTo>
                  <a:lnTo>
                    <a:pt x="2228" y="1388"/>
                  </a:lnTo>
                  <a:lnTo>
                    <a:pt x="2228" y="1388"/>
                  </a:lnTo>
                  <a:lnTo>
                    <a:pt x="2226" y="1386"/>
                  </a:lnTo>
                  <a:lnTo>
                    <a:pt x="2226" y="1386"/>
                  </a:lnTo>
                  <a:lnTo>
                    <a:pt x="2226" y="1382"/>
                  </a:lnTo>
                  <a:lnTo>
                    <a:pt x="2226" y="1382"/>
                  </a:lnTo>
                  <a:lnTo>
                    <a:pt x="2224" y="1380"/>
                  </a:lnTo>
                  <a:lnTo>
                    <a:pt x="2224" y="1380"/>
                  </a:lnTo>
                  <a:lnTo>
                    <a:pt x="2224" y="1378"/>
                  </a:lnTo>
                  <a:lnTo>
                    <a:pt x="2224" y="1378"/>
                  </a:lnTo>
                  <a:lnTo>
                    <a:pt x="2222" y="1374"/>
                  </a:lnTo>
                  <a:lnTo>
                    <a:pt x="2220" y="1372"/>
                  </a:lnTo>
                  <a:lnTo>
                    <a:pt x="2220" y="1372"/>
                  </a:lnTo>
                  <a:lnTo>
                    <a:pt x="2220" y="1370"/>
                  </a:lnTo>
                  <a:lnTo>
                    <a:pt x="2220" y="1370"/>
                  </a:lnTo>
                  <a:lnTo>
                    <a:pt x="2218" y="1368"/>
                  </a:lnTo>
                  <a:lnTo>
                    <a:pt x="2218" y="1368"/>
                  </a:lnTo>
                  <a:lnTo>
                    <a:pt x="2214" y="1364"/>
                  </a:lnTo>
                  <a:lnTo>
                    <a:pt x="2214" y="1364"/>
                  </a:lnTo>
                  <a:lnTo>
                    <a:pt x="2212" y="1364"/>
                  </a:lnTo>
                  <a:lnTo>
                    <a:pt x="2212" y="1364"/>
                  </a:lnTo>
                  <a:lnTo>
                    <a:pt x="2210" y="1362"/>
                  </a:lnTo>
                  <a:lnTo>
                    <a:pt x="2210" y="1362"/>
                  </a:lnTo>
                  <a:lnTo>
                    <a:pt x="2210" y="1358"/>
                  </a:lnTo>
                  <a:lnTo>
                    <a:pt x="2208" y="1358"/>
                  </a:lnTo>
                  <a:lnTo>
                    <a:pt x="2208" y="1358"/>
                  </a:lnTo>
                  <a:lnTo>
                    <a:pt x="2206" y="1356"/>
                  </a:lnTo>
                  <a:lnTo>
                    <a:pt x="2206" y="1356"/>
                  </a:lnTo>
                  <a:lnTo>
                    <a:pt x="2204" y="1354"/>
                  </a:lnTo>
                  <a:lnTo>
                    <a:pt x="2204" y="1354"/>
                  </a:lnTo>
                  <a:lnTo>
                    <a:pt x="2204" y="1350"/>
                  </a:lnTo>
                  <a:lnTo>
                    <a:pt x="2204" y="1350"/>
                  </a:lnTo>
                  <a:lnTo>
                    <a:pt x="2202" y="1346"/>
                  </a:lnTo>
                  <a:lnTo>
                    <a:pt x="2202" y="1346"/>
                  </a:lnTo>
                  <a:lnTo>
                    <a:pt x="2202" y="1344"/>
                  </a:lnTo>
                  <a:lnTo>
                    <a:pt x="2202" y="1344"/>
                  </a:lnTo>
                  <a:lnTo>
                    <a:pt x="2202" y="1342"/>
                  </a:lnTo>
                  <a:lnTo>
                    <a:pt x="2202" y="1342"/>
                  </a:lnTo>
                  <a:lnTo>
                    <a:pt x="2200" y="1338"/>
                  </a:lnTo>
                  <a:lnTo>
                    <a:pt x="2200" y="1338"/>
                  </a:lnTo>
                  <a:lnTo>
                    <a:pt x="2198" y="1336"/>
                  </a:lnTo>
                  <a:lnTo>
                    <a:pt x="2194" y="1334"/>
                  </a:lnTo>
                  <a:lnTo>
                    <a:pt x="2194" y="1334"/>
                  </a:lnTo>
                  <a:lnTo>
                    <a:pt x="2192" y="1332"/>
                  </a:lnTo>
                  <a:lnTo>
                    <a:pt x="2192" y="1332"/>
                  </a:lnTo>
                  <a:lnTo>
                    <a:pt x="2190" y="1332"/>
                  </a:lnTo>
                  <a:lnTo>
                    <a:pt x="2190" y="1332"/>
                  </a:lnTo>
                  <a:lnTo>
                    <a:pt x="2188" y="1328"/>
                  </a:lnTo>
                  <a:lnTo>
                    <a:pt x="2188" y="1328"/>
                  </a:lnTo>
                  <a:lnTo>
                    <a:pt x="2188" y="1326"/>
                  </a:lnTo>
                  <a:lnTo>
                    <a:pt x="2188" y="1326"/>
                  </a:lnTo>
                  <a:lnTo>
                    <a:pt x="2188" y="1322"/>
                  </a:lnTo>
                  <a:lnTo>
                    <a:pt x="2188" y="1322"/>
                  </a:lnTo>
                  <a:lnTo>
                    <a:pt x="2184" y="1318"/>
                  </a:lnTo>
                  <a:lnTo>
                    <a:pt x="2184" y="1318"/>
                  </a:lnTo>
                  <a:lnTo>
                    <a:pt x="2184" y="1316"/>
                  </a:lnTo>
                  <a:lnTo>
                    <a:pt x="2184" y="1316"/>
                  </a:lnTo>
                  <a:lnTo>
                    <a:pt x="2180" y="1312"/>
                  </a:lnTo>
                  <a:lnTo>
                    <a:pt x="2180" y="1312"/>
                  </a:lnTo>
                  <a:lnTo>
                    <a:pt x="2178" y="1312"/>
                  </a:lnTo>
                  <a:lnTo>
                    <a:pt x="2178" y="1312"/>
                  </a:lnTo>
                  <a:lnTo>
                    <a:pt x="2176" y="1308"/>
                  </a:lnTo>
                  <a:lnTo>
                    <a:pt x="2176" y="1308"/>
                  </a:lnTo>
                  <a:lnTo>
                    <a:pt x="2174" y="1306"/>
                  </a:lnTo>
                  <a:lnTo>
                    <a:pt x="2174" y="1306"/>
                  </a:lnTo>
                  <a:lnTo>
                    <a:pt x="2172" y="1304"/>
                  </a:lnTo>
                  <a:lnTo>
                    <a:pt x="2172" y="1304"/>
                  </a:lnTo>
                  <a:lnTo>
                    <a:pt x="2170" y="1302"/>
                  </a:lnTo>
                  <a:lnTo>
                    <a:pt x="2170" y="1302"/>
                  </a:lnTo>
                  <a:lnTo>
                    <a:pt x="2170" y="1300"/>
                  </a:lnTo>
                  <a:lnTo>
                    <a:pt x="2170" y="1300"/>
                  </a:lnTo>
                  <a:lnTo>
                    <a:pt x="2166" y="1298"/>
                  </a:lnTo>
                  <a:lnTo>
                    <a:pt x="2166" y="1298"/>
                  </a:lnTo>
                  <a:lnTo>
                    <a:pt x="2166" y="1296"/>
                  </a:lnTo>
                  <a:lnTo>
                    <a:pt x="2160" y="1288"/>
                  </a:lnTo>
                  <a:lnTo>
                    <a:pt x="2160" y="1288"/>
                  </a:lnTo>
                  <a:lnTo>
                    <a:pt x="2158" y="1286"/>
                  </a:lnTo>
                  <a:lnTo>
                    <a:pt x="2158" y="1286"/>
                  </a:lnTo>
                  <a:lnTo>
                    <a:pt x="2156" y="1282"/>
                  </a:lnTo>
                  <a:lnTo>
                    <a:pt x="2156" y="1282"/>
                  </a:lnTo>
                  <a:lnTo>
                    <a:pt x="2156" y="1280"/>
                  </a:lnTo>
                  <a:lnTo>
                    <a:pt x="2156" y="1280"/>
                  </a:lnTo>
                  <a:lnTo>
                    <a:pt x="2154" y="1278"/>
                  </a:lnTo>
                  <a:lnTo>
                    <a:pt x="2152" y="1276"/>
                  </a:lnTo>
                  <a:lnTo>
                    <a:pt x="2152" y="1276"/>
                  </a:lnTo>
                  <a:lnTo>
                    <a:pt x="2150" y="1272"/>
                  </a:lnTo>
                  <a:lnTo>
                    <a:pt x="2150" y="1272"/>
                  </a:lnTo>
                  <a:lnTo>
                    <a:pt x="2150" y="1270"/>
                  </a:lnTo>
                  <a:lnTo>
                    <a:pt x="2150" y="1270"/>
                  </a:lnTo>
                  <a:lnTo>
                    <a:pt x="2148" y="1266"/>
                  </a:lnTo>
                  <a:lnTo>
                    <a:pt x="2148" y="1266"/>
                  </a:lnTo>
                  <a:lnTo>
                    <a:pt x="2146" y="1262"/>
                  </a:lnTo>
                  <a:lnTo>
                    <a:pt x="2146" y="1262"/>
                  </a:lnTo>
                  <a:lnTo>
                    <a:pt x="2146" y="1260"/>
                  </a:lnTo>
                  <a:lnTo>
                    <a:pt x="2144" y="1260"/>
                  </a:lnTo>
                  <a:lnTo>
                    <a:pt x="2144" y="1260"/>
                  </a:lnTo>
                  <a:lnTo>
                    <a:pt x="2144" y="1254"/>
                  </a:lnTo>
                  <a:lnTo>
                    <a:pt x="2144" y="1254"/>
                  </a:lnTo>
                  <a:lnTo>
                    <a:pt x="2140" y="1252"/>
                  </a:lnTo>
                  <a:lnTo>
                    <a:pt x="2140" y="1252"/>
                  </a:lnTo>
                  <a:lnTo>
                    <a:pt x="2140" y="1250"/>
                  </a:lnTo>
                  <a:lnTo>
                    <a:pt x="2138" y="1250"/>
                  </a:lnTo>
                  <a:lnTo>
                    <a:pt x="2138" y="1250"/>
                  </a:lnTo>
                  <a:lnTo>
                    <a:pt x="2136" y="1246"/>
                  </a:lnTo>
                  <a:lnTo>
                    <a:pt x="2136" y="1246"/>
                  </a:lnTo>
                  <a:lnTo>
                    <a:pt x="2136" y="1246"/>
                  </a:lnTo>
                  <a:lnTo>
                    <a:pt x="2136" y="1246"/>
                  </a:lnTo>
                  <a:lnTo>
                    <a:pt x="2134" y="1240"/>
                  </a:lnTo>
                  <a:lnTo>
                    <a:pt x="2134" y="1240"/>
                  </a:lnTo>
                  <a:lnTo>
                    <a:pt x="2132" y="1238"/>
                  </a:lnTo>
                  <a:lnTo>
                    <a:pt x="2132" y="1238"/>
                  </a:lnTo>
                  <a:lnTo>
                    <a:pt x="2130" y="1236"/>
                  </a:lnTo>
                  <a:lnTo>
                    <a:pt x="2130" y="1236"/>
                  </a:lnTo>
                  <a:lnTo>
                    <a:pt x="2128" y="1234"/>
                  </a:lnTo>
                  <a:lnTo>
                    <a:pt x="2128" y="1234"/>
                  </a:lnTo>
                  <a:lnTo>
                    <a:pt x="2126" y="1232"/>
                  </a:lnTo>
                  <a:lnTo>
                    <a:pt x="2126" y="1232"/>
                  </a:lnTo>
                  <a:lnTo>
                    <a:pt x="2124" y="1230"/>
                  </a:lnTo>
                  <a:lnTo>
                    <a:pt x="2124" y="1230"/>
                  </a:lnTo>
                  <a:lnTo>
                    <a:pt x="2124" y="1228"/>
                  </a:lnTo>
                  <a:lnTo>
                    <a:pt x="2124" y="1228"/>
                  </a:lnTo>
                  <a:lnTo>
                    <a:pt x="2122" y="1226"/>
                  </a:lnTo>
                  <a:lnTo>
                    <a:pt x="2122" y="1226"/>
                  </a:lnTo>
                  <a:lnTo>
                    <a:pt x="2122" y="1222"/>
                  </a:lnTo>
                  <a:lnTo>
                    <a:pt x="2122" y="1222"/>
                  </a:lnTo>
                  <a:lnTo>
                    <a:pt x="2118" y="1218"/>
                  </a:lnTo>
                  <a:lnTo>
                    <a:pt x="2118" y="1218"/>
                  </a:lnTo>
                  <a:lnTo>
                    <a:pt x="2116" y="1216"/>
                  </a:lnTo>
                  <a:lnTo>
                    <a:pt x="2116" y="1216"/>
                  </a:lnTo>
                  <a:lnTo>
                    <a:pt x="2114" y="1212"/>
                  </a:lnTo>
                  <a:lnTo>
                    <a:pt x="2114" y="1212"/>
                  </a:lnTo>
                  <a:lnTo>
                    <a:pt x="2110" y="1210"/>
                  </a:lnTo>
                  <a:lnTo>
                    <a:pt x="2110" y="1210"/>
                  </a:lnTo>
                  <a:lnTo>
                    <a:pt x="2108" y="1210"/>
                  </a:lnTo>
                  <a:lnTo>
                    <a:pt x="2108" y="1210"/>
                  </a:lnTo>
                  <a:lnTo>
                    <a:pt x="2108" y="1210"/>
                  </a:lnTo>
                  <a:lnTo>
                    <a:pt x="2102" y="1208"/>
                  </a:lnTo>
                  <a:lnTo>
                    <a:pt x="2102" y="1208"/>
                  </a:lnTo>
                  <a:lnTo>
                    <a:pt x="2102" y="1208"/>
                  </a:lnTo>
                  <a:lnTo>
                    <a:pt x="2096" y="1210"/>
                  </a:lnTo>
                  <a:lnTo>
                    <a:pt x="2096" y="1210"/>
                  </a:lnTo>
                  <a:lnTo>
                    <a:pt x="2094" y="1212"/>
                  </a:lnTo>
                  <a:lnTo>
                    <a:pt x="2094" y="1212"/>
                  </a:lnTo>
                  <a:lnTo>
                    <a:pt x="2090" y="1214"/>
                  </a:lnTo>
                  <a:lnTo>
                    <a:pt x="2090" y="1214"/>
                  </a:lnTo>
                  <a:lnTo>
                    <a:pt x="2086" y="1216"/>
                  </a:lnTo>
                  <a:lnTo>
                    <a:pt x="2086" y="1218"/>
                  </a:lnTo>
                  <a:lnTo>
                    <a:pt x="2086" y="1218"/>
                  </a:lnTo>
                  <a:lnTo>
                    <a:pt x="2082" y="1220"/>
                  </a:lnTo>
                  <a:lnTo>
                    <a:pt x="2082" y="1220"/>
                  </a:lnTo>
                  <a:lnTo>
                    <a:pt x="2082" y="1222"/>
                  </a:lnTo>
                  <a:lnTo>
                    <a:pt x="2082" y="1222"/>
                  </a:lnTo>
                  <a:lnTo>
                    <a:pt x="2080" y="1222"/>
                  </a:lnTo>
                  <a:lnTo>
                    <a:pt x="2080" y="1222"/>
                  </a:lnTo>
                  <a:lnTo>
                    <a:pt x="2078" y="1224"/>
                  </a:lnTo>
                  <a:lnTo>
                    <a:pt x="2078" y="1224"/>
                  </a:lnTo>
                  <a:lnTo>
                    <a:pt x="2076" y="1226"/>
                  </a:lnTo>
                  <a:lnTo>
                    <a:pt x="2076" y="1226"/>
                  </a:lnTo>
                  <a:lnTo>
                    <a:pt x="2074" y="1230"/>
                  </a:lnTo>
                  <a:lnTo>
                    <a:pt x="2074" y="1230"/>
                  </a:lnTo>
                  <a:lnTo>
                    <a:pt x="2072" y="1232"/>
                  </a:lnTo>
                  <a:lnTo>
                    <a:pt x="2072" y="1232"/>
                  </a:lnTo>
                  <a:lnTo>
                    <a:pt x="2070" y="1234"/>
                  </a:lnTo>
                  <a:lnTo>
                    <a:pt x="2070" y="1234"/>
                  </a:lnTo>
                  <a:lnTo>
                    <a:pt x="2068" y="1238"/>
                  </a:lnTo>
                  <a:lnTo>
                    <a:pt x="2068" y="1238"/>
                  </a:lnTo>
                  <a:lnTo>
                    <a:pt x="2068" y="1240"/>
                  </a:lnTo>
                  <a:lnTo>
                    <a:pt x="2068" y="1240"/>
                  </a:lnTo>
                  <a:lnTo>
                    <a:pt x="2066" y="1240"/>
                  </a:lnTo>
                  <a:lnTo>
                    <a:pt x="2066" y="1240"/>
                  </a:lnTo>
                  <a:lnTo>
                    <a:pt x="2064" y="1244"/>
                  </a:lnTo>
                  <a:lnTo>
                    <a:pt x="2064" y="1244"/>
                  </a:lnTo>
                  <a:lnTo>
                    <a:pt x="2062" y="1244"/>
                  </a:lnTo>
                  <a:lnTo>
                    <a:pt x="2062" y="1244"/>
                  </a:lnTo>
                  <a:lnTo>
                    <a:pt x="2060" y="1246"/>
                  </a:lnTo>
                  <a:lnTo>
                    <a:pt x="2060" y="1246"/>
                  </a:lnTo>
                  <a:lnTo>
                    <a:pt x="2058" y="1250"/>
                  </a:lnTo>
                  <a:lnTo>
                    <a:pt x="2058" y="1250"/>
                  </a:lnTo>
                  <a:lnTo>
                    <a:pt x="2056" y="1252"/>
                  </a:lnTo>
                  <a:lnTo>
                    <a:pt x="2056" y="1252"/>
                  </a:lnTo>
                  <a:lnTo>
                    <a:pt x="2054" y="1256"/>
                  </a:lnTo>
                  <a:lnTo>
                    <a:pt x="2054" y="1256"/>
                  </a:lnTo>
                  <a:lnTo>
                    <a:pt x="2052" y="1256"/>
                  </a:lnTo>
                  <a:lnTo>
                    <a:pt x="2052" y="1256"/>
                  </a:lnTo>
                  <a:lnTo>
                    <a:pt x="2050" y="1262"/>
                  </a:lnTo>
                  <a:lnTo>
                    <a:pt x="2050" y="1262"/>
                  </a:lnTo>
                  <a:lnTo>
                    <a:pt x="2050" y="1264"/>
                  </a:lnTo>
                  <a:lnTo>
                    <a:pt x="2050" y="1264"/>
                  </a:lnTo>
                  <a:lnTo>
                    <a:pt x="2048" y="1268"/>
                  </a:lnTo>
                  <a:lnTo>
                    <a:pt x="2048" y="1268"/>
                  </a:lnTo>
                  <a:lnTo>
                    <a:pt x="2048" y="1270"/>
                  </a:lnTo>
                  <a:lnTo>
                    <a:pt x="2048" y="1270"/>
                  </a:lnTo>
                  <a:lnTo>
                    <a:pt x="2046" y="1272"/>
                  </a:lnTo>
                  <a:lnTo>
                    <a:pt x="2046" y="1272"/>
                  </a:lnTo>
                  <a:lnTo>
                    <a:pt x="2044" y="1274"/>
                  </a:lnTo>
                  <a:lnTo>
                    <a:pt x="2044" y="1274"/>
                  </a:lnTo>
                  <a:lnTo>
                    <a:pt x="2042" y="1278"/>
                  </a:lnTo>
                  <a:lnTo>
                    <a:pt x="2042" y="1278"/>
                  </a:lnTo>
                  <a:lnTo>
                    <a:pt x="2042" y="1278"/>
                  </a:lnTo>
                  <a:lnTo>
                    <a:pt x="2042" y="1278"/>
                  </a:lnTo>
                  <a:lnTo>
                    <a:pt x="2038" y="1282"/>
                  </a:lnTo>
                  <a:lnTo>
                    <a:pt x="2038" y="1282"/>
                  </a:lnTo>
                  <a:lnTo>
                    <a:pt x="2036" y="1286"/>
                  </a:lnTo>
                  <a:lnTo>
                    <a:pt x="2036" y="1286"/>
                  </a:lnTo>
                  <a:lnTo>
                    <a:pt x="2036" y="1286"/>
                  </a:lnTo>
                  <a:lnTo>
                    <a:pt x="2036" y="1286"/>
                  </a:lnTo>
                  <a:lnTo>
                    <a:pt x="2034" y="1288"/>
                  </a:lnTo>
                  <a:lnTo>
                    <a:pt x="2034" y="1288"/>
                  </a:lnTo>
                  <a:lnTo>
                    <a:pt x="2032" y="1292"/>
                  </a:lnTo>
                  <a:lnTo>
                    <a:pt x="2032" y="1292"/>
                  </a:lnTo>
                  <a:lnTo>
                    <a:pt x="2030" y="1294"/>
                  </a:lnTo>
                  <a:lnTo>
                    <a:pt x="2030" y="1294"/>
                  </a:lnTo>
                  <a:lnTo>
                    <a:pt x="2028" y="1296"/>
                  </a:lnTo>
                  <a:lnTo>
                    <a:pt x="2028" y="1296"/>
                  </a:lnTo>
                  <a:lnTo>
                    <a:pt x="2026" y="1298"/>
                  </a:lnTo>
                  <a:lnTo>
                    <a:pt x="2026" y="1298"/>
                  </a:lnTo>
                  <a:lnTo>
                    <a:pt x="2026" y="1300"/>
                  </a:lnTo>
                  <a:lnTo>
                    <a:pt x="2026" y="1300"/>
                  </a:lnTo>
                  <a:lnTo>
                    <a:pt x="2024" y="1302"/>
                  </a:lnTo>
                  <a:lnTo>
                    <a:pt x="2024" y="1302"/>
                  </a:lnTo>
                  <a:lnTo>
                    <a:pt x="2020" y="1304"/>
                  </a:lnTo>
                  <a:lnTo>
                    <a:pt x="2020" y="1304"/>
                  </a:lnTo>
                  <a:lnTo>
                    <a:pt x="2020" y="1308"/>
                  </a:lnTo>
                  <a:lnTo>
                    <a:pt x="2020" y="1308"/>
                  </a:lnTo>
                  <a:lnTo>
                    <a:pt x="2018" y="1310"/>
                  </a:lnTo>
                  <a:lnTo>
                    <a:pt x="2018" y="1310"/>
                  </a:lnTo>
                  <a:lnTo>
                    <a:pt x="2016" y="1312"/>
                  </a:lnTo>
                  <a:lnTo>
                    <a:pt x="2016" y="1312"/>
                  </a:lnTo>
                  <a:lnTo>
                    <a:pt x="2014" y="1314"/>
                  </a:lnTo>
                  <a:lnTo>
                    <a:pt x="2014" y="1314"/>
                  </a:lnTo>
                  <a:lnTo>
                    <a:pt x="2012" y="1316"/>
                  </a:lnTo>
                  <a:lnTo>
                    <a:pt x="2012" y="1316"/>
                  </a:lnTo>
                  <a:lnTo>
                    <a:pt x="2010" y="1318"/>
                  </a:lnTo>
                  <a:lnTo>
                    <a:pt x="2010" y="1318"/>
                  </a:lnTo>
                  <a:lnTo>
                    <a:pt x="2008" y="1322"/>
                  </a:lnTo>
                  <a:lnTo>
                    <a:pt x="2008" y="1322"/>
                  </a:lnTo>
                  <a:lnTo>
                    <a:pt x="2006" y="1324"/>
                  </a:lnTo>
                  <a:lnTo>
                    <a:pt x="2006" y="1324"/>
                  </a:lnTo>
                  <a:lnTo>
                    <a:pt x="2004" y="1324"/>
                  </a:lnTo>
                  <a:lnTo>
                    <a:pt x="2004" y="1324"/>
                  </a:lnTo>
                  <a:lnTo>
                    <a:pt x="2002" y="1326"/>
                  </a:lnTo>
                  <a:lnTo>
                    <a:pt x="2002" y="1326"/>
                  </a:lnTo>
                  <a:lnTo>
                    <a:pt x="1998" y="1330"/>
                  </a:lnTo>
                  <a:lnTo>
                    <a:pt x="1998" y="1332"/>
                  </a:lnTo>
                  <a:lnTo>
                    <a:pt x="1998" y="1332"/>
                  </a:lnTo>
                  <a:lnTo>
                    <a:pt x="1996" y="1336"/>
                  </a:lnTo>
                  <a:lnTo>
                    <a:pt x="1996" y="1336"/>
                  </a:lnTo>
                  <a:lnTo>
                    <a:pt x="1994" y="1338"/>
                  </a:lnTo>
                  <a:lnTo>
                    <a:pt x="1994" y="1338"/>
                  </a:lnTo>
                  <a:lnTo>
                    <a:pt x="1990" y="1342"/>
                  </a:lnTo>
                  <a:lnTo>
                    <a:pt x="1990" y="1342"/>
                  </a:lnTo>
                  <a:lnTo>
                    <a:pt x="1988" y="1344"/>
                  </a:lnTo>
                  <a:lnTo>
                    <a:pt x="1988" y="1344"/>
                  </a:lnTo>
                  <a:lnTo>
                    <a:pt x="1986" y="1346"/>
                  </a:lnTo>
                  <a:lnTo>
                    <a:pt x="1986" y="1346"/>
                  </a:lnTo>
                  <a:lnTo>
                    <a:pt x="1984" y="1352"/>
                  </a:lnTo>
                  <a:lnTo>
                    <a:pt x="1984" y="1352"/>
                  </a:lnTo>
                  <a:lnTo>
                    <a:pt x="1982" y="1356"/>
                  </a:lnTo>
                  <a:lnTo>
                    <a:pt x="1982" y="1356"/>
                  </a:lnTo>
                  <a:lnTo>
                    <a:pt x="1980" y="1356"/>
                  </a:lnTo>
                  <a:lnTo>
                    <a:pt x="1980" y="1356"/>
                  </a:lnTo>
                  <a:lnTo>
                    <a:pt x="1978" y="1360"/>
                  </a:lnTo>
                  <a:lnTo>
                    <a:pt x="1978" y="1360"/>
                  </a:lnTo>
                  <a:lnTo>
                    <a:pt x="1974" y="1364"/>
                  </a:lnTo>
                  <a:lnTo>
                    <a:pt x="1974" y="1364"/>
                  </a:lnTo>
                  <a:lnTo>
                    <a:pt x="1972" y="1366"/>
                  </a:lnTo>
                  <a:lnTo>
                    <a:pt x="1972" y="1366"/>
                  </a:lnTo>
                  <a:lnTo>
                    <a:pt x="1972" y="1368"/>
                  </a:lnTo>
                  <a:lnTo>
                    <a:pt x="1972" y="1368"/>
                  </a:lnTo>
                  <a:lnTo>
                    <a:pt x="1970" y="1370"/>
                  </a:lnTo>
                  <a:lnTo>
                    <a:pt x="1970" y="1370"/>
                  </a:lnTo>
                  <a:lnTo>
                    <a:pt x="1968" y="1372"/>
                  </a:lnTo>
                  <a:lnTo>
                    <a:pt x="1968" y="1372"/>
                  </a:lnTo>
                  <a:lnTo>
                    <a:pt x="1966" y="1374"/>
                  </a:lnTo>
                  <a:lnTo>
                    <a:pt x="1966" y="1374"/>
                  </a:lnTo>
                  <a:lnTo>
                    <a:pt x="1964" y="1376"/>
                  </a:lnTo>
                  <a:lnTo>
                    <a:pt x="1962" y="1376"/>
                  </a:lnTo>
                  <a:lnTo>
                    <a:pt x="1962" y="1376"/>
                  </a:lnTo>
                  <a:lnTo>
                    <a:pt x="1960" y="1380"/>
                  </a:lnTo>
                  <a:lnTo>
                    <a:pt x="1960" y="1380"/>
                  </a:lnTo>
                  <a:lnTo>
                    <a:pt x="1956" y="1384"/>
                  </a:lnTo>
                  <a:lnTo>
                    <a:pt x="1956" y="1384"/>
                  </a:lnTo>
                  <a:lnTo>
                    <a:pt x="1956" y="1386"/>
                  </a:lnTo>
                  <a:lnTo>
                    <a:pt x="1956" y="1386"/>
                  </a:lnTo>
                  <a:lnTo>
                    <a:pt x="1952" y="1388"/>
                  </a:lnTo>
                  <a:lnTo>
                    <a:pt x="1952" y="1388"/>
                  </a:lnTo>
                  <a:lnTo>
                    <a:pt x="1952" y="1392"/>
                  </a:lnTo>
                  <a:lnTo>
                    <a:pt x="1952" y="1392"/>
                  </a:lnTo>
                  <a:lnTo>
                    <a:pt x="1950" y="1394"/>
                  </a:lnTo>
                  <a:lnTo>
                    <a:pt x="1950" y="1394"/>
                  </a:lnTo>
                  <a:lnTo>
                    <a:pt x="1948" y="1396"/>
                  </a:lnTo>
                  <a:lnTo>
                    <a:pt x="1948" y="1396"/>
                  </a:lnTo>
                  <a:lnTo>
                    <a:pt x="1946" y="1398"/>
                  </a:lnTo>
                  <a:lnTo>
                    <a:pt x="1946" y="1398"/>
                  </a:lnTo>
                  <a:lnTo>
                    <a:pt x="1946" y="1400"/>
                  </a:lnTo>
                  <a:lnTo>
                    <a:pt x="1946" y="1400"/>
                  </a:lnTo>
                  <a:lnTo>
                    <a:pt x="1942" y="1400"/>
                  </a:lnTo>
                  <a:lnTo>
                    <a:pt x="1942" y="1400"/>
                  </a:lnTo>
                  <a:lnTo>
                    <a:pt x="1942" y="1400"/>
                  </a:lnTo>
                  <a:lnTo>
                    <a:pt x="1942" y="1400"/>
                  </a:lnTo>
                  <a:lnTo>
                    <a:pt x="1940" y="1398"/>
                  </a:lnTo>
                  <a:lnTo>
                    <a:pt x="1940" y="1398"/>
                  </a:lnTo>
                  <a:lnTo>
                    <a:pt x="1938" y="1394"/>
                  </a:lnTo>
                  <a:lnTo>
                    <a:pt x="1938" y="1394"/>
                  </a:lnTo>
                  <a:lnTo>
                    <a:pt x="1940" y="1390"/>
                  </a:lnTo>
                  <a:lnTo>
                    <a:pt x="1940" y="1390"/>
                  </a:lnTo>
                  <a:lnTo>
                    <a:pt x="1940" y="1388"/>
                  </a:lnTo>
                  <a:lnTo>
                    <a:pt x="1940" y="1388"/>
                  </a:lnTo>
                  <a:lnTo>
                    <a:pt x="1942" y="1384"/>
                  </a:lnTo>
                  <a:lnTo>
                    <a:pt x="1942" y="1384"/>
                  </a:lnTo>
                  <a:lnTo>
                    <a:pt x="1940" y="1380"/>
                  </a:lnTo>
                  <a:lnTo>
                    <a:pt x="1940" y="1380"/>
                  </a:lnTo>
                  <a:lnTo>
                    <a:pt x="1940" y="1378"/>
                  </a:lnTo>
                  <a:lnTo>
                    <a:pt x="1940" y="1378"/>
                  </a:lnTo>
                  <a:lnTo>
                    <a:pt x="1940" y="1374"/>
                  </a:lnTo>
                  <a:lnTo>
                    <a:pt x="1940" y="1372"/>
                  </a:lnTo>
                  <a:lnTo>
                    <a:pt x="1940" y="1372"/>
                  </a:lnTo>
                  <a:lnTo>
                    <a:pt x="1940" y="1368"/>
                  </a:lnTo>
                  <a:lnTo>
                    <a:pt x="1940" y="1368"/>
                  </a:lnTo>
                  <a:lnTo>
                    <a:pt x="1940" y="1366"/>
                  </a:lnTo>
                  <a:lnTo>
                    <a:pt x="1940" y="1366"/>
                  </a:lnTo>
                  <a:lnTo>
                    <a:pt x="1940" y="1362"/>
                  </a:lnTo>
                  <a:lnTo>
                    <a:pt x="1940" y="1362"/>
                  </a:lnTo>
                  <a:lnTo>
                    <a:pt x="1940" y="1360"/>
                  </a:lnTo>
                  <a:lnTo>
                    <a:pt x="1940" y="1360"/>
                  </a:lnTo>
                  <a:lnTo>
                    <a:pt x="1940" y="1356"/>
                  </a:lnTo>
                  <a:lnTo>
                    <a:pt x="1940" y="1356"/>
                  </a:lnTo>
                  <a:lnTo>
                    <a:pt x="1940" y="1352"/>
                  </a:lnTo>
                  <a:lnTo>
                    <a:pt x="1940" y="1352"/>
                  </a:lnTo>
                  <a:lnTo>
                    <a:pt x="1938" y="1350"/>
                  </a:lnTo>
                  <a:lnTo>
                    <a:pt x="1938" y="1350"/>
                  </a:lnTo>
                  <a:lnTo>
                    <a:pt x="1938" y="1348"/>
                  </a:lnTo>
                  <a:lnTo>
                    <a:pt x="1938" y="1348"/>
                  </a:lnTo>
                  <a:lnTo>
                    <a:pt x="1936" y="1344"/>
                  </a:lnTo>
                  <a:lnTo>
                    <a:pt x="1936" y="1344"/>
                  </a:lnTo>
                  <a:lnTo>
                    <a:pt x="1936" y="1342"/>
                  </a:lnTo>
                  <a:lnTo>
                    <a:pt x="1936" y="1342"/>
                  </a:lnTo>
                  <a:lnTo>
                    <a:pt x="1934" y="1336"/>
                  </a:lnTo>
                  <a:lnTo>
                    <a:pt x="1934" y="1336"/>
                  </a:lnTo>
                  <a:lnTo>
                    <a:pt x="1934" y="1336"/>
                  </a:lnTo>
                  <a:lnTo>
                    <a:pt x="1932" y="1334"/>
                  </a:lnTo>
                  <a:lnTo>
                    <a:pt x="1932" y="1334"/>
                  </a:lnTo>
                  <a:lnTo>
                    <a:pt x="1930" y="1330"/>
                  </a:lnTo>
                  <a:lnTo>
                    <a:pt x="1930" y="1330"/>
                  </a:lnTo>
                  <a:lnTo>
                    <a:pt x="1930" y="1328"/>
                  </a:lnTo>
                  <a:lnTo>
                    <a:pt x="1930" y="1328"/>
                  </a:lnTo>
                  <a:lnTo>
                    <a:pt x="1930" y="1326"/>
                  </a:lnTo>
                  <a:lnTo>
                    <a:pt x="1930" y="1326"/>
                  </a:lnTo>
                  <a:lnTo>
                    <a:pt x="1928" y="1320"/>
                  </a:lnTo>
                  <a:lnTo>
                    <a:pt x="1928" y="1320"/>
                  </a:lnTo>
                  <a:lnTo>
                    <a:pt x="1928" y="1318"/>
                  </a:lnTo>
                  <a:lnTo>
                    <a:pt x="1928" y="1318"/>
                  </a:lnTo>
                  <a:lnTo>
                    <a:pt x="1926" y="1316"/>
                  </a:lnTo>
                  <a:lnTo>
                    <a:pt x="1926" y="1316"/>
                  </a:lnTo>
                  <a:lnTo>
                    <a:pt x="1926" y="1312"/>
                  </a:lnTo>
                  <a:lnTo>
                    <a:pt x="1926" y="1312"/>
                  </a:lnTo>
                  <a:lnTo>
                    <a:pt x="1926" y="1310"/>
                  </a:lnTo>
                  <a:lnTo>
                    <a:pt x="1926" y="1310"/>
                  </a:lnTo>
                  <a:lnTo>
                    <a:pt x="1926" y="1306"/>
                  </a:lnTo>
                  <a:lnTo>
                    <a:pt x="1926" y="1304"/>
                  </a:lnTo>
                  <a:lnTo>
                    <a:pt x="1926" y="1304"/>
                  </a:lnTo>
                  <a:lnTo>
                    <a:pt x="1928" y="1302"/>
                  </a:lnTo>
                  <a:lnTo>
                    <a:pt x="1928" y="1302"/>
                  </a:lnTo>
                  <a:lnTo>
                    <a:pt x="1928" y="1298"/>
                  </a:lnTo>
                  <a:lnTo>
                    <a:pt x="1928" y="1298"/>
                  </a:lnTo>
                  <a:lnTo>
                    <a:pt x="1928" y="1292"/>
                  </a:lnTo>
                  <a:lnTo>
                    <a:pt x="1928" y="1292"/>
                  </a:lnTo>
                  <a:lnTo>
                    <a:pt x="1928" y="1288"/>
                  </a:lnTo>
                  <a:lnTo>
                    <a:pt x="1928" y="1288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26" y="1284"/>
                  </a:lnTo>
                  <a:lnTo>
                    <a:pt x="1926" y="1284"/>
                  </a:lnTo>
                  <a:lnTo>
                    <a:pt x="1926" y="1280"/>
                  </a:lnTo>
                  <a:lnTo>
                    <a:pt x="1926" y="1280"/>
                  </a:lnTo>
                  <a:lnTo>
                    <a:pt x="1924" y="1278"/>
                  </a:lnTo>
                  <a:lnTo>
                    <a:pt x="1924" y="1278"/>
                  </a:lnTo>
                  <a:lnTo>
                    <a:pt x="1924" y="1276"/>
                  </a:lnTo>
                  <a:lnTo>
                    <a:pt x="1924" y="1276"/>
                  </a:lnTo>
                  <a:lnTo>
                    <a:pt x="1924" y="1274"/>
                  </a:lnTo>
                  <a:lnTo>
                    <a:pt x="1924" y="1274"/>
                  </a:lnTo>
                  <a:lnTo>
                    <a:pt x="1924" y="1270"/>
                  </a:lnTo>
                  <a:lnTo>
                    <a:pt x="1924" y="1270"/>
                  </a:lnTo>
                  <a:lnTo>
                    <a:pt x="1924" y="1266"/>
                  </a:lnTo>
                  <a:lnTo>
                    <a:pt x="1924" y="1266"/>
                  </a:lnTo>
                  <a:lnTo>
                    <a:pt x="1924" y="1264"/>
                  </a:lnTo>
                  <a:lnTo>
                    <a:pt x="1924" y="1264"/>
                  </a:lnTo>
                  <a:lnTo>
                    <a:pt x="1924" y="1262"/>
                  </a:lnTo>
                  <a:lnTo>
                    <a:pt x="1924" y="1262"/>
                  </a:lnTo>
                  <a:lnTo>
                    <a:pt x="1926" y="1258"/>
                  </a:lnTo>
                  <a:lnTo>
                    <a:pt x="1926" y="1258"/>
                  </a:lnTo>
                  <a:lnTo>
                    <a:pt x="1926" y="1254"/>
                  </a:lnTo>
                  <a:lnTo>
                    <a:pt x="1926" y="1254"/>
                  </a:lnTo>
                  <a:lnTo>
                    <a:pt x="1924" y="1252"/>
                  </a:lnTo>
                  <a:lnTo>
                    <a:pt x="1924" y="1252"/>
                  </a:lnTo>
                  <a:lnTo>
                    <a:pt x="1924" y="1248"/>
                  </a:lnTo>
                  <a:lnTo>
                    <a:pt x="1924" y="1248"/>
                  </a:lnTo>
                  <a:lnTo>
                    <a:pt x="1922" y="1246"/>
                  </a:lnTo>
                  <a:lnTo>
                    <a:pt x="1922" y="1246"/>
                  </a:lnTo>
                  <a:lnTo>
                    <a:pt x="1922" y="1244"/>
                  </a:lnTo>
                  <a:lnTo>
                    <a:pt x="1922" y="1244"/>
                  </a:lnTo>
                  <a:lnTo>
                    <a:pt x="1922" y="1240"/>
                  </a:lnTo>
                  <a:lnTo>
                    <a:pt x="1922" y="1240"/>
                  </a:lnTo>
                  <a:lnTo>
                    <a:pt x="1922" y="1238"/>
                  </a:lnTo>
                  <a:lnTo>
                    <a:pt x="1922" y="1238"/>
                  </a:lnTo>
                  <a:lnTo>
                    <a:pt x="1922" y="1236"/>
                  </a:lnTo>
                  <a:lnTo>
                    <a:pt x="1922" y="1236"/>
                  </a:lnTo>
                  <a:lnTo>
                    <a:pt x="1922" y="1234"/>
                  </a:lnTo>
                  <a:lnTo>
                    <a:pt x="1922" y="1234"/>
                  </a:lnTo>
                  <a:lnTo>
                    <a:pt x="1922" y="1230"/>
                  </a:lnTo>
                  <a:lnTo>
                    <a:pt x="1922" y="1230"/>
                  </a:lnTo>
                  <a:lnTo>
                    <a:pt x="1920" y="1226"/>
                  </a:lnTo>
                  <a:lnTo>
                    <a:pt x="1920" y="1226"/>
                  </a:lnTo>
                  <a:lnTo>
                    <a:pt x="1920" y="1224"/>
                  </a:lnTo>
                  <a:lnTo>
                    <a:pt x="1920" y="1224"/>
                  </a:lnTo>
                  <a:lnTo>
                    <a:pt x="1920" y="1220"/>
                  </a:lnTo>
                  <a:lnTo>
                    <a:pt x="1920" y="1220"/>
                  </a:lnTo>
                  <a:lnTo>
                    <a:pt x="1918" y="1218"/>
                  </a:lnTo>
                  <a:lnTo>
                    <a:pt x="1918" y="1218"/>
                  </a:lnTo>
                  <a:lnTo>
                    <a:pt x="1918" y="1214"/>
                  </a:lnTo>
                  <a:lnTo>
                    <a:pt x="1918" y="1214"/>
                  </a:lnTo>
                  <a:lnTo>
                    <a:pt x="1916" y="1212"/>
                  </a:lnTo>
                  <a:lnTo>
                    <a:pt x="1916" y="1212"/>
                  </a:lnTo>
                  <a:lnTo>
                    <a:pt x="1916" y="1210"/>
                  </a:lnTo>
                  <a:lnTo>
                    <a:pt x="1916" y="1210"/>
                  </a:lnTo>
                  <a:lnTo>
                    <a:pt x="1916" y="1206"/>
                  </a:lnTo>
                  <a:lnTo>
                    <a:pt x="1916" y="1206"/>
                  </a:lnTo>
                  <a:lnTo>
                    <a:pt x="1914" y="1202"/>
                  </a:lnTo>
                  <a:lnTo>
                    <a:pt x="1914" y="1202"/>
                  </a:lnTo>
                  <a:lnTo>
                    <a:pt x="1914" y="1202"/>
                  </a:lnTo>
                  <a:lnTo>
                    <a:pt x="1914" y="1202"/>
                  </a:lnTo>
                  <a:lnTo>
                    <a:pt x="1912" y="1198"/>
                  </a:lnTo>
                  <a:lnTo>
                    <a:pt x="1912" y="1198"/>
                  </a:lnTo>
                  <a:lnTo>
                    <a:pt x="1912" y="1196"/>
                  </a:lnTo>
                  <a:lnTo>
                    <a:pt x="1912" y="1196"/>
                  </a:lnTo>
                  <a:lnTo>
                    <a:pt x="1912" y="1194"/>
                  </a:lnTo>
                  <a:lnTo>
                    <a:pt x="1912" y="1194"/>
                  </a:lnTo>
                  <a:lnTo>
                    <a:pt x="1912" y="1190"/>
                  </a:lnTo>
                  <a:lnTo>
                    <a:pt x="1912" y="1190"/>
                  </a:lnTo>
                  <a:lnTo>
                    <a:pt x="1910" y="1186"/>
                  </a:lnTo>
                  <a:lnTo>
                    <a:pt x="1910" y="1186"/>
                  </a:lnTo>
                  <a:lnTo>
                    <a:pt x="1910" y="1184"/>
                  </a:lnTo>
                  <a:lnTo>
                    <a:pt x="1910" y="1184"/>
                  </a:lnTo>
                  <a:lnTo>
                    <a:pt x="1910" y="1182"/>
                  </a:lnTo>
                  <a:lnTo>
                    <a:pt x="1910" y="1182"/>
                  </a:lnTo>
                  <a:lnTo>
                    <a:pt x="1910" y="1178"/>
                  </a:lnTo>
                  <a:lnTo>
                    <a:pt x="1910" y="1178"/>
                  </a:lnTo>
                  <a:lnTo>
                    <a:pt x="1910" y="1178"/>
                  </a:lnTo>
                  <a:lnTo>
                    <a:pt x="1908" y="1174"/>
                  </a:lnTo>
                  <a:lnTo>
                    <a:pt x="1908" y="1174"/>
                  </a:lnTo>
                  <a:lnTo>
                    <a:pt x="1908" y="1170"/>
                  </a:lnTo>
                  <a:lnTo>
                    <a:pt x="1908" y="1170"/>
                  </a:lnTo>
                  <a:lnTo>
                    <a:pt x="1906" y="1168"/>
                  </a:lnTo>
                  <a:lnTo>
                    <a:pt x="1906" y="1168"/>
                  </a:lnTo>
                  <a:lnTo>
                    <a:pt x="1906" y="1166"/>
                  </a:lnTo>
                  <a:lnTo>
                    <a:pt x="1906" y="1166"/>
                  </a:lnTo>
                  <a:lnTo>
                    <a:pt x="1908" y="1162"/>
                  </a:lnTo>
                  <a:lnTo>
                    <a:pt x="1908" y="1162"/>
                  </a:lnTo>
                  <a:lnTo>
                    <a:pt x="1906" y="1160"/>
                  </a:lnTo>
                  <a:lnTo>
                    <a:pt x="1906" y="1160"/>
                  </a:lnTo>
                  <a:lnTo>
                    <a:pt x="1906" y="1156"/>
                  </a:lnTo>
                  <a:lnTo>
                    <a:pt x="1906" y="1156"/>
                  </a:lnTo>
                  <a:lnTo>
                    <a:pt x="1906" y="1150"/>
                  </a:lnTo>
                  <a:lnTo>
                    <a:pt x="1906" y="1150"/>
                  </a:lnTo>
                  <a:lnTo>
                    <a:pt x="1906" y="1148"/>
                  </a:lnTo>
                  <a:lnTo>
                    <a:pt x="1906" y="1148"/>
                  </a:lnTo>
                  <a:lnTo>
                    <a:pt x="1906" y="1146"/>
                  </a:lnTo>
                  <a:lnTo>
                    <a:pt x="1906" y="1146"/>
                  </a:lnTo>
                  <a:lnTo>
                    <a:pt x="1906" y="1142"/>
                  </a:lnTo>
                  <a:lnTo>
                    <a:pt x="1906" y="1142"/>
                  </a:lnTo>
                  <a:lnTo>
                    <a:pt x="1906" y="1140"/>
                  </a:lnTo>
                  <a:lnTo>
                    <a:pt x="1906" y="1140"/>
                  </a:lnTo>
                  <a:lnTo>
                    <a:pt x="1906" y="1136"/>
                  </a:lnTo>
                  <a:lnTo>
                    <a:pt x="1906" y="1136"/>
                  </a:lnTo>
                  <a:lnTo>
                    <a:pt x="1906" y="1134"/>
                  </a:lnTo>
                  <a:lnTo>
                    <a:pt x="1906" y="1134"/>
                  </a:lnTo>
                  <a:lnTo>
                    <a:pt x="1906" y="1128"/>
                  </a:lnTo>
                  <a:lnTo>
                    <a:pt x="1906" y="1126"/>
                  </a:lnTo>
                  <a:lnTo>
                    <a:pt x="1906" y="1126"/>
                  </a:lnTo>
                  <a:lnTo>
                    <a:pt x="1906" y="1122"/>
                  </a:lnTo>
                  <a:lnTo>
                    <a:pt x="1906" y="1122"/>
                  </a:lnTo>
                  <a:lnTo>
                    <a:pt x="1904" y="1118"/>
                  </a:lnTo>
                  <a:lnTo>
                    <a:pt x="1904" y="1118"/>
                  </a:lnTo>
                  <a:lnTo>
                    <a:pt x="1904" y="1116"/>
                  </a:lnTo>
                  <a:lnTo>
                    <a:pt x="1904" y="1116"/>
                  </a:lnTo>
                  <a:lnTo>
                    <a:pt x="1902" y="1112"/>
                  </a:lnTo>
                  <a:lnTo>
                    <a:pt x="1902" y="1112"/>
                  </a:lnTo>
                  <a:lnTo>
                    <a:pt x="1902" y="1110"/>
                  </a:lnTo>
                  <a:lnTo>
                    <a:pt x="1902" y="1110"/>
                  </a:lnTo>
                  <a:lnTo>
                    <a:pt x="1902" y="1106"/>
                  </a:lnTo>
                  <a:lnTo>
                    <a:pt x="1902" y="1106"/>
                  </a:lnTo>
                  <a:lnTo>
                    <a:pt x="1900" y="1102"/>
                  </a:lnTo>
                  <a:lnTo>
                    <a:pt x="1900" y="1102"/>
                  </a:lnTo>
                  <a:lnTo>
                    <a:pt x="1900" y="1100"/>
                  </a:lnTo>
                  <a:lnTo>
                    <a:pt x="1900" y="1100"/>
                  </a:lnTo>
                  <a:lnTo>
                    <a:pt x="1900" y="1096"/>
                  </a:lnTo>
                  <a:lnTo>
                    <a:pt x="1900" y="1096"/>
                  </a:lnTo>
                  <a:lnTo>
                    <a:pt x="1900" y="1092"/>
                  </a:lnTo>
                  <a:lnTo>
                    <a:pt x="1900" y="1092"/>
                  </a:lnTo>
                  <a:lnTo>
                    <a:pt x="1898" y="1088"/>
                  </a:lnTo>
                  <a:lnTo>
                    <a:pt x="1896" y="1086"/>
                  </a:lnTo>
                  <a:lnTo>
                    <a:pt x="1896" y="1086"/>
                  </a:lnTo>
                  <a:lnTo>
                    <a:pt x="1896" y="1084"/>
                  </a:lnTo>
                  <a:lnTo>
                    <a:pt x="1896" y="1084"/>
                  </a:lnTo>
                  <a:lnTo>
                    <a:pt x="1894" y="1080"/>
                  </a:lnTo>
                  <a:lnTo>
                    <a:pt x="1894" y="1080"/>
                  </a:lnTo>
                  <a:lnTo>
                    <a:pt x="1894" y="1076"/>
                  </a:lnTo>
                  <a:lnTo>
                    <a:pt x="1894" y="1076"/>
                  </a:lnTo>
                  <a:lnTo>
                    <a:pt x="1892" y="1074"/>
                  </a:lnTo>
                  <a:lnTo>
                    <a:pt x="1892" y="1072"/>
                  </a:lnTo>
                  <a:lnTo>
                    <a:pt x="1892" y="1072"/>
                  </a:lnTo>
                  <a:lnTo>
                    <a:pt x="1892" y="1068"/>
                  </a:lnTo>
                  <a:lnTo>
                    <a:pt x="1892" y="1068"/>
                  </a:lnTo>
                  <a:lnTo>
                    <a:pt x="1892" y="1066"/>
                  </a:lnTo>
                  <a:lnTo>
                    <a:pt x="1892" y="1066"/>
                  </a:lnTo>
                  <a:lnTo>
                    <a:pt x="1892" y="1062"/>
                  </a:lnTo>
                  <a:lnTo>
                    <a:pt x="1892" y="1062"/>
                  </a:lnTo>
                  <a:lnTo>
                    <a:pt x="1890" y="1060"/>
                  </a:lnTo>
                  <a:lnTo>
                    <a:pt x="1890" y="1060"/>
                  </a:lnTo>
                  <a:lnTo>
                    <a:pt x="1890" y="1058"/>
                  </a:lnTo>
                  <a:lnTo>
                    <a:pt x="1890" y="1058"/>
                  </a:lnTo>
                  <a:lnTo>
                    <a:pt x="1892" y="1054"/>
                  </a:lnTo>
                  <a:lnTo>
                    <a:pt x="1892" y="1054"/>
                  </a:lnTo>
                  <a:lnTo>
                    <a:pt x="1892" y="1052"/>
                  </a:lnTo>
                  <a:lnTo>
                    <a:pt x="1892" y="1052"/>
                  </a:lnTo>
                  <a:lnTo>
                    <a:pt x="1892" y="1048"/>
                  </a:lnTo>
                  <a:lnTo>
                    <a:pt x="1892" y="1048"/>
                  </a:lnTo>
                  <a:lnTo>
                    <a:pt x="1892" y="1046"/>
                  </a:lnTo>
                  <a:lnTo>
                    <a:pt x="1892" y="1046"/>
                  </a:lnTo>
                  <a:lnTo>
                    <a:pt x="1892" y="1044"/>
                  </a:lnTo>
                  <a:lnTo>
                    <a:pt x="1892" y="1044"/>
                  </a:lnTo>
                  <a:lnTo>
                    <a:pt x="1892" y="1040"/>
                  </a:lnTo>
                  <a:lnTo>
                    <a:pt x="1892" y="1040"/>
                  </a:lnTo>
                  <a:lnTo>
                    <a:pt x="1892" y="1038"/>
                  </a:lnTo>
                  <a:lnTo>
                    <a:pt x="1892" y="1038"/>
                  </a:lnTo>
                  <a:lnTo>
                    <a:pt x="1890" y="1034"/>
                  </a:lnTo>
                  <a:lnTo>
                    <a:pt x="1890" y="1034"/>
                  </a:lnTo>
                  <a:lnTo>
                    <a:pt x="1890" y="1032"/>
                  </a:lnTo>
                  <a:lnTo>
                    <a:pt x="1890" y="1032"/>
                  </a:lnTo>
                  <a:lnTo>
                    <a:pt x="1890" y="1026"/>
                  </a:lnTo>
                  <a:lnTo>
                    <a:pt x="1890" y="1026"/>
                  </a:lnTo>
                  <a:lnTo>
                    <a:pt x="1888" y="1024"/>
                  </a:lnTo>
                  <a:lnTo>
                    <a:pt x="1888" y="1024"/>
                  </a:lnTo>
                  <a:lnTo>
                    <a:pt x="1888" y="1022"/>
                  </a:lnTo>
                  <a:lnTo>
                    <a:pt x="1888" y="1022"/>
                  </a:lnTo>
                  <a:lnTo>
                    <a:pt x="1884" y="1018"/>
                  </a:lnTo>
                  <a:lnTo>
                    <a:pt x="1884" y="1018"/>
                  </a:lnTo>
                  <a:lnTo>
                    <a:pt x="1884" y="1016"/>
                  </a:lnTo>
                  <a:lnTo>
                    <a:pt x="1884" y="1012"/>
                  </a:lnTo>
                  <a:lnTo>
                    <a:pt x="1884" y="1012"/>
                  </a:lnTo>
                  <a:lnTo>
                    <a:pt x="1884" y="1010"/>
                  </a:lnTo>
                  <a:lnTo>
                    <a:pt x="1884" y="1010"/>
                  </a:lnTo>
                  <a:lnTo>
                    <a:pt x="1884" y="1006"/>
                  </a:lnTo>
                  <a:lnTo>
                    <a:pt x="1882" y="1004"/>
                  </a:lnTo>
                  <a:lnTo>
                    <a:pt x="1886" y="1004"/>
                  </a:lnTo>
                  <a:lnTo>
                    <a:pt x="1886" y="1004"/>
                  </a:lnTo>
                  <a:lnTo>
                    <a:pt x="1884" y="1000"/>
                  </a:lnTo>
                  <a:lnTo>
                    <a:pt x="1884" y="1000"/>
                  </a:lnTo>
                  <a:lnTo>
                    <a:pt x="1884" y="996"/>
                  </a:lnTo>
                  <a:lnTo>
                    <a:pt x="1884" y="996"/>
                  </a:lnTo>
                  <a:lnTo>
                    <a:pt x="1882" y="994"/>
                  </a:lnTo>
                  <a:lnTo>
                    <a:pt x="1882" y="994"/>
                  </a:lnTo>
                  <a:lnTo>
                    <a:pt x="1884" y="992"/>
                  </a:lnTo>
                  <a:lnTo>
                    <a:pt x="1884" y="992"/>
                  </a:lnTo>
                  <a:lnTo>
                    <a:pt x="1884" y="988"/>
                  </a:lnTo>
                  <a:lnTo>
                    <a:pt x="1884" y="988"/>
                  </a:lnTo>
                  <a:lnTo>
                    <a:pt x="1884" y="980"/>
                  </a:lnTo>
                  <a:lnTo>
                    <a:pt x="1884" y="980"/>
                  </a:lnTo>
                  <a:lnTo>
                    <a:pt x="1880" y="976"/>
                  </a:lnTo>
                  <a:lnTo>
                    <a:pt x="1880" y="974"/>
                  </a:lnTo>
                  <a:lnTo>
                    <a:pt x="1880" y="974"/>
                  </a:lnTo>
                  <a:lnTo>
                    <a:pt x="1878" y="972"/>
                  </a:lnTo>
                  <a:lnTo>
                    <a:pt x="1878" y="968"/>
                  </a:lnTo>
                  <a:lnTo>
                    <a:pt x="1878" y="968"/>
                  </a:lnTo>
                  <a:lnTo>
                    <a:pt x="1876" y="964"/>
                  </a:lnTo>
                  <a:lnTo>
                    <a:pt x="1876" y="964"/>
                  </a:lnTo>
                  <a:lnTo>
                    <a:pt x="1876" y="960"/>
                  </a:lnTo>
                  <a:lnTo>
                    <a:pt x="1876" y="960"/>
                  </a:lnTo>
                  <a:lnTo>
                    <a:pt x="1874" y="956"/>
                  </a:lnTo>
                  <a:lnTo>
                    <a:pt x="1874" y="956"/>
                  </a:lnTo>
                  <a:lnTo>
                    <a:pt x="1874" y="954"/>
                  </a:lnTo>
                  <a:lnTo>
                    <a:pt x="1874" y="954"/>
                  </a:lnTo>
                  <a:lnTo>
                    <a:pt x="1874" y="950"/>
                  </a:lnTo>
                  <a:lnTo>
                    <a:pt x="1874" y="950"/>
                  </a:lnTo>
                  <a:lnTo>
                    <a:pt x="1874" y="948"/>
                  </a:lnTo>
                  <a:lnTo>
                    <a:pt x="1874" y="948"/>
                  </a:lnTo>
                  <a:lnTo>
                    <a:pt x="1874" y="944"/>
                  </a:lnTo>
                  <a:lnTo>
                    <a:pt x="1874" y="944"/>
                  </a:lnTo>
                  <a:lnTo>
                    <a:pt x="1874" y="942"/>
                  </a:lnTo>
                  <a:lnTo>
                    <a:pt x="1874" y="942"/>
                  </a:lnTo>
                  <a:lnTo>
                    <a:pt x="1874" y="938"/>
                  </a:lnTo>
                  <a:lnTo>
                    <a:pt x="1874" y="938"/>
                  </a:lnTo>
                  <a:lnTo>
                    <a:pt x="1874" y="936"/>
                  </a:lnTo>
                  <a:lnTo>
                    <a:pt x="1874" y="936"/>
                  </a:lnTo>
                  <a:lnTo>
                    <a:pt x="1874" y="934"/>
                  </a:lnTo>
                  <a:lnTo>
                    <a:pt x="1874" y="934"/>
                  </a:lnTo>
                  <a:lnTo>
                    <a:pt x="1874" y="930"/>
                  </a:lnTo>
                  <a:lnTo>
                    <a:pt x="1874" y="930"/>
                  </a:lnTo>
                  <a:lnTo>
                    <a:pt x="1872" y="924"/>
                  </a:lnTo>
                  <a:lnTo>
                    <a:pt x="1872" y="924"/>
                  </a:lnTo>
                  <a:lnTo>
                    <a:pt x="1872" y="924"/>
                  </a:lnTo>
                  <a:lnTo>
                    <a:pt x="1872" y="924"/>
                  </a:lnTo>
                  <a:lnTo>
                    <a:pt x="1872" y="922"/>
                  </a:lnTo>
                  <a:lnTo>
                    <a:pt x="1872" y="922"/>
                  </a:lnTo>
                  <a:lnTo>
                    <a:pt x="1872" y="916"/>
                  </a:lnTo>
                  <a:lnTo>
                    <a:pt x="1872" y="916"/>
                  </a:lnTo>
                  <a:lnTo>
                    <a:pt x="1868" y="910"/>
                  </a:lnTo>
                  <a:lnTo>
                    <a:pt x="1868" y="910"/>
                  </a:lnTo>
                  <a:lnTo>
                    <a:pt x="1868" y="910"/>
                  </a:lnTo>
                  <a:lnTo>
                    <a:pt x="1868" y="910"/>
                  </a:lnTo>
                  <a:lnTo>
                    <a:pt x="1868" y="906"/>
                  </a:lnTo>
                  <a:lnTo>
                    <a:pt x="1868" y="906"/>
                  </a:lnTo>
                  <a:lnTo>
                    <a:pt x="1868" y="902"/>
                  </a:lnTo>
                  <a:lnTo>
                    <a:pt x="1868" y="902"/>
                  </a:lnTo>
                  <a:lnTo>
                    <a:pt x="1866" y="900"/>
                  </a:lnTo>
                  <a:lnTo>
                    <a:pt x="1866" y="900"/>
                  </a:lnTo>
                  <a:lnTo>
                    <a:pt x="1868" y="898"/>
                  </a:lnTo>
                  <a:lnTo>
                    <a:pt x="1868" y="898"/>
                  </a:lnTo>
                  <a:lnTo>
                    <a:pt x="1868" y="894"/>
                  </a:lnTo>
                  <a:lnTo>
                    <a:pt x="1868" y="894"/>
                  </a:lnTo>
                  <a:lnTo>
                    <a:pt x="1868" y="892"/>
                  </a:lnTo>
                  <a:lnTo>
                    <a:pt x="1868" y="892"/>
                  </a:lnTo>
                  <a:lnTo>
                    <a:pt x="1868" y="888"/>
                  </a:lnTo>
                  <a:lnTo>
                    <a:pt x="1868" y="888"/>
                  </a:lnTo>
                  <a:lnTo>
                    <a:pt x="1868" y="882"/>
                  </a:lnTo>
                  <a:lnTo>
                    <a:pt x="1868" y="882"/>
                  </a:lnTo>
                  <a:lnTo>
                    <a:pt x="1866" y="878"/>
                  </a:lnTo>
                  <a:lnTo>
                    <a:pt x="1866" y="878"/>
                  </a:lnTo>
                  <a:lnTo>
                    <a:pt x="1866" y="878"/>
                  </a:lnTo>
                  <a:lnTo>
                    <a:pt x="1866" y="878"/>
                  </a:lnTo>
                  <a:lnTo>
                    <a:pt x="1866" y="876"/>
                  </a:lnTo>
                  <a:lnTo>
                    <a:pt x="1866" y="876"/>
                  </a:lnTo>
                  <a:lnTo>
                    <a:pt x="1866" y="872"/>
                  </a:lnTo>
                  <a:lnTo>
                    <a:pt x="1866" y="872"/>
                  </a:lnTo>
                  <a:lnTo>
                    <a:pt x="1866" y="870"/>
                  </a:lnTo>
                  <a:lnTo>
                    <a:pt x="1866" y="870"/>
                  </a:lnTo>
                  <a:lnTo>
                    <a:pt x="1866" y="866"/>
                  </a:lnTo>
                  <a:lnTo>
                    <a:pt x="1866" y="866"/>
                  </a:lnTo>
                  <a:lnTo>
                    <a:pt x="1864" y="862"/>
                  </a:lnTo>
                  <a:lnTo>
                    <a:pt x="1864" y="862"/>
                  </a:lnTo>
                  <a:lnTo>
                    <a:pt x="1864" y="862"/>
                  </a:lnTo>
                  <a:lnTo>
                    <a:pt x="1864" y="862"/>
                  </a:lnTo>
                  <a:lnTo>
                    <a:pt x="1864" y="858"/>
                  </a:lnTo>
                  <a:lnTo>
                    <a:pt x="1864" y="856"/>
                  </a:lnTo>
                  <a:lnTo>
                    <a:pt x="1864" y="856"/>
                  </a:lnTo>
                  <a:lnTo>
                    <a:pt x="1864" y="854"/>
                  </a:lnTo>
                  <a:lnTo>
                    <a:pt x="1864" y="854"/>
                  </a:lnTo>
                  <a:lnTo>
                    <a:pt x="1864" y="850"/>
                  </a:lnTo>
                  <a:lnTo>
                    <a:pt x="1864" y="850"/>
                  </a:lnTo>
                  <a:lnTo>
                    <a:pt x="1862" y="846"/>
                  </a:lnTo>
                  <a:lnTo>
                    <a:pt x="1862" y="846"/>
                  </a:lnTo>
                  <a:lnTo>
                    <a:pt x="1862" y="844"/>
                  </a:lnTo>
                  <a:lnTo>
                    <a:pt x="1862" y="844"/>
                  </a:lnTo>
                  <a:lnTo>
                    <a:pt x="1862" y="844"/>
                  </a:lnTo>
                  <a:lnTo>
                    <a:pt x="1860" y="838"/>
                  </a:lnTo>
                  <a:lnTo>
                    <a:pt x="1860" y="838"/>
                  </a:lnTo>
                  <a:lnTo>
                    <a:pt x="1858" y="834"/>
                  </a:lnTo>
                  <a:lnTo>
                    <a:pt x="1858" y="834"/>
                  </a:lnTo>
                  <a:lnTo>
                    <a:pt x="1858" y="830"/>
                  </a:lnTo>
                  <a:lnTo>
                    <a:pt x="1858" y="830"/>
                  </a:lnTo>
                  <a:lnTo>
                    <a:pt x="1858" y="826"/>
                  </a:lnTo>
                  <a:lnTo>
                    <a:pt x="1858" y="826"/>
                  </a:lnTo>
                  <a:lnTo>
                    <a:pt x="1858" y="824"/>
                  </a:lnTo>
                  <a:lnTo>
                    <a:pt x="1858" y="824"/>
                  </a:lnTo>
                  <a:lnTo>
                    <a:pt x="1858" y="822"/>
                  </a:lnTo>
                  <a:lnTo>
                    <a:pt x="1858" y="822"/>
                  </a:lnTo>
                  <a:lnTo>
                    <a:pt x="1858" y="818"/>
                  </a:lnTo>
                  <a:lnTo>
                    <a:pt x="1858" y="818"/>
                  </a:lnTo>
                  <a:lnTo>
                    <a:pt x="1858" y="814"/>
                  </a:lnTo>
                  <a:lnTo>
                    <a:pt x="1858" y="814"/>
                  </a:lnTo>
                  <a:lnTo>
                    <a:pt x="1856" y="812"/>
                  </a:lnTo>
                  <a:lnTo>
                    <a:pt x="1856" y="812"/>
                  </a:lnTo>
                  <a:lnTo>
                    <a:pt x="1854" y="806"/>
                  </a:lnTo>
                  <a:lnTo>
                    <a:pt x="1854" y="806"/>
                  </a:lnTo>
                  <a:lnTo>
                    <a:pt x="1854" y="806"/>
                  </a:lnTo>
                  <a:lnTo>
                    <a:pt x="1854" y="806"/>
                  </a:lnTo>
                  <a:lnTo>
                    <a:pt x="1854" y="802"/>
                  </a:lnTo>
                  <a:lnTo>
                    <a:pt x="1854" y="802"/>
                  </a:lnTo>
                  <a:lnTo>
                    <a:pt x="1852" y="800"/>
                  </a:lnTo>
                  <a:lnTo>
                    <a:pt x="1852" y="800"/>
                  </a:lnTo>
                  <a:lnTo>
                    <a:pt x="1852" y="796"/>
                  </a:lnTo>
                  <a:lnTo>
                    <a:pt x="1852" y="796"/>
                  </a:lnTo>
                  <a:lnTo>
                    <a:pt x="1852" y="794"/>
                  </a:lnTo>
                  <a:lnTo>
                    <a:pt x="1852" y="794"/>
                  </a:lnTo>
                  <a:lnTo>
                    <a:pt x="1850" y="792"/>
                  </a:lnTo>
                  <a:lnTo>
                    <a:pt x="1850" y="792"/>
                  </a:lnTo>
                  <a:lnTo>
                    <a:pt x="1850" y="790"/>
                  </a:lnTo>
                  <a:lnTo>
                    <a:pt x="1850" y="790"/>
                  </a:lnTo>
                  <a:lnTo>
                    <a:pt x="1850" y="786"/>
                  </a:lnTo>
                  <a:lnTo>
                    <a:pt x="1850" y="786"/>
                  </a:lnTo>
                  <a:lnTo>
                    <a:pt x="1850" y="784"/>
                  </a:lnTo>
                  <a:lnTo>
                    <a:pt x="1850" y="784"/>
                  </a:lnTo>
                  <a:lnTo>
                    <a:pt x="1850" y="782"/>
                  </a:lnTo>
                  <a:lnTo>
                    <a:pt x="1850" y="782"/>
                  </a:lnTo>
                  <a:lnTo>
                    <a:pt x="1850" y="778"/>
                  </a:lnTo>
                  <a:lnTo>
                    <a:pt x="1850" y="778"/>
                  </a:lnTo>
                  <a:lnTo>
                    <a:pt x="1850" y="776"/>
                  </a:lnTo>
                  <a:lnTo>
                    <a:pt x="1850" y="776"/>
                  </a:lnTo>
                  <a:lnTo>
                    <a:pt x="1850" y="772"/>
                  </a:lnTo>
                  <a:lnTo>
                    <a:pt x="1850" y="772"/>
                  </a:lnTo>
                  <a:lnTo>
                    <a:pt x="1852" y="770"/>
                  </a:lnTo>
                  <a:lnTo>
                    <a:pt x="1852" y="770"/>
                  </a:lnTo>
                  <a:lnTo>
                    <a:pt x="1854" y="768"/>
                  </a:lnTo>
                  <a:lnTo>
                    <a:pt x="1854" y="766"/>
                  </a:lnTo>
                  <a:lnTo>
                    <a:pt x="1854" y="766"/>
                  </a:lnTo>
                  <a:lnTo>
                    <a:pt x="1852" y="762"/>
                  </a:lnTo>
                  <a:lnTo>
                    <a:pt x="1850" y="760"/>
                  </a:lnTo>
                  <a:lnTo>
                    <a:pt x="1850" y="758"/>
                  </a:lnTo>
                  <a:lnTo>
                    <a:pt x="1850" y="758"/>
                  </a:lnTo>
                  <a:lnTo>
                    <a:pt x="1848" y="756"/>
                  </a:lnTo>
                  <a:lnTo>
                    <a:pt x="1848" y="756"/>
                  </a:lnTo>
                  <a:lnTo>
                    <a:pt x="1846" y="754"/>
                  </a:lnTo>
                  <a:lnTo>
                    <a:pt x="1846" y="754"/>
                  </a:lnTo>
                  <a:lnTo>
                    <a:pt x="1846" y="752"/>
                  </a:lnTo>
                  <a:lnTo>
                    <a:pt x="1846" y="752"/>
                  </a:lnTo>
                  <a:lnTo>
                    <a:pt x="1848" y="750"/>
                  </a:lnTo>
                  <a:lnTo>
                    <a:pt x="1848" y="750"/>
                  </a:lnTo>
                  <a:lnTo>
                    <a:pt x="1846" y="746"/>
                  </a:lnTo>
                  <a:lnTo>
                    <a:pt x="1846" y="746"/>
                  </a:lnTo>
                  <a:lnTo>
                    <a:pt x="1846" y="744"/>
                  </a:lnTo>
                  <a:lnTo>
                    <a:pt x="1846" y="744"/>
                  </a:lnTo>
                  <a:lnTo>
                    <a:pt x="1846" y="742"/>
                  </a:lnTo>
                  <a:lnTo>
                    <a:pt x="1846" y="742"/>
                  </a:lnTo>
                  <a:lnTo>
                    <a:pt x="1846" y="738"/>
                  </a:lnTo>
                  <a:lnTo>
                    <a:pt x="1846" y="738"/>
                  </a:lnTo>
                  <a:lnTo>
                    <a:pt x="1846" y="736"/>
                  </a:lnTo>
                  <a:lnTo>
                    <a:pt x="1846" y="736"/>
                  </a:lnTo>
                  <a:lnTo>
                    <a:pt x="1846" y="732"/>
                  </a:lnTo>
                  <a:lnTo>
                    <a:pt x="1846" y="732"/>
                  </a:lnTo>
                  <a:lnTo>
                    <a:pt x="1844" y="730"/>
                  </a:lnTo>
                  <a:lnTo>
                    <a:pt x="1844" y="730"/>
                  </a:lnTo>
                  <a:lnTo>
                    <a:pt x="1842" y="726"/>
                  </a:lnTo>
                  <a:lnTo>
                    <a:pt x="1842" y="726"/>
                  </a:lnTo>
                  <a:lnTo>
                    <a:pt x="1842" y="722"/>
                  </a:lnTo>
                  <a:lnTo>
                    <a:pt x="1842" y="722"/>
                  </a:lnTo>
                  <a:lnTo>
                    <a:pt x="1840" y="718"/>
                  </a:lnTo>
                  <a:lnTo>
                    <a:pt x="1840" y="718"/>
                  </a:lnTo>
                  <a:lnTo>
                    <a:pt x="1840" y="716"/>
                  </a:lnTo>
                  <a:lnTo>
                    <a:pt x="1840" y="716"/>
                  </a:lnTo>
                  <a:lnTo>
                    <a:pt x="1840" y="714"/>
                  </a:lnTo>
                  <a:lnTo>
                    <a:pt x="1840" y="714"/>
                  </a:lnTo>
                  <a:lnTo>
                    <a:pt x="1840" y="710"/>
                  </a:lnTo>
                  <a:lnTo>
                    <a:pt x="1840" y="710"/>
                  </a:lnTo>
                  <a:lnTo>
                    <a:pt x="1840" y="706"/>
                  </a:lnTo>
                  <a:lnTo>
                    <a:pt x="1840" y="706"/>
                  </a:lnTo>
                  <a:lnTo>
                    <a:pt x="1840" y="704"/>
                  </a:lnTo>
                  <a:lnTo>
                    <a:pt x="1840" y="704"/>
                  </a:lnTo>
                  <a:lnTo>
                    <a:pt x="1840" y="702"/>
                  </a:lnTo>
                  <a:lnTo>
                    <a:pt x="1842" y="702"/>
                  </a:lnTo>
                  <a:lnTo>
                    <a:pt x="1842" y="702"/>
                  </a:lnTo>
                  <a:lnTo>
                    <a:pt x="1846" y="702"/>
                  </a:lnTo>
                  <a:lnTo>
                    <a:pt x="1848" y="702"/>
                  </a:lnTo>
                  <a:lnTo>
                    <a:pt x="1848" y="702"/>
                  </a:lnTo>
                  <a:lnTo>
                    <a:pt x="1850" y="704"/>
                  </a:lnTo>
                  <a:lnTo>
                    <a:pt x="1850" y="704"/>
                  </a:lnTo>
                  <a:lnTo>
                    <a:pt x="1856" y="704"/>
                  </a:lnTo>
                  <a:lnTo>
                    <a:pt x="1856" y="704"/>
                  </a:lnTo>
                  <a:lnTo>
                    <a:pt x="1858" y="704"/>
                  </a:lnTo>
                  <a:lnTo>
                    <a:pt x="1858" y="704"/>
                  </a:lnTo>
                  <a:lnTo>
                    <a:pt x="1862" y="702"/>
                  </a:lnTo>
                  <a:lnTo>
                    <a:pt x="1862" y="702"/>
                  </a:lnTo>
                  <a:lnTo>
                    <a:pt x="1864" y="702"/>
                  </a:lnTo>
                  <a:lnTo>
                    <a:pt x="1864" y="702"/>
                  </a:lnTo>
                  <a:lnTo>
                    <a:pt x="1868" y="702"/>
                  </a:lnTo>
                  <a:lnTo>
                    <a:pt x="1868" y="702"/>
                  </a:lnTo>
                  <a:lnTo>
                    <a:pt x="1870" y="702"/>
                  </a:lnTo>
                  <a:lnTo>
                    <a:pt x="1870" y="702"/>
                  </a:lnTo>
                  <a:lnTo>
                    <a:pt x="1874" y="702"/>
                  </a:lnTo>
                  <a:lnTo>
                    <a:pt x="1874" y="702"/>
                  </a:lnTo>
                  <a:lnTo>
                    <a:pt x="1878" y="702"/>
                  </a:lnTo>
                  <a:lnTo>
                    <a:pt x="1878" y="702"/>
                  </a:lnTo>
                  <a:lnTo>
                    <a:pt x="1880" y="700"/>
                  </a:lnTo>
                  <a:lnTo>
                    <a:pt x="1882" y="700"/>
                  </a:lnTo>
                  <a:lnTo>
                    <a:pt x="1882" y="700"/>
                  </a:lnTo>
                  <a:lnTo>
                    <a:pt x="1886" y="700"/>
                  </a:lnTo>
                  <a:lnTo>
                    <a:pt x="1886" y="700"/>
                  </a:lnTo>
                  <a:lnTo>
                    <a:pt x="1890" y="700"/>
                  </a:lnTo>
                  <a:lnTo>
                    <a:pt x="1890" y="700"/>
                  </a:lnTo>
                  <a:lnTo>
                    <a:pt x="1890" y="700"/>
                  </a:lnTo>
                  <a:lnTo>
                    <a:pt x="1892" y="700"/>
                  </a:lnTo>
                  <a:lnTo>
                    <a:pt x="1892" y="700"/>
                  </a:lnTo>
                  <a:lnTo>
                    <a:pt x="1896" y="702"/>
                  </a:lnTo>
                  <a:lnTo>
                    <a:pt x="1896" y="702"/>
                  </a:lnTo>
                  <a:lnTo>
                    <a:pt x="1902" y="702"/>
                  </a:lnTo>
                  <a:lnTo>
                    <a:pt x="1902" y="702"/>
                  </a:lnTo>
                  <a:lnTo>
                    <a:pt x="1902" y="702"/>
                  </a:lnTo>
                  <a:lnTo>
                    <a:pt x="1906" y="702"/>
                  </a:lnTo>
                  <a:lnTo>
                    <a:pt x="1906" y="702"/>
                  </a:lnTo>
                  <a:lnTo>
                    <a:pt x="1908" y="702"/>
                  </a:lnTo>
                  <a:lnTo>
                    <a:pt x="1908" y="702"/>
                  </a:lnTo>
                  <a:lnTo>
                    <a:pt x="1910" y="702"/>
                  </a:lnTo>
                  <a:lnTo>
                    <a:pt x="1910" y="702"/>
                  </a:lnTo>
                  <a:lnTo>
                    <a:pt x="1914" y="702"/>
                  </a:lnTo>
                  <a:lnTo>
                    <a:pt x="1914" y="702"/>
                  </a:lnTo>
                  <a:lnTo>
                    <a:pt x="1920" y="702"/>
                  </a:lnTo>
                  <a:lnTo>
                    <a:pt x="1920" y="702"/>
                  </a:lnTo>
                  <a:lnTo>
                    <a:pt x="1924" y="702"/>
                  </a:lnTo>
                  <a:lnTo>
                    <a:pt x="1924" y="702"/>
                  </a:lnTo>
                  <a:lnTo>
                    <a:pt x="1926" y="702"/>
                  </a:lnTo>
                  <a:lnTo>
                    <a:pt x="1926" y="702"/>
                  </a:lnTo>
                  <a:lnTo>
                    <a:pt x="1932" y="702"/>
                  </a:lnTo>
                  <a:lnTo>
                    <a:pt x="1932" y="702"/>
                  </a:lnTo>
                  <a:lnTo>
                    <a:pt x="1940" y="702"/>
                  </a:lnTo>
                  <a:lnTo>
                    <a:pt x="1940" y="702"/>
                  </a:lnTo>
                  <a:lnTo>
                    <a:pt x="1946" y="700"/>
                  </a:lnTo>
                  <a:lnTo>
                    <a:pt x="1946" y="700"/>
                  </a:lnTo>
                  <a:lnTo>
                    <a:pt x="1946" y="700"/>
                  </a:lnTo>
                  <a:lnTo>
                    <a:pt x="1950" y="700"/>
                  </a:lnTo>
                  <a:lnTo>
                    <a:pt x="1950" y="700"/>
                  </a:lnTo>
                  <a:lnTo>
                    <a:pt x="1950" y="700"/>
                  </a:lnTo>
                  <a:lnTo>
                    <a:pt x="1950" y="700"/>
                  </a:lnTo>
                  <a:lnTo>
                    <a:pt x="1952" y="700"/>
                  </a:lnTo>
                  <a:lnTo>
                    <a:pt x="1952" y="700"/>
                  </a:lnTo>
                  <a:lnTo>
                    <a:pt x="1956" y="700"/>
                  </a:lnTo>
                  <a:lnTo>
                    <a:pt x="1956" y="700"/>
                  </a:lnTo>
                  <a:lnTo>
                    <a:pt x="1958" y="700"/>
                  </a:lnTo>
                  <a:lnTo>
                    <a:pt x="1958" y="700"/>
                  </a:lnTo>
                  <a:lnTo>
                    <a:pt x="1962" y="700"/>
                  </a:lnTo>
                  <a:lnTo>
                    <a:pt x="1962" y="700"/>
                  </a:lnTo>
                  <a:lnTo>
                    <a:pt x="1964" y="702"/>
                  </a:lnTo>
                  <a:lnTo>
                    <a:pt x="1964" y="702"/>
                  </a:lnTo>
                  <a:lnTo>
                    <a:pt x="1968" y="702"/>
                  </a:lnTo>
                  <a:lnTo>
                    <a:pt x="1968" y="702"/>
                  </a:lnTo>
                  <a:lnTo>
                    <a:pt x="1970" y="702"/>
                  </a:lnTo>
                  <a:lnTo>
                    <a:pt x="1970" y="702"/>
                  </a:lnTo>
                  <a:lnTo>
                    <a:pt x="1972" y="702"/>
                  </a:lnTo>
                  <a:lnTo>
                    <a:pt x="1972" y="702"/>
                  </a:lnTo>
                  <a:lnTo>
                    <a:pt x="1976" y="702"/>
                  </a:lnTo>
                  <a:lnTo>
                    <a:pt x="1976" y="702"/>
                  </a:lnTo>
                  <a:lnTo>
                    <a:pt x="1978" y="700"/>
                  </a:lnTo>
                  <a:lnTo>
                    <a:pt x="1982" y="700"/>
                  </a:lnTo>
                  <a:lnTo>
                    <a:pt x="1984" y="700"/>
                  </a:lnTo>
                  <a:lnTo>
                    <a:pt x="1984" y="700"/>
                  </a:lnTo>
                  <a:lnTo>
                    <a:pt x="1986" y="700"/>
                  </a:lnTo>
                  <a:lnTo>
                    <a:pt x="1988" y="702"/>
                  </a:lnTo>
                  <a:lnTo>
                    <a:pt x="1988" y="702"/>
                  </a:lnTo>
                  <a:lnTo>
                    <a:pt x="1988" y="700"/>
                  </a:lnTo>
                  <a:lnTo>
                    <a:pt x="1990" y="702"/>
                  </a:lnTo>
                  <a:lnTo>
                    <a:pt x="1990" y="702"/>
                  </a:lnTo>
                  <a:lnTo>
                    <a:pt x="1992" y="700"/>
                  </a:lnTo>
                  <a:lnTo>
                    <a:pt x="1992" y="700"/>
                  </a:lnTo>
                  <a:lnTo>
                    <a:pt x="1994" y="700"/>
                  </a:lnTo>
                  <a:lnTo>
                    <a:pt x="1994" y="700"/>
                  </a:lnTo>
                  <a:lnTo>
                    <a:pt x="1998" y="700"/>
                  </a:lnTo>
                  <a:lnTo>
                    <a:pt x="1998" y="700"/>
                  </a:lnTo>
                  <a:lnTo>
                    <a:pt x="2000" y="700"/>
                  </a:lnTo>
                  <a:lnTo>
                    <a:pt x="2000" y="700"/>
                  </a:lnTo>
                  <a:lnTo>
                    <a:pt x="2002" y="702"/>
                  </a:lnTo>
                  <a:lnTo>
                    <a:pt x="2002" y="702"/>
                  </a:lnTo>
                  <a:lnTo>
                    <a:pt x="2006" y="702"/>
                  </a:lnTo>
                  <a:lnTo>
                    <a:pt x="2006" y="702"/>
                  </a:lnTo>
                  <a:lnTo>
                    <a:pt x="2010" y="702"/>
                  </a:lnTo>
                  <a:lnTo>
                    <a:pt x="2010" y="702"/>
                  </a:lnTo>
                  <a:lnTo>
                    <a:pt x="2014" y="700"/>
                  </a:lnTo>
                  <a:lnTo>
                    <a:pt x="2014" y="700"/>
                  </a:lnTo>
                  <a:lnTo>
                    <a:pt x="2018" y="700"/>
                  </a:lnTo>
                  <a:lnTo>
                    <a:pt x="2020" y="700"/>
                  </a:lnTo>
                  <a:lnTo>
                    <a:pt x="2024" y="700"/>
                  </a:lnTo>
                  <a:lnTo>
                    <a:pt x="2024" y="700"/>
                  </a:lnTo>
                  <a:lnTo>
                    <a:pt x="2028" y="700"/>
                  </a:lnTo>
                  <a:lnTo>
                    <a:pt x="2028" y="700"/>
                  </a:lnTo>
                  <a:lnTo>
                    <a:pt x="2032" y="700"/>
                  </a:lnTo>
                  <a:lnTo>
                    <a:pt x="2032" y="700"/>
                  </a:lnTo>
                  <a:lnTo>
                    <a:pt x="2034" y="700"/>
                  </a:lnTo>
                  <a:lnTo>
                    <a:pt x="2034" y="700"/>
                  </a:lnTo>
                  <a:lnTo>
                    <a:pt x="2036" y="700"/>
                  </a:lnTo>
                  <a:lnTo>
                    <a:pt x="2036" y="700"/>
                  </a:lnTo>
                  <a:lnTo>
                    <a:pt x="2038" y="700"/>
                  </a:lnTo>
                  <a:lnTo>
                    <a:pt x="2038" y="700"/>
                  </a:lnTo>
                  <a:lnTo>
                    <a:pt x="2042" y="700"/>
                  </a:lnTo>
                  <a:lnTo>
                    <a:pt x="2042" y="700"/>
                  </a:lnTo>
                  <a:lnTo>
                    <a:pt x="2044" y="700"/>
                  </a:lnTo>
                  <a:lnTo>
                    <a:pt x="2044" y="700"/>
                  </a:lnTo>
                  <a:lnTo>
                    <a:pt x="2044" y="700"/>
                  </a:lnTo>
                  <a:lnTo>
                    <a:pt x="2044" y="700"/>
                  </a:lnTo>
                  <a:lnTo>
                    <a:pt x="2046" y="700"/>
                  </a:lnTo>
                  <a:lnTo>
                    <a:pt x="2046" y="700"/>
                  </a:lnTo>
                  <a:lnTo>
                    <a:pt x="2050" y="702"/>
                  </a:lnTo>
                  <a:lnTo>
                    <a:pt x="2050" y="702"/>
                  </a:lnTo>
                  <a:lnTo>
                    <a:pt x="2052" y="700"/>
                  </a:lnTo>
                  <a:lnTo>
                    <a:pt x="2052" y="700"/>
                  </a:lnTo>
                  <a:lnTo>
                    <a:pt x="2054" y="700"/>
                  </a:lnTo>
                  <a:lnTo>
                    <a:pt x="2054" y="700"/>
                  </a:lnTo>
                  <a:lnTo>
                    <a:pt x="2054" y="700"/>
                  </a:lnTo>
                  <a:lnTo>
                    <a:pt x="2058" y="700"/>
                  </a:lnTo>
                  <a:lnTo>
                    <a:pt x="2058" y="700"/>
                  </a:lnTo>
                  <a:lnTo>
                    <a:pt x="2060" y="700"/>
                  </a:lnTo>
                  <a:lnTo>
                    <a:pt x="2060" y="700"/>
                  </a:lnTo>
                  <a:lnTo>
                    <a:pt x="2064" y="700"/>
                  </a:lnTo>
                  <a:lnTo>
                    <a:pt x="2064" y="700"/>
                  </a:lnTo>
                  <a:lnTo>
                    <a:pt x="2066" y="700"/>
                  </a:lnTo>
                  <a:lnTo>
                    <a:pt x="2066" y="700"/>
                  </a:lnTo>
                  <a:lnTo>
                    <a:pt x="2066" y="700"/>
                  </a:lnTo>
                  <a:lnTo>
                    <a:pt x="2068" y="700"/>
                  </a:lnTo>
                  <a:lnTo>
                    <a:pt x="2068" y="700"/>
                  </a:lnTo>
                  <a:lnTo>
                    <a:pt x="2072" y="702"/>
                  </a:lnTo>
                  <a:lnTo>
                    <a:pt x="2072" y="702"/>
                  </a:lnTo>
                  <a:lnTo>
                    <a:pt x="2074" y="702"/>
                  </a:lnTo>
                  <a:lnTo>
                    <a:pt x="2074" y="702"/>
                  </a:lnTo>
                  <a:lnTo>
                    <a:pt x="2076" y="700"/>
                  </a:lnTo>
                  <a:lnTo>
                    <a:pt x="2076" y="700"/>
                  </a:lnTo>
                  <a:lnTo>
                    <a:pt x="2080" y="700"/>
                  </a:lnTo>
                  <a:lnTo>
                    <a:pt x="2080" y="700"/>
                  </a:lnTo>
                  <a:lnTo>
                    <a:pt x="2082" y="700"/>
                  </a:lnTo>
                  <a:lnTo>
                    <a:pt x="2082" y="700"/>
                  </a:lnTo>
                  <a:lnTo>
                    <a:pt x="2088" y="700"/>
                  </a:lnTo>
                  <a:lnTo>
                    <a:pt x="2088" y="700"/>
                  </a:lnTo>
                  <a:lnTo>
                    <a:pt x="2090" y="700"/>
                  </a:lnTo>
                  <a:lnTo>
                    <a:pt x="2090" y="700"/>
                  </a:lnTo>
                  <a:lnTo>
                    <a:pt x="2094" y="700"/>
                  </a:lnTo>
                  <a:lnTo>
                    <a:pt x="2094" y="700"/>
                  </a:lnTo>
                  <a:lnTo>
                    <a:pt x="2094" y="700"/>
                  </a:lnTo>
                  <a:lnTo>
                    <a:pt x="2100" y="700"/>
                  </a:lnTo>
                  <a:lnTo>
                    <a:pt x="2100" y="700"/>
                  </a:lnTo>
                  <a:lnTo>
                    <a:pt x="2102" y="698"/>
                  </a:lnTo>
                  <a:lnTo>
                    <a:pt x="2102" y="698"/>
                  </a:lnTo>
                  <a:lnTo>
                    <a:pt x="2106" y="698"/>
                  </a:lnTo>
                  <a:lnTo>
                    <a:pt x="2106" y="698"/>
                  </a:lnTo>
                  <a:lnTo>
                    <a:pt x="2110" y="696"/>
                  </a:lnTo>
                  <a:lnTo>
                    <a:pt x="2110" y="696"/>
                  </a:lnTo>
                  <a:lnTo>
                    <a:pt x="2116" y="694"/>
                  </a:lnTo>
                  <a:lnTo>
                    <a:pt x="2118" y="690"/>
                  </a:lnTo>
                  <a:lnTo>
                    <a:pt x="2118" y="690"/>
                  </a:lnTo>
                  <a:lnTo>
                    <a:pt x="2118" y="688"/>
                  </a:lnTo>
                  <a:lnTo>
                    <a:pt x="2116" y="686"/>
                  </a:lnTo>
                  <a:lnTo>
                    <a:pt x="2116" y="686"/>
                  </a:lnTo>
                  <a:lnTo>
                    <a:pt x="2114" y="684"/>
                  </a:lnTo>
                  <a:lnTo>
                    <a:pt x="2114" y="684"/>
                  </a:lnTo>
                  <a:lnTo>
                    <a:pt x="2114" y="682"/>
                  </a:lnTo>
                  <a:lnTo>
                    <a:pt x="2114" y="682"/>
                  </a:lnTo>
                  <a:lnTo>
                    <a:pt x="2112" y="678"/>
                  </a:lnTo>
                  <a:lnTo>
                    <a:pt x="2112" y="678"/>
                  </a:lnTo>
                  <a:lnTo>
                    <a:pt x="2110" y="674"/>
                  </a:lnTo>
                  <a:lnTo>
                    <a:pt x="2110" y="674"/>
                  </a:lnTo>
                  <a:lnTo>
                    <a:pt x="2108" y="674"/>
                  </a:lnTo>
                  <a:lnTo>
                    <a:pt x="2108" y="674"/>
                  </a:lnTo>
                  <a:lnTo>
                    <a:pt x="2108" y="672"/>
                  </a:lnTo>
                  <a:lnTo>
                    <a:pt x="2108" y="672"/>
                  </a:lnTo>
                  <a:lnTo>
                    <a:pt x="2106" y="668"/>
                  </a:lnTo>
                  <a:lnTo>
                    <a:pt x="2106" y="668"/>
                  </a:lnTo>
                  <a:lnTo>
                    <a:pt x="2104" y="666"/>
                  </a:lnTo>
                  <a:lnTo>
                    <a:pt x="2104" y="666"/>
                  </a:lnTo>
                  <a:lnTo>
                    <a:pt x="2102" y="662"/>
                  </a:lnTo>
                  <a:lnTo>
                    <a:pt x="2102" y="662"/>
                  </a:lnTo>
                  <a:lnTo>
                    <a:pt x="2100" y="660"/>
                  </a:lnTo>
                  <a:lnTo>
                    <a:pt x="2100" y="660"/>
                  </a:lnTo>
                  <a:lnTo>
                    <a:pt x="2098" y="658"/>
                  </a:lnTo>
                  <a:lnTo>
                    <a:pt x="2098" y="658"/>
                  </a:lnTo>
                  <a:lnTo>
                    <a:pt x="2098" y="656"/>
                  </a:lnTo>
                  <a:lnTo>
                    <a:pt x="2098" y="656"/>
                  </a:lnTo>
                  <a:lnTo>
                    <a:pt x="2096" y="654"/>
                  </a:lnTo>
                  <a:lnTo>
                    <a:pt x="2096" y="654"/>
                  </a:lnTo>
                  <a:lnTo>
                    <a:pt x="2092" y="652"/>
                  </a:lnTo>
                  <a:lnTo>
                    <a:pt x="2092" y="652"/>
                  </a:lnTo>
                  <a:lnTo>
                    <a:pt x="2092" y="650"/>
                  </a:lnTo>
                  <a:lnTo>
                    <a:pt x="2092" y="650"/>
                  </a:lnTo>
                  <a:lnTo>
                    <a:pt x="2088" y="646"/>
                  </a:lnTo>
                  <a:lnTo>
                    <a:pt x="2088" y="646"/>
                  </a:lnTo>
                  <a:lnTo>
                    <a:pt x="2086" y="646"/>
                  </a:lnTo>
                  <a:lnTo>
                    <a:pt x="2086" y="646"/>
                  </a:lnTo>
                  <a:lnTo>
                    <a:pt x="2086" y="644"/>
                  </a:lnTo>
                  <a:lnTo>
                    <a:pt x="2086" y="644"/>
                  </a:lnTo>
                  <a:lnTo>
                    <a:pt x="2084" y="640"/>
                  </a:lnTo>
                  <a:lnTo>
                    <a:pt x="2084" y="640"/>
                  </a:lnTo>
                  <a:lnTo>
                    <a:pt x="2084" y="638"/>
                  </a:lnTo>
                  <a:lnTo>
                    <a:pt x="2084" y="638"/>
                  </a:lnTo>
                  <a:lnTo>
                    <a:pt x="2082" y="636"/>
                  </a:lnTo>
                  <a:lnTo>
                    <a:pt x="2082" y="636"/>
                  </a:lnTo>
                  <a:lnTo>
                    <a:pt x="2078" y="632"/>
                  </a:lnTo>
                  <a:lnTo>
                    <a:pt x="2078" y="632"/>
                  </a:lnTo>
                  <a:lnTo>
                    <a:pt x="2076" y="632"/>
                  </a:lnTo>
                  <a:lnTo>
                    <a:pt x="2076" y="632"/>
                  </a:lnTo>
                  <a:lnTo>
                    <a:pt x="2076" y="630"/>
                  </a:lnTo>
                  <a:lnTo>
                    <a:pt x="2076" y="630"/>
                  </a:lnTo>
                  <a:lnTo>
                    <a:pt x="2076" y="626"/>
                  </a:lnTo>
                  <a:lnTo>
                    <a:pt x="2076" y="626"/>
                  </a:lnTo>
                  <a:lnTo>
                    <a:pt x="2072" y="622"/>
                  </a:lnTo>
                  <a:lnTo>
                    <a:pt x="2072" y="622"/>
                  </a:lnTo>
                  <a:lnTo>
                    <a:pt x="2072" y="622"/>
                  </a:lnTo>
                  <a:lnTo>
                    <a:pt x="2072" y="622"/>
                  </a:lnTo>
                  <a:lnTo>
                    <a:pt x="2068" y="618"/>
                  </a:lnTo>
                  <a:lnTo>
                    <a:pt x="2068" y="618"/>
                  </a:lnTo>
                  <a:lnTo>
                    <a:pt x="2068" y="616"/>
                  </a:lnTo>
                  <a:lnTo>
                    <a:pt x="2068" y="616"/>
                  </a:lnTo>
                  <a:lnTo>
                    <a:pt x="2066" y="616"/>
                  </a:lnTo>
                  <a:lnTo>
                    <a:pt x="2066" y="616"/>
                  </a:lnTo>
                  <a:lnTo>
                    <a:pt x="2066" y="610"/>
                  </a:lnTo>
                  <a:lnTo>
                    <a:pt x="2066" y="610"/>
                  </a:lnTo>
                  <a:lnTo>
                    <a:pt x="2062" y="608"/>
                  </a:lnTo>
                  <a:lnTo>
                    <a:pt x="2062" y="608"/>
                  </a:lnTo>
                  <a:lnTo>
                    <a:pt x="2060" y="608"/>
                  </a:lnTo>
                  <a:lnTo>
                    <a:pt x="2060" y="608"/>
                  </a:lnTo>
                  <a:lnTo>
                    <a:pt x="2060" y="606"/>
                  </a:lnTo>
                  <a:lnTo>
                    <a:pt x="2060" y="606"/>
                  </a:lnTo>
                  <a:lnTo>
                    <a:pt x="2058" y="602"/>
                  </a:lnTo>
                  <a:lnTo>
                    <a:pt x="2056" y="600"/>
                  </a:lnTo>
                  <a:lnTo>
                    <a:pt x="2056" y="600"/>
                  </a:lnTo>
                  <a:lnTo>
                    <a:pt x="2054" y="598"/>
                  </a:lnTo>
                  <a:lnTo>
                    <a:pt x="2054" y="598"/>
                  </a:lnTo>
                  <a:lnTo>
                    <a:pt x="2050" y="596"/>
                  </a:lnTo>
                  <a:lnTo>
                    <a:pt x="2050" y="596"/>
                  </a:lnTo>
                  <a:lnTo>
                    <a:pt x="2048" y="594"/>
                  </a:lnTo>
                  <a:lnTo>
                    <a:pt x="2048" y="594"/>
                  </a:lnTo>
                  <a:lnTo>
                    <a:pt x="2048" y="594"/>
                  </a:lnTo>
                  <a:lnTo>
                    <a:pt x="2048" y="594"/>
                  </a:lnTo>
                  <a:lnTo>
                    <a:pt x="2046" y="590"/>
                  </a:lnTo>
                  <a:lnTo>
                    <a:pt x="2046" y="590"/>
                  </a:lnTo>
                  <a:lnTo>
                    <a:pt x="2042" y="586"/>
                  </a:lnTo>
                  <a:lnTo>
                    <a:pt x="2042" y="586"/>
                  </a:lnTo>
                  <a:lnTo>
                    <a:pt x="2040" y="584"/>
                  </a:lnTo>
                  <a:lnTo>
                    <a:pt x="2040" y="584"/>
                  </a:lnTo>
                  <a:lnTo>
                    <a:pt x="2040" y="582"/>
                  </a:lnTo>
                  <a:lnTo>
                    <a:pt x="2040" y="582"/>
                  </a:lnTo>
                  <a:lnTo>
                    <a:pt x="2038" y="580"/>
                  </a:lnTo>
                  <a:lnTo>
                    <a:pt x="2038" y="580"/>
                  </a:lnTo>
                  <a:lnTo>
                    <a:pt x="2038" y="580"/>
                  </a:lnTo>
                  <a:lnTo>
                    <a:pt x="2038" y="580"/>
                  </a:lnTo>
                  <a:lnTo>
                    <a:pt x="2036" y="576"/>
                  </a:lnTo>
                  <a:lnTo>
                    <a:pt x="2036" y="576"/>
                  </a:lnTo>
                  <a:lnTo>
                    <a:pt x="2034" y="574"/>
                  </a:lnTo>
                  <a:lnTo>
                    <a:pt x="2034" y="574"/>
                  </a:lnTo>
                  <a:lnTo>
                    <a:pt x="2034" y="572"/>
                  </a:lnTo>
                  <a:lnTo>
                    <a:pt x="2034" y="572"/>
                  </a:lnTo>
                  <a:lnTo>
                    <a:pt x="2032" y="568"/>
                  </a:lnTo>
                  <a:lnTo>
                    <a:pt x="2032" y="568"/>
                  </a:lnTo>
                  <a:lnTo>
                    <a:pt x="2032" y="566"/>
                  </a:lnTo>
                  <a:lnTo>
                    <a:pt x="2032" y="566"/>
                  </a:lnTo>
                  <a:lnTo>
                    <a:pt x="2030" y="562"/>
                  </a:lnTo>
                  <a:lnTo>
                    <a:pt x="2030" y="562"/>
                  </a:lnTo>
                  <a:lnTo>
                    <a:pt x="2026" y="560"/>
                  </a:lnTo>
                  <a:lnTo>
                    <a:pt x="2024" y="558"/>
                  </a:lnTo>
                  <a:lnTo>
                    <a:pt x="2024" y="558"/>
                  </a:lnTo>
                  <a:lnTo>
                    <a:pt x="2020" y="556"/>
                  </a:lnTo>
                  <a:lnTo>
                    <a:pt x="2020" y="556"/>
                  </a:lnTo>
                  <a:lnTo>
                    <a:pt x="2018" y="554"/>
                  </a:lnTo>
                  <a:lnTo>
                    <a:pt x="2016" y="552"/>
                  </a:lnTo>
                  <a:lnTo>
                    <a:pt x="2016" y="552"/>
                  </a:lnTo>
                  <a:lnTo>
                    <a:pt x="2016" y="550"/>
                  </a:lnTo>
                  <a:lnTo>
                    <a:pt x="2016" y="550"/>
                  </a:lnTo>
                  <a:lnTo>
                    <a:pt x="2014" y="548"/>
                  </a:lnTo>
                  <a:lnTo>
                    <a:pt x="2014" y="548"/>
                  </a:lnTo>
                  <a:lnTo>
                    <a:pt x="2012" y="546"/>
                  </a:lnTo>
                  <a:lnTo>
                    <a:pt x="2012" y="546"/>
                  </a:lnTo>
                  <a:lnTo>
                    <a:pt x="2010" y="544"/>
                  </a:lnTo>
                  <a:lnTo>
                    <a:pt x="2010" y="544"/>
                  </a:lnTo>
                  <a:lnTo>
                    <a:pt x="2010" y="542"/>
                  </a:lnTo>
                  <a:lnTo>
                    <a:pt x="2010" y="542"/>
                  </a:lnTo>
                  <a:lnTo>
                    <a:pt x="2008" y="538"/>
                  </a:lnTo>
                  <a:lnTo>
                    <a:pt x="2008" y="538"/>
                  </a:lnTo>
                  <a:lnTo>
                    <a:pt x="2006" y="536"/>
                  </a:lnTo>
                  <a:lnTo>
                    <a:pt x="2006" y="536"/>
                  </a:lnTo>
                  <a:lnTo>
                    <a:pt x="2006" y="534"/>
                  </a:lnTo>
                  <a:lnTo>
                    <a:pt x="2006" y="534"/>
                  </a:lnTo>
                  <a:lnTo>
                    <a:pt x="2004" y="532"/>
                  </a:lnTo>
                  <a:lnTo>
                    <a:pt x="2004" y="532"/>
                  </a:lnTo>
                  <a:lnTo>
                    <a:pt x="2004" y="528"/>
                  </a:lnTo>
                  <a:lnTo>
                    <a:pt x="2002" y="526"/>
                  </a:lnTo>
                  <a:lnTo>
                    <a:pt x="2002" y="526"/>
                  </a:lnTo>
                  <a:lnTo>
                    <a:pt x="2000" y="524"/>
                  </a:lnTo>
                  <a:lnTo>
                    <a:pt x="2000" y="524"/>
                  </a:lnTo>
                  <a:lnTo>
                    <a:pt x="1996" y="518"/>
                  </a:lnTo>
                  <a:lnTo>
                    <a:pt x="1996" y="518"/>
                  </a:lnTo>
                  <a:lnTo>
                    <a:pt x="1996" y="516"/>
                  </a:lnTo>
                  <a:lnTo>
                    <a:pt x="1996" y="516"/>
                  </a:lnTo>
                  <a:lnTo>
                    <a:pt x="1992" y="514"/>
                  </a:lnTo>
                  <a:lnTo>
                    <a:pt x="1992" y="514"/>
                  </a:lnTo>
                  <a:lnTo>
                    <a:pt x="1990" y="512"/>
                  </a:lnTo>
                  <a:lnTo>
                    <a:pt x="1990" y="512"/>
                  </a:lnTo>
                  <a:lnTo>
                    <a:pt x="1988" y="512"/>
                  </a:lnTo>
                  <a:lnTo>
                    <a:pt x="1988" y="510"/>
                  </a:lnTo>
                  <a:lnTo>
                    <a:pt x="1988" y="510"/>
                  </a:lnTo>
                  <a:lnTo>
                    <a:pt x="1986" y="506"/>
                  </a:lnTo>
                  <a:lnTo>
                    <a:pt x="1984" y="504"/>
                  </a:lnTo>
                  <a:lnTo>
                    <a:pt x="1984" y="504"/>
                  </a:lnTo>
                  <a:lnTo>
                    <a:pt x="1984" y="502"/>
                  </a:lnTo>
                  <a:lnTo>
                    <a:pt x="1984" y="502"/>
                  </a:lnTo>
                  <a:lnTo>
                    <a:pt x="1982" y="500"/>
                  </a:lnTo>
                  <a:lnTo>
                    <a:pt x="1982" y="500"/>
                  </a:lnTo>
                  <a:lnTo>
                    <a:pt x="1982" y="496"/>
                  </a:lnTo>
                  <a:lnTo>
                    <a:pt x="1982" y="496"/>
                  </a:lnTo>
                  <a:lnTo>
                    <a:pt x="1980" y="494"/>
                  </a:lnTo>
                  <a:lnTo>
                    <a:pt x="1980" y="494"/>
                  </a:lnTo>
                  <a:lnTo>
                    <a:pt x="1978" y="490"/>
                  </a:lnTo>
                  <a:lnTo>
                    <a:pt x="1978" y="490"/>
                  </a:lnTo>
                  <a:lnTo>
                    <a:pt x="1974" y="488"/>
                  </a:lnTo>
                  <a:lnTo>
                    <a:pt x="1974" y="488"/>
                  </a:lnTo>
                  <a:lnTo>
                    <a:pt x="1972" y="488"/>
                  </a:lnTo>
                  <a:lnTo>
                    <a:pt x="1972" y="488"/>
                  </a:lnTo>
                  <a:lnTo>
                    <a:pt x="1972" y="486"/>
                  </a:lnTo>
                  <a:lnTo>
                    <a:pt x="1972" y="486"/>
                  </a:lnTo>
                  <a:lnTo>
                    <a:pt x="1972" y="482"/>
                  </a:lnTo>
                  <a:lnTo>
                    <a:pt x="1972" y="482"/>
                  </a:lnTo>
                  <a:lnTo>
                    <a:pt x="1968" y="480"/>
                  </a:lnTo>
                  <a:lnTo>
                    <a:pt x="1968" y="480"/>
                  </a:lnTo>
                  <a:lnTo>
                    <a:pt x="1968" y="478"/>
                  </a:lnTo>
                  <a:lnTo>
                    <a:pt x="1968" y="478"/>
                  </a:lnTo>
                  <a:lnTo>
                    <a:pt x="1962" y="474"/>
                  </a:lnTo>
                  <a:lnTo>
                    <a:pt x="1962" y="474"/>
                  </a:lnTo>
                  <a:lnTo>
                    <a:pt x="1962" y="474"/>
                  </a:lnTo>
                  <a:lnTo>
                    <a:pt x="1960" y="470"/>
                  </a:lnTo>
                  <a:lnTo>
                    <a:pt x="1958" y="470"/>
                  </a:lnTo>
                  <a:lnTo>
                    <a:pt x="1958" y="470"/>
                  </a:lnTo>
                  <a:lnTo>
                    <a:pt x="1958" y="466"/>
                  </a:lnTo>
                  <a:lnTo>
                    <a:pt x="1958" y="466"/>
                  </a:lnTo>
                  <a:lnTo>
                    <a:pt x="1956" y="464"/>
                  </a:lnTo>
                  <a:lnTo>
                    <a:pt x="1956" y="464"/>
                  </a:lnTo>
                  <a:lnTo>
                    <a:pt x="1954" y="462"/>
                  </a:lnTo>
                  <a:lnTo>
                    <a:pt x="1954" y="462"/>
                  </a:lnTo>
                  <a:lnTo>
                    <a:pt x="1952" y="460"/>
                  </a:lnTo>
                  <a:lnTo>
                    <a:pt x="1952" y="460"/>
                  </a:lnTo>
                  <a:lnTo>
                    <a:pt x="1950" y="456"/>
                  </a:lnTo>
                  <a:lnTo>
                    <a:pt x="1950" y="456"/>
                  </a:lnTo>
                  <a:lnTo>
                    <a:pt x="1950" y="454"/>
                  </a:lnTo>
                  <a:lnTo>
                    <a:pt x="1950" y="454"/>
                  </a:lnTo>
                  <a:lnTo>
                    <a:pt x="1946" y="450"/>
                  </a:lnTo>
                  <a:lnTo>
                    <a:pt x="1946" y="450"/>
                  </a:lnTo>
                  <a:lnTo>
                    <a:pt x="1946" y="448"/>
                  </a:lnTo>
                  <a:lnTo>
                    <a:pt x="1946" y="448"/>
                  </a:lnTo>
                  <a:lnTo>
                    <a:pt x="1944" y="446"/>
                  </a:lnTo>
                  <a:lnTo>
                    <a:pt x="1944" y="446"/>
                  </a:lnTo>
                  <a:lnTo>
                    <a:pt x="1942" y="444"/>
                  </a:lnTo>
                  <a:lnTo>
                    <a:pt x="1942" y="444"/>
                  </a:lnTo>
                  <a:lnTo>
                    <a:pt x="1942" y="442"/>
                  </a:lnTo>
                  <a:lnTo>
                    <a:pt x="1942" y="442"/>
                  </a:lnTo>
                  <a:lnTo>
                    <a:pt x="1940" y="440"/>
                  </a:lnTo>
                  <a:lnTo>
                    <a:pt x="1940" y="440"/>
                  </a:lnTo>
                  <a:lnTo>
                    <a:pt x="1938" y="438"/>
                  </a:lnTo>
                  <a:lnTo>
                    <a:pt x="1938" y="438"/>
                  </a:lnTo>
                  <a:lnTo>
                    <a:pt x="1936" y="436"/>
                  </a:lnTo>
                  <a:lnTo>
                    <a:pt x="1936" y="436"/>
                  </a:lnTo>
                  <a:lnTo>
                    <a:pt x="1936" y="432"/>
                  </a:lnTo>
                  <a:lnTo>
                    <a:pt x="1936" y="432"/>
                  </a:lnTo>
                  <a:lnTo>
                    <a:pt x="1934" y="430"/>
                  </a:lnTo>
                  <a:lnTo>
                    <a:pt x="1930" y="426"/>
                  </a:lnTo>
                  <a:lnTo>
                    <a:pt x="1930" y="426"/>
                  </a:lnTo>
                  <a:lnTo>
                    <a:pt x="1928" y="424"/>
                  </a:lnTo>
                  <a:lnTo>
                    <a:pt x="1928" y="424"/>
                  </a:lnTo>
                  <a:lnTo>
                    <a:pt x="1926" y="422"/>
                  </a:lnTo>
                  <a:lnTo>
                    <a:pt x="1926" y="422"/>
                  </a:lnTo>
                  <a:lnTo>
                    <a:pt x="1926" y="420"/>
                  </a:lnTo>
                  <a:lnTo>
                    <a:pt x="1926" y="420"/>
                  </a:lnTo>
                  <a:lnTo>
                    <a:pt x="1924" y="416"/>
                  </a:lnTo>
                  <a:lnTo>
                    <a:pt x="1924" y="416"/>
                  </a:lnTo>
                  <a:lnTo>
                    <a:pt x="1924" y="412"/>
                  </a:lnTo>
                  <a:lnTo>
                    <a:pt x="1924" y="412"/>
                  </a:lnTo>
                  <a:lnTo>
                    <a:pt x="1920" y="408"/>
                  </a:lnTo>
                  <a:lnTo>
                    <a:pt x="1918" y="406"/>
                  </a:lnTo>
                  <a:lnTo>
                    <a:pt x="1918" y="406"/>
                  </a:lnTo>
                  <a:lnTo>
                    <a:pt x="1916" y="404"/>
                  </a:lnTo>
                  <a:lnTo>
                    <a:pt x="1916" y="404"/>
                  </a:lnTo>
                  <a:lnTo>
                    <a:pt x="1914" y="404"/>
                  </a:lnTo>
                  <a:lnTo>
                    <a:pt x="1914" y="404"/>
                  </a:lnTo>
                  <a:lnTo>
                    <a:pt x="1912" y="402"/>
                  </a:lnTo>
                  <a:lnTo>
                    <a:pt x="1912" y="402"/>
                  </a:lnTo>
                  <a:lnTo>
                    <a:pt x="1910" y="398"/>
                  </a:lnTo>
                  <a:lnTo>
                    <a:pt x="1910" y="398"/>
                  </a:lnTo>
                  <a:lnTo>
                    <a:pt x="1908" y="394"/>
                  </a:lnTo>
                  <a:lnTo>
                    <a:pt x="1908" y="394"/>
                  </a:lnTo>
                  <a:lnTo>
                    <a:pt x="1906" y="392"/>
                  </a:lnTo>
                  <a:lnTo>
                    <a:pt x="1906" y="392"/>
                  </a:lnTo>
                  <a:lnTo>
                    <a:pt x="1904" y="390"/>
                  </a:lnTo>
                  <a:lnTo>
                    <a:pt x="1904" y="390"/>
                  </a:lnTo>
                  <a:lnTo>
                    <a:pt x="1902" y="388"/>
                  </a:lnTo>
                  <a:lnTo>
                    <a:pt x="1902" y="388"/>
                  </a:lnTo>
                  <a:lnTo>
                    <a:pt x="1900" y="386"/>
                  </a:lnTo>
                  <a:lnTo>
                    <a:pt x="1900" y="386"/>
                  </a:lnTo>
                  <a:lnTo>
                    <a:pt x="1898" y="382"/>
                  </a:lnTo>
                  <a:lnTo>
                    <a:pt x="1896" y="380"/>
                  </a:lnTo>
                  <a:lnTo>
                    <a:pt x="1896" y="380"/>
                  </a:lnTo>
                  <a:lnTo>
                    <a:pt x="1896" y="378"/>
                  </a:lnTo>
                  <a:lnTo>
                    <a:pt x="1894" y="376"/>
                  </a:lnTo>
                  <a:lnTo>
                    <a:pt x="1894" y="376"/>
                  </a:lnTo>
                  <a:lnTo>
                    <a:pt x="1892" y="370"/>
                  </a:lnTo>
                  <a:lnTo>
                    <a:pt x="1892" y="368"/>
                  </a:lnTo>
                  <a:lnTo>
                    <a:pt x="1892" y="368"/>
                  </a:lnTo>
                  <a:lnTo>
                    <a:pt x="1888" y="364"/>
                  </a:lnTo>
                  <a:lnTo>
                    <a:pt x="1888" y="364"/>
                  </a:lnTo>
                  <a:lnTo>
                    <a:pt x="1886" y="362"/>
                  </a:lnTo>
                  <a:lnTo>
                    <a:pt x="1886" y="362"/>
                  </a:lnTo>
                  <a:lnTo>
                    <a:pt x="1884" y="360"/>
                  </a:lnTo>
                  <a:lnTo>
                    <a:pt x="1884" y="360"/>
                  </a:lnTo>
                  <a:lnTo>
                    <a:pt x="1878" y="354"/>
                  </a:lnTo>
                  <a:lnTo>
                    <a:pt x="1878" y="354"/>
                  </a:lnTo>
                  <a:lnTo>
                    <a:pt x="1876" y="348"/>
                  </a:lnTo>
                  <a:lnTo>
                    <a:pt x="1876" y="348"/>
                  </a:lnTo>
                  <a:lnTo>
                    <a:pt x="1874" y="342"/>
                  </a:lnTo>
                  <a:lnTo>
                    <a:pt x="1874" y="342"/>
                  </a:lnTo>
                  <a:lnTo>
                    <a:pt x="1872" y="338"/>
                  </a:lnTo>
                  <a:lnTo>
                    <a:pt x="1868" y="336"/>
                  </a:lnTo>
                  <a:lnTo>
                    <a:pt x="1868" y="336"/>
                  </a:lnTo>
                  <a:lnTo>
                    <a:pt x="1868" y="334"/>
                  </a:lnTo>
                  <a:lnTo>
                    <a:pt x="1868" y="334"/>
                  </a:lnTo>
                  <a:lnTo>
                    <a:pt x="1866" y="332"/>
                  </a:lnTo>
                  <a:lnTo>
                    <a:pt x="1866" y="332"/>
                  </a:lnTo>
                  <a:lnTo>
                    <a:pt x="1862" y="328"/>
                  </a:lnTo>
                  <a:lnTo>
                    <a:pt x="1862" y="328"/>
                  </a:lnTo>
                  <a:lnTo>
                    <a:pt x="1860" y="326"/>
                  </a:lnTo>
                  <a:lnTo>
                    <a:pt x="1860" y="326"/>
                  </a:lnTo>
                  <a:lnTo>
                    <a:pt x="1858" y="324"/>
                  </a:lnTo>
                  <a:lnTo>
                    <a:pt x="1858" y="324"/>
                  </a:lnTo>
                  <a:lnTo>
                    <a:pt x="1858" y="324"/>
                  </a:lnTo>
                  <a:lnTo>
                    <a:pt x="1854" y="320"/>
                  </a:lnTo>
                  <a:lnTo>
                    <a:pt x="1854" y="320"/>
                  </a:lnTo>
                  <a:lnTo>
                    <a:pt x="1854" y="318"/>
                  </a:lnTo>
                  <a:lnTo>
                    <a:pt x="1854" y="318"/>
                  </a:lnTo>
                  <a:lnTo>
                    <a:pt x="1852" y="316"/>
                  </a:lnTo>
                  <a:lnTo>
                    <a:pt x="1852" y="316"/>
                  </a:lnTo>
                  <a:lnTo>
                    <a:pt x="1850" y="312"/>
                  </a:lnTo>
                  <a:lnTo>
                    <a:pt x="1850" y="312"/>
                  </a:lnTo>
                  <a:lnTo>
                    <a:pt x="1848" y="312"/>
                  </a:lnTo>
                  <a:lnTo>
                    <a:pt x="1848" y="312"/>
                  </a:lnTo>
                  <a:lnTo>
                    <a:pt x="1848" y="310"/>
                  </a:lnTo>
                  <a:lnTo>
                    <a:pt x="1848" y="310"/>
                  </a:lnTo>
                  <a:lnTo>
                    <a:pt x="1846" y="306"/>
                  </a:lnTo>
                  <a:lnTo>
                    <a:pt x="1846" y="306"/>
                  </a:lnTo>
                  <a:lnTo>
                    <a:pt x="1844" y="302"/>
                  </a:lnTo>
                  <a:lnTo>
                    <a:pt x="1844" y="302"/>
                  </a:lnTo>
                  <a:lnTo>
                    <a:pt x="1842" y="300"/>
                  </a:lnTo>
                  <a:lnTo>
                    <a:pt x="1842" y="300"/>
                  </a:lnTo>
                  <a:lnTo>
                    <a:pt x="1838" y="296"/>
                  </a:lnTo>
                  <a:lnTo>
                    <a:pt x="1838" y="296"/>
                  </a:lnTo>
                  <a:lnTo>
                    <a:pt x="1836" y="296"/>
                  </a:lnTo>
                  <a:lnTo>
                    <a:pt x="1836" y="296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2" y="290"/>
                  </a:lnTo>
                  <a:lnTo>
                    <a:pt x="1832" y="290"/>
                  </a:lnTo>
                  <a:lnTo>
                    <a:pt x="1830" y="286"/>
                  </a:lnTo>
                  <a:lnTo>
                    <a:pt x="1830" y="286"/>
                  </a:lnTo>
                  <a:lnTo>
                    <a:pt x="1828" y="284"/>
                  </a:lnTo>
                  <a:lnTo>
                    <a:pt x="1828" y="284"/>
                  </a:lnTo>
                  <a:lnTo>
                    <a:pt x="1828" y="282"/>
                  </a:lnTo>
                  <a:lnTo>
                    <a:pt x="1828" y="282"/>
                  </a:lnTo>
                  <a:lnTo>
                    <a:pt x="1826" y="280"/>
                  </a:lnTo>
                  <a:lnTo>
                    <a:pt x="1826" y="280"/>
                  </a:lnTo>
                  <a:lnTo>
                    <a:pt x="1826" y="276"/>
                  </a:lnTo>
                  <a:lnTo>
                    <a:pt x="1826" y="276"/>
                  </a:lnTo>
                  <a:lnTo>
                    <a:pt x="1824" y="274"/>
                  </a:lnTo>
                  <a:lnTo>
                    <a:pt x="1824" y="274"/>
                  </a:lnTo>
                  <a:lnTo>
                    <a:pt x="1820" y="268"/>
                  </a:lnTo>
                  <a:lnTo>
                    <a:pt x="1820" y="268"/>
                  </a:lnTo>
                  <a:lnTo>
                    <a:pt x="1816" y="264"/>
                  </a:lnTo>
                  <a:lnTo>
                    <a:pt x="1816" y="264"/>
                  </a:lnTo>
                  <a:lnTo>
                    <a:pt x="1816" y="262"/>
                  </a:lnTo>
                  <a:lnTo>
                    <a:pt x="1816" y="262"/>
                  </a:lnTo>
                  <a:lnTo>
                    <a:pt x="1814" y="258"/>
                  </a:lnTo>
                  <a:lnTo>
                    <a:pt x="1814" y="258"/>
                  </a:lnTo>
                  <a:lnTo>
                    <a:pt x="1810" y="256"/>
                  </a:lnTo>
                  <a:lnTo>
                    <a:pt x="1810" y="256"/>
                  </a:lnTo>
                  <a:lnTo>
                    <a:pt x="1808" y="256"/>
                  </a:lnTo>
                  <a:lnTo>
                    <a:pt x="1808" y="256"/>
                  </a:lnTo>
                  <a:lnTo>
                    <a:pt x="1806" y="252"/>
                  </a:lnTo>
                  <a:lnTo>
                    <a:pt x="1806" y="252"/>
                  </a:lnTo>
                  <a:lnTo>
                    <a:pt x="1806" y="250"/>
                  </a:lnTo>
                  <a:lnTo>
                    <a:pt x="1806" y="250"/>
                  </a:lnTo>
                  <a:lnTo>
                    <a:pt x="1806" y="248"/>
                  </a:lnTo>
                  <a:lnTo>
                    <a:pt x="1806" y="248"/>
                  </a:lnTo>
                  <a:lnTo>
                    <a:pt x="1804" y="246"/>
                  </a:lnTo>
                  <a:lnTo>
                    <a:pt x="1804" y="246"/>
                  </a:lnTo>
                  <a:lnTo>
                    <a:pt x="1804" y="244"/>
                  </a:lnTo>
                  <a:lnTo>
                    <a:pt x="1802" y="242"/>
                  </a:lnTo>
                  <a:lnTo>
                    <a:pt x="1802" y="242"/>
                  </a:lnTo>
                  <a:lnTo>
                    <a:pt x="1800" y="240"/>
                  </a:lnTo>
                  <a:lnTo>
                    <a:pt x="1800" y="240"/>
                  </a:lnTo>
                  <a:lnTo>
                    <a:pt x="1800" y="240"/>
                  </a:lnTo>
                  <a:lnTo>
                    <a:pt x="1798" y="236"/>
                  </a:lnTo>
                  <a:lnTo>
                    <a:pt x="1798" y="236"/>
                  </a:lnTo>
                  <a:lnTo>
                    <a:pt x="1796" y="234"/>
                  </a:lnTo>
                  <a:lnTo>
                    <a:pt x="1796" y="234"/>
                  </a:lnTo>
                  <a:lnTo>
                    <a:pt x="1794" y="230"/>
                  </a:lnTo>
                  <a:lnTo>
                    <a:pt x="1794" y="230"/>
                  </a:lnTo>
                  <a:lnTo>
                    <a:pt x="1792" y="226"/>
                  </a:lnTo>
                  <a:lnTo>
                    <a:pt x="1792" y="226"/>
                  </a:lnTo>
                  <a:lnTo>
                    <a:pt x="1790" y="226"/>
                  </a:lnTo>
                  <a:lnTo>
                    <a:pt x="1790" y="226"/>
                  </a:lnTo>
                  <a:lnTo>
                    <a:pt x="1788" y="224"/>
                  </a:lnTo>
                  <a:lnTo>
                    <a:pt x="1788" y="224"/>
                  </a:lnTo>
                  <a:lnTo>
                    <a:pt x="1786" y="220"/>
                  </a:lnTo>
                  <a:lnTo>
                    <a:pt x="1786" y="220"/>
                  </a:lnTo>
                  <a:lnTo>
                    <a:pt x="1784" y="218"/>
                  </a:lnTo>
                  <a:lnTo>
                    <a:pt x="1784" y="218"/>
                  </a:lnTo>
                  <a:lnTo>
                    <a:pt x="1782" y="216"/>
                  </a:lnTo>
                  <a:lnTo>
                    <a:pt x="1782" y="216"/>
                  </a:lnTo>
                  <a:lnTo>
                    <a:pt x="1782" y="214"/>
                  </a:lnTo>
                  <a:lnTo>
                    <a:pt x="1782" y="214"/>
                  </a:lnTo>
                  <a:lnTo>
                    <a:pt x="1780" y="210"/>
                  </a:lnTo>
                  <a:lnTo>
                    <a:pt x="1780" y="210"/>
                  </a:lnTo>
                  <a:lnTo>
                    <a:pt x="1776" y="206"/>
                  </a:lnTo>
                  <a:lnTo>
                    <a:pt x="1776" y="206"/>
                  </a:lnTo>
                  <a:lnTo>
                    <a:pt x="1774" y="204"/>
                  </a:lnTo>
                  <a:lnTo>
                    <a:pt x="1774" y="204"/>
                  </a:lnTo>
                  <a:lnTo>
                    <a:pt x="1772" y="202"/>
                  </a:lnTo>
                  <a:lnTo>
                    <a:pt x="1772" y="202"/>
                  </a:lnTo>
                  <a:lnTo>
                    <a:pt x="1772" y="200"/>
                  </a:lnTo>
                  <a:lnTo>
                    <a:pt x="1772" y="200"/>
                  </a:lnTo>
                  <a:lnTo>
                    <a:pt x="1772" y="196"/>
                  </a:lnTo>
                  <a:lnTo>
                    <a:pt x="1772" y="196"/>
                  </a:lnTo>
                  <a:lnTo>
                    <a:pt x="1770" y="194"/>
                  </a:lnTo>
                  <a:lnTo>
                    <a:pt x="1770" y="194"/>
                  </a:lnTo>
                  <a:lnTo>
                    <a:pt x="1768" y="190"/>
                  </a:lnTo>
                  <a:lnTo>
                    <a:pt x="1768" y="190"/>
                  </a:lnTo>
                  <a:lnTo>
                    <a:pt x="1766" y="188"/>
                  </a:lnTo>
                  <a:lnTo>
                    <a:pt x="1766" y="188"/>
                  </a:lnTo>
                  <a:lnTo>
                    <a:pt x="1764" y="186"/>
                  </a:lnTo>
                  <a:lnTo>
                    <a:pt x="1764" y="186"/>
                  </a:lnTo>
                  <a:lnTo>
                    <a:pt x="1762" y="184"/>
                  </a:lnTo>
                  <a:lnTo>
                    <a:pt x="1762" y="184"/>
                  </a:lnTo>
                  <a:lnTo>
                    <a:pt x="1760" y="182"/>
                  </a:lnTo>
                  <a:lnTo>
                    <a:pt x="1760" y="182"/>
                  </a:lnTo>
                  <a:lnTo>
                    <a:pt x="1760" y="180"/>
                  </a:lnTo>
                  <a:lnTo>
                    <a:pt x="1760" y="180"/>
                  </a:lnTo>
                  <a:lnTo>
                    <a:pt x="1758" y="176"/>
                  </a:lnTo>
                  <a:lnTo>
                    <a:pt x="1758" y="176"/>
                  </a:lnTo>
                  <a:lnTo>
                    <a:pt x="1754" y="174"/>
                  </a:lnTo>
                  <a:lnTo>
                    <a:pt x="1754" y="174"/>
                  </a:lnTo>
                  <a:lnTo>
                    <a:pt x="1752" y="172"/>
                  </a:lnTo>
                  <a:lnTo>
                    <a:pt x="1752" y="172"/>
                  </a:lnTo>
                  <a:lnTo>
                    <a:pt x="1752" y="170"/>
                  </a:lnTo>
                  <a:lnTo>
                    <a:pt x="1752" y="170"/>
                  </a:lnTo>
                  <a:lnTo>
                    <a:pt x="1750" y="168"/>
                  </a:lnTo>
                  <a:lnTo>
                    <a:pt x="1750" y="168"/>
                  </a:lnTo>
                  <a:lnTo>
                    <a:pt x="1746" y="166"/>
                  </a:lnTo>
                  <a:lnTo>
                    <a:pt x="1746" y="166"/>
                  </a:lnTo>
                  <a:lnTo>
                    <a:pt x="1744" y="164"/>
                  </a:lnTo>
                  <a:lnTo>
                    <a:pt x="1744" y="164"/>
                  </a:lnTo>
                  <a:lnTo>
                    <a:pt x="1744" y="162"/>
                  </a:lnTo>
                  <a:lnTo>
                    <a:pt x="1744" y="162"/>
                  </a:lnTo>
                  <a:lnTo>
                    <a:pt x="1742" y="160"/>
                  </a:lnTo>
                  <a:lnTo>
                    <a:pt x="1742" y="160"/>
                  </a:lnTo>
                  <a:lnTo>
                    <a:pt x="1740" y="156"/>
                  </a:lnTo>
                  <a:lnTo>
                    <a:pt x="1740" y="156"/>
                  </a:lnTo>
                  <a:lnTo>
                    <a:pt x="1738" y="156"/>
                  </a:lnTo>
                  <a:lnTo>
                    <a:pt x="1738" y="156"/>
                  </a:lnTo>
                  <a:lnTo>
                    <a:pt x="1736" y="154"/>
                  </a:lnTo>
                  <a:lnTo>
                    <a:pt x="1736" y="154"/>
                  </a:lnTo>
                  <a:lnTo>
                    <a:pt x="1736" y="150"/>
                  </a:lnTo>
                  <a:lnTo>
                    <a:pt x="1736" y="150"/>
                  </a:lnTo>
                  <a:lnTo>
                    <a:pt x="1734" y="148"/>
                  </a:lnTo>
                  <a:lnTo>
                    <a:pt x="1734" y="148"/>
                  </a:lnTo>
                  <a:lnTo>
                    <a:pt x="1732" y="146"/>
                  </a:lnTo>
                  <a:lnTo>
                    <a:pt x="1732" y="146"/>
                  </a:lnTo>
                  <a:lnTo>
                    <a:pt x="1730" y="142"/>
                  </a:lnTo>
                  <a:lnTo>
                    <a:pt x="1730" y="142"/>
                  </a:lnTo>
                  <a:lnTo>
                    <a:pt x="1728" y="142"/>
                  </a:lnTo>
                  <a:lnTo>
                    <a:pt x="1728" y="142"/>
                  </a:lnTo>
                  <a:lnTo>
                    <a:pt x="1726" y="138"/>
                  </a:lnTo>
                  <a:lnTo>
                    <a:pt x="1726" y="138"/>
                  </a:lnTo>
                  <a:lnTo>
                    <a:pt x="1724" y="136"/>
                  </a:lnTo>
                  <a:lnTo>
                    <a:pt x="1724" y="136"/>
                  </a:lnTo>
                  <a:lnTo>
                    <a:pt x="1722" y="134"/>
                  </a:lnTo>
                  <a:lnTo>
                    <a:pt x="1722" y="134"/>
                  </a:lnTo>
                  <a:lnTo>
                    <a:pt x="1720" y="132"/>
                  </a:lnTo>
                  <a:lnTo>
                    <a:pt x="1720" y="132"/>
                  </a:lnTo>
                  <a:lnTo>
                    <a:pt x="1718" y="130"/>
                  </a:lnTo>
                  <a:lnTo>
                    <a:pt x="1718" y="130"/>
                  </a:lnTo>
                  <a:lnTo>
                    <a:pt x="1718" y="126"/>
                  </a:lnTo>
                  <a:lnTo>
                    <a:pt x="1718" y="126"/>
                  </a:lnTo>
                  <a:lnTo>
                    <a:pt x="1716" y="124"/>
                  </a:lnTo>
                  <a:lnTo>
                    <a:pt x="1716" y="124"/>
                  </a:lnTo>
                  <a:lnTo>
                    <a:pt x="1714" y="122"/>
                  </a:lnTo>
                  <a:lnTo>
                    <a:pt x="1714" y="122"/>
                  </a:lnTo>
                  <a:lnTo>
                    <a:pt x="1712" y="118"/>
                  </a:lnTo>
                  <a:lnTo>
                    <a:pt x="1712" y="118"/>
                  </a:lnTo>
                  <a:lnTo>
                    <a:pt x="1710" y="118"/>
                  </a:lnTo>
                  <a:lnTo>
                    <a:pt x="1710" y="118"/>
                  </a:lnTo>
                  <a:lnTo>
                    <a:pt x="1710" y="116"/>
                  </a:lnTo>
                  <a:lnTo>
                    <a:pt x="1710" y="116"/>
                  </a:lnTo>
                  <a:lnTo>
                    <a:pt x="1708" y="112"/>
                  </a:lnTo>
                  <a:lnTo>
                    <a:pt x="1708" y="112"/>
                  </a:lnTo>
                  <a:lnTo>
                    <a:pt x="1706" y="110"/>
                  </a:lnTo>
                  <a:lnTo>
                    <a:pt x="1706" y="110"/>
                  </a:lnTo>
                  <a:lnTo>
                    <a:pt x="1706" y="106"/>
                  </a:lnTo>
                  <a:lnTo>
                    <a:pt x="1706" y="106"/>
                  </a:lnTo>
                  <a:lnTo>
                    <a:pt x="1702" y="104"/>
                  </a:lnTo>
                  <a:lnTo>
                    <a:pt x="1702" y="104"/>
                  </a:lnTo>
                  <a:lnTo>
                    <a:pt x="1700" y="102"/>
                  </a:lnTo>
                  <a:lnTo>
                    <a:pt x="1700" y="102"/>
                  </a:lnTo>
                  <a:lnTo>
                    <a:pt x="1700" y="100"/>
                  </a:lnTo>
                  <a:lnTo>
                    <a:pt x="1700" y="100"/>
                  </a:lnTo>
                  <a:lnTo>
                    <a:pt x="1698" y="98"/>
                  </a:lnTo>
                  <a:lnTo>
                    <a:pt x="1698" y="98"/>
                  </a:lnTo>
                  <a:lnTo>
                    <a:pt x="1696" y="94"/>
                  </a:lnTo>
                  <a:lnTo>
                    <a:pt x="1696" y="94"/>
                  </a:lnTo>
                  <a:lnTo>
                    <a:pt x="1694" y="92"/>
                  </a:lnTo>
                  <a:lnTo>
                    <a:pt x="1694" y="92"/>
                  </a:lnTo>
                  <a:lnTo>
                    <a:pt x="1692" y="90"/>
                  </a:lnTo>
                  <a:lnTo>
                    <a:pt x="1690" y="88"/>
                  </a:lnTo>
                  <a:lnTo>
                    <a:pt x="1690" y="88"/>
                  </a:lnTo>
                  <a:lnTo>
                    <a:pt x="1688" y="86"/>
                  </a:lnTo>
                  <a:lnTo>
                    <a:pt x="1688" y="86"/>
                  </a:lnTo>
                  <a:lnTo>
                    <a:pt x="1686" y="84"/>
                  </a:lnTo>
                  <a:lnTo>
                    <a:pt x="1686" y="84"/>
                  </a:lnTo>
                  <a:lnTo>
                    <a:pt x="1684" y="82"/>
                  </a:lnTo>
                  <a:lnTo>
                    <a:pt x="1684" y="82"/>
                  </a:lnTo>
                  <a:lnTo>
                    <a:pt x="1682" y="80"/>
                  </a:lnTo>
                  <a:lnTo>
                    <a:pt x="1682" y="80"/>
                  </a:lnTo>
                  <a:lnTo>
                    <a:pt x="1682" y="78"/>
                  </a:lnTo>
                  <a:lnTo>
                    <a:pt x="1682" y="78"/>
                  </a:lnTo>
                  <a:lnTo>
                    <a:pt x="1680" y="74"/>
                  </a:lnTo>
                  <a:lnTo>
                    <a:pt x="1680" y="74"/>
                  </a:lnTo>
                  <a:lnTo>
                    <a:pt x="1676" y="72"/>
                  </a:lnTo>
                  <a:lnTo>
                    <a:pt x="1676" y="72"/>
                  </a:lnTo>
                  <a:lnTo>
                    <a:pt x="1674" y="70"/>
                  </a:lnTo>
                  <a:lnTo>
                    <a:pt x="1674" y="70"/>
                  </a:lnTo>
                  <a:lnTo>
                    <a:pt x="1674" y="68"/>
                  </a:lnTo>
                  <a:lnTo>
                    <a:pt x="1674" y="68"/>
                  </a:lnTo>
                  <a:lnTo>
                    <a:pt x="1672" y="66"/>
                  </a:lnTo>
                  <a:lnTo>
                    <a:pt x="1672" y="66"/>
                  </a:lnTo>
                  <a:lnTo>
                    <a:pt x="1670" y="64"/>
                  </a:lnTo>
                  <a:lnTo>
                    <a:pt x="1670" y="64"/>
                  </a:lnTo>
                  <a:lnTo>
                    <a:pt x="1668" y="62"/>
                  </a:lnTo>
                  <a:lnTo>
                    <a:pt x="1668" y="62"/>
                  </a:lnTo>
                  <a:lnTo>
                    <a:pt x="1666" y="60"/>
                  </a:lnTo>
                  <a:lnTo>
                    <a:pt x="1666" y="60"/>
                  </a:lnTo>
                  <a:lnTo>
                    <a:pt x="1664" y="56"/>
                  </a:lnTo>
                  <a:lnTo>
                    <a:pt x="1664" y="56"/>
                  </a:lnTo>
                  <a:lnTo>
                    <a:pt x="1664" y="54"/>
                  </a:lnTo>
                  <a:lnTo>
                    <a:pt x="1664" y="54"/>
                  </a:lnTo>
                  <a:lnTo>
                    <a:pt x="1662" y="52"/>
                  </a:lnTo>
                  <a:lnTo>
                    <a:pt x="1660" y="50"/>
                  </a:lnTo>
                  <a:lnTo>
                    <a:pt x="1660" y="50"/>
                  </a:lnTo>
                  <a:lnTo>
                    <a:pt x="1660" y="46"/>
                  </a:lnTo>
                  <a:lnTo>
                    <a:pt x="1660" y="46"/>
                  </a:lnTo>
                  <a:lnTo>
                    <a:pt x="1656" y="44"/>
                  </a:lnTo>
                  <a:lnTo>
                    <a:pt x="1656" y="44"/>
                  </a:lnTo>
                  <a:lnTo>
                    <a:pt x="1656" y="42"/>
                  </a:lnTo>
                  <a:lnTo>
                    <a:pt x="1656" y="42"/>
                  </a:lnTo>
                  <a:lnTo>
                    <a:pt x="1654" y="40"/>
                  </a:lnTo>
                  <a:lnTo>
                    <a:pt x="1654" y="40"/>
                  </a:lnTo>
                  <a:lnTo>
                    <a:pt x="1654" y="38"/>
                  </a:lnTo>
                  <a:lnTo>
                    <a:pt x="1654" y="38"/>
                  </a:lnTo>
                  <a:lnTo>
                    <a:pt x="1652" y="36"/>
                  </a:lnTo>
                  <a:lnTo>
                    <a:pt x="1652" y="36"/>
                  </a:lnTo>
                  <a:lnTo>
                    <a:pt x="1652" y="32"/>
                  </a:lnTo>
                  <a:lnTo>
                    <a:pt x="1652" y="32"/>
                  </a:lnTo>
                  <a:lnTo>
                    <a:pt x="1650" y="28"/>
                  </a:lnTo>
                  <a:lnTo>
                    <a:pt x="1650" y="28"/>
                  </a:lnTo>
                  <a:lnTo>
                    <a:pt x="1648" y="26"/>
                  </a:lnTo>
                  <a:lnTo>
                    <a:pt x="1648" y="26"/>
                  </a:lnTo>
                  <a:lnTo>
                    <a:pt x="1646" y="24"/>
                  </a:lnTo>
                  <a:lnTo>
                    <a:pt x="1646" y="24"/>
                  </a:lnTo>
                  <a:lnTo>
                    <a:pt x="1644" y="22"/>
                  </a:lnTo>
                  <a:lnTo>
                    <a:pt x="1644" y="22"/>
                  </a:lnTo>
                  <a:lnTo>
                    <a:pt x="1644" y="20"/>
                  </a:lnTo>
                  <a:lnTo>
                    <a:pt x="1644" y="20"/>
                  </a:lnTo>
                  <a:lnTo>
                    <a:pt x="1642" y="16"/>
                  </a:lnTo>
                  <a:lnTo>
                    <a:pt x="1642" y="16"/>
                  </a:lnTo>
                  <a:lnTo>
                    <a:pt x="1640" y="14"/>
                  </a:lnTo>
                  <a:lnTo>
                    <a:pt x="1640" y="14"/>
                  </a:lnTo>
                  <a:lnTo>
                    <a:pt x="1638" y="12"/>
                  </a:lnTo>
                  <a:lnTo>
                    <a:pt x="1638" y="12"/>
                  </a:lnTo>
                  <a:lnTo>
                    <a:pt x="1638" y="10"/>
                  </a:lnTo>
                  <a:lnTo>
                    <a:pt x="1638" y="10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28" y="2"/>
                  </a:lnTo>
                  <a:lnTo>
                    <a:pt x="1628" y="2"/>
                  </a:lnTo>
                  <a:lnTo>
                    <a:pt x="1624" y="0"/>
                  </a:lnTo>
                  <a:lnTo>
                    <a:pt x="1624" y="0"/>
                  </a:lnTo>
                  <a:lnTo>
                    <a:pt x="1620" y="0"/>
                  </a:lnTo>
                  <a:lnTo>
                    <a:pt x="1620" y="0"/>
                  </a:lnTo>
                  <a:lnTo>
                    <a:pt x="1616" y="0"/>
                  </a:lnTo>
                  <a:lnTo>
                    <a:pt x="1616" y="0"/>
                  </a:lnTo>
                  <a:lnTo>
                    <a:pt x="1614" y="0"/>
                  </a:lnTo>
                  <a:lnTo>
                    <a:pt x="1614" y="0"/>
                  </a:lnTo>
                  <a:lnTo>
                    <a:pt x="1610" y="0"/>
                  </a:lnTo>
                  <a:lnTo>
                    <a:pt x="1610" y="0"/>
                  </a:lnTo>
                  <a:lnTo>
                    <a:pt x="1606" y="0"/>
                  </a:lnTo>
                  <a:lnTo>
                    <a:pt x="1606" y="0"/>
                  </a:lnTo>
                  <a:lnTo>
                    <a:pt x="1604" y="2"/>
                  </a:lnTo>
                  <a:lnTo>
                    <a:pt x="1604" y="2"/>
                  </a:lnTo>
                  <a:lnTo>
                    <a:pt x="1598" y="4"/>
                  </a:lnTo>
                  <a:lnTo>
                    <a:pt x="1598" y="4"/>
                  </a:lnTo>
                  <a:lnTo>
                    <a:pt x="1596" y="6"/>
                  </a:lnTo>
                  <a:lnTo>
                    <a:pt x="1596" y="6"/>
                  </a:lnTo>
                  <a:lnTo>
                    <a:pt x="1592" y="10"/>
                  </a:lnTo>
                  <a:lnTo>
                    <a:pt x="1592" y="10"/>
                  </a:lnTo>
                  <a:lnTo>
                    <a:pt x="1590" y="14"/>
                  </a:lnTo>
                  <a:lnTo>
                    <a:pt x="1590" y="14"/>
                  </a:lnTo>
                  <a:lnTo>
                    <a:pt x="1590" y="16"/>
                  </a:lnTo>
                  <a:lnTo>
                    <a:pt x="1590" y="16"/>
                  </a:lnTo>
                  <a:lnTo>
                    <a:pt x="1588" y="20"/>
                  </a:lnTo>
                  <a:lnTo>
                    <a:pt x="1588" y="20"/>
                  </a:lnTo>
                  <a:lnTo>
                    <a:pt x="1588" y="24"/>
                  </a:lnTo>
                  <a:lnTo>
                    <a:pt x="1588" y="24"/>
                  </a:lnTo>
                  <a:lnTo>
                    <a:pt x="1588" y="26"/>
                  </a:lnTo>
                  <a:lnTo>
                    <a:pt x="1588" y="26"/>
                  </a:lnTo>
                  <a:lnTo>
                    <a:pt x="1586" y="28"/>
                  </a:lnTo>
                  <a:lnTo>
                    <a:pt x="1586" y="28"/>
                  </a:lnTo>
                  <a:lnTo>
                    <a:pt x="1584" y="30"/>
                  </a:lnTo>
                  <a:lnTo>
                    <a:pt x="1584" y="30"/>
                  </a:lnTo>
                  <a:lnTo>
                    <a:pt x="1582" y="32"/>
                  </a:lnTo>
                  <a:lnTo>
                    <a:pt x="1582" y="32"/>
                  </a:lnTo>
                  <a:lnTo>
                    <a:pt x="1582" y="34"/>
                  </a:lnTo>
                  <a:lnTo>
                    <a:pt x="1582" y="34"/>
                  </a:lnTo>
                  <a:lnTo>
                    <a:pt x="1580" y="36"/>
                  </a:lnTo>
                  <a:lnTo>
                    <a:pt x="1580" y="36"/>
                  </a:lnTo>
                  <a:lnTo>
                    <a:pt x="1578" y="38"/>
                  </a:lnTo>
                  <a:lnTo>
                    <a:pt x="1578" y="38"/>
                  </a:lnTo>
                  <a:lnTo>
                    <a:pt x="1574" y="38"/>
                  </a:lnTo>
                  <a:lnTo>
                    <a:pt x="1572" y="40"/>
                  </a:lnTo>
                  <a:lnTo>
                    <a:pt x="1572" y="40"/>
                  </a:lnTo>
                  <a:lnTo>
                    <a:pt x="1570" y="44"/>
                  </a:lnTo>
                  <a:lnTo>
                    <a:pt x="1570" y="44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4" y="50"/>
                  </a:lnTo>
                  <a:lnTo>
                    <a:pt x="1564" y="50"/>
                  </a:lnTo>
                  <a:lnTo>
                    <a:pt x="1562" y="54"/>
                  </a:lnTo>
                  <a:lnTo>
                    <a:pt x="1562" y="54"/>
                  </a:lnTo>
                  <a:lnTo>
                    <a:pt x="1562" y="54"/>
                  </a:lnTo>
                  <a:lnTo>
                    <a:pt x="1562" y="54"/>
                  </a:lnTo>
                  <a:lnTo>
                    <a:pt x="1560" y="56"/>
                  </a:lnTo>
                  <a:lnTo>
                    <a:pt x="1560" y="56"/>
                  </a:lnTo>
                  <a:lnTo>
                    <a:pt x="1558" y="58"/>
                  </a:lnTo>
                  <a:lnTo>
                    <a:pt x="1558" y="58"/>
                  </a:lnTo>
                  <a:lnTo>
                    <a:pt x="1554" y="64"/>
                  </a:lnTo>
                  <a:lnTo>
                    <a:pt x="1554" y="64"/>
                  </a:lnTo>
                  <a:lnTo>
                    <a:pt x="1554" y="68"/>
                  </a:lnTo>
                  <a:lnTo>
                    <a:pt x="1554" y="68"/>
                  </a:lnTo>
                  <a:lnTo>
                    <a:pt x="1552" y="70"/>
                  </a:lnTo>
                  <a:lnTo>
                    <a:pt x="1552" y="70"/>
                  </a:lnTo>
                  <a:lnTo>
                    <a:pt x="1550" y="76"/>
                  </a:lnTo>
                  <a:lnTo>
                    <a:pt x="1550" y="76"/>
                  </a:lnTo>
                  <a:lnTo>
                    <a:pt x="1550" y="78"/>
                  </a:lnTo>
                  <a:lnTo>
                    <a:pt x="1550" y="78"/>
                  </a:lnTo>
                  <a:lnTo>
                    <a:pt x="1548" y="80"/>
                  </a:lnTo>
                  <a:lnTo>
                    <a:pt x="1548" y="80"/>
                  </a:lnTo>
                  <a:lnTo>
                    <a:pt x="1546" y="84"/>
                  </a:lnTo>
                  <a:lnTo>
                    <a:pt x="1546" y="84"/>
                  </a:lnTo>
                  <a:lnTo>
                    <a:pt x="1546" y="84"/>
                  </a:lnTo>
                  <a:lnTo>
                    <a:pt x="1546" y="84"/>
                  </a:lnTo>
                  <a:lnTo>
                    <a:pt x="1542" y="86"/>
                  </a:lnTo>
                  <a:lnTo>
                    <a:pt x="1542" y="86"/>
                  </a:lnTo>
                  <a:lnTo>
                    <a:pt x="1542" y="88"/>
                  </a:lnTo>
                  <a:lnTo>
                    <a:pt x="1542" y="88"/>
                  </a:lnTo>
                  <a:lnTo>
                    <a:pt x="1540" y="90"/>
                  </a:lnTo>
                  <a:lnTo>
                    <a:pt x="1540" y="90"/>
                  </a:lnTo>
                  <a:lnTo>
                    <a:pt x="1536" y="94"/>
                  </a:lnTo>
                  <a:lnTo>
                    <a:pt x="1536" y="94"/>
                  </a:lnTo>
                  <a:lnTo>
                    <a:pt x="1534" y="96"/>
                  </a:lnTo>
                  <a:lnTo>
                    <a:pt x="1534" y="98"/>
                  </a:lnTo>
                  <a:lnTo>
                    <a:pt x="1534" y="98"/>
                  </a:lnTo>
                  <a:lnTo>
                    <a:pt x="1534" y="100"/>
                  </a:lnTo>
                  <a:lnTo>
                    <a:pt x="1534" y="100"/>
                  </a:lnTo>
                  <a:lnTo>
                    <a:pt x="1532" y="102"/>
                  </a:lnTo>
                  <a:lnTo>
                    <a:pt x="1532" y="102"/>
                  </a:lnTo>
                  <a:lnTo>
                    <a:pt x="1530" y="106"/>
                  </a:lnTo>
                  <a:lnTo>
                    <a:pt x="1530" y="106"/>
                  </a:lnTo>
                  <a:lnTo>
                    <a:pt x="1530" y="108"/>
                  </a:lnTo>
                  <a:lnTo>
                    <a:pt x="1530" y="108"/>
                  </a:lnTo>
                  <a:lnTo>
                    <a:pt x="1528" y="110"/>
                  </a:lnTo>
                  <a:lnTo>
                    <a:pt x="1528" y="110"/>
                  </a:lnTo>
                  <a:lnTo>
                    <a:pt x="1524" y="114"/>
                  </a:lnTo>
                  <a:lnTo>
                    <a:pt x="1522" y="116"/>
                  </a:lnTo>
                  <a:lnTo>
                    <a:pt x="1522" y="116"/>
                  </a:lnTo>
                  <a:lnTo>
                    <a:pt x="1520" y="118"/>
                  </a:lnTo>
                  <a:lnTo>
                    <a:pt x="1520" y="118"/>
                  </a:lnTo>
                  <a:lnTo>
                    <a:pt x="1518" y="120"/>
                  </a:lnTo>
                  <a:lnTo>
                    <a:pt x="1518" y="120"/>
                  </a:lnTo>
                  <a:lnTo>
                    <a:pt x="1516" y="122"/>
                  </a:lnTo>
                  <a:lnTo>
                    <a:pt x="1516" y="122"/>
                  </a:lnTo>
                  <a:lnTo>
                    <a:pt x="1514" y="126"/>
                  </a:lnTo>
                  <a:lnTo>
                    <a:pt x="1514" y="126"/>
                  </a:lnTo>
                  <a:lnTo>
                    <a:pt x="1514" y="128"/>
                  </a:lnTo>
                  <a:lnTo>
                    <a:pt x="1514" y="128"/>
                  </a:lnTo>
                  <a:lnTo>
                    <a:pt x="1512" y="130"/>
                  </a:lnTo>
                  <a:lnTo>
                    <a:pt x="1512" y="130"/>
                  </a:lnTo>
                  <a:lnTo>
                    <a:pt x="1510" y="132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08" y="134"/>
                  </a:lnTo>
                  <a:lnTo>
                    <a:pt x="1506" y="136"/>
                  </a:lnTo>
                  <a:lnTo>
                    <a:pt x="1506" y="136"/>
                  </a:lnTo>
                  <a:lnTo>
                    <a:pt x="1504" y="140"/>
                  </a:lnTo>
                  <a:lnTo>
                    <a:pt x="1504" y="140"/>
                  </a:lnTo>
                  <a:lnTo>
                    <a:pt x="1504" y="142"/>
                  </a:lnTo>
                  <a:lnTo>
                    <a:pt x="1504" y="142"/>
                  </a:lnTo>
                  <a:lnTo>
                    <a:pt x="1502" y="146"/>
                  </a:lnTo>
                  <a:lnTo>
                    <a:pt x="1502" y="146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0" y="150"/>
                  </a:lnTo>
                  <a:lnTo>
                    <a:pt x="1500" y="150"/>
                  </a:lnTo>
                  <a:lnTo>
                    <a:pt x="1498" y="152"/>
                  </a:lnTo>
                  <a:lnTo>
                    <a:pt x="1498" y="152"/>
                  </a:lnTo>
                  <a:lnTo>
                    <a:pt x="1498" y="156"/>
                  </a:lnTo>
                  <a:lnTo>
                    <a:pt x="1498" y="156"/>
                  </a:lnTo>
                  <a:lnTo>
                    <a:pt x="1496" y="158"/>
                  </a:lnTo>
                  <a:lnTo>
                    <a:pt x="1496" y="158"/>
                  </a:lnTo>
                  <a:lnTo>
                    <a:pt x="1496" y="160"/>
                  </a:lnTo>
                  <a:lnTo>
                    <a:pt x="1496" y="160"/>
                  </a:lnTo>
                  <a:lnTo>
                    <a:pt x="1494" y="162"/>
                  </a:lnTo>
                  <a:lnTo>
                    <a:pt x="1494" y="162"/>
                  </a:lnTo>
                  <a:lnTo>
                    <a:pt x="1492" y="164"/>
                  </a:lnTo>
                  <a:lnTo>
                    <a:pt x="1492" y="164"/>
                  </a:lnTo>
                  <a:lnTo>
                    <a:pt x="1492" y="166"/>
                  </a:lnTo>
                  <a:lnTo>
                    <a:pt x="1492" y="166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86" y="170"/>
                  </a:lnTo>
                  <a:lnTo>
                    <a:pt x="1486" y="170"/>
                  </a:lnTo>
                  <a:lnTo>
                    <a:pt x="1482" y="174"/>
                  </a:lnTo>
                  <a:lnTo>
                    <a:pt x="1482" y="174"/>
                  </a:lnTo>
                  <a:lnTo>
                    <a:pt x="1480" y="176"/>
                  </a:lnTo>
                  <a:lnTo>
                    <a:pt x="1480" y="176"/>
                  </a:lnTo>
                  <a:lnTo>
                    <a:pt x="1480" y="178"/>
                  </a:lnTo>
                  <a:lnTo>
                    <a:pt x="1480" y="178"/>
                  </a:lnTo>
                  <a:lnTo>
                    <a:pt x="1478" y="180"/>
                  </a:lnTo>
                  <a:lnTo>
                    <a:pt x="1478" y="180"/>
                  </a:lnTo>
                  <a:lnTo>
                    <a:pt x="1476" y="182"/>
                  </a:lnTo>
                  <a:lnTo>
                    <a:pt x="1476" y="182"/>
                  </a:lnTo>
                  <a:lnTo>
                    <a:pt x="1474" y="186"/>
                  </a:lnTo>
                  <a:lnTo>
                    <a:pt x="1474" y="186"/>
                  </a:lnTo>
                  <a:lnTo>
                    <a:pt x="1474" y="188"/>
                  </a:lnTo>
                  <a:lnTo>
                    <a:pt x="1474" y="188"/>
                  </a:lnTo>
                  <a:lnTo>
                    <a:pt x="1472" y="190"/>
                  </a:lnTo>
                  <a:lnTo>
                    <a:pt x="1472" y="190"/>
                  </a:lnTo>
                  <a:lnTo>
                    <a:pt x="1470" y="192"/>
                  </a:lnTo>
                  <a:lnTo>
                    <a:pt x="1466" y="196"/>
                  </a:lnTo>
                  <a:lnTo>
                    <a:pt x="1466" y="196"/>
                  </a:lnTo>
                  <a:lnTo>
                    <a:pt x="1466" y="200"/>
                  </a:lnTo>
                  <a:lnTo>
                    <a:pt x="1466" y="200"/>
                  </a:lnTo>
                  <a:lnTo>
                    <a:pt x="1464" y="202"/>
                  </a:lnTo>
                  <a:lnTo>
                    <a:pt x="1464" y="202"/>
                  </a:lnTo>
                  <a:lnTo>
                    <a:pt x="1460" y="208"/>
                  </a:lnTo>
                  <a:lnTo>
                    <a:pt x="1460" y="208"/>
                  </a:lnTo>
                  <a:lnTo>
                    <a:pt x="1458" y="210"/>
                  </a:lnTo>
                  <a:lnTo>
                    <a:pt x="1458" y="210"/>
                  </a:lnTo>
                  <a:lnTo>
                    <a:pt x="1456" y="216"/>
                  </a:lnTo>
                  <a:lnTo>
                    <a:pt x="1456" y="216"/>
                  </a:lnTo>
                  <a:lnTo>
                    <a:pt x="1454" y="216"/>
                  </a:lnTo>
                  <a:lnTo>
                    <a:pt x="1454" y="216"/>
                  </a:lnTo>
                  <a:lnTo>
                    <a:pt x="1450" y="220"/>
                  </a:lnTo>
                  <a:lnTo>
                    <a:pt x="1450" y="220"/>
                  </a:lnTo>
                  <a:lnTo>
                    <a:pt x="1450" y="224"/>
                  </a:lnTo>
                  <a:lnTo>
                    <a:pt x="1448" y="226"/>
                  </a:lnTo>
                  <a:lnTo>
                    <a:pt x="1448" y="226"/>
                  </a:lnTo>
                  <a:lnTo>
                    <a:pt x="1448" y="230"/>
                  </a:lnTo>
                  <a:lnTo>
                    <a:pt x="1448" y="230"/>
                  </a:lnTo>
                  <a:lnTo>
                    <a:pt x="1448" y="232"/>
                  </a:lnTo>
                  <a:lnTo>
                    <a:pt x="1448" y="232"/>
                  </a:lnTo>
                  <a:lnTo>
                    <a:pt x="1446" y="236"/>
                  </a:lnTo>
                  <a:lnTo>
                    <a:pt x="1446" y="236"/>
                  </a:lnTo>
                  <a:lnTo>
                    <a:pt x="1444" y="238"/>
                  </a:lnTo>
                  <a:lnTo>
                    <a:pt x="1444" y="238"/>
                  </a:lnTo>
                  <a:lnTo>
                    <a:pt x="1442" y="240"/>
                  </a:lnTo>
                  <a:lnTo>
                    <a:pt x="1442" y="240"/>
                  </a:lnTo>
                  <a:lnTo>
                    <a:pt x="1440" y="240"/>
                  </a:lnTo>
                  <a:lnTo>
                    <a:pt x="1440" y="240"/>
                  </a:lnTo>
                  <a:lnTo>
                    <a:pt x="1438" y="244"/>
                  </a:lnTo>
                  <a:lnTo>
                    <a:pt x="1438" y="244"/>
                  </a:lnTo>
                  <a:lnTo>
                    <a:pt x="1436" y="246"/>
                  </a:lnTo>
                  <a:lnTo>
                    <a:pt x="1434" y="248"/>
                  </a:lnTo>
                  <a:lnTo>
                    <a:pt x="1434" y="248"/>
                  </a:lnTo>
                  <a:lnTo>
                    <a:pt x="1432" y="252"/>
                  </a:lnTo>
                  <a:lnTo>
                    <a:pt x="1432" y="252"/>
                  </a:lnTo>
                  <a:lnTo>
                    <a:pt x="1430" y="256"/>
                  </a:lnTo>
                  <a:lnTo>
                    <a:pt x="1430" y="256"/>
                  </a:lnTo>
                  <a:lnTo>
                    <a:pt x="1428" y="258"/>
                  </a:lnTo>
                  <a:lnTo>
                    <a:pt x="1428" y="258"/>
                  </a:lnTo>
                  <a:lnTo>
                    <a:pt x="1426" y="260"/>
                  </a:lnTo>
                  <a:lnTo>
                    <a:pt x="1426" y="260"/>
                  </a:lnTo>
                  <a:lnTo>
                    <a:pt x="1424" y="262"/>
                  </a:lnTo>
                  <a:lnTo>
                    <a:pt x="1418" y="272"/>
                  </a:lnTo>
                  <a:lnTo>
                    <a:pt x="1418" y="272"/>
                  </a:lnTo>
                  <a:lnTo>
                    <a:pt x="1416" y="274"/>
                  </a:lnTo>
                  <a:lnTo>
                    <a:pt x="1416" y="274"/>
                  </a:lnTo>
                  <a:lnTo>
                    <a:pt x="1414" y="276"/>
                  </a:lnTo>
                  <a:lnTo>
                    <a:pt x="1414" y="276"/>
                  </a:lnTo>
                  <a:lnTo>
                    <a:pt x="1412" y="280"/>
                  </a:lnTo>
                  <a:lnTo>
                    <a:pt x="1412" y="280"/>
                  </a:lnTo>
                  <a:lnTo>
                    <a:pt x="1412" y="282"/>
                  </a:lnTo>
                  <a:lnTo>
                    <a:pt x="1412" y="282"/>
                  </a:lnTo>
                  <a:lnTo>
                    <a:pt x="1410" y="284"/>
                  </a:lnTo>
                  <a:lnTo>
                    <a:pt x="1410" y="284"/>
                  </a:lnTo>
                  <a:lnTo>
                    <a:pt x="1408" y="286"/>
                  </a:lnTo>
                  <a:lnTo>
                    <a:pt x="1408" y="286"/>
                  </a:lnTo>
                  <a:lnTo>
                    <a:pt x="1406" y="290"/>
                  </a:lnTo>
                  <a:lnTo>
                    <a:pt x="1406" y="290"/>
                  </a:lnTo>
                  <a:lnTo>
                    <a:pt x="1406" y="292"/>
                  </a:lnTo>
                  <a:lnTo>
                    <a:pt x="1406" y="292"/>
                  </a:lnTo>
                  <a:lnTo>
                    <a:pt x="1404" y="294"/>
                  </a:lnTo>
                  <a:lnTo>
                    <a:pt x="1404" y="294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400" y="304"/>
                  </a:lnTo>
                  <a:lnTo>
                    <a:pt x="1400" y="304"/>
                  </a:lnTo>
                  <a:lnTo>
                    <a:pt x="1400" y="306"/>
                  </a:lnTo>
                  <a:lnTo>
                    <a:pt x="1400" y="306"/>
                  </a:lnTo>
                  <a:lnTo>
                    <a:pt x="1398" y="308"/>
                  </a:lnTo>
                  <a:lnTo>
                    <a:pt x="1398" y="308"/>
                  </a:lnTo>
                  <a:lnTo>
                    <a:pt x="1396" y="310"/>
                  </a:lnTo>
                  <a:lnTo>
                    <a:pt x="1396" y="310"/>
                  </a:lnTo>
                  <a:lnTo>
                    <a:pt x="1396" y="312"/>
                  </a:lnTo>
                  <a:lnTo>
                    <a:pt x="1396" y="312"/>
                  </a:lnTo>
                  <a:lnTo>
                    <a:pt x="1394" y="316"/>
                  </a:lnTo>
                  <a:lnTo>
                    <a:pt x="1392" y="318"/>
                  </a:lnTo>
                  <a:lnTo>
                    <a:pt x="1392" y="318"/>
                  </a:lnTo>
                  <a:lnTo>
                    <a:pt x="1392" y="318"/>
                  </a:lnTo>
                  <a:lnTo>
                    <a:pt x="1392" y="318"/>
                  </a:lnTo>
                  <a:lnTo>
                    <a:pt x="1390" y="322"/>
                  </a:lnTo>
                  <a:lnTo>
                    <a:pt x="1390" y="322"/>
                  </a:lnTo>
                  <a:lnTo>
                    <a:pt x="1388" y="326"/>
                  </a:lnTo>
                  <a:lnTo>
                    <a:pt x="1388" y="326"/>
                  </a:lnTo>
                  <a:lnTo>
                    <a:pt x="1388" y="328"/>
                  </a:lnTo>
                  <a:lnTo>
                    <a:pt x="1388" y="328"/>
                  </a:lnTo>
                  <a:lnTo>
                    <a:pt x="1386" y="328"/>
                  </a:lnTo>
                  <a:lnTo>
                    <a:pt x="1386" y="328"/>
                  </a:lnTo>
                  <a:lnTo>
                    <a:pt x="1384" y="332"/>
                  </a:lnTo>
                  <a:lnTo>
                    <a:pt x="1384" y="332"/>
                  </a:lnTo>
                  <a:lnTo>
                    <a:pt x="1382" y="332"/>
                  </a:lnTo>
                  <a:lnTo>
                    <a:pt x="1382" y="332"/>
                  </a:lnTo>
                  <a:lnTo>
                    <a:pt x="1380" y="336"/>
                  </a:lnTo>
                  <a:lnTo>
                    <a:pt x="1380" y="336"/>
                  </a:lnTo>
                  <a:lnTo>
                    <a:pt x="1378" y="338"/>
                  </a:lnTo>
                  <a:lnTo>
                    <a:pt x="1376" y="340"/>
                  </a:lnTo>
                  <a:lnTo>
                    <a:pt x="1376" y="340"/>
                  </a:lnTo>
                  <a:lnTo>
                    <a:pt x="1376" y="342"/>
                  </a:lnTo>
                  <a:lnTo>
                    <a:pt x="1376" y="342"/>
                  </a:lnTo>
                  <a:lnTo>
                    <a:pt x="1374" y="344"/>
                  </a:lnTo>
                  <a:lnTo>
                    <a:pt x="1374" y="344"/>
                  </a:lnTo>
                  <a:lnTo>
                    <a:pt x="1372" y="346"/>
                  </a:lnTo>
                  <a:lnTo>
                    <a:pt x="1372" y="346"/>
                  </a:lnTo>
                  <a:lnTo>
                    <a:pt x="1370" y="348"/>
                  </a:lnTo>
                  <a:lnTo>
                    <a:pt x="1370" y="348"/>
                  </a:lnTo>
                  <a:lnTo>
                    <a:pt x="1368" y="350"/>
                  </a:lnTo>
                  <a:lnTo>
                    <a:pt x="1366" y="352"/>
                  </a:lnTo>
                  <a:lnTo>
                    <a:pt x="1366" y="352"/>
                  </a:lnTo>
                  <a:lnTo>
                    <a:pt x="1364" y="356"/>
                  </a:lnTo>
                  <a:lnTo>
                    <a:pt x="1364" y="356"/>
                  </a:lnTo>
                  <a:lnTo>
                    <a:pt x="1364" y="358"/>
                  </a:lnTo>
                  <a:lnTo>
                    <a:pt x="1364" y="358"/>
                  </a:lnTo>
                  <a:lnTo>
                    <a:pt x="1362" y="360"/>
                  </a:lnTo>
                  <a:lnTo>
                    <a:pt x="1362" y="360"/>
                  </a:lnTo>
                  <a:lnTo>
                    <a:pt x="1360" y="362"/>
                  </a:lnTo>
                  <a:lnTo>
                    <a:pt x="1360" y="362"/>
                  </a:lnTo>
                  <a:lnTo>
                    <a:pt x="1358" y="364"/>
                  </a:lnTo>
                  <a:lnTo>
                    <a:pt x="1358" y="364"/>
                  </a:lnTo>
                  <a:lnTo>
                    <a:pt x="1356" y="364"/>
                  </a:lnTo>
                  <a:lnTo>
                    <a:pt x="1356" y="364"/>
                  </a:lnTo>
                  <a:lnTo>
                    <a:pt x="1354" y="368"/>
                  </a:lnTo>
                  <a:lnTo>
                    <a:pt x="1352" y="370"/>
                  </a:lnTo>
                  <a:lnTo>
                    <a:pt x="1352" y="370"/>
                  </a:lnTo>
                  <a:lnTo>
                    <a:pt x="1350" y="370"/>
                  </a:lnTo>
                  <a:lnTo>
                    <a:pt x="1350" y="370"/>
                  </a:lnTo>
                  <a:lnTo>
                    <a:pt x="1348" y="374"/>
                  </a:lnTo>
                  <a:lnTo>
                    <a:pt x="1348" y="374"/>
                  </a:lnTo>
                  <a:lnTo>
                    <a:pt x="1346" y="376"/>
                  </a:lnTo>
                  <a:lnTo>
                    <a:pt x="1346" y="376"/>
                  </a:lnTo>
                  <a:lnTo>
                    <a:pt x="1346" y="378"/>
                  </a:lnTo>
                  <a:lnTo>
                    <a:pt x="1346" y="378"/>
                  </a:lnTo>
                  <a:lnTo>
                    <a:pt x="1344" y="380"/>
                  </a:lnTo>
                  <a:lnTo>
                    <a:pt x="1344" y="380"/>
                  </a:lnTo>
                  <a:lnTo>
                    <a:pt x="1342" y="384"/>
                  </a:lnTo>
                  <a:lnTo>
                    <a:pt x="1342" y="384"/>
                  </a:lnTo>
                  <a:lnTo>
                    <a:pt x="1340" y="388"/>
                  </a:lnTo>
                  <a:lnTo>
                    <a:pt x="1340" y="388"/>
                  </a:lnTo>
                  <a:lnTo>
                    <a:pt x="1340" y="390"/>
                  </a:lnTo>
                  <a:lnTo>
                    <a:pt x="1340" y="390"/>
                  </a:lnTo>
                  <a:lnTo>
                    <a:pt x="1338" y="392"/>
                  </a:lnTo>
                  <a:lnTo>
                    <a:pt x="1338" y="394"/>
                  </a:lnTo>
                  <a:lnTo>
                    <a:pt x="1338" y="394"/>
                  </a:lnTo>
                  <a:lnTo>
                    <a:pt x="1336" y="396"/>
                  </a:lnTo>
                  <a:lnTo>
                    <a:pt x="1336" y="396"/>
                  </a:lnTo>
                  <a:lnTo>
                    <a:pt x="1334" y="400"/>
                  </a:lnTo>
                  <a:lnTo>
                    <a:pt x="1334" y="400"/>
                  </a:lnTo>
                  <a:lnTo>
                    <a:pt x="1334" y="402"/>
                  </a:lnTo>
                  <a:lnTo>
                    <a:pt x="1334" y="402"/>
                  </a:lnTo>
                  <a:lnTo>
                    <a:pt x="1332" y="404"/>
                  </a:lnTo>
                  <a:lnTo>
                    <a:pt x="1332" y="404"/>
                  </a:lnTo>
                  <a:lnTo>
                    <a:pt x="1330" y="408"/>
                  </a:lnTo>
                  <a:lnTo>
                    <a:pt x="1330" y="408"/>
                  </a:lnTo>
                  <a:lnTo>
                    <a:pt x="1330" y="410"/>
                  </a:lnTo>
                  <a:lnTo>
                    <a:pt x="1330" y="410"/>
                  </a:lnTo>
                  <a:lnTo>
                    <a:pt x="1330" y="412"/>
                  </a:lnTo>
                  <a:lnTo>
                    <a:pt x="1330" y="412"/>
                  </a:lnTo>
                  <a:lnTo>
                    <a:pt x="1328" y="416"/>
                  </a:lnTo>
                  <a:lnTo>
                    <a:pt x="1328" y="416"/>
                  </a:lnTo>
                  <a:lnTo>
                    <a:pt x="1326" y="420"/>
                  </a:lnTo>
                  <a:lnTo>
                    <a:pt x="1326" y="420"/>
                  </a:lnTo>
                  <a:lnTo>
                    <a:pt x="1322" y="422"/>
                  </a:lnTo>
                  <a:lnTo>
                    <a:pt x="1322" y="422"/>
                  </a:lnTo>
                  <a:lnTo>
                    <a:pt x="1322" y="422"/>
                  </a:lnTo>
                  <a:lnTo>
                    <a:pt x="1316" y="426"/>
                  </a:lnTo>
                  <a:lnTo>
                    <a:pt x="1316" y="428"/>
                  </a:lnTo>
                  <a:lnTo>
                    <a:pt x="1316" y="428"/>
                  </a:lnTo>
                  <a:lnTo>
                    <a:pt x="1312" y="432"/>
                  </a:lnTo>
                  <a:lnTo>
                    <a:pt x="1312" y="432"/>
                  </a:lnTo>
                  <a:lnTo>
                    <a:pt x="1310" y="436"/>
                  </a:lnTo>
                  <a:lnTo>
                    <a:pt x="1308" y="440"/>
                  </a:lnTo>
                  <a:lnTo>
                    <a:pt x="1308" y="440"/>
                  </a:lnTo>
                  <a:lnTo>
                    <a:pt x="1308" y="444"/>
                  </a:lnTo>
                  <a:lnTo>
                    <a:pt x="1308" y="444"/>
                  </a:lnTo>
                  <a:lnTo>
                    <a:pt x="1306" y="446"/>
                  </a:lnTo>
                  <a:lnTo>
                    <a:pt x="1306" y="446"/>
                  </a:lnTo>
                  <a:lnTo>
                    <a:pt x="1304" y="448"/>
                  </a:lnTo>
                  <a:lnTo>
                    <a:pt x="1304" y="448"/>
                  </a:lnTo>
                  <a:lnTo>
                    <a:pt x="1302" y="452"/>
                  </a:lnTo>
                  <a:lnTo>
                    <a:pt x="1302" y="452"/>
                  </a:lnTo>
                  <a:lnTo>
                    <a:pt x="1300" y="454"/>
                  </a:lnTo>
                  <a:lnTo>
                    <a:pt x="1300" y="454"/>
                  </a:lnTo>
                  <a:lnTo>
                    <a:pt x="1298" y="460"/>
                  </a:lnTo>
                  <a:lnTo>
                    <a:pt x="1298" y="460"/>
                  </a:lnTo>
                  <a:lnTo>
                    <a:pt x="1298" y="462"/>
                  </a:lnTo>
                  <a:lnTo>
                    <a:pt x="1298" y="462"/>
                  </a:lnTo>
                  <a:lnTo>
                    <a:pt x="1296" y="464"/>
                  </a:lnTo>
                  <a:lnTo>
                    <a:pt x="1296" y="464"/>
                  </a:lnTo>
                  <a:lnTo>
                    <a:pt x="1296" y="466"/>
                  </a:lnTo>
                  <a:lnTo>
                    <a:pt x="1296" y="466"/>
                  </a:lnTo>
                  <a:lnTo>
                    <a:pt x="1292" y="470"/>
                  </a:lnTo>
                  <a:lnTo>
                    <a:pt x="1292" y="470"/>
                  </a:lnTo>
                  <a:lnTo>
                    <a:pt x="1290" y="472"/>
                  </a:lnTo>
                  <a:lnTo>
                    <a:pt x="1288" y="474"/>
                  </a:lnTo>
                  <a:lnTo>
                    <a:pt x="1288" y="474"/>
                  </a:lnTo>
                  <a:lnTo>
                    <a:pt x="1286" y="474"/>
                  </a:lnTo>
                  <a:lnTo>
                    <a:pt x="1286" y="474"/>
                  </a:lnTo>
                  <a:lnTo>
                    <a:pt x="1284" y="476"/>
                  </a:lnTo>
                  <a:lnTo>
                    <a:pt x="1284" y="476"/>
                  </a:lnTo>
                  <a:lnTo>
                    <a:pt x="1282" y="480"/>
                  </a:lnTo>
                  <a:lnTo>
                    <a:pt x="1282" y="480"/>
                  </a:lnTo>
                  <a:lnTo>
                    <a:pt x="1280" y="482"/>
                  </a:lnTo>
                  <a:lnTo>
                    <a:pt x="1280" y="482"/>
                  </a:lnTo>
                  <a:lnTo>
                    <a:pt x="1278" y="486"/>
                  </a:lnTo>
                  <a:lnTo>
                    <a:pt x="1278" y="486"/>
                  </a:lnTo>
                  <a:lnTo>
                    <a:pt x="1278" y="488"/>
                  </a:lnTo>
                  <a:lnTo>
                    <a:pt x="1278" y="488"/>
                  </a:lnTo>
                  <a:lnTo>
                    <a:pt x="1276" y="488"/>
                  </a:lnTo>
                  <a:lnTo>
                    <a:pt x="1276" y="488"/>
                  </a:lnTo>
                  <a:lnTo>
                    <a:pt x="1274" y="490"/>
                  </a:lnTo>
                  <a:lnTo>
                    <a:pt x="1274" y="492"/>
                  </a:lnTo>
                  <a:lnTo>
                    <a:pt x="1274" y="492"/>
                  </a:lnTo>
                  <a:lnTo>
                    <a:pt x="1272" y="502"/>
                  </a:lnTo>
                  <a:lnTo>
                    <a:pt x="1272" y="502"/>
                  </a:lnTo>
                  <a:lnTo>
                    <a:pt x="1270" y="504"/>
                  </a:lnTo>
                  <a:lnTo>
                    <a:pt x="1270" y="504"/>
                  </a:lnTo>
                  <a:lnTo>
                    <a:pt x="1268" y="506"/>
                  </a:lnTo>
                  <a:lnTo>
                    <a:pt x="1268" y="506"/>
                  </a:lnTo>
                  <a:lnTo>
                    <a:pt x="1266" y="508"/>
                  </a:lnTo>
                  <a:lnTo>
                    <a:pt x="1266" y="508"/>
                  </a:lnTo>
                  <a:lnTo>
                    <a:pt x="1266" y="512"/>
                  </a:lnTo>
                  <a:lnTo>
                    <a:pt x="1266" y="512"/>
                  </a:lnTo>
                  <a:lnTo>
                    <a:pt x="1264" y="516"/>
                  </a:lnTo>
                  <a:lnTo>
                    <a:pt x="1264" y="516"/>
                  </a:lnTo>
                  <a:lnTo>
                    <a:pt x="1262" y="516"/>
                  </a:lnTo>
                  <a:lnTo>
                    <a:pt x="1262" y="516"/>
                  </a:lnTo>
                  <a:lnTo>
                    <a:pt x="1260" y="520"/>
                  </a:lnTo>
                  <a:lnTo>
                    <a:pt x="1260" y="520"/>
                  </a:lnTo>
                  <a:lnTo>
                    <a:pt x="1258" y="520"/>
                  </a:lnTo>
                  <a:lnTo>
                    <a:pt x="1258" y="520"/>
                  </a:lnTo>
                  <a:lnTo>
                    <a:pt x="1258" y="522"/>
                  </a:lnTo>
                  <a:lnTo>
                    <a:pt x="1258" y="522"/>
                  </a:lnTo>
                  <a:lnTo>
                    <a:pt x="1254" y="524"/>
                  </a:lnTo>
                  <a:lnTo>
                    <a:pt x="1254" y="524"/>
                  </a:lnTo>
                  <a:lnTo>
                    <a:pt x="1252" y="526"/>
                  </a:lnTo>
                  <a:lnTo>
                    <a:pt x="1252" y="526"/>
                  </a:lnTo>
                  <a:lnTo>
                    <a:pt x="1250" y="530"/>
                  </a:lnTo>
                  <a:lnTo>
                    <a:pt x="1250" y="530"/>
                  </a:lnTo>
                  <a:lnTo>
                    <a:pt x="1248" y="532"/>
                  </a:lnTo>
                  <a:lnTo>
                    <a:pt x="1248" y="532"/>
                  </a:lnTo>
                  <a:lnTo>
                    <a:pt x="1246" y="534"/>
                  </a:lnTo>
                  <a:lnTo>
                    <a:pt x="1246" y="534"/>
                  </a:lnTo>
                  <a:lnTo>
                    <a:pt x="1244" y="536"/>
                  </a:lnTo>
                  <a:lnTo>
                    <a:pt x="1244" y="536"/>
                  </a:lnTo>
                  <a:lnTo>
                    <a:pt x="1244" y="538"/>
                  </a:lnTo>
                  <a:lnTo>
                    <a:pt x="1244" y="538"/>
                  </a:lnTo>
                  <a:lnTo>
                    <a:pt x="1242" y="542"/>
                  </a:lnTo>
                  <a:lnTo>
                    <a:pt x="1242" y="542"/>
                  </a:lnTo>
                  <a:lnTo>
                    <a:pt x="1240" y="544"/>
                  </a:lnTo>
                  <a:lnTo>
                    <a:pt x="1240" y="544"/>
                  </a:lnTo>
                  <a:lnTo>
                    <a:pt x="1238" y="546"/>
                  </a:lnTo>
                  <a:lnTo>
                    <a:pt x="1238" y="546"/>
                  </a:lnTo>
                  <a:lnTo>
                    <a:pt x="1236" y="548"/>
                  </a:lnTo>
                  <a:lnTo>
                    <a:pt x="1236" y="548"/>
                  </a:lnTo>
                  <a:lnTo>
                    <a:pt x="1234" y="552"/>
                  </a:lnTo>
                  <a:lnTo>
                    <a:pt x="1234" y="552"/>
                  </a:lnTo>
                  <a:lnTo>
                    <a:pt x="1234" y="554"/>
                  </a:lnTo>
                  <a:lnTo>
                    <a:pt x="1230" y="558"/>
                  </a:lnTo>
                  <a:lnTo>
                    <a:pt x="1230" y="558"/>
                  </a:lnTo>
                  <a:lnTo>
                    <a:pt x="1228" y="560"/>
                  </a:lnTo>
                  <a:lnTo>
                    <a:pt x="1228" y="560"/>
                  </a:lnTo>
                  <a:lnTo>
                    <a:pt x="1226" y="562"/>
                  </a:lnTo>
                  <a:lnTo>
                    <a:pt x="1226" y="562"/>
                  </a:lnTo>
                  <a:lnTo>
                    <a:pt x="1224" y="564"/>
                  </a:lnTo>
                  <a:lnTo>
                    <a:pt x="1224" y="564"/>
                  </a:lnTo>
                  <a:lnTo>
                    <a:pt x="1222" y="568"/>
                  </a:lnTo>
                  <a:lnTo>
                    <a:pt x="1222" y="568"/>
                  </a:lnTo>
                  <a:lnTo>
                    <a:pt x="1222" y="570"/>
                  </a:lnTo>
                  <a:lnTo>
                    <a:pt x="1222" y="570"/>
                  </a:lnTo>
                  <a:lnTo>
                    <a:pt x="1220" y="572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16" y="576"/>
                  </a:lnTo>
                  <a:lnTo>
                    <a:pt x="1216" y="576"/>
                  </a:lnTo>
                  <a:lnTo>
                    <a:pt x="1214" y="580"/>
                  </a:lnTo>
                  <a:lnTo>
                    <a:pt x="1214" y="580"/>
                  </a:lnTo>
                  <a:lnTo>
                    <a:pt x="1214" y="582"/>
                  </a:lnTo>
                  <a:lnTo>
                    <a:pt x="1214" y="582"/>
                  </a:lnTo>
                  <a:lnTo>
                    <a:pt x="1212" y="586"/>
                  </a:lnTo>
                  <a:lnTo>
                    <a:pt x="1212" y="586"/>
                  </a:lnTo>
                  <a:lnTo>
                    <a:pt x="1212" y="588"/>
                  </a:lnTo>
                  <a:lnTo>
                    <a:pt x="1210" y="590"/>
                  </a:lnTo>
                  <a:lnTo>
                    <a:pt x="1210" y="590"/>
                  </a:lnTo>
                  <a:lnTo>
                    <a:pt x="1208" y="592"/>
                  </a:lnTo>
                  <a:lnTo>
                    <a:pt x="1208" y="592"/>
                  </a:lnTo>
                  <a:lnTo>
                    <a:pt x="1206" y="594"/>
                  </a:lnTo>
                  <a:lnTo>
                    <a:pt x="1206" y="594"/>
                  </a:lnTo>
                  <a:lnTo>
                    <a:pt x="1204" y="598"/>
                  </a:lnTo>
                  <a:lnTo>
                    <a:pt x="1204" y="598"/>
                  </a:lnTo>
                  <a:lnTo>
                    <a:pt x="1202" y="600"/>
                  </a:lnTo>
                  <a:lnTo>
                    <a:pt x="1202" y="600"/>
                  </a:lnTo>
                  <a:lnTo>
                    <a:pt x="1202" y="602"/>
                  </a:lnTo>
                  <a:lnTo>
                    <a:pt x="1202" y="602"/>
                  </a:lnTo>
                  <a:lnTo>
                    <a:pt x="1200" y="606"/>
                  </a:lnTo>
                  <a:lnTo>
                    <a:pt x="1200" y="606"/>
                  </a:lnTo>
                  <a:lnTo>
                    <a:pt x="1200" y="608"/>
                  </a:lnTo>
                  <a:lnTo>
                    <a:pt x="1200" y="608"/>
                  </a:lnTo>
                  <a:lnTo>
                    <a:pt x="1198" y="612"/>
                  </a:lnTo>
                  <a:lnTo>
                    <a:pt x="1198" y="612"/>
                  </a:lnTo>
                  <a:lnTo>
                    <a:pt x="1198" y="614"/>
                  </a:lnTo>
                  <a:lnTo>
                    <a:pt x="1198" y="614"/>
                  </a:lnTo>
                  <a:lnTo>
                    <a:pt x="1198" y="616"/>
                  </a:lnTo>
                  <a:lnTo>
                    <a:pt x="1198" y="616"/>
                  </a:lnTo>
                  <a:lnTo>
                    <a:pt x="1196" y="618"/>
                  </a:lnTo>
                  <a:lnTo>
                    <a:pt x="1196" y="618"/>
                  </a:lnTo>
                  <a:lnTo>
                    <a:pt x="1192" y="622"/>
                  </a:lnTo>
                  <a:lnTo>
                    <a:pt x="1192" y="622"/>
                  </a:lnTo>
                  <a:lnTo>
                    <a:pt x="1190" y="626"/>
                  </a:lnTo>
                  <a:lnTo>
                    <a:pt x="1190" y="626"/>
                  </a:lnTo>
                  <a:lnTo>
                    <a:pt x="1188" y="628"/>
                  </a:lnTo>
                  <a:lnTo>
                    <a:pt x="1188" y="628"/>
                  </a:lnTo>
                  <a:lnTo>
                    <a:pt x="1188" y="630"/>
                  </a:lnTo>
                  <a:lnTo>
                    <a:pt x="1188" y="630"/>
                  </a:lnTo>
                  <a:lnTo>
                    <a:pt x="1186" y="632"/>
                  </a:lnTo>
                  <a:lnTo>
                    <a:pt x="1186" y="632"/>
                  </a:lnTo>
                  <a:lnTo>
                    <a:pt x="1184" y="636"/>
                  </a:lnTo>
                  <a:lnTo>
                    <a:pt x="1184" y="636"/>
                  </a:lnTo>
                  <a:lnTo>
                    <a:pt x="1182" y="638"/>
                  </a:lnTo>
                  <a:lnTo>
                    <a:pt x="1182" y="638"/>
                  </a:lnTo>
                  <a:lnTo>
                    <a:pt x="1178" y="642"/>
                  </a:lnTo>
                  <a:lnTo>
                    <a:pt x="1178" y="642"/>
                  </a:lnTo>
                  <a:lnTo>
                    <a:pt x="1176" y="644"/>
                  </a:lnTo>
                  <a:lnTo>
                    <a:pt x="1174" y="644"/>
                  </a:lnTo>
                  <a:lnTo>
                    <a:pt x="1174" y="644"/>
                  </a:lnTo>
                  <a:lnTo>
                    <a:pt x="1174" y="646"/>
                  </a:lnTo>
                  <a:lnTo>
                    <a:pt x="1174" y="646"/>
                  </a:lnTo>
                  <a:lnTo>
                    <a:pt x="1168" y="648"/>
                  </a:lnTo>
                  <a:lnTo>
                    <a:pt x="1168" y="650"/>
                  </a:lnTo>
                  <a:lnTo>
                    <a:pt x="1168" y="650"/>
                  </a:lnTo>
                  <a:lnTo>
                    <a:pt x="1164" y="652"/>
                  </a:lnTo>
                  <a:lnTo>
                    <a:pt x="1164" y="652"/>
                  </a:lnTo>
                  <a:lnTo>
                    <a:pt x="1164" y="654"/>
                  </a:lnTo>
                  <a:lnTo>
                    <a:pt x="1164" y="654"/>
                  </a:lnTo>
                  <a:lnTo>
                    <a:pt x="1160" y="658"/>
                  </a:lnTo>
                  <a:lnTo>
                    <a:pt x="1160" y="658"/>
                  </a:lnTo>
                  <a:lnTo>
                    <a:pt x="1160" y="660"/>
                  </a:lnTo>
                  <a:lnTo>
                    <a:pt x="1160" y="660"/>
                  </a:lnTo>
                  <a:lnTo>
                    <a:pt x="1158" y="662"/>
                  </a:lnTo>
                  <a:lnTo>
                    <a:pt x="1158" y="662"/>
                  </a:lnTo>
                  <a:lnTo>
                    <a:pt x="1156" y="666"/>
                  </a:lnTo>
                  <a:lnTo>
                    <a:pt x="1156" y="666"/>
                  </a:lnTo>
                  <a:lnTo>
                    <a:pt x="1156" y="668"/>
                  </a:lnTo>
                  <a:lnTo>
                    <a:pt x="1156" y="668"/>
                  </a:lnTo>
                  <a:lnTo>
                    <a:pt x="1154" y="674"/>
                  </a:lnTo>
                  <a:lnTo>
                    <a:pt x="1154" y="674"/>
                  </a:lnTo>
                  <a:lnTo>
                    <a:pt x="1152" y="674"/>
                  </a:lnTo>
                  <a:lnTo>
                    <a:pt x="1152" y="674"/>
                  </a:lnTo>
                  <a:lnTo>
                    <a:pt x="1152" y="676"/>
                  </a:lnTo>
                  <a:lnTo>
                    <a:pt x="1152" y="680"/>
                  </a:lnTo>
                  <a:lnTo>
                    <a:pt x="1152" y="680"/>
                  </a:lnTo>
                  <a:lnTo>
                    <a:pt x="1154" y="682"/>
                  </a:lnTo>
                  <a:lnTo>
                    <a:pt x="1156" y="682"/>
                  </a:lnTo>
                  <a:lnTo>
                    <a:pt x="1156" y="684"/>
                  </a:lnTo>
                  <a:lnTo>
                    <a:pt x="1156" y="684"/>
                  </a:lnTo>
                  <a:lnTo>
                    <a:pt x="1162" y="684"/>
                  </a:lnTo>
                  <a:lnTo>
                    <a:pt x="1162" y="684"/>
                  </a:lnTo>
                  <a:lnTo>
                    <a:pt x="1164" y="684"/>
                  </a:lnTo>
                  <a:lnTo>
                    <a:pt x="1164" y="684"/>
                  </a:lnTo>
                  <a:lnTo>
                    <a:pt x="1168" y="684"/>
                  </a:lnTo>
                  <a:lnTo>
                    <a:pt x="1170" y="684"/>
                  </a:lnTo>
                  <a:lnTo>
                    <a:pt x="1170" y="684"/>
                  </a:lnTo>
                  <a:lnTo>
                    <a:pt x="1174" y="684"/>
                  </a:lnTo>
                  <a:lnTo>
                    <a:pt x="1174" y="684"/>
                  </a:lnTo>
                  <a:lnTo>
                    <a:pt x="1176" y="682"/>
                  </a:lnTo>
                  <a:lnTo>
                    <a:pt x="1176" y="682"/>
                  </a:lnTo>
                  <a:lnTo>
                    <a:pt x="1176" y="684"/>
                  </a:lnTo>
                  <a:lnTo>
                    <a:pt x="1176" y="684"/>
                  </a:lnTo>
                  <a:lnTo>
                    <a:pt x="1182" y="684"/>
                  </a:lnTo>
                  <a:lnTo>
                    <a:pt x="1182" y="684"/>
                  </a:lnTo>
                  <a:lnTo>
                    <a:pt x="1188" y="684"/>
                  </a:lnTo>
                  <a:lnTo>
                    <a:pt x="1188" y="684"/>
                  </a:lnTo>
                  <a:lnTo>
                    <a:pt x="1188" y="684"/>
                  </a:lnTo>
                  <a:lnTo>
                    <a:pt x="1188" y="684"/>
                  </a:lnTo>
                  <a:lnTo>
                    <a:pt x="1188" y="684"/>
                  </a:lnTo>
                  <a:lnTo>
                    <a:pt x="1194" y="686"/>
                  </a:lnTo>
                  <a:lnTo>
                    <a:pt x="1194" y="686"/>
                  </a:lnTo>
                  <a:lnTo>
                    <a:pt x="1196" y="686"/>
                  </a:lnTo>
                  <a:lnTo>
                    <a:pt x="1196" y="686"/>
                  </a:lnTo>
                  <a:lnTo>
                    <a:pt x="1200" y="688"/>
                  </a:lnTo>
                  <a:lnTo>
                    <a:pt x="1200" y="688"/>
                  </a:lnTo>
                  <a:lnTo>
                    <a:pt x="1204" y="686"/>
                  </a:lnTo>
                  <a:lnTo>
                    <a:pt x="1204" y="686"/>
                  </a:lnTo>
                  <a:lnTo>
                    <a:pt x="1206" y="686"/>
                  </a:lnTo>
                  <a:lnTo>
                    <a:pt x="1206" y="686"/>
                  </a:lnTo>
                  <a:lnTo>
                    <a:pt x="1210" y="686"/>
                  </a:lnTo>
                  <a:lnTo>
                    <a:pt x="1210" y="686"/>
                  </a:lnTo>
                  <a:lnTo>
                    <a:pt x="1212" y="686"/>
                  </a:lnTo>
                  <a:lnTo>
                    <a:pt x="1212" y="686"/>
                  </a:lnTo>
                  <a:lnTo>
                    <a:pt x="1216" y="688"/>
                  </a:lnTo>
                  <a:lnTo>
                    <a:pt x="1216" y="688"/>
                  </a:lnTo>
                  <a:lnTo>
                    <a:pt x="1222" y="686"/>
                  </a:lnTo>
                  <a:lnTo>
                    <a:pt x="1222" y="686"/>
                  </a:lnTo>
                  <a:lnTo>
                    <a:pt x="1222" y="686"/>
                  </a:lnTo>
                  <a:lnTo>
                    <a:pt x="1222" y="686"/>
                  </a:lnTo>
                  <a:lnTo>
                    <a:pt x="1228" y="684"/>
                  </a:lnTo>
                  <a:lnTo>
                    <a:pt x="1228" y="684"/>
                  </a:lnTo>
                  <a:lnTo>
                    <a:pt x="1228" y="686"/>
                  </a:lnTo>
                  <a:lnTo>
                    <a:pt x="1228" y="686"/>
                  </a:lnTo>
                  <a:lnTo>
                    <a:pt x="1232" y="686"/>
                  </a:lnTo>
                  <a:lnTo>
                    <a:pt x="1232" y="686"/>
                  </a:lnTo>
                  <a:lnTo>
                    <a:pt x="1236" y="686"/>
                  </a:lnTo>
                  <a:lnTo>
                    <a:pt x="1236" y="686"/>
                  </a:lnTo>
                  <a:lnTo>
                    <a:pt x="1238" y="686"/>
                  </a:lnTo>
                  <a:lnTo>
                    <a:pt x="1238" y="686"/>
                  </a:lnTo>
                  <a:lnTo>
                    <a:pt x="1242" y="686"/>
                  </a:lnTo>
                  <a:lnTo>
                    <a:pt x="1242" y="686"/>
                  </a:lnTo>
                  <a:lnTo>
                    <a:pt x="1244" y="686"/>
                  </a:lnTo>
                  <a:lnTo>
                    <a:pt x="1244" y="686"/>
                  </a:lnTo>
                  <a:lnTo>
                    <a:pt x="1248" y="688"/>
                  </a:lnTo>
                  <a:lnTo>
                    <a:pt x="1248" y="688"/>
                  </a:lnTo>
                  <a:lnTo>
                    <a:pt x="1250" y="688"/>
                  </a:lnTo>
                  <a:lnTo>
                    <a:pt x="1250" y="688"/>
                  </a:lnTo>
                  <a:lnTo>
                    <a:pt x="1252" y="688"/>
                  </a:lnTo>
                  <a:lnTo>
                    <a:pt x="1252" y="688"/>
                  </a:lnTo>
                  <a:lnTo>
                    <a:pt x="1258" y="688"/>
                  </a:lnTo>
                  <a:lnTo>
                    <a:pt x="1258" y="688"/>
                  </a:lnTo>
                  <a:lnTo>
                    <a:pt x="1258" y="688"/>
                  </a:lnTo>
                  <a:lnTo>
                    <a:pt x="1260" y="688"/>
                  </a:lnTo>
                  <a:lnTo>
                    <a:pt x="1260" y="688"/>
                  </a:lnTo>
                  <a:lnTo>
                    <a:pt x="1268" y="688"/>
                  </a:lnTo>
                  <a:lnTo>
                    <a:pt x="1268" y="688"/>
                  </a:lnTo>
                  <a:lnTo>
                    <a:pt x="1272" y="688"/>
                  </a:lnTo>
                  <a:lnTo>
                    <a:pt x="1274" y="688"/>
                  </a:lnTo>
                  <a:lnTo>
                    <a:pt x="1274" y="688"/>
                  </a:lnTo>
                  <a:lnTo>
                    <a:pt x="1278" y="688"/>
                  </a:lnTo>
                  <a:lnTo>
                    <a:pt x="1280" y="688"/>
                  </a:lnTo>
                  <a:lnTo>
                    <a:pt x="1280" y="688"/>
                  </a:lnTo>
                  <a:lnTo>
                    <a:pt x="1282" y="690"/>
                  </a:lnTo>
                  <a:lnTo>
                    <a:pt x="1282" y="690"/>
                  </a:lnTo>
                  <a:lnTo>
                    <a:pt x="1286" y="690"/>
                  </a:lnTo>
                  <a:lnTo>
                    <a:pt x="1286" y="690"/>
                  </a:lnTo>
                  <a:lnTo>
                    <a:pt x="1288" y="690"/>
                  </a:lnTo>
                  <a:lnTo>
                    <a:pt x="1288" y="690"/>
                  </a:lnTo>
                  <a:lnTo>
                    <a:pt x="1290" y="692"/>
                  </a:lnTo>
                  <a:lnTo>
                    <a:pt x="1296" y="692"/>
                  </a:lnTo>
                  <a:lnTo>
                    <a:pt x="1296" y="692"/>
                  </a:lnTo>
                  <a:lnTo>
                    <a:pt x="1300" y="692"/>
                  </a:lnTo>
                  <a:lnTo>
                    <a:pt x="1300" y="692"/>
                  </a:lnTo>
                  <a:lnTo>
                    <a:pt x="1302" y="692"/>
                  </a:lnTo>
                  <a:lnTo>
                    <a:pt x="1302" y="692"/>
                  </a:lnTo>
                  <a:lnTo>
                    <a:pt x="1312" y="692"/>
                  </a:lnTo>
                  <a:lnTo>
                    <a:pt x="1312" y="692"/>
                  </a:lnTo>
                  <a:lnTo>
                    <a:pt x="1314" y="692"/>
                  </a:lnTo>
                  <a:lnTo>
                    <a:pt x="1314" y="692"/>
                  </a:lnTo>
                  <a:lnTo>
                    <a:pt x="1316" y="692"/>
                  </a:lnTo>
                  <a:lnTo>
                    <a:pt x="1316" y="692"/>
                  </a:lnTo>
                  <a:lnTo>
                    <a:pt x="1320" y="692"/>
                  </a:lnTo>
                  <a:lnTo>
                    <a:pt x="1330" y="690"/>
                  </a:lnTo>
                  <a:lnTo>
                    <a:pt x="1330" y="690"/>
                  </a:lnTo>
                  <a:lnTo>
                    <a:pt x="1332" y="692"/>
                  </a:lnTo>
                  <a:lnTo>
                    <a:pt x="1332" y="692"/>
                  </a:lnTo>
                  <a:lnTo>
                    <a:pt x="1336" y="692"/>
                  </a:lnTo>
                  <a:lnTo>
                    <a:pt x="1336" y="692"/>
                  </a:lnTo>
                  <a:lnTo>
                    <a:pt x="1340" y="690"/>
                  </a:lnTo>
                  <a:lnTo>
                    <a:pt x="1340" y="690"/>
                  </a:lnTo>
                  <a:lnTo>
                    <a:pt x="1340" y="690"/>
                  </a:lnTo>
                  <a:lnTo>
                    <a:pt x="1340" y="690"/>
                  </a:lnTo>
                  <a:lnTo>
                    <a:pt x="1344" y="690"/>
                  </a:lnTo>
                  <a:lnTo>
                    <a:pt x="1344" y="690"/>
                  </a:lnTo>
                  <a:lnTo>
                    <a:pt x="1346" y="692"/>
                  </a:lnTo>
                  <a:lnTo>
                    <a:pt x="1346" y="692"/>
                  </a:lnTo>
                  <a:lnTo>
                    <a:pt x="1350" y="692"/>
                  </a:lnTo>
                  <a:lnTo>
                    <a:pt x="1354" y="692"/>
                  </a:lnTo>
                  <a:lnTo>
                    <a:pt x="1354" y="692"/>
                  </a:lnTo>
                  <a:lnTo>
                    <a:pt x="1358" y="692"/>
                  </a:lnTo>
                  <a:lnTo>
                    <a:pt x="1358" y="692"/>
                  </a:lnTo>
                  <a:lnTo>
                    <a:pt x="1358" y="692"/>
                  </a:lnTo>
                  <a:lnTo>
                    <a:pt x="1358" y="692"/>
                  </a:lnTo>
                  <a:lnTo>
                    <a:pt x="1364" y="690"/>
                  </a:lnTo>
                  <a:lnTo>
                    <a:pt x="1364" y="690"/>
                  </a:lnTo>
                  <a:lnTo>
                    <a:pt x="1364" y="690"/>
                  </a:lnTo>
                  <a:lnTo>
                    <a:pt x="1364" y="690"/>
                  </a:lnTo>
                  <a:lnTo>
                    <a:pt x="1366" y="690"/>
                  </a:lnTo>
                  <a:lnTo>
                    <a:pt x="1366" y="690"/>
                  </a:lnTo>
                  <a:lnTo>
                    <a:pt x="1368" y="692"/>
                  </a:lnTo>
                  <a:lnTo>
                    <a:pt x="1372" y="692"/>
                  </a:lnTo>
                  <a:lnTo>
                    <a:pt x="1372" y="692"/>
                  </a:lnTo>
                  <a:lnTo>
                    <a:pt x="1376" y="692"/>
                  </a:lnTo>
                  <a:lnTo>
                    <a:pt x="1380" y="692"/>
                  </a:lnTo>
                  <a:lnTo>
                    <a:pt x="1380" y="692"/>
                  </a:lnTo>
                  <a:lnTo>
                    <a:pt x="1382" y="692"/>
                  </a:lnTo>
                  <a:lnTo>
                    <a:pt x="1382" y="692"/>
                  </a:lnTo>
                  <a:lnTo>
                    <a:pt x="1384" y="692"/>
                  </a:lnTo>
                  <a:lnTo>
                    <a:pt x="1384" y="692"/>
                  </a:lnTo>
                  <a:lnTo>
                    <a:pt x="1386" y="696"/>
                  </a:lnTo>
                  <a:lnTo>
                    <a:pt x="1386" y="696"/>
                  </a:lnTo>
                  <a:lnTo>
                    <a:pt x="1384" y="702"/>
                  </a:lnTo>
                  <a:lnTo>
                    <a:pt x="1384" y="702"/>
                  </a:lnTo>
                  <a:lnTo>
                    <a:pt x="1384" y="706"/>
                  </a:lnTo>
                  <a:lnTo>
                    <a:pt x="1382" y="706"/>
                  </a:lnTo>
                  <a:lnTo>
                    <a:pt x="1382" y="706"/>
                  </a:lnTo>
                  <a:lnTo>
                    <a:pt x="1382" y="710"/>
                  </a:lnTo>
                  <a:lnTo>
                    <a:pt x="1382" y="710"/>
                  </a:lnTo>
                  <a:lnTo>
                    <a:pt x="1380" y="712"/>
                  </a:lnTo>
                  <a:lnTo>
                    <a:pt x="1380" y="712"/>
                  </a:lnTo>
                  <a:lnTo>
                    <a:pt x="1380" y="714"/>
                  </a:lnTo>
                  <a:lnTo>
                    <a:pt x="1380" y="714"/>
                  </a:lnTo>
                  <a:lnTo>
                    <a:pt x="1378" y="718"/>
                  </a:lnTo>
                  <a:lnTo>
                    <a:pt x="1378" y="720"/>
                  </a:lnTo>
                  <a:lnTo>
                    <a:pt x="1378" y="720"/>
                  </a:lnTo>
                  <a:lnTo>
                    <a:pt x="1376" y="722"/>
                  </a:lnTo>
                  <a:lnTo>
                    <a:pt x="1376" y="722"/>
                  </a:lnTo>
                  <a:lnTo>
                    <a:pt x="1376" y="724"/>
                  </a:lnTo>
                  <a:lnTo>
                    <a:pt x="1376" y="724"/>
                  </a:lnTo>
                  <a:lnTo>
                    <a:pt x="1374" y="728"/>
                  </a:lnTo>
                  <a:lnTo>
                    <a:pt x="1374" y="728"/>
                  </a:lnTo>
                  <a:lnTo>
                    <a:pt x="1374" y="730"/>
                  </a:lnTo>
                  <a:lnTo>
                    <a:pt x="1374" y="730"/>
                  </a:lnTo>
                  <a:lnTo>
                    <a:pt x="1372" y="734"/>
                  </a:lnTo>
                  <a:lnTo>
                    <a:pt x="1372" y="734"/>
                  </a:lnTo>
                  <a:lnTo>
                    <a:pt x="1372" y="740"/>
                  </a:lnTo>
                  <a:lnTo>
                    <a:pt x="1372" y="740"/>
                  </a:lnTo>
                  <a:lnTo>
                    <a:pt x="1372" y="744"/>
                  </a:lnTo>
                  <a:lnTo>
                    <a:pt x="1372" y="744"/>
                  </a:lnTo>
                  <a:lnTo>
                    <a:pt x="1372" y="744"/>
                  </a:lnTo>
                  <a:lnTo>
                    <a:pt x="1372" y="744"/>
                  </a:lnTo>
                  <a:lnTo>
                    <a:pt x="1370" y="750"/>
                  </a:lnTo>
                  <a:lnTo>
                    <a:pt x="1370" y="750"/>
                  </a:lnTo>
                  <a:lnTo>
                    <a:pt x="1370" y="754"/>
                  </a:lnTo>
                  <a:lnTo>
                    <a:pt x="1370" y="754"/>
                  </a:lnTo>
                  <a:lnTo>
                    <a:pt x="1370" y="756"/>
                  </a:lnTo>
                  <a:lnTo>
                    <a:pt x="1370" y="756"/>
                  </a:lnTo>
                  <a:lnTo>
                    <a:pt x="1368" y="758"/>
                  </a:lnTo>
                  <a:lnTo>
                    <a:pt x="1368" y="758"/>
                  </a:lnTo>
                  <a:lnTo>
                    <a:pt x="1368" y="760"/>
                  </a:lnTo>
                  <a:lnTo>
                    <a:pt x="1368" y="760"/>
                  </a:lnTo>
                  <a:lnTo>
                    <a:pt x="1368" y="762"/>
                  </a:lnTo>
                  <a:lnTo>
                    <a:pt x="1368" y="762"/>
                  </a:lnTo>
                  <a:lnTo>
                    <a:pt x="1366" y="766"/>
                  </a:lnTo>
                  <a:lnTo>
                    <a:pt x="1366" y="766"/>
                  </a:lnTo>
                  <a:lnTo>
                    <a:pt x="1364" y="768"/>
                  </a:lnTo>
                  <a:lnTo>
                    <a:pt x="1364" y="768"/>
                  </a:lnTo>
                  <a:lnTo>
                    <a:pt x="1364" y="770"/>
                  </a:lnTo>
                  <a:lnTo>
                    <a:pt x="1364" y="770"/>
                  </a:lnTo>
                  <a:lnTo>
                    <a:pt x="1364" y="774"/>
                  </a:lnTo>
                  <a:lnTo>
                    <a:pt x="1364" y="774"/>
                  </a:lnTo>
                  <a:lnTo>
                    <a:pt x="1362" y="776"/>
                  </a:lnTo>
                  <a:lnTo>
                    <a:pt x="1362" y="776"/>
                  </a:lnTo>
                  <a:lnTo>
                    <a:pt x="1362" y="778"/>
                  </a:lnTo>
                  <a:lnTo>
                    <a:pt x="1362" y="778"/>
                  </a:lnTo>
                  <a:lnTo>
                    <a:pt x="1360" y="782"/>
                  </a:lnTo>
                  <a:lnTo>
                    <a:pt x="1360" y="782"/>
                  </a:lnTo>
                  <a:lnTo>
                    <a:pt x="1360" y="784"/>
                  </a:lnTo>
                  <a:lnTo>
                    <a:pt x="1360" y="784"/>
                  </a:lnTo>
                  <a:lnTo>
                    <a:pt x="1360" y="788"/>
                  </a:lnTo>
                  <a:lnTo>
                    <a:pt x="1360" y="788"/>
                  </a:lnTo>
                  <a:lnTo>
                    <a:pt x="1360" y="792"/>
                  </a:lnTo>
                  <a:lnTo>
                    <a:pt x="1360" y="792"/>
                  </a:lnTo>
                  <a:lnTo>
                    <a:pt x="1360" y="794"/>
                  </a:lnTo>
                  <a:lnTo>
                    <a:pt x="1360" y="794"/>
                  </a:lnTo>
                  <a:lnTo>
                    <a:pt x="1360" y="794"/>
                  </a:lnTo>
                  <a:lnTo>
                    <a:pt x="1360" y="794"/>
                  </a:lnTo>
                  <a:lnTo>
                    <a:pt x="1358" y="798"/>
                  </a:lnTo>
                  <a:lnTo>
                    <a:pt x="1358" y="798"/>
                  </a:lnTo>
                  <a:lnTo>
                    <a:pt x="1358" y="802"/>
                  </a:lnTo>
                  <a:lnTo>
                    <a:pt x="1358" y="802"/>
                  </a:lnTo>
                  <a:lnTo>
                    <a:pt x="1358" y="802"/>
                  </a:lnTo>
                  <a:lnTo>
                    <a:pt x="1358" y="802"/>
                  </a:lnTo>
                  <a:lnTo>
                    <a:pt x="1356" y="804"/>
                  </a:lnTo>
                  <a:lnTo>
                    <a:pt x="1356" y="804"/>
                  </a:lnTo>
                  <a:lnTo>
                    <a:pt x="1354" y="806"/>
                  </a:lnTo>
                  <a:lnTo>
                    <a:pt x="1354" y="806"/>
                  </a:lnTo>
                  <a:lnTo>
                    <a:pt x="1352" y="810"/>
                  </a:lnTo>
                  <a:lnTo>
                    <a:pt x="1352" y="810"/>
                  </a:lnTo>
                  <a:lnTo>
                    <a:pt x="1352" y="814"/>
                  </a:lnTo>
                  <a:lnTo>
                    <a:pt x="1352" y="814"/>
                  </a:lnTo>
                  <a:lnTo>
                    <a:pt x="1352" y="816"/>
                  </a:lnTo>
                  <a:lnTo>
                    <a:pt x="1352" y="816"/>
                  </a:lnTo>
                  <a:lnTo>
                    <a:pt x="1352" y="820"/>
                  </a:lnTo>
                  <a:lnTo>
                    <a:pt x="1352" y="820"/>
                  </a:lnTo>
                  <a:lnTo>
                    <a:pt x="1350" y="822"/>
                  </a:lnTo>
                  <a:lnTo>
                    <a:pt x="1350" y="822"/>
                  </a:lnTo>
                  <a:lnTo>
                    <a:pt x="1350" y="826"/>
                  </a:lnTo>
                  <a:lnTo>
                    <a:pt x="1350" y="826"/>
                  </a:lnTo>
                  <a:lnTo>
                    <a:pt x="1350" y="828"/>
                  </a:lnTo>
                  <a:lnTo>
                    <a:pt x="1350" y="828"/>
                  </a:lnTo>
                  <a:lnTo>
                    <a:pt x="1348" y="832"/>
                  </a:lnTo>
                  <a:lnTo>
                    <a:pt x="1348" y="832"/>
                  </a:lnTo>
                  <a:lnTo>
                    <a:pt x="1348" y="836"/>
                  </a:lnTo>
                  <a:lnTo>
                    <a:pt x="1348" y="836"/>
                  </a:lnTo>
                  <a:lnTo>
                    <a:pt x="1350" y="838"/>
                  </a:lnTo>
                  <a:lnTo>
                    <a:pt x="1350" y="838"/>
                  </a:lnTo>
                  <a:lnTo>
                    <a:pt x="1350" y="844"/>
                  </a:lnTo>
                  <a:lnTo>
                    <a:pt x="1350" y="844"/>
                  </a:lnTo>
                  <a:lnTo>
                    <a:pt x="1350" y="846"/>
                  </a:lnTo>
                  <a:lnTo>
                    <a:pt x="1350" y="846"/>
                  </a:lnTo>
                  <a:lnTo>
                    <a:pt x="1350" y="850"/>
                  </a:lnTo>
                  <a:lnTo>
                    <a:pt x="1350" y="850"/>
                  </a:lnTo>
                  <a:lnTo>
                    <a:pt x="1350" y="852"/>
                  </a:lnTo>
                  <a:lnTo>
                    <a:pt x="1350" y="852"/>
                  </a:lnTo>
                  <a:lnTo>
                    <a:pt x="1350" y="856"/>
                  </a:lnTo>
                  <a:lnTo>
                    <a:pt x="1350" y="856"/>
                  </a:lnTo>
                  <a:lnTo>
                    <a:pt x="1350" y="858"/>
                  </a:lnTo>
                  <a:lnTo>
                    <a:pt x="1350" y="858"/>
                  </a:lnTo>
                  <a:lnTo>
                    <a:pt x="1348" y="862"/>
                  </a:lnTo>
                  <a:lnTo>
                    <a:pt x="1348" y="862"/>
                  </a:lnTo>
                  <a:lnTo>
                    <a:pt x="1348" y="866"/>
                  </a:lnTo>
                  <a:lnTo>
                    <a:pt x="1348" y="866"/>
                  </a:lnTo>
                  <a:lnTo>
                    <a:pt x="1348" y="868"/>
                  </a:lnTo>
                  <a:lnTo>
                    <a:pt x="1348" y="870"/>
                  </a:lnTo>
                  <a:lnTo>
                    <a:pt x="1348" y="870"/>
                  </a:lnTo>
                  <a:lnTo>
                    <a:pt x="1348" y="874"/>
                  </a:lnTo>
                  <a:lnTo>
                    <a:pt x="1348" y="874"/>
                  </a:lnTo>
                  <a:lnTo>
                    <a:pt x="1346" y="878"/>
                  </a:lnTo>
                  <a:lnTo>
                    <a:pt x="1346" y="880"/>
                  </a:lnTo>
                  <a:lnTo>
                    <a:pt x="1346" y="880"/>
                  </a:lnTo>
                  <a:lnTo>
                    <a:pt x="1346" y="882"/>
                  </a:lnTo>
                  <a:lnTo>
                    <a:pt x="1346" y="882"/>
                  </a:lnTo>
                  <a:lnTo>
                    <a:pt x="1344" y="884"/>
                  </a:lnTo>
                  <a:lnTo>
                    <a:pt x="1344" y="884"/>
                  </a:lnTo>
                  <a:lnTo>
                    <a:pt x="1342" y="890"/>
                  </a:lnTo>
                  <a:lnTo>
                    <a:pt x="1342" y="890"/>
                  </a:lnTo>
                  <a:lnTo>
                    <a:pt x="1338" y="896"/>
                  </a:lnTo>
                  <a:lnTo>
                    <a:pt x="1338" y="896"/>
                  </a:lnTo>
                  <a:lnTo>
                    <a:pt x="1338" y="900"/>
                  </a:lnTo>
                  <a:lnTo>
                    <a:pt x="1338" y="900"/>
                  </a:lnTo>
                  <a:lnTo>
                    <a:pt x="1338" y="902"/>
                  </a:lnTo>
                  <a:lnTo>
                    <a:pt x="1338" y="902"/>
                  </a:lnTo>
                  <a:lnTo>
                    <a:pt x="1338" y="906"/>
                  </a:lnTo>
                  <a:lnTo>
                    <a:pt x="1338" y="908"/>
                  </a:lnTo>
                  <a:lnTo>
                    <a:pt x="1338" y="908"/>
                  </a:lnTo>
                  <a:lnTo>
                    <a:pt x="1336" y="910"/>
                  </a:lnTo>
                  <a:lnTo>
                    <a:pt x="1336" y="910"/>
                  </a:lnTo>
                  <a:lnTo>
                    <a:pt x="1334" y="914"/>
                  </a:lnTo>
                  <a:lnTo>
                    <a:pt x="1334" y="916"/>
                  </a:lnTo>
                  <a:lnTo>
                    <a:pt x="1334" y="916"/>
                  </a:lnTo>
                  <a:lnTo>
                    <a:pt x="1334" y="918"/>
                  </a:lnTo>
                  <a:lnTo>
                    <a:pt x="1334" y="918"/>
                  </a:lnTo>
                  <a:lnTo>
                    <a:pt x="1332" y="922"/>
                  </a:lnTo>
                  <a:lnTo>
                    <a:pt x="1332" y="922"/>
                  </a:lnTo>
                  <a:lnTo>
                    <a:pt x="1332" y="924"/>
                  </a:lnTo>
                  <a:lnTo>
                    <a:pt x="1332" y="924"/>
                  </a:lnTo>
                  <a:lnTo>
                    <a:pt x="1332" y="928"/>
                  </a:lnTo>
                  <a:lnTo>
                    <a:pt x="1332" y="928"/>
                  </a:lnTo>
                  <a:lnTo>
                    <a:pt x="1332" y="930"/>
                  </a:lnTo>
                  <a:lnTo>
                    <a:pt x="1332" y="930"/>
                  </a:lnTo>
                  <a:lnTo>
                    <a:pt x="1332" y="932"/>
                  </a:lnTo>
                  <a:lnTo>
                    <a:pt x="1332" y="932"/>
                  </a:lnTo>
                  <a:lnTo>
                    <a:pt x="1332" y="936"/>
                  </a:lnTo>
                  <a:lnTo>
                    <a:pt x="1332" y="936"/>
                  </a:lnTo>
                  <a:lnTo>
                    <a:pt x="1330" y="938"/>
                  </a:lnTo>
                  <a:lnTo>
                    <a:pt x="1330" y="938"/>
                  </a:lnTo>
                  <a:lnTo>
                    <a:pt x="1330" y="942"/>
                  </a:lnTo>
                  <a:lnTo>
                    <a:pt x="1330" y="942"/>
                  </a:lnTo>
                  <a:lnTo>
                    <a:pt x="1330" y="946"/>
                  </a:lnTo>
                  <a:lnTo>
                    <a:pt x="1330" y="946"/>
                  </a:lnTo>
                  <a:lnTo>
                    <a:pt x="1330" y="948"/>
                  </a:lnTo>
                  <a:lnTo>
                    <a:pt x="1330" y="948"/>
                  </a:lnTo>
                  <a:lnTo>
                    <a:pt x="1330" y="950"/>
                  </a:lnTo>
                  <a:lnTo>
                    <a:pt x="1330" y="950"/>
                  </a:lnTo>
                  <a:lnTo>
                    <a:pt x="1328" y="952"/>
                  </a:lnTo>
                  <a:lnTo>
                    <a:pt x="1328" y="952"/>
                  </a:lnTo>
                  <a:lnTo>
                    <a:pt x="1328" y="956"/>
                  </a:lnTo>
                  <a:lnTo>
                    <a:pt x="1328" y="956"/>
                  </a:lnTo>
                  <a:lnTo>
                    <a:pt x="1328" y="958"/>
                  </a:lnTo>
                  <a:lnTo>
                    <a:pt x="1328" y="958"/>
                  </a:lnTo>
                  <a:lnTo>
                    <a:pt x="1326" y="960"/>
                  </a:lnTo>
                  <a:lnTo>
                    <a:pt x="1326" y="960"/>
                  </a:lnTo>
                  <a:lnTo>
                    <a:pt x="1324" y="964"/>
                  </a:lnTo>
                  <a:lnTo>
                    <a:pt x="1324" y="964"/>
                  </a:lnTo>
                  <a:lnTo>
                    <a:pt x="1324" y="968"/>
                  </a:lnTo>
                  <a:lnTo>
                    <a:pt x="1324" y="968"/>
                  </a:lnTo>
                  <a:lnTo>
                    <a:pt x="1326" y="970"/>
                  </a:lnTo>
                  <a:lnTo>
                    <a:pt x="1326" y="970"/>
                  </a:lnTo>
                  <a:lnTo>
                    <a:pt x="1324" y="972"/>
                  </a:lnTo>
                  <a:lnTo>
                    <a:pt x="1324" y="972"/>
                  </a:lnTo>
                  <a:lnTo>
                    <a:pt x="1322" y="976"/>
                  </a:lnTo>
                  <a:lnTo>
                    <a:pt x="1322" y="976"/>
                  </a:lnTo>
                  <a:lnTo>
                    <a:pt x="1322" y="980"/>
                  </a:lnTo>
                  <a:lnTo>
                    <a:pt x="1322" y="980"/>
                  </a:lnTo>
                  <a:lnTo>
                    <a:pt x="1322" y="982"/>
                  </a:lnTo>
                  <a:lnTo>
                    <a:pt x="1322" y="982"/>
                  </a:lnTo>
                  <a:lnTo>
                    <a:pt x="1322" y="984"/>
                  </a:lnTo>
                  <a:lnTo>
                    <a:pt x="1322" y="984"/>
                  </a:lnTo>
                  <a:lnTo>
                    <a:pt x="1320" y="988"/>
                  </a:lnTo>
                  <a:lnTo>
                    <a:pt x="1320" y="988"/>
                  </a:lnTo>
                  <a:lnTo>
                    <a:pt x="1318" y="994"/>
                  </a:lnTo>
                  <a:lnTo>
                    <a:pt x="1318" y="994"/>
                  </a:lnTo>
                  <a:lnTo>
                    <a:pt x="1318" y="996"/>
                  </a:lnTo>
                  <a:lnTo>
                    <a:pt x="1318" y="996"/>
                  </a:lnTo>
                  <a:lnTo>
                    <a:pt x="1316" y="998"/>
                  </a:lnTo>
                  <a:lnTo>
                    <a:pt x="1316" y="998"/>
                  </a:lnTo>
                  <a:lnTo>
                    <a:pt x="1316" y="1002"/>
                  </a:lnTo>
                  <a:lnTo>
                    <a:pt x="1316" y="1002"/>
                  </a:lnTo>
                  <a:lnTo>
                    <a:pt x="1314" y="1004"/>
                  </a:lnTo>
                  <a:lnTo>
                    <a:pt x="1314" y="1004"/>
                  </a:lnTo>
                  <a:lnTo>
                    <a:pt x="1314" y="1006"/>
                  </a:lnTo>
                  <a:lnTo>
                    <a:pt x="1314" y="1006"/>
                  </a:lnTo>
                  <a:lnTo>
                    <a:pt x="1312" y="1010"/>
                  </a:lnTo>
                  <a:lnTo>
                    <a:pt x="1312" y="1010"/>
                  </a:lnTo>
                  <a:lnTo>
                    <a:pt x="1312" y="1014"/>
                  </a:lnTo>
                  <a:lnTo>
                    <a:pt x="1312" y="1014"/>
                  </a:lnTo>
                  <a:lnTo>
                    <a:pt x="1312" y="1016"/>
                  </a:lnTo>
                  <a:lnTo>
                    <a:pt x="1312" y="1016"/>
                  </a:lnTo>
                  <a:lnTo>
                    <a:pt x="1312" y="1022"/>
                  </a:lnTo>
                  <a:lnTo>
                    <a:pt x="1312" y="1022"/>
                  </a:lnTo>
                  <a:lnTo>
                    <a:pt x="1310" y="1026"/>
                  </a:lnTo>
                  <a:lnTo>
                    <a:pt x="1310" y="1028"/>
                  </a:lnTo>
                  <a:lnTo>
                    <a:pt x="1310" y="1028"/>
                  </a:lnTo>
                  <a:lnTo>
                    <a:pt x="1312" y="1034"/>
                  </a:lnTo>
                  <a:lnTo>
                    <a:pt x="1312" y="1034"/>
                  </a:lnTo>
                  <a:lnTo>
                    <a:pt x="1312" y="1036"/>
                  </a:lnTo>
                  <a:lnTo>
                    <a:pt x="1312" y="1036"/>
                  </a:lnTo>
                  <a:lnTo>
                    <a:pt x="1310" y="1038"/>
                  </a:lnTo>
                  <a:lnTo>
                    <a:pt x="1310" y="1038"/>
                  </a:lnTo>
                  <a:lnTo>
                    <a:pt x="1310" y="1042"/>
                  </a:lnTo>
                  <a:lnTo>
                    <a:pt x="1310" y="1042"/>
                  </a:lnTo>
                  <a:lnTo>
                    <a:pt x="1310" y="1046"/>
                  </a:lnTo>
                  <a:lnTo>
                    <a:pt x="1310" y="1046"/>
                  </a:lnTo>
                  <a:lnTo>
                    <a:pt x="1310" y="1048"/>
                  </a:lnTo>
                  <a:lnTo>
                    <a:pt x="1310" y="1048"/>
                  </a:lnTo>
                  <a:lnTo>
                    <a:pt x="1310" y="1050"/>
                  </a:lnTo>
                  <a:lnTo>
                    <a:pt x="1310" y="1050"/>
                  </a:lnTo>
                  <a:lnTo>
                    <a:pt x="1308" y="1054"/>
                  </a:lnTo>
                  <a:lnTo>
                    <a:pt x="1308" y="1054"/>
                  </a:lnTo>
                  <a:lnTo>
                    <a:pt x="1308" y="1060"/>
                  </a:lnTo>
                  <a:lnTo>
                    <a:pt x="1308" y="1060"/>
                  </a:lnTo>
                  <a:lnTo>
                    <a:pt x="1308" y="1062"/>
                  </a:lnTo>
                  <a:lnTo>
                    <a:pt x="1308" y="1062"/>
                  </a:lnTo>
                  <a:lnTo>
                    <a:pt x="1306" y="1064"/>
                  </a:lnTo>
                  <a:lnTo>
                    <a:pt x="1306" y="1064"/>
                  </a:lnTo>
                  <a:lnTo>
                    <a:pt x="1304" y="1068"/>
                  </a:lnTo>
                  <a:lnTo>
                    <a:pt x="1304" y="1068"/>
                  </a:lnTo>
                  <a:lnTo>
                    <a:pt x="1304" y="1070"/>
                  </a:lnTo>
                  <a:lnTo>
                    <a:pt x="1302" y="1072"/>
                  </a:lnTo>
                  <a:lnTo>
                    <a:pt x="1302" y="1072"/>
                  </a:lnTo>
                  <a:lnTo>
                    <a:pt x="1300" y="1074"/>
                  </a:lnTo>
                  <a:lnTo>
                    <a:pt x="1300" y="1074"/>
                  </a:lnTo>
                  <a:lnTo>
                    <a:pt x="1298" y="1078"/>
                  </a:lnTo>
                  <a:lnTo>
                    <a:pt x="1298" y="1078"/>
                  </a:lnTo>
                  <a:lnTo>
                    <a:pt x="1298" y="1082"/>
                  </a:lnTo>
                  <a:lnTo>
                    <a:pt x="1298" y="1082"/>
                  </a:lnTo>
                  <a:lnTo>
                    <a:pt x="1298" y="1084"/>
                  </a:lnTo>
                  <a:lnTo>
                    <a:pt x="1298" y="1084"/>
                  </a:lnTo>
                  <a:lnTo>
                    <a:pt x="1298" y="1090"/>
                  </a:lnTo>
                  <a:lnTo>
                    <a:pt x="1298" y="1090"/>
                  </a:lnTo>
                  <a:lnTo>
                    <a:pt x="1298" y="1092"/>
                  </a:lnTo>
                  <a:lnTo>
                    <a:pt x="1298" y="1092"/>
                  </a:lnTo>
                  <a:lnTo>
                    <a:pt x="1298" y="1096"/>
                  </a:lnTo>
                  <a:lnTo>
                    <a:pt x="1298" y="1096"/>
                  </a:lnTo>
                  <a:lnTo>
                    <a:pt x="1298" y="1100"/>
                  </a:lnTo>
                  <a:lnTo>
                    <a:pt x="1298" y="1100"/>
                  </a:lnTo>
                  <a:lnTo>
                    <a:pt x="1298" y="1102"/>
                  </a:lnTo>
                  <a:lnTo>
                    <a:pt x="1298" y="1102"/>
                  </a:lnTo>
                  <a:lnTo>
                    <a:pt x="1298" y="1108"/>
                  </a:lnTo>
                  <a:lnTo>
                    <a:pt x="1298" y="1108"/>
                  </a:lnTo>
                  <a:lnTo>
                    <a:pt x="1298" y="1110"/>
                  </a:lnTo>
                  <a:lnTo>
                    <a:pt x="1298" y="1110"/>
                  </a:lnTo>
                  <a:lnTo>
                    <a:pt x="1296" y="1112"/>
                  </a:lnTo>
                  <a:lnTo>
                    <a:pt x="1296" y="1112"/>
                  </a:lnTo>
                  <a:lnTo>
                    <a:pt x="1298" y="1116"/>
                  </a:lnTo>
                  <a:lnTo>
                    <a:pt x="1298" y="1116"/>
                  </a:lnTo>
                  <a:lnTo>
                    <a:pt x="1298" y="1118"/>
                  </a:lnTo>
                  <a:lnTo>
                    <a:pt x="1298" y="1118"/>
                  </a:lnTo>
                  <a:lnTo>
                    <a:pt x="1296" y="1120"/>
                  </a:lnTo>
                  <a:lnTo>
                    <a:pt x="1296" y="1120"/>
                  </a:lnTo>
                  <a:lnTo>
                    <a:pt x="1296" y="1124"/>
                  </a:lnTo>
                  <a:lnTo>
                    <a:pt x="1296" y="1124"/>
                  </a:lnTo>
                  <a:lnTo>
                    <a:pt x="1294" y="1126"/>
                  </a:lnTo>
                  <a:lnTo>
                    <a:pt x="1294" y="1126"/>
                  </a:lnTo>
                  <a:lnTo>
                    <a:pt x="1294" y="1128"/>
                  </a:lnTo>
                  <a:lnTo>
                    <a:pt x="1294" y="1128"/>
                  </a:lnTo>
                  <a:lnTo>
                    <a:pt x="1294" y="1132"/>
                  </a:lnTo>
                  <a:lnTo>
                    <a:pt x="1294" y="1132"/>
                  </a:lnTo>
                  <a:lnTo>
                    <a:pt x="1294" y="1134"/>
                  </a:lnTo>
                  <a:lnTo>
                    <a:pt x="1294" y="1134"/>
                  </a:lnTo>
                  <a:lnTo>
                    <a:pt x="1294" y="1138"/>
                  </a:lnTo>
                  <a:lnTo>
                    <a:pt x="1294" y="1138"/>
                  </a:lnTo>
                  <a:lnTo>
                    <a:pt x="1292" y="1140"/>
                  </a:lnTo>
                  <a:lnTo>
                    <a:pt x="1292" y="1140"/>
                  </a:lnTo>
                  <a:lnTo>
                    <a:pt x="1290" y="1142"/>
                  </a:lnTo>
                  <a:lnTo>
                    <a:pt x="1290" y="1144"/>
                  </a:lnTo>
                  <a:lnTo>
                    <a:pt x="1290" y="1144"/>
                  </a:lnTo>
                  <a:lnTo>
                    <a:pt x="1290" y="1144"/>
                  </a:lnTo>
                  <a:lnTo>
                    <a:pt x="1288" y="1148"/>
                  </a:lnTo>
                  <a:lnTo>
                    <a:pt x="1288" y="1148"/>
                  </a:lnTo>
                  <a:lnTo>
                    <a:pt x="1286" y="1150"/>
                  </a:lnTo>
                  <a:lnTo>
                    <a:pt x="1286" y="1154"/>
                  </a:lnTo>
                  <a:lnTo>
                    <a:pt x="1286" y="1156"/>
                  </a:lnTo>
                  <a:lnTo>
                    <a:pt x="1286" y="1156"/>
                  </a:lnTo>
                  <a:lnTo>
                    <a:pt x="1286" y="1162"/>
                  </a:lnTo>
                  <a:lnTo>
                    <a:pt x="1286" y="1162"/>
                  </a:lnTo>
                  <a:lnTo>
                    <a:pt x="1288" y="1164"/>
                  </a:lnTo>
                  <a:lnTo>
                    <a:pt x="1288" y="1164"/>
                  </a:lnTo>
                  <a:lnTo>
                    <a:pt x="1288" y="1166"/>
                  </a:lnTo>
                  <a:lnTo>
                    <a:pt x="1288" y="1166"/>
                  </a:lnTo>
                  <a:lnTo>
                    <a:pt x="1288" y="1168"/>
                  </a:lnTo>
                  <a:lnTo>
                    <a:pt x="1288" y="1168"/>
                  </a:lnTo>
                  <a:lnTo>
                    <a:pt x="1286" y="1172"/>
                  </a:lnTo>
                  <a:lnTo>
                    <a:pt x="1286" y="1172"/>
                  </a:lnTo>
                  <a:lnTo>
                    <a:pt x="1286" y="1174"/>
                  </a:lnTo>
                  <a:lnTo>
                    <a:pt x="1286" y="1174"/>
                  </a:lnTo>
                  <a:lnTo>
                    <a:pt x="1286" y="1178"/>
                  </a:lnTo>
                  <a:lnTo>
                    <a:pt x="1286" y="1178"/>
                  </a:lnTo>
                  <a:lnTo>
                    <a:pt x="1284" y="1178"/>
                  </a:lnTo>
                  <a:lnTo>
                    <a:pt x="1284" y="1178"/>
                  </a:lnTo>
                  <a:lnTo>
                    <a:pt x="1282" y="1182"/>
                  </a:lnTo>
                  <a:lnTo>
                    <a:pt x="1282" y="1182"/>
                  </a:lnTo>
                  <a:lnTo>
                    <a:pt x="1282" y="1184"/>
                  </a:lnTo>
                  <a:lnTo>
                    <a:pt x="1282" y="1184"/>
                  </a:lnTo>
                  <a:lnTo>
                    <a:pt x="1280" y="1186"/>
                  </a:lnTo>
                  <a:lnTo>
                    <a:pt x="1280" y="1186"/>
                  </a:lnTo>
                  <a:lnTo>
                    <a:pt x="1280" y="1190"/>
                  </a:lnTo>
                  <a:lnTo>
                    <a:pt x="1280" y="1190"/>
                  </a:lnTo>
                  <a:lnTo>
                    <a:pt x="1280" y="1192"/>
                  </a:lnTo>
                  <a:lnTo>
                    <a:pt x="1280" y="1194"/>
                  </a:lnTo>
                  <a:lnTo>
                    <a:pt x="1280" y="1194"/>
                  </a:lnTo>
                  <a:lnTo>
                    <a:pt x="1278" y="1198"/>
                  </a:lnTo>
                  <a:lnTo>
                    <a:pt x="1278" y="1198"/>
                  </a:lnTo>
                  <a:lnTo>
                    <a:pt x="1280" y="1202"/>
                  </a:lnTo>
                  <a:lnTo>
                    <a:pt x="1280" y="1202"/>
                  </a:lnTo>
                  <a:lnTo>
                    <a:pt x="1280" y="1204"/>
                  </a:lnTo>
                  <a:lnTo>
                    <a:pt x="1278" y="1206"/>
                  </a:lnTo>
                  <a:lnTo>
                    <a:pt x="1278" y="1206"/>
                  </a:lnTo>
                  <a:lnTo>
                    <a:pt x="1278" y="1210"/>
                  </a:lnTo>
                  <a:lnTo>
                    <a:pt x="1278" y="1210"/>
                  </a:lnTo>
                  <a:lnTo>
                    <a:pt x="1278" y="1210"/>
                  </a:lnTo>
                  <a:lnTo>
                    <a:pt x="1278" y="1210"/>
                  </a:lnTo>
                  <a:lnTo>
                    <a:pt x="1276" y="1214"/>
                  </a:lnTo>
                  <a:lnTo>
                    <a:pt x="1276" y="1214"/>
                  </a:lnTo>
                  <a:lnTo>
                    <a:pt x="1276" y="1218"/>
                  </a:lnTo>
                  <a:lnTo>
                    <a:pt x="1276" y="1218"/>
                  </a:lnTo>
                  <a:lnTo>
                    <a:pt x="1276" y="1220"/>
                  </a:lnTo>
                  <a:lnTo>
                    <a:pt x="1276" y="1220"/>
                  </a:lnTo>
                  <a:lnTo>
                    <a:pt x="1276" y="1224"/>
                  </a:lnTo>
                  <a:lnTo>
                    <a:pt x="1276" y="1224"/>
                  </a:lnTo>
                  <a:lnTo>
                    <a:pt x="1276" y="1226"/>
                  </a:lnTo>
                  <a:lnTo>
                    <a:pt x="1276" y="1226"/>
                  </a:lnTo>
                  <a:lnTo>
                    <a:pt x="1274" y="1230"/>
                  </a:lnTo>
                  <a:lnTo>
                    <a:pt x="1274" y="1230"/>
                  </a:lnTo>
                  <a:lnTo>
                    <a:pt x="1274" y="1232"/>
                  </a:lnTo>
                  <a:lnTo>
                    <a:pt x="1274" y="1232"/>
                  </a:lnTo>
                  <a:lnTo>
                    <a:pt x="1274" y="1238"/>
                  </a:lnTo>
                  <a:lnTo>
                    <a:pt x="1274" y="1238"/>
                  </a:lnTo>
                  <a:lnTo>
                    <a:pt x="1272" y="1240"/>
                  </a:lnTo>
                  <a:lnTo>
                    <a:pt x="1272" y="1240"/>
                  </a:lnTo>
                  <a:lnTo>
                    <a:pt x="1270" y="1242"/>
                  </a:lnTo>
                  <a:lnTo>
                    <a:pt x="1270" y="1242"/>
                  </a:lnTo>
                  <a:lnTo>
                    <a:pt x="1266" y="1248"/>
                  </a:lnTo>
                  <a:lnTo>
                    <a:pt x="1266" y="1248"/>
                  </a:lnTo>
                  <a:lnTo>
                    <a:pt x="1266" y="1252"/>
                  </a:lnTo>
                  <a:lnTo>
                    <a:pt x="1266" y="1252"/>
                  </a:lnTo>
                  <a:lnTo>
                    <a:pt x="1266" y="1254"/>
                  </a:lnTo>
                  <a:lnTo>
                    <a:pt x="1266" y="1254"/>
                  </a:lnTo>
                  <a:lnTo>
                    <a:pt x="1264" y="1260"/>
                  </a:lnTo>
                  <a:lnTo>
                    <a:pt x="1264" y="1260"/>
                  </a:lnTo>
                  <a:lnTo>
                    <a:pt x="1264" y="1262"/>
                  </a:lnTo>
                  <a:lnTo>
                    <a:pt x="1264" y="1262"/>
                  </a:lnTo>
                  <a:lnTo>
                    <a:pt x="1264" y="1266"/>
                  </a:lnTo>
                  <a:lnTo>
                    <a:pt x="1264" y="1266"/>
                  </a:lnTo>
                  <a:lnTo>
                    <a:pt x="1264" y="1268"/>
                  </a:lnTo>
                  <a:lnTo>
                    <a:pt x="1264" y="1268"/>
                  </a:lnTo>
                  <a:lnTo>
                    <a:pt x="1262" y="1272"/>
                  </a:lnTo>
                  <a:lnTo>
                    <a:pt x="1262" y="1272"/>
                  </a:lnTo>
                  <a:lnTo>
                    <a:pt x="1264" y="1276"/>
                  </a:lnTo>
                  <a:lnTo>
                    <a:pt x="1264" y="1276"/>
                  </a:lnTo>
                  <a:lnTo>
                    <a:pt x="1264" y="1278"/>
                  </a:lnTo>
                  <a:lnTo>
                    <a:pt x="1264" y="1278"/>
                  </a:lnTo>
                  <a:lnTo>
                    <a:pt x="1264" y="1282"/>
                  </a:lnTo>
                  <a:lnTo>
                    <a:pt x="1262" y="1284"/>
                  </a:lnTo>
                  <a:lnTo>
                    <a:pt x="1262" y="1284"/>
                  </a:lnTo>
                  <a:lnTo>
                    <a:pt x="1262" y="1288"/>
                  </a:lnTo>
                  <a:lnTo>
                    <a:pt x="1262" y="1288"/>
                  </a:lnTo>
                  <a:lnTo>
                    <a:pt x="1260" y="1290"/>
                  </a:lnTo>
                  <a:lnTo>
                    <a:pt x="1260" y="1290"/>
                  </a:lnTo>
                  <a:lnTo>
                    <a:pt x="1258" y="1294"/>
                  </a:lnTo>
                  <a:lnTo>
                    <a:pt x="1258" y="1294"/>
                  </a:lnTo>
                  <a:lnTo>
                    <a:pt x="1258" y="1298"/>
                  </a:lnTo>
                  <a:lnTo>
                    <a:pt x="1258" y="1298"/>
                  </a:lnTo>
                  <a:lnTo>
                    <a:pt x="1260" y="1300"/>
                  </a:lnTo>
                  <a:lnTo>
                    <a:pt x="1260" y="1300"/>
                  </a:lnTo>
                  <a:lnTo>
                    <a:pt x="1260" y="1306"/>
                  </a:lnTo>
                  <a:lnTo>
                    <a:pt x="1260" y="1306"/>
                  </a:lnTo>
                  <a:lnTo>
                    <a:pt x="1258" y="1308"/>
                  </a:lnTo>
                  <a:lnTo>
                    <a:pt x="1258" y="1308"/>
                  </a:lnTo>
                  <a:lnTo>
                    <a:pt x="1258" y="1310"/>
                  </a:lnTo>
                  <a:lnTo>
                    <a:pt x="1258" y="1312"/>
                  </a:lnTo>
                  <a:lnTo>
                    <a:pt x="1258" y="1312"/>
                  </a:lnTo>
                  <a:lnTo>
                    <a:pt x="1258" y="1316"/>
                  </a:lnTo>
                  <a:lnTo>
                    <a:pt x="1258" y="1316"/>
                  </a:lnTo>
                  <a:lnTo>
                    <a:pt x="1256" y="1320"/>
                  </a:lnTo>
                  <a:lnTo>
                    <a:pt x="1256" y="1320"/>
                  </a:lnTo>
                  <a:lnTo>
                    <a:pt x="1254" y="1320"/>
                  </a:lnTo>
                  <a:lnTo>
                    <a:pt x="1254" y="1320"/>
                  </a:lnTo>
                  <a:lnTo>
                    <a:pt x="1254" y="1316"/>
                  </a:lnTo>
                  <a:lnTo>
                    <a:pt x="1254" y="1316"/>
                  </a:lnTo>
                  <a:lnTo>
                    <a:pt x="1250" y="1312"/>
                  </a:lnTo>
                  <a:lnTo>
                    <a:pt x="1250" y="1312"/>
                  </a:lnTo>
                  <a:lnTo>
                    <a:pt x="1250" y="1306"/>
                  </a:lnTo>
                  <a:lnTo>
                    <a:pt x="1250" y="1306"/>
                  </a:lnTo>
                  <a:lnTo>
                    <a:pt x="1248" y="1304"/>
                  </a:lnTo>
                  <a:lnTo>
                    <a:pt x="1248" y="1304"/>
                  </a:lnTo>
                  <a:lnTo>
                    <a:pt x="1246" y="1302"/>
                  </a:lnTo>
                  <a:lnTo>
                    <a:pt x="1246" y="1302"/>
                  </a:lnTo>
                  <a:lnTo>
                    <a:pt x="1246" y="1298"/>
                  </a:lnTo>
                  <a:lnTo>
                    <a:pt x="1246" y="1298"/>
                  </a:lnTo>
                  <a:lnTo>
                    <a:pt x="1246" y="1296"/>
                  </a:lnTo>
                  <a:lnTo>
                    <a:pt x="1246" y="1292"/>
                  </a:lnTo>
                  <a:lnTo>
                    <a:pt x="1246" y="1292"/>
                  </a:lnTo>
                  <a:lnTo>
                    <a:pt x="1246" y="1290"/>
                  </a:lnTo>
                  <a:lnTo>
                    <a:pt x="1246" y="1290"/>
                  </a:lnTo>
                  <a:lnTo>
                    <a:pt x="1246" y="1282"/>
                  </a:lnTo>
                  <a:lnTo>
                    <a:pt x="1246" y="1282"/>
                  </a:lnTo>
                  <a:lnTo>
                    <a:pt x="1244" y="1276"/>
                  </a:lnTo>
                  <a:lnTo>
                    <a:pt x="1244" y="1276"/>
                  </a:lnTo>
                  <a:lnTo>
                    <a:pt x="1242" y="1274"/>
                  </a:lnTo>
                  <a:lnTo>
                    <a:pt x="1242" y="1274"/>
                  </a:lnTo>
                  <a:lnTo>
                    <a:pt x="1240" y="1270"/>
                  </a:lnTo>
                  <a:lnTo>
                    <a:pt x="1240" y="1270"/>
                  </a:lnTo>
                  <a:lnTo>
                    <a:pt x="1238" y="1268"/>
                  </a:lnTo>
                  <a:lnTo>
                    <a:pt x="1238" y="1268"/>
                  </a:lnTo>
                  <a:lnTo>
                    <a:pt x="1238" y="1266"/>
                  </a:lnTo>
                  <a:lnTo>
                    <a:pt x="1238" y="1266"/>
                  </a:lnTo>
                  <a:lnTo>
                    <a:pt x="1236" y="1260"/>
                  </a:lnTo>
                  <a:lnTo>
                    <a:pt x="1236" y="1260"/>
                  </a:lnTo>
                  <a:lnTo>
                    <a:pt x="1236" y="1258"/>
                  </a:lnTo>
                  <a:lnTo>
                    <a:pt x="1236" y="1258"/>
                  </a:lnTo>
                  <a:lnTo>
                    <a:pt x="1234" y="1252"/>
                  </a:lnTo>
                  <a:lnTo>
                    <a:pt x="1234" y="1252"/>
                  </a:lnTo>
                  <a:lnTo>
                    <a:pt x="1232" y="1248"/>
                  </a:lnTo>
                  <a:lnTo>
                    <a:pt x="1232" y="1248"/>
                  </a:lnTo>
                  <a:lnTo>
                    <a:pt x="1230" y="1248"/>
                  </a:lnTo>
                  <a:lnTo>
                    <a:pt x="1230" y="1248"/>
                  </a:lnTo>
                  <a:lnTo>
                    <a:pt x="1230" y="1244"/>
                  </a:lnTo>
                  <a:lnTo>
                    <a:pt x="1230" y="1244"/>
                  </a:lnTo>
                  <a:lnTo>
                    <a:pt x="1228" y="1240"/>
                  </a:lnTo>
                  <a:lnTo>
                    <a:pt x="1228" y="1240"/>
                  </a:lnTo>
                  <a:lnTo>
                    <a:pt x="1228" y="1238"/>
                  </a:lnTo>
                  <a:lnTo>
                    <a:pt x="1228" y="1238"/>
                  </a:lnTo>
                  <a:lnTo>
                    <a:pt x="1226" y="1234"/>
                  </a:lnTo>
                  <a:lnTo>
                    <a:pt x="1226" y="1234"/>
                  </a:lnTo>
                  <a:lnTo>
                    <a:pt x="1224" y="1232"/>
                  </a:lnTo>
                  <a:lnTo>
                    <a:pt x="1224" y="1232"/>
                  </a:lnTo>
                  <a:lnTo>
                    <a:pt x="1224" y="1230"/>
                  </a:lnTo>
                  <a:lnTo>
                    <a:pt x="1224" y="1230"/>
                  </a:lnTo>
                  <a:lnTo>
                    <a:pt x="1222" y="1228"/>
                  </a:lnTo>
                  <a:lnTo>
                    <a:pt x="1222" y="1228"/>
                  </a:lnTo>
                  <a:lnTo>
                    <a:pt x="1222" y="1226"/>
                  </a:lnTo>
                  <a:lnTo>
                    <a:pt x="1222" y="1226"/>
                  </a:lnTo>
                  <a:lnTo>
                    <a:pt x="1222" y="1224"/>
                  </a:lnTo>
                  <a:lnTo>
                    <a:pt x="1222" y="1224"/>
                  </a:lnTo>
                  <a:lnTo>
                    <a:pt x="1220" y="1222"/>
                  </a:lnTo>
                  <a:lnTo>
                    <a:pt x="1220" y="1222"/>
                  </a:lnTo>
                  <a:lnTo>
                    <a:pt x="1220" y="1220"/>
                  </a:lnTo>
                  <a:lnTo>
                    <a:pt x="1220" y="1220"/>
                  </a:lnTo>
                  <a:lnTo>
                    <a:pt x="1222" y="1216"/>
                  </a:lnTo>
                  <a:lnTo>
                    <a:pt x="1222" y="1216"/>
                  </a:lnTo>
                  <a:lnTo>
                    <a:pt x="1220" y="1212"/>
                  </a:lnTo>
                  <a:lnTo>
                    <a:pt x="1218" y="1212"/>
                  </a:lnTo>
                  <a:lnTo>
                    <a:pt x="1218" y="1212"/>
                  </a:lnTo>
                  <a:lnTo>
                    <a:pt x="1216" y="1210"/>
                  </a:lnTo>
                  <a:lnTo>
                    <a:pt x="1216" y="1210"/>
                  </a:lnTo>
                  <a:lnTo>
                    <a:pt x="1214" y="1206"/>
                  </a:lnTo>
                  <a:lnTo>
                    <a:pt x="1214" y="1206"/>
                  </a:lnTo>
                  <a:lnTo>
                    <a:pt x="1214" y="1204"/>
                  </a:lnTo>
                  <a:lnTo>
                    <a:pt x="1214" y="1204"/>
                  </a:lnTo>
                  <a:lnTo>
                    <a:pt x="1214" y="1202"/>
                  </a:lnTo>
                  <a:lnTo>
                    <a:pt x="1214" y="1202"/>
                  </a:lnTo>
                  <a:lnTo>
                    <a:pt x="1214" y="1200"/>
                  </a:lnTo>
                  <a:lnTo>
                    <a:pt x="1214" y="1200"/>
                  </a:lnTo>
                  <a:lnTo>
                    <a:pt x="1214" y="1196"/>
                  </a:lnTo>
                  <a:lnTo>
                    <a:pt x="1214" y="1196"/>
                  </a:lnTo>
                  <a:lnTo>
                    <a:pt x="1212" y="1194"/>
                  </a:lnTo>
                  <a:lnTo>
                    <a:pt x="1210" y="1192"/>
                  </a:lnTo>
                  <a:lnTo>
                    <a:pt x="1210" y="1192"/>
                  </a:lnTo>
                  <a:lnTo>
                    <a:pt x="1208" y="1190"/>
                  </a:lnTo>
                  <a:lnTo>
                    <a:pt x="1208" y="1190"/>
                  </a:lnTo>
                  <a:lnTo>
                    <a:pt x="1206" y="1188"/>
                  </a:lnTo>
                  <a:lnTo>
                    <a:pt x="1206" y="1186"/>
                  </a:lnTo>
                  <a:lnTo>
                    <a:pt x="1206" y="1186"/>
                  </a:lnTo>
                  <a:lnTo>
                    <a:pt x="1206" y="1184"/>
                  </a:lnTo>
                  <a:lnTo>
                    <a:pt x="1206" y="1184"/>
                  </a:lnTo>
                  <a:lnTo>
                    <a:pt x="1204" y="1182"/>
                  </a:lnTo>
                  <a:lnTo>
                    <a:pt x="1204" y="1182"/>
                  </a:lnTo>
                  <a:lnTo>
                    <a:pt x="1204" y="1180"/>
                  </a:lnTo>
                  <a:lnTo>
                    <a:pt x="1204" y="1180"/>
                  </a:lnTo>
                  <a:lnTo>
                    <a:pt x="1204" y="1178"/>
                  </a:lnTo>
                  <a:lnTo>
                    <a:pt x="1204" y="1178"/>
                  </a:lnTo>
                  <a:lnTo>
                    <a:pt x="1204" y="1176"/>
                  </a:lnTo>
                  <a:lnTo>
                    <a:pt x="1204" y="1176"/>
                  </a:lnTo>
                  <a:lnTo>
                    <a:pt x="1206" y="1172"/>
                  </a:lnTo>
                  <a:lnTo>
                    <a:pt x="1206" y="1172"/>
                  </a:lnTo>
                  <a:lnTo>
                    <a:pt x="1206" y="1170"/>
                  </a:lnTo>
                  <a:lnTo>
                    <a:pt x="1206" y="1170"/>
                  </a:lnTo>
                  <a:lnTo>
                    <a:pt x="1206" y="1166"/>
                  </a:lnTo>
                  <a:lnTo>
                    <a:pt x="1206" y="1166"/>
                  </a:lnTo>
                  <a:lnTo>
                    <a:pt x="1206" y="1164"/>
                  </a:lnTo>
                  <a:lnTo>
                    <a:pt x="1204" y="1162"/>
                  </a:lnTo>
                  <a:lnTo>
                    <a:pt x="1204" y="1162"/>
                  </a:lnTo>
                  <a:lnTo>
                    <a:pt x="1204" y="1160"/>
                  </a:lnTo>
                  <a:lnTo>
                    <a:pt x="1204" y="1160"/>
                  </a:lnTo>
                  <a:lnTo>
                    <a:pt x="1202" y="1158"/>
                  </a:lnTo>
                  <a:lnTo>
                    <a:pt x="1202" y="1158"/>
                  </a:lnTo>
                  <a:lnTo>
                    <a:pt x="1202" y="1154"/>
                  </a:lnTo>
                  <a:lnTo>
                    <a:pt x="1202" y="1154"/>
                  </a:lnTo>
                  <a:lnTo>
                    <a:pt x="1200" y="1150"/>
                  </a:lnTo>
                  <a:lnTo>
                    <a:pt x="1200" y="1150"/>
                  </a:lnTo>
                  <a:lnTo>
                    <a:pt x="1198" y="1148"/>
                  </a:lnTo>
                  <a:lnTo>
                    <a:pt x="1198" y="1148"/>
                  </a:lnTo>
                  <a:lnTo>
                    <a:pt x="1198" y="1146"/>
                  </a:lnTo>
                  <a:lnTo>
                    <a:pt x="1198" y="1146"/>
                  </a:lnTo>
                  <a:lnTo>
                    <a:pt x="1196" y="1142"/>
                  </a:lnTo>
                  <a:lnTo>
                    <a:pt x="1196" y="1142"/>
                  </a:lnTo>
                  <a:lnTo>
                    <a:pt x="1194" y="1138"/>
                  </a:lnTo>
                  <a:lnTo>
                    <a:pt x="1194" y="1138"/>
                  </a:lnTo>
                  <a:lnTo>
                    <a:pt x="1194" y="1138"/>
                  </a:lnTo>
                  <a:lnTo>
                    <a:pt x="1192" y="1132"/>
                  </a:lnTo>
                  <a:lnTo>
                    <a:pt x="1192" y="1132"/>
                  </a:lnTo>
                  <a:lnTo>
                    <a:pt x="1192" y="1128"/>
                  </a:lnTo>
                  <a:lnTo>
                    <a:pt x="1190" y="1126"/>
                  </a:lnTo>
                  <a:lnTo>
                    <a:pt x="1190" y="1126"/>
                  </a:lnTo>
                  <a:lnTo>
                    <a:pt x="1190" y="1122"/>
                  </a:lnTo>
                  <a:lnTo>
                    <a:pt x="1190" y="1122"/>
                  </a:lnTo>
                  <a:lnTo>
                    <a:pt x="1188" y="1122"/>
                  </a:lnTo>
                  <a:lnTo>
                    <a:pt x="1188" y="1122"/>
                  </a:lnTo>
                  <a:lnTo>
                    <a:pt x="1188" y="1120"/>
                  </a:lnTo>
                  <a:lnTo>
                    <a:pt x="1188" y="1120"/>
                  </a:lnTo>
                  <a:lnTo>
                    <a:pt x="1188" y="1116"/>
                  </a:lnTo>
                  <a:lnTo>
                    <a:pt x="1188" y="1116"/>
                  </a:lnTo>
                  <a:lnTo>
                    <a:pt x="1184" y="1112"/>
                  </a:lnTo>
                  <a:lnTo>
                    <a:pt x="1184" y="1112"/>
                  </a:lnTo>
                  <a:lnTo>
                    <a:pt x="1184" y="1110"/>
                  </a:lnTo>
                  <a:lnTo>
                    <a:pt x="1184" y="1110"/>
                  </a:lnTo>
                  <a:lnTo>
                    <a:pt x="1182" y="1108"/>
                  </a:lnTo>
                  <a:lnTo>
                    <a:pt x="1182" y="1108"/>
                  </a:lnTo>
                  <a:lnTo>
                    <a:pt x="1182" y="1106"/>
                  </a:lnTo>
                  <a:lnTo>
                    <a:pt x="1182" y="1106"/>
                  </a:lnTo>
                  <a:lnTo>
                    <a:pt x="1180" y="1102"/>
                  </a:lnTo>
                  <a:lnTo>
                    <a:pt x="1180" y="1102"/>
                  </a:lnTo>
                  <a:lnTo>
                    <a:pt x="1178" y="1102"/>
                  </a:lnTo>
                  <a:lnTo>
                    <a:pt x="1178" y="1102"/>
                  </a:lnTo>
                  <a:lnTo>
                    <a:pt x="1178" y="1098"/>
                  </a:lnTo>
                  <a:lnTo>
                    <a:pt x="1178" y="1098"/>
                  </a:lnTo>
                  <a:lnTo>
                    <a:pt x="1176" y="1096"/>
                  </a:lnTo>
                  <a:lnTo>
                    <a:pt x="1176" y="1096"/>
                  </a:lnTo>
                  <a:lnTo>
                    <a:pt x="1174" y="1090"/>
                  </a:lnTo>
                  <a:lnTo>
                    <a:pt x="1174" y="1090"/>
                  </a:lnTo>
                  <a:lnTo>
                    <a:pt x="1172" y="1088"/>
                  </a:lnTo>
                  <a:lnTo>
                    <a:pt x="1172" y="1088"/>
                  </a:lnTo>
                  <a:lnTo>
                    <a:pt x="1172" y="1086"/>
                  </a:lnTo>
                  <a:lnTo>
                    <a:pt x="1172" y="1086"/>
                  </a:lnTo>
                  <a:lnTo>
                    <a:pt x="1170" y="1084"/>
                  </a:lnTo>
                  <a:lnTo>
                    <a:pt x="1170" y="1084"/>
                  </a:lnTo>
                  <a:lnTo>
                    <a:pt x="1168" y="1082"/>
                  </a:lnTo>
                  <a:lnTo>
                    <a:pt x="1168" y="1082"/>
                  </a:lnTo>
                  <a:lnTo>
                    <a:pt x="1168" y="1078"/>
                  </a:lnTo>
                  <a:lnTo>
                    <a:pt x="1168" y="1078"/>
                  </a:lnTo>
                  <a:lnTo>
                    <a:pt x="1166" y="1076"/>
                  </a:lnTo>
                  <a:lnTo>
                    <a:pt x="1166" y="1076"/>
                  </a:lnTo>
                  <a:lnTo>
                    <a:pt x="1164" y="1074"/>
                  </a:lnTo>
                  <a:lnTo>
                    <a:pt x="1164" y="1074"/>
                  </a:lnTo>
                  <a:lnTo>
                    <a:pt x="1164" y="1072"/>
                  </a:lnTo>
                  <a:lnTo>
                    <a:pt x="1164" y="1072"/>
                  </a:lnTo>
                  <a:lnTo>
                    <a:pt x="1164" y="1070"/>
                  </a:lnTo>
                  <a:lnTo>
                    <a:pt x="1164" y="1070"/>
                  </a:lnTo>
                  <a:lnTo>
                    <a:pt x="1162" y="1066"/>
                  </a:lnTo>
                  <a:lnTo>
                    <a:pt x="1162" y="1066"/>
                  </a:lnTo>
                  <a:lnTo>
                    <a:pt x="1162" y="1064"/>
                  </a:lnTo>
                  <a:lnTo>
                    <a:pt x="1162" y="1064"/>
                  </a:lnTo>
                  <a:lnTo>
                    <a:pt x="1162" y="1060"/>
                  </a:lnTo>
                  <a:lnTo>
                    <a:pt x="1162" y="1060"/>
                  </a:lnTo>
                  <a:lnTo>
                    <a:pt x="1160" y="1056"/>
                  </a:lnTo>
                  <a:lnTo>
                    <a:pt x="1160" y="1056"/>
                  </a:lnTo>
                  <a:lnTo>
                    <a:pt x="1158" y="1056"/>
                  </a:lnTo>
                  <a:lnTo>
                    <a:pt x="1158" y="1056"/>
                  </a:lnTo>
                  <a:lnTo>
                    <a:pt x="1158" y="1052"/>
                  </a:lnTo>
                  <a:lnTo>
                    <a:pt x="1158" y="1052"/>
                  </a:lnTo>
                  <a:lnTo>
                    <a:pt x="1158" y="1050"/>
                  </a:lnTo>
                  <a:lnTo>
                    <a:pt x="1158" y="1050"/>
                  </a:lnTo>
                  <a:lnTo>
                    <a:pt x="1156" y="1044"/>
                  </a:lnTo>
                  <a:lnTo>
                    <a:pt x="1156" y="1044"/>
                  </a:lnTo>
                  <a:lnTo>
                    <a:pt x="1156" y="1042"/>
                  </a:lnTo>
                  <a:lnTo>
                    <a:pt x="1156" y="1042"/>
                  </a:lnTo>
                  <a:lnTo>
                    <a:pt x="1156" y="1038"/>
                  </a:lnTo>
                  <a:lnTo>
                    <a:pt x="1156" y="1038"/>
                  </a:lnTo>
                  <a:lnTo>
                    <a:pt x="1154" y="1036"/>
                  </a:lnTo>
                  <a:lnTo>
                    <a:pt x="1154" y="1036"/>
                  </a:lnTo>
                  <a:lnTo>
                    <a:pt x="1154" y="1034"/>
                  </a:lnTo>
                  <a:lnTo>
                    <a:pt x="1154" y="1034"/>
                  </a:lnTo>
                  <a:lnTo>
                    <a:pt x="1154" y="1032"/>
                  </a:lnTo>
                  <a:lnTo>
                    <a:pt x="1154" y="1032"/>
                  </a:lnTo>
                  <a:lnTo>
                    <a:pt x="1154" y="1028"/>
                  </a:lnTo>
                  <a:lnTo>
                    <a:pt x="1154" y="1028"/>
                  </a:lnTo>
                  <a:lnTo>
                    <a:pt x="1152" y="1024"/>
                  </a:lnTo>
                  <a:lnTo>
                    <a:pt x="1152" y="1024"/>
                  </a:lnTo>
                  <a:lnTo>
                    <a:pt x="1150" y="1022"/>
                  </a:lnTo>
                  <a:lnTo>
                    <a:pt x="1150" y="1022"/>
                  </a:lnTo>
                  <a:lnTo>
                    <a:pt x="1148" y="1018"/>
                  </a:lnTo>
                  <a:lnTo>
                    <a:pt x="1148" y="1018"/>
                  </a:lnTo>
                  <a:lnTo>
                    <a:pt x="1148" y="1016"/>
                  </a:lnTo>
                  <a:lnTo>
                    <a:pt x="1148" y="1014"/>
                  </a:lnTo>
                  <a:lnTo>
                    <a:pt x="1148" y="1014"/>
                  </a:lnTo>
                  <a:lnTo>
                    <a:pt x="1146" y="1012"/>
                  </a:lnTo>
                  <a:lnTo>
                    <a:pt x="1146" y="1012"/>
                  </a:lnTo>
                  <a:lnTo>
                    <a:pt x="1144" y="1008"/>
                  </a:lnTo>
                  <a:lnTo>
                    <a:pt x="1144" y="1008"/>
                  </a:lnTo>
                  <a:lnTo>
                    <a:pt x="1144" y="1006"/>
                  </a:lnTo>
                  <a:lnTo>
                    <a:pt x="1144" y="1006"/>
                  </a:lnTo>
                  <a:lnTo>
                    <a:pt x="1144" y="1004"/>
                  </a:lnTo>
                  <a:lnTo>
                    <a:pt x="1144" y="1004"/>
                  </a:lnTo>
                  <a:lnTo>
                    <a:pt x="1144" y="1000"/>
                  </a:lnTo>
                  <a:lnTo>
                    <a:pt x="1144" y="1000"/>
                  </a:lnTo>
                  <a:lnTo>
                    <a:pt x="1142" y="998"/>
                  </a:lnTo>
                  <a:lnTo>
                    <a:pt x="1142" y="998"/>
                  </a:lnTo>
                  <a:lnTo>
                    <a:pt x="1142" y="996"/>
                  </a:lnTo>
                  <a:lnTo>
                    <a:pt x="1142" y="996"/>
                  </a:lnTo>
                  <a:lnTo>
                    <a:pt x="1140" y="992"/>
                  </a:lnTo>
                  <a:lnTo>
                    <a:pt x="1140" y="992"/>
                  </a:lnTo>
                  <a:lnTo>
                    <a:pt x="1138" y="990"/>
                  </a:lnTo>
                  <a:lnTo>
                    <a:pt x="1138" y="990"/>
                  </a:lnTo>
                  <a:lnTo>
                    <a:pt x="1138" y="986"/>
                  </a:lnTo>
                  <a:lnTo>
                    <a:pt x="1138" y="986"/>
                  </a:lnTo>
                  <a:lnTo>
                    <a:pt x="1138" y="978"/>
                  </a:lnTo>
                  <a:lnTo>
                    <a:pt x="1138" y="978"/>
                  </a:lnTo>
                  <a:lnTo>
                    <a:pt x="1136" y="974"/>
                  </a:lnTo>
                  <a:lnTo>
                    <a:pt x="1136" y="974"/>
                  </a:lnTo>
                  <a:lnTo>
                    <a:pt x="1138" y="974"/>
                  </a:lnTo>
                  <a:lnTo>
                    <a:pt x="1138" y="974"/>
                  </a:lnTo>
                  <a:lnTo>
                    <a:pt x="1140" y="974"/>
                  </a:lnTo>
                  <a:lnTo>
                    <a:pt x="1140" y="974"/>
                  </a:lnTo>
                  <a:lnTo>
                    <a:pt x="1140" y="974"/>
                  </a:lnTo>
                  <a:lnTo>
                    <a:pt x="1140" y="974"/>
                  </a:lnTo>
                  <a:lnTo>
                    <a:pt x="1146" y="976"/>
                  </a:lnTo>
                  <a:lnTo>
                    <a:pt x="1146" y="976"/>
                  </a:lnTo>
                  <a:lnTo>
                    <a:pt x="1150" y="976"/>
                  </a:lnTo>
                  <a:lnTo>
                    <a:pt x="1150" y="976"/>
                  </a:lnTo>
                  <a:lnTo>
                    <a:pt x="1152" y="976"/>
                  </a:lnTo>
                  <a:lnTo>
                    <a:pt x="1152" y="976"/>
                  </a:lnTo>
                  <a:lnTo>
                    <a:pt x="1152" y="976"/>
                  </a:lnTo>
                  <a:lnTo>
                    <a:pt x="1152" y="976"/>
                  </a:lnTo>
                  <a:lnTo>
                    <a:pt x="1156" y="976"/>
                  </a:lnTo>
                  <a:lnTo>
                    <a:pt x="1156" y="976"/>
                  </a:lnTo>
                  <a:lnTo>
                    <a:pt x="1158" y="976"/>
                  </a:lnTo>
                  <a:lnTo>
                    <a:pt x="1158" y="976"/>
                  </a:lnTo>
                  <a:lnTo>
                    <a:pt x="1162" y="976"/>
                  </a:lnTo>
                  <a:lnTo>
                    <a:pt x="1162" y="976"/>
                  </a:lnTo>
                  <a:lnTo>
                    <a:pt x="1166" y="974"/>
                  </a:lnTo>
                  <a:lnTo>
                    <a:pt x="1166" y="974"/>
                  </a:lnTo>
                  <a:lnTo>
                    <a:pt x="1168" y="974"/>
                  </a:lnTo>
                  <a:lnTo>
                    <a:pt x="1168" y="974"/>
                  </a:lnTo>
                  <a:lnTo>
                    <a:pt x="1170" y="974"/>
                  </a:lnTo>
                  <a:lnTo>
                    <a:pt x="1170" y="974"/>
                  </a:lnTo>
                  <a:lnTo>
                    <a:pt x="1174" y="974"/>
                  </a:lnTo>
                  <a:lnTo>
                    <a:pt x="1174" y="974"/>
                  </a:lnTo>
                  <a:lnTo>
                    <a:pt x="1176" y="974"/>
                  </a:lnTo>
                  <a:lnTo>
                    <a:pt x="1176" y="974"/>
                  </a:lnTo>
                  <a:lnTo>
                    <a:pt x="1178" y="974"/>
                  </a:lnTo>
                  <a:lnTo>
                    <a:pt x="1178" y="974"/>
                  </a:lnTo>
                  <a:lnTo>
                    <a:pt x="1180" y="974"/>
                  </a:lnTo>
                  <a:lnTo>
                    <a:pt x="1180" y="974"/>
                  </a:lnTo>
                  <a:lnTo>
                    <a:pt x="1184" y="976"/>
                  </a:lnTo>
                  <a:lnTo>
                    <a:pt x="1186" y="976"/>
                  </a:lnTo>
                  <a:lnTo>
                    <a:pt x="1190" y="976"/>
                  </a:lnTo>
                  <a:lnTo>
                    <a:pt x="1196" y="974"/>
                  </a:lnTo>
                  <a:lnTo>
                    <a:pt x="1196" y="974"/>
                  </a:lnTo>
                  <a:lnTo>
                    <a:pt x="1198" y="974"/>
                  </a:lnTo>
                  <a:lnTo>
                    <a:pt x="1198" y="974"/>
                  </a:lnTo>
                  <a:lnTo>
                    <a:pt x="1202" y="974"/>
                  </a:lnTo>
                  <a:lnTo>
                    <a:pt x="1202" y="974"/>
                  </a:lnTo>
                  <a:lnTo>
                    <a:pt x="1206" y="974"/>
                  </a:lnTo>
                  <a:lnTo>
                    <a:pt x="1206" y="974"/>
                  </a:lnTo>
                  <a:lnTo>
                    <a:pt x="1208" y="974"/>
                  </a:lnTo>
                  <a:lnTo>
                    <a:pt x="1208" y="974"/>
                  </a:lnTo>
                  <a:lnTo>
                    <a:pt x="1214" y="974"/>
                  </a:lnTo>
                  <a:lnTo>
                    <a:pt x="1214" y="974"/>
                  </a:lnTo>
                  <a:lnTo>
                    <a:pt x="1218" y="974"/>
                  </a:lnTo>
                  <a:lnTo>
                    <a:pt x="1218" y="974"/>
                  </a:lnTo>
                  <a:lnTo>
                    <a:pt x="1222" y="974"/>
                  </a:lnTo>
                  <a:lnTo>
                    <a:pt x="1222" y="974"/>
                  </a:lnTo>
                  <a:lnTo>
                    <a:pt x="1224" y="974"/>
                  </a:lnTo>
                  <a:lnTo>
                    <a:pt x="1224" y="974"/>
                  </a:lnTo>
                  <a:lnTo>
                    <a:pt x="1226" y="974"/>
                  </a:lnTo>
                  <a:lnTo>
                    <a:pt x="1226" y="974"/>
                  </a:lnTo>
                  <a:lnTo>
                    <a:pt x="1230" y="974"/>
                  </a:lnTo>
                  <a:lnTo>
                    <a:pt x="1230" y="974"/>
                  </a:lnTo>
                  <a:lnTo>
                    <a:pt x="1232" y="974"/>
                  </a:lnTo>
                  <a:lnTo>
                    <a:pt x="1232" y="974"/>
                  </a:lnTo>
                  <a:lnTo>
                    <a:pt x="1234" y="974"/>
                  </a:lnTo>
                  <a:lnTo>
                    <a:pt x="1238" y="974"/>
                  </a:lnTo>
                  <a:lnTo>
                    <a:pt x="1238" y="974"/>
                  </a:lnTo>
                  <a:lnTo>
                    <a:pt x="1240" y="974"/>
                  </a:lnTo>
                  <a:lnTo>
                    <a:pt x="1242" y="974"/>
                  </a:lnTo>
                  <a:lnTo>
                    <a:pt x="1246" y="974"/>
                  </a:lnTo>
                  <a:lnTo>
                    <a:pt x="1246" y="974"/>
                  </a:lnTo>
                  <a:lnTo>
                    <a:pt x="1246" y="974"/>
                  </a:lnTo>
                  <a:lnTo>
                    <a:pt x="1250" y="974"/>
                  </a:lnTo>
                  <a:lnTo>
                    <a:pt x="1252" y="974"/>
                  </a:lnTo>
                  <a:lnTo>
                    <a:pt x="1252" y="974"/>
                  </a:lnTo>
                  <a:lnTo>
                    <a:pt x="1252" y="974"/>
                  </a:lnTo>
                  <a:lnTo>
                    <a:pt x="1252" y="974"/>
                  </a:lnTo>
                  <a:lnTo>
                    <a:pt x="1258" y="976"/>
                  </a:lnTo>
                  <a:lnTo>
                    <a:pt x="1258" y="976"/>
                  </a:lnTo>
                  <a:lnTo>
                    <a:pt x="1258" y="976"/>
                  </a:lnTo>
                  <a:lnTo>
                    <a:pt x="1262" y="974"/>
                  </a:lnTo>
                  <a:lnTo>
                    <a:pt x="1262" y="974"/>
                  </a:lnTo>
                  <a:lnTo>
                    <a:pt x="1264" y="974"/>
                  </a:lnTo>
                  <a:lnTo>
                    <a:pt x="1264" y="974"/>
                  </a:lnTo>
                  <a:lnTo>
                    <a:pt x="1268" y="972"/>
                  </a:lnTo>
                  <a:lnTo>
                    <a:pt x="1268" y="972"/>
                  </a:lnTo>
                  <a:lnTo>
                    <a:pt x="1270" y="972"/>
                  </a:lnTo>
                  <a:lnTo>
                    <a:pt x="1270" y="972"/>
                  </a:lnTo>
                  <a:lnTo>
                    <a:pt x="1274" y="970"/>
                  </a:lnTo>
                  <a:lnTo>
                    <a:pt x="1278" y="970"/>
                  </a:lnTo>
                  <a:lnTo>
                    <a:pt x="1278" y="970"/>
                  </a:lnTo>
                  <a:lnTo>
                    <a:pt x="1282" y="968"/>
                  </a:lnTo>
                  <a:lnTo>
                    <a:pt x="1282" y="968"/>
                  </a:lnTo>
                  <a:lnTo>
                    <a:pt x="1282" y="968"/>
                  </a:lnTo>
                  <a:lnTo>
                    <a:pt x="1286" y="966"/>
                  </a:lnTo>
                  <a:lnTo>
                    <a:pt x="1288" y="964"/>
                  </a:lnTo>
                  <a:lnTo>
                    <a:pt x="1288" y="962"/>
                  </a:lnTo>
                  <a:lnTo>
                    <a:pt x="1288" y="960"/>
                  </a:lnTo>
                  <a:lnTo>
                    <a:pt x="1288" y="960"/>
                  </a:lnTo>
                  <a:lnTo>
                    <a:pt x="1286" y="956"/>
                  </a:lnTo>
                  <a:lnTo>
                    <a:pt x="1286" y="956"/>
                  </a:lnTo>
                  <a:lnTo>
                    <a:pt x="1284" y="954"/>
                  </a:lnTo>
                  <a:lnTo>
                    <a:pt x="1284" y="954"/>
                  </a:lnTo>
                  <a:lnTo>
                    <a:pt x="1284" y="950"/>
                  </a:lnTo>
                  <a:lnTo>
                    <a:pt x="1284" y="950"/>
                  </a:lnTo>
                  <a:lnTo>
                    <a:pt x="1282" y="948"/>
                  </a:lnTo>
                  <a:lnTo>
                    <a:pt x="1282" y="948"/>
                  </a:lnTo>
                  <a:lnTo>
                    <a:pt x="1280" y="946"/>
                  </a:lnTo>
                  <a:lnTo>
                    <a:pt x="1280" y="946"/>
                  </a:lnTo>
                  <a:lnTo>
                    <a:pt x="1278" y="942"/>
                  </a:lnTo>
                  <a:lnTo>
                    <a:pt x="1278" y="942"/>
                  </a:lnTo>
                  <a:lnTo>
                    <a:pt x="1276" y="942"/>
                  </a:lnTo>
                  <a:lnTo>
                    <a:pt x="1276" y="942"/>
                  </a:lnTo>
                  <a:lnTo>
                    <a:pt x="1274" y="938"/>
                  </a:lnTo>
                  <a:lnTo>
                    <a:pt x="1274" y="938"/>
                  </a:lnTo>
                  <a:lnTo>
                    <a:pt x="1272" y="936"/>
                  </a:lnTo>
                  <a:lnTo>
                    <a:pt x="1272" y="936"/>
                  </a:lnTo>
                  <a:lnTo>
                    <a:pt x="1272" y="936"/>
                  </a:lnTo>
                  <a:lnTo>
                    <a:pt x="1272" y="936"/>
                  </a:lnTo>
                  <a:lnTo>
                    <a:pt x="1272" y="932"/>
                  </a:lnTo>
                  <a:lnTo>
                    <a:pt x="1268" y="926"/>
                  </a:lnTo>
                  <a:lnTo>
                    <a:pt x="1268" y="926"/>
                  </a:lnTo>
                  <a:lnTo>
                    <a:pt x="1266" y="924"/>
                  </a:lnTo>
                  <a:lnTo>
                    <a:pt x="1266" y="924"/>
                  </a:lnTo>
                  <a:lnTo>
                    <a:pt x="1264" y="922"/>
                  </a:lnTo>
                  <a:lnTo>
                    <a:pt x="1264" y="922"/>
                  </a:lnTo>
                  <a:lnTo>
                    <a:pt x="1262" y="920"/>
                  </a:lnTo>
                  <a:lnTo>
                    <a:pt x="1262" y="920"/>
                  </a:lnTo>
                  <a:lnTo>
                    <a:pt x="1262" y="918"/>
                  </a:lnTo>
                  <a:lnTo>
                    <a:pt x="1262" y="918"/>
                  </a:lnTo>
                  <a:lnTo>
                    <a:pt x="1258" y="916"/>
                  </a:lnTo>
                  <a:lnTo>
                    <a:pt x="1258" y="916"/>
                  </a:lnTo>
                  <a:lnTo>
                    <a:pt x="1256" y="914"/>
                  </a:lnTo>
                  <a:lnTo>
                    <a:pt x="1256" y="914"/>
                  </a:lnTo>
                  <a:lnTo>
                    <a:pt x="1256" y="912"/>
                  </a:lnTo>
                  <a:lnTo>
                    <a:pt x="1256" y="912"/>
                  </a:lnTo>
                  <a:lnTo>
                    <a:pt x="1256" y="908"/>
                  </a:lnTo>
                  <a:lnTo>
                    <a:pt x="1256" y="908"/>
                  </a:lnTo>
                  <a:lnTo>
                    <a:pt x="1254" y="906"/>
                  </a:lnTo>
                  <a:lnTo>
                    <a:pt x="1254" y="906"/>
                  </a:lnTo>
                  <a:lnTo>
                    <a:pt x="1254" y="904"/>
                  </a:lnTo>
                  <a:lnTo>
                    <a:pt x="1254" y="904"/>
                  </a:lnTo>
                  <a:lnTo>
                    <a:pt x="1252" y="900"/>
                  </a:lnTo>
                  <a:lnTo>
                    <a:pt x="1252" y="900"/>
                  </a:lnTo>
                  <a:lnTo>
                    <a:pt x="1250" y="898"/>
                  </a:lnTo>
                  <a:lnTo>
                    <a:pt x="1250" y="898"/>
                  </a:lnTo>
                  <a:lnTo>
                    <a:pt x="1248" y="896"/>
                  </a:lnTo>
                  <a:lnTo>
                    <a:pt x="1248" y="896"/>
                  </a:lnTo>
                  <a:lnTo>
                    <a:pt x="1246" y="894"/>
                  </a:lnTo>
                  <a:lnTo>
                    <a:pt x="1246" y="894"/>
                  </a:lnTo>
                  <a:lnTo>
                    <a:pt x="1246" y="892"/>
                  </a:lnTo>
                  <a:lnTo>
                    <a:pt x="1246" y="892"/>
                  </a:lnTo>
                  <a:lnTo>
                    <a:pt x="1244" y="888"/>
                  </a:lnTo>
                  <a:lnTo>
                    <a:pt x="1244" y="888"/>
                  </a:lnTo>
                  <a:lnTo>
                    <a:pt x="1244" y="886"/>
                  </a:lnTo>
                  <a:lnTo>
                    <a:pt x="1244" y="886"/>
                  </a:lnTo>
                  <a:lnTo>
                    <a:pt x="1244" y="884"/>
                  </a:lnTo>
                  <a:lnTo>
                    <a:pt x="1244" y="884"/>
                  </a:lnTo>
                  <a:lnTo>
                    <a:pt x="1240" y="880"/>
                  </a:lnTo>
                  <a:lnTo>
                    <a:pt x="1240" y="880"/>
                  </a:lnTo>
                  <a:lnTo>
                    <a:pt x="1240" y="878"/>
                  </a:lnTo>
                  <a:lnTo>
                    <a:pt x="1240" y="878"/>
                  </a:lnTo>
                  <a:lnTo>
                    <a:pt x="1238" y="876"/>
                  </a:lnTo>
                  <a:lnTo>
                    <a:pt x="1238" y="876"/>
                  </a:lnTo>
                  <a:lnTo>
                    <a:pt x="1238" y="874"/>
                  </a:lnTo>
                  <a:lnTo>
                    <a:pt x="1238" y="874"/>
                  </a:lnTo>
                  <a:lnTo>
                    <a:pt x="1236" y="872"/>
                  </a:lnTo>
                  <a:lnTo>
                    <a:pt x="1236" y="872"/>
                  </a:lnTo>
                  <a:lnTo>
                    <a:pt x="1234" y="868"/>
                  </a:lnTo>
                  <a:lnTo>
                    <a:pt x="1234" y="868"/>
                  </a:lnTo>
                  <a:lnTo>
                    <a:pt x="1232" y="866"/>
                  </a:lnTo>
                  <a:lnTo>
                    <a:pt x="1232" y="866"/>
                  </a:lnTo>
                  <a:lnTo>
                    <a:pt x="1230" y="864"/>
                  </a:lnTo>
                  <a:lnTo>
                    <a:pt x="1230" y="864"/>
                  </a:lnTo>
                  <a:lnTo>
                    <a:pt x="1228" y="860"/>
                  </a:lnTo>
                  <a:lnTo>
                    <a:pt x="1228" y="860"/>
                  </a:lnTo>
                  <a:lnTo>
                    <a:pt x="1226" y="860"/>
                  </a:lnTo>
                  <a:lnTo>
                    <a:pt x="1226" y="860"/>
                  </a:lnTo>
                  <a:lnTo>
                    <a:pt x="1222" y="856"/>
                  </a:lnTo>
                  <a:lnTo>
                    <a:pt x="1222" y="856"/>
                  </a:lnTo>
                  <a:lnTo>
                    <a:pt x="1222" y="854"/>
                  </a:lnTo>
                  <a:lnTo>
                    <a:pt x="1222" y="854"/>
                  </a:lnTo>
                  <a:lnTo>
                    <a:pt x="1220" y="850"/>
                  </a:lnTo>
                  <a:lnTo>
                    <a:pt x="1220" y="850"/>
                  </a:lnTo>
                  <a:lnTo>
                    <a:pt x="1218" y="848"/>
                  </a:lnTo>
                  <a:lnTo>
                    <a:pt x="1218" y="848"/>
                  </a:lnTo>
                  <a:lnTo>
                    <a:pt x="1216" y="846"/>
                  </a:lnTo>
                  <a:lnTo>
                    <a:pt x="1216" y="846"/>
                  </a:lnTo>
                  <a:lnTo>
                    <a:pt x="1214" y="844"/>
                  </a:lnTo>
                  <a:lnTo>
                    <a:pt x="1214" y="844"/>
                  </a:lnTo>
                  <a:lnTo>
                    <a:pt x="1212" y="842"/>
                  </a:lnTo>
                  <a:lnTo>
                    <a:pt x="1212" y="842"/>
                  </a:lnTo>
                  <a:lnTo>
                    <a:pt x="1212" y="840"/>
                  </a:lnTo>
                  <a:lnTo>
                    <a:pt x="1212" y="840"/>
                  </a:lnTo>
                  <a:lnTo>
                    <a:pt x="1210" y="836"/>
                  </a:lnTo>
                  <a:lnTo>
                    <a:pt x="1210" y="836"/>
                  </a:lnTo>
                  <a:lnTo>
                    <a:pt x="1208" y="832"/>
                  </a:lnTo>
                  <a:lnTo>
                    <a:pt x="1208" y="832"/>
                  </a:lnTo>
                  <a:lnTo>
                    <a:pt x="1206" y="832"/>
                  </a:lnTo>
                  <a:lnTo>
                    <a:pt x="1206" y="832"/>
                  </a:lnTo>
                  <a:lnTo>
                    <a:pt x="1206" y="830"/>
                  </a:lnTo>
                  <a:lnTo>
                    <a:pt x="1206" y="830"/>
                  </a:lnTo>
                  <a:lnTo>
                    <a:pt x="1206" y="826"/>
                  </a:lnTo>
                  <a:lnTo>
                    <a:pt x="1206" y="826"/>
                  </a:lnTo>
                  <a:lnTo>
                    <a:pt x="1204" y="824"/>
                  </a:lnTo>
                  <a:lnTo>
                    <a:pt x="1204" y="824"/>
                  </a:lnTo>
                  <a:lnTo>
                    <a:pt x="1202" y="822"/>
                  </a:lnTo>
                  <a:lnTo>
                    <a:pt x="1202" y="822"/>
                  </a:lnTo>
                  <a:lnTo>
                    <a:pt x="1202" y="820"/>
                  </a:lnTo>
                  <a:lnTo>
                    <a:pt x="1202" y="820"/>
                  </a:lnTo>
                  <a:lnTo>
                    <a:pt x="1200" y="816"/>
                  </a:lnTo>
                  <a:lnTo>
                    <a:pt x="1200" y="816"/>
                  </a:lnTo>
                  <a:lnTo>
                    <a:pt x="1200" y="814"/>
                  </a:lnTo>
                  <a:lnTo>
                    <a:pt x="1200" y="814"/>
                  </a:lnTo>
                  <a:lnTo>
                    <a:pt x="1200" y="810"/>
                  </a:lnTo>
                  <a:lnTo>
                    <a:pt x="1200" y="810"/>
                  </a:lnTo>
                  <a:lnTo>
                    <a:pt x="1196" y="806"/>
                  </a:lnTo>
                  <a:lnTo>
                    <a:pt x="1196" y="806"/>
                  </a:lnTo>
                  <a:lnTo>
                    <a:pt x="1196" y="806"/>
                  </a:lnTo>
                  <a:lnTo>
                    <a:pt x="1190" y="800"/>
                  </a:lnTo>
                  <a:lnTo>
                    <a:pt x="1190" y="800"/>
                  </a:lnTo>
                  <a:lnTo>
                    <a:pt x="1186" y="800"/>
                  </a:lnTo>
                  <a:lnTo>
                    <a:pt x="1186" y="800"/>
                  </a:lnTo>
                  <a:lnTo>
                    <a:pt x="1184" y="800"/>
                  </a:lnTo>
                  <a:lnTo>
                    <a:pt x="1184" y="800"/>
                  </a:lnTo>
                  <a:lnTo>
                    <a:pt x="1184" y="798"/>
                  </a:lnTo>
                  <a:lnTo>
                    <a:pt x="1184" y="798"/>
                  </a:lnTo>
                  <a:lnTo>
                    <a:pt x="1182" y="796"/>
                  </a:lnTo>
                  <a:lnTo>
                    <a:pt x="1182" y="796"/>
                  </a:lnTo>
                  <a:lnTo>
                    <a:pt x="1182" y="794"/>
                  </a:lnTo>
                  <a:lnTo>
                    <a:pt x="1182" y="794"/>
                  </a:lnTo>
                  <a:lnTo>
                    <a:pt x="1180" y="790"/>
                  </a:lnTo>
                  <a:lnTo>
                    <a:pt x="1180" y="790"/>
                  </a:lnTo>
                  <a:lnTo>
                    <a:pt x="1178" y="788"/>
                  </a:lnTo>
                  <a:lnTo>
                    <a:pt x="1178" y="788"/>
                  </a:lnTo>
                  <a:lnTo>
                    <a:pt x="1176" y="786"/>
                  </a:lnTo>
                  <a:lnTo>
                    <a:pt x="1176" y="786"/>
                  </a:lnTo>
                  <a:lnTo>
                    <a:pt x="1176" y="782"/>
                  </a:lnTo>
                  <a:lnTo>
                    <a:pt x="1176" y="782"/>
                  </a:lnTo>
                  <a:lnTo>
                    <a:pt x="1174" y="780"/>
                  </a:lnTo>
                  <a:lnTo>
                    <a:pt x="1174" y="780"/>
                  </a:lnTo>
                  <a:lnTo>
                    <a:pt x="1174" y="778"/>
                  </a:lnTo>
                  <a:lnTo>
                    <a:pt x="1174" y="778"/>
                  </a:lnTo>
                  <a:lnTo>
                    <a:pt x="1172" y="774"/>
                  </a:lnTo>
                  <a:lnTo>
                    <a:pt x="1172" y="774"/>
                  </a:lnTo>
                  <a:lnTo>
                    <a:pt x="1168" y="770"/>
                  </a:lnTo>
                  <a:lnTo>
                    <a:pt x="1168" y="770"/>
                  </a:lnTo>
                  <a:lnTo>
                    <a:pt x="1166" y="770"/>
                  </a:lnTo>
                  <a:lnTo>
                    <a:pt x="1166" y="770"/>
                  </a:lnTo>
                  <a:lnTo>
                    <a:pt x="1166" y="768"/>
                  </a:lnTo>
                  <a:lnTo>
                    <a:pt x="1166" y="768"/>
                  </a:lnTo>
                  <a:lnTo>
                    <a:pt x="1164" y="766"/>
                  </a:lnTo>
                  <a:lnTo>
                    <a:pt x="1164" y="766"/>
                  </a:lnTo>
                  <a:lnTo>
                    <a:pt x="1164" y="764"/>
                  </a:lnTo>
                  <a:lnTo>
                    <a:pt x="1164" y="764"/>
                  </a:lnTo>
                  <a:lnTo>
                    <a:pt x="1162" y="760"/>
                  </a:lnTo>
                  <a:lnTo>
                    <a:pt x="1162" y="760"/>
                  </a:lnTo>
                  <a:lnTo>
                    <a:pt x="1160" y="758"/>
                  </a:lnTo>
                  <a:lnTo>
                    <a:pt x="1160" y="758"/>
                  </a:lnTo>
                  <a:lnTo>
                    <a:pt x="1160" y="756"/>
                  </a:lnTo>
                  <a:lnTo>
                    <a:pt x="1160" y="756"/>
                  </a:lnTo>
                  <a:lnTo>
                    <a:pt x="1158" y="754"/>
                  </a:lnTo>
                  <a:lnTo>
                    <a:pt x="1158" y="754"/>
                  </a:lnTo>
                  <a:lnTo>
                    <a:pt x="1158" y="750"/>
                  </a:lnTo>
                  <a:lnTo>
                    <a:pt x="1158" y="750"/>
                  </a:lnTo>
                  <a:lnTo>
                    <a:pt x="1158" y="748"/>
                  </a:lnTo>
                  <a:lnTo>
                    <a:pt x="1158" y="748"/>
                  </a:lnTo>
                  <a:lnTo>
                    <a:pt x="1156" y="746"/>
                  </a:lnTo>
                  <a:lnTo>
                    <a:pt x="1156" y="746"/>
                  </a:lnTo>
                  <a:lnTo>
                    <a:pt x="1154" y="742"/>
                  </a:lnTo>
                  <a:lnTo>
                    <a:pt x="1154" y="742"/>
                  </a:lnTo>
                  <a:lnTo>
                    <a:pt x="1152" y="740"/>
                  </a:lnTo>
                  <a:lnTo>
                    <a:pt x="1152" y="740"/>
                  </a:lnTo>
                  <a:lnTo>
                    <a:pt x="1152" y="740"/>
                  </a:lnTo>
                  <a:lnTo>
                    <a:pt x="1148" y="736"/>
                  </a:lnTo>
                  <a:lnTo>
                    <a:pt x="1148" y="736"/>
                  </a:lnTo>
                  <a:lnTo>
                    <a:pt x="1148" y="734"/>
                  </a:lnTo>
                  <a:lnTo>
                    <a:pt x="1148" y="734"/>
                  </a:lnTo>
                  <a:lnTo>
                    <a:pt x="1144" y="732"/>
                  </a:lnTo>
                  <a:lnTo>
                    <a:pt x="1144" y="732"/>
                  </a:lnTo>
                  <a:lnTo>
                    <a:pt x="1140" y="728"/>
                  </a:lnTo>
                  <a:lnTo>
                    <a:pt x="1140" y="728"/>
                  </a:lnTo>
                  <a:lnTo>
                    <a:pt x="1136" y="724"/>
                  </a:lnTo>
                  <a:lnTo>
                    <a:pt x="1136" y="724"/>
                  </a:lnTo>
                  <a:lnTo>
                    <a:pt x="1136" y="722"/>
                  </a:lnTo>
                  <a:lnTo>
                    <a:pt x="1136" y="722"/>
                  </a:lnTo>
                  <a:lnTo>
                    <a:pt x="1136" y="718"/>
                  </a:lnTo>
                  <a:lnTo>
                    <a:pt x="1136" y="718"/>
                  </a:lnTo>
                  <a:lnTo>
                    <a:pt x="1134" y="716"/>
                  </a:lnTo>
                  <a:lnTo>
                    <a:pt x="1134" y="716"/>
                  </a:lnTo>
                  <a:lnTo>
                    <a:pt x="1134" y="714"/>
                  </a:lnTo>
                  <a:lnTo>
                    <a:pt x="1134" y="714"/>
                  </a:lnTo>
                  <a:lnTo>
                    <a:pt x="1132" y="710"/>
                  </a:lnTo>
                  <a:lnTo>
                    <a:pt x="1132" y="710"/>
                  </a:lnTo>
                  <a:lnTo>
                    <a:pt x="1132" y="708"/>
                  </a:lnTo>
                  <a:lnTo>
                    <a:pt x="1132" y="708"/>
                  </a:lnTo>
                  <a:lnTo>
                    <a:pt x="1130" y="704"/>
                  </a:lnTo>
                  <a:lnTo>
                    <a:pt x="1130" y="704"/>
                  </a:lnTo>
                  <a:lnTo>
                    <a:pt x="1128" y="702"/>
                  </a:lnTo>
                  <a:lnTo>
                    <a:pt x="1128" y="702"/>
                  </a:lnTo>
                  <a:lnTo>
                    <a:pt x="1128" y="700"/>
                  </a:lnTo>
                  <a:lnTo>
                    <a:pt x="1128" y="700"/>
                  </a:lnTo>
                  <a:lnTo>
                    <a:pt x="1126" y="696"/>
                  </a:lnTo>
                  <a:lnTo>
                    <a:pt x="1126" y="696"/>
                  </a:lnTo>
                  <a:lnTo>
                    <a:pt x="1124" y="694"/>
                  </a:lnTo>
                  <a:lnTo>
                    <a:pt x="1124" y="694"/>
                  </a:lnTo>
                  <a:lnTo>
                    <a:pt x="1122" y="692"/>
                  </a:lnTo>
                  <a:lnTo>
                    <a:pt x="1122" y="692"/>
                  </a:lnTo>
                  <a:lnTo>
                    <a:pt x="1120" y="690"/>
                  </a:lnTo>
                  <a:lnTo>
                    <a:pt x="1120" y="690"/>
                  </a:lnTo>
                  <a:lnTo>
                    <a:pt x="1120" y="688"/>
                  </a:lnTo>
                  <a:lnTo>
                    <a:pt x="1120" y="688"/>
                  </a:lnTo>
                  <a:lnTo>
                    <a:pt x="1118" y="684"/>
                  </a:lnTo>
                  <a:lnTo>
                    <a:pt x="1118" y="684"/>
                  </a:lnTo>
                  <a:lnTo>
                    <a:pt x="1118" y="682"/>
                  </a:lnTo>
                  <a:lnTo>
                    <a:pt x="1118" y="682"/>
                  </a:lnTo>
                  <a:lnTo>
                    <a:pt x="1114" y="676"/>
                  </a:lnTo>
                  <a:lnTo>
                    <a:pt x="1114" y="676"/>
                  </a:lnTo>
                  <a:lnTo>
                    <a:pt x="1110" y="672"/>
                  </a:lnTo>
                  <a:lnTo>
                    <a:pt x="1110" y="672"/>
                  </a:lnTo>
                  <a:lnTo>
                    <a:pt x="1110" y="670"/>
                  </a:lnTo>
                  <a:lnTo>
                    <a:pt x="1110" y="670"/>
                  </a:lnTo>
                  <a:lnTo>
                    <a:pt x="1108" y="668"/>
                  </a:lnTo>
                  <a:lnTo>
                    <a:pt x="1108" y="668"/>
                  </a:lnTo>
                  <a:lnTo>
                    <a:pt x="1102" y="664"/>
                  </a:lnTo>
                  <a:lnTo>
                    <a:pt x="1102" y="664"/>
                  </a:lnTo>
                  <a:lnTo>
                    <a:pt x="1102" y="664"/>
                  </a:lnTo>
                  <a:lnTo>
                    <a:pt x="1098" y="660"/>
                  </a:lnTo>
                  <a:lnTo>
                    <a:pt x="1098" y="660"/>
                  </a:lnTo>
                  <a:lnTo>
                    <a:pt x="1096" y="656"/>
                  </a:lnTo>
                  <a:lnTo>
                    <a:pt x="1096" y="656"/>
                  </a:lnTo>
                  <a:lnTo>
                    <a:pt x="1096" y="656"/>
                  </a:lnTo>
                  <a:lnTo>
                    <a:pt x="1094" y="652"/>
                  </a:lnTo>
                  <a:lnTo>
                    <a:pt x="1094" y="652"/>
                  </a:lnTo>
                  <a:lnTo>
                    <a:pt x="1094" y="650"/>
                  </a:lnTo>
                  <a:lnTo>
                    <a:pt x="1094" y="650"/>
                  </a:lnTo>
                  <a:lnTo>
                    <a:pt x="1092" y="646"/>
                  </a:lnTo>
                  <a:lnTo>
                    <a:pt x="1092" y="646"/>
                  </a:lnTo>
                  <a:lnTo>
                    <a:pt x="1090" y="644"/>
                  </a:lnTo>
                  <a:lnTo>
                    <a:pt x="1090" y="644"/>
                  </a:lnTo>
                  <a:lnTo>
                    <a:pt x="1090" y="642"/>
                  </a:lnTo>
                  <a:lnTo>
                    <a:pt x="1090" y="642"/>
                  </a:lnTo>
                  <a:lnTo>
                    <a:pt x="1088" y="638"/>
                  </a:lnTo>
                  <a:lnTo>
                    <a:pt x="1088" y="638"/>
                  </a:lnTo>
                  <a:lnTo>
                    <a:pt x="1088" y="634"/>
                  </a:lnTo>
                  <a:lnTo>
                    <a:pt x="1088" y="634"/>
                  </a:lnTo>
                  <a:lnTo>
                    <a:pt x="1086" y="632"/>
                  </a:lnTo>
                  <a:lnTo>
                    <a:pt x="1086" y="632"/>
                  </a:lnTo>
                  <a:lnTo>
                    <a:pt x="1084" y="630"/>
                  </a:lnTo>
                  <a:lnTo>
                    <a:pt x="1084" y="628"/>
                  </a:lnTo>
                  <a:lnTo>
                    <a:pt x="1084" y="628"/>
                  </a:lnTo>
                  <a:lnTo>
                    <a:pt x="1082" y="626"/>
                  </a:lnTo>
                  <a:lnTo>
                    <a:pt x="1082" y="626"/>
                  </a:lnTo>
                  <a:lnTo>
                    <a:pt x="1080" y="622"/>
                  </a:lnTo>
                  <a:lnTo>
                    <a:pt x="1080" y="622"/>
                  </a:lnTo>
                  <a:lnTo>
                    <a:pt x="1080" y="620"/>
                  </a:lnTo>
                  <a:lnTo>
                    <a:pt x="1080" y="620"/>
                  </a:lnTo>
                  <a:lnTo>
                    <a:pt x="1078" y="616"/>
                  </a:lnTo>
                  <a:lnTo>
                    <a:pt x="1078" y="616"/>
                  </a:lnTo>
                  <a:lnTo>
                    <a:pt x="1076" y="614"/>
                  </a:lnTo>
                  <a:lnTo>
                    <a:pt x="1076" y="614"/>
                  </a:lnTo>
                  <a:lnTo>
                    <a:pt x="1074" y="612"/>
                  </a:lnTo>
                  <a:lnTo>
                    <a:pt x="1074" y="612"/>
                  </a:lnTo>
                  <a:lnTo>
                    <a:pt x="1074" y="610"/>
                  </a:lnTo>
                  <a:lnTo>
                    <a:pt x="1074" y="610"/>
                  </a:lnTo>
                  <a:lnTo>
                    <a:pt x="1072" y="608"/>
                  </a:lnTo>
                  <a:lnTo>
                    <a:pt x="1072" y="608"/>
                  </a:lnTo>
                  <a:lnTo>
                    <a:pt x="1070" y="604"/>
                  </a:lnTo>
                  <a:lnTo>
                    <a:pt x="1070" y="604"/>
                  </a:lnTo>
                  <a:lnTo>
                    <a:pt x="1068" y="602"/>
                  </a:lnTo>
                  <a:lnTo>
                    <a:pt x="1068" y="602"/>
                  </a:lnTo>
                  <a:lnTo>
                    <a:pt x="1068" y="600"/>
                  </a:lnTo>
                  <a:lnTo>
                    <a:pt x="1068" y="600"/>
                  </a:lnTo>
                  <a:lnTo>
                    <a:pt x="1066" y="598"/>
                  </a:lnTo>
                  <a:lnTo>
                    <a:pt x="1066" y="598"/>
                  </a:lnTo>
                  <a:lnTo>
                    <a:pt x="1064" y="594"/>
                  </a:lnTo>
                  <a:lnTo>
                    <a:pt x="1064" y="594"/>
                  </a:lnTo>
                  <a:lnTo>
                    <a:pt x="1062" y="592"/>
                  </a:lnTo>
                  <a:lnTo>
                    <a:pt x="1062" y="592"/>
                  </a:lnTo>
                  <a:lnTo>
                    <a:pt x="1062" y="590"/>
                  </a:lnTo>
                  <a:lnTo>
                    <a:pt x="1062" y="590"/>
                  </a:lnTo>
                  <a:lnTo>
                    <a:pt x="1060" y="588"/>
                  </a:lnTo>
                  <a:lnTo>
                    <a:pt x="1060" y="588"/>
                  </a:lnTo>
                  <a:lnTo>
                    <a:pt x="1058" y="584"/>
                  </a:lnTo>
                  <a:lnTo>
                    <a:pt x="1058" y="584"/>
                  </a:lnTo>
                  <a:lnTo>
                    <a:pt x="1056" y="582"/>
                  </a:lnTo>
                  <a:lnTo>
                    <a:pt x="1056" y="582"/>
                  </a:lnTo>
                  <a:lnTo>
                    <a:pt x="1054" y="580"/>
                  </a:lnTo>
                  <a:lnTo>
                    <a:pt x="1054" y="580"/>
                  </a:lnTo>
                  <a:lnTo>
                    <a:pt x="1054" y="578"/>
                  </a:lnTo>
                  <a:lnTo>
                    <a:pt x="1054" y="578"/>
                  </a:lnTo>
                  <a:lnTo>
                    <a:pt x="1050" y="576"/>
                  </a:lnTo>
                  <a:lnTo>
                    <a:pt x="1050" y="576"/>
                  </a:lnTo>
                  <a:lnTo>
                    <a:pt x="1048" y="574"/>
                  </a:lnTo>
                  <a:lnTo>
                    <a:pt x="1048" y="574"/>
                  </a:lnTo>
                  <a:lnTo>
                    <a:pt x="1046" y="572"/>
                  </a:lnTo>
                  <a:lnTo>
                    <a:pt x="1046" y="572"/>
                  </a:lnTo>
                  <a:lnTo>
                    <a:pt x="1046" y="570"/>
                  </a:lnTo>
                  <a:lnTo>
                    <a:pt x="1046" y="570"/>
                  </a:lnTo>
                  <a:lnTo>
                    <a:pt x="1044" y="566"/>
                  </a:lnTo>
                  <a:lnTo>
                    <a:pt x="1044" y="566"/>
                  </a:lnTo>
                  <a:lnTo>
                    <a:pt x="1042" y="564"/>
                  </a:lnTo>
                  <a:lnTo>
                    <a:pt x="1042" y="564"/>
                  </a:lnTo>
                  <a:lnTo>
                    <a:pt x="1042" y="562"/>
                  </a:lnTo>
                  <a:lnTo>
                    <a:pt x="1042" y="562"/>
                  </a:lnTo>
                  <a:lnTo>
                    <a:pt x="1040" y="560"/>
                  </a:lnTo>
                  <a:lnTo>
                    <a:pt x="1040" y="560"/>
                  </a:lnTo>
                  <a:lnTo>
                    <a:pt x="1038" y="558"/>
                  </a:lnTo>
                  <a:lnTo>
                    <a:pt x="1038" y="558"/>
                  </a:lnTo>
                  <a:lnTo>
                    <a:pt x="1038" y="554"/>
                  </a:lnTo>
                  <a:lnTo>
                    <a:pt x="1036" y="552"/>
                  </a:lnTo>
                  <a:lnTo>
                    <a:pt x="1036" y="552"/>
                  </a:lnTo>
                  <a:lnTo>
                    <a:pt x="1034" y="548"/>
                  </a:lnTo>
                  <a:lnTo>
                    <a:pt x="1034" y="548"/>
                  </a:lnTo>
                  <a:lnTo>
                    <a:pt x="1032" y="546"/>
                  </a:lnTo>
                  <a:lnTo>
                    <a:pt x="1032" y="546"/>
                  </a:lnTo>
                  <a:lnTo>
                    <a:pt x="1030" y="544"/>
                  </a:lnTo>
                  <a:lnTo>
                    <a:pt x="1030" y="544"/>
                  </a:lnTo>
                  <a:lnTo>
                    <a:pt x="1030" y="542"/>
                  </a:lnTo>
                  <a:lnTo>
                    <a:pt x="1028" y="540"/>
                  </a:lnTo>
                  <a:lnTo>
                    <a:pt x="1028" y="540"/>
                  </a:lnTo>
                  <a:lnTo>
                    <a:pt x="1026" y="536"/>
                  </a:lnTo>
                  <a:lnTo>
                    <a:pt x="1026" y="536"/>
                  </a:lnTo>
                  <a:lnTo>
                    <a:pt x="1024" y="534"/>
                  </a:lnTo>
                  <a:lnTo>
                    <a:pt x="1024" y="534"/>
                  </a:lnTo>
                  <a:lnTo>
                    <a:pt x="1024" y="532"/>
                  </a:lnTo>
                  <a:lnTo>
                    <a:pt x="1024" y="532"/>
                  </a:lnTo>
                  <a:lnTo>
                    <a:pt x="1022" y="530"/>
                  </a:lnTo>
                  <a:lnTo>
                    <a:pt x="1022" y="530"/>
                  </a:lnTo>
                  <a:lnTo>
                    <a:pt x="1020" y="528"/>
                  </a:lnTo>
                  <a:lnTo>
                    <a:pt x="1020" y="528"/>
                  </a:lnTo>
                  <a:lnTo>
                    <a:pt x="1018" y="524"/>
                  </a:lnTo>
                  <a:lnTo>
                    <a:pt x="1018" y="524"/>
                  </a:lnTo>
                  <a:lnTo>
                    <a:pt x="1014" y="522"/>
                  </a:lnTo>
                  <a:lnTo>
                    <a:pt x="1014" y="522"/>
                  </a:lnTo>
                  <a:lnTo>
                    <a:pt x="1012" y="522"/>
                  </a:lnTo>
                  <a:lnTo>
                    <a:pt x="1012" y="522"/>
                  </a:lnTo>
                  <a:lnTo>
                    <a:pt x="1010" y="518"/>
                  </a:lnTo>
                  <a:lnTo>
                    <a:pt x="1010" y="518"/>
                  </a:lnTo>
                  <a:lnTo>
                    <a:pt x="1008" y="516"/>
                  </a:lnTo>
                  <a:lnTo>
                    <a:pt x="1008" y="516"/>
                  </a:lnTo>
                  <a:lnTo>
                    <a:pt x="1008" y="514"/>
                  </a:lnTo>
                  <a:lnTo>
                    <a:pt x="1008" y="512"/>
                  </a:lnTo>
                  <a:lnTo>
                    <a:pt x="1008" y="512"/>
                  </a:lnTo>
                  <a:lnTo>
                    <a:pt x="1006" y="508"/>
                  </a:lnTo>
                  <a:lnTo>
                    <a:pt x="1006" y="508"/>
                  </a:lnTo>
                  <a:lnTo>
                    <a:pt x="1006" y="506"/>
                  </a:lnTo>
                  <a:lnTo>
                    <a:pt x="1006" y="506"/>
                  </a:lnTo>
                  <a:lnTo>
                    <a:pt x="1006" y="504"/>
                  </a:lnTo>
                  <a:lnTo>
                    <a:pt x="1006" y="500"/>
                  </a:lnTo>
                  <a:lnTo>
                    <a:pt x="1006" y="500"/>
                  </a:lnTo>
                  <a:lnTo>
                    <a:pt x="1004" y="498"/>
                  </a:lnTo>
                  <a:lnTo>
                    <a:pt x="1004" y="498"/>
                  </a:lnTo>
                  <a:lnTo>
                    <a:pt x="1002" y="496"/>
                  </a:lnTo>
                  <a:lnTo>
                    <a:pt x="1002" y="496"/>
                  </a:lnTo>
                  <a:lnTo>
                    <a:pt x="1000" y="492"/>
                  </a:lnTo>
                  <a:lnTo>
                    <a:pt x="1000" y="492"/>
                  </a:lnTo>
                  <a:lnTo>
                    <a:pt x="998" y="492"/>
                  </a:lnTo>
                  <a:lnTo>
                    <a:pt x="998" y="492"/>
                  </a:lnTo>
                  <a:lnTo>
                    <a:pt x="996" y="490"/>
                  </a:lnTo>
                  <a:lnTo>
                    <a:pt x="996" y="490"/>
                  </a:lnTo>
                  <a:lnTo>
                    <a:pt x="994" y="488"/>
                  </a:lnTo>
                  <a:lnTo>
                    <a:pt x="994" y="488"/>
                  </a:lnTo>
                  <a:lnTo>
                    <a:pt x="994" y="484"/>
                  </a:lnTo>
                  <a:lnTo>
                    <a:pt x="994" y="484"/>
                  </a:lnTo>
                  <a:lnTo>
                    <a:pt x="992" y="482"/>
                  </a:lnTo>
                  <a:lnTo>
                    <a:pt x="992" y="482"/>
                  </a:lnTo>
                  <a:lnTo>
                    <a:pt x="990" y="480"/>
                  </a:lnTo>
                  <a:lnTo>
                    <a:pt x="990" y="480"/>
                  </a:lnTo>
                  <a:lnTo>
                    <a:pt x="990" y="476"/>
                  </a:lnTo>
                  <a:lnTo>
                    <a:pt x="990" y="476"/>
                  </a:lnTo>
                  <a:lnTo>
                    <a:pt x="986" y="474"/>
                  </a:lnTo>
                  <a:lnTo>
                    <a:pt x="986" y="474"/>
                  </a:lnTo>
                  <a:lnTo>
                    <a:pt x="986" y="472"/>
                  </a:lnTo>
                  <a:lnTo>
                    <a:pt x="986" y="472"/>
                  </a:lnTo>
                  <a:lnTo>
                    <a:pt x="984" y="470"/>
                  </a:lnTo>
                  <a:lnTo>
                    <a:pt x="984" y="470"/>
                  </a:lnTo>
                  <a:lnTo>
                    <a:pt x="982" y="466"/>
                  </a:lnTo>
                  <a:lnTo>
                    <a:pt x="982" y="466"/>
                  </a:lnTo>
                  <a:lnTo>
                    <a:pt x="982" y="464"/>
                  </a:lnTo>
                  <a:lnTo>
                    <a:pt x="982" y="464"/>
                  </a:lnTo>
                  <a:lnTo>
                    <a:pt x="980" y="462"/>
                  </a:lnTo>
                  <a:lnTo>
                    <a:pt x="980" y="462"/>
                  </a:lnTo>
                  <a:lnTo>
                    <a:pt x="976" y="458"/>
                  </a:lnTo>
                  <a:lnTo>
                    <a:pt x="976" y="458"/>
                  </a:lnTo>
                  <a:lnTo>
                    <a:pt x="974" y="458"/>
                  </a:lnTo>
                  <a:lnTo>
                    <a:pt x="974" y="458"/>
                  </a:lnTo>
                  <a:lnTo>
                    <a:pt x="974" y="456"/>
                  </a:lnTo>
                  <a:lnTo>
                    <a:pt x="974" y="456"/>
                  </a:lnTo>
                  <a:lnTo>
                    <a:pt x="974" y="452"/>
                  </a:lnTo>
                  <a:lnTo>
                    <a:pt x="974" y="452"/>
                  </a:lnTo>
                  <a:lnTo>
                    <a:pt x="972" y="446"/>
                  </a:lnTo>
                  <a:lnTo>
                    <a:pt x="972" y="446"/>
                  </a:lnTo>
                  <a:lnTo>
                    <a:pt x="968" y="444"/>
                  </a:lnTo>
                  <a:lnTo>
                    <a:pt x="968" y="444"/>
                  </a:lnTo>
                  <a:lnTo>
                    <a:pt x="968" y="442"/>
                  </a:lnTo>
                  <a:lnTo>
                    <a:pt x="966" y="440"/>
                  </a:lnTo>
                  <a:lnTo>
                    <a:pt x="966" y="440"/>
                  </a:lnTo>
                  <a:lnTo>
                    <a:pt x="964" y="436"/>
                  </a:lnTo>
                  <a:lnTo>
                    <a:pt x="964" y="436"/>
                  </a:lnTo>
                  <a:lnTo>
                    <a:pt x="964" y="436"/>
                  </a:lnTo>
                  <a:lnTo>
                    <a:pt x="964" y="436"/>
                  </a:lnTo>
                  <a:lnTo>
                    <a:pt x="962" y="432"/>
                  </a:lnTo>
                  <a:lnTo>
                    <a:pt x="962" y="432"/>
                  </a:lnTo>
                  <a:lnTo>
                    <a:pt x="958" y="428"/>
                  </a:lnTo>
                  <a:lnTo>
                    <a:pt x="958" y="428"/>
                  </a:lnTo>
                  <a:lnTo>
                    <a:pt x="958" y="428"/>
                  </a:lnTo>
                  <a:lnTo>
                    <a:pt x="958" y="428"/>
                  </a:lnTo>
                  <a:lnTo>
                    <a:pt x="956" y="426"/>
                  </a:lnTo>
                  <a:lnTo>
                    <a:pt x="956" y="426"/>
                  </a:lnTo>
                  <a:lnTo>
                    <a:pt x="956" y="422"/>
                  </a:lnTo>
                  <a:lnTo>
                    <a:pt x="956" y="422"/>
                  </a:lnTo>
                  <a:lnTo>
                    <a:pt x="952" y="420"/>
                  </a:lnTo>
                  <a:lnTo>
                    <a:pt x="952" y="420"/>
                  </a:lnTo>
                  <a:lnTo>
                    <a:pt x="950" y="418"/>
                  </a:lnTo>
                  <a:lnTo>
                    <a:pt x="950" y="418"/>
                  </a:lnTo>
                  <a:lnTo>
                    <a:pt x="950" y="416"/>
                  </a:lnTo>
                  <a:lnTo>
                    <a:pt x="950" y="416"/>
                  </a:lnTo>
                  <a:lnTo>
                    <a:pt x="950" y="412"/>
                  </a:lnTo>
                  <a:lnTo>
                    <a:pt x="950" y="412"/>
                  </a:lnTo>
                  <a:lnTo>
                    <a:pt x="946" y="408"/>
                  </a:lnTo>
                  <a:lnTo>
                    <a:pt x="946" y="406"/>
                  </a:lnTo>
                  <a:lnTo>
                    <a:pt x="946" y="406"/>
                  </a:lnTo>
                  <a:lnTo>
                    <a:pt x="944" y="404"/>
                  </a:lnTo>
                  <a:lnTo>
                    <a:pt x="942" y="402"/>
                  </a:lnTo>
                  <a:lnTo>
                    <a:pt x="942" y="402"/>
                  </a:lnTo>
                  <a:lnTo>
                    <a:pt x="940" y="400"/>
                  </a:lnTo>
                  <a:lnTo>
                    <a:pt x="940" y="400"/>
                  </a:lnTo>
                  <a:lnTo>
                    <a:pt x="938" y="400"/>
                  </a:lnTo>
                  <a:lnTo>
                    <a:pt x="938" y="400"/>
                  </a:lnTo>
                  <a:lnTo>
                    <a:pt x="936" y="394"/>
                  </a:lnTo>
                  <a:lnTo>
                    <a:pt x="936" y="394"/>
                  </a:lnTo>
                  <a:lnTo>
                    <a:pt x="936" y="392"/>
                  </a:lnTo>
                  <a:lnTo>
                    <a:pt x="936" y="392"/>
                  </a:lnTo>
                  <a:lnTo>
                    <a:pt x="938" y="390"/>
                  </a:lnTo>
                  <a:lnTo>
                    <a:pt x="936" y="386"/>
                  </a:lnTo>
                  <a:lnTo>
                    <a:pt x="936" y="386"/>
                  </a:lnTo>
                  <a:lnTo>
                    <a:pt x="930" y="382"/>
                  </a:lnTo>
                  <a:lnTo>
                    <a:pt x="930" y="382"/>
                  </a:lnTo>
                  <a:lnTo>
                    <a:pt x="926" y="380"/>
                  </a:lnTo>
                  <a:lnTo>
                    <a:pt x="926" y="380"/>
                  </a:lnTo>
                  <a:lnTo>
                    <a:pt x="924" y="380"/>
                  </a:lnTo>
                  <a:lnTo>
                    <a:pt x="924" y="380"/>
                  </a:lnTo>
                  <a:lnTo>
                    <a:pt x="920" y="380"/>
                  </a:lnTo>
                  <a:lnTo>
                    <a:pt x="920" y="380"/>
                  </a:lnTo>
                  <a:lnTo>
                    <a:pt x="918" y="380"/>
                  </a:lnTo>
                  <a:lnTo>
                    <a:pt x="918" y="380"/>
                  </a:lnTo>
                  <a:lnTo>
                    <a:pt x="916" y="380"/>
                  </a:lnTo>
                  <a:lnTo>
                    <a:pt x="916" y="380"/>
                  </a:lnTo>
                  <a:lnTo>
                    <a:pt x="912" y="378"/>
                  </a:lnTo>
                  <a:lnTo>
                    <a:pt x="912" y="378"/>
                  </a:lnTo>
                  <a:lnTo>
                    <a:pt x="912" y="378"/>
                  </a:lnTo>
                  <a:lnTo>
                    <a:pt x="908" y="380"/>
                  </a:lnTo>
                  <a:lnTo>
                    <a:pt x="908" y="380"/>
                  </a:lnTo>
                  <a:lnTo>
                    <a:pt x="906" y="382"/>
                  </a:lnTo>
                  <a:lnTo>
                    <a:pt x="906" y="382"/>
                  </a:lnTo>
                  <a:lnTo>
                    <a:pt x="904" y="382"/>
                  </a:lnTo>
                  <a:lnTo>
                    <a:pt x="904" y="382"/>
                  </a:lnTo>
                  <a:lnTo>
                    <a:pt x="902" y="382"/>
                  </a:lnTo>
                  <a:lnTo>
                    <a:pt x="898" y="384"/>
                  </a:lnTo>
                  <a:lnTo>
                    <a:pt x="898" y="384"/>
                  </a:lnTo>
                  <a:lnTo>
                    <a:pt x="896" y="386"/>
                  </a:lnTo>
                  <a:lnTo>
                    <a:pt x="896" y="386"/>
                  </a:lnTo>
                  <a:lnTo>
                    <a:pt x="896" y="388"/>
                  </a:lnTo>
                  <a:lnTo>
                    <a:pt x="896" y="388"/>
                  </a:lnTo>
                  <a:lnTo>
                    <a:pt x="894" y="390"/>
                  </a:lnTo>
                  <a:lnTo>
                    <a:pt x="894" y="390"/>
                  </a:lnTo>
                  <a:lnTo>
                    <a:pt x="892" y="392"/>
                  </a:lnTo>
                  <a:lnTo>
                    <a:pt x="892" y="392"/>
                  </a:lnTo>
                  <a:lnTo>
                    <a:pt x="890" y="394"/>
                  </a:lnTo>
                  <a:lnTo>
                    <a:pt x="890" y="394"/>
                  </a:lnTo>
                  <a:lnTo>
                    <a:pt x="888" y="396"/>
                  </a:lnTo>
                  <a:lnTo>
                    <a:pt x="888" y="396"/>
                  </a:lnTo>
                  <a:lnTo>
                    <a:pt x="886" y="396"/>
                  </a:lnTo>
                  <a:lnTo>
                    <a:pt x="886" y="396"/>
                  </a:lnTo>
                  <a:lnTo>
                    <a:pt x="884" y="398"/>
                  </a:lnTo>
                  <a:lnTo>
                    <a:pt x="884" y="398"/>
                  </a:lnTo>
                  <a:lnTo>
                    <a:pt x="882" y="402"/>
                  </a:lnTo>
                  <a:lnTo>
                    <a:pt x="882" y="402"/>
                  </a:lnTo>
                  <a:lnTo>
                    <a:pt x="880" y="406"/>
                  </a:lnTo>
                  <a:lnTo>
                    <a:pt x="880" y="406"/>
                  </a:lnTo>
                  <a:lnTo>
                    <a:pt x="876" y="410"/>
                  </a:lnTo>
                  <a:lnTo>
                    <a:pt x="876" y="410"/>
                  </a:lnTo>
                  <a:lnTo>
                    <a:pt x="874" y="416"/>
                  </a:lnTo>
                  <a:lnTo>
                    <a:pt x="874" y="416"/>
                  </a:lnTo>
                  <a:lnTo>
                    <a:pt x="872" y="420"/>
                  </a:lnTo>
                  <a:lnTo>
                    <a:pt x="872" y="420"/>
                  </a:lnTo>
                  <a:lnTo>
                    <a:pt x="872" y="420"/>
                  </a:lnTo>
                  <a:lnTo>
                    <a:pt x="870" y="422"/>
                  </a:lnTo>
                  <a:lnTo>
                    <a:pt x="870" y="422"/>
                  </a:lnTo>
                  <a:lnTo>
                    <a:pt x="868" y="426"/>
                  </a:lnTo>
                  <a:lnTo>
                    <a:pt x="868" y="426"/>
                  </a:lnTo>
                  <a:lnTo>
                    <a:pt x="866" y="428"/>
                  </a:lnTo>
                  <a:lnTo>
                    <a:pt x="866" y="428"/>
                  </a:lnTo>
                  <a:lnTo>
                    <a:pt x="864" y="432"/>
                  </a:lnTo>
                  <a:lnTo>
                    <a:pt x="864" y="434"/>
                  </a:lnTo>
                  <a:lnTo>
                    <a:pt x="864" y="434"/>
                  </a:lnTo>
                  <a:lnTo>
                    <a:pt x="862" y="436"/>
                  </a:lnTo>
                  <a:lnTo>
                    <a:pt x="862" y="438"/>
                  </a:lnTo>
                  <a:lnTo>
                    <a:pt x="862" y="438"/>
                  </a:lnTo>
                  <a:lnTo>
                    <a:pt x="860" y="442"/>
                  </a:lnTo>
                  <a:lnTo>
                    <a:pt x="860" y="442"/>
                  </a:lnTo>
                  <a:lnTo>
                    <a:pt x="858" y="444"/>
                  </a:lnTo>
                  <a:lnTo>
                    <a:pt x="858" y="444"/>
                  </a:lnTo>
                  <a:lnTo>
                    <a:pt x="856" y="448"/>
                  </a:lnTo>
                  <a:lnTo>
                    <a:pt x="856" y="448"/>
                  </a:lnTo>
                  <a:lnTo>
                    <a:pt x="856" y="452"/>
                  </a:lnTo>
                  <a:lnTo>
                    <a:pt x="856" y="452"/>
                  </a:lnTo>
                  <a:lnTo>
                    <a:pt x="856" y="454"/>
                  </a:lnTo>
                  <a:lnTo>
                    <a:pt x="856" y="454"/>
                  </a:lnTo>
                  <a:lnTo>
                    <a:pt x="854" y="456"/>
                  </a:lnTo>
                  <a:lnTo>
                    <a:pt x="854" y="456"/>
                  </a:lnTo>
                  <a:lnTo>
                    <a:pt x="852" y="460"/>
                  </a:lnTo>
                  <a:lnTo>
                    <a:pt x="852" y="460"/>
                  </a:lnTo>
                  <a:lnTo>
                    <a:pt x="852" y="464"/>
                  </a:lnTo>
                  <a:lnTo>
                    <a:pt x="852" y="464"/>
                  </a:lnTo>
                  <a:lnTo>
                    <a:pt x="852" y="466"/>
                  </a:lnTo>
                  <a:lnTo>
                    <a:pt x="852" y="466"/>
                  </a:lnTo>
                  <a:lnTo>
                    <a:pt x="850" y="468"/>
                  </a:lnTo>
                  <a:lnTo>
                    <a:pt x="850" y="470"/>
                  </a:lnTo>
                  <a:lnTo>
                    <a:pt x="850" y="470"/>
                  </a:lnTo>
                  <a:lnTo>
                    <a:pt x="848" y="472"/>
                  </a:lnTo>
                  <a:lnTo>
                    <a:pt x="848" y="472"/>
                  </a:lnTo>
                  <a:lnTo>
                    <a:pt x="846" y="474"/>
                  </a:lnTo>
                  <a:lnTo>
                    <a:pt x="846" y="474"/>
                  </a:lnTo>
                  <a:lnTo>
                    <a:pt x="844" y="478"/>
                  </a:lnTo>
                  <a:lnTo>
                    <a:pt x="844" y="478"/>
                  </a:lnTo>
                  <a:lnTo>
                    <a:pt x="844" y="480"/>
                  </a:lnTo>
                  <a:lnTo>
                    <a:pt x="844" y="480"/>
                  </a:lnTo>
                  <a:lnTo>
                    <a:pt x="842" y="484"/>
                  </a:lnTo>
                  <a:lnTo>
                    <a:pt x="842" y="484"/>
                  </a:lnTo>
                  <a:lnTo>
                    <a:pt x="842" y="486"/>
                  </a:lnTo>
                  <a:lnTo>
                    <a:pt x="842" y="486"/>
                  </a:lnTo>
                  <a:lnTo>
                    <a:pt x="840" y="488"/>
                  </a:lnTo>
                  <a:lnTo>
                    <a:pt x="840" y="488"/>
                  </a:lnTo>
                  <a:lnTo>
                    <a:pt x="838" y="490"/>
                  </a:lnTo>
                  <a:lnTo>
                    <a:pt x="838" y="490"/>
                  </a:lnTo>
                  <a:lnTo>
                    <a:pt x="838" y="492"/>
                  </a:lnTo>
                  <a:lnTo>
                    <a:pt x="838" y="492"/>
                  </a:lnTo>
                  <a:lnTo>
                    <a:pt x="834" y="494"/>
                  </a:lnTo>
                  <a:lnTo>
                    <a:pt x="834" y="494"/>
                  </a:lnTo>
                  <a:lnTo>
                    <a:pt x="832" y="498"/>
                  </a:lnTo>
                  <a:lnTo>
                    <a:pt x="832" y="498"/>
                  </a:lnTo>
                  <a:lnTo>
                    <a:pt x="832" y="500"/>
                  </a:lnTo>
                  <a:lnTo>
                    <a:pt x="832" y="500"/>
                  </a:lnTo>
                  <a:lnTo>
                    <a:pt x="828" y="504"/>
                  </a:lnTo>
                  <a:lnTo>
                    <a:pt x="828" y="504"/>
                  </a:lnTo>
                  <a:lnTo>
                    <a:pt x="824" y="508"/>
                  </a:lnTo>
                  <a:lnTo>
                    <a:pt x="824" y="508"/>
                  </a:lnTo>
                  <a:lnTo>
                    <a:pt x="822" y="512"/>
                  </a:lnTo>
                  <a:lnTo>
                    <a:pt x="822" y="512"/>
                  </a:lnTo>
                  <a:lnTo>
                    <a:pt x="820" y="514"/>
                  </a:lnTo>
                  <a:lnTo>
                    <a:pt x="820" y="514"/>
                  </a:lnTo>
                  <a:lnTo>
                    <a:pt x="818" y="518"/>
                  </a:lnTo>
                  <a:lnTo>
                    <a:pt x="818" y="518"/>
                  </a:lnTo>
                  <a:lnTo>
                    <a:pt x="816" y="524"/>
                  </a:lnTo>
                  <a:lnTo>
                    <a:pt x="816" y="524"/>
                  </a:lnTo>
                  <a:lnTo>
                    <a:pt x="816" y="526"/>
                  </a:lnTo>
                  <a:lnTo>
                    <a:pt x="816" y="526"/>
                  </a:lnTo>
                  <a:lnTo>
                    <a:pt x="816" y="528"/>
                  </a:lnTo>
                  <a:lnTo>
                    <a:pt x="816" y="528"/>
                  </a:lnTo>
                  <a:lnTo>
                    <a:pt x="814" y="532"/>
                  </a:lnTo>
                  <a:lnTo>
                    <a:pt x="814" y="532"/>
                  </a:lnTo>
                  <a:lnTo>
                    <a:pt x="814" y="534"/>
                  </a:lnTo>
                  <a:lnTo>
                    <a:pt x="814" y="534"/>
                  </a:lnTo>
                  <a:lnTo>
                    <a:pt x="814" y="536"/>
                  </a:lnTo>
                  <a:lnTo>
                    <a:pt x="814" y="536"/>
                  </a:lnTo>
                  <a:lnTo>
                    <a:pt x="812" y="538"/>
                  </a:lnTo>
                  <a:lnTo>
                    <a:pt x="812" y="538"/>
                  </a:lnTo>
                  <a:lnTo>
                    <a:pt x="812" y="544"/>
                  </a:lnTo>
                  <a:lnTo>
                    <a:pt x="812" y="544"/>
                  </a:lnTo>
                  <a:lnTo>
                    <a:pt x="812" y="544"/>
                  </a:lnTo>
                  <a:lnTo>
                    <a:pt x="812" y="544"/>
                  </a:lnTo>
                  <a:lnTo>
                    <a:pt x="810" y="546"/>
                  </a:lnTo>
                  <a:lnTo>
                    <a:pt x="810" y="546"/>
                  </a:lnTo>
                  <a:lnTo>
                    <a:pt x="808" y="548"/>
                  </a:lnTo>
                  <a:lnTo>
                    <a:pt x="808" y="548"/>
                  </a:lnTo>
                  <a:lnTo>
                    <a:pt x="806" y="552"/>
                  </a:lnTo>
                  <a:lnTo>
                    <a:pt x="806" y="552"/>
                  </a:lnTo>
                  <a:lnTo>
                    <a:pt x="806" y="554"/>
                  </a:lnTo>
                  <a:lnTo>
                    <a:pt x="806" y="554"/>
                  </a:lnTo>
                  <a:lnTo>
                    <a:pt x="804" y="554"/>
                  </a:lnTo>
                  <a:lnTo>
                    <a:pt x="804" y="554"/>
                  </a:lnTo>
                  <a:lnTo>
                    <a:pt x="802" y="556"/>
                  </a:lnTo>
                  <a:lnTo>
                    <a:pt x="802" y="556"/>
                  </a:lnTo>
                  <a:lnTo>
                    <a:pt x="800" y="562"/>
                  </a:lnTo>
                  <a:lnTo>
                    <a:pt x="798" y="564"/>
                  </a:lnTo>
                  <a:lnTo>
                    <a:pt x="798" y="564"/>
                  </a:lnTo>
                  <a:lnTo>
                    <a:pt x="798" y="568"/>
                  </a:lnTo>
                  <a:lnTo>
                    <a:pt x="798" y="568"/>
                  </a:lnTo>
                  <a:lnTo>
                    <a:pt x="798" y="570"/>
                  </a:lnTo>
                  <a:lnTo>
                    <a:pt x="798" y="570"/>
                  </a:lnTo>
                  <a:lnTo>
                    <a:pt x="798" y="572"/>
                  </a:lnTo>
                  <a:lnTo>
                    <a:pt x="798" y="572"/>
                  </a:lnTo>
                  <a:lnTo>
                    <a:pt x="796" y="574"/>
                  </a:lnTo>
                  <a:lnTo>
                    <a:pt x="796" y="574"/>
                  </a:lnTo>
                  <a:lnTo>
                    <a:pt x="796" y="576"/>
                  </a:lnTo>
                  <a:lnTo>
                    <a:pt x="796" y="576"/>
                  </a:lnTo>
                  <a:lnTo>
                    <a:pt x="794" y="578"/>
                  </a:lnTo>
                  <a:lnTo>
                    <a:pt x="794" y="578"/>
                  </a:lnTo>
                  <a:lnTo>
                    <a:pt x="792" y="580"/>
                  </a:lnTo>
                  <a:lnTo>
                    <a:pt x="792" y="580"/>
                  </a:lnTo>
                  <a:lnTo>
                    <a:pt x="792" y="582"/>
                  </a:lnTo>
                  <a:lnTo>
                    <a:pt x="792" y="582"/>
                  </a:lnTo>
                  <a:lnTo>
                    <a:pt x="790" y="584"/>
                  </a:lnTo>
                  <a:lnTo>
                    <a:pt x="790" y="584"/>
                  </a:lnTo>
                  <a:lnTo>
                    <a:pt x="788" y="586"/>
                  </a:lnTo>
                  <a:lnTo>
                    <a:pt x="788" y="586"/>
                  </a:lnTo>
                  <a:lnTo>
                    <a:pt x="788" y="592"/>
                  </a:lnTo>
                  <a:lnTo>
                    <a:pt x="788" y="592"/>
                  </a:lnTo>
                  <a:lnTo>
                    <a:pt x="786" y="592"/>
                  </a:lnTo>
                  <a:lnTo>
                    <a:pt x="786" y="592"/>
                  </a:lnTo>
                  <a:lnTo>
                    <a:pt x="786" y="594"/>
                  </a:lnTo>
                  <a:lnTo>
                    <a:pt x="786" y="594"/>
                  </a:lnTo>
                  <a:lnTo>
                    <a:pt x="782" y="596"/>
                  </a:lnTo>
                  <a:lnTo>
                    <a:pt x="782" y="596"/>
                  </a:lnTo>
                  <a:lnTo>
                    <a:pt x="782" y="600"/>
                  </a:lnTo>
                  <a:lnTo>
                    <a:pt x="780" y="602"/>
                  </a:lnTo>
                  <a:lnTo>
                    <a:pt x="780" y="602"/>
                  </a:lnTo>
                  <a:lnTo>
                    <a:pt x="778" y="606"/>
                  </a:lnTo>
                  <a:lnTo>
                    <a:pt x="778" y="606"/>
                  </a:lnTo>
                  <a:lnTo>
                    <a:pt x="776" y="608"/>
                  </a:lnTo>
                  <a:lnTo>
                    <a:pt x="776" y="608"/>
                  </a:lnTo>
                  <a:lnTo>
                    <a:pt x="776" y="612"/>
                  </a:lnTo>
                  <a:lnTo>
                    <a:pt x="774" y="614"/>
                  </a:lnTo>
                  <a:lnTo>
                    <a:pt x="774" y="614"/>
                  </a:lnTo>
                  <a:lnTo>
                    <a:pt x="772" y="616"/>
                  </a:lnTo>
                  <a:lnTo>
                    <a:pt x="770" y="622"/>
                  </a:lnTo>
                  <a:lnTo>
                    <a:pt x="770" y="622"/>
                  </a:lnTo>
                  <a:lnTo>
                    <a:pt x="768" y="624"/>
                  </a:lnTo>
                  <a:lnTo>
                    <a:pt x="768" y="624"/>
                  </a:lnTo>
                  <a:lnTo>
                    <a:pt x="766" y="626"/>
                  </a:lnTo>
                  <a:lnTo>
                    <a:pt x="764" y="628"/>
                  </a:lnTo>
                  <a:lnTo>
                    <a:pt x="764" y="628"/>
                  </a:lnTo>
                  <a:lnTo>
                    <a:pt x="764" y="630"/>
                  </a:lnTo>
                  <a:lnTo>
                    <a:pt x="764" y="630"/>
                  </a:lnTo>
                  <a:lnTo>
                    <a:pt x="762" y="634"/>
                  </a:lnTo>
                  <a:lnTo>
                    <a:pt x="762" y="634"/>
                  </a:lnTo>
                  <a:lnTo>
                    <a:pt x="762" y="636"/>
                  </a:lnTo>
                  <a:lnTo>
                    <a:pt x="762" y="636"/>
                  </a:lnTo>
                  <a:lnTo>
                    <a:pt x="760" y="638"/>
                  </a:lnTo>
                  <a:lnTo>
                    <a:pt x="760" y="638"/>
                  </a:lnTo>
                  <a:lnTo>
                    <a:pt x="758" y="642"/>
                  </a:lnTo>
                  <a:lnTo>
                    <a:pt x="758" y="642"/>
                  </a:lnTo>
                  <a:lnTo>
                    <a:pt x="758" y="644"/>
                  </a:lnTo>
                  <a:lnTo>
                    <a:pt x="758" y="644"/>
                  </a:lnTo>
                  <a:lnTo>
                    <a:pt x="756" y="646"/>
                  </a:lnTo>
                  <a:lnTo>
                    <a:pt x="756" y="646"/>
                  </a:lnTo>
                  <a:lnTo>
                    <a:pt x="754" y="648"/>
                  </a:lnTo>
                  <a:lnTo>
                    <a:pt x="754" y="648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2" y="654"/>
                  </a:lnTo>
                  <a:lnTo>
                    <a:pt x="752" y="654"/>
                  </a:lnTo>
                  <a:lnTo>
                    <a:pt x="750" y="656"/>
                  </a:lnTo>
                  <a:lnTo>
                    <a:pt x="750" y="656"/>
                  </a:lnTo>
                  <a:lnTo>
                    <a:pt x="748" y="660"/>
                  </a:lnTo>
                  <a:lnTo>
                    <a:pt x="748" y="660"/>
                  </a:lnTo>
                  <a:lnTo>
                    <a:pt x="748" y="662"/>
                  </a:lnTo>
                  <a:lnTo>
                    <a:pt x="748" y="662"/>
                  </a:lnTo>
                  <a:lnTo>
                    <a:pt x="746" y="666"/>
                  </a:lnTo>
                  <a:lnTo>
                    <a:pt x="746" y="666"/>
                  </a:lnTo>
                  <a:lnTo>
                    <a:pt x="746" y="668"/>
                  </a:lnTo>
                  <a:lnTo>
                    <a:pt x="746" y="668"/>
                  </a:lnTo>
                  <a:lnTo>
                    <a:pt x="744" y="674"/>
                  </a:lnTo>
                  <a:lnTo>
                    <a:pt x="744" y="674"/>
                  </a:lnTo>
                  <a:lnTo>
                    <a:pt x="744" y="680"/>
                  </a:lnTo>
                  <a:lnTo>
                    <a:pt x="744" y="680"/>
                  </a:lnTo>
                  <a:lnTo>
                    <a:pt x="742" y="684"/>
                  </a:lnTo>
                  <a:lnTo>
                    <a:pt x="742" y="684"/>
                  </a:lnTo>
                  <a:lnTo>
                    <a:pt x="740" y="690"/>
                  </a:lnTo>
                  <a:lnTo>
                    <a:pt x="740" y="690"/>
                  </a:lnTo>
                  <a:lnTo>
                    <a:pt x="738" y="692"/>
                  </a:lnTo>
                  <a:lnTo>
                    <a:pt x="738" y="692"/>
                  </a:lnTo>
                  <a:lnTo>
                    <a:pt x="736" y="696"/>
                  </a:lnTo>
                  <a:lnTo>
                    <a:pt x="736" y="696"/>
                  </a:lnTo>
                  <a:lnTo>
                    <a:pt x="734" y="698"/>
                  </a:lnTo>
                  <a:lnTo>
                    <a:pt x="734" y="698"/>
                  </a:lnTo>
                  <a:lnTo>
                    <a:pt x="734" y="700"/>
                  </a:lnTo>
                  <a:lnTo>
                    <a:pt x="734" y="700"/>
                  </a:lnTo>
                  <a:lnTo>
                    <a:pt x="732" y="702"/>
                  </a:lnTo>
                  <a:lnTo>
                    <a:pt x="732" y="702"/>
                  </a:lnTo>
                  <a:lnTo>
                    <a:pt x="730" y="706"/>
                  </a:lnTo>
                  <a:lnTo>
                    <a:pt x="730" y="706"/>
                  </a:lnTo>
                  <a:lnTo>
                    <a:pt x="728" y="708"/>
                  </a:lnTo>
                  <a:lnTo>
                    <a:pt x="728" y="708"/>
                  </a:lnTo>
                  <a:lnTo>
                    <a:pt x="726" y="710"/>
                  </a:lnTo>
                  <a:lnTo>
                    <a:pt x="726" y="710"/>
                  </a:lnTo>
                  <a:lnTo>
                    <a:pt x="722" y="716"/>
                  </a:lnTo>
                  <a:lnTo>
                    <a:pt x="722" y="716"/>
                  </a:lnTo>
                  <a:lnTo>
                    <a:pt x="722" y="718"/>
                  </a:lnTo>
                  <a:lnTo>
                    <a:pt x="722" y="718"/>
                  </a:lnTo>
                  <a:lnTo>
                    <a:pt x="720" y="720"/>
                  </a:lnTo>
                  <a:lnTo>
                    <a:pt x="720" y="720"/>
                  </a:lnTo>
                  <a:lnTo>
                    <a:pt x="718" y="724"/>
                  </a:lnTo>
                  <a:lnTo>
                    <a:pt x="718" y="724"/>
                  </a:lnTo>
                  <a:lnTo>
                    <a:pt x="716" y="726"/>
                  </a:lnTo>
                  <a:lnTo>
                    <a:pt x="716" y="726"/>
                  </a:lnTo>
                  <a:lnTo>
                    <a:pt x="716" y="730"/>
                  </a:lnTo>
                  <a:lnTo>
                    <a:pt x="716" y="730"/>
                  </a:lnTo>
                  <a:lnTo>
                    <a:pt x="714" y="732"/>
                  </a:lnTo>
                  <a:lnTo>
                    <a:pt x="714" y="732"/>
                  </a:lnTo>
                  <a:lnTo>
                    <a:pt x="712" y="734"/>
                  </a:lnTo>
                  <a:lnTo>
                    <a:pt x="712" y="734"/>
                  </a:lnTo>
                  <a:lnTo>
                    <a:pt x="710" y="736"/>
                  </a:lnTo>
                  <a:lnTo>
                    <a:pt x="710" y="736"/>
                  </a:lnTo>
                  <a:lnTo>
                    <a:pt x="708" y="738"/>
                  </a:lnTo>
                  <a:lnTo>
                    <a:pt x="708" y="738"/>
                  </a:lnTo>
                  <a:lnTo>
                    <a:pt x="706" y="740"/>
                  </a:lnTo>
                  <a:lnTo>
                    <a:pt x="706" y="740"/>
                  </a:lnTo>
                  <a:lnTo>
                    <a:pt x="704" y="746"/>
                  </a:lnTo>
                  <a:lnTo>
                    <a:pt x="704" y="746"/>
                  </a:lnTo>
                  <a:lnTo>
                    <a:pt x="704" y="746"/>
                  </a:lnTo>
                  <a:lnTo>
                    <a:pt x="704" y="746"/>
                  </a:lnTo>
                  <a:lnTo>
                    <a:pt x="702" y="748"/>
                  </a:lnTo>
                  <a:lnTo>
                    <a:pt x="702" y="748"/>
                  </a:lnTo>
                  <a:lnTo>
                    <a:pt x="700" y="752"/>
                  </a:lnTo>
                  <a:lnTo>
                    <a:pt x="700" y="752"/>
                  </a:lnTo>
                  <a:lnTo>
                    <a:pt x="700" y="756"/>
                  </a:lnTo>
                  <a:lnTo>
                    <a:pt x="700" y="756"/>
                  </a:lnTo>
                  <a:lnTo>
                    <a:pt x="698" y="758"/>
                  </a:lnTo>
                  <a:lnTo>
                    <a:pt x="698" y="758"/>
                  </a:lnTo>
                  <a:lnTo>
                    <a:pt x="698" y="760"/>
                  </a:lnTo>
                  <a:lnTo>
                    <a:pt x="698" y="760"/>
                  </a:lnTo>
                  <a:lnTo>
                    <a:pt x="696" y="762"/>
                  </a:lnTo>
                  <a:lnTo>
                    <a:pt x="696" y="762"/>
                  </a:lnTo>
                  <a:lnTo>
                    <a:pt x="692" y="766"/>
                  </a:lnTo>
                  <a:lnTo>
                    <a:pt x="692" y="766"/>
                  </a:lnTo>
                  <a:lnTo>
                    <a:pt x="690" y="768"/>
                  </a:lnTo>
                  <a:lnTo>
                    <a:pt x="690" y="772"/>
                  </a:lnTo>
                  <a:lnTo>
                    <a:pt x="690" y="772"/>
                  </a:lnTo>
                  <a:lnTo>
                    <a:pt x="690" y="772"/>
                  </a:lnTo>
                  <a:lnTo>
                    <a:pt x="690" y="772"/>
                  </a:lnTo>
                  <a:lnTo>
                    <a:pt x="688" y="774"/>
                  </a:lnTo>
                  <a:lnTo>
                    <a:pt x="688" y="774"/>
                  </a:lnTo>
                  <a:lnTo>
                    <a:pt x="688" y="778"/>
                  </a:lnTo>
                  <a:lnTo>
                    <a:pt x="688" y="778"/>
                  </a:lnTo>
                  <a:lnTo>
                    <a:pt x="686" y="782"/>
                  </a:lnTo>
                  <a:lnTo>
                    <a:pt x="686" y="782"/>
                  </a:lnTo>
                  <a:lnTo>
                    <a:pt x="680" y="790"/>
                  </a:lnTo>
                  <a:lnTo>
                    <a:pt x="680" y="790"/>
                  </a:lnTo>
                  <a:lnTo>
                    <a:pt x="680" y="790"/>
                  </a:lnTo>
                  <a:lnTo>
                    <a:pt x="676" y="794"/>
                  </a:lnTo>
                  <a:lnTo>
                    <a:pt x="676" y="796"/>
                  </a:lnTo>
                  <a:lnTo>
                    <a:pt x="676" y="796"/>
                  </a:lnTo>
                  <a:lnTo>
                    <a:pt x="676" y="798"/>
                  </a:lnTo>
                  <a:lnTo>
                    <a:pt x="676" y="798"/>
                  </a:lnTo>
                  <a:lnTo>
                    <a:pt x="674" y="800"/>
                  </a:lnTo>
                  <a:lnTo>
                    <a:pt x="674" y="800"/>
                  </a:lnTo>
                  <a:lnTo>
                    <a:pt x="672" y="806"/>
                  </a:lnTo>
                  <a:lnTo>
                    <a:pt x="672" y="806"/>
                  </a:lnTo>
                  <a:lnTo>
                    <a:pt x="672" y="806"/>
                  </a:lnTo>
                  <a:lnTo>
                    <a:pt x="672" y="806"/>
                  </a:lnTo>
                  <a:lnTo>
                    <a:pt x="670" y="808"/>
                  </a:lnTo>
                  <a:lnTo>
                    <a:pt x="670" y="812"/>
                  </a:lnTo>
                  <a:lnTo>
                    <a:pt x="670" y="812"/>
                  </a:lnTo>
                  <a:lnTo>
                    <a:pt x="670" y="814"/>
                  </a:lnTo>
                  <a:lnTo>
                    <a:pt x="670" y="814"/>
                  </a:lnTo>
                  <a:lnTo>
                    <a:pt x="670" y="816"/>
                  </a:lnTo>
                  <a:lnTo>
                    <a:pt x="670" y="816"/>
                  </a:lnTo>
                  <a:lnTo>
                    <a:pt x="668" y="822"/>
                  </a:lnTo>
                  <a:lnTo>
                    <a:pt x="668" y="822"/>
                  </a:lnTo>
                  <a:lnTo>
                    <a:pt x="666" y="826"/>
                  </a:lnTo>
                  <a:lnTo>
                    <a:pt x="666" y="826"/>
                  </a:lnTo>
                  <a:lnTo>
                    <a:pt x="666" y="830"/>
                  </a:lnTo>
                  <a:lnTo>
                    <a:pt x="666" y="830"/>
                  </a:lnTo>
                  <a:lnTo>
                    <a:pt x="664" y="832"/>
                  </a:lnTo>
                  <a:lnTo>
                    <a:pt x="664" y="832"/>
                  </a:lnTo>
                  <a:lnTo>
                    <a:pt x="662" y="832"/>
                  </a:lnTo>
                  <a:lnTo>
                    <a:pt x="662" y="832"/>
                  </a:lnTo>
                  <a:lnTo>
                    <a:pt x="660" y="836"/>
                  </a:lnTo>
                  <a:lnTo>
                    <a:pt x="660" y="836"/>
                  </a:lnTo>
                  <a:lnTo>
                    <a:pt x="658" y="840"/>
                  </a:lnTo>
                  <a:lnTo>
                    <a:pt x="658" y="840"/>
                  </a:lnTo>
                  <a:lnTo>
                    <a:pt x="658" y="842"/>
                  </a:lnTo>
                  <a:lnTo>
                    <a:pt x="658" y="842"/>
                  </a:lnTo>
                  <a:lnTo>
                    <a:pt x="658" y="842"/>
                  </a:lnTo>
                  <a:lnTo>
                    <a:pt x="658" y="842"/>
                  </a:lnTo>
                  <a:lnTo>
                    <a:pt x="654" y="846"/>
                  </a:lnTo>
                  <a:lnTo>
                    <a:pt x="652" y="848"/>
                  </a:lnTo>
                  <a:lnTo>
                    <a:pt x="652" y="848"/>
                  </a:lnTo>
                  <a:lnTo>
                    <a:pt x="652" y="850"/>
                  </a:lnTo>
                  <a:lnTo>
                    <a:pt x="650" y="852"/>
                  </a:lnTo>
                  <a:lnTo>
                    <a:pt x="650" y="852"/>
                  </a:lnTo>
                  <a:lnTo>
                    <a:pt x="648" y="854"/>
                  </a:lnTo>
                  <a:lnTo>
                    <a:pt x="648" y="85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42" y="860"/>
                  </a:lnTo>
                  <a:lnTo>
                    <a:pt x="642" y="860"/>
                  </a:lnTo>
                  <a:lnTo>
                    <a:pt x="640" y="864"/>
                  </a:lnTo>
                  <a:lnTo>
                    <a:pt x="640" y="864"/>
                  </a:lnTo>
                  <a:lnTo>
                    <a:pt x="638" y="868"/>
                  </a:lnTo>
                  <a:lnTo>
                    <a:pt x="638" y="870"/>
                  </a:lnTo>
                  <a:lnTo>
                    <a:pt x="638" y="870"/>
                  </a:lnTo>
                  <a:lnTo>
                    <a:pt x="636" y="874"/>
                  </a:lnTo>
                  <a:lnTo>
                    <a:pt x="636" y="874"/>
                  </a:lnTo>
                  <a:lnTo>
                    <a:pt x="634" y="878"/>
                  </a:lnTo>
                  <a:lnTo>
                    <a:pt x="634" y="878"/>
                  </a:lnTo>
                  <a:lnTo>
                    <a:pt x="634" y="880"/>
                  </a:lnTo>
                  <a:lnTo>
                    <a:pt x="634" y="880"/>
                  </a:lnTo>
                  <a:lnTo>
                    <a:pt x="634" y="884"/>
                  </a:lnTo>
                  <a:lnTo>
                    <a:pt x="634" y="884"/>
                  </a:lnTo>
                  <a:lnTo>
                    <a:pt x="632" y="886"/>
                  </a:lnTo>
                  <a:lnTo>
                    <a:pt x="632" y="886"/>
                  </a:lnTo>
                  <a:lnTo>
                    <a:pt x="632" y="888"/>
                  </a:lnTo>
                  <a:lnTo>
                    <a:pt x="632" y="888"/>
                  </a:lnTo>
                  <a:lnTo>
                    <a:pt x="630" y="892"/>
                  </a:lnTo>
                  <a:lnTo>
                    <a:pt x="630" y="892"/>
                  </a:lnTo>
                  <a:lnTo>
                    <a:pt x="630" y="892"/>
                  </a:lnTo>
                  <a:lnTo>
                    <a:pt x="628" y="896"/>
                  </a:lnTo>
                  <a:lnTo>
                    <a:pt x="628" y="896"/>
                  </a:lnTo>
                  <a:lnTo>
                    <a:pt x="628" y="900"/>
                  </a:lnTo>
                  <a:lnTo>
                    <a:pt x="628" y="900"/>
                  </a:lnTo>
                  <a:lnTo>
                    <a:pt x="628" y="902"/>
                  </a:lnTo>
                  <a:lnTo>
                    <a:pt x="628" y="902"/>
                  </a:lnTo>
                  <a:lnTo>
                    <a:pt x="624" y="906"/>
                  </a:lnTo>
                  <a:lnTo>
                    <a:pt x="624" y="908"/>
                  </a:lnTo>
                  <a:lnTo>
                    <a:pt x="624" y="908"/>
                  </a:lnTo>
                  <a:lnTo>
                    <a:pt x="622" y="910"/>
                  </a:lnTo>
                  <a:lnTo>
                    <a:pt x="622" y="910"/>
                  </a:lnTo>
                  <a:lnTo>
                    <a:pt x="620" y="914"/>
                  </a:lnTo>
                  <a:lnTo>
                    <a:pt x="620" y="914"/>
                  </a:lnTo>
                  <a:lnTo>
                    <a:pt x="620" y="916"/>
                  </a:lnTo>
                  <a:lnTo>
                    <a:pt x="620" y="916"/>
                  </a:lnTo>
                  <a:lnTo>
                    <a:pt x="614" y="920"/>
                  </a:lnTo>
                  <a:lnTo>
                    <a:pt x="614" y="920"/>
                  </a:lnTo>
                  <a:lnTo>
                    <a:pt x="614" y="924"/>
                  </a:lnTo>
                  <a:lnTo>
                    <a:pt x="614" y="924"/>
                  </a:lnTo>
                  <a:lnTo>
                    <a:pt x="614" y="926"/>
                  </a:lnTo>
                  <a:lnTo>
                    <a:pt x="614" y="926"/>
                  </a:lnTo>
                  <a:lnTo>
                    <a:pt x="612" y="928"/>
                  </a:lnTo>
                  <a:lnTo>
                    <a:pt x="612" y="928"/>
                  </a:lnTo>
                  <a:lnTo>
                    <a:pt x="610" y="932"/>
                  </a:lnTo>
                  <a:lnTo>
                    <a:pt x="610" y="934"/>
                  </a:lnTo>
                  <a:lnTo>
                    <a:pt x="610" y="934"/>
                  </a:lnTo>
                  <a:lnTo>
                    <a:pt x="608" y="936"/>
                  </a:lnTo>
                  <a:lnTo>
                    <a:pt x="608" y="936"/>
                  </a:lnTo>
                  <a:lnTo>
                    <a:pt x="608" y="940"/>
                  </a:lnTo>
                  <a:lnTo>
                    <a:pt x="608" y="940"/>
                  </a:lnTo>
                  <a:lnTo>
                    <a:pt x="606" y="942"/>
                  </a:lnTo>
                  <a:lnTo>
                    <a:pt x="606" y="942"/>
                  </a:lnTo>
                  <a:lnTo>
                    <a:pt x="606" y="946"/>
                  </a:lnTo>
                  <a:lnTo>
                    <a:pt x="606" y="946"/>
                  </a:lnTo>
                  <a:lnTo>
                    <a:pt x="606" y="948"/>
                  </a:lnTo>
                  <a:lnTo>
                    <a:pt x="606" y="948"/>
                  </a:lnTo>
                  <a:lnTo>
                    <a:pt x="604" y="950"/>
                  </a:lnTo>
                  <a:lnTo>
                    <a:pt x="604" y="950"/>
                  </a:lnTo>
                  <a:lnTo>
                    <a:pt x="602" y="952"/>
                  </a:lnTo>
                  <a:lnTo>
                    <a:pt x="600" y="954"/>
                  </a:lnTo>
                  <a:lnTo>
                    <a:pt x="600" y="954"/>
                  </a:lnTo>
                  <a:lnTo>
                    <a:pt x="600" y="956"/>
                  </a:lnTo>
                  <a:lnTo>
                    <a:pt x="600" y="956"/>
                  </a:lnTo>
                  <a:lnTo>
                    <a:pt x="598" y="958"/>
                  </a:lnTo>
                  <a:lnTo>
                    <a:pt x="598" y="958"/>
                  </a:lnTo>
                  <a:lnTo>
                    <a:pt x="596" y="962"/>
                  </a:lnTo>
                  <a:lnTo>
                    <a:pt x="596" y="962"/>
                  </a:lnTo>
                  <a:lnTo>
                    <a:pt x="594" y="966"/>
                  </a:lnTo>
                  <a:lnTo>
                    <a:pt x="594" y="966"/>
                  </a:lnTo>
                  <a:lnTo>
                    <a:pt x="594" y="968"/>
                  </a:lnTo>
                  <a:lnTo>
                    <a:pt x="594" y="968"/>
                  </a:lnTo>
                  <a:lnTo>
                    <a:pt x="592" y="968"/>
                  </a:lnTo>
                  <a:lnTo>
                    <a:pt x="592" y="968"/>
                  </a:lnTo>
                  <a:lnTo>
                    <a:pt x="590" y="972"/>
                  </a:lnTo>
                  <a:lnTo>
                    <a:pt x="590" y="972"/>
                  </a:lnTo>
                  <a:lnTo>
                    <a:pt x="588" y="974"/>
                  </a:lnTo>
                  <a:lnTo>
                    <a:pt x="588" y="974"/>
                  </a:lnTo>
                  <a:lnTo>
                    <a:pt x="586" y="976"/>
                  </a:lnTo>
                  <a:lnTo>
                    <a:pt x="586" y="976"/>
                  </a:lnTo>
                  <a:lnTo>
                    <a:pt x="586" y="980"/>
                  </a:lnTo>
                  <a:lnTo>
                    <a:pt x="586" y="980"/>
                  </a:lnTo>
                  <a:lnTo>
                    <a:pt x="584" y="982"/>
                  </a:lnTo>
                  <a:lnTo>
                    <a:pt x="584" y="982"/>
                  </a:lnTo>
                  <a:lnTo>
                    <a:pt x="582" y="984"/>
                  </a:lnTo>
                  <a:lnTo>
                    <a:pt x="582" y="984"/>
                  </a:lnTo>
                  <a:lnTo>
                    <a:pt x="582" y="986"/>
                  </a:lnTo>
                  <a:lnTo>
                    <a:pt x="580" y="988"/>
                  </a:lnTo>
                  <a:lnTo>
                    <a:pt x="580" y="988"/>
                  </a:lnTo>
                  <a:lnTo>
                    <a:pt x="578" y="992"/>
                  </a:lnTo>
                  <a:lnTo>
                    <a:pt x="578" y="992"/>
                  </a:lnTo>
                  <a:lnTo>
                    <a:pt x="578" y="994"/>
                  </a:lnTo>
                  <a:lnTo>
                    <a:pt x="578" y="994"/>
                  </a:lnTo>
                  <a:lnTo>
                    <a:pt x="576" y="996"/>
                  </a:lnTo>
                  <a:lnTo>
                    <a:pt x="576" y="1000"/>
                  </a:lnTo>
                  <a:lnTo>
                    <a:pt x="576" y="1000"/>
                  </a:lnTo>
                  <a:lnTo>
                    <a:pt x="578" y="1006"/>
                  </a:lnTo>
                  <a:lnTo>
                    <a:pt x="580" y="1008"/>
                  </a:lnTo>
                  <a:lnTo>
                    <a:pt x="584" y="1008"/>
                  </a:lnTo>
                  <a:lnTo>
                    <a:pt x="584" y="1008"/>
                  </a:lnTo>
                  <a:lnTo>
                    <a:pt x="588" y="1006"/>
                  </a:lnTo>
                  <a:lnTo>
                    <a:pt x="588" y="1006"/>
                  </a:lnTo>
                  <a:lnTo>
                    <a:pt x="592" y="1006"/>
                  </a:lnTo>
                  <a:lnTo>
                    <a:pt x="592" y="1006"/>
                  </a:lnTo>
                  <a:lnTo>
                    <a:pt x="594" y="1006"/>
                  </a:lnTo>
                  <a:lnTo>
                    <a:pt x="594" y="1006"/>
                  </a:lnTo>
                  <a:lnTo>
                    <a:pt x="596" y="1006"/>
                  </a:lnTo>
                  <a:lnTo>
                    <a:pt x="596" y="1006"/>
                  </a:lnTo>
                  <a:lnTo>
                    <a:pt x="600" y="1008"/>
                  </a:lnTo>
                  <a:lnTo>
                    <a:pt x="600" y="1008"/>
                  </a:lnTo>
                  <a:lnTo>
                    <a:pt x="600" y="1008"/>
                  </a:lnTo>
                  <a:lnTo>
                    <a:pt x="600" y="1008"/>
                  </a:lnTo>
                  <a:lnTo>
                    <a:pt x="604" y="1008"/>
                  </a:lnTo>
                  <a:lnTo>
                    <a:pt x="604" y="1008"/>
                  </a:lnTo>
                  <a:lnTo>
                    <a:pt x="608" y="1008"/>
                  </a:lnTo>
                  <a:lnTo>
                    <a:pt x="608" y="1008"/>
                  </a:lnTo>
                  <a:lnTo>
                    <a:pt x="612" y="1008"/>
                  </a:lnTo>
                  <a:lnTo>
                    <a:pt x="612" y="1008"/>
                  </a:lnTo>
                  <a:lnTo>
                    <a:pt x="616" y="1008"/>
                  </a:lnTo>
                  <a:lnTo>
                    <a:pt x="616" y="1008"/>
                  </a:lnTo>
                  <a:lnTo>
                    <a:pt x="620" y="1008"/>
                  </a:lnTo>
                  <a:lnTo>
                    <a:pt x="620" y="1008"/>
                  </a:lnTo>
                  <a:lnTo>
                    <a:pt x="624" y="1008"/>
                  </a:lnTo>
                  <a:lnTo>
                    <a:pt x="624" y="1008"/>
                  </a:lnTo>
                  <a:lnTo>
                    <a:pt x="626" y="1008"/>
                  </a:lnTo>
                  <a:lnTo>
                    <a:pt x="626" y="1008"/>
                  </a:lnTo>
                  <a:lnTo>
                    <a:pt x="632" y="1008"/>
                  </a:lnTo>
                  <a:lnTo>
                    <a:pt x="632" y="1008"/>
                  </a:lnTo>
                  <a:lnTo>
                    <a:pt x="632" y="1008"/>
                  </a:lnTo>
                  <a:lnTo>
                    <a:pt x="636" y="1008"/>
                  </a:lnTo>
                  <a:lnTo>
                    <a:pt x="636" y="1008"/>
                  </a:lnTo>
                  <a:lnTo>
                    <a:pt x="638" y="1008"/>
                  </a:lnTo>
                  <a:lnTo>
                    <a:pt x="638" y="1008"/>
                  </a:lnTo>
                  <a:lnTo>
                    <a:pt x="640" y="1010"/>
                  </a:lnTo>
                  <a:lnTo>
                    <a:pt x="640" y="1010"/>
                  </a:lnTo>
                  <a:lnTo>
                    <a:pt x="644" y="1010"/>
                  </a:lnTo>
                  <a:lnTo>
                    <a:pt x="644" y="1010"/>
                  </a:lnTo>
                  <a:lnTo>
                    <a:pt x="648" y="1010"/>
                  </a:lnTo>
                  <a:lnTo>
                    <a:pt x="648" y="1010"/>
                  </a:lnTo>
                  <a:lnTo>
                    <a:pt x="650" y="1010"/>
                  </a:lnTo>
                  <a:lnTo>
                    <a:pt x="652" y="1010"/>
                  </a:lnTo>
                  <a:lnTo>
                    <a:pt x="656" y="1010"/>
                  </a:lnTo>
                  <a:lnTo>
                    <a:pt x="656" y="1010"/>
                  </a:lnTo>
                  <a:lnTo>
                    <a:pt x="658" y="1010"/>
                  </a:lnTo>
                  <a:lnTo>
                    <a:pt x="658" y="1010"/>
                  </a:lnTo>
                  <a:lnTo>
                    <a:pt x="662" y="1010"/>
                  </a:lnTo>
                  <a:lnTo>
                    <a:pt x="662" y="1010"/>
                  </a:lnTo>
                  <a:lnTo>
                    <a:pt x="666" y="1010"/>
                  </a:lnTo>
                  <a:lnTo>
                    <a:pt x="666" y="1010"/>
                  </a:lnTo>
                  <a:lnTo>
                    <a:pt x="668" y="1010"/>
                  </a:lnTo>
                  <a:lnTo>
                    <a:pt x="668" y="1010"/>
                  </a:lnTo>
                  <a:lnTo>
                    <a:pt x="670" y="1010"/>
                  </a:lnTo>
                  <a:lnTo>
                    <a:pt x="670" y="1010"/>
                  </a:lnTo>
                  <a:lnTo>
                    <a:pt x="672" y="1010"/>
                  </a:lnTo>
                  <a:lnTo>
                    <a:pt x="672" y="1010"/>
                  </a:lnTo>
                  <a:lnTo>
                    <a:pt x="678" y="1008"/>
                  </a:lnTo>
                  <a:lnTo>
                    <a:pt x="678" y="1008"/>
                  </a:lnTo>
                  <a:lnTo>
                    <a:pt x="680" y="1008"/>
                  </a:lnTo>
                  <a:lnTo>
                    <a:pt x="680" y="1008"/>
                  </a:lnTo>
                  <a:lnTo>
                    <a:pt x="684" y="1010"/>
                  </a:lnTo>
                  <a:lnTo>
                    <a:pt x="684" y="1010"/>
                  </a:lnTo>
                  <a:lnTo>
                    <a:pt x="688" y="1010"/>
                  </a:lnTo>
                  <a:lnTo>
                    <a:pt x="688" y="1010"/>
                  </a:lnTo>
                  <a:lnTo>
                    <a:pt x="690" y="1010"/>
                  </a:lnTo>
                  <a:lnTo>
                    <a:pt x="692" y="1010"/>
                  </a:lnTo>
                  <a:lnTo>
                    <a:pt x="692" y="1010"/>
                  </a:lnTo>
                  <a:lnTo>
                    <a:pt x="696" y="1010"/>
                  </a:lnTo>
                  <a:lnTo>
                    <a:pt x="696" y="1010"/>
                  </a:lnTo>
                  <a:lnTo>
                    <a:pt x="696" y="1010"/>
                  </a:lnTo>
                  <a:lnTo>
                    <a:pt x="696" y="1010"/>
                  </a:lnTo>
                  <a:lnTo>
                    <a:pt x="696" y="1012"/>
                  </a:lnTo>
                  <a:lnTo>
                    <a:pt x="694" y="1012"/>
                  </a:lnTo>
                  <a:lnTo>
                    <a:pt x="694" y="1012"/>
                  </a:lnTo>
                  <a:lnTo>
                    <a:pt x="696" y="1016"/>
                  </a:lnTo>
                  <a:lnTo>
                    <a:pt x="696" y="1016"/>
                  </a:lnTo>
                  <a:lnTo>
                    <a:pt x="696" y="1018"/>
                  </a:lnTo>
                  <a:lnTo>
                    <a:pt x="696" y="1020"/>
                  </a:lnTo>
                  <a:lnTo>
                    <a:pt x="696" y="1020"/>
                  </a:lnTo>
                  <a:lnTo>
                    <a:pt x="694" y="1024"/>
                  </a:lnTo>
                  <a:lnTo>
                    <a:pt x="694" y="1024"/>
                  </a:lnTo>
                  <a:lnTo>
                    <a:pt x="694" y="1026"/>
                  </a:lnTo>
                  <a:lnTo>
                    <a:pt x="694" y="1026"/>
                  </a:lnTo>
                  <a:lnTo>
                    <a:pt x="692" y="1030"/>
                  </a:lnTo>
                  <a:lnTo>
                    <a:pt x="692" y="1030"/>
                  </a:lnTo>
                  <a:lnTo>
                    <a:pt x="692" y="1032"/>
                  </a:lnTo>
                  <a:lnTo>
                    <a:pt x="692" y="1032"/>
                  </a:lnTo>
                  <a:lnTo>
                    <a:pt x="690" y="1034"/>
                  </a:lnTo>
                  <a:lnTo>
                    <a:pt x="690" y="1034"/>
                  </a:lnTo>
                  <a:lnTo>
                    <a:pt x="690" y="1038"/>
                  </a:lnTo>
                  <a:lnTo>
                    <a:pt x="690" y="1038"/>
                  </a:lnTo>
                  <a:lnTo>
                    <a:pt x="690" y="1040"/>
                  </a:lnTo>
                  <a:lnTo>
                    <a:pt x="690" y="1040"/>
                  </a:lnTo>
                  <a:lnTo>
                    <a:pt x="688" y="1044"/>
                  </a:lnTo>
                  <a:lnTo>
                    <a:pt x="690" y="1048"/>
                  </a:lnTo>
                  <a:lnTo>
                    <a:pt x="690" y="1048"/>
                  </a:lnTo>
                  <a:lnTo>
                    <a:pt x="690" y="1052"/>
                  </a:lnTo>
                  <a:lnTo>
                    <a:pt x="690" y="1052"/>
                  </a:lnTo>
                  <a:lnTo>
                    <a:pt x="688" y="1054"/>
                  </a:lnTo>
                  <a:lnTo>
                    <a:pt x="688" y="1054"/>
                  </a:lnTo>
                  <a:lnTo>
                    <a:pt x="688" y="1058"/>
                  </a:lnTo>
                  <a:lnTo>
                    <a:pt x="688" y="1058"/>
                  </a:lnTo>
                  <a:lnTo>
                    <a:pt x="688" y="1060"/>
                  </a:lnTo>
                  <a:lnTo>
                    <a:pt x="688" y="1060"/>
                  </a:lnTo>
                  <a:lnTo>
                    <a:pt x="688" y="1064"/>
                  </a:lnTo>
                  <a:lnTo>
                    <a:pt x="688" y="1064"/>
                  </a:lnTo>
                  <a:lnTo>
                    <a:pt x="686" y="1066"/>
                  </a:lnTo>
                  <a:lnTo>
                    <a:pt x="686" y="1066"/>
                  </a:lnTo>
                  <a:lnTo>
                    <a:pt x="686" y="1070"/>
                  </a:lnTo>
                  <a:lnTo>
                    <a:pt x="686" y="1070"/>
                  </a:lnTo>
                  <a:lnTo>
                    <a:pt x="686" y="1072"/>
                  </a:lnTo>
                  <a:lnTo>
                    <a:pt x="686" y="1072"/>
                  </a:lnTo>
                  <a:lnTo>
                    <a:pt x="688" y="1074"/>
                  </a:lnTo>
                  <a:lnTo>
                    <a:pt x="688" y="1074"/>
                  </a:lnTo>
                  <a:lnTo>
                    <a:pt x="686" y="1076"/>
                  </a:lnTo>
                  <a:lnTo>
                    <a:pt x="686" y="1076"/>
                  </a:lnTo>
                  <a:lnTo>
                    <a:pt x="686" y="1080"/>
                  </a:lnTo>
                  <a:lnTo>
                    <a:pt x="686" y="1080"/>
                  </a:lnTo>
                  <a:lnTo>
                    <a:pt x="686" y="1084"/>
                  </a:lnTo>
                  <a:lnTo>
                    <a:pt x="686" y="1084"/>
                  </a:lnTo>
                  <a:lnTo>
                    <a:pt x="686" y="1086"/>
                  </a:lnTo>
                  <a:lnTo>
                    <a:pt x="686" y="1086"/>
                  </a:lnTo>
                  <a:lnTo>
                    <a:pt x="684" y="1088"/>
                  </a:lnTo>
                  <a:lnTo>
                    <a:pt x="684" y="1088"/>
                  </a:lnTo>
                  <a:lnTo>
                    <a:pt x="684" y="1092"/>
                  </a:lnTo>
                  <a:lnTo>
                    <a:pt x="684" y="1092"/>
                  </a:lnTo>
                  <a:lnTo>
                    <a:pt x="684" y="1094"/>
                  </a:lnTo>
                  <a:lnTo>
                    <a:pt x="684" y="1094"/>
                  </a:lnTo>
                  <a:lnTo>
                    <a:pt x="684" y="1098"/>
                  </a:lnTo>
                  <a:lnTo>
                    <a:pt x="684" y="1098"/>
                  </a:lnTo>
                  <a:lnTo>
                    <a:pt x="682" y="1100"/>
                  </a:lnTo>
                  <a:lnTo>
                    <a:pt x="682" y="1100"/>
                  </a:lnTo>
                  <a:lnTo>
                    <a:pt x="682" y="1102"/>
                  </a:lnTo>
                  <a:lnTo>
                    <a:pt x="682" y="1102"/>
                  </a:lnTo>
                  <a:lnTo>
                    <a:pt x="682" y="1106"/>
                  </a:lnTo>
                  <a:lnTo>
                    <a:pt x="682" y="1106"/>
                  </a:lnTo>
                  <a:lnTo>
                    <a:pt x="682" y="1108"/>
                  </a:lnTo>
                  <a:lnTo>
                    <a:pt x="682" y="1108"/>
                  </a:lnTo>
                  <a:lnTo>
                    <a:pt x="682" y="1110"/>
                  </a:lnTo>
                  <a:lnTo>
                    <a:pt x="682" y="1110"/>
                  </a:lnTo>
                  <a:lnTo>
                    <a:pt x="680" y="1114"/>
                  </a:lnTo>
                  <a:lnTo>
                    <a:pt x="680" y="1114"/>
                  </a:lnTo>
                  <a:lnTo>
                    <a:pt x="680" y="1118"/>
                  </a:lnTo>
                  <a:lnTo>
                    <a:pt x="680" y="1118"/>
                  </a:lnTo>
                  <a:lnTo>
                    <a:pt x="682" y="1120"/>
                  </a:lnTo>
                  <a:lnTo>
                    <a:pt x="682" y="1120"/>
                  </a:lnTo>
                  <a:lnTo>
                    <a:pt x="680" y="1124"/>
                  </a:lnTo>
                  <a:lnTo>
                    <a:pt x="680" y="1124"/>
                  </a:lnTo>
                  <a:lnTo>
                    <a:pt x="680" y="1126"/>
                  </a:lnTo>
                  <a:lnTo>
                    <a:pt x="680" y="1126"/>
                  </a:lnTo>
                  <a:lnTo>
                    <a:pt x="680" y="1128"/>
                  </a:lnTo>
                  <a:lnTo>
                    <a:pt x="680" y="1128"/>
                  </a:lnTo>
                  <a:lnTo>
                    <a:pt x="680" y="1132"/>
                  </a:lnTo>
                  <a:lnTo>
                    <a:pt x="680" y="1132"/>
                  </a:lnTo>
                  <a:lnTo>
                    <a:pt x="680" y="1136"/>
                  </a:lnTo>
                  <a:lnTo>
                    <a:pt x="680" y="1136"/>
                  </a:lnTo>
                  <a:lnTo>
                    <a:pt x="678" y="1142"/>
                  </a:lnTo>
                  <a:lnTo>
                    <a:pt x="678" y="1142"/>
                  </a:lnTo>
                  <a:lnTo>
                    <a:pt x="678" y="1146"/>
                  </a:lnTo>
                  <a:lnTo>
                    <a:pt x="678" y="1146"/>
                  </a:lnTo>
                  <a:lnTo>
                    <a:pt x="678" y="1148"/>
                  </a:lnTo>
                  <a:lnTo>
                    <a:pt x="676" y="1152"/>
                  </a:lnTo>
                  <a:lnTo>
                    <a:pt x="676" y="1152"/>
                  </a:lnTo>
                  <a:lnTo>
                    <a:pt x="676" y="1158"/>
                  </a:lnTo>
                  <a:lnTo>
                    <a:pt x="676" y="1158"/>
                  </a:lnTo>
                  <a:lnTo>
                    <a:pt x="676" y="1158"/>
                  </a:lnTo>
                  <a:lnTo>
                    <a:pt x="676" y="1162"/>
                  </a:lnTo>
                  <a:lnTo>
                    <a:pt x="676" y="1162"/>
                  </a:lnTo>
                  <a:lnTo>
                    <a:pt x="676" y="1166"/>
                  </a:lnTo>
                  <a:lnTo>
                    <a:pt x="676" y="1166"/>
                  </a:lnTo>
                  <a:lnTo>
                    <a:pt x="676" y="1166"/>
                  </a:lnTo>
                  <a:lnTo>
                    <a:pt x="676" y="1166"/>
                  </a:lnTo>
                  <a:lnTo>
                    <a:pt x="674" y="1172"/>
                  </a:lnTo>
                  <a:lnTo>
                    <a:pt x="674" y="1172"/>
                  </a:lnTo>
                  <a:lnTo>
                    <a:pt x="674" y="1176"/>
                  </a:lnTo>
                  <a:lnTo>
                    <a:pt x="674" y="1176"/>
                  </a:lnTo>
                  <a:lnTo>
                    <a:pt x="674" y="1178"/>
                  </a:lnTo>
                  <a:lnTo>
                    <a:pt x="674" y="1180"/>
                  </a:lnTo>
                  <a:lnTo>
                    <a:pt x="674" y="1180"/>
                  </a:lnTo>
                  <a:lnTo>
                    <a:pt x="674" y="1184"/>
                  </a:lnTo>
                  <a:lnTo>
                    <a:pt x="674" y="1184"/>
                  </a:lnTo>
                  <a:lnTo>
                    <a:pt x="674" y="1184"/>
                  </a:lnTo>
                  <a:lnTo>
                    <a:pt x="670" y="1188"/>
                  </a:lnTo>
                  <a:lnTo>
                    <a:pt x="670" y="1188"/>
                  </a:lnTo>
                  <a:lnTo>
                    <a:pt x="670" y="1192"/>
                  </a:lnTo>
                  <a:lnTo>
                    <a:pt x="670" y="1192"/>
                  </a:lnTo>
                  <a:lnTo>
                    <a:pt x="670" y="1194"/>
                  </a:lnTo>
                  <a:lnTo>
                    <a:pt x="670" y="1194"/>
                  </a:lnTo>
                  <a:lnTo>
                    <a:pt x="670" y="1196"/>
                  </a:lnTo>
                  <a:lnTo>
                    <a:pt x="670" y="1196"/>
                  </a:lnTo>
                  <a:lnTo>
                    <a:pt x="668" y="1200"/>
                  </a:lnTo>
                  <a:lnTo>
                    <a:pt x="668" y="1200"/>
                  </a:lnTo>
                  <a:lnTo>
                    <a:pt x="668" y="1202"/>
                  </a:lnTo>
                  <a:lnTo>
                    <a:pt x="668" y="1202"/>
                  </a:lnTo>
                  <a:lnTo>
                    <a:pt x="668" y="1206"/>
                  </a:lnTo>
                  <a:lnTo>
                    <a:pt x="668" y="1206"/>
                  </a:lnTo>
                  <a:lnTo>
                    <a:pt x="668" y="1208"/>
                  </a:lnTo>
                  <a:lnTo>
                    <a:pt x="668" y="1208"/>
                  </a:lnTo>
                  <a:lnTo>
                    <a:pt x="668" y="1210"/>
                  </a:lnTo>
                  <a:lnTo>
                    <a:pt x="668" y="1210"/>
                  </a:lnTo>
                  <a:lnTo>
                    <a:pt x="668" y="1214"/>
                  </a:lnTo>
                  <a:lnTo>
                    <a:pt x="668" y="1214"/>
                  </a:lnTo>
                  <a:lnTo>
                    <a:pt x="668" y="1216"/>
                  </a:lnTo>
                  <a:lnTo>
                    <a:pt x="668" y="1216"/>
                  </a:lnTo>
                  <a:lnTo>
                    <a:pt x="668" y="1220"/>
                  </a:lnTo>
                  <a:lnTo>
                    <a:pt x="668" y="1220"/>
                  </a:lnTo>
                  <a:lnTo>
                    <a:pt x="668" y="1222"/>
                  </a:lnTo>
                  <a:lnTo>
                    <a:pt x="668" y="1222"/>
                  </a:lnTo>
                  <a:lnTo>
                    <a:pt x="668" y="1224"/>
                  </a:lnTo>
                  <a:lnTo>
                    <a:pt x="668" y="1224"/>
                  </a:lnTo>
                  <a:lnTo>
                    <a:pt x="666" y="1228"/>
                  </a:lnTo>
                  <a:lnTo>
                    <a:pt x="666" y="1230"/>
                  </a:lnTo>
                  <a:lnTo>
                    <a:pt x="666" y="1230"/>
                  </a:lnTo>
                  <a:lnTo>
                    <a:pt x="666" y="1232"/>
                  </a:lnTo>
                  <a:lnTo>
                    <a:pt x="666" y="1232"/>
                  </a:lnTo>
                  <a:lnTo>
                    <a:pt x="666" y="1236"/>
                  </a:lnTo>
                  <a:lnTo>
                    <a:pt x="666" y="1236"/>
                  </a:lnTo>
                  <a:lnTo>
                    <a:pt x="666" y="1238"/>
                  </a:lnTo>
                  <a:lnTo>
                    <a:pt x="666" y="1238"/>
                  </a:lnTo>
                  <a:lnTo>
                    <a:pt x="666" y="1242"/>
                  </a:lnTo>
                  <a:lnTo>
                    <a:pt x="666" y="1242"/>
                  </a:lnTo>
                  <a:lnTo>
                    <a:pt x="666" y="1244"/>
                  </a:lnTo>
                  <a:lnTo>
                    <a:pt x="666" y="1244"/>
                  </a:lnTo>
                  <a:lnTo>
                    <a:pt x="666" y="1246"/>
                  </a:lnTo>
                  <a:lnTo>
                    <a:pt x="666" y="1246"/>
                  </a:lnTo>
                  <a:lnTo>
                    <a:pt x="664" y="1248"/>
                  </a:lnTo>
                  <a:lnTo>
                    <a:pt x="664" y="1248"/>
                  </a:lnTo>
                  <a:lnTo>
                    <a:pt x="664" y="1250"/>
                  </a:lnTo>
                  <a:lnTo>
                    <a:pt x="664" y="1250"/>
                  </a:lnTo>
                  <a:lnTo>
                    <a:pt x="662" y="1254"/>
                  </a:lnTo>
                  <a:lnTo>
                    <a:pt x="662" y="1254"/>
                  </a:lnTo>
                  <a:lnTo>
                    <a:pt x="664" y="1258"/>
                  </a:lnTo>
                  <a:lnTo>
                    <a:pt x="664" y="1258"/>
                  </a:lnTo>
                  <a:lnTo>
                    <a:pt x="664" y="1260"/>
                  </a:lnTo>
                  <a:lnTo>
                    <a:pt x="664" y="1260"/>
                  </a:lnTo>
                  <a:lnTo>
                    <a:pt x="664" y="1260"/>
                  </a:lnTo>
                  <a:lnTo>
                    <a:pt x="662" y="1264"/>
                  </a:lnTo>
                  <a:lnTo>
                    <a:pt x="662" y="1264"/>
                  </a:lnTo>
                  <a:lnTo>
                    <a:pt x="660" y="1268"/>
                  </a:lnTo>
                  <a:lnTo>
                    <a:pt x="660" y="1268"/>
                  </a:lnTo>
                  <a:lnTo>
                    <a:pt x="660" y="1268"/>
                  </a:lnTo>
                  <a:lnTo>
                    <a:pt x="656" y="1274"/>
                  </a:lnTo>
                  <a:lnTo>
                    <a:pt x="656" y="1274"/>
                  </a:lnTo>
                  <a:lnTo>
                    <a:pt x="656" y="1280"/>
                  </a:lnTo>
                  <a:lnTo>
                    <a:pt x="656" y="1280"/>
                  </a:lnTo>
                  <a:lnTo>
                    <a:pt x="656" y="1280"/>
                  </a:lnTo>
                  <a:lnTo>
                    <a:pt x="656" y="1280"/>
                  </a:lnTo>
                  <a:lnTo>
                    <a:pt x="656" y="1282"/>
                  </a:lnTo>
                  <a:lnTo>
                    <a:pt x="656" y="1282"/>
                  </a:lnTo>
                  <a:lnTo>
                    <a:pt x="654" y="1288"/>
                  </a:lnTo>
                  <a:lnTo>
                    <a:pt x="654" y="1288"/>
                  </a:lnTo>
                  <a:lnTo>
                    <a:pt x="656" y="1292"/>
                  </a:lnTo>
                  <a:lnTo>
                    <a:pt x="656" y="1292"/>
                  </a:lnTo>
                  <a:lnTo>
                    <a:pt x="656" y="1292"/>
                  </a:lnTo>
                  <a:lnTo>
                    <a:pt x="656" y="1292"/>
                  </a:lnTo>
                  <a:lnTo>
                    <a:pt x="656" y="1294"/>
                  </a:lnTo>
                  <a:lnTo>
                    <a:pt x="656" y="1294"/>
                  </a:lnTo>
                  <a:lnTo>
                    <a:pt x="656" y="1298"/>
                  </a:lnTo>
                  <a:lnTo>
                    <a:pt x="656" y="1298"/>
                  </a:lnTo>
                  <a:lnTo>
                    <a:pt x="656" y="1300"/>
                  </a:lnTo>
                  <a:lnTo>
                    <a:pt x="656" y="1300"/>
                  </a:lnTo>
                  <a:lnTo>
                    <a:pt x="656" y="1304"/>
                  </a:lnTo>
                  <a:lnTo>
                    <a:pt x="656" y="1304"/>
                  </a:lnTo>
                  <a:lnTo>
                    <a:pt x="654" y="1308"/>
                  </a:lnTo>
                  <a:lnTo>
                    <a:pt x="654" y="1310"/>
                  </a:lnTo>
                  <a:lnTo>
                    <a:pt x="654" y="1310"/>
                  </a:lnTo>
                  <a:lnTo>
                    <a:pt x="652" y="1314"/>
                  </a:lnTo>
                  <a:lnTo>
                    <a:pt x="652" y="1314"/>
                  </a:lnTo>
                  <a:lnTo>
                    <a:pt x="652" y="1320"/>
                  </a:lnTo>
                  <a:lnTo>
                    <a:pt x="652" y="1320"/>
                  </a:lnTo>
                  <a:lnTo>
                    <a:pt x="652" y="1320"/>
                  </a:lnTo>
                  <a:lnTo>
                    <a:pt x="652" y="1320"/>
                  </a:lnTo>
                  <a:lnTo>
                    <a:pt x="652" y="1322"/>
                  </a:lnTo>
                  <a:lnTo>
                    <a:pt x="652" y="1322"/>
                  </a:lnTo>
                  <a:lnTo>
                    <a:pt x="650" y="1326"/>
                  </a:lnTo>
                  <a:lnTo>
                    <a:pt x="650" y="1326"/>
                  </a:lnTo>
                  <a:lnTo>
                    <a:pt x="652" y="1330"/>
                  </a:lnTo>
                  <a:lnTo>
                    <a:pt x="652" y="1330"/>
                  </a:lnTo>
                  <a:lnTo>
                    <a:pt x="652" y="1332"/>
                  </a:lnTo>
                  <a:lnTo>
                    <a:pt x="652" y="1334"/>
                  </a:lnTo>
                  <a:lnTo>
                    <a:pt x="652" y="1334"/>
                  </a:lnTo>
                  <a:lnTo>
                    <a:pt x="652" y="1338"/>
                  </a:lnTo>
                  <a:lnTo>
                    <a:pt x="652" y="1338"/>
                  </a:lnTo>
                  <a:lnTo>
                    <a:pt x="650" y="1340"/>
                  </a:lnTo>
                  <a:lnTo>
                    <a:pt x="650" y="1340"/>
                  </a:lnTo>
                  <a:lnTo>
                    <a:pt x="650" y="1344"/>
                  </a:lnTo>
                  <a:lnTo>
                    <a:pt x="650" y="1344"/>
                  </a:lnTo>
                  <a:lnTo>
                    <a:pt x="652" y="1350"/>
                  </a:lnTo>
                  <a:lnTo>
                    <a:pt x="652" y="1350"/>
                  </a:lnTo>
                  <a:lnTo>
                    <a:pt x="652" y="1352"/>
                  </a:lnTo>
                  <a:lnTo>
                    <a:pt x="652" y="1352"/>
                  </a:lnTo>
                  <a:lnTo>
                    <a:pt x="652" y="1356"/>
                  </a:lnTo>
                  <a:lnTo>
                    <a:pt x="652" y="1356"/>
                  </a:lnTo>
                  <a:lnTo>
                    <a:pt x="652" y="1358"/>
                  </a:lnTo>
                  <a:lnTo>
                    <a:pt x="652" y="1358"/>
                  </a:lnTo>
                  <a:lnTo>
                    <a:pt x="652" y="1366"/>
                  </a:lnTo>
                  <a:lnTo>
                    <a:pt x="652" y="1366"/>
                  </a:lnTo>
                  <a:lnTo>
                    <a:pt x="652" y="1368"/>
                  </a:lnTo>
                  <a:lnTo>
                    <a:pt x="652" y="1368"/>
                  </a:lnTo>
                  <a:lnTo>
                    <a:pt x="652" y="1372"/>
                  </a:lnTo>
                  <a:lnTo>
                    <a:pt x="650" y="1374"/>
                  </a:lnTo>
                  <a:lnTo>
                    <a:pt x="650" y="1374"/>
                  </a:lnTo>
                  <a:lnTo>
                    <a:pt x="650" y="1376"/>
                  </a:lnTo>
                  <a:lnTo>
                    <a:pt x="650" y="1376"/>
                  </a:lnTo>
                  <a:lnTo>
                    <a:pt x="648" y="1374"/>
                  </a:lnTo>
                  <a:lnTo>
                    <a:pt x="648" y="1374"/>
                  </a:lnTo>
                  <a:lnTo>
                    <a:pt x="648" y="1374"/>
                  </a:lnTo>
                  <a:lnTo>
                    <a:pt x="646" y="1372"/>
                  </a:lnTo>
                  <a:lnTo>
                    <a:pt x="646" y="1372"/>
                  </a:lnTo>
                  <a:lnTo>
                    <a:pt x="642" y="1370"/>
                  </a:lnTo>
                  <a:lnTo>
                    <a:pt x="642" y="1370"/>
                  </a:lnTo>
                  <a:lnTo>
                    <a:pt x="642" y="1368"/>
                  </a:lnTo>
                  <a:lnTo>
                    <a:pt x="642" y="1368"/>
                  </a:lnTo>
                  <a:lnTo>
                    <a:pt x="638" y="1362"/>
                  </a:lnTo>
                  <a:lnTo>
                    <a:pt x="638" y="1362"/>
                  </a:lnTo>
                  <a:lnTo>
                    <a:pt x="636" y="1360"/>
                  </a:lnTo>
                  <a:lnTo>
                    <a:pt x="636" y="1360"/>
                  </a:lnTo>
                  <a:lnTo>
                    <a:pt x="636" y="1358"/>
                  </a:lnTo>
                  <a:lnTo>
                    <a:pt x="636" y="1358"/>
                  </a:lnTo>
                  <a:lnTo>
                    <a:pt x="636" y="1354"/>
                  </a:lnTo>
                  <a:lnTo>
                    <a:pt x="636" y="1354"/>
                  </a:lnTo>
                  <a:lnTo>
                    <a:pt x="634" y="1352"/>
                  </a:lnTo>
                  <a:lnTo>
                    <a:pt x="634" y="1352"/>
                  </a:lnTo>
                  <a:lnTo>
                    <a:pt x="632" y="1350"/>
                  </a:lnTo>
                  <a:lnTo>
                    <a:pt x="632" y="1350"/>
                  </a:lnTo>
                  <a:lnTo>
                    <a:pt x="632" y="1346"/>
                  </a:lnTo>
                  <a:lnTo>
                    <a:pt x="628" y="1344"/>
                  </a:lnTo>
                  <a:lnTo>
                    <a:pt x="628" y="1344"/>
                  </a:lnTo>
                  <a:lnTo>
                    <a:pt x="624" y="1342"/>
                  </a:lnTo>
                  <a:lnTo>
                    <a:pt x="624" y="1342"/>
                  </a:lnTo>
                  <a:lnTo>
                    <a:pt x="622" y="1340"/>
                  </a:lnTo>
                  <a:lnTo>
                    <a:pt x="622" y="1340"/>
                  </a:lnTo>
                  <a:lnTo>
                    <a:pt x="620" y="1338"/>
                  </a:lnTo>
                  <a:lnTo>
                    <a:pt x="620" y="1338"/>
                  </a:lnTo>
                  <a:lnTo>
                    <a:pt x="618" y="1336"/>
                  </a:lnTo>
                  <a:lnTo>
                    <a:pt x="618" y="1336"/>
                  </a:lnTo>
                  <a:lnTo>
                    <a:pt x="614" y="1334"/>
                  </a:lnTo>
                  <a:lnTo>
                    <a:pt x="614" y="1332"/>
                  </a:lnTo>
                  <a:lnTo>
                    <a:pt x="614" y="1332"/>
                  </a:lnTo>
                  <a:lnTo>
                    <a:pt x="612" y="1330"/>
                  </a:lnTo>
                  <a:lnTo>
                    <a:pt x="612" y="1330"/>
                  </a:lnTo>
                  <a:lnTo>
                    <a:pt x="610" y="1328"/>
                  </a:lnTo>
                  <a:lnTo>
                    <a:pt x="610" y="1328"/>
                  </a:lnTo>
                  <a:lnTo>
                    <a:pt x="610" y="1324"/>
                  </a:lnTo>
                  <a:lnTo>
                    <a:pt x="610" y="1324"/>
                  </a:lnTo>
                  <a:lnTo>
                    <a:pt x="606" y="1320"/>
                  </a:lnTo>
                  <a:lnTo>
                    <a:pt x="606" y="1320"/>
                  </a:lnTo>
                  <a:lnTo>
                    <a:pt x="602" y="1318"/>
                  </a:lnTo>
                  <a:lnTo>
                    <a:pt x="602" y="1318"/>
                  </a:lnTo>
                  <a:lnTo>
                    <a:pt x="600" y="1316"/>
                  </a:lnTo>
                  <a:lnTo>
                    <a:pt x="600" y="1316"/>
                  </a:lnTo>
                  <a:lnTo>
                    <a:pt x="600" y="1314"/>
                  </a:lnTo>
                  <a:lnTo>
                    <a:pt x="600" y="1314"/>
                  </a:lnTo>
                  <a:lnTo>
                    <a:pt x="598" y="1312"/>
                  </a:lnTo>
                  <a:lnTo>
                    <a:pt x="598" y="1312"/>
                  </a:lnTo>
                  <a:lnTo>
                    <a:pt x="596" y="1308"/>
                  </a:lnTo>
                  <a:lnTo>
                    <a:pt x="596" y="1308"/>
                  </a:lnTo>
                  <a:lnTo>
                    <a:pt x="596" y="1306"/>
                  </a:lnTo>
                  <a:lnTo>
                    <a:pt x="596" y="1306"/>
                  </a:lnTo>
                  <a:lnTo>
                    <a:pt x="592" y="1302"/>
                  </a:lnTo>
                  <a:lnTo>
                    <a:pt x="592" y="1302"/>
                  </a:lnTo>
                  <a:lnTo>
                    <a:pt x="592" y="1302"/>
                  </a:lnTo>
                  <a:lnTo>
                    <a:pt x="592" y="1302"/>
                  </a:lnTo>
                  <a:lnTo>
                    <a:pt x="592" y="1300"/>
                  </a:lnTo>
                  <a:lnTo>
                    <a:pt x="592" y="1300"/>
                  </a:lnTo>
                  <a:lnTo>
                    <a:pt x="590" y="1296"/>
                  </a:lnTo>
                  <a:lnTo>
                    <a:pt x="590" y="1296"/>
                  </a:lnTo>
                  <a:lnTo>
                    <a:pt x="586" y="1292"/>
                  </a:lnTo>
                  <a:lnTo>
                    <a:pt x="584" y="1292"/>
                  </a:lnTo>
                  <a:lnTo>
                    <a:pt x="584" y="1292"/>
                  </a:lnTo>
                  <a:lnTo>
                    <a:pt x="580" y="1288"/>
                  </a:lnTo>
                  <a:lnTo>
                    <a:pt x="580" y="1288"/>
                  </a:lnTo>
                  <a:lnTo>
                    <a:pt x="578" y="1284"/>
                  </a:lnTo>
                  <a:lnTo>
                    <a:pt x="578" y="1284"/>
                  </a:lnTo>
                  <a:lnTo>
                    <a:pt x="574" y="1280"/>
                  </a:lnTo>
                  <a:lnTo>
                    <a:pt x="574" y="1280"/>
                  </a:lnTo>
                  <a:lnTo>
                    <a:pt x="574" y="1278"/>
                  </a:lnTo>
                  <a:lnTo>
                    <a:pt x="574" y="1278"/>
                  </a:lnTo>
                  <a:lnTo>
                    <a:pt x="570" y="1274"/>
                  </a:lnTo>
                  <a:lnTo>
                    <a:pt x="570" y="1274"/>
                  </a:lnTo>
                  <a:lnTo>
                    <a:pt x="570" y="1274"/>
                  </a:lnTo>
                  <a:lnTo>
                    <a:pt x="570" y="1274"/>
                  </a:lnTo>
                  <a:lnTo>
                    <a:pt x="568" y="1274"/>
                  </a:lnTo>
                  <a:lnTo>
                    <a:pt x="568" y="1274"/>
                  </a:lnTo>
                  <a:lnTo>
                    <a:pt x="568" y="1274"/>
                  </a:lnTo>
                  <a:lnTo>
                    <a:pt x="566" y="1272"/>
                  </a:lnTo>
                  <a:lnTo>
                    <a:pt x="566" y="1270"/>
                  </a:lnTo>
                  <a:lnTo>
                    <a:pt x="566" y="1270"/>
                  </a:lnTo>
                  <a:lnTo>
                    <a:pt x="562" y="1268"/>
                  </a:lnTo>
                  <a:lnTo>
                    <a:pt x="562" y="1268"/>
                  </a:lnTo>
                  <a:lnTo>
                    <a:pt x="560" y="1266"/>
                  </a:lnTo>
                  <a:lnTo>
                    <a:pt x="560" y="1266"/>
                  </a:lnTo>
                  <a:lnTo>
                    <a:pt x="556" y="1264"/>
                  </a:lnTo>
                  <a:lnTo>
                    <a:pt x="556" y="1264"/>
                  </a:lnTo>
                  <a:lnTo>
                    <a:pt x="552" y="1260"/>
                  </a:lnTo>
                  <a:lnTo>
                    <a:pt x="552" y="1260"/>
                  </a:lnTo>
                  <a:lnTo>
                    <a:pt x="550" y="1260"/>
                  </a:lnTo>
                  <a:lnTo>
                    <a:pt x="550" y="1260"/>
                  </a:lnTo>
                  <a:lnTo>
                    <a:pt x="546" y="1258"/>
                  </a:lnTo>
                  <a:lnTo>
                    <a:pt x="546" y="1258"/>
                  </a:lnTo>
                  <a:lnTo>
                    <a:pt x="542" y="1258"/>
                  </a:lnTo>
                  <a:lnTo>
                    <a:pt x="542" y="1258"/>
                  </a:lnTo>
                  <a:lnTo>
                    <a:pt x="540" y="1258"/>
                  </a:lnTo>
                  <a:lnTo>
                    <a:pt x="540" y="1258"/>
                  </a:lnTo>
                  <a:lnTo>
                    <a:pt x="540" y="1256"/>
                  </a:lnTo>
                  <a:lnTo>
                    <a:pt x="540" y="1256"/>
                  </a:lnTo>
                  <a:lnTo>
                    <a:pt x="534" y="1256"/>
                  </a:lnTo>
                  <a:lnTo>
                    <a:pt x="534" y="1256"/>
                  </a:lnTo>
                  <a:lnTo>
                    <a:pt x="528" y="1258"/>
                  </a:lnTo>
                  <a:lnTo>
                    <a:pt x="528" y="1258"/>
                  </a:lnTo>
                  <a:lnTo>
                    <a:pt x="524" y="1262"/>
                  </a:lnTo>
                  <a:lnTo>
                    <a:pt x="522" y="1262"/>
                  </a:lnTo>
                  <a:lnTo>
                    <a:pt x="522" y="1262"/>
                  </a:lnTo>
                  <a:lnTo>
                    <a:pt x="518" y="1266"/>
                  </a:lnTo>
                  <a:lnTo>
                    <a:pt x="518" y="1266"/>
                  </a:lnTo>
                  <a:lnTo>
                    <a:pt x="516" y="1268"/>
                  </a:lnTo>
                  <a:lnTo>
                    <a:pt x="516" y="1268"/>
                  </a:lnTo>
                  <a:lnTo>
                    <a:pt x="516" y="1270"/>
                  </a:lnTo>
                  <a:lnTo>
                    <a:pt x="516" y="1270"/>
                  </a:lnTo>
                  <a:lnTo>
                    <a:pt x="514" y="1272"/>
                  </a:lnTo>
                  <a:lnTo>
                    <a:pt x="514" y="1272"/>
                  </a:lnTo>
                  <a:lnTo>
                    <a:pt x="512" y="1274"/>
                  </a:lnTo>
                  <a:lnTo>
                    <a:pt x="512" y="1274"/>
                  </a:lnTo>
                  <a:lnTo>
                    <a:pt x="510" y="1278"/>
                  </a:lnTo>
                  <a:lnTo>
                    <a:pt x="510" y="1278"/>
                  </a:lnTo>
                  <a:lnTo>
                    <a:pt x="510" y="1280"/>
                  </a:lnTo>
                  <a:lnTo>
                    <a:pt x="510" y="1280"/>
                  </a:lnTo>
                  <a:lnTo>
                    <a:pt x="508" y="1284"/>
                  </a:lnTo>
                  <a:lnTo>
                    <a:pt x="508" y="1284"/>
                  </a:lnTo>
                  <a:lnTo>
                    <a:pt x="506" y="1286"/>
                  </a:lnTo>
                  <a:lnTo>
                    <a:pt x="506" y="1286"/>
                  </a:lnTo>
                  <a:lnTo>
                    <a:pt x="506" y="1288"/>
                  </a:lnTo>
                  <a:lnTo>
                    <a:pt x="506" y="1288"/>
                  </a:lnTo>
                  <a:lnTo>
                    <a:pt x="502" y="1290"/>
                  </a:lnTo>
                  <a:lnTo>
                    <a:pt x="502" y="1290"/>
                  </a:lnTo>
                  <a:lnTo>
                    <a:pt x="500" y="1292"/>
                  </a:lnTo>
                  <a:lnTo>
                    <a:pt x="500" y="1292"/>
                  </a:lnTo>
                  <a:lnTo>
                    <a:pt x="498" y="1296"/>
                  </a:lnTo>
                  <a:lnTo>
                    <a:pt x="498" y="1296"/>
                  </a:lnTo>
                  <a:lnTo>
                    <a:pt x="496" y="1302"/>
                  </a:lnTo>
                  <a:lnTo>
                    <a:pt x="496" y="1302"/>
                  </a:lnTo>
                  <a:lnTo>
                    <a:pt x="496" y="1306"/>
                  </a:lnTo>
                  <a:lnTo>
                    <a:pt x="496" y="1306"/>
                  </a:lnTo>
                  <a:lnTo>
                    <a:pt x="496" y="1308"/>
                  </a:lnTo>
                  <a:lnTo>
                    <a:pt x="496" y="1308"/>
                  </a:lnTo>
                  <a:lnTo>
                    <a:pt x="494" y="1310"/>
                  </a:lnTo>
                  <a:lnTo>
                    <a:pt x="494" y="1310"/>
                  </a:lnTo>
                  <a:lnTo>
                    <a:pt x="492" y="1314"/>
                  </a:lnTo>
                  <a:lnTo>
                    <a:pt x="492" y="1314"/>
                  </a:lnTo>
                  <a:lnTo>
                    <a:pt x="490" y="1314"/>
                  </a:lnTo>
                  <a:lnTo>
                    <a:pt x="490" y="1314"/>
                  </a:lnTo>
                  <a:lnTo>
                    <a:pt x="490" y="1318"/>
                  </a:lnTo>
                  <a:lnTo>
                    <a:pt x="490" y="1318"/>
                  </a:lnTo>
                  <a:lnTo>
                    <a:pt x="486" y="1320"/>
                  </a:lnTo>
                  <a:lnTo>
                    <a:pt x="484" y="1322"/>
                  </a:lnTo>
                  <a:lnTo>
                    <a:pt x="484" y="1322"/>
                  </a:lnTo>
                  <a:lnTo>
                    <a:pt x="480" y="1324"/>
                  </a:lnTo>
                  <a:lnTo>
                    <a:pt x="480" y="1324"/>
                  </a:lnTo>
                  <a:lnTo>
                    <a:pt x="478" y="1326"/>
                  </a:lnTo>
                  <a:lnTo>
                    <a:pt x="478" y="1326"/>
                  </a:lnTo>
                  <a:lnTo>
                    <a:pt x="474" y="1326"/>
                  </a:lnTo>
                  <a:lnTo>
                    <a:pt x="474" y="1326"/>
                  </a:lnTo>
                  <a:lnTo>
                    <a:pt x="472" y="1330"/>
                  </a:lnTo>
                  <a:lnTo>
                    <a:pt x="472" y="1330"/>
                  </a:lnTo>
                  <a:lnTo>
                    <a:pt x="470" y="1332"/>
                  </a:lnTo>
                  <a:lnTo>
                    <a:pt x="470" y="1332"/>
                  </a:lnTo>
                  <a:lnTo>
                    <a:pt x="468" y="1336"/>
                  </a:lnTo>
                  <a:lnTo>
                    <a:pt x="468" y="1336"/>
                  </a:lnTo>
                  <a:lnTo>
                    <a:pt x="468" y="1338"/>
                  </a:lnTo>
                  <a:lnTo>
                    <a:pt x="468" y="1338"/>
                  </a:lnTo>
                  <a:lnTo>
                    <a:pt x="468" y="1340"/>
                  </a:lnTo>
                  <a:lnTo>
                    <a:pt x="468" y="1340"/>
                  </a:lnTo>
                  <a:lnTo>
                    <a:pt x="466" y="1342"/>
                  </a:lnTo>
                  <a:lnTo>
                    <a:pt x="466" y="1342"/>
                  </a:lnTo>
                  <a:lnTo>
                    <a:pt x="464" y="1346"/>
                  </a:lnTo>
                  <a:lnTo>
                    <a:pt x="464" y="1346"/>
                  </a:lnTo>
                  <a:lnTo>
                    <a:pt x="462" y="1348"/>
                  </a:lnTo>
                  <a:lnTo>
                    <a:pt x="462" y="1348"/>
                  </a:lnTo>
                  <a:lnTo>
                    <a:pt x="462" y="1350"/>
                  </a:lnTo>
                  <a:lnTo>
                    <a:pt x="462" y="1350"/>
                  </a:lnTo>
                  <a:lnTo>
                    <a:pt x="460" y="1352"/>
                  </a:lnTo>
                  <a:lnTo>
                    <a:pt x="460" y="1352"/>
                  </a:lnTo>
                  <a:lnTo>
                    <a:pt x="456" y="1354"/>
                  </a:lnTo>
                  <a:lnTo>
                    <a:pt x="456" y="1354"/>
                  </a:lnTo>
                  <a:lnTo>
                    <a:pt x="454" y="1356"/>
                  </a:lnTo>
                  <a:lnTo>
                    <a:pt x="454" y="1356"/>
                  </a:lnTo>
                  <a:lnTo>
                    <a:pt x="454" y="1358"/>
                  </a:lnTo>
                  <a:lnTo>
                    <a:pt x="454" y="1358"/>
                  </a:lnTo>
                  <a:lnTo>
                    <a:pt x="450" y="1360"/>
                  </a:lnTo>
                  <a:lnTo>
                    <a:pt x="450" y="1362"/>
                  </a:lnTo>
                  <a:lnTo>
                    <a:pt x="450" y="1362"/>
                  </a:lnTo>
                  <a:lnTo>
                    <a:pt x="448" y="1364"/>
                  </a:lnTo>
                  <a:lnTo>
                    <a:pt x="448" y="1364"/>
                  </a:lnTo>
                  <a:lnTo>
                    <a:pt x="446" y="1366"/>
                  </a:lnTo>
                  <a:lnTo>
                    <a:pt x="446" y="1366"/>
                  </a:lnTo>
                  <a:lnTo>
                    <a:pt x="446" y="1368"/>
                  </a:lnTo>
                  <a:lnTo>
                    <a:pt x="446" y="1368"/>
                  </a:lnTo>
                  <a:lnTo>
                    <a:pt x="442" y="1370"/>
                  </a:lnTo>
                  <a:lnTo>
                    <a:pt x="442" y="1370"/>
                  </a:lnTo>
                  <a:lnTo>
                    <a:pt x="442" y="1374"/>
                  </a:lnTo>
                  <a:lnTo>
                    <a:pt x="442" y="1374"/>
                  </a:lnTo>
                  <a:lnTo>
                    <a:pt x="440" y="1376"/>
                  </a:lnTo>
                  <a:lnTo>
                    <a:pt x="440" y="1376"/>
                  </a:lnTo>
                  <a:lnTo>
                    <a:pt x="440" y="1378"/>
                  </a:lnTo>
                  <a:lnTo>
                    <a:pt x="440" y="1378"/>
                  </a:lnTo>
                  <a:lnTo>
                    <a:pt x="440" y="1380"/>
                  </a:lnTo>
                  <a:lnTo>
                    <a:pt x="440" y="1380"/>
                  </a:lnTo>
                  <a:lnTo>
                    <a:pt x="436" y="1384"/>
                  </a:lnTo>
                  <a:lnTo>
                    <a:pt x="436" y="1384"/>
                  </a:lnTo>
                  <a:lnTo>
                    <a:pt x="436" y="1386"/>
                  </a:lnTo>
                  <a:lnTo>
                    <a:pt x="436" y="1386"/>
                  </a:lnTo>
                  <a:lnTo>
                    <a:pt x="434" y="1390"/>
                  </a:lnTo>
                  <a:lnTo>
                    <a:pt x="434" y="1390"/>
                  </a:lnTo>
                  <a:lnTo>
                    <a:pt x="432" y="1392"/>
                  </a:lnTo>
                  <a:lnTo>
                    <a:pt x="432" y="1392"/>
                  </a:lnTo>
                  <a:lnTo>
                    <a:pt x="432" y="1396"/>
                  </a:lnTo>
                  <a:lnTo>
                    <a:pt x="432" y="1396"/>
                  </a:lnTo>
                  <a:lnTo>
                    <a:pt x="430" y="1396"/>
                  </a:lnTo>
                  <a:lnTo>
                    <a:pt x="430" y="1396"/>
                  </a:lnTo>
                  <a:lnTo>
                    <a:pt x="428" y="1400"/>
                  </a:lnTo>
                  <a:lnTo>
                    <a:pt x="428" y="1400"/>
                  </a:lnTo>
                  <a:lnTo>
                    <a:pt x="426" y="1402"/>
                  </a:lnTo>
                  <a:lnTo>
                    <a:pt x="426" y="1402"/>
                  </a:lnTo>
                  <a:lnTo>
                    <a:pt x="426" y="1404"/>
                  </a:lnTo>
                  <a:lnTo>
                    <a:pt x="426" y="1404"/>
                  </a:lnTo>
                  <a:lnTo>
                    <a:pt x="424" y="1406"/>
                  </a:lnTo>
                  <a:lnTo>
                    <a:pt x="424" y="1406"/>
                  </a:lnTo>
                  <a:lnTo>
                    <a:pt x="420" y="1408"/>
                  </a:lnTo>
                  <a:lnTo>
                    <a:pt x="420" y="1408"/>
                  </a:lnTo>
                  <a:lnTo>
                    <a:pt x="418" y="1410"/>
                  </a:lnTo>
                  <a:lnTo>
                    <a:pt x="418" y="1410"/>
                  </a:lnTo>
                  <a:lnTo>
                    <a:pt x="418" y="1412"/>
                  </a:lnTo>
                  <a:lnTo>
                    <a:pt x="416" y="1414"/>
                  </a:lnTo>
                  <a:lnTo>
                    <a:pt x="416" y="1414"/>
                  </a:lnTo>
                  <a:lnTo>
                    <a:pt x="414" y="1416"/>
                  </a:lnTo>
                  <a:lnTo>
                    <a:pt x="414" y="1416"/>
                  </a:lnTo>
                  <a:lnTo>
                    <a:pt x="412" y="1418"/>
                  </a:lnTo>
                  <a:lnTo>
                    <a:pt x="412" y="1418"/>
                  </a:lnTo>
                  <a:lnTo>
                    <a:pt x="410" y="1418"/>
                  </a:lnTo>
                  <a:lnTo>
                    <a:pt x="408" y="1420"/>
                  </a:lnTo>
                  <a:lnTo>
                    <a:pt x="408" y="1420"/>
                  </a:lnTo>
                  <a:lnTo>
                    <a:pt x="408" y="1426"/>
                  </a:lnTo>
                  <a:lnTo>
                    <a:pt x="408" y="1426"/>
                  </a:lnTo>
                  <a:lnTo>
                    <a:pt x="408" y="1428"/>
                  </a:lnTo>
                  <a:lnTo>
                    <a:pt x="408" y="1428"/>
                  </a:lnTo>
                  <a:lnTo>
                    <a:pt x="406" y="1430"/>
                  </a:lnTo>
                  <a:lnTo>
                    <a:pt x="406" y="1430"/>
                  </a:lnTo>
                  <a:lnTo>
                    <a:pt x="404" y="1432"/>
                  </a:lnTo>
                  <a:lnTo>
                    <a:pt x="404" y="1432"/>
                  </a:lnTo>
                  <a:lnTo>
                    <a:pt x="402" y="1436"/>
                  </a:lnTo>
                  <a:lnTo>
                    <a:pt x="400" y="1438"/>
                  </a:lnTo>
                  <a:lnTo>
                    <a:pt x="400" y="1438"/>
                  </a:lnTo>
                  <a:lnTo>
                    <a:pt x="398" y="1440"/>
                  </a:lnTo>
                  <a:lnTo>
                    <a:pt x="398" y="1440"/>
                  </a:lnTo>
                  <a:lnTo>
                    <a:pt x="394" y="1444"/>
                  </a:lnTo>
                  <a:lnTo>
                    <a:pt x="394" y="1444"/>
                  </a:lnTo>
                  <a:lnTo>
                    <a:pt x="394" y="1446"/>
                  </a:lnTo>
                  <a:lnTo>
                    <a:pt x="394" y="1446"/>
                  </a:lnTo>
                  <a:lnTo>
                    <a:pt x="390" y="1452"/>
                  </a:lnTo>
                  <a:lnTo>
                    <a:pt x="390" y="1452"/>
                  </a:lnTo>
                  <a:lnTo>
                    <a:pt x="388" y="1454"/>
                  </a:lnTo>
                  <a:lnTo>
                    <a:pt x="388" y="1454"/>
                  </a:lnTo>
                  <a:lnTo>
                    <a:pt x="386" y="1456"/>
                  </a:lnTo>
                  <a:lnTo>
                    <a:pt x="386" y="1456"/>
                  </a:lnTo>
                  <a:lnTo>
                    <a:pt x="384" y="1460"/>
                  </a:lnTo>
                  <a:lnTo>
                    <a:pt x="384" y="1460"/>
                  </a:lnTo>
                  <a:lnTo>
                    <a:pt x="384" y="1462"/>
                  </a:lnTo>
                  <a:lnTo>
                    <a:pt x="384" y="1462"/>
                  </a:lnTo>
                  <a:lnTo>
                    <a:pt x="382" y="1462"/>
                  </a:lnTo>
                  <a:lnTo>
                    <a:pt x="382" y="1462"/>
                  </a:lnTo>
                  <a:lnTo>
                    <a:pt x="378" y="1464"/>
                  </a:lnTo>
                  <a:lnTo>
                    <a:pt x="378" y="1464"/>
                  </a:lnTo>
                  <a:lnTo>
                    <a:pt x="376" y="1468"/>
                  </a:lnTo>
                  <a:lnTo>
                    <a:pt x="376" y="1468"/>
                  </a:lnTo>
                  <a:lnTo>
                    <a:pt x="376" y="1468"/>
                  </a:lnTo>
                  <a:lnTo>
                    <a:pt x="376" y="1468"/>
                  </a:lnTo>
                  <a:lnTo>
                    <a:pt x="372" y="1474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6"/>
                  </a:lnTo>
                  <a:lnTo>
                    <a:pt x="368" y="1478"/>
                  </a:lnTo>
                  <a:lnTo>
                    <a:pt x="368" y="1478"/>
                  </a:lnTo>
                  <a:lnTo>
                    <a:pt x="366" y="1482"/>
                  </a:lnTo>
                  <a:lnTo>
                    <a:pt x="364" y="1482"/>
                  </a:lnTo>
                  <a:lnTo>
                    <a:pt x="364" y="1482"/>
                  </a:lnTo>
                  <a:lnTo>
                    <a:pt x="362" y="1484"/>
                  </a:lnTo>
                  <a:lnTo>
                    <a:pt x="362" y="1484"/>
                  </a:lnTo>
                  <a:lnTo>
                    <a:pt x="360" y="1486"/>
                  </a:lnTo>
                  <a:lnTo>
                    <a:pt x="360" y="1486"/>
                  </a:lnTo>
                  <a:lnTo>
                    <a:pt x="354" y="1490"/>
                  </a:lnTo>
                  <a:lnTo>
                    <a:pt x="354" y="1490"/>
                  </a:lnTo>
                  <a:lnTo>
                    <a:pt x="354" y="1492"/>
                  </a:lnTo>
                  <a:lnTo>
                    <a:pt x="354" y="1492"/>
                  </a:lnTo>
                  <a:lnTo>
                    <a:pt x="352" y="1494"/>
                  </a:lnTo>
                  <a:lnTo>
                    <a:pt x="352" y="1494"/>
                  </a:lnTo>
                  <a:lnTo>
                    <a:pt x="350" y="1496"/>
                  </a:lnTo>
                  <a:lnTo>
                    <a:pt x="350" y="1496"/>
                  </a:lnTo>
                  <a:lnTo>
                    <a:pt x="348" y="1500"/>
                  </a:lnTo>
                  <a:lnTo>
                    <a:pt x="348" y="1500"/>
                  </a:lnTo>
                  <a:lnTo>
                    <a:pt x="346" y="1502"/>
                  </a:lnTo>
                  <a:lnTo>
                    <a:pt x="346" y="1502"/>
                  </a:lnTo>
                  <a:lnTo>
                    <a:pt x="344" y="1504"/>
                  </a:lnTo>
                  <a:lnTo>
                    <a:pt x="344" y="1504"/>
                  </a:lnTo>
                  <a:lnTo>
                    <a:pt x="344" y="1508"/>
                  </a:lnTo>
                  <a:lnTo>
                    <a:pt x="344" y="1508"/>
                  </a:lnTo>
                  <a:lnTo>
                    <a:pt x="344" y="1510"/>
                  </a:lnTo>
                  <a:lnTo>
                    <a:pt x="344" y="1510"/>
                  </a:lnTo>
                  <a:lnTo>
                    <a:pt x="342" y="1512"/>
                  </a:lnTo>
                  <a:lnTo>
                    <a:pt x="342" y="1512"/>
                  </a:lnTo>
                  <a:lnTo>
                    <a:pt x="340" y="1514"/>
                  </a:lnTo>
                  <a:lnTo>
                    <a:pt x="340" y="1514"/>
                  </a:lnTo>
                  <a:lnTo>
                    <a:pt x="338" y="1518"/>
                  </a:lnTo>
                  <a:lnTo>
                    <a:pt x="338" y="1518"/>
                  </a:lnTo>
                  <a:lnTo>
                    <a:pt x="338" y="1520"/>
                  </a:lnTo>
                  <a:lnTo>
                    <a:pt x="338" y="1520"/>
                  </a:lnTo>
                  <a:lnTo>
                    <a:pt x="336" y="1522"/>
                  </a:lnTo>
                  <a:lnTo>
                    <a:pt x="336" y="1522"/>
                  </a:lnTo>
                  <a:lnTo>
                    <a:pt x="334" y="1524"/>
                  </a:lnTo>
                  <a:lnTo>
                    <a:pt x="334" y="1524"/>
                  </a:lnTo>
                  <a:lnTo>
                    <a:pt x="334" y="1524"/>
                  </a:lnTo>
                  <a:lnTo>
                    <a:pt x="332" y="1528"/>
                  </a:lnTo>
                  <a:lnTo>
                    <a:pt x="332" y="1528"/>
                  </a:lnTo>
                  <a:lnTo>
                    <a:pt x="328" y="1532"/>
                  </a:lnTo>
                  <a:lnTo>
                    <a:pt x="328" y="1532"/>
                  </a:lnTo>
                  <a:lnTo>
                    <a:pt x="328" y="1534"/>
                  </a:lnTo>
                  <a:lnTo>
                    <a:pt x="328" y="1534"/>
                  </a:lnTo>
                  <a:lnTo>
                    <a:pt x="326" y="1536"/>
                  </a:lnTo>
                  <a:lnTo>
                    <a:pt x="326" y="1536"/>
                  </a:lnTo>
                  <a:lnTo>
                    <a:pt x="324" y="1538"/>
                  </a:lnTo>
                  <a:lnTo>
                    <a:pt x="324" y="1538"/>
                  </a:lnTo>
                  <a:lnTo>
                    <a:pt x="322" y="1542"/>
                  </a:lnTo>
                  <a:lnTo>
                    <a:pt x="322" y="1542"/>
                  </a:lnTo>
                  <a:lnTo>
                    <a:pt x="318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4" y="1548"/>
                  </a:lnTo>
                  <a:lnTo>
                    <a:pt x="310" y="1552"/>
                  </a:lnTo>
                  <a:lnTo>
                    <a:pt x="310" y="1554"/>
                  </a:lnTo>
                  <a:lnTo>
                    <a:pt x="310" y="1554"/>
                  </a:lnTo>
                  <a:lnTo>
                    <a:pt x="308" y="1556"/>
                  </a:lnTo>
                  <a:lnTo>
                    <a:pt x="308" y="1556"/>
                  </a:lnTo>
                  <a:lnTo>
                    <a:pt x="306" y="1558"/>
                  </a:lnTo>
                  <a:lnTo>
                    <a:pt x="306" y="1558"/>
                  </a:lnTo>
                  <a:lnTo>
                    <a:pt x="304" y="1562"/>
                  </a:lnTo>
                  <a:lnTo>
                    <a:pt x="304" y="1562"/>
                  </a:lnTo>
                  <a:lnTo>
                    <a:pt x="304" y="1564"/>
                  </a:lnTo>
                  <a:lnTo>
                    <a:pt x="304" y="1564"/>
                  </a:lnTo>
                  <a:lnTo>
                    <a:pt x="302" y="1566"/>
                  </a:lnTo>
                  <a:lnTo>
                    <a:pt x="302" y="1566"/>
                  </a:lnTo>
                  <a:lnTo>
                    <a:pt x="300" y="1568"/>
                  </a:lnTo>
                  <a:lnTo>
                    <a:pt x="300" y="1568"/>
                  </a:lnTo>
                  <a:lnTo>
                    <a:pt x="300" y="1570"/>
                  </a:lnTo>
                  <a:lnTo>
                    <a:pt x="298" y="1574"/>
                  </a:lnTo>
                  <a:lnTo>
                    <a:pt x="298" y="1574"/>
                  </a:lnTo>
                  <a:lnTo>
                    <a:pt x="298" y="1574"/>
                  </a:lnTo>
                  <a:lnTo>
                    <a:pt x="298" y="1574"/>
                  </a:lnTo>
                  <a:lnTo>
                    <a:pt x="294" y="1578"/>
                  </a:lnTo>
                  <a:lnTo>
                    <a:pt x="294" y="1578"/>
                  </a:lnTo>
                  <a:lnTo>
                    <a:pt x="294" y="1580"/>
                  </a:lnTo>
                  <a:lnTo>
                    <a:pt x="292" y="1582"/>
                  </a:lnTo>
                  <a:lnTo>
                    <a:pt x="292" y="1582"/>
                  </a:lnTo>
                  <a:lnTo>
                    <a:pt x="290" y="1586"/>
                  </a:lnTo>
                  <a:lnTo>
                    <a:pt x="290" y="1586"/>
                  </a:lnTo>
                  <a:lnTo>
                    <a:pt x="290" y="1588"/>
                  </a:lnTo>
                  <a:lnTo>
                    <a:pt x="290" y="1588"/>
                  </a:lnTo>
                  <a:lnTo>
                    <a:pt x="288" y="1588"/>
                  </a:lnTo>
                  <a:lnTo>
                    <a:pt x="288" y="1588"/>
                  </a:lnTo>
                  <a:lnTo>
                    <a:pt x="286" y="1590"/>
                  </a:lnTo>
                  <a:lnTo>
                    <a:pt x="286" y="1590"/>
                  </a:lnTo>
                  <a:lnTo>
                    <a:pt x="284" y="1594"/>
                  </a:lnTo>
                  <a:lnTo>
                    <a:pt x="284" y="1594"/>
                  </a:lnTo>
                  <a:lnTo>
                    <a:pt x="282" y="1594"/>
                  </a:lnTo>
                  <a:lnTo>
                    <a:pt x="282" y="1594"/>
                  </a:lnTo>
                  <a:lnTo>
                    <a:pt x="278" y="1598"/>
                  </a:lnTo>
                  <a:lnTo>
                    <a:pt x="278" y="1598"/>
                  </a:lnTo>
                  <a:lnTo>
                    <a:pt x="276" y="1600"/>
                  </a:lnTo>
                  <a:lnTo>
                    <a:pt x="276" y="1602"/>
                  </a:lnTo>
                  <a:lnTo>
                    <a:pt x="276" y="1602"/>
                  </a:lnTo>
                  <a:lnTo>
                    <a:pt x="276" y="1604"/>
                  </a:lnTo>
                  <a:lnTo>
                    <a:pt x="276" y="1604"/>
                  </a:lnTo>
                  <a:lnTo>
                    <a:pt x="274" y="1606"/>
                  </a:lnTo>
                  <a:lnTo>
                    <a:pt x="274" y="1606"/>
                  </a:lnTo>
                  <a:lnTo>
                    <a:pt x="272" y="1606"/>
                  </a:lnTo>
                  <a:lnTo>
                    <a:pt x="272" y="1606"/>
                  </a:lnTo>
                  <a:lnTo>
                    <a:pt x="272" y="1608"/>
                  </a:lnTo>
                  <a:lnTo>
                    <a:pt x="272" y="1608"/>
                  </a:lnTo>
                  <a:lnTo>
                    <a:pt x="270" y="1608"/>
                  </a:lnTo>
                  <a:lnTo>
                    <a:pt x="270" y="1608"/>
                  </a:lnTo>
                  <a:lnTo>
                    <a:pt x="264" y="1614"/>
                  </a:lnTo>
                  <a:lnTo>
                    <a:pt x="264" y="1614"/>
                  </a:lnTo>
                  <a:lnTo>
                    <a:pt x="260" y="1618"/>
                  </a:lnTo>
                  <a:lnTo>
                    <a:pt x="260" y="1618"/>
                  </a:lnTo>
                  <a:lnTo>
                    <a:pt x="258" y="1624"/>
                  </a:lnTo>
                  <a:lnTo>
                    <a:pt x="258" y="1626"/>
                  </a:lnTo>
                  <a:lnTo>
                    <a:pt x="258" y="1626"/>
                  </a:lnTo>
                  <a:lnTo>
                    <a:pt x="256" y="1630"/>
                  </a:lnTo>
                  <a:lnTo>
                    <a:pt x="256" y="1632"/>
                  </a:lnTo>
                  <a:lnTo>
                    <a:pt x="256" y="1632"/>
                  </a:lnTo>
                  <a:lnTo>
                    <a:pt x="256" y="1638"/>
                  </a:lnTo>
                  <a:lnTo>
                    <a:pt x="256" y="1638"/>
                  </a:lnTo>
                  <a:lnTo>
                    <a:pt x="254" y="1640"/>
                  </a:lnTo>
                  <a:lnTo>
                    <a:pt x="252" y="1642"/>
                  </a:lnTo>
                  <a:lnTo>
                    <a:pt x="252" y="1642"/>
                  </a:lnTo>
                  <a:lnTo>
                    <a:pt x="252" y="1644"/>
                  </a:lnTo>
                  <a:lnTo>
                    <a:pt x="252" y="1644"/>
                  </a:lnTo>
                  <a:lnTo>
                    <a:pt x="250" y="1646"/>
                  </a:lnTo>
                  <a:lnTo>
                    <a:pt x="250" y="1646"/>
                  </a:lnTo>
                  <a:lnTo>
                    <a:pt x="248" y="1650"/>
                  </a:lnTo>
                  <a:lnTo>
                    <a:pt x="248" y="1650"/>
                  </a:lnTo>
                  <a:lnTo>
                    <a:pt x="246" y="1652"/>
                  </a:lnTo>
                  <a:lnTo>
                    <a:pt x="246" y="1652"/>
                  </a:lnTo>
                  <a:lnTo>
                    <a:pt x="244" y="1652"/>
                  </a:lnTo>
                  <a:lnTo>
                    <a:pt x="244" y="1652"/>
                  </a:lnTo>
                  <a:lnTo>
                    <a:pt x="240" y="1654"/>
                  </a:lnTo>
                  <a:lnTo>
                    <a:pt x="240" y="1654"/>
                  </a:lnTo>
                  <a:lnTo>
                    <a:pt x="238" y="1658"/>
                  </a:lnTo>
                  <a:lnTo>
                    <a:pt x="238" y="1658"/>
                  </a:lnTo>
                  <a:lnTo>
                    <a:pt x="238" y="1660"/>
                  </a:lnTo>
                  <a:lnTo>
                    <a:pt x="238" y="1660"/>
                  </a:lnTo>
                  <a:lnTo>
                    <a:pt x="234" y="1664"/>
                  </a:lnTo>
                  <a:lnTo>
                    <a:pt x="234" y="1664"/>
                  </a:lnTo>
                  <a:lnTo>
                    <a:pt x="232" y="1664"/>
                  </a:lnTo>
                  <a:lnTo>
                    <a:pt x="232" y="1664"/>
                  </a:lnTo>
                  <a:lnTo>
                    <a:pt x="228" y="1666"/>
                  </a:lnTo>
                  <a:lnTo>
                    <a:pt x="228" y="1666"/>
                  </a:lnTo>
                  <a:lnTo>
                    <a:pt x="224" y="1670"/>
                  </a:lnTo>
                  <a:lnTo>
                    <a:pt x="224" y="1672"/>
                  </a:lnTo>
                  <a:lnTo>
                    <a:pt x="224" y="1672"/>
                  </a:lnTo>
                  <a:lnTo>
                    <a:pt x="222" y="1676"/>
                  </a:lnTo>
                  <a:lnTo>
                    <a:pt x="222" y="1676"/>
                  </a:lnTo>
                  <a:lnTo>
                    <a:pt x="222" y="1678"/>
                  </a:lnTo>
                  <a:lnTo>
                    <a:pt x="222" y="1678"/>
                  </a:lnTo>
                  <a:lnTo>
                    <a:pt x="220" y="1680"/>
                  </a:lnTo>
                  <a:lnTo>
                    <a:pt x="220" y="1680"/>
                  </a:lnTo>
                  <a:lnTo>
                    <a:pt x="220" y="1684"/>
                  </a:lnTo>
                  <a:lnTo>
                    <a:pt x="220" y="1684"/>
                  </a:lnTo>
                  <a:lnTo>
                    <a:pt x="218" y="1688"/>
                  </a:lnTo>
                  <a:lnTo>
                    <a:pt x="218" y="1688"/>
                  </a:lnTo>
                  <a:lnTo>
                    <a:pt x="212" y="1690"/>
                  </a:lnTo>
                  <a:lnTo>
                    <a:pt x="212" y="1690"/>
                  </a:lnTo>
                  <a:lnTo>
                    <a:pt x="210" y="1694"/>
                  </a:lnTo>
                  <a:lnTo>
                    <a:pt x="210" y="1694"/>
                  </a:lnTo>
                  <a:lnTo>
                    <a:pt x="210" y="1696"/>
                  </a:lnTo>
                  <a:lnTo>
                    <a:pt x="210" y="1696"/>
                  </a:lnTo>
                  <a:lnTo>
                    <a:pt x="208" y="1698"/>
                  </a:lnTo>
                  <a:lnTo>
                    <a:pt x="208" y="1698"/>
                  </a:lnTo>
                  <a:lnTo>
                    <a:pt x="206" y="1700"/>
                  </a:lnTo>
                  <a:lnTo>
                    <a:pt x="206" y="1700"/>
                  </a:lnTo>
                  <a:lnTo>
                    <a:pt x="202" y="1702"/>
                  </a:lnTo>
                  <a:lnTo>
                    <a:pt x="202" y="1702"/>
                  </a:lnTo>
                  <a:lnTo>
                    <a:pt x="198" y="1708"/>
                  </a:lnTo>
                  <a:lnTo>
                    <a:pt x="198" y="1708"/>
                  </a:lnTo>
                  <a:lnTo>
                    <a:pt x="196" y="1712"/>
                  </a:lnTo>
                  <a:lnTo>
                    <a:pt x="196" y="1712"/>
                  </a:lnTo>
                  <a:lnTo>
                    <a:pt x="196" y="1714"/>
                  </a:lnTo>
                  <a:lnTo>
                    <a:pt x="196" y="1714"/>
                  </a:lnTo>
                  <a:lnTo>
                    <a:pt x="194" y="1714"/>
                  </a:lnTo>
                  <a:lnTo>
                    <a:pt x="194" y="1714"/>
                  </a:lnTo>
                  <a:lnTo>
                    <a:pt x="192" y="1718"/>
                  </a:lnTo>
                  <a:lnTo>
                    <a:pt x="192" y="1718"/>
                  </a:lnTo>
                  <a:lnTo>
                    <a:pt x="190" y="1722"/>
                  </a:lnTo>
                  <a:lnTo>
                    <a:pt x="190" y="1722"/>
                  </a:lnTo>
                  <a:lnTo>
                    <a:pt x="190" y="1724"/>
                  </a:lnTo>
                  <a:lnTo>
                    <a:pt x="190" y="1724"/>
                  </a:lnTo>
                  <a:lnTo>
                    <a:pt x="188" y="1724"/>
                  </a:lnTo>
                  <a:lnTo>
                    <a:pt x="188" y="1724"/>
                  </a:lnTo>
                  <a:lnTo>
                    <a:pt x="186" y="1728"/>
                  </a:lnTo>
                  <a:lnTo>
                    <a:pt x="186" y="1728"/>
                  </a:lnTo>
                  <a:lnTo>
                    <a:pt x="186" y="1732"/>
                  </a:lnTo>
                  <a:lnTo>
                    <a:pt x="186" y="1732"/>
                  </a:lnTo>
                  <a:lnTo>
                    <a:pt x="184" y="1734"/>
                  </a:lnTo>
                  <a:lnTo>
                    <a:pt x="184" y="1734"/>
                  </a:lnTo>
                  <a:lnTo>
                    <a:pt x="184" y="1736"/>
                  </a:lnTo>
                  <a:lnTo>
                    <a:pt x="184" y="1736"/>
                  </a:lnTo>
                  <a:lnTo>
                    <a:pt x="182" y="1738"/>
                  </a:lnTo>
                  <a:lnTo>
                    <a:pt x="182" y="1738"/>
                  </a:lnTo>
                  <a:lnTo>
                    <a:pt x="182" y="1740"/>
                  </a:lnTo>
                  <a:lnTo>
                    <a:pt x="182" y="1740"/>
                  </a:lnTo>
                  <a:lnTo>
                    <a:pt x="180" y="1744"/>
                  </a:lnTo>
                  <a:lnTo>
                    <a:pt x="180" y="1744"/>
                  </a:lnTo>
                  <a:lnTo>
                    <a:pt x="178" y="1748"/>
                  </a:lnTo>
                  <a:lnTo>
                    <a:pt x="178" y="1748"/>
                  </a:lnTo>
                  <a:lnTo>
                    <a:pt x="176" y="1752"/>
                  </a:lnTo>
                  <a:lnTo>
                    <a:pt x="176" y="1752"/>
                  </a:lnTo>
                  <a:lnTo>
                    <a:pt x="172" y="1756"/>
                  </a:lnTo>
                  <a:lnTo>
                    <a:pt x="172" y="1756"/>
                  </a:lnTo>
                  <a:lnTo>
                    <a:pt x="170" y="1756"/>
                  </a:lnTo>
                  <a:lnTo>
                    <a:pt x="170" y="1756"/>
                  </a:lnTo>
                  <a:lnTo>
                    <a:pt x="166" y="1758"/>
                  </a:lnTo>
                  <a:lnTo>
                    <a:pt x="166" y="1758"/>
                  </a:lnTo>
                  <a:lnTo>
                    <a:pt x="164" y="1762"/>
                  </a:lnTo>
                  <a:lnTo>
                    <a:pt x="164" y="1762"/>
                  </a:lnTo>
                  <a:lnTo>
                    <a:pt x="164" y="1764"/>
                  </a:lnTo>
                  <a:lnTo>
                    <a:pt x="164" y="1764"/>
                  </a:lnTo>
                  <a:lnTo>
                    <a:pt x="162" y="1764"/>
                  </a:lnTo>
                  <a:lnTo>
                    <a:pt x="162" y="1764"/>
                  </a:lnTo>
                  <a:lnTo>
                    <a:pt x="160" y="1768"/>
                  </a:lnTo>
                  <a:lnTo>
                    <a:pt x="160" y="1768"/>
                  </a:lnTo>
                  <a:lnTo>
                    <a:pt x="156" y="1772"/>
                  </a:lnTo>
                  <a:lnTo>
                    <a:pt x="156" y="1772"/>
                  </a:lnTo>
                  <a:lnTo>
                    <a:pt x="154" y="1778"/>
                  </a:lnTo>
                  <a:lnTo>
                    <a:pt x="154" y="1778"/>
                  </a:lnTo>
                  <a:lnTo>
                    <a:pt x="154" y="1778"/>
                  </a:lnTo>
                  <a:lnTo>
                    <a:pt x="150" y="1782"/>
                  </a:lnTo>
                  <a:lnTo>
                    <a:pt x="150" y="1782"/>
                  </a:lnTo>
                  <a:lnTo>
                    <a:pt x="148" y="1784"/>
                  </a:lnTo>
                  <a:lnTo>
                    <a:pt x="148" y="1786"/>
                  </a:lnTo>
                  <a:lnTo>
                    <a:pt x="148" y="1786"/>
                  </a:lnTo>
                  <a:lnTo>
                    <a:pt x="146" y="1790"/>
                  </a:lnTo>
                  <a:lnTo>
                    <a:pt x="146" y="1790"/>
                  </a:lnTo>
                  <a:lnTo>
                    <a:pt x="144" y="1792"/>
                  </a:lnTo>
                  <a:lnTo>
                    <a:pt x="144" y="1792"/>
                  </a:lnTo>
                  <a:lnTo>
                    <a:pt x="142" y="1794"/>
                  </a:lnTo>
                  <a:lnTo>
                    <a:pt x="142" y="1794"/>
                  </a:lnTo>
                  <a:lnTo>
                    <a:pt x="140" y="1796"/>
                  </a:lnTo>
                  <a:lnTo>
                    <a:pt x="140" y="1796"/>
                  </a:lnTo>
                  <a:lnTo>
                    <a:pt x="140" y="1798"/>
                  </a:lnTo>
                  <a:lnTo>
                    <a:pt x="140" y="1798"/>
                  </a:lnTo>
                  <a:lnTo>
                    <a:pt x="136" y="1800"/>
                  </a:lnTo>
                  <a:lnTo>
                    <a:pt x="136" y="1800"/>
                  </a:lnTo>
                  <a:lnTo>
                    <a:pt x="134" y="1804"/>
                  </a:lnTo>
                  <a:lnTo>
                    <a:pt x="134" y="1804"/>
                  </a:lnTo>
                  <a:lnTo>
                    <a:pt x="134" y="1806"/>
                  </a:lnTo>
                  <a:lnTo>
                    <a:pt x="134" y="1806"/>
                  </a:lnTo>
                  <a:lnTo>
                    <a:pt x="132" y="1808"/>
                  </a:lnTo>
                  <a:lnTo>
                    <a:pt x="132" y="1808"/>
                  </a:lnTo>
                  <a:lnTo>
                    <a:pt x="130" y="1810"/>
                  </a:lnTo>
                  <a:lnTo>
                    <a:pt x="130" y="1810"/>
                  </a:lnTo>
                  <a:lnTo>
                    <a:pt x="128" y="1814"/>
                  </a:lnTo>
                  <a:lnTo>
                    <a:pt x="128" y="1814"/>
                  </a:lnTo>
                  <a:lnTo>
                    <a:pt x="128" y="1816"/>
                  </a:lnTo>
                  <a:lnTo>
                    <a:pt x="128" y="1816"/>
                  </a:lnTo>
                  <a:lnTo>
                    <a:pt x="126" y="1818"/>
                  </a:lnTo>
                  <a:lnTo>
                    <a:pt x="122" y="1824"/>
                  </a:lnTo>
                  <a:lnTo>
                    <a:pt x="122" y="1824"/>
                  </a:lnTo>
                  <a:lnTo>
                    <a:pt x="120" y="1826"/>
                  </a:lnTo>
                  <a:lnTo>
                    <a:pt x="120" y="1826"/>
                  </a:lnTo>
                  <a:lnTo>
                    <a:pt x="118" y="1828"/>
                  </a:lnTo>
                  <a:lnTo>
                    <a:pt x="118" y="1828"/>
                  </a:lnTo>
                  <a:lnTo>
                    <a:pt x="116" y="1830"/>
                  </a:lnTo>
                  <a:lnTo>
                    <a:pt x="116" y="1830"/>
                  </a:lnTo>
                  <a:lnTo>
                    <a:pt x="116" y="1830"/>
                  </a:lnTo>
                  <a:lnTo>
                    <a:pt x="112" y="1834"/>
                  </a:lnTo>
                  <a:lnTo>
                    <a:pt x="112" y="1834"/>
                  </a:lnTo>
                  <a:lnTo>
                    <a:pt x="110" y="1836"/>
                  </a:lnTo>
                  <a:lnTo>
                    <a:pt x="110" y="1836"/>
                  </a:lnTo>
                  <a:lnTo>
                    <a:pt x="108" y="1838"/>
                  </a:lnTo>
                  <a:lnTo>
                    <a:pt x="108" y="1838"/>
                  </a:lnTo>
                  <a:lnTo>
                    <a:pt x="106" y="1842"/>
                  </a:lnTo>
                  <a:lnTo>
                    <a:pt x="106" y="1842"/>
                  </a:lnTo>
                  <a:lnTo>
                    <a:pt x="106" y="1844"/>
                  </a:lnTo>
                  <a:lnTo>
                    <a:pt x="106" y="1844"/>
                  </a:lnTo>
                  <a:lnTo>
                    <a:pt x="104" y="1846"/>
                  </a:lnTo>
                  <a:lnTo>
                    <a:pt x="104" y="1846"/>
                  </a:lnTo>
                  <a:lnTo>
                    <a:pt x="102" y="1848"/>
                  </a:lnTo>
                  <a:lnTo>
                    <a:pt x="102" y="1848"/>
                  </a:lnTo>
                  <a:lnTo>
                    <a:pt x="98" y="1850"/>
                  </a:lnTo>
                  <a:lnTo>
                    <a:pt x="98" y="1852"/>
                  </a:lnTo>
                  <a:lnTo>
                    <a:pt x="98" y="1852"/>
                  </a:lnTo>
                  <a:lnTo>
                    <a:pt x="94" y="1854"/>
                  </a:lnTo>
                  <a:lnTo>
                    <a:pt x="94" y="1854"/>
                  </a:lnTo>
                  <a:lnTo>
                    <a:pt x="94" y="1856"/>
                  </a:lnTo>
                  <a:lnTo>
                    <a:pt x="94" y="1856"/>
                  </a:lnTo>
                  <a:lnTo>
                    <a:pt x="92" y="1858"/>
                  </a:lnTo>
                  <a:lnTo>
                    <a:pt x="92" y="1858"/>
                  </a:lnTo>
                  <a:lnTo>
                    <a:pt x="90" y="1860"/>
                  </a:lnTo>
                  <a:lnTo>
                    <a:pt x="90" y="1860"/>
                  </a:lnTo>
                  <a:lnTo>
                    <a:pt x="86" y="1866"/>
                  </a:lnTo>
                  <a:lnTo>
                    <a:pt x="86" y="1866"/>
                  </a:lnTo>
                  <a:lnTo>
                    <a:pt x="84" y="1872"/>
                  </a:lnTo>
                  <a:lnTo>
                    <a:pt x="84" y="1872"/>
                  </a:lnTo>
                  <a:lnTo>
                    <a:pt x="82" y="1874"/>
                  </a:lnTo>
                  <a:lnTo>
                    <a:pt x="82" y="1874"/>
                  </a:lnTo>
                  <a:lnTo>
                    <a:pt x="82" y="1876"/>
                  </a:lnTo>
                  <a:lnTo>
                    <a:pt x="82" y="1876"/>
                  </a:lnTo>
                  <a:lnTo>
                    <a:pt x="80" y="1878"/>
                  </a:lnTo>
                  <a:lnTo>
                    <a:pt x="80" y="1878"/>
                  </a:lnTo>
                  <a:lnTo>
                    <a:pt x="78" y="1880"/>
                  </a:lnTo>
                  <a:lnTo>
                    <a:pt x="78" y="1880"/>
                  </a:lnTo>
                  <a:lnTo>
                    <a:pt x="76" y="1886"/>
                  </a:lnTo>
                  <a:lnTo>
                    <a:pt x="76" y="1886"/>
                  </a:lnTo>
                  <a:lnTo>
                    <a:pt x="74" y="1888"/>
                  </a:lnTo>
                  <a:lnTo>
                    <a:pt x="74" y="1888"/>
                  </a:lnTo>
                  <a:lnTo>
                    <a:pt x="72" y="1890"/>
                  </a:lnTo>
                  <a:lnTo>
                    <a:pt x="72" y="1890"/>
                  </a:lnTo>
                  <a:lnTo>
                    <a:pt x="70" y="1892"/>
                  </a:lnTo>
                  <a:lnTo>
                    <a:pt x="70" y="1892"/>
                  </a:lnTo>
                  <a:lnTo>
                    <a:pt x="68" y="1892"/>
                  </a:lnTo>
                  <a:lnTo>
                    <a:pt x="68" y="1892"/>
                  </a:lnTo>
                  <a:lnTo>
                    <a:pt x="64" y="1896"/>
                  </a:lnTo>
                  <a:lnTo>
                    <a:pt x="64" y="1898"/>
                  </a:lnTo>
                  <a:lnTo>
                    <a:pt x="64" y="1898"/>
                  </a:lnTo>
                  <a:lnTo>
                    <a:pt x="62" y="1898"/>
                  </a:lnTo>
                  <a:lnTo>
                    <a:pt x="62" y="1898"/>
                  </a:lnTo>
                  <a:lnTo>
                    <a:pt x="60" y="1902"/>
                  </a:lnTo>
                  <a:lnTo>
                    <a:pt x="60" y="1902"/>
                  </a:lnTo>
                  <a:lnTo>
                    <a:pt x="56" y="1906"/>
                  </a:lnTo>
                  <a:lnTo>
                    <a:pt x="56" y="1906"/>
                  </a:lnTo>
                  <a:lnTo>
                    <a:pt x="56" y="1908"/>
                  </a:lnTo>
                  <a:lnTo>
                    <a:pt x="56" y="1908"/>
                  </a:lnTo>
                  <a:lnTo>
                    <a:pt x="54" y="1912"/>
                  </a:lnTo>
                  <a:lnTo>
                    <a:pt x="54" y="1912"/>
                  </a:lnTo>
                  <a:lnTo>
                    <a:pt x="54" y="1914"/>
                  </a:lnTo>
                  <a:lnTo>
                    <a:pt x="54" y="1914"/>
                  </a:lnTo>
                  <a:lnTo>
                    <a:pt x="54" y="1916"/>
                  </a:lnTo>
                  <a:lnTo>
                    <a:pt x="54" y="1916"/>
                  </a:lnTo>
                  <a:lnTo>
                    <a:pt x="52" y="1920"/>
                  </a:lnTo>
                  <a:lnTo>
                    <a:pt x="52" y="1920"/>
                  </a:lnTo>
                  <a:lnTo>
                    <a:pt x="50" y="1924"/>
                  </a:lnTo>
                  <a:lnTo>
                    <a:pt x="50" y="1924"/>
                  </a:lnTo>
                  <a:lnTo>
                    <a:pt x="48" y="1924"/>
                  </a:lnTo>
                  <a:lnTo>
                    <a:pt x="48" y="1924"/>
                  </a:lnTo>
                  <a:lnTo>
                    <a:pt x="46" y="1926"/>
                  </a:lnTo>
                  <a:lnTo>
                    <a:pt x="46" y="1926"/>
                  </a:lnTo>
                  <a:lnTo>
                    <a:pt x="44" y="1930"/>
                  </a:lnTo>
                  <a:lnTo>
                    <a:pt x="44" y="1930"/>
                  </a:lnTo>
                  <a:lnTo>
                    <a:pt x="42" y="1932"/>
                  </a:lnTo>
                  <a:lnTo>
                    <a:pt x="42" y="1932"/>
                  </a:lnTo>
                  <a:lnTo>
                    <a:pt x="40" y="1932"/>
                  </a:lnTo>
                  <a:lnTo>
                    <a:pt x="40" y="1932"/>
                  </a:lnTo>
                  <a:lnTo>
                    <a:pt x="38" y="1934"/>
                  </a:lnTo>
                  <a:lnTo>
                    <a:pt x="38" y="1934"/>
                  </a:lnTo>
                  <a:lnTo>
                    <a:pt x="36" y="1936"/>
                  </a:lnTo>
                  <a:lnTo>
                    <a:pt x="36" y="1936"/>
                  </a:lnTo>
                  <a:lnTo>
                    <a:pt x="32" y="1938"/>
                  </a:lnTo>
                  <a:lnTo>
                    <a:pt x="32" y="1940"/>
                  </a:lnTo>
                  <a:lnTo>
                    <a:pt x="32" y="1940"/>
                  </a:lnTo>
                  <a:lnTo>
                    <a:pt x="28" y="1942"/>
                  </a:lnTo>
                  <a:lnTo>
                    <a:pt x="28" y="1942"/>
                  </a:lnTo>
                  <a:lnTo>
                    <a:pt x="26" y="1946"/>
                  </a:lnTo>
                  <a:lnTo>
                    <a:pt x="26" y="1946"/>
                  </a:lnTo>
                  <a:lnTo>
                    <a:pt x="26" y="1948"/>
                  </a:lnTo>
                  <a:lnTo>
                    <a:pt x="26" y="1948"/>
                  </a:lnTo>
                  <a:lnTo>
                    <a:pt x="24" y="1952"/>
                  </a:lnTo>
                  <a:lnTo>
                    <a:pt x="26" y="1954"/>
                  </a:lnTo>
                  <a:lnTo>
                    <a:pt x="28" y="1956"/>
                  </a:lnTo>
                  <a:lnTo>
                    <a:pt x="28" y="1956"/>
                  </a:lnTo>
                  <a:lnTo>
                    <a:pt x="34" y="1958"/>
                  </a:lnTo>
                  <a:lnTo>
                    <a:pt x="36" y="1958"/>
                  </a:lnTo>
                  <a:lnTo>
                    <a:pt x="36" y="1958"/>
                  </a:lnTo>
                  <a:lnTo>
                    <a:pt x="40" y="1960"/>
                  </a:lnTo>
                  <a:lnTo>
                    <a:pt x="40" y="1960"/>
                  </a:lnTo>
                  <a:lnTo>
                    <a:pt x="44" y="1958"/>
                  </a:lnTo>
                  <a:lnTo>
                    <a:pt x="44" y="1958"/>
                  </a:lnTo>
                  <a:lnTo>
                    <a:pt x="46" y="1958"/>
                  </a:lnTo>
                  <a:lnTo>
                    <a:pt x="46" y="1958"/>
                  </a:lnTo>
                  <a:lnTo>
                    <a:pt x="52" y="1958"/>
                  </a:lnTo>
                  <a:lnTo>
                    <a:pt x="52" y="1958"/>
                  </a:lnTo>
                  <a:lnTo>
                    <a:pt x="54" y="1958"/>
                  </a:lnTo>
                  <a:lnTo>
                    <a:pt x="54" y="1958"/>
                  </a:lnTo>
                  <a:lnTo>
                    <a:pt x="58" y="1958"/>
                  </a:lnTo>
                  <a:lnTo>
                    <a:pt x="58" y="1958"/>
                  </a:lnTo>
                  <a:lnTo>
                    <a:pt x="62" y="1958"/>
                  </a:lnTo>
                  <a:lnTo>
                    <a:pt x="62" y="1958"/>
                  </a:lnTo>
                  <a:lnTo>
                    <a:pt x="64" y="1956"/>
                  </a:lnTo>
                  <a:lnTo>
                    <a:pt x="64" y="1956"/>
                  </a:lnTo>
                  <a:lnTo>
                    <a:pt x="66" y="1958"/>
                  </a:lnTo>
                  <a:lnTo>
                    <a:pt x="66" y="1958"/>
                  </a:lnTo>
                  <a:lnTo>
                    <a:pt x="70" y="1958"/>
                  </a:lnTo>
                  <a:lnTo>
                    <a:pt x="70" y="1958"/>
                  </a:lnTo>
                  <a:lnTo>
                    <a:pt x="74" y="1956"/>
                  </a:lnTo>
                  <a:lnTo>
                    <a:pt x="74" y="1956"/>
                  </a:lnTo>
                  <a:lnTo>
                    <a:pt x="76" y="1956"/>
                  </a:lnTo>
                  <a:lnTo>
                    <a:pt x="76" y="1956"/>
                  </a:lnTo>
                  <a:lnTo>
                    <a:pt x="78" y="1956"/>
                  </a:lnTo>
                  <a:lnTo>
                    <a:pt x="78" y="1956"/>
                  </a:lnTo>
                  <a:lnTo>
                    <a:pt x="80" y="1956"/>
                  </a:lnTo>
                  <a:lnTo>
                    <a:pt x="82" y="1956"/>
                  </a:lnTo>
                  <a:lnTo>
                    <a:pt x="82" y="1956"/>
                  </a:lnTo>
                  <a:lnTo>
                    <a:pt x="84" y="1956"/>
                  </a:lnTo>
                  <a:lnTo>
                    <a:pt x="84" y="1956"/>
                  </a:lnTo>
                  <a:lnTo>
                    <a:pt x="88" y="1956"/>
                  </a:lnTo>
                  <a:lnTo>
                    <a:pt x="94" y="1956"/>
                  </a:lnTo>
                  <a:lnTo>
                    <a:pt x="94" y="1956"/>
                  </a:lnTo>
                  <a:lnTo>
                    <a:pt x="96" y="1956"/>
                  </a:lnTo>
                  <a:lnTo>
                    <a:pt x="96" y="1956"/>
                  </a:lnTo>
                  <a:lnTo>
                    <a:pt x="100" y="1956"/>
                  </a:lnTo>
                  <a:lnTo>
                    <a:pt x="100" y="1956"/>
                  </a:lnTo>
                  <a:lnTo>
                    <a:pt x="106" y="1954"/>
                  </a:lnTo>
                  <a:lnTo>
                    <a:pt x="106" y="1954"/>
                  </a:lnTo>
                  <a:lnTo>
                    <a:pt x="108" y="1954"/>
                  </a:lnTo>
                  <a:lnTo>
                    <a:pt x="108" y="1954"/>
                  </a:lnTo>
                  <a:lnTo>
                    <a:pt x="112" y="1954"/>
                  </a:lnTo>
                  <a:lnTo>
                    <a:pt x="112" y="1954"/>
                  </a:lnTo>
                  <a:lnTo>
                    <a:pt x="118" y="1956"/>
                  </a:lnTo>
                  <a:lnTo>
                    <a:pt x="118" y="1956"/>
                  </a:lnTo>
                  <a:lnTo>
                    <a:pt x="124" y="1956"/>
                  </a:lnTo>
                  <a:lnTo>
                    <a:pt x="126" y="1956"/>
                  </a:lnTo>
                  <a:lnTo>
                    <a:pt x="126" y="1956"/>
                  </a:lnTo>
                  <a:lnTo>
                    <a:pt x="126" y="1956"/>
                  </a:lnTo>
                  <a:lnTo>
                    <a:pt x="128" y="1956"/>
                  </a:lnTo>
                  <a:lnTo>
                    <a:pt x="128" y="1956"/>
                  </a:lnTo>
                  <a:lnTo>
                    <a:pt x="130" y="1956"/>
                  </a:lnTo>
                  <a:lnTo>
                    <a:pt x="130" y="1956"/>
                  </a:lnTo>
                  <a:lnTo>
                    <a:pt x="134" y="1954"/>
                  </a:lnTo>
                  <a:lnTo>
                    <a:pt x="134" y="1954"/>
                  </a:lnTo>
                  <a:lnTo>
                    <a:pt x="138" y="1954"/>
                  </a:lnTo>
                  <a:lnTo>
                    <a:pt x="138" y="1954"/>
                  </a:lnTo>
                  <a:lnTo>
                    <a:pt x="142" y="1954"/>
                  </a:lnTo>
                  <a:lnTo>
                    <a:pt x="142" y="1954"/>
                  </a:lnTo>
                  <a:lnTo>
                    <a:pt x="144" y="1954"/>
                  </a:lnTo>
                  <a:lnTo>
                    <a:pt x="144" y="1954"/>
                  </a:lnTo>
                  <a:lnTo>
                    <a:pt x="146" y="1954"/>
                  </a:lnTo>
                  <a:lnTo>
                    <a:pt x="148" y="1954"/>
                  </a:lnTo>
                  <a:lnTo>
                    <a:pt x="148" y="1954"/>
                  </a:lnTo>
                  <a:lnTo>
                    <a:pt x="152" y="1954"/>
                  </a:lnTo>
                  <a:lnTo>
                    <a:pt x="152" y="1954"/>
                  </a:lnTo>
                  <a:lnTo>
                    <a:pt x="152" y="1954"/>
                  </a:lnTo>
                  <a:lnTo>
                    <a:pt x="152" y="1954"/>
                  </a:lnTo>
                  <a:lnTo>
                    <a:pt x="156" y="1956"/>
                  </a:lnTo>
                  <a:lnTo>
                    <a:pt x="158" y="1956"/>
                  </a:lnTo>
                  <a:lnTo>
                    <a:pt x="158" y="1956"/>
                  </a:lnTo>
                  <a:lnTo>
                    <a:pt x="160" y="1956"/>
                  </a:lnTo>
                  <a:lnTo>
                    <a:pt x="160" y="1956"/>
                  </a:lnTo>
                  <a:lnTo>
                    <a:pt x="162" y="1956"/>
                  </a:lnTo>
                  <a:lnTo>
                    <a:pt x="162" y="1956"/>
                  </a:lnTo>
                  <a:lnTo>
                    <a:pt x="166" y="1956"/>
                  </a:lnTo>
                  <a:lnTo>
                    <a:pt x="166" y="1956"/>
                  </a:lnTo>
                  <a:lnTo>
                    <a:pt x="168" y="1956"/>
                  </a:lnTo>
                  <a:lnTo>
                    <a:pt x="168" y="1956"/>
                  </a:lnTo>
                  <a:lnTo>
                    <a:pt x="170" y="1954"/>
                  </a:lnTo>
                  <a:lnTo>
                    <a:pt x="170" y="1954"/>
                  </a:lnTo>
                  <a:lnTo>
                    <a:pt x="172" y="1954"/>
                  </a:lnTo>
                  <a:lnTo>
                    <a:pt x="172" y="1954"/>
                  </a:lnTo>
                  <a:lnTo>
                    <a:pt x="174" y="1954"/>
                  </a:lnTo>
                  <a:lnTo>
                    <a:pt x="176" y="1954"/>
                  </a:lnTo>
                  <a:lnTo>
                    <a:pt x="176" y="1954"/>
                  </a:lnTo>
                  <a:lnTo>
                    <a:pt x="178" y="1954"/>
                  </a:lnTo>
                  <a:lnTo>
                    <a:pt x="178" y="1954"/>
                  </a:lnTo>
                  <a:lnTo>
                    <a:pt x="182" y="1954"/>
                  </a:lnTo>
                  <a:lnTo>
                    <a:pt x="182" y="1954"/>
                  </a:lnTo>
                  <a:lnTo>
                    <a:pt x="184" y="1954"/>
                  </a:lnTo>
                  <a:lnTo>
                    <a:pt x="184" y="1954"/>
                  </a:lnTo>
                  <a:lnTo>
                    <a:pt x="188" y="1954"/>
                  </a:lnTo>
                  <a:lnTo>
                    <a:pt x="188" y="1954"/>
                  </a:lnTo>
                  <a:lnTo>
                    <a:pt x="190" y="1954"/>
                  </a:lnTo>
                  <a:lnTo>
                    <a:pt x="190" y="1954"/>
                  </a:lnTo>
                  <a:lnTo>
                    <a:pt x="194" y="1954"/>
                  </a:lnTo>
                  <a:lnTo>
                    <a:pt x="194" y="1954"/>
                  </a:lnTo>
                  <a:lnTo>
                    <a:pt x="196" y="1954"/>
                  </a:lnTo>
                  <a:lnTo>
                    <a:pt x="196" y="1954"/>
                  </a:lnTo>
                  <a:lnTo>
                    <a:pt x="198" y="1954"/>
                  </a:lnTo>
                  <a:lnTo>
                    <a:pt x="198" y="1954"/>
                  </a:lnTo>
                  <a:lnTo>
                    <a:pt x="204" y="1956"/>
                  </a:lnTo>
                  <a:lnTo>
                    <a:pt x="204" y="1956"/>
                  </a:lnTo>
                  <a:lnTo>
                    <a:pt x="208" y="1954"/>
                  </a:lnTo>
                  <a:lnTo>
                    <a:pt x="208" y="1954"/>
                  </a:lnTo>
                  <a:lnTo>
                    <a:pt x="210" y="1954"/>
                  </a:lnTo>
                  <a:lnTo>
                    <a:pt x="210" y="1954"/>
                  </a:lnTo>
                  <a:lnTo>
                    <a:pt x="212" y="1954"/>
                  </a:lnTo>
                  <a:lnTo>
                    <a:pt x="212" y="1954"/>
                  </a:lnTo>
                  <a:lnTo>
                    <a:pt x="216" y="1954"/>
                  </a:lnTo>
                  <a:lnTo>
                    <a:pt x="216" y="1954"/>
                  </a:lnTo>
                  <a:lnTo>
                    <a:pt x="220" y="1954"/>
                  </a:lnTo>
                  <a:lnTo>
                    <a:pt x="220" y="1954"/>
                  </a:lnTo>
                  <a:lnTo>
                    <a:pt x="222" y="1954"/>
                  </a:lnTo>
                  <a:lnTo>
                    <a:pt x="222" y="1954"/>
                  </a:lnTo>
                  <a:lnTo>
                    <a:pt x="222" y="1954"/>
                  </a:lnTo>
                  <a:lnTo>
                    <a:pt x="226" y="1954"/>
                  </a:lnTo>
                  <a:lnTo>
                    <a:pt x="226" y="1954"/>
                  </a:lnTo>
                  <a:lnTo>
                    <a:pt x="230" y="1954"/>
                  </a:lnTo>
                  <a:lnTo>
                    <a:pt x="230" y="1954"/>
                  </a:lnTo>
                  <a:lnTo>
                    <a:pt x="232" y="1952"/>
                  </a:lnTo>
                  <a:lnTo>
                    <a:pt x="232" y="1952"/>
                  </a:lnTo>
                  <a:lnTo>
                    <a:pt x="232" y="1954"/>
                  </a:lnTo>
                  <a:lnTo>
                    <a:pt x="232" y="1954"/>
                  </a:lnTo>
                  <a:lnTo>
                    <a:pt x="236" y="1954"/>
                  </a:lnTo>
                  <a:lnTo>
                    <a:pt x="238" y="1954"/>
                  </a:lnTo>
                  <a:lnTo>
                    <a:pt x="238" y="1954"/>
                  </a:lnTo>
                  <a:lnTo>
                    <a:pt x="240" y="1952"/>
                  </a:lnTo>
                  <a:lnTo>
                    <a:pt x="240" y="1952"/>
                  </a:lnTo>
                  <a:lnTo>
                    <a:pt x="242" y="1950"/>
                  </a:lnTo>
                  <a:lnTo>
                    <a:pt x="242" y="1950"/>
                  </a:lnTo>
                  <a:lnTo>
                    <a:pt x="244" y="1950"/>
                  </a:lnTo>
                  <a:lnTo>
                    <a:pt x="244" y="1950"/>
                  </a:lnTo>
                  <a:lnTo>
                    <a:pt x="248" y="1950"/>
                  </a:lnTo>
                  <a:lnTo>
                    <a:pt x="248" y="1950"/>
                  </a:lnTo>
                  <a:lnTo>
                    <a:pt x="254" y="1950"/>
                  </a:lnTo>
                  <a:lnTo>
                    <a:pt x="254" y="1950"/>
                  </a:lnTo>
                  <a:lnTo>
                    <a:pt x="258" y="1950"/>
                  </a:lnTo>
                  <a:lnTo>
                    <a:pt x="258" y="1950"/>
                  </a:lnTo>
                  <a:lnTo>
                    <a:pt x="262" y="1950"/>
                  </a:lnTo>
                  <a:lnTo>
                    <a:pt x="266" y="1950"/>
                  </a:lnTo>
                  <a:lnTo>
                    <a:pt x="266" y="1950"/>
                  </a:lnTo>
                  <a:lnTo>
                    <a:pt x="268" y="1950"/>
                  </a:lnTo>
                  <a:lnTo>
                    <a:pt x="268" y="1950"/>
                  </a:lnTo>
                  <a:lnTo>
                    <a:pt x="274" y="1950"/>
                  </a:lnTo>
                  <a:lnTo>
                    <a:pt x="274" y="1950"/>
                  </a:lnTo>
                  <a:lnTo>
                    <a:pt x="274" y="1950"/>
                  </a:lnTo>
                  <a:lnTo>
                    <a:pt x="278" y="1950"/>
                  </a:lnTo>
                  <a:lnTo>
                    <a:pt x="278" y="1950"/>
                  </a:lnTo>
                  <a:lnTo>
                    <a:pt x="278" y="1950"/>
                  </a:lnTo>
                  <a:lnTo>
                    <a:pt x="284" y="1950"/>
                  </a:lnTo>
                  <a:lnTo>
                    <a:pt x="284" y="1950"/>
                  </a:lnTo>
                  <a:lnTo>
                    <a:pt x="288" y="1950"/>
                  </a:lnTo>
                  <a:lnTo>
                    <a:pt x="288" y="1950"/>
                  </a:lnTo>
                  <a:lnTo>
                    <a:pt x="290" y="1950"/>
                  </a:lnTo>
                  <a:lnTo>
                    <a:pt x="290" y="1950"/>
                  </a:lnTo>
                  <a:lnTo>
                    <a:pt x="294" y="1950"/>
                  </a:lnTo>
                  <a:lnTo>
                    <a:pt x="294" y="1950"/>
                  </a:lnTo>
                  <a:lnTo>
                    <a:pt x="296" y="1950"/>
                  </a:lnTo>
                  <a:lnTo>
                    <a:pt x="296" y="1950"/>
                  </a:lnTo>
                  <a:lnTo>
                    <a:pt x="300" y="1950"/>
                  </a:lnTo>
                  <a:lnTo>
                    <a:pt x="300" y="1950"/>
                  </a:lnTo>
                  <a:lnTo>
                    <a:pt x="302" y="1952"/>
                  </a:lnTo>
                  <a:lnTo>
                    <a:pt x="302" y="1952"/>
                  </a:lnTo>
                  <a:lnTo>
                    <a:pt x="304" y="1952"/>
                  </a:lnTo>
                  <a:lnTo>
                    <a:pt x="304" y="1952"/>
                  </a:lnTo>
                  <a:lnTo>
                    <a:pt x="308" y="1954"/>
                  </a:lnTo>
                  <a:lnTo>
                    <a:pt x="310" y="1954"/>
                  </a:lnTo>
                  <a:lnTo>
                    <a:pt x="310" y="1954"/>
                  </a:lnTo>
                  <a:lnTo>
                    <a:pt x="312" y="1954"/>
                  </a:lnTo>
                  <a:lnTo>
                    <a:pt x="312" y="1954"/>
                  </a:lnTo>
                  <a:lnTo>
                    <a:pt x="318" y="1954"/>
                  </a:lnTo>
                  <a:lnTo>
                    <a:pt x="318" y="1954"/>
                  </a:lnTo>
                  <a:lnTo>
                    <a:pt x="320" y="1952"/>
                  </a:lnTo>
                  <a:lnTo>
                    <a:pt x="320" y="1952"/>
                  </a:lnTo>
                  <a:lnTo>
                    <a:pt x="322" y="1954"/>
                  </a:lnTo>
                  <a:lnTo>
                    <a:pt x="322" y="1954"/>
                  </a:lnTo>
                  <a:lnTo>
                    <a:pt x="326" y="1954"/>
                  </a:lnTo>
                  <a:lnTo>
                    <a:pt x="326" y="1954"/>
                  </a:lnTo>
                  <a:lnTo>
                    <a:pt x="326" y="1954"/>
                  </a:lnTo>
                  <a:lnTo>
                    <a:pt x="330" y="1952"/>
                  </a:lnTo>
                  <a:lnTo>
                    <a:pt x="330" y="1952"/>
                  </a:lnTo>
                  <a:lnTo>
                    <a:pt x="332" y="1952"/>
                  </a:lnTo>
                  <a:lnTo>
                    <a:pt x="332" y="1952"/>
                  </a:lnTo>
                  <a:lnTo>
                    <a:pt x="334" y="1952"/>
                  </a:lnTo>
                  <a:lnTo>
                    <a:pt x="334" y="1952"/>
                  </a:lnTo>
                  <a:lnTo>
                    <a:pt x="338" y="1950"/>
                  </a:lnTo>
                  <a:lnTo>
                    <a:pt x="338" y="1950"/>
                  </a:lnTo>
                  <a:lnTo>
                    <a:pt x="340" y="1950"/>
                  </a:lnTo>
                  <a:lnTo>
                    <a:pt x="340" y="1950"/>
                  </a:lnTo>
                  <a:lnTo>
                    <a:pt x="342" y="1950"/>
                  </a:lnTo>
                  <a:lnTo>
                    <a:pt x="342" y="1950"/>
                  </a:lnTo>
                  <a:lnTo>
                    <a:pt x="344" y="1950"/>
                  </a:lnTo>
                  <a:lnTo>
                    <a:pt x="344" y="1950"/>
                  </a:lnTo>
                  <a:lnTo>
                    <a:pt x="350" y="1950"/>
                  </a:lnTo>
                  <a:lnTo>
                    <a:pt x="352" y="1950"/>
                  </a:lnTo>
                  <a:lnTo>
                    <a:pt x="354" y="1950"/>
                  </a:lnTo>
                  <a:lnTo>
                    <a:pt x="358" y="1950"/>
                  </a:lnTo>
                  <a:lnTo>
                    <a:pt x="358" y="1950"/>
                  </a:lnTo>
                  <a:lnTo>
                    <a:pt x="364" y="1950"/>
                  </a:lnTo>
                  <a:lnTo>
                    <a:pt x="364" y="1950"/>
                  </a:lnTo>
                  <a:lnTo>
                    <a:pt x="370" y="1948"/>
                  </a:lnTo>
                  <a:lnTo>
                    <a:pt x="370" y="1948"/>
                  </a:lnTo>
                  <a:lnTo>
                    <a:pt x="370" y="1950"/>
                  </a:lnTo>
                  <a:lnTo>
                    <a:pt x="370" y="1950"/>
                  </a:lnTo>
                  <a:lnTo>
                    <a:pt x="368" y="1952"/>
                  </a:lnTo>
                  <a:lnTo>
                    <a:pt x="368" y="1952"/>
                  </a:lnTo>
                  <a:lnTo>
                    <a:pt x="368" y="1956"/>
                  </a:lnTo>
                  <a:lnTo>
                    <a:pt x="368" y="1956"/>
                  </a:lnTo>
                  <a:lnTo>
                    <a:pt x="368" y="1958"/>
                  </a:lnTo>
                  <a:lnTo>
                    <a:pt x="368" y="1958"/>
                  </a:lnTo>
                  <a:lnTo>
                    <a:pt x="368" y="1962"/>
                  </a:lnTo>
                  <a:lnTo>
                    <a:pt x="368" y="1962"/>
                  </a:lnTo>
                  <a:lnTo>
                    <a:pt x="366" y="1964"/>
                  </a:lnTo>
                  <a:lnTo>
                    <a:pt x="366" y="1964"/>
                  </a:lnTo>
                  <a:lnTo>
                    <a:pt x="366" y="1966"/>
                  </a:lnTo>
                  <a:lnTo>
                    <a:pt x="366" y="1966"/>
                  </a:lnTo>
                  <a:lnTo>
                    <a:pt x="366" y="1970"/>
                  </a:lnTo>
                  <a:lnTo>
                    <a:pt x="366" y="1970"/>
                  </a:lnTo>
                  <a:lnTo>
                    <a:pt x="366" y="1972"/>
                  </a:lnTo>
                  <a:lnTo>
                    <a:pt x="364" y="1978"/>
                  </a:lnTo>
                  <a:lnTo>
                    <a:pt x="364" y="1978"/>
                  </a:lnTo>
                  <a:lnTo>
                    <a:pt x="362" y="1980"/>
                  </a:lnTo>
                  <a:lnTo>
                    <a:pt x="362" y="1980"/>
                  </a:lnTo>
                  <a:lnTo>
                    <a:pt x="362" y="1984"/>
                  </a:lnTo>
                  <a:lnTo>
                    <a:pt x="358" y="1994"/>
                  </a:lnTo>
                  <a:lnTo>
                    <a:pt x="358" y="1994"/>
                  </a:lnTo>
                  <a:lnTo>
                    <a:pt x="356" y="2000"/>
                  </a:lnTo>
                  <a:lnTo>
                    <a:pt x="356" y="2000"/>
                  </a:lnTo>
                  <a:lnTo>
                    <a:pt x="356" y="2000"/>
                  </a:lnTo>
                  <a:lnTo>
                    <a:pt x="356" y="2000"/>
                  </a:lnTo>
                  <a:lnTo>
                    <a:pt x="356" y="2002"/>
                  </a:lnTo>
                  <a:lnTo>
                    <a:pt x="356" y="2002"/>
                  </a:lnTo>
                  <a:lnTo>
                    <a:pt x="354" y="2006"/>
                  </a:lnTo>
                  <a:lnTo>
                    <a:pt x="354" y="2006"/>
                  </a:lnTo>
                  <a:lnTo>
                    <a:pt x="354" y="2010"/>
                  </a:lnTo>
                  <a:lnTo>
                    <a:pt x="354" y="2010"/>
                  </a:lnTo>
                  <a:lnTo>
                    <a:pt x="352" y="2014"/>
                  </a:lnTo>
                  <a:lnTo>
                    <a:pt x="352" y="2014"/>
                  </a:lnTo>
                  <a:lnTo>
                    <a:pt x="352" y="2020"/>
                  </a:lnTo>
                  <a:lnTo>
                    <a:pt x="352" y="2020"/>
                  </a:lnTo>
                  <a:lnTo>
                    <a:pt x="354" y="2026"/>
                  </a:lnTo>
                  <a:lnTo>
                    <a:pt x="354" y="2026"/>
                  </a:lnTo>
                  <a:lnTo>
                    <a:pt x="354" y="2028"/>
                  </a:lnTo>
                  <a:lnTo>
                    <a:pt x="354" y="2028"/>
                  </a:lnTo>
                  <a:lnTo>
                    <a:pt x="354" y="2032"/>
                  </a:lnTo>
                  <a:lnTo>
                    <a:pt x="354" y="2032"/>
                  </a:lnTo>
                  <a:lnTo>
                    <a:pt x="354" y="2032"/>
                  </a:lnTo>
                  <a:lnTo>
                    <a:pt x="354" y="2032"/>
                  </a:lnTo>
                  <a:lnTo>
                    <a:pt x="352" y="2036"/>
                  </a:lnTo>
                  <a:lnTo>
                    <a:pt x="352" y="2036"/>
                  </a:lnTo>
                  <a:lnTo>
                    <a:pt x="352" y="2038"/>
                  </a:lnTo>
                  <a:lnTo>
                    <a:pt x="352" y="2038"/>
                  </a:lnTo>
                  <a:lnTo>
                    <a:pt x="350" y="2042"/>
                  </a:lnTo>
                  <a:lnTo>
                    <a:pt x="350" y="2042"/>
                  </a:lnTo>
                  <a:lnTo>
                    <a:pt x="350" y="2046"/>
                  </a:lnTo>
                  <a:lnTo>
                    <a:pt x="350" y="2046"/>
                  </a:lnTo>
                  <a:lnTo>
                    <a:pt x="350" y="2048"/>
                  </a:lnTo>
                  <a:lnTo>
                    <a:pt x="350" y="2048"/>
                  </a:lnTo>
                  <a:lnTo>
                    <a:pt x="350" y="2052"/>
                  </a:lnTo>
                  <a:lnTo>
                    <a:pt x="350" y="2052"/>
                  </a:lnTo>
                  <a:lnTo>
                    <a:pt x="350" y="2054"/>
                  </a:lnTo>
                  <a:lnTo>
                    <a:pt x="350" y="2054"/>
                  </a:lnTo>
                  <a:lnTo>
                    <a:pt x="350" y="2056"/>
                  </a:lnTo>
                  <a:lnTo>
                    <a:pt x="350" y="2056"/>
                  </a:lnTo>
                  <a:lnTo>
                    <a:pt x="350" y="2058"/>
                  </a:lnTo>
                  <a:lnTo>
                    <a:pt x="350" y="2058"/>
                  </a:lnTo>
                  <a:lnTo>
                    <a:pt x="350" y="2060"/>
                  </a:lnTo>
                  <a:lnTo>
                    <a:pt x="350" y="2060"/>
                  </a:lnTo>
                  <a:lnTo>
                    <a:pt x="348" y="2064"/>
                  </a:lnTo>
                  <a:lnTo>
                    <a:pt x="348" y="2064"/>
                  </a:lnTo>
                  <a:lnTo>
                    <a:pt x="348" y="2066"/>
                  </a:lnTo>
                  <a:lnTo>
                    <a:pt x="348" y="2066"/>
                  </a:lnTo>
                  <a:lnTo>
                    <a:pt x="348" y="2070"/>
                  </a:lnTo>
                  <a:lnTo>
                    <a:pt x="348" y="2070"/>
                  </a:lnTo>
                  <a:lnTo>
                    <a:pt x="346" y="2072"/>
                  </a:lnTo>
                  <a:lnTo>
                    <a:pt x="346" y="2072"/>
                  </a:lnTo>
                  <a:lnTo>
                    <a:pt x="346" y="2076"/>
                  </a:lnTo>
                  <a:lnTo>
                    <a:pt x="346" y="2076"/>
                  </a:lnTo>
                  <a:lnTo>
                    <a:pt x="346" y="2078"/>
                  </a:lnTo>
                  <a:lnTo>
                    <a:pt x="346" y="2078"/>
                  </a:lnTo>
                  <a:lnTo>
                    <a:pt x="346" y="2082"/>
                  </a:lnTo>
                  <a:lnTo>
                    <a:pt x="346" y="2082"/>
                  </a:lnTo>
                  <a:lnTo>
                    <a:pt x="346" y="2084"/>
                  </a:lnTo>
                  <a:lnTo>
                    <a:pt x="346" y="2084"/>
                  </a:lnTo>
                  <a:lnTo>
                    <a:pt x="344" y="2086"/>
                  </a:lnTo>
                  <a:lnTo>
                    <a:pt x="344" y="2086"/>
                  </a:lnTo>
                  <a:lnTo>
                    <a:pt x="344" y="2090"/>
                  </a:lnTo>
                  <a:lnTo>
                    <a:pt x="344" y="2090"/>
                  </a:lnTo>
                  <a:lnTo>
                    <a:pt x="344" y="2092"/>
                  </a:lnTo>
                  <a:lnTo>
                    <a:pt x="344" y="2092"/>
                  </a:lnTo>
                  <a:lnTo>
                    <a:pt x="342" y="2094"/>
                  </a:lnTo>
                  <a:lnTo>
                    <a:pt x="342" y="2094"/>
                  </a:lnTo>
                  <a:lnTo>
                    <a:pt x="342" y="2098"/>
                  </a:lnTo>
                  <a:lnTo>
                    <a:pt x="340" y="2100"/>
                  </a:lnTo>
                  <a:lnTo>
                    <a:pt x="340" y="2100"/>
                  </a:lnTo>
                  <a:lnTo>
                    <a:pt x="340" y="2104"/>
                  </a:lnTo>
                  <a:lnTo>
                    <a:pt x="340" y="2104"/>
                  </a:lnTo>
                  <a:lnTo>
                    <a:pt x="340" y="2108"/>
                  </a:lnTo>
                  <a:lnTo>
                    <a:pt x="340" y="2108"/>
                  </a:lnTo>
                  <a:lnTo>
                    <a:pt x="340" y="2110"/>
                  </a:lnTo>
                  <a:lnTo>
                    <a:pt x="340" y="2110"/>
                  </a:lnTo>
                  <a:lnTo>
                    <a:pt x="338" y="2112"/>
                  </a:lnTo>
                  <a:lnTo>
                    <a:pt x="338" y="2112"/>
                  </a:lnTo>
                  <a:lnTo>
                    <a:pt x="338" y="2114"/>
                  </a:lnTo>
                  <a:lnTo>
                    <a:pt x="338" y="2114"/>
                  </a:lnTo>
                  <a:lnTo>
                    <a:pt x="336" y="2120"/>
                  </a:lnTo>
                  <a:lnTo>
                    <a:pt x="336" y="2120"/>
                  </a:lnTo>
                  <a:lnTo>
                    <a:pt x="336" y="2120"/>
                  </a:lnTo>
                  <a:lnTo>
                    <a:pt x="334" y="2122"/>
                  </a:lnTo>
                  <a:lnTo>
                    <a:pt x="334" y="2122"/>
                  </a:lnTo>
                  <a:lnTo>
                    <a:pt x="334" y="2126"/>
                  </a:lnTo>
                  <a:lnTo>
                    <a:pt x="334" y="2126"/>
                  </a:lnTo>
                  <a:lnTo>
                    <a:pt x="334" y="2132"/>
                  </a:lnTo>
                  <a:lnTo>
                    <a:pt x="334" y="2132"/>
                  </a:lnTo>
                  <a:lnTo>
                    <a:pt x="334" y="2134"/>
                  </a:lnTo>
                  <a:lnTo>
                    <a:pt x="334" y="2134"/>
                  </a:lnTo>
                  <a:lnTo>
                    <a:pt x="334" y="2136"/>
                  </a:lnTo>
                  <a:lnTo>
                    <a:pt x="334" y="2136"/>
                  </a:lnTo>
                  <a:lnTo>
                    <a:pt x="334" y="2140"/>
                  </a:lnTo>
                  <a:lnTo>
                    <a:pt x="334" y="2140"/>
                  </a:lnTo>
                  <a:lnTo>
                    <a:pt x="332" y="2142"/>
                  </a:lnTo>
                  <a:lnTo>
                    <a:pt x="332" y="2142"/>
                  </a:lnTo>
                  <a:lnTo>
                    <a:pt x="332" y="2144"/>
                  </a:lnTo>
                  <a:lnTo>
                    <a:pt x="332" y="2144"/>
                  </a:lnTo>
                  <a:lnTo>
                    <a:pt x="330" y="2146"/>
                  </a:lnTo>
                  <a:lnTo>
                    <a:pt x="330" y="2146"/>
                  </a:lnTo>
                  <a:lnTo>
                    <a:pt x="328" y="2150"/>
                  </a:lnTo>
                  <a:lnTo>
                    <a:pt x="328" y="2150"/>
                  </a:lnTo>
                  <a:lnTo>
                    <a:pt x="326" y="2156"/>
                  </a:lnTo>
                  <a:lnTo>
                    <a:pt x="326" y="2156"/>
                  </a:lnTo>
                  <a:lnTo>
                    <a:pt x="326" y="2160"/>
                  </a:lnTo>
                  <a:lnTo>
                    <a:pt x="326" y="2160"/>
                  </a:lnTo>
                  <a:lnTo>
                    <a:pt x="326" y="2162"/>
                  </a:lnTo>
                  <a:lnTo>
                    <a:pt x="326" y="2162"/>
                  </a:lnTo>
                  <a:lnTo>
                    <a:pt x="324" y="2168"/>
                  </a:lnTo>
                  <a:lnTo>
                    <a:pt x="324" y="2168"/>
                  </a:lnTo>
                  <a:lnTo>
                    <a:pt x="324" y="2168"/>
                  </a:lnTo>
                  <a:lnTo>
                    <a:pt x="324" y="2172"/>
                  </a:lnTo>
                  <a:lnTo>
                    <a:pt x="326" y="2176"/>
                  </a:lnTo>
                  <a:lnTo>
                    <a:pt x="326" y="2176"/>
                  </a:lnTo>
                  <a:lnTo>
                    <a:pt x="324" y="2178"/>
                  </a:lnTo>
                  <a:lnTo>
                    <a:pt x="324" y="2178"/>
                  </a:lnTo>
                  <a:lnTo>
                    <a:pt x="324" y="2182"/>
                  </a:lnTo>
                  <a:lnTo>
                    <a:pt x="324" y="2182"/>
                  </a:lnTo>
                  <a:lnTo>
                    <a:pt x="326" y="2184"/>
                  </a:lnTo>
                  <a:lnTo>
                    <a:pt x="326" y="2184"/>
                  </a:lnTo>
                  <a:lnTo>
                    <a:pt x="326" y="2188"/>
                  </a:lnTo>
                  <a:lnTo>
                    <a:pt x="326" y="2188"/>
                  </a:lnTo>
                  <a:lnTo>
                    <a:pt x="326" y="2192"/>
                  </a:lnTo>
                  <a:lnTo>
                    <a:pt x="326" y="2192"/>
                  </a:lnTo>
                  <a:lnTo>
                    <a:pt x="324" y="2194"/>
                  </a:lnTo>
                  <a:lnTo>
                    <a:pt x="324" y="2194"/>
                  </a:lnTo>
                  <a:lnTo>
                    <a:pt x="322" y="2198"/>
                  </a:lnTo>
                  <a:lnTo>
                    <a:pt x="322" y="2198"/>
                  </a:lnTo>
                  <a:lnTo>
                    <a:pt x="322" y="2202"/>
                  </a:lnTo>
                  <a:lnTo>
                    <a:pt x="322" y="2204"/>
                  </a:lnTo>
                  <a:lnTo>
                    <a:pt x="322" y="2204"/>
                  </a:lnTo>
                  <a:lnTo>
                    <a:pt x="320" y="2206"/>
                  </a:lnTo>
                  <a:lnTo>
                    <a:pt x="320" y="2206"/>
                  </a:lnTo>
                  <a:lnTo>
                    <a:pt x="320" y="2210"/>
                  </a:lnTo>
                  <a:lnTo>
                    <a:pt x="320" y="2210"/>
                  </a:lnTo>
                  <a:lnTo>
                    <a:pt x="320" y="2210"/>
                  </a:lnTo>
                  <a:lnTo>
                    <a:pt x="320" y="2210"/>
                  </a:lnTo>
                  <a:lnTo>
                    <a:pt x="318" y="2214"/>
                  </a:lnTo>
                  <a:lnTo>
                    <a:pt x="318" y="2214"/>
                  </a:lnTo>
                  <a:lnTo>
                    <a:pt x="318" y="2218"/>
                  </a:lnTo>
                  <a:lnTo>
                    <a:pt x="318" y="2218"/>
                  </a:lnTo>
                  <a:lnTo>
                    <a:pt x="318" y="2220"/>
                  </a:lnTo>
                  <a:lnTo>
                    <a:pt x="318" y="2220"/>
                  </a:lnTo>
                  <a:lnTo>
                    <a:pt x="318" y="2222"/>
                  </a:lnTo>
                  <a:lnTo>
                    <a:pt x="318" y="2222"/>
                  </a:lnTo>
                  <a:lnTo>
                    <a:pt x="316" y="2226"/>
                  </a:lnTo>
                  <a:lnTo>
                    <a:pt x="316" y="2226"/>
                  </a:lnTo>
                  <a:lnTo>
                    <a:pt x="316" y="2230"/>
                  </a:lnTo>
                  <a:lnTo>
                    <a:pt x="316" y="2230"/>
                  </a:lnTo>
                  <a:lnTo>
                    <a:pt x="316" y="2232"/>
                  </a:lnTo>
                  <a:lnTo>
                    <a:pt x="316" y="2232"/>
                  </a:lnTo>
                  <a:lnTo>
                    <a:pt x="314" y="2234"/>
                  </a:lnTo>
                  <a:lnTo>
                    <a:pt x="314" y="2234"/>
                  </a:lnTo>
                  <a:lnTo>
                    <a:pt x="312" y="2236"/>
                  </a:lnTo>
                  <a:lnTo>
                    <a:pt x="312" y="2238"/>
                  </a:lnTo>
                  <a:lnTo>
                    <a:pt x="312" y="2238"/>
                  </a:lnTo>
                  <a:lnTo>
                    <a:pt x="312" y="2242"/>
                  </a:lnTo>
                  <a:lnTo>
                    <a:pt x="312" y="2242"/>
                  </a:lnTo>
                  <a:lnTo>
                    <a:pt x="312" y="2244"/>
                  </a:lnTo>
                  <a:lnTo>
                    <a:pt x="312" y="2244"/>
                  </a:lnTo>
                  <a:lnTo>
                    <a:pt x="310" y="2248"/>
                  </a:lnTo>
                  <a:lnTo>
                    <a:pt x="310" y="2248"/>
                  </a:lnTo>
                  <a:lnTo>
                    <a:pt x="308" y="2252"/>
                  </a:lnTo>
                  <a:lnTo>
                    <a:pt x="308" y="2252"/>
                  </a:lnTo>
                  <a:lnTo>
                    <a:pt x="308" y="2254"/>
                  </a:lnTo>
                  <a:lnTo>
                    <a:pt x="308" y="2254"/>
                  </a:lnTo>
                  <a:lnTo>
                    <a:pt x="308" y="2256"/>
                  </a:lnTo>
                  <a:lnTo>
                    <a:pt x="308" y="2256"/>
                  </a:lnTo>
                  <a:lnTo>
                    <a:pt x="306" y="2260"/>
                  </a:lnTo>
                  <a:lnTo>
                    <a:pt x="306" y="2260"/>
                  </a:lnTo>
                  <a:lnTo>
                    <a:pt x="306" y="2266"/>
                  </a:lnTo>
                  <a:lnTo>
                    <a:pt x="306" y="2266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06" y="2268"/>
                  </a:lnTo>
                  <a:lnTo>
                    <a:pt x="306" y="2274"/>
                  </a:lnTo>
                  <a:lnTo>
                    <a:pt x="306" y="2274"/>
                  </a:lnTo>
                  <a:lnTo>
                    <a:pt x="306" y="2276"/>
                  </a:lnTo>
                  <a:lnTo>
                    <a:pt x="306" y="2276"/>
                  </a:lnTo>
                  <a:lnTo>
                    <a:pt x="306" y="2278"/>
                  </a:lnTo>
                  <a:lnTo>
                    <a:pt x="306" y="2278"/>
                  </a:lnTo>
                  <a:lnTo>
                    <a:pt x="306" y="2280"/>
                  </a:lnTo>
                  <a:lnTo>
                    <a:pt x="306" y="2280"/>
                  </a:lnTo>
                  <a:lnTo>
                    <a:pt x="304" y="2284"/>
                  </a:lnTo>
                  <a:lnTo>
                    <a:pt x="304" y="2284"/>
                  </a:lnTo>
                  <a:lnTo>
                    <a:pt x="304" y="2286"/>
                  </a:lnTo>
                  <a:lnTo>
                    <a:pt x="304" y="2286"/>
                  </a:lnTo>
                  <a:lnTo>
                    <a:pt x="304" y="2290"/>
                  </a:lnTo>
                  <a:lnTo>
                    <a:pt x="304" y="2290"/>
                  </a:lnTo>
                  <a:lnTo>
                    <a:pt x="304" y="2292"/>
                  </a:lnTo>
                  <a:lnTo>
                    <a:pt x="304" y="2292"/>
                  </a:lnTo>
                  <a:lnTo>
                    <a:pt x="304" y="2294"/>
                  </a:lnTo>
                  <a:lnTo>
                    <a:pt x="304" y="2294"/>
                  </a:lnTo>
                  <a:lnTo>
                    <a:pt x="302" y="2296"/>
                  </a:lnTo>
                  <a:lnTo>
                    <a:pt x="302" y="2296"/>
                  </a:lnTo>
                  <a:lnTo>
                    <a:pt x="302" y="2300"/>
                  </a:lnTo>
                  <a:lnTo>
                    <a:pt x="302" y="2300"/>
                  </a:lnTo>
                  <a:lnTo>
                    <a:pt x="300" y="2302"/>
                  </a:lnTo>
                  <a:lnTo>
                    <a:pt x="300" y="2302"/>
                  </a:lnTo>
                  <a:lnTo>
                    <a:pt x="300" y="2306"/>
                  </a:lnTo>
                  <a:lnTo>
                    <a:pt x="300" y="2306"/>
                  </a:lnTo>
                  <a:lnTo>
                    <a:pt x="298" y="2306"/>
                  </a:lnTo>
                  <a:lnTo>
                    <a:pt x="298" y="2306"/>
                  </a:lnTo>
                  <a:lnTo>
                    <a:pt x="296" y="2310"/>
                  </a:lnTo>
                  <a:lnTo>
                    <a:pt x="296" y="2310"/>
                  </a:lnTo>
                  <a:lnTo>
                    <a:pt x="296" y="2314"/>
                  </a:lnTo>
                  <a:lnTo>
                    <a:pt x="296" y="2314"/>
                  </a:lnTo>
                  <a:lnTo>
                    <a:pt x="296" y="2316"/>
                  </a:lnTo>
                  <a:lnTo>
                    <a:pt x="296" y="2316"/>
                  </a:lnTo>
                  <a:lnTo>
                    <a:pt x="294" y="2318"/>
                  </a:lnTo>
                  <a:lnTo>
                    <a:pt x="294" y="2318"/>
                  </a:lnTo>
                  <a:lnTo>
                    <a:pt x="294" y="2322"/>
                  </a:lnTo>
                  <a:lnTo>
                    <a:pt x="294" y="2322"/>
                  </a:lnTo>
                  <a:lnTo>
                    <a:pt x="292" y="2326"/>
                  </a:lnTo>
                  <a:lnTo>
                    <a:pt x="292" y="2326"/>
                  </a:lnTo>
                  <a:lnTo>
                    <a:pt x="290" y="2330"/>
                  </a:lnTo>
                  <a:lnTo>
                    <a:pt x="290" y="2332"/>
                  </a:lnTo>
                  <a:lnTo>
                    <a:pt x="290" y="2332"/>
                  </a:lnTo>
                  <a:lnTo>
                    <a:pt x="290" y="2336"/>
                  </a:lnTo>
                  <a:lnTo>
                    <a:pt x="290" y="2336"/>
                  </a:lnTo>
                  <a:lnTo>
                    <a:pt x="290" y="2338"/>
                  </a:lnTo>
                  <a:lnTo>
                    <a:pt x="290" y="2338"/>
                  </a:lnTo>
                  <a:lnTo>
                    <a:pt x="290" y="2340"/>
                  </a:lnTo>
                  <a:lnTo>
                    <a:pt x="290" y="2340"/>
                  </a:lnTo>
                  <a:lnTo>
                    <a:pt x="290" y="2344"/>
                  </a:lnTo>
                  <a:lnTo>
                    <a:pt x="290" y="2344"/>
                  </a:lnTo>
                  <a:lnTo>
                    <a:pt x="288" y="2348"/>
                  </a:lnTo>
                  <a:lnTo>
                    <a:pt x="288" y="2350"/>
                  </a:lnTo>
                  <a:lnTo>
                    <a:pt x="288" y="2350"/>
                  </a:lnTo>
                  <a:lnTo>
                    <a:pt x="288" y="2352"/>
                  </a:lnTo>
                  <a:lnTo>
                    <a:pt x="288" y="2352"/>
                  </a:lnTo>
                  <a:lnTo>
                    <a:pt x="288" y="2356"/>
                  </a:lnTo>
                  <a:lnTo>
                    <a:pt x="288" y="2356"/>
                  </a:lnTo>
                  <a:lnTo>
                    <a:pt x="288" y="2360"/>
                  </a:lnTo>
                  <a:lnTo>
                    <a:pt x="288" y="2360"/>
                  </a:lnTo>
                  <a:lnTo>
                    <a:pt x="288" y="2362"/>
                  </a:lnTo>
                  <a:lnTo>
                    <a:pt x="288" y="2362"/>
                  </a:lnTo>
                  <a:lnTo>
                    <a:pt x="286" y="2368"/>
                  </a:lnTo>
                  <a:lnTo>
                    <a:pt x="286" y="2368"/>
                  </a:lnTo>
                  <a:lnTo>
                    <a:pt x="286" y="2370"/>
                  </a:lnTo>
                  <a:lnTo>
                    <a:pt x="286" y="2370"/>
                  </a:lnTo>
                  <a:lnTo>
                    <a:pt x="286" y="2372"/>
                  </a:lnTo>
                  <a:lnTo>
                    <a:pt x="286" y="2374"/>
                  </a:lnTo>
                  <a:lnTo>
                    <a:pt x="286" y="2374"/>
                  </a:lnTo>
                  <a:lnTo>
                    <a:pt x="284" y="2378"/>
                  </a:lnTo>
                  <a:lnTo>
                    <a:pt x="284" y="2378"/>
                  </a:lnTo>
                  <a:lnTo>
                    <a:pt x="280" y="2382"/>
                  </a:lnTo>
                  <a:lnTo>
                    <a:pt x="280" y="2382"/>
                  </a:lnTo>
                  <a:lnTo>
                    <a:pt x="278" y="2390"/>
                  </a:lnTo>
                  <a:lnTo>
                    <a:pt x="278" y="2390"/>
                  </a:lnTo>
                  <a:lnTo>
                    <a:pt x="278" y="2394"/>
                  </a:lnTo>
                  <a:lnTo>
                    <a:pt x="278" y="2394"/>
                  </a:lnTo>
                  <a:lnTo>
                    <a:pt x="278" y="2396"/>
                  </a:lnTo>
                  <a:lnTo>
                    <a:pt x="278" y="2396"/>
                  </a:lnTo>
                  <a:lnTo>
                    <a:pt x="278" y="2400"/>
                  </a:lnTo>
                  <a:lnTo>
                    <a:pt x="278" y="2400"/>
                  </a:lnTo>
                  <a:lnTo>
                    <a:pt x="278" y="2402"/>
                  </a:lnTo>
                  <a:lnTo>
                    <a:pt x="278" y="2402"/>
                  </a:lnTo>
                  <a:lnTo>
                    <a:pt x="278" y="2404"/>
                  </a:lnTo>
                  <a:lnTo>
                    <a:pt x="278" y="2404"/>
                  </a:lnTo>
                  <a:lnTo>
                    <a:pt x="278" y="2408"/>
                  </a:lnTo>
                  <a:lnTo>
                    <a:pt x="278" y="2408"/>
                  </a:lnTo>
                  <a:lnTo>
                    <a:pt x="278" y="2410"/>
                  </a:lnTo>
                  <a:lnTo>
                    <a:pt x="278" y="2410"/>
                  </a:lnTo>
                  <a:lnTo>
                    <a:pt x="278" y="2414"/>
                  </a:lnTo>
                  <a:lnTo>
                    <a:pt x="278" y="2414"/>
                  </a:lnTo>
                  <a:lnTo>
                    <a:pt x="278" y="2416"/>
                  </a:lnTo>
                  <a:lnTo>
                    <a:pt x="278" y="2420"/>
                  </a:lnTo>
                  <a:lnTo>
                    <a:pt x="278" y="2420"/>
                  </a:lnTo>
                  <a:lnTo>
                    <a:pt x="276" y="2424"/>
                  </a:lnTo>
                  <a:lnTo>
                    <a:pt x="276" y="2424"/>
                  </a:lnTo>
                  <a:lnTo>
                    <a:pt x="276" y="2428"/>
                  </a:lnTo>
                  <a:lnTo>
                    <a:pt x="276" y="2428"/>
                  </a:lnTo>
                  <a:lnTo>
                    <a:pt x="276" y="2430"/>
                  </a:lnTo>
                  <a:lnTo>
                    <a:pt x="276" y="2430"/>
                  </a:lnTo>
                  <a:lnTo>
                    <a:pt x="276" y="2432"/>
                  </a:lnTo>
                  <a:lnTo>
                    <a:pt x="276" y="2432"/>
                  </a:lnTo>
                  <a:lnTo>
                    <a:pt x="274" y="2436"/>
                  </a:lnTo>
                  <a:lnTo>
                    <a:pt x="274" y="2436"/>
                  </a:lnTo>
                  <a:lnTo>
                    <a:pt x="274" y="2440"/>
                  </a:lnTo>
                  <a:lnTo>
                    <a:pt x="274" y="2440"/>
                  </a:lnTo>
                  <a:lnTo>
                    <a:pt x="272" y="2444"/>
                  </a:lnTo>
                  <a:lnTo>
                    <a:pt x="272" y="2444"/>
                  </a:lnTo>
                  <a:lnTo>
                    <a:pt x="270" y="2446"/>
                  </a:lnTo>
                  <a:lnTo>
                    <a:pt x="270" y="2446"/>
                  </a:lnTo>
                  <a:lnTo>
                    <a:pt x="270" y="2448"/>
                  </a:lnTo>
                  <a:lnTo>
                    <a:pt x="270" y="2448"/>
                  </a:lnTo>
                  <a:lnTo>
                    <a:pt x="268" y="2450"/>
                  </a:lnTo>
                  <a:lnTo>
                    <a:pt x="268" y="2450"/>
                  </a:lnTo>
                  <a:lnTo>
                    <a:pt x="266" y="2454"/>
                  </a:lnTo>
                  <a:lnTo>
                    <a:pt x="266" y="2456"/>
                  </a:lnTo>
                  <a:lnTo>
                    <a:pt x="266" y="2456"/>
                  </a:lnTo>
                  <a:lnTo>
                    <a:pt x="266" y="2458"/>
                  </a:lnTo>
                  <a:lnTo>
                    <a:pt x="266" y="2458"/>
                  </a:lnTo>
                  <a:lnTo>
                    <a:pt x="264" y="2460"/>
                  </a:lnTo>
                  <a:lnTo>
                    <a:pt x="264" y="2460"/>
                  </a:lnTo>
                  <a:lnTo>
                    <a:pt x="262" y="2464"/>
                  </a:lnTo>
                  <a:lnTo>
                    <a:pt x="262" y="2464"/>
                  </a:lnTo>
                  <a:lnTo>
                    <a:pt x="262" y="2466"/>
                  </a:lnTo>
                  <a:lnTo>
                    <a:pt x="262" y="2466"/>
                  </a:lnTo>
                  <a:lnTo>
                    <a:pt x="262" y="2468"/>
                  </a:lnTo>
                  <a:lnTo>
                    <a:pt x="262" y="2468"/>
                  </a:lnTo>
                  <a:lnTo>
                    <a:pt x="260" y="2472"/>
                  </a:lnTo>
                  <a:lnTo>
                    <a:pt x="260" y="2472"/>
                  </a:lnTo>
                  <a:lnTo>
                    <a:pt x="260" y="2474"/>
                  </a:lnTo>
                  <a:lnTo>
                    <a:pt x="262" y="2478"/>
                  </a:lnTo>
                  <a:lnTo>
                    <a:pt x="262" y="2478"/>
                  </a:lnTo>
                  <a:lnTo>
                    <a:pt x="262" y="2478"/>
                  </a:lnTo>
                  <a:lnTo>
                    <a:pt x="264" y="2480"/>
                  </a:lnTo>
                  <a:lnTo>
                    <a:pt x="264" y="2480"/>
                  </a:lnTo>
                  <a:lnTo>
                    <a:pt x="264" y="2482"/>
                  </a:lnTo>
                  <a:lnTo>
                    <a:pt x="264" y="2482"/>
                  </a:lnTo>
                  <a:lnTo>
                    <a:pt x="264" y="2484"/>
                  </a:lnTo>
                  <a:lnTo>
                    <a:pt x="264" y="2484"/>
                  </a:lnTo>
                  <a:lnTo>
                    <a:pt x="262" y="2486"/>
                  </a:lnTo>
                  <a:lnTo>
                    <a:pt x="262" y="2486"/>
                  </a:lnTo>
                  <a:lnTo>
                    <a:pt x="260" y="2490"/>
                  </a:lnTo>
                  <a:lnTo>
                    <a:pt x="260" y="2490"/>
                  </a:lnTo>
                  <a:lnTo>
                    <a:pt x="260" y="2494"/>
                  </a:lnTo>
                  <a:lnTo>
                    <a:pt x="260" y="2494"/>
                  </a:lnTo>
                  <a:lnTo>
                    <a:pt x="260" y="2496"/>
                  </a:lnTo>
                  <a:lnTo>
                    <a:pt x="260" y="2496"/>
                  </a:lnTo>
                  <a:lnTo>
                    <a:pt x="258" y="2498"/>
                  </a:lnTo>
                  <a:lnTo>
                    <a:pt x="258" y="2498"/>
                  </a:lnTo>
                  <a:lnTo>
                    <a:pt x="256" y="2502"/>
                  </a:lnTo>
                  <a:lnTo>
                    <a:pt x="256" y="2502"/>
                  </a:lnTo>
                  <a:lnTo>
                    <a:pt x="256" y="2502"/>
                  </a:lnTo>
                  <a:lnTo>
                    <a:pt x="256" y="2502"/>
                  </a:lnTo>
                  <a:lnTo>
                    <a:pt x="254" y="2508"/>
                  </a:lnTo>
                  <a:lnTo>
                    <a:pt x="254" y="2508"/>
                  </a:lnTo>
                  <a:lnTo>
                    <a:pt x="256" y="2512"/>
                  </a:lnTo>
                  <a:lnTo>
                    <a:pt x="256" y="2512"/>
                  </a:lnTo>
                  <a:lnTo>
                    <a:pt x="256" y="2514"/>
                  </a:lnTo>
                  <a:lnTo>
                    <a:pt x="256" y="2514"/>
                  </a:lnTo>
                  <a:lnTo>
                    <a:pt x="254" y="2516"/>
                  </a:lnTo>
                  <a:lnTo>
                    <a:pt x="254" y="2516"/>
                  </a:lnTo>
                  <a:lnTo>
                    <a:pt x="254" y="2522"/>
                  </a:lnTo>
                  <a:lnTo>
                    <a:pt x="254" y="2522"/>
                  </a:lnTo>
                  <a:lnTo>
                    <a:pt x="254" y="2526"/>
                  </a:lnTo>
                  <a:lnTo>
                    <a:pt x="254" y="2528"/>
                  </a:lnTo>
                  <a:lnTo>
                    <a:pt x="254" y="2528"/>
                  </a:lnTo>
                  <a:lnTo>
                    <a:pt x="254" y="2530"/>
                  </a:lnTo>
                  <a:lnTo>
                    <a:pt x="254" y="2530"/>
                  </a:lnTo>
                  <a:lnTo>
                    <a:pt x="254" y="2532"/>
                  </a:lnTo>
                  <a:lnTo>
                    <a:pt x="254" y="2532"/>
                  </a:lnTo>
                  <a:lnTo>
                    <a:pt x="254" y="2534"/>
                  </a:lnTo>
                  <a:lnTo>
                    <a:pt x="254" y="2534"/>
                  </a:lnTo>
                  <a:lnTo>
                    <a:pt x="254" y="2538"/>
                  </a:lnTo>
                  <a:lnTo>
                    <a:pt x="254" y="2538"/>
                  </a:lnTo>
                  <a:lnTo>
                    <a:pt x="252" y="2540"/>
                  </a:lnTo>
                  <a:lnTo>
                    <a:pt x="252" y="2540"/>
                  </a:lnTo>
                  <a:lnTo>
                    <a:pt x="252" y="2544"/>
                  </a:lnTo>
                  <a:lnTo>
                    <a:pt x="252" y="2544"/>
                  </a:lnTo>
                  <a:lnTo>
                    <a:pt x="250" y="2546"/>
                  </a:lnTo>
                  <a:lnTo>
                    <a:pt x="250" y="2546"/>
                  </a:lnTo>
                  <a:lnTo>
                    <a:pt x="250" y="2548"/>
                  </a:lnTo>
                  <a:lnTo>
                    <a:pt x="250" y="2550"/>
                  </a:lnTo>
                  <a:lnTo>
                    <a:pt x="250" y="2550"/>
                  </a:lnTo>
                  <a:lnTo>
                    <a:pt x="248" y="2554"/>
                  </a:lnTo>
                  <a:lnTo>
                    <a:pt x="248" y="2554"/>
                  </a:lnTo>
                  <a:lnTo>
                    <a:pt x="246" y="2558"/>
                  </a:lnTo>
                  <a:lnTo>
                    <a:pt x="246" y="2558"/>
                  </a:lnTo>
                  <a:lnTo>
                    <a:pt x="242" y="2564"/>
                  </a:lnTo>
                  <a:lnTo>
                    <a:pt x="242" y="2564"/>
                  </a:lnTo>
                  <a:lnTo>
                    <a:pt x="242" y="2568"/>
                  </a:lnTo>
                  <a:lnTo>
                    <a:pt x="242" y="2568"/>
                  </a:lnTo>
                  <a:lnTo>
                    <a:pt x="240" y="2572"/>
                  </a:lnTo>
                  <a:lnTo>
                    <a:pt x="240" y="2572"/>
                  </a:lnTo>
                  <a:lnTo>
                    <a:pt x="240" y="2574"/>
                  </a:lnTo>
                  <a:lnTo>
                    <a:pt x="240" y="2574"/>
                  </a:lnTo>
                  <a:lnTo>
                    <a:pt x="240" y="2576"/>
                  </a:lnTo>
                  <a:lnTo>
                    <a:pt x="240" y="2576"/>
                  </a:lnTo>
                  <a:lnTo>
                    <a:pt x="240" y="2580"/>
                  </a:lnTo>
                  <a:lnTo>
                    <a:pt x="240" y="2580"/>
                  </a:lnTo>
                  <a:lnTo>
                    <a:pt x="242" y="2586"/>
                  </a:lnTo>
                  <a:lnTo>
                    <a:pt x="242" y="2586"/>
                  </a:lnTo>
                  <a:lnTo>
                    <a:pt x="242" y="2588"/>
                  </a:lnTo>
                  <a:lnTo>
                    <a:pt x="242" y="2588"/>
                  </a:lnTo>
                  <a:lnTo>
                    <a:pt x="242" y="2590"/>
                  </a:lnTo>
                  <a:lnTo>
                    <a:pt x="242" y="2590"/>
                  </a:lnTo>
                  <a:lnTo>
                    <a:pt x="242" y="2594"/>
                  </a:lnTo>
                  <a:lnTo>
                    <a:pt x="242" y="2594"/>
                  </a:lnTo>
                  <a:lnTo>
                    <a:pt x="244" y="2596"/>
                  </a:lnTo>
                  <a:lnTo>
                    <a:pt x="244" y="2596"/>
                  </a:lnTo>
                  <a:lnTo>
                    <a:pt x="242" y="2602"/>
                  </a:lnTo>
                  <a:lnTo>
                    <a:pt x="242" y="2602"/>
                  </a:lnTo>
                  <a:lnTo>
                    <a:pt x="240" y="2604"/>
                  </a:lnTo>
                  <a:lnTo>
                    <a:pt x="240" y="2604"/>
                  </a:lnTo>
                  <a:lnTo>
                    <a:pt x="236" y="2610"/>
                  </a:lnTo>
                  <a:lnTo>
                    <a:pt x="236" y="2610"/>
                  </a:lnTo>
                  <a:lnTo>
                    <a:pt x="236" y="2614"/>
                  </a:lnTo>
                  <a:lnTo>
                    <a:pt x="236" y="2614"/>
                  </a:lnTo>
                  <a:lnTo>
                    <a:pt x="236" y="2616"/>
                  </a:lnTo>
                  <a:lnTo>
                    <a:pt x="234" y="2616"/>
                  </a:lnTo>
                  <a:lnTo>
                    <a:pt x="234" y="2616"/>
                  </a:lnTo>
                  <a:lnTo>
                    <a:pt x="234" y="2620"/>
                  </a:lnTo>
                  <a:lnTo>
                    <a:pt x="234" y="2620"/>
                  </a:lnTo>
                  <a:lnTo>
                    <a:pt x="232" y="2622"/>
                  </a:lnTo>
                  <a:lnTo>
                    <a:pt x="232" y="2622"/>
                  </a:lnTo>
                  <a:lnTo>
                    <a:pt x="230" y="2624"/>
                  </a:lnTo>
                  <a:lnTo>
                    <a:pt x="230" y="2624"/>
                  </a:lnTo>
                  <a:lnTo>
                    <a:pt x="230" y="2628"/>
                  </a:lnTo>
                  <a:lnTo>
                    <a:pt x="230" y="2628"/>
                  </a:lnTo>
                  <a:lnTo>
                    <a:pt x="228" y="2630"/>
                  </a:lnTo>
                  <a:lnTo>
                    <a:pt x="228" y="2630"/>
                  </a:lnTo>
                  <a:lnTo>
                    <a:pt x="228" y="2634"/>
                  </a:lnTo>
                  <a:lnTo>
                    <a:pt x="228" y="2634"/>
                  </a:lnTo>
                  <a:lnTo>
                    <a:pt x="228" y="2636"/>
                  </a:lnTo>
                  <a:lnTo>
                    <a:pt x="228" y="2636"/>
                  </a:lnTo>
                  <a:lnTo>
                    <a:pt x="228" y="2640"/>
                  </a:lnTo>
                  <a:lnTo>
                    <a:pt x="228" y="2640"/>
                  </a:lnTo>
                  <a:lnTo>
                    <a:pt x="228" y="2642"/>
                  </a:lnTo>
                  <a:lnTo>
                    <a:pt x="228" y="2642"/>
                  </a:lnTo>
                  <a:lnTo>
                    <a:pt x="228" y="2644"/>
                  </a:lnTo>
                  <a:lnTo>
                    <a:pt x="228" y="2644"/>
                  </a:lnTo>
                  <a:lnTo>
                    <a:pt x="228" y="2648"/>
                  </a:lnTo>
                  <a:lnTo>
                    <a:pt x="228" y="2648"/>
                  </a:lnTo>
                  <a:lnTo>
                    <a:pt x="228" y="2650"/>
                  </a:lnTo>
                  <a:lnTo>
                    <a:pt x="228" y="2650"/>
                  </a:lnTo>
                  <a:lnTo>
                    <a:pt x="228" y="2652"/>
                  </a:lnTo>
                  <a:lnTo>
                    <a:pt x="228" y="2652"/>
                  </a:lnTo>
                  <a:lnTo>
                    <a:pt x="226" y="2654"/>
                  </a:lnTo>
                  <a:lnTo>
                    <a:pt x="226" y="2654"/>
                  </a:lnTo>
                  <a:lnTo>
                    <a:pt x="226" y="2658"/>
                  </a:lnTo>
                  <a:lnTo>
                    <a:pt x="226" y="2658"/>
                  </a:lnTo>
                  <a:lnTo>
                    <a:pt x="226" y="2662"/>
                  </a:lnTo>
                  <a:lnTo>
                    <a:pt x="226" y="2662"/>
                  </a:lnTo>
                  <a:lnTo>
                    <a:pt x="226" y="2664"/>
                  </a:lnTo>
                  <a:lnTo>
                    <a:pt x="226" y="2664"/>
                  </a:lnTo>
                  <a:lnTo>
                    <a:pt x="226" y="2666"/>
                  </a:lnTo>
                  <a:lnTo>
                    <a:pt x="226" y="2666"/>
                  </a:lnTo>
                  <a:lnTo>
                    <a:pt x="226" y="2668"/>
                  </a:lnTo>
                  <a:lnTo>
                    <a:pt x="226" y="2668"/>
                  </a:lnTo>
                  <a:lnTo>
                    <a:pt x="226" y="2670"/>
                  </a:lnTo>
                  <a:lnTo>
                    <a:pt x="226" y="2670"/>
                  </a:lnTo>
                  <a:lnTo>
                    <a:pt x="224" y="2674"/>
                  </a:lnTo>
                  <a:lnTo>
                    <a:pt x="222" y="2680"/>
                  </a:lnTo>
                  <a:lnTo>
                    <a:pt x="222" y="2680"/>
                  </a:lnTo>
                  <a:lnTo>
                    <a:pt x="220" y="2680"/>
                  </a:lnTo>
                  <a:lnTo>
                    <a:pt x="220" y="2680"/>
                  </a:lnTo>
                  <a:lnTo>
                    <a:pt x="218" y="2684"/>
                  </a:lnTo>
                  <a:lnTo>
                    <a:pt x="218" y="2684"/>
                  </a:lnTo>
                  <a:lnTo>
                    <a:pt x="218" y="2688"/>
                  </a:lnTo>
                  <a:lnTo>
                    <a:pt x="218" y="2688"/>
                  </a:lnTo>
                  <a:lnTo>
                    <a:pt x="218" y="2690"/>
                  </a:lnTo>
                  <a:lnTo>
                    <a:pt x="218" y="2690"/>
                  </a:lnTo>
                  <a:lnTo>
                    <a:pt x="218" y="2694"/>
                  </a:lnTo>
                  <a:lnTo>
                    <a:pt x="218" y="2694"/>
                  </a:lnTo>
                  <a:lnTo>
                    <a:pt x="218" y="2696"/>
                  </a:lnTo>
                  <a:lnTo>
                    <a:pt x="218" y="2696"/>
                  </a:lnTo>
                  <a:lnTo>
                    <a:pt x="216" y="2698"/>
                  </a:lnTo>
                  <a:lnTo>
                    <a:pt x="216" y="2698"/>
                  </a:lnTo>
                  <a:lnTo>
                    <a:pt x="214" y="2702"/>
                  </a:lnTo>
                  <a:lnTo>
                    <a:pt x="214" y="2702"/>
                  </a:lnTo>
                  <a:lnTo>
                    <a:pt x="216" y="2708"/>
                  </a:lnTo>
                  <a:lnTo>
                    <a:pt x="216" y="2708"/>
                  </a:lnTo>
                  <a:lnTo>
                    <a:pt x="216" y="2708"/>
                  </a:lnTo>
                  <a:lnTo>
                    <a:pt x="216" y="2708"/>
                  </a:lnTo>
                  <a:lnTo>
                    <a:pt x="218" y="2714"/>
                  </a:lnTo>
                  <a:lnTo>
                    <a:pt x="218" y="2714"/>
                  </a:lnTo>
                  <a:lnTo>
                    <a:pt x="216" y="2720"/>
                  </a:lnTo>
                  <a:lnTo>
                    <a:pt x="216" y="2720"/>
                  </a:lnTo>
                  <a:lnTo>
                    <a:pt x="216" y="2720"/>
                  </a:lnTo>
                  <a:lnTo>
                    <a:pt x="216" y="2720"/>
                  </a:lnTo>
                  <a:lnTo>
                    <a:pt x="212" y="2724"/>
                  </a:lnTo>
                  <a:lnTo>
                    <a:pt x="212" y="2724"/>
                  </a:lnTo>
                  <a:lnTo>
                    <a:pt x="212" y="2728"/>
                  </a:lnTo>
                  <a:lnTo>
                    <a:pt x="212" y="2728"/>
                  </a:lnTo>
                  <a:lnTo>
                    <a:pt x="212" y="2730"/>
                  </a:lnTo>
                  <a:lnTo>
                    <a:pt x="212" y="2730"/>
                  </a:lnTo>
                  <a:lnTo>
                    <a:pt x="210" y="2736"/>
                  </a:lnTo>
                  <a:lnTo>
                    <a:pt x="210" y="2736"/>
                  </a:lnTo>
                  <a:lnTo>
                    <a:pt x="210" y="2736"/>
                  </a:lnTo>
                  <a:lnTo>
                    <a:pt x="212" y="2742"/>
                  </a:lnTo>
                  <a:lnTo>
                    <a:pt x="212" y="2744"/>
                  </a:lnTo>
                  <a:lnTo>
                    <a:pt x="212" y="2744"/>
                  </a:lnTo>
                  <a:lnTo>
                    <a:pt x="212" y="2748"/>
                  </a:lnTo>
                  <a:lnTo>
                    <a:pt x="212" y="2748"/>
                  </a:lnTo>
                  <a:lnTo>
                    <a:pt x="210" y="2752"/>
                  </a:lnTo>
                  <a:lnTo>
                    <a:pt x="210" y="2752"/>
                  </a:lnTo>
                  <a:lnTo>
                    <a:pt x="210" y="2754"/>
                  </a:lnTo>
                  <a:lnTo>
                    <a:pt x="210" y="2754"/>
                  </a:lnTo>
                  <a:lnTo>
                    <a:pt x="208" y="2756"/>
                  </a:lnTo>
                  <a:lnTo>
                    <a:pt x="208" y="2756"/>
                  </a:lnTo>
                  <a:lnTo>
                    <a:pt x="206" y="2762"/>
                  </a:lnTo>
                  <a:lnTo>
                    <a:pt x="206" y="2762"/>
                  </a:lnTo>
                  <a:lnTo>
                    <a:pt x="206" y="2766"/>
                  </a:lnTo>
                  <a:lnTo>
                    <a:pt x="206" y="2766"/>
                  </a:lnTo>
                  <a:lnTo>
                    <a:pt x="206" y="2768"/>
                  </a:lnTo>
                  <a:lnTo>
                    <a:pt x="206" y="2768"/>
                  </a:lnTo>
                  <a:lnTo>
                    <a:pt x="206" y="2774"/>
                  </a:lnTo>
                  <a:lnTo>
                    <a:pt x="206" y="2774"/>
                  </a:lnTo>
                  <a:lnTo>
                    <a:pt x="206" y="2778"/>
                  </a:lnTo>
                  <a:lnTo>
                    <a:pt x="206" y="2778"/>
                  </a:lnTo>
                  <a:lnTo>
                    <a:pt x="206" y="2782"/>
                  </a:lnTo>
                  <a:lnTo>
                    <a:pt x="206" y="2782"/>
                  </a:lnTo>
                  <a:lnTo>
                    <a:pt x="206" y="2784"/>
                  </a:lnTo>
                  <a:lnTo>
                    <a:pt x="206" y="2784"/>
                  </a:lnTo>
                  <a:lnTo>
                    <a:pt x="206" y="2786"/>
                  </a:lnTo>
                  <a:lnTo>
                    <a:pt x="206" y="2786"/>
                  </a:lnTo>
                  <a:lnTo>
                    <a:pt x="204" y="2790"/>
                  </a:lnTo>
                  <a:lnTo>
                    <a:pt x="204" y="2790"/>
                  </a:lnTo>
                  <a:lnTo>
                    <a:pt x="204" y="2792"/>
                  </a:lnTo>
                  <a:lnTo>
                    <a:pt x="204" y="2792"/>
                  </a:lnTo>
                  <a:lnTo>
                    <a:pt x="202" y="2794"/>
                  </a:lnTo>
                  <a:lnTo>
                    <a:pt x="202" y="2794"/>
                  </a:lnTo>
                  <a:lnTo>
                    <a:pt x="202" y="2798"/>
                  </a:lnTo>
                  <a:lnTo>
                    <a:pt x="202" y="2798"/>
                  </a:lnTo>
                  <a:lnTo>
                    <a:pt x="202" y="2800"/>
                  </a:lnTo>
                  <a:lnTo>
                    <a:pt x="202" y="2806"/>
                  </a:lnTo>
                  <a:lnTo>
                    <a:pt x="202" y="2806"/>
                  </a:lnTo>
                  <a:lnTo>
                    <a:pt x="200" y="2810"/>
                  </a:lnTo>
                  <a:lnTo>
                    <a:pt x="200" y="2810"/>
                  </a:lnTo>
                  <a:lnTo>
                    <a:pt x="198" y="2814"/>
                  </a:lnTo>
                  <a:lnTo>
                    <a:pt x="196" y="2820"/>
                  </a:lnTo>
                  <a:lnTo>
                    <a:pt x="196" y="2820"/>
                  </a:lnTo>
                  <a:lnTo>
                    <a:pt x="194" y="2822"/>
                  </a:lnTo>
                  <a:lnTo>
                    <a:pt x="192" y="2824"/>
                  </a:lnTo>
                  <a:lnTo>
                    <a:pt x="192" y="2824"/>
                  </a:lnTo>
                  <a:lnTo>
                    <a:pt x="192" y="2824"/>
                  </a:lnTo>
                  <a:lnTo>
                    <a:pt x="192" y="2828"/>
                  </a:lnTo>
                  <a:lnTo>
                    <a:pt x="192" y="2828"/>
                  </a:lnTo>
                  <a:lnTo>
                    <a:pt x="192" y="2830"/>
                  </a:lnTo>
                  <a:lnTo>
                    <a:pt x="192" y="2830"/>
                  </a:lnTo>
                  <a:lnTo>
                    <a:pt x="192" y="2832"/>
                  </a:lnTo>
                  <a:lnTo>
                    <a:pt x="192" y="2832"/>
                  </a:lnTo>
                  <a:lnTo>
                    <a:pt x="192" y="2836"/>
                  </a:lnTo>
                  <a:lnTo>
                    <a:pt x="192" y="2836"/>
                  </a:lnTo>
                  <a:lnTo>
                    <a:pt x="190" y="2838"/>
                  </a:lnTo>
                  <a:lnTo>
                    <a:pt x="190" y="2838"/>
                  </a:lnTo>
                  <a:lnTo>
                    <a:pt x="190" y="2840"/>
                  </a:lnTo>
                  <a:lnTo>
                    <a:pt x="190" y="2840"/>
                  </a:lnTo>
                  <a:lnTo>
                    <a:pt x="190" y="2844"/>
                  </a:lnTo>
                  <a:lnTo>
                    <a:pt x="190" y="2844"/>
                  </a:lnTo>
                  <a:lnTo>
                    <a:pt x="188" y="2846"/>
                  </a:lnTo>
                  <a:lnTo>
                    <a:pt x="188" y="2846"/>
                  </a:lnTo>
                  <a:lnTo>
                    <a:pt x="186" y="2852"/>
                  </a:lnTo>
                  <a:lnTo>
                    <a:pt x="186" y="2852"/>
                  </a:lnTo>
                  <a:lnTo>
                    <a:pt x="186" y="2856"/>
                  </a:lnTo>
                  <a:lnTo>
                    <a:pt x="186" y="2856"/>
                  </a:lnTo>
                  <a:lnTo>
                    <a:pt x="186" y="2858"/>
                  </a:lnTo>
                  <a:lnTo>
                    <a:pt x="186" y="2858"/>
                  </a:lnTo>
                  <a:lnTo>
                    <a:pt x="186" y="2860"/>
                  </a:lnTo>
                  <a:lnTo>
                    <a:pt x="186" y="2860"/>
                  </a:lnTo>
                  <a:lnTo>
                    <a:pt x="184" y="2864"/>
                  </a:lnTo>
                  <a:lnTo>
                    <a:pt x="184" y="2864"/>
                  </a:lnTo>
                  <a:lnTo>
                    <a:pt x="186" y="2868"/>
                  </a:lnTo>
                  <a:lnTo>
                    <a:pt x="186" y="2870"/>
                  </a:lnTo>
                  <a:lnTo>
                    <a:pt x="186" y="2870"/>
                  </a:lnTo>
                  <a:lnTo>
                    <a:pt x="186" y="2872"/>
                  </a:lnTo>
                  <a:lnTo>
                    <a:pt x="186" y="2872"/>
                  </a:lnTo>
                  <a:lnTo>
                    <a:pt x="186" y="2876"/>
                  </a:lnTo>
                  <a:lnTo>
                    <a:pt x="186" y="2876"/>
                  </a:lnTo>
                  <a:lnTo>
                    <a:pt x="186" y="2882"/>
                  </a:lnTo>
                  <a:lnTo>
                    <a:pt x="186" y="2882"/>
                  </a:lnTo>
                  <a:lnTo>
                    <a:pt x="186" y="2882"/>
                  </a:lnTo>
                  <a:lnTo>
                    <a:pt x="184" y="2886"/>
                  </a:lnTo>
                  <a:lnTo>
                    <a:pt x="184" y="2886"/>
                  </a:lnTo>
                  <a:lnTo>
                    <a:pt x="184" y="2888"/>
                  </a:lnTo>
                  <a:lnTo>
                    <a:pt x="184" y="2888"/>
                  </a:lnTo>
                  <a:lnTo>
                    <a:pt x="184" y="2892"/>
                  </a:lnTo>
                  <a:lnTo>
                    <a:pt x="184" y="2892"/>
                  </a:lnTo>
                  <a:lnTo>
                    <a:pt x="182" y="2894"/>
                  </a:lnTo>
                  <a:lnTo>
                    <a:pt x="182" y="2894"/>
                  </a:lnTo>
                  <a:lnTo>
                    <a:pt x="182" y="2896"/>
                  </a:lnTo>
                  <a:lnTo>
                    <a:pt x="182" y="2896"/>
                  </a:lnTo>
                  <a:lnTo>
                    <a:pt x="182" y="2900"/>
                  </a:lnTo>
                  <a:lnTo>
                    <a:pt x="182" y="2900"/>
                  </a:lnTo>
                  <a:lnTo>
                    <a:pt x="182" y="2902"/>
                  </a:lnTo>
                  <a:lnTo>
                    <a:pt x="182" y="2902"/>
                  </a:lnTo>
                  <a:lnTo>
                    <a:pt x="180" y="2904"/>
                  </a:lnTo>
                  <a:lnTo>
                    <a:pt x="180" y="2904"/>
                  </a:lnTo>
                  <a:lnTo>
                    <a:pt x="178" y="2906"/>
                  </a:lnTo>
                  <a:lnTo>
                    <a:pt x="178" y="2906"/>
                  </a:lnTo>
                  <a:lnTo>
                    <a:pt x="178" y="2910"/>
                  </a:lnTo>
                  <a:lnTo>
                    <a:pt x="178" y="2910"/>
                  </a:lnTo>
                  <a:lnTo>
                    <a:pt x="178" y="2912"/>
                  </a:lnTo>
                  <a:lnTo>
                    <a:pt x="178" y="2912"/>
                  </a:lnTo>
                  <a:lnTo>
                    <a:pt x="176" y="2914"/>
                  </a:lnTo>
                  <a:lnTo>
                    <a:pt x="176" y="2914"/>
                  </a:lnTo>
                  <a:lnTo>
                    <a:pt x="174" y="2916"/>
                  </a:lnTo>
                  <a:lnTo>
                    <a:pt x="174" y="2916"/>
                  </a:lnTo>
                  <a:lnTo>
                    <a:pt x="174" y="2920"/>
                  </a:lnTo>
                  <a:lnTo>
                    <a:pt x="174" y="2920"/>
                  </a:lnTo>
                  <a:lnTo>
                    <a:pt x="172" y="2922"/>
                  </a:lnTo>
                  <a:lnTo>
                    <a:pt x="172" y="2922"/>
                  </a:lnTo>
                  <a:lnTo>
                    <a:pt x="170" y="2928"/>
                  </a:lnTo>
                  <a:lnTo>
                    <a:pt x="170" y="2928"/>
                  </a:lnTo>
                  <a:lnTo>
                    <a:pt x="170" y="2930"/>
                  </a:lnTo>
                  <a:lnTo>
                    <a:pt x="170" y="2930"/>
                  </a:lnTo>
                  <a:lnTo>
                    <a:pt x="170" y="2934"/>
                  </a:lnTo>
                  <a:lnTo>
                    <a:pt x="170" y="2934"/>
                  </a:lnTo>
                  <a:lnTo>
                    <a:pt x="170" y="2938"/>
                  </a:lnTo>
                  <a:lnTo>
                    <a:pt x="170" y="2938"/>
                  </a:lnTo>
                  <a:lnTo>
                    <a:pt x="170" y="2940"/>
                  </a:lnTo>
                  <a:lnTo>
                    <a:pt x="170" y="2940"/>
                  </a:lnTo>
                  <a:lnTo>
                    <a:pt x="170" y="2942"/>
                  </a:lnTo>
                  <a:lnTo>
                    <a:pt x="170" y="2942"/>
                  </a:lnTo>
                  <a:lnTo>
                    <a:pt x="170" y="2948"/>
                  </a:lnTo>
                  <a:lnTo>
                    <a:pt x="170" y="2948"/>
                  </a:lnTo>
                  <a:lnTo>
                    <a:pt x="170" y="2952"/>
                  </a:lnTo>
                  <a:lnTo>
                    <a:pt x="170" y="2952"/>
                  </a:lnTo>
                  <a:lnTo>
                    <a:pt x="168" y="2956"/>
                  </a:lnTo>
                  <a:lnTo>
                    <a:pt x="168" y="2958"/>
                  </a:lnTo>
                  <a:lnTo>
                    <a:pt x="168" y="2958"/>
                  </a:lnTo>
                  <a:lnTo>
                    <a:pt x="166" y="2962"/>
                  </a:lnTo>
                  <a:lnTo>
                    <a:pt x="166" y="2964"/>
                  </a:lnTo>
                  <a:lnTo>
                    <a:pt x="166" y="2964"/>
                  </a:lnTo>
                  <a:lnTo>
                    <a:pt x="166" y="2968"/>
                  </a:lnTo>
                  <a:lnTo>
                    <a:pt x="166" y="2968"/>
                  </a:lnTo>
                  <a:lnTo>
                    <a:pt x="164" y="2970"/>
                  </a:lnTo>
                  <a:lnTo>
                    <a:pt x="164" y="2970"/>
                  </a:lnTo>
                  <a:lnTo>
                    <a:pt x="164" y="2972"/>
                  </a:lnTo>
                  <a:lnTo>
                    <a:pt x="164" y="2972"/>
                  </a:lnTo>
                  <a:lnTo>
                    <a:pt x="162" y="2976"/>
                  </a:lnTo>
                  <a:lnTo>
                    <a:pt x="162" y="2976"/>
                  </a:lnTo>
                  <a:lnTo>
                    <a:pt x="162" y="2980"/>
                  </a:lnTo>
                  <a:lnTo>
                    <a:pt x="162" y="2980"/>
                  </a:lnTo>
                  <a:lnTo>
                    <a:pt x="162" y="2982"/>
                  </a:lnTo>
                  <a:lnTo>
                    <a:pt x="162" y="2982"/>
                  </a:lnTo>
                  <a:lnTo>
                    <a:pt x="162" y="2984"/>
                  </a:lnTo>
                  <a:lnTo>
                    <a:pt x="162" y="2984"/>
                  </a:lnTo>
                  <a:lnTo>
                    <a:pt x="160" y="2988"/>
                  </a:lnTo>
                  <a:lnTo>
                    <a:pt x="160" y="2988"/>
                  </a:lnTo>
                  <a:lnTo>
                    <a:pt x="160" y="2990"/>
                  </a:lnTo>
                  <a:lnTo>
                    <a:pt x="160" y="2990"/>
                  </a:lnTo>
                  <a:lnTo>
                    <a:pt x="160" y="2994"/>
                  </a:lnTo>
                  <a:lnTo>
                    <a:pt x="160" y="2994"/>
                  </a:lnTo>
                  <a:lnTo>
                    <a:pt x="158" y="2996"/>
                  </a:lnTo>
                  <a:lnTo>
                    <a:pt x="158" y="2996"/>
                  </a:lnTo>
                  <a:lnTo>
                    <a:pt x="158" y="3000"/>
                  </a:lnTo>
                  <a:lnTo>
                    <a:pt x="158" y="3000"/>
                  </a:lnTo>
                  <a:lnTo>
                    <a:pt x="158" y="3002"/>
                  </a:lnTo>
                  <a:lnTo>
                    <a:pt x="158" y="3002"/>
                  </a:lnTo>
                  <a:lnTo>
                    <a:pt x="158" y="3006"/>
                  </a:lnTo>
                  <a:lnTo>
                    <a:pt x="158" y="3006"/>
                  </a:lnTo>
                  <a:lnTo>
                    <a:pt x="158" y="3012"/>
                  </a:lnTo>
                  <a:lnTo>
                    <a:pt x="158" y="3012"/>
                  </a:lnTo>
                  <a:lnTo>
                    <a:pt x="156" y="3012"/>
                  </a:lnTo>
                  <a:lnTo>
                    <a:pt x="156" y="3012"/>
                  </a:lnTo>
                  <a:lnTo>
                    <a:pt x="156" y="3014"/>
                  </a:lnTo>
                  <a:lnTo>
                    <a:pt x="156" y="3014"/>
                  </a:lnTo>
                  <a:lnTo>
                    <a:pt x="154" y="3018"/>
                  </a:lnTo>
                  <a:lnTo>
                    <a:pt x="154" y="3018"/>
                  </a:lnTo>
                  <a:lnTo>
                    <a:pt x="154" y="3020"/>
                  </a:lnTo>
                  <a:lnTo>
                    <a:pt x="154" y="3020"/>
                  </a:lnTo>
                  <a:lnTo>
                    <a:pt x="154" y="3024"/>
                  </a:lnTo>
                  <a:lnTo>
                    <a:pt x="152" y="3026"/>
                  </a:lnTo>
                  <a:lnTo>
                    <a:pt x="152" y="3026"/>
                  </a:lnTo>
                  <a:lnTo>
                    <a:pt x="152" y="3030"/>
                  </a:lnTo>
                  <a:lnTo>
                    <a:pt x="152" y="3032"/>
                  </a:lnTo>
                  <a:lnTo>
                    <a:pt x="152" y="3032"/>
                  </a:lnTo>
                  <a:lnTo>
                    <a:pt x="154" y="3038"/>
                  </a:lnTo>
                  <a:lnTo>
                    <a:pt x="154" y="3038"/>
                  </a:lnTo>
                  <a:lnTo>
                    <a:pt x="154" y="3042"/>
                  </a:lnTo>
                  <a:lnTo>
                    <a:pt x="154" y="3042"/>
                  </a:lnTo>
                  <a:lnTo>
                    <a:pt x="152" y="3044"/>
                  </a:lnTo>
                  <a:lnTo>
                    <a:pt x="152" y="3044"/>
                  </a:lnTo>
                  <a:lnTo>
                    <a:pt x="152" y="3046"/>
                  </a:lnTo>
                  <a:lnTo>
                    <a:pt x="152" y="3046"/>
                  </a:lnTo>
                  <a:lnTo>
                    <a:pt x="150" y="3050"/>
                  </a:lnTo>
                  <a:lnTo>
                    <a:pt x="150" y="3050"/>
                  </a:lnTo>
                  <a:lnTo>
                    <a:pt x="150" y="3052"/>
                  </a:lnTo>
                  <a:lnTo>
                    <a:pt x="150" y="3052"/>
                  </a:lnTo>
                  <a:lnTo>
                    <a:pt x="150" y="3054"/>
                  </a:lnTo>
                  <a:lnTo>
                    <a:pt x="150" y="3054"/>
                  </a:lnTo>
                  <a:lnTo>
                    <a:pt x="148" y="3058"/>
                  </a:lnTo>
                  <a:lnTo>
                    <a:pt x="148" y="3058"/>
                  </a:lnTo>
                  <a:lnTo>
                    <a:pt x="146" y="3060"/>
                  </a:lnTo>
                  <a:lnTo>
                    <a:pt x="146" y="3060"/>
                  </a:lnTo>
                  <a:lnTo>
                    <a:pt x="144" y="3064"/>
                  </a:lnTo>
                  <a:lnTo>
                    <a:pt x="144" y="3064"/>
                  </a:lnTo>
                  <a:lnTo>
                    <a:pt x="144" y="3068"/>
                  </a:lnTo>
                  <a:lnTo>
                    <a:pt x="144" y="3068"/>
                  </a:lnTo>
                  <a:lnTo>
                    <a:pt x="144" y="3070"/>
                  </a:lnTo>
                  <a:lnTo>
                    <a:pt x="144" y="3070"/>
                  </a:lnTo>
                  <a:lnTo>
                    <a:pt x="144" y="3072"/>
                  </a:lnTo>
                  <a:lnTo>
                    <a:pt x="146" y="3076"/>
                  </a:lnTo>
                  <a:lnTo>
                    <a:pt x="146" y="3076"/>
                  </a:lnTo>
                  <a:lnTo>
                    <a:pt x="146" y="3076"/>
                  </a:lnTo>
                  <a:lnTo>
                    <a:pt x="146" y="3076"/>
                  </a:lnTo>
                  <a:lnTo>
                    <a:pt x="146" y="3076"/>
                  </a:lnTo>
                  <a:lnTo>
                    <a:pt x="146" y="3076"/>
                  </a:lnTo>
                  <a:lnTo>
                    <a:pt x="144" y="3080"/>
                  </a:lnTo>
                  <a:lnTo>
                    <a:pt x="144" y="3080"/>
                  </a:lnTo>
                  <a:lnTo>
                    <a:pt x="144" y="3082"/>
                  </a:lnTo>
                  <a:lnTo>
                    <a:pt x="144" y="3082"/>
                  </a:lnTo>
                  <a:lnTo>
                    <a:pt x="142" y="3086"/>
                  </a:lnTo>
                  <a:lnTo>
                    <a:pt x="142" y="3086"/>
                  </a:lnTo>
                  <a:lnTo>
                    <a:pt x="142" y="3088"/>
                  </a:lnTo>
                  <a:lnTo>
                    <a:pt x="142" y="3088"/>
                  </a:lnTo>
                  <a:lnTo>
                    <a:pt x="142" y="3090"/>
                  </a:lnTo>
                  <a:lnTo>
                    <a:pt x="142" y="3090"/>
                  </a:lnTo>
                  <a:lnTo>
                    <a:pt x="142" y="3094"/>
                  </a:lnTo>
                  <a:lnTo>
                    <a:pt x="142" y="3094"/>
                  </a:lnTo>
                  <a:lnTo>
                    <a:pt x="142" y="3096"/>
                  </a:lnTo>
                  <a:lnTo>
                    <a:pt x="142" y="3096"/>
                  </a:lnTo>
                  <a:lnTo>
                    <a:pt x="140" y="3102"/>
                  </a:lnTo>
                  <a:lnTo>
                    <a:pt x="140" y="3104"/>
                  </a:lnTo>
                  <a:lnTo>
                    <a:pt x="140" y="3104"/>
                  </a:lnTo>
                  <a:lnTo>
                    <a:pt x="138" y="3106"/>
                  </a:lnTo>
                  <a:lnTo>
                    <a:pt x="138" y="3106"/>
                  </a:lnTo>
                  <a:lnTo>
                    <a:pt x="136" y="3112"/>
                  </a:lnTo>
                  <a:lnTo>
                    <a:pt x="136" y="3112"/>
                  </a:lnTo>
                  <a:lnTo>
                    <a:pt x="136" y="3118"/>
                  </a:lnTo>
                  <a:lnTo>
                    <a:pt x="136" y="3124"/>
                  </a:lnTo>
                  <a:lnTo>
                    <a:pt x="136" y="3124"/>
                  </a:lnTo>
                  <a:lnTo>
                    <a:pt x="136" y="3128"/>
                  </a:lnTo>
                  <a:lnTo>
                    <a:pt x="136" y="3128"/>
                  </a:lnTo>
                  <a:lnTo>
                    <a:pt x="134" y="3130"/>
                  </a:lnTo>
                  <a:lnTo>
                    <a:pt x="134" y="3130"/>
                  </a:lnTo>
                  <a:lnTo>
                    <a:pt x="134" y="3134"/>
                  </a:lnTo>
                  <a:lnTo>
                    <a:pt x="134" y="3134"/>
                  </a:lnTo>
                  <a:lnTo>
                    <a:pt x="132" y="3138"/>
                  </a:lnTo>
                  <a:lnTo>
                    <a:pt x="132" y="3138"/>
                  </a:lnTo>
                  <a:lnTo>
                    <a:pt x="130" y="3140"/>
                  </a:lnTo>
                  <a:lnTo>
                    <a:pt x="130" y="3140"/>
                  </a:lnTo>
                  <a:lnTo>
                    <a:pt x="128" y="3146"/>
                  </a:lnTo>
                  <a:lnTo>
                    <a:pt x="128" y="3146"/>
                  </a:lnTo>
                  <a:lnTo>
                    <a:pt x="128" y="3148"/>
                  </a:lnTo>
                  <a:lnTo>
                    <a:pt x="128" y="3148"/>
                  </a:lnTo>
                  <a:lnTo>
                    <a:pt x="126" y="3152"/>
                  </a:lnTo>
                  <a:lnTo>
                    <a:pt x="126" y="3152"/>
                  </a:lnTo>
                  <a:lnTo>
                    <a:pt x="126" y="3156"/>
                  </a:lnTo>
                  <a:lnTo>
                    <a:pt x="126" y="3156"/>
                  </a:lnTo>
                  <a:lnTo>
                    <a:pt x="128" y="3158"/>
                  </a:lnTo>
                  <a:lnTo>
                    <a:pt x="128" y="3158"/>
                  </a:lnTo>
                  <a:lnTo>
                    <a:pt x="126" y="3160"/>
                  </a:lnTo>
                  <a:lnTo>
                    <a:pt x="126" y="3160"/>
                  </a:lnTo>
                  <a:lnTo>
                    <a:pt x="126" y="3164"/>
                  </a:lnTo>
                  <a:lnTo>
                    <a:pt x="126" y="3164"/>
                  </a:lnTo>
                  <a:lnTo>
                    <a:pt x="126" y="3168"/>
                  </a:lnTo>
                  <a:lnTo>
                    <a:pt x="126" y="3168"/>
                  </a:lnTo>
                  <a:lnTo>
                    <a:pt x="126" y="3170"/>
                  </a:lnTo>
                  <a:lnTo>
                    <a:pt x="128" y="3172"/>
                  </a:lnTo>
                  <a:lnTo>
                    <a:pt x="128" y="3172"/>
                  </a:lnTo>
                  <a:lnTo>
                    <a:pt x="128" y="3176"/>
                  </a:lnTo>
                  <a:lnTo>
                    <a:pt x="128" y="3176"/>
                  </a:lnTo>
                  <a:lnTo>
                    <a:pt x="126" y="3176"/>
                  </a:lnTo>
                  <a:lnTo>
                    <a:pt x="126" y="3176"/>
                  </a:lnTo>
                  <a:lnTo>
                    <a:pt x="124" y="3178"/>
                  </a:lnTo>
                  <a:lnTo>
                    <a:pt x="124" y="3178"/>
                  </a:lnTo>
                  <a:lnTo>
                    <a:pt x="122" y="3182"/>
                  </a:lnTo>
                  <a:lnTo>
                    <a:pt x="122" y="3182"/>
                  </a:lnTo>
                  <a:lnTo>
                    <a:pt x="122" y="3184"/>
                  </a:lnTo>
                  <a:lnTo>
                    <a:pt x="122" y="3184"/>
                  </a:lnTo>
                  <a:lnTo>
                    <a:pt x="120" y="3184"/>
                  </a:lnTo>
                  <a:lnTo>
                    <a:pt x="120" y="3184"/>
                  </a:lnTo>
                  <a:lnTo>
                    <a:pt x="116" y="3188"/>
                  </a:lnTo>
                  <a:lnTo>
                    <a:pt x="116" y="3188"/>
                  </a:lnTo>
                  <a:lnTo>
                    <a:pt x="116" y="3196"/>
                  </a:lnTo>
                  <a:lnTo>
                    <a:pt x="116" y="3196"/>
                  </a:lnTo>
                  <a:lnTo>
                    <a:pt x="116" y="3200"/>
                  </a:lnTo>
                  <a:lnTo>
                    <a:pt x="116" y="3200"/>
                  </a:lnTo>
                  <a:lnTo>
                    <a:pt x="114" y="3202"/>
                  </a:lnTo>
                  <a:lnTo>
                    <a:pt x="114" y="3202"/>
                  </a:lnTo>
                  <a:lnTo>
                    <a:pt x="114" y="3206"/>
                  </a:lnTo>
                  <a:lnTo>
                    <a:pt x="114" y="3206"/>
                  </a:lnTo>
                  <a:lnTo>
                    <a:pt x="114" y="3208"/>
                  </a:lnTo>
                  <a:lnTo>
                    <a:pt x="114" y="3210"/>
                  </a:lnTo>
                  <a:lnTo>
                    <a:pt x="114" y="3210"/>
                  </a:lnTo>
                  <a:lnTo>
                    <a:pt x="114" y="3214"/>
                  </a:lnTo>
                  <a:lnTo>
                    <a:pt x="114" y="3214"/>
                  </a:lnTo>
                  <a:lnTo>
                    <a:pt x="116" y="3220"/>
                  </a:lnTo>
                  <a:lnTo>
                    <a:pt x="116" y="3220"/>
                  </a:lnTo>
                  <a:lnTo>
                    <a:pt x="116" y="3222"/>
                  </a:lnTo>
                  <a:lnTo>
                    <a:pt x="116" y="3222"/>
                  </a:lnTo>
                  <a:lnTo>
                    <a:pt x="116" y="3228"/>
                  </a:lnTo>
                  <a:lnTo>
                    <a:pt x="116" y="3228"/>
                  </a:lnTo>
                  <a:lnTo>
                    <a:pt x="114" y="3228"/>
                  </a:lnTo>
                  <a:lnTo>
                    <a:pt x="114" y="3228"/>
                  </a:lnTo>
                  <a:lnTo>
                    <a:pt x="114" y="3232"/>
                  </a:lnTo>
                  <a:lnTo>
                    <a:pt x="114" y="3232"/>
                  </a:lnTo>
                  <a:lnTo>
                    <a:pt x="114" y="3236"/>
                  </a:lnTo>
                  <a:lnTo>
                    <a:pt x="114" y="3236"/>
                  </a:lnTo>
                  <a:lnTo>
                    <a:pt x="114" y="3238"/>
                  </a:lnTo>
                  <a:lnTo>
                    <a:pt x="114" y="3238"/>
                  </a:lnTo>
                  <a:lnTo>
                    <a:pt x="112" y="3242"/>
                  </a:lnTo>
                  <a:lnTo>
                    <a:pt x="112" y="3242"/>
                  </a:lnTo>
                  <a:lnTo>
                    <a:pt x="112" y="3244"/>
                  </a:lnTo>
                  <a:lnTo>
                    <a:pt x="112" y="3244"/>
                  </a:lnTo>
                  <a:lnTo>
                    <a:pt x="110" y="3246"/>
                  </a:lnTo>
                  <a:lnTo>
                    <a:pt x="110" y="3246"/>
                  </a:lnTo>
                  <a:lnTo>
                    <a:pt x="108" y="3246"/>
                  </a:lnTo>
                  <a:lnTo>
                    <a:pt x="108" y="3246"/>
                  </a:lnTo>
                  <a:lnTo>
                    <a:pt x="106" y="3250"/>
                  </a:lnTo>
                  <a:lnTo>
                    <a:pt x="106" y="3252"/>
                  </a:lnTo>
                  <a:lnTo>
                    <a:pt x="106" y="3252"/>
                  </a:lnTo>
                  <a:lnTo>
                    <a:pt x="106" y="3254"/>
                  </a:lnTo>
                  <a:lnTo>
                    <a:pt x="106" y="3254"/>
                  </a:lnTo>
                  <a:lnTo>
                    <a:pt x="106" y="3256"/>
                  </a:lnTo>
                  <a:lnTo>
                    <a:pt x="106" y="3256"/>
                  </a:lnTo>
                  <a:lnTo>
                    <a:pt x="104" y="3260"/>
                  </a:lnTo>
                  <a:lnTo>
                    <a:pt x="104" y="3260"/>
                  </a:lnTo>
                  <a:lnTo>
                    <a:pt x="104" y="3262"/>
                  </a:lnTo>
                  <a:lnTo>
                    <a:pt x="104" y="3262"/>
                  </a:lnTo>
                  <a:lnTo>
                    <a:pt x="102" y="3264"/>
                  </a:lnTo>
                  <a:lnTo>
                    <a:pt x="102" y="3264"/>
                  </a:lnTo>
                  <a:lnTo>
                    <a:pt x="102" y="3268"/>
                  </a:lnTo>
                  <a:lnTo>
                    <a:pt x="102" y="3268"/>
                  </a:lnTo>
                  <a:lnTo>
                    <a:pt x="102" y="3270"/>
                  </a:lnTo>
                  <a:lnTo>
                    <a:pt x="102" y="3270"/>
                  </a:lnTo>
                  <a:lnTo>
                    <a:pt x="102" y="3274"/>
                  </a:lnTo>
                  <a:lnTo>
                    <a:pt x="102" y="3274"/>
                  </a:lnTo>
                  <a:lnTo>
                    <a:pt x="102" y="3276"/>
                  </a:lnTo>
                  <a:lnTo>
                    <a:pt x="102" y="3276"/>
                  </a:lnTo>
                  <a:lnTo>
                    <a:pt x="100" y="3278"/>
                  </a:lnTo>
                  <a:lnTo>
                    <a:pt x="100" y="3278"/>
                  </a:lnTo>
                  <a:lnTo>
                    <a:pt x="98" y="3280"/>
                  </a:lnTo>
                  <a:lnTo>
                    <a:pt x="98" y="3280"/>
                  </a:lnTo>
                  <a:lnTo>
                    <a:pt x="98" y="3282"/>
                  </a:lnTo>
                  <a:lnTo>
                    <a:pt x="98" y="3286"/>
                  </a:lnTo>
                  <a:lnTo>
                    <a:pt x="98" y="3286"/>
                  </a:lnTo>
                  <a:lnTo>
                    <a:pt x="98" y="3286"/>
                  </a:lnTo>
                  <a:lnTo>
                    <a:pt x="98" y="3288"/>
                  </a:lnTo>
                  <a:lnTo>
                    <a:pt x="98" y="3288"/>
                  </a:lnTo>
                  <a:lnTo>
                    <a:pt x="98" y="3292"/>
                  </a:lnTo>
                  <a:lnTo>
                    <a:pt x="98" y="3292"/>
                  </a:lnTo>
                  <a:lnTo>
                    <a:pt x="98" y="3296"/>
                  </a:lnTo>
                  <a:lnTo>
                    <a:pt x="98" y="3296"/>
                  </a:lnTo>
                  <a:lnTo>
                    <a:pt x="98" y="3298"/>
                  </a:lnTo>
                  <a:lnTo>
                    <a:pt x="98" y="3298"/>
                  </a:lnTo>
                  <a:lnTo>
                    <a:pt x="98" y="3300"/>
                  </a:lnTo>
                  <a:lnTo>
                    <a:pt x="98" y="3300"/>
                  </a:lnTo>
                  <a:lnTo>
                    <a:pt x="98" y="3302"/>
                  </a:lnTo>
                  <a:lnTo>
                    <a:pt x="98" y="3302"/>
                  </a:lnTo>
                  <a:lnTo>
                    <a:pt x="96" y="3304"/>
                  </a:lnTo>
                  <a:lnTo>
                    <a:pt x="96" y="3304"/>
                  </a:lnTo>
                  <a:lnTo>
                    <a:pt x="96" y="3308"/>
                  </a:lnTo>
                  <a:lnTo>
                    <a:pt x="96" y="3308"/>
                  </a:lnTo>
                  <a:lnTo>
                    <a:pt x="94" y="3312"/>
                  </a:lnTo>
                  <a:lnTo>
                    <a:pt x="94" y="3312"/>
                  </a:lnTo>
                  <a:lnTo>
                    <a:pt x="94" y="3316"/>
                  </a:lnTo>
                  <a:lnTo>
                    <a:pt x="94" y="3318"/>
                  </a:lnTo>
                  <a:lnTo>
                    <a:pt x="94" y="3318"/>
                  </a:lnTo>
                  <a:lnTo>
                    <a:pt x="92" y="3320"/>
                  </a:lnTo>
                  <a:lnTo>
                    <a:pt x="92" y="3320"/>
                  </a:lnTo>
                  <a:lnTo>
                    <a:pt x="90" y="3324"/>
                  </a:lnTo>
                  <a:lnTo>
                    <a:pt x="90" y="3324"/>
                  </a:lnTo>
                  <a:lnTo>
                    <a:pt x="90" y="3328"/>
                  </a:lnTo>
                  <a:lnTo>
                    <a:pt x="90" y="3328"/>
                  </a:lnTo>
                  <a:lnTo>
                    <a:pt x="90" y="3330"/>
                  </a:lnTo>
                  <a:lnTo>
                    <a:pt x="90" y="3330"/>
                  </a:lnTo>
                  <a:lnTo>
                    <a:pt x="90" y="3332"/>
                  </a:lnTo>
                  <a:lnTo>
                    <a:pt x="90" y="3332"/>
                  </a:lnTo>
                  <a:lnTo>
                    <a:pt x="90" y="3336"/>
                  </a:lnTo>
                  <a:lnTo>
                    <a:pt x="90" y="3336"/>
                  </a:lnTo>
                  <a:lnTo>
                    <a:pt x="90" y="3338"/>
                  </a:lnTo>
                  <a:lnTo>
                    <a:pt x="90" y="3338"/>
                  </a:lnTo>
                  <a:lnTo>
                    <a:pt x="88" y="3342"/>
                  </a:lnTo>
                  <a:lnTo>
                    <a:pt x="88" y="3342"/>
                  </a:lnTo>
                  <a:lnTo>
                    <a:pt x="90" y="3344"/>
                  </a:lnTo>
                  <a:lnTo>
                    <a:pt x="90" y="3344"/>
                  </a:lnTo>
                  <a:lnTo>
                    <a:pt x="90" y="3348"/>
                  </a:lnTo>
                  <a:lnTo>
                    <a:pt x="90" y="3348"/>
                  </a:lnTo>
                  <a:lnTo>
                    <a:pt x="90" y="3350"/>
                  </a:lnTo>
                  <a:lnTo>
                    <a:pt x="90" y="3350"/>
                  </a:lnTo>
                  <a:lnTo>
                    <a:pt x="90" y="3352"/>
                  </a:lnTo>
                  <a:lnTo>
                    <a:pt x="90" y="3352"/>
                  </a:lnTo>
                  <a:lnTo>
                    <a:pt x="88" y="3354"/>
                  </a:lnTo>
                  <a:lnTo>
                    <a:pt x="88" y="3354"/>
                  </a:lnTo>
                  <a:lnTo>
                    <a:pt x="88" y="3356"/>
                  </a:lnTo>
                  <a:lnTo>
                    <a:pt x="88" y="3356"/>
                  </a:lnTo>
                  <a:lnTo>
                    <a:pt x="88" y="3358"/>
                  </a:lnTo>
                  <a:lnTo>
                    <a:pt x="88" y="3358"/>
                  </a:lnTo>
                  <a:lnTo>
                    <a:pt x="86" y="3362"/>
                  </a:lnTo>
                  <a:lnTo>
                    <a:pt x="86" y="3362"/>
                  </a:lnTo>
                  <a:lnTo>
                    <a:pt x="84" y="3362"/>
                  </a:lnTo>
                  <a:lnTo>
                    <a:pt x="84" y="3362"/>
                  </a:lnTo>
                  <a:lnTo>
                    <a:pt x="82" y="3364"/>
                  </a:lnTo>
                  <a:lnTo>
                    <a:pt x="82" y="3364"/>
                  </a:lnTo>
                  <a:lnTo>
                    <a:pt x="80" y="3366"/>
                  </a:lnTo>
                  <a:lnTo>
                    <a:pt x="80" y="3370"/>
                  </a:lnTo>
                  <a:lnTo>
                    <a:pt x="80" y="3370"/>
                  </a:lnTo>
                  <a:lnTo>
                    <a:pt x="78" y="3376"/>
                  </a:lnTo>
                  <a:lnTo>
                    <a:pt x="78" y="3376"/>
                  </a:lnTo>
                  <a:lnTo>
                    <a:pt x="78" y="3380"/>
                  </a:lnTo>
                  <a:lnTo>
                    <a:pt x="78" y="3380"/>
                  </a:lnTo>
                  <a:lnTo>
                    <a:pt x="78" y="3382"/>
                  </a:lnTo>
                  <a:lnTo>
                    <a:pt x="78" y="3382"/>
                  </a:lnTo>
                  <a:lnTo>
                    <a:pt x="78" y="3384"/>
                  </a:lnTo>
                  <a:lnTo>
                    <a:pt x="78" y="3384"/>
                  </a:lnTo>
                  <a:lnTo>
                    <a:pt x="78" y="3388"/>
                  </a:lnTo>
                  <a:lnTo>
                    <a:pt x="78" y="3388"/>
                  </a:lnTo>
                  <a:lnTo>
                    <a:pt x="78" y="3390"/>
                  </a:lnTo>
                  <a:lnTo>
                    <a:pt x="78" y="3390"/>
                  </a:lnTo>
                  <a:lnTo>
                    <a:pt x="78" y="3392"/>
                  </a:lnTo>
                  <a:lnTo>
                    <a:pt x="78" y="3392"/>
                  </a:lnTo>
                  <a:lnTo>
                    <a:pt x="76" y="3396"/>
                  </a:lnTo>
                  <a:lnTo>
                    <a:pt x="76" y="3396"/>
                  </a:lnTo>
                  <a:lnTo>
                    <a:pt x="76" y="3398"/>
                  </a:lnTo>
                  <a:lnTo>
                    <a:pt x="76" y="3398"/>
                  </a:lnTo>
                  <a:lnTo>
                    <a:pt x="76" y="3400"/>
                  </a:lnTo>
                  <a:lnTo>
                    <a:pt x="76" y="3400"/>
                  </a:lnTo>
                  <a:lnTo>
                    <a:pt x="74" y="3404"/>
                  </a:lnTo>
                  <a:lnTo>
                    <a:pt x="74" y="3404"/>
                  </a:lnTo>
                  <a:lnTo>
                    <a:pt x="74" y="3408"/>
                  </a:lnTo>
                  <a:lnTo>
                    <a:pt x="74" y="3408"/>
                  </a:lnTo>
                  <a:lnTo>
                    <a:pt x="74" y="3414"/>
                  </a:lnTo>
                  <a:lnTo>
                    <a:pt x="74" y="3414"/>
                  </a:lnTo>
                  <a:lnTo>
                    <a:pt x="74" y="3418"/>
                  </a:lnTo>
                  <a:lnTo>
                    <a:pt x="74" y="3418"/>
                  </a:lnTo>
                  <a:lnTo>
                    <a:pt x="74" y="3420"/>
                  </a:lnTo>
                  <a:lnTo>
                    <a:pt x="74" y="3420"/>
                  </a:lnTo>
                  <a:lnTo>
                    <a:pt x="74" y="3422"/>
                  </a:lnTo>
                  <a:lnTo>
                    <a:pt x="74" y="3422"/>
                  </a:lnTo>
                  <a:lnTo>
                    <a:pt x="72" y="3426"/>
                  </a:lnTo>
                  <a:lnTo>
                    <a:pt x="72" y="3426"/>
                  </a:lnTo>
                  <a:lnTo>
                    <a:pt x="72" y="3428"/>
                  </a:lnTo>
                  <a:lnTo>
                    <a:pt x="72" y="3428"/>
                  </a:lnTo>
                  <a:lnTo>
                    <a:pt x="72" y="3430"/>
                  </a:lnTo>
                  <a:lnTo>
                    <a:pt x="72" y="3430"/>
                  </a:lnTo>
                  <a:lnTo>
                    <a:pt x="72" y="3430"/>
                  </a:lnTo>
                  <a:lnTo>
                    <a:pt x="72" y="3430"/>
                  </a:lnTo>
                  <a:lnTo>
                    <a:pt x="70" y="3436"/>
                  </a:lnTo>
                  <a:lnTo>
                    <a:pt x="70" y="3436"/>
                  </a:lnTo>
                  <a:lnTo>
                    <a:pt x="70" y="3440"/>
                  </a:lnTo>
                  <a:lnTo>
                    <a:pt x="70" y="3440"/>
                  </a:lnTo>
                  <a:lnTo>
                    <a:pt x="68" y="3442"/>
                  </a:lnTo>
                  <a:lnTo>
                    <a:pt x="68" y="3444"/>
                  </a:lnTo>
                  <a:lnTo>
                    <a:pt x="68" y="3444"/>
                  </a:lnTo>
                  <a:lnTo>
                    <a:pt x="68" y="3446"/>
                  </a:lnTo>
                  <a:lnTo>
                    <a:pt x="68" y="3446"/>
                  </a:lnTo>
                  <a:lnTo>
                    <a:pt x="68" y="3450"/>
                  </a:lnTo>
                  <a:lnTo>
                    <a:pt x="68" y="3450"/>
                  </a:lnTo>
                  <a:lnTo>
                    <a:pt x="68" y="3452"/>
                  </a:lnTo>
                  <a:lnTo>
                    <a:pt x="68" y="3452"/>
                  </a:lnTo>
                  <a:lnTo>
                    <a:pt x="68" y="3454"/>
                  </a:lnTo>
                  <a:lnTo>
                    <a:pt x="68" y="3454"/>
                  </a:lnTo>
                  <a:lnTo>
                    <a:pt x="66" y="3458"/>
                  </a:lnTo>
                  <a:lnTo>
                    <a:pt x="66" y="3458"/>
                  </a:lnTo>
                  <a:lnTo>
                    <a:pt x="66" y="3460"/>
                  </a:lnTo>
                  <a:lnTo>
                    <a:pt x="66" y="3460"/>
                  </a:lnTo>
                  <a:lnTo>
                    <a:pt x="66" y="3464"/>
                  </a:lnTo>
                  <a:lnTo>
                    <a:pt x="66" y="3464"/>
                  </a:lnTo>
                  <a:lnTo>
                    <a:pt x="66" y="3468"/>
                  </a:lnTo>
                  <a:lnTo>
                    <a:pt x="66" y="3470"/>
                  </a:lnTo>
                  <a:lnTo>
                    <a:pt x="66" y="3470"/>
                  </a:lnTo>
                  <a:lnTo>
                    <a:pt x="66" y="3474"/>
                  </a:lnTo>
                  <a:lnTo>
                    <a:pt x="66" y="3474"/>
                  </a:lnTo>
                  <a:lnTo>
                    <a:pt x="66" y="3478"/>
                  </a:lnTo>
                  <a:lnTo>
                    <a:pt x="66" y="3478"/>
                  </a:lnTo>
                  <a:lnTo>
                    <a:pt x="66" y="3480"/>
                  </a:lnTo>
                  <a:lnTo>
                    <a:pt x="66" y="3480"/>
                  </a:lnTo>
                  <a:lnTo>
                    <a:pt x="60" y="3488"/>
                  </a:lnTo>
                  <a:lnTo>
                    <a:pt x="60" y="3488"/>
                  </a:lnTo>
                  <a:lnTo>
                    <a:pt x="60" y="3490"/>
                  </a:lnTo>
                  <a:lnTo>
                    <a:pt x="60" y="3490"/>
                  </a:lnTo>
                  <a:lnTo>
                    <a:pt x="58" y="3496"/>
                  </a:lnTo>
                  <a:lnTo>
                    <a:pt x="58" y="3496"/>
                  </a:lnTo>
                  <a:lnTo>
                    <a:pt x="58" y="3498"/>
                  </a:lnTo>
                  <a:lnTo>
                    <a:pt x="58" y="3498"/>
                  </a:lnTo>
                  <a:lnTo>
                    <a:pt x="58" y="3502"/>
                  </a:lnTo>
                  <a:lnTo>
                    <a:pt x="58" y="3502"/>
                  </a:lnTo>
                  <a:lnTo>
                    <a:pt x="58" y="3508"/>
                  </a:lnTo>
                  <a:lnTo>
                    <a:pt x="58" y="3508"/>
                  </a:lnTo>
                  <a:lnTo>
                    <a:pt x="58" y="3510"/>
                  </a:lnTo>
                  <a:lnTo>
                    <a:pt x="58" y="3510"/>
                  </a:lnTo>
                  <a:lnTo>
                    <a:pt x="56" y="3514"/>
                  </a:lnTo>
                  <a:lnTo>
                    <a:pt x="56" y="3514"/>
                  </a:lnTo>
                  <a:lnTo>
                    <a:pt x="56" y="3516"/>
                  </a:lnTo>
                  <a:lnTo>
                    <a:pt x="56" y="3516"/>
                  </a:lnTo>
                  <a:lnTo>
                    <a:pt x="56" y="3520"/>
                  </a:lnTo>
                  <a:lnTo>
                    <a:pt x="56" y="3520"/>
                  </a:lnTo>
                  <a:lnTo>
                    <a:pt x="54" y="3522"/>
                  </a:lnTo>
                  <a:lnTo>
                    <a:pt x="54" y="3522"/>
                  </a:lnTo>
                  <a:lnTo>
                    <a:pt x="54" y="3524"/>
                  </a:lnTo>
                  <a:lnTo>
                    <a:pt x="54" y="3524"/>
                  </a:lnTo>
                  <a:lnTo>
                    <a:pt x="52" y="3532"/>
                  </a:lnTo>
                  <a:lnTo>
                    <a:pt x="52" y="3532"/>
                  </a:lnTo>
                  <a:lnTo>
                    <a:pt x="50" y="3536"/>
                  </a:lnTo>
                  <a:lnTo>
                    <a:pt x="50" y="3536"/>
                  </a:lnTo>
                  <a:lnTo>
                    <a:pt x="50" y="3538"/>
                  </a:lnTo>
                  <a:lnTo>
                    <a:pt x="50" y="3538"/>
                  </a:lnTo>
                  <a:lnTo>
                    <a:pt x="48" y="3540"/>
                  </a:lnTo>
                  <a:lnTo>
                    <a:pt x="48" y="3540"/>
                  </a:lnTo>
                  <a:lnTo>
                    <a:pt x="48" y="3544"/>
                  </a:lnTo>
                  <a:lnTo>
                    <a:pt x="48" y="3544"/>
                  </a:lnTo>
                  <a:lnTo>
                    <a:pt x="48" y="3546"/>
                  </a:lnTo>
                  <a:lnTo>
                    <a:pt x="46" y="3548"/>
                  </a:lnTo>
                  <a:lnTo>
                    <a:pt x="46" y="3548"/>
                  </a:lnTo>
                  <a:lnTo>
                    <a:pt x="44" y="3558"/>
                  </a:lnTo>
                  <a:lnTo>
                    <a:pt x="44" y="3558"/>
                  </a:lnTo>
                  <a:lnTo>
                    <a:pt x="44" y="3562"/>
                  </a:lnTo>
                  <a:lnTo>
                    <a:pt x="44" y="3562"/>
                  </a:lnTo>
                  <a:lnTo>
                    <a:pt x="46" y="3566"/>
                  </a:lnTo>
                  <a:lnTo>
                    <a:pt x="46" y="3566"/>
                  </a:lnTo>
                  <a:lnTo>
                    <a:pt x="44" y="3572"/>
                  </a:lnTo>
                  <a:lnTo>
                    <a:pt x="44" y="3572"/>
                  </a:lnTo>
                  <a:lnTo>
                    <a:pt x="44" y="3574"/>
                  </a:lnTo>
                  <a:lnTo>
                    <a:pt x="44" y="3574"/>
                  </a:lnTo>
                  <a:lnTo>
                    <a:pt x="44" y="3576"/>
                  </a:lnTo>
                  <a:lnTo>
                    <a:pt x="44" y="3576"/>
                  </a:lnTo>
                  <a:lnTo>
                    <a:pt x="42" y="3580"/>
                  </a:lnTo>
                  <a:lnTo>
                    <a:pt x="42" y="3580"/>
                  </a:lnTo>
                  <a:lnTo>
                    <a:pt x="42" y="3580"/>
                  </a:lnTo>
                  <a:lnTo>
                    <a:pt x="40" y="3584"/>
                  </a:lnTo>
                  <a:lnTo>
                    <a:pt x="40" y="3584"/>
                  </a:lnTo>
                  <a:lnTo>
                    <a:pt x="36" y="3588"/>
                  </a:lnTo>
                  <a:lnTo>
                    <a:pt x="34" y="3592"/>
                  </a:lnTo>
                  <a:lnTo>
                    <a:pt x="34" y="3592"/>
                  </a:lnTo>
                  <a:lnTo>
                    <a:pt x="36" y="3596"/>
                  </a:lnTo>
                  <a:lnTo>
                    <a:pt x="36" y="3596"/>
                  </a:lnTo>
                  <a:lnTo>
                    <a:pt x="36" y="3598"/>
                  </a:lnTo>
                  <a:lnTo>
                    <a:pt x="36" y="3598"/>
                  </a:lnTo>
                  <a:lnTo>
                    <a:pt x="36" y="3600"/>
                  </a:lnTo>
                  <a:lnTo>
                    <a:pt x="36" y="3600"/>
                  </a:lnTo>
                  <a:lnTo>
                    <a:pt x="36" y="3604"/>
                  </a:lnTo>
                  <a:lnTo>
                    <a:pt x="36" y="3604"/>
                  </a:lnTo>
                  <a:lnTo>
                    <a:pt x="34" y="3608"/>
                  </a:lnTo>
                  <a:lnTo>
                    <a:pt x="34" y="3608"/>
                  </a:lnTo>
                  <a:lnTo>
                    <a:pt x="34" y="3610"/>
                  </a:lnTo>
                  <a:lnTo>
                    <a:pt x="34" y="3610"/>
                  </a:lnTo>
                  <a:lnTo>
                    <a:pt x="34" y="3614"/>
                  </a:lnTo>
                  <a:lnTo>
                    <a:pt x="34" y="3614"/>
                  </a:lnTo>
                  <a:lnTo>
                    <a:pt x="30" y="3620"/>
                  </a:lnTo>
                  <a:lnTo>
                    <a:pt x="30" y="3620"/>
                  </a:lnTo>
                  <a:lnTo>
                    <a:pt x="30" y="3624"/>
                  </a:lnTo>
                  <a:lnTo>
                    <a:pt x="30" y="3624"/>
                  </a:lnTo>
                  <a:lnTo>
                    <a:pt x="30" y="3626"/>
                  </a:lnTo>
                  <a:lnTo>
                    <a:pt x="30" y="3626"/>
                  </a:lnTo>
                  <a:lnTo>
                    <a:pt x="30" y="3630"/>
                  </a:lnTo>
                  <a:lnTo>
                    <a:pt x="30" y="3630"/>
                  </a:lnTo>
                  <a:lnTo>
                    <a:pt x="30" y="3634"/>
                  </a:lnTo>
                  <a:lnTo>
                    <a:pt x="30" y="3634"/>
                  </a:lnTo>
                  <a:lnTo>
                    <a:pt x="30" y="3636"/>
                  </a:lnTo>
                  <a:lnTo>
                    <a:pt x="30" y="3636"/>
                  </a:lnTo>
                  <a:lnTo>
                    <a:pt x="28" y="3640"/>
                  </a:lnTo>
                  <a:lnTo>
                    <a:pt x="28" y="3640"/>
                  </a:lnTo>
                  <a:lnTo>
                    <a:pt x="28" y="3644"/>
                  </a:lnTo>
                  <a:lnTo>
                    <a:pt x="28" y="3644"/>
                  </a:lnTo>
                  <a:lnTo>
                    <a:pt x="28" y="3646"/>
                  </a:lnTo>
                  <a:lnTo>
                    <a:pt x="28" y="3646"/>
                  </a:lnTo>
                  <a:lnTo>
                    <a:pt x="26" y="3650"/>
                  </a:lnTo>
                  <a:lnTo>
                    <a:pt x="26" y="3650"/>
                  </a:lnTo>
                  <a:lnTo>
                    <a:pt x="26" y="3652"/>
                  </a:lnTo>
                  <a:lnTo>
                    <a:pt x="26" y="3652"/>
                  </a:lnTo>
                  <a:lnTo>
                    <a:pt x="24" y="3656"/>
                  </a:lnTo>
                  <a:lnTo>
                    <a:pt x="24" y="3656"/>
                  </a:lnTo>
                  <a:lnTo>
                    <a:pt x="22" y="3658"/>
                  </a:lnTo>
                  <a:lnTo>
                    <a:pt x="22" y="3658"/>
                  </a:lnTo>
                  <a:lnTo>
                    <a:pt x="20" y="3666"/>
                  </a:lnTo>
                  <a:lnTo>
                    <a:pt x="20" y="3666"/>
                  </a:lnTo>
                  <a:lnTo>
                    <a:pt x="20" y="3668"/>
                  </a:lnTo>
                  <a:lnTo>
                    <a:pt x="20" y="3668"/>
                  </a:lnTo>
                  <a:lnTo>
                    <a:pt x="20" y="3672"/>
                  </a:lnTo>
                  <a:lnTo>
                    <a:pt x="20" y="3672"/>
                  </a:lnTo>
                  <a:lnTo>
                    <a:pt x="20" y="3674"/>
                  </a:lnTo>
                  <a:lnTo>
                    <a:pt x="20" y="3674"/>
                  </a:lnTo>
                  <a:lnTo>
                    <a:pt x="20" y="3676"/>
                  </a:lnTo>
                  <a:lnTo>
                    <a:pt x="20" y="3676"/>
                  </a:lnTo>
                  <a:lnTo>
                    <a:pt x="18" y="3680"/>
                  </a:lnTo>
                  <a:lnTo>
                    <a:pt x="18" y="3686"/>
                  </a:lnTo>
                  <a:lnTo>
                    <a:pt x="18" y="3686"/>
                  </a:lnTo>
                  <a:lnTo>
                    <a:pt x="18" y="3690"/>
                  </a:lnTo>
                  <a:lnTo>
                    <a:pt x="18" y="3690"/>
                  </a:lnTo>
                  <a:lnTo>
                    <a:pt x="20" y="3692"/>
                  </a:lnTo>
                  <a:lnTo>
                    <a:pt x="20" y="3692"/>
                  </a:lnTo>
                  <a:lnTo>
                    <a:pt x="18" y="3694"/>
                  </a:lnTo>
                  <a:lnTo>
                    <a:pt x="18" y="3694"/>
                  </a:lnTo>
                  <a:lnTo>
                    <a:pt x="18" y="3698"/>
                  </a:lnTo>
                  <a:lnTo>
                    <a:pt x="18" y="3698"/>
                  </a:lnTo>
                  <a:lnTo>
                    <a:pt x="18" y="3700"/>
                  </a:lnTo>
                  <a:lnTo>
                    <a:pt x="18" y="3700"/>
                  </a:lnTo>
                  <a:lnTo>
                    <a:pt x="16" y="3704"/>
                  </a:lnTo>
                  <a:lnTo>
                    <a:pt x="16" y="3704"/>
                  </a:lnTo>
                  <a:lnTo>
                    <a:pt x="16" y="3708"/>
                  </a:lnTo>
                  <a:lnTo>
                    <a:pt x="16" y="3710"/>
                  </a:lnTo>
                  <a:lnTo>
                    <a:pt x="16" y="3710"/>
                  </a:lnTo>
                  <a:lnTo>
                    <a:pt x="16" y="3712"/>
                  </a:lnTo>
                  <a:lnTo>
                    <a:pt x="16" y="3712"/>
                  </a:lnTo>
                  <a:lnTo>
                    <a:pt x="16" y="3716"/>
                  </a:lnTo>
                  <a:lnTo>
                    <a:pt x="16" y="3716"/>
                  </a:lnTo>
                  <a:lnTo>
                    <a:pt x="16" y="3720"/>
                  </a:lnTo>
                  <a:lnTo>
                    <a:pt x="16" y="3720"/>
                  </a:lnTo>
                  <a:lnTo>
                    <a:pt x="16" y="3722"/>
                  </a:lnTo>
                  <a:lnTo>
                    <a:pt x="16" y="3722"/>
                  </a:lnTo>
                  <a:lnTo>
                    <a:pt x="14" y="3726"/>
                  </a:lnTo>
                  <a:lnTo>
                    <a:pt x="14" y="3726"/>
                  </a:lnTo>
                  <a:lnTo>
                    <a:pt x="12" y="3728"/>
                  </a:lnTo>
                  <a:lnTo>
                    <a:pt x="12" y="3728"/>
                  </a:lnTo>
                  <a:lnTo>
                    <a:pt x="10" y="3730"/>
                  </a:lnTo>
                  <a:lnTo>
                    <a:pt x="10" y="3730"/>
                  </a:lnTo>
                  <a:lnTo>
                    <a:pt x="10" y="3734"/>
                  </a:lnTo>
                  <a:lnTo>
                    <a:pt x="10" y="3734"/>
                  </a:lnTo>
                  <a:lnTo>
                    <a:pt x="8" y="3736"/>
                  </a:lnTo>
                  <a:lnTo>
                    <a:pt x="8" y="3736"/>
                  </a:lnTo>
                  <a:lnTo>
                    <a:pt x="8" y="3740"/>
                  </a:lnTo>
                  <a:lnTo>
                    <a:pt x="8" y="3740"/>
                  </a:lnTo>
                  <a:lnTo>
                    <a:pt x="8" y="3742"/>
                  </a:lnTo>
                  <a:lnTo>
                    <a:pt x="8" y="3742"/>
                  </a:lnTo>
                  <a:lnTo>
                    <a:pt x="8" y="3744"/>
                  </a:lnTo>
                  <a:lnTo>
                    <a:pt x="8" y="3744"/>
                  </a:lnTo>
                  <a:lnTo>
                    <a:pt x="6" y="3748"/>
                  </a:lnTo>
                  <a:lnTo>
                    <a:pt x="6" y="3748"/>
                  </a:lnTo>
                  <a:lnTo>
                    <a:pt x="6" y="3750"/>
                  </a:lnTo>
                  <a:lnTo>
                    <a:pt x="6" y="3750"/>
                  </a:lnTo>
                  <a:lnTo>
                    <a:pt x="6" y="3752"/>
                  </a:lnTo>
                  <a:lnTo>
                    <a:pt x="6" y="3752"/>
                  </a:lnTo>
                  <a:lnTo>
                    <a:pt x="6" y="3756"/>
                  </a:lnTo>
                  <a:lnTo>
                    <a:pt x="6" y="3756"/>
                  </a:lnTo>
                  <a:lnTo>
                    <a:pt x="8" y="3758"/>
                  </a:lnTo>
                  <a:lnTo>
                    <a:pt x="8" y="3758"/>
                  </a:lnTo>
                  <a:lnTo>
                    <a:pt x="6" y="3758"/>
                  </a:lnTo>
                  <a:lnTo>
                    <a:pt x="6" y="3758"/>
                  </a:lnTo>
                  <a:lnTo>
                    <a:pt x="4" y="3762"/>
                  </a:lnTo>
                  <a:lnTo>
                    <a:pt x="4" y="3762"/>
                  </a:lnTo>
                  <a:lnTo>
                    <a:pt x="2" y="3766"/>
                  </a:lnTo>
                  <a:lnTo>
                    <a:pt x="2" y="3766"/>
                  </a:lnTo>
                  <a:lnTo>
                    <a:pt x="2" y="3768"/>
                  </a:lnTo>
                  <a:lnTo>
                    <a:pt x="2" y="3768"/>
                  </a:lnTo>
                  <a:lnTo>
                    <a:pt x="2" y="3772"/>
                  </a:lnTo>
                  <a:lnTo>
                    <a:pt x="0" y="3774"/>
                  </a:lnTo>
                  <a:lnTo>
                    <a:pt x="0" y="3774"/>
                  </a:lnTo>
                  <a:lnTo>
                    <a:pt x="0" y="3778"/>
                  </a:lnTo>
                  <a:lnTo>
                    <a:pt x="0" y="3778"/>
                  </a:lnTo>
                  <a:lnTo>
                    <a:pt x="0" y="3780"/>
                  </a:lnTo>
                  <a:lnTo>
                    <a:pt x="0" y="3780"/>
                  </a:lnTo>
                  <a:lnTo>
                    <a:pt x="2" y="3786"/>
                  </a:lnTo>
                  <a:lnTo>
                    <a:pt x="2" y="3786"/>
                  </a:lnTo>
                  <a:lnTo>
                    <a:pt x="2" y="3788"/>
                  </a:lnTo>
                  <a:lnTo>
                    <a:pt x="4" y="3792"/>
                  </a:lnTo>
                  <a:lnTo>
                    <a:pt x="4" y="3792"/>
                  </a:lnTo>
                  <a:lnTo>
                    <a:pt x="10" y="3794"/>
                  </a:lnTo>
                  <a:lnTo>
                    <a:pt x="10" y="3794"/>
                  </a:lnTo>
                  <a:lnTo>
                    <a:pt x="12" y="3794"/>
                  </a:lnTo>
                  <a:lnTo>
                    <a:pt x="12" y="3794"/>
                  </a:lnTo>
                  <a:lnTo>
                    <a:pt x="18" y="3796"/>
                  </a:lnTo>
                  <a:lnTo>
                    <a:pt x="18" y="3796"/>
                  </a:lnTo>
                  <a:lnTo>
                    <a:pt x="20" y="3794"/>
                  </a:lnTo>
                  <a:lnTo>
                    <a:pt x="20" y="3794"/>
                  </a:lnTo>
                  <a:lnTo>
                    <a:pt x="24" y="3794"/>
                  </a:lnTo>
                  <a:lnTo>
                    <a:pt x="24" y="3794"/>
                  </a:lnTo>
                  <a:lnTo>
                    <a:pt x="30" y="3796"/>
                  </a:lnTo>
                  <a:lnTo>
                    <a:pt x="30" y="3796"/>
                  </a:lnTo>
                  <a:lnTo>
                    <a:pt x="32" y="3794"/>
                  </a:lnTo>
                  <a:lnTo>
                    <a:pt x="32" y="3794"/>
                  </a:lnTo>
                  <a:lnTo>
                    <a:pt x="34" y="3794"/>
                  </a:lnTo>
                  <a:lnTo>
                    <a:pt x="38" y="3794"/>
                  </a:lnTo>
                  <a:lnTo>
                    <a:pt x="38" y="3794"/>
                  </a:lnTo>
                  <a:lnTo>
                    <a:pt x="40" y="3794"/>
                  </a:lnTo>
                  <a:lnTo>
                    <a:pt x="40" y="3794"/>
                  </a:lnTo>
                  <a:lnTo>
                    <a:pt x="44" y="3794"/>
                  </a:lnTo>
                  <a:lnTo>
                    <a:pt x="44" y="3794"/>
                  </a:lnTo>
                  <a:lnTo>
                    <a:pt x="46" y="3792"/>
                  </a:lnTo>
                  <a:lnTo>
                    <a:pt x="54" y="3792"/>
                  </a:lnTo>
                  <a:lnTo>
                    <a:pt x="54" y="3792"/>
                  </a:lnTo>
                  <a:lnTo>
                    <a:pt x="56" y="3792"/>
                  </a:lnTo>
                  <a:lnTo>
                    <a:pt x="56" y="3792"/>
                  </a:lnTo>
                  <a:lnTo>
                    <a:pt x="58" y="3792"/>
                  </a:lnTo>
                  <a:lnTo>
                    <a:pt x="58" y="3792"/>
                  </a:lnTo>
                  <a:lnTo>
                    <a:pt x="58" y="3792"/>
                  </a:lnTo>
                  <a:lnTo>
                    <a:pt x="64" y="3792"/>
                  </a:lnTo>
                  <a:lnTo>
                    <a:pt x="64" y="3792"/>
                  </a:lnTo>
                  <a:lnTo>
                    <a:pt x="68" y="3790"/>
                  </a:lnTo>
                  <a:lnTo>
                    <a:pt x="70" y="3790"/>
                  </a:lnTo>
                  <a:lnTo>
                    <a:pt x="70" y="3790"/>
                  </a:lnTo>
                  <a:lnTo>
                    <a:pt x="76" y="3790"/>
                  </a:lnTo>
                  <a:lnTo>
                    <a:pt x="76" y="3790"/>
                  </a:lnTo>
                  <a:lnTo>
                    <a:pt x="78" y="3790"/>
                  </a:lnTo>
                  <a:lnTo>
                    <a:pt x="78" y="3790"/>
                  </a:lnTo>
                  <a:lnTo>
                    <a:pt x="82" y="3790"/>
                  </a:lnTo>
                  <a:lnTo>
                    <a:pt x="82" y="3790"/>
                  </a:lnTo>
                  <a:lnTo>
                    <a:pt x="84" y="3790"/>
                  </a:lnTo>
                  <a:lnTo>
                    <a:pt x="84" y="3790"/>
                  </a:lnTo>
                  <a:lnTo>
                    <a:pt x="84" y="3790"/>
                  </a:lnTo>
                  <a:lnTo>
                    <a:pt x="90" y="3790"/>
                  </a:lnTo>
                  <a:lnTo>
                    <a:pt x="90" y="3790"/>
                  </a:lnTo>
                  <a:lnTo>
                    <a:pt x="92" y="3788"/>
                  </a:lnTo>
                  <a:lnTo>
                    <a:pt x="92" y="3788"/>
                  </a:lnTo>
                  <a:lnTo>
                    <a:pt x="98" y="3790"/>
                  </a:lnTo>
                  <a:lnTo>
                    <a:pt x="100" y="3790"/>
                  </a:lnTo>
                  <a:lnTo>
                    <a:pt x="100" y="3790"/>
                  </a:lnTo>
                  <a:lnTo>
                    <a:pt x="104" y="3790"/>
                  </a:lnTo>
                  <a:lnTo>
                    <a:pt x="104" y="3790"/>
                  </a:lnTo>
                  <a:lnTo>
                    <a:pt x="108" y="3788"/>
                  </a:lnTo>
                  <a:lnTo>
                    <a:pt x="108" y="3788"/>
                  </a:lnTo>
                  <a:lnTo>
                    <a:pt x="112" y="3788"/>
                  </a:lnTo>
                  <a:lnTo>
                    <a:pt x="112" y="3788"/>
                  </a:lnTo>
                  <a:lnTo>
                    <a:pt x="116" y="3788"/>
                  </a:lnTo>
                  <a:lnTo>
                    <a:pt x="116" y="3788"/>
                  </a:lnTo>
                  <a:lnTo>
                    <a:pt x="118" y="3788"/>
                  </a:lnTo>
                  <a:lnTo>
                    <a:pt x="118" y="3788"/>
                  </a:lnTo>
                  <a:lnTo>
                    <a:pt x="120" y="3788"/>
                  </a:lnTo>
                  <a:lnTo>
                    <a:pt x="120" y="3788"/>
                  </a:lnTo>
                  <a:lnTo>
                    <a:pt x="124" y="3786"/>
                  </a:lnTo>
                  <a:lnTo>
                    <a:pt x="124" y="3786"/>
                  </a:lnTo>
                  <a:lnTo>
                    <a:pt x="126" y="3786"/>
                  </a:lnTo>
                  <a:lnTo>
                    <a:pt x="126" y="3786"/>
                  </a:lnTo>
                  <a:lnTo>
                    <a:pt x="130" y="3786"/>
                  </a:lnTo>
                  <a:lnTo>
                    <a:pt x="132" y="3788"/>
                  </a:lnTo>
                  <a:lnTo>
                    <a:pt x="132" y="3788"/>
                  </a:lnTo>
                  <a:lnTo>
                    <a:pt x="132" y="3788"/>
                  </a:lnTo>
                  <a:lnTo>
                    <a:pt x="136" y="3786"/>
                  </a:lnTo>
                  <a:lnTo>
                    <a:pt x="136" y="3786"/>
                  </a:lnTo>
                  <a:lnTo>
                    <a:pt x="138" y="3784"/>
                  </a:lnTo>
                  <a:lnTo>
                    <a:pt x="138" y="3784"/>
                  </a:lnTo>
                  <a:lnTo>
                    <a:pt x="138" y="3784"/>
                  </a:lnTo>
                  <a:lnTo>
                    <a:pt x="138" y="3784"/>
                  </a:lnTo>
                  <a:lnTo>
                    <a:pt x="142" y="3784"/>
                  </a:lnTo>
                  <a:lnTo>
                    <a:pt x="142" y="3784"/>
                  </a:lnTo>
                  <a:lnTo>
                    <a:pt x="144" y="3784"/>
                  </a:lnTo>
                  <a:lnTo>
                    <a:pt x="144" y="3784"/>
                  </a:lnTo>
                  <a:lnTo>
                    <a:pt x="148" y="3786"/>
                  </a:lnTo>
                  <a:lnTo>
                    <a:pt x="148" y="3786"/>
                  </a:lnTo>
                  <a:lnTo>
                    <a:pt x="156" y="3784"/>
                  </a:lnTo>
                  <a:lnTo>
                    <a:pt x="156" y="3784"/>
                  </a:lnTo>
                  <a:lnTo>
                    <a:pt x="158" y="3784"/>
                  </a:lnTo>
                  <a:lnTo>
                    <a:pt x="158" y="3784"/>
                  </a:lnTo>
                  <a:lnTo>
                    <a:pt x="162" y="3784"/>
                  </a:lnTo>
                  <a:lnTo>
                    <a:pt x="162" y="3784"/>
                  </a:lnTo>
                  <a:lnTo>
                    <a:pt x="164" y="3784"/>
                  </a:lnTo>
                  <a:lnTo>
                    <a:pt x="164" y="3784"/>
                  </a:lnTo>
                  <a:lnTo>
                    <a:pt x="166" y="3784"/>
                  </a:lnTo>
                  <a:lnTo>
                    <a:pt x="166" y="3784"/>
                  </a:lnTo>
                  <a:lnTo>
                    <a:pt x="176" y="3786"/>
                  </a:lnTo>
                  <a:lnTo>
                    <a:pt x="176" y="3786"/>
                  </a:lnTo>
                  <a:lnTo>
                    <a:pt x="176" y="3786"/>
                  </a:lnTo>
                  <a:lnTo>
                    <a:pt x="180" y="3784"/>
                  </a:lnTo>
                  <a:lnTo>
                    <a:pt x="180" y="3784"/>
                  </a:lnTo>
                  <a:lnTo>
                    <a:pt x="180" y="3784"/>
                  </a:lnTo>
                  <a:lnTo>
                    <a:pt x="180" y="3784"/>
                  </a:lnTo>
                  <a:lnTo>
                    <a:pt x="186" y="3786"/>
                  </a:lnTo>
                  <a:lnTo>
                    <a:pt x="188" y="3786"/>
                  </a:lnTo>
                  <a:lnTo>
                    <a:pt x="188" y="3786"/>
                  </a:lnTo>
                  <a:lnTo>
                    <a:pt x="190" y="3786"/>
                  </a:lnTo>
                  <a:lnTo>
                    <a:pt x="190" y="3786"/>
                  </a:lnTo>
                  <a:lnTo>
                    <a:pt x="192" y="3784"/>
                  </a:lnTo>
                  <a:lnTo>
                    <a:pt x="192" y="3784"/>
                  </a:lnTo>
                  <a:lnTo>
                    <a:pt x="192" y="3784"/>
                  </a:lnTo>
                  <a:lnTo>
                    <a:pt x="192" y="3784"/>
                  </a:lnTo>
                  <a:lnTo>
                    <a:pt x="198" y="3784"/>
                  </a:lnTo>
                  <a:lnTo>
                    <a:pt x="198" y="3784"/>
                  </a:lnTo>
                  <a:lnTo>
                    <a:pt x="200" y="3784"/>
                  </a:lnTo>
                  <a:lnTo>
                    <a:pt x="200" y="3784"/>
                  </a:lnTo>
                  <a:lnTo>
                    <a:pt x="202" y="3784"/>
                  </a:lnTo>
                  <a:lnTo>
                    <a:pt x="202" y="3784"/>
                  </a:lnTo>
                  <a:lnTo>
                    <a:pt x="206" y="3784"/>
                  </a:lnTo>
                  <a:lnTo>
                    <a:pt x="206" y="3784"/>
                  </a:lnTo>
                  <a:lnTo>
                    <a:pt x="208" y="3784"/>
                  </a:lnTo>
                  <a:lnTo>
                    <a:pt x="208" y="3784"/>
                  </a:lnTo>
                  <a:lnTo>
                    <a:pt x="210" y="3784"/>
                  </a:lnTo>
                  <a:lnTo>
                    <a:pt x="210" y="3784"/>
                  </a:lnTo>
                  <a:lnTo>
                    <a:pt x="212" y="3784"/>
                  </a:lnTo>
                  <a:lnTo>
                    <a:pt x="212" y="3784"/>
                  </a:lnTo>
                  <a:lnTo>
                    <a:pt x="218" y="3784"/>
                  </a:lnTo>
                  <a:lnTo>
                    <a:pt x="218" y="3784"/>
                  </a:lnTo>
                  <a:lnTo>
                    <a:pt x="222" y="3784"/>
                  </a:lnTo>
                  <a:lnTo>
                    <a:pt x="222" y="3784"/>
                  </a:lnTo>
                  <a:lnTo>
                    <a:pt x="224" y="3782"/>
                  </a:lnTo>
                  <a:lnTo>
                    <a:pt x="224" y="3782"/>
                  </a:lnTo>
                  <a:lnTo>
                    <a:pt x="224" y="3782"/>
                  </a:lnTo>
                  <a:lnTo>
                    <a:pt x="226" y="3782"/>
                  </a:lnTo>
                  <a:lnTo>
                    <a:pt x="226" y="3782"/>
                  </a:lnTo>
                  <a:lnTo>
                    <a:pt x="230" y="3782"/>
                  </a:lnTo>
                  <a:lnTo>
                    <a:pt x="230" y="3782"/>
                  </a:lnTo>
                  <a:lnTo>
                    <a:pt x="230" y="3782"/>
                  </a:lnTo>
                  <a:lnTo>
                    <a:pt x="234" y="3782"/>
                  </a:lnTo>
                  <a:lnTo>
                    <a:pt x="234" y="3782"/>
                  </a:lnTo>
                  <a:lnTo>
                    <a:pt x="236" y="3782"/>
                  </a:lnTo>
                  <a:lnTo>
                    <a:pt x="236" y="3782"/>
                  </a:lnTo>
                  <a:lnTo>
                    <a:pt x="240" y="3782"/>
                  </a:lnTo>
                  <a:lnTo>
                    <a:pt x="240" y="3782"/>
                  </a:lnTo>
                  <a:lnTo>
                    <a:pt x="246" y="3780"/>
                  </a:lnTo>
                  <a:lnTo>
                    <a:pt x="246" y="3780"/>
                  </a:lnTo>
                  <a:lnTo>
                    <a:pt x="248" y="3780"/>
                  </a:lnTo>
                  <a:lnTo>
                    <a:pt x="248" y="3780"/>
                  </a:lnTo>
                  <a:lnTo>
                    <a:pt x="250" y="3780"/>
                  </a:lnTo>
                  <a:lnTo>
                    <a:pt x="250" y="3780"/>
                  </a:lnTo>
                  <a:lnTo>
                    <a:pt x="252" y="3780"/>
                  </a:lnTo>
                  <a:lnTo>
                    <a:pt x="252" y="3780"/>
                  </a:lnTo>
                  <a:lnTo>
                    <a:pt x="254" y="3780"/>
                  </a:lnTo>
                  <a:lnTo>
                    <a:pt x="254" y="3780"/>
                  </a:lnTo>
                  <a:lnTo>
                    <a:pt x="258" y="3780"/>
                  </a:lnTo>
                  <a:lnTo>
                    <a:pt x="258" y="3780"/>
                  </a:lnTo>
                  <a:lnTo>
                    <a:pt x="262" y="3780"/>
                  </a:lnTo>
                  <a:lnTo>
                    <a:pt x="262" y="3780"/>
                  </a:lnTo>
                  <a:lnTo>
                    <a:pt x="264" y="3780"/>
                  </a:lnTo>
                  <a:lnTo>
                    <a:pt x="264" y="3780"/>
                  </a:lnTo>
                  <a:lnTo>
                    <a:pt x="266" y="3780"/>
                  </a:lnTo>
                  <a:lnTo>
                    <a:pt x="268" y="3780"/>
                  </a:lnTo>
                  <a:lnTo>
                    <a:pt x="268" y="3780"/>
                  </a:lnTo>
                  <a:lnTo>
                    <a:pt x="270" y="3780"/>
                  </a:lnTo>
                  <a:lnTo>
                    <a:pt x="270" y="3780"/>
                  </a:lnTo>
                  <a:lnTo>
                    <a:pt x="278" y="3780"/>
                  </a:lnTo>
                  <a:lnTo>
                    <a:pt x="278" y="3780"/>
                  </a:lnTo>
                  <a:lnTo>
                    <a:pt x="280" y="3780"/>
                  </a:lnTo>
                  <a:lnTo>
                    <a:pt x="280" y="3780"/>
                  </a:lnTo>
                  <a:lnTo>
                    <a:pt x="282" y="3780"/>
                  </a:lnTo>
                  <a:lnTo>
                    <a:pt x="282" y="3780"/>
                  </a:lnTo>
                  <a:lnTo>
                    <a:pt x="286" y="3780"/>
                  </a:lnTo>
                  <a:lnTo>
                    <a:pt x="286" y="3780"/>
                  </a:lnTo>
                  <a:lnTo>
                    <a:pt x="288" y="3778"/>
                  </a:lnTo>
                  <a:lnTo>
                    <a:pt x="288" y="3778"/>
                  </a:lnTo>
                  <a:lnTo>
                    <a:pt x="288" y="3778"/>
                  </a:lnTo>
                  <a:lnTo>
                    <a:pt x="288" y="3778"/>
                  </a:lnTo>
                  <a:lnTo>
                    <a:pt x="292" y="3778"/>
                  </a:lnTo>
                  <a:lnTo>
                    <a:pt x="292" y="3778"/>
                  </a:lnTo>
                  <a:lnTo>
                    <a:pt x="294" y="3778"/>
                  </a:lnTo>
                  <a:lnTo>
                    <a:pt x="294" y="3778"/>
                  </a:lnTo>
                  <a:lnTo>
                    <a:pt x="296" y="3778"/>
                  </a:lnTo>
                  <a:lnTo>
                    <a:pt x="296" y="3778"/>
                  </a:lnTo>
                  <a:lnTo>
                    <a:pt x="300" y="3780"/>
                  </a:lnTo>
                  <a:lnTo>
                    <a:pt x="300" y="3780"/>
                  </a:lnTo>
                  <a:lnTo>
                    <a:pt x="302" y="3780"/>
                  </a:lnTo>
                  <a:lnTo>
                    <a:pt x="302" y="3780"/>
                  </a:lnTo>
                  <a:lnTo>
                    <a:pt x="310" y="3780"/>
                  </a:lnTo>
                  <a:lnTo>
                    <a:pt x="310" y="3780"/>
                  </a:lnTo>
                  <a:lnTo>
                    <a:pt x="312" y="3780"/>
                  </a:lnTo>
                  <a:lnTo>
                    <a:pt x="320" y="3780"/>
                  </a:lnTo>
                  <a:lnTo>
                    <a:pt x="320" y="3780"/>
                  </a:lnTo>
                  <a:lnTo>
                    <a:pt x="324" y="3780"/>
                  </a:lnTo>
                  <a:lnTo>
                    <a:pt x="324" y="3780"/>
                  </a:lnTo>
                  <a:lnTo>
                    <a:pt x="328" y="3778"/>
                  </a:lnTo>
                  <a:lnTo>
                    <a:pt x="328" y="3778"/>
                  </a:lnTo>
                  <a:lnTo>
                    <a:pt x="330" y="3778"/>
                  </a:lnTo>
                  <a:lnTo>
                    <a:pt x="332" y="3778"/>
                  </a:lnTo>
                  <a:lnTo>
                    <a:pt x="332" y="3778"/>
                  </a:lnTo>
                  <a:lnTo>
                    <a:pt x="336" y="3778"/>
                  </a:lnTo>
                  <a:lnTo>
                    <a:pt x="336" y="3778"/>
                  </a:lnTo>
                  <a:lnTo>
                    <a:pt x="340" y="3778"/>
                  </a:lnTo>
                  <a:lnTo>
                    <a:pt x="340" y="3778"/>
                  </a:lnTo>
                  <a:lnTo>
                    <a:pt x="342" y="3778"/>
                  </a:lnTo>
                  <a:lnTo>
                    <a:pt x="342" y="3778"/>
                  </a:lnTo>
                  <a:lnTo>
                    <a:pt x="342" y="3778"/>
                  </a:lnTo>
                  <a:lnTo>
                    <a:pt x="342" y="3778"/>
                  </a:lnTo>
                  <a:lnTo>
                    <a:pt x="348" y="3778"/>
                  </a:lnTo>
                  <a:lnTo>
                    <a:pt x="348" y="3778"/>
                  </a:lnTo>
                  <a:lnTo>
                    <a:pt x="348" y="3778"/>
                  </a:lnTo>
                  <a:lnTo>
                    <a:pt x="354" y="3778"/>
                  </a:lnTo>
                  <a:lnTo>
                    <a:pt x="354" y="3778"/>
                  </a:lnTo>
                  <a:lnTo>
                    <a:pt x="358" y="3776"/>
                  </a:lnTo>
                  <a:lnTo>
                    <a:pt x="358" y="3776"/>
                  </a:lnTo>
                  <a:lnTo>
                    <a:pt x="360" y="3774"/>
                  </a:lnTo>
                  <a:lnTo>
                    <a:pt x="360" y="3774"/>
                  </a:lnTo>
                  <a:lnTo>
                    <a:pt x="364" y="3774"/>
                  </a:lnTo>
                  <a:lnTo>
                    <a:pt x="364" y="3774"/>
                  </a:lnTo>
                  <a:lnTo>
                    <a:pt x="368" y="3772"/>
                  </a:lnTo>
                  <a:lnTo>
                    <a:pt x="368" y="3772"/>
                  </a:lnTo>
                  <a:lnTo>
                    <a:pt x="372" y="3772"/>
                  </a:lnTo>
                  <a:lnTo>
                    <a:pt x="372" y="3772"/>
                  </a:lnTo>
                  <a:lnTo>
                    <a:pt x="380" y="3768"/>
                  </a:lnTo>
                  <a:lnTo>
                    <a:pt x="380" y="3768"/>
                  </a:lnTo>
                  <a:lnTo>
                    <a:pt x="382" y="3766"/>
                  </a:lnTo>
                  <a:lnTo>
                    <a:pt x="382" y="3766"/>
                  </a:lnTo>
                  <a:lnTo>
                    <a:pt x="382" y="3764"/>
                  </a:lnTo>
                  <a:lnTo>
                    <a:pt x="382" y="3764"/>
                  </a:lnTo>
                  <a:lnTo>
                    <a:pt x="382" y="3762"/>
                  </a:lnTo>
                  <a:lnTo>
                    <a:pt x="382" y="3762"/>
                  </a:lnTo>
                  <a:lnTo>
                    <a:pt x="386" y="3758"/>
                  </a:lnTo>
                  <a:lnTo>
                    <a:pt x="386" y="3758"/>
                  </a:lnTo>
                  <a:lnTo>
                    <a:pt x="386" y="3754"/>
                  </a:lnTo>
                  <a:lnTo>
                    <a:pt x="386" y="3754"/>
                  </a:lnTo>
                  <a:lnTo>
                    <a:pt x="386" y="3752"/>
                  </a:lnTo>
                  <a:lnTo>
                    <a:pt x="386" y="3752"/>
                  </a:lnTo>
                  <a:lnTo>
                    <a:pt x="386" y="3750"/>
                  </a:lnTo>
                  <a:lnTo>
                    <a:pt x="386" y="3750"/>
                  </a:lnTo>
                  <a:lnTo>
                    <a:pt x="388" y="3746"/>
                  </a:lnTo>
                  <a:lnTo>
                    <a:pt x="388" y="3746"/>
                  </a:lnTo>
                  <a:lnTo>
                    <a:pt x="388" y="3742"/>
                  </a:lnTo>
                  <a:lnTo>
                    <a:pt x="388" y="3742"/>
                  </a:lnTo>
                  <a:lnTo>
                    <a:pt x="388" y="3740"/>
                  </a:lnTo>
                  <a:lnTo>
                    <a:pt x="388" y="3740"/>
                  </a:lnTo>
                  <a:lnTo>
                    <a:pt x="388" y="3736"/>
                  </a:lnTo>
                  <a:lnTo>
                    <a:pt x="388" y="3734"/>
                  </a:lnTo>
                  <a:lnTo>
                    <a:pt x="388" y="3734"/>
                  </a:lnTo>
                  <a:lnTo>
                    <a:pt x="388" y="3732"/>
                  </a:lnTo>
                  <a:lnTo>
                    <a:pt x="388" y="3732"/>
                  </a:lnTo>
                  <a:lnTo>
                    <a:pt x="388" y="3728"/>
                  </a:lnTo>
                  <a:lnTo>
                    <a:pt x="388" y="3728"/>
                  </a:lnTo>
                  <a:lnTo>
                    <a:pt x="386" y="3722"/>
                  </a:lnTo>
                  <a:lnTo>
                    <a:pt x="386" y="3720"/>
                  </a:lnTo>
                  <a:lnTo>
                    <a:pt x="386" y="3720"/>
                  </a:lnTo>
                  <a:lnTo>
                    <a:pt x="386" y="3718"/>
                  </a:lnTo>
                  <a:lnTo>
                    <a:pt x="386" y="3718"/>
                  </a:lnTo>
                  <a:lnTo>
                    <a:pt x="386" y="3714"/>
                  </a:lnTo>
                  <a:lnTo>
                    <a:pt x="386" y="3712"/>
                  </a:lnTo>
                  <a:lnTo>
                    <a:pt x="386" y="3712"/>
                  </a:lnTo>
                  <a:lnTo>
                    <a:pt x="386" y="3710"/>
                  </a:lnTo>
                  <a:lnTo>
                    <a:pt x="386" y="3710"/>
                  </a:lnTo>
                  <a:lnTo>
                    <a:pt x="388" y="3706"/>
                  </a:lnTo>
                  <a:lnTo>
                    <a:pt x="388" y="3706"/>
                  </a:lnTo>
                  <a:lnTo>
                    <a:pt x="388" y="3702"/>
                  </a:lnTo>
                  <a:lnTo>
                    <a:pt x="388" y="3702"/>
                  </a:lnTo>
                  <a:lnTo>
                    <a:pt x="388" y="3700"/>
                  </a:lnTo>
                  <a:lnTo>
                    <a:pt x="388" y="3700"/>
                  </a:lnTo>
                  <a:lnTo>
                    <a:pt x="388" y="3694"/>
                  </a:lnTo>
                  <a:lnTo>
                    <a:pt x="388" y="3694"/>
                  </a:lnTo>
                  <a:lnTo>
                    <a:pt x="388" y="3694"/>
                  </a:lnTo>
                  <a:lnTo>
                    <a:pt x="388" y="3694"/>
                  </a:lnTo>
                  <a:lnTo>
                    <a:pt x="390" y="3690"/>
                  </a:lnTo>
                  <a:lnTo>
                    <a:pt x="390" y="3690"/>
                  </a:lnTo>
                  <a:lnTo>
                    <a:pt x="390" y="3686"/>
                  </a:lnTo>
                  <a:lnTo>
                    <a:pt x="390" y="3686"/>
                  </a:lnTo>
                  <a:lnTo>
                    <a:pt x="392" y="3684"/>
                  </a:lnTo>
                  <a:lnTo>
                    <a:pt x="392" y="3684"/>
                  </a:lnTo>
                  <a:lnTo>
                    <a:pt x="392" y="3684"/>
                  </a:lnTo>
                  <a:lnTo>
                    <a:pt x="392" y="3684"/>
                  </a:lnTo>
                  <a:lnTo>
                    <a:pt x="394" y="3680"/>
                  </a:lnTo>
                  <a:lnTo>
                    <a:pt x="394" y="3680"/>
                  </a:lnTo>
                  <a:lnTo>
                    <a:pt x="394" y="3674"/>
                  </a:lnTo>
                  <a:lnTo>
                    <a:pt x="394" y="3674"/>
                  </a:lnTo>
                  <a:lnTo>
                    <a:pt x="394" y="3668"/>
                  </a:lnTo>
                  <a:lnTo>
                    <a:pt x="394" y="3668"/>
                  </a:lnTo>
                  <a:lnTo>
                    <a:pt x="394" y="3666"/>
                  </a:lnTo>
                  <a:lnTo>
                    <a:pt x="394" y="3666"/>
                  </a:lnTo>
                  <a:lnTo>
                    <a:pt x="394" y="3660"/>
                  </a:lnTo>
                  <a:lnTo>
                    <a:pt x="394" y="3660"/>
                  </a:lnTo>
                  <a:lnTo>
                    <a:pt x="394" y="3656"/>
                  </a:lnTo>
                  <a:lnTo>
                    <a:pt x="394" y="3656"/>
                  </a:lnTo>
                  <a:lnTo>
                    <a:pt x="396" y="3656"/>
                  </a:lnTo>
                  <a:lnTo>
                    <a:pt x="396" y="3656"/>
                  </a:lnTo>
                  <a:lnTo>
                    <a:pt x="398" y="3652"/>
                  </a:lnTo>
                  <a:lnTo>
                    <a:pt x="398" y="3652"/>
                  </a:lnTo>
                  <a:lnTo>
                    <a:pt x="400" y="3648"/>
                  </a:lnTo>
                  <a:lnTo>
                    <a:pt x="400" y="3648"/>
                  </a:lnTo>
                  <a:lnTo>
                    <a:pt x="400" y="3646"/>
                  </a:lnTo>
                  <a:lnTo>
                    <a:pt x="400" y="3646"/>
                  </a:lnTo>
                  <a:lnTo>
                    <a:pt x="400" y="3640"/>
                  </a:lnTo>
                  <a:lnTo>
                    <a:pt x="400" y="3640"/>
                  </a:lnTo>
                  <a:lnTo>
                    <a:pt x="400" y="3638"/>
                  </a:lnTo>
                  <a:lnTo>
                    <a:pt x="400" y="3638"/>
                  </a:lnTo>
                  <a:lnTo>
                    <a:pt x="400" y="3638"/>
                  </a:lnTo>
                  <a:lnTo>
                    <a:pt x="400" y="3638"/>
                  </a:lnTo>
                  <a:lnTo>
                    <a:pt x="402" y="3632"/>
                  </a:lnTo>
                  <a:lnTo>
                    <a:pt x="402" y="3632"/>
                  </a:lnTo>
                  <a:lnTo>
                    <a:pt x="402" y="3628"/>
                  </a:lnTo>
                  <a:lnTo>
                    <a:pt x="402" y="3628"/>
                  </a:lnTo>
                  <a:lnTo>
                    <a:pt x="402" y="3626"/>
                  </a:lnTo>
                  <a:lnTo>
                    <a:pt x="402" y="3626"/>
                  </a:lnTo>
                  <a:lnTo>
                    <a:pt x="402" y="3624"/>
                  </a:lnTo>
                  <a:lnTo>
                    <a:pt x="402" y="3624"/>
                  </a:lnTo>
                  <a:lnTo>
                    <a:pt x="404" y="3620"/>
                  </a:lnTo>
                  <a:lnTo>
                    <a:pt x="404" y="3620"/>
                  </a:lnTo>
                  <a:lnTo>
                    <a:pt x="402" y="3618"/>
                  </a:lnTo>
                  <a:lnTo>
                    <a:pt x="402" y="3618"/>
                  </a:lnTo>
                  <a:lnTo>
                    <a:pt x="402" y="3614"/>
                  </a:lnTo>
                  <a:lnTo>
                    <a:pt x="402" y="3614"/>
                  </a:lnTo>
                  <a:lnTo>
                    <a:pt x="402" y="3612"/>
                  </a:lnTo>
                  <a:lnTo>
                    <a:pt x="402" y="3612"/>
                  </a:lnTo>
                  <a:lnTo>
                    <a:pt x="404" y="3608"/>
                  </a:lnTo>
                  <a:lnTo>
                    <a:pt x="404" y="3608"/>
                  </a:lnTo>
                  <a:lnTo>
                    <a:pt x="402" y="3604"/>
                  </a:lnTo>
                  <a:lnTo>
                    <a:pt x="402" y="3602"/>
                  </a:lnTo>
                  <a:lnTo>
                    <a:pt x="402" y="3602"/>
                  </a:lnTo>
                  <a:lnTo>
                    <a:pt x="402" y="3600"/>
                  </a:lnTo>
                  <a:lnTo>
                    <a:pt x="402" y="3600"/>
                  </a:lnTo>
                  <a:lnTo>
                    <a:pt x="402" y="3596"/>
                  </a:lnTo>
                  <a:lnTo>
                    <a:pt x="402" y="3596"/>
                  </a:lnTo>
                  <a:lnTo>
                    <a:pt x="402" y="3594"/>
                  </a:lnTo>
                  <a:lnTo>
                    <a:pt x="402" y="3594"/>
                  </a:lnTo>
                  <a:lnTo>
                    <a:pt x="402" y="3592"/>
                  </a:lnTo>
                  <a:lnTo>
                    <a:pt x="402" y="3590"/>
                  </a:lnTo>
                  <a:lnTo>
                    <a:pt x="402" y="3590"/>
                  </a:lnTo>
                  <a:lnTo>
                    <a:pt x="402" y="3586"/>
                  </a:lnTo>
                  <a:lnTo>
                    <a:pt x="402" y="3586"/>
                  </a:lnTo>
                  <a:lnTo>
                    <a:pt x="404" y="3582"/>
                  </a:lnTo>
                  <a:lnTo>
                    <a:pt x="404" y="3580"/>
                  </a:lnTo>
                  <a:lnTo>
                    <a:pt x="404" y="3580"/>
                  </a:lnTo>
                  <a:lnTo>
                    <a:pt x="406" y="3578"/>
                  </a:lnTo>
                  <a:lnTo>
                    <a:pt x="406" y="3578"/>
                  </a:lnTo>
                  <a:lnTo>
                    <a:pt x="406" y="3574"/>
                  </a:lnTo>
                  <a:lnTo>
                    <a:pt x="406" y="3574"/>
                  </a:lnTo>
                  <a:lnTo>
                    <a:pt x="406" y="3570"/>
                  </a:lnTo>
                  <a:lnTo>
                    <a:pt x="406" y="3570"/>
                  </a:lnTo>
                  <a:lnTo>
                    <a:pt x="406" y="3568"/>
                  </a:lnTo>
                  <a:lnTo>
                    <a:pt x="406" y="3568"/>
                  </a:lnTo>
                  <a:lnTo>
                    <a:pt x="406" y="3566"/>
                  </a:lnTo>
                  <a:lnTo>
                    <a:pt x="406" y="3566"/>
                  </a:lnTo>
                  <a:lnTo>
                    <a:pt x="408" y="3562"/>
                  </a:lnTo>
                  <a:lnTo>
                    <a:pt x="408" y="3562"/>
                  </a:lnTo>
                  <a:lnTo>
                    <a:pt x="408" y="3558"/>
                  </a:lnTo>
                  <a:lnTo>
                    <a:pt x="408" y="3558"/>
                  </a:lnTo>
                  <a:lnTo>
                    <a:pt x="408" y="3554"/>
                  </a:lnTo>
                  <a:lnTo>
                    <a:pt x="408" y="3554"/>
                  </a:lnTo>
                  <a:lnTo>
                    <a:pt x="408" y="3550"/>
                  </a:lnTo>
                  <a:lnTo>
                    <a:pt x="408" y="3550"/>
                  </a:lnTo>
                  <a:lnTo>
                    <a:pt x="408" y="3546"/>
                  </a:lnTo>
                  <a:lnTo>
                    <a:pt x="408" y="3546"/>
                  </a:lnTo>
                  <a:lnTo>
                    <a:pt x="408" y="3544"/>
                  </a:lnTo>
                  <a:lnTo>
                    <a:pt x="408" y="3544"/>
                  </a:lnTo>
                  <a:lnTo>
                    <a:pt x="408" y="3538"/>
                  </a:lnTo>
                  <a:lnTo>
                    <a:pt x="408" y="3538"/>
                  </a:lnTo>
                  <a:lnTo>
                    <a:pt x="410" y="3536"/>
                  </a:lnTo>
                  <a:lnTo>
                    <a:pt x="410" y="3536"/>
                  </a:lnTo>
                  <a:lnTo>
                    <a:pt x="410" y="3532"/>
                  </a:lnTo>
                  <a:lnTo>
                    <a:pt x="410" y="3532"/>
                  </a:lnTo>
                  <a:lnTo>
                    <a:pt x="410" y="3528"/>
                  </a:lnTo>
                  <a:lnTo>
                    <a:pt x="410" y="3528"/>
                  </a:lnTo>
                  <a:lnTo>
                    <a:pt x="408" y="3526"/>
                  </a:lnTo>
                  <a:lnTo>
                    <a:pt x="408" y="3526"/>
                  </a:lnTo>
                  <a:lnTo>
                    <a:pt x="408" y="3526"/>
                  </a:lnTo>
                  <a:lnTo>
                    <a:pt x="410" y="3522"/>
                  </a:lnTo>
                  <a:lnTo>
                    <a:pt x="410" y="3522"/>
                  </a:lnTo>
                  <a:lnTo>
                    <a:pt x="410" y="3520"/>
                  </a:lnTo>
                  <a:lnTo>
                    <a:pt x="410" y="3520"/>
                  </a:lnTo>
                  <a:lnTo>
                    <a:pt x="412" y="3516"/>
                  </a:lnTo>
                  <a:lnTo>
                    <a:pt x="412" y="3516"/>
                  </a:lnTo>
                  <a:lnTo>
                    <a:pt x="414" y="3514"/>
                  </a:lnTo>
                  <a:lnTo>
                    <a:pt x="414" y="3514"/>
                  </a:lnTo>
                  <a:lnTo>
                    <a:pt x="416" y="3508"/>
                  </a:lnTo>
                  <a:lnTo>
                    <a:pt x="416" y="3508"/>
                  </a:lnTo>
                  <a:lnTo>
                    <a:pt x="416" y="3506"/>
                  </a:lnTo>
                  <a:lnTo>
                    <a:pt x="416" y="3506"/>
                  </a:lnTo>
                  <a:lnTo>
                    <a:pt x="418" y="3502"/>
                  </a:lnTo>
                  <a:lnTo>
                    <a:pt x="418" y="3502"/>
                  </a:lnTo>
                  <a:lnTo>
                    <a:pt x="418" y="3500"/>
                  </a:lnTo>
                  <a:lnTo>
                    <a:pt x="418" y="3500"/>
                  </a:lnTo>
                  <a:lnTo>
                    <a:pt x="418" y="3496"/>
                  </a:lnTo>
                  <a:lnTo>
                    <a:pt x="418" y="3496"/>
                  </a:lnTo>
                  <a:lnTo>
                    <a:pt x="418" y="3494"/>
                  </a:lnTo>
                  <a:lnTo>
                    <a:pt x="418" y="3494"/>
                  </a:lnTo>
                  <a:lnTo>
                    <a:pt x="420" y="3492"/>
                  </a:lnTo>
                  <a:lnTo>
                    <a:pt x="420" y="3492"/>
                  </a:lnTo>
                  <a:lnTo>
                    <a:pt x="420" y="3486"/>
                  </a:lnTo>
                  <a:lnTo>
                    <a:pt x="420" y="3486"/>
                  </a:lnTo>
                  <a:lnTo>
                    <a:pt x="420" y="3482"/>
                  </a:lnTo>
                  <a:lnTo>
                    <a:pt x="420" y="3482"/>
                  </a:lnTo>
                  <a:lnTo>
                    <a:pt x="420" y="3480"/>
                  </a:lnTo>
                  <a:lnTo>
                    <a:pt x="420" y="3480"/>
                  </a:lnTo>
                  <a:lnTo>
                    <a:pt x="420" y="3478"/>
                  </a:lnTo>
                  <a:lnTo>
                    <a:pt x="420" y="3478"/>
                  </a:lnTo>
                  <a:lnTo>
                    <a:pt x="420" y="3472"/>
                  </a:lnTo>
                  <a:lnTo>
                    <a:pt x="420" y="3472"/>
                  </a:lnTo>
                  <a:lnTo>
                    <a:pt x="418" y="3470"/>
                  </a:lnTo>
                  <a:lnTo>
                    <a:pt x="418" y="3470"/>
                  </a:lnTo>
                  <a:lnTo>
                    <a:pt x="416" y="3468"/>
                  </a:lnTo>
                  <a:lnTo>
                    <a:pt x="416" y="3468"/>
                  </a:lnTo>
                  <a:lnTo>
                    <a:pt x="418" y="3468"/>
                  </a:lnTo>
                  <a:lnTo>
                    <a:pt x="418" y="3468"/>
                  </a:lnTo>
                  <a:lnTo>
                    <a:pt x="420" y="3464"/>
                  </a:lnTo>
                  <a:lnTo>
                    <a:pt x="420" y="3464"/>
                  </a:lnTo>
                  <a:lnTo>
                    <a:pt x="420" y="3460"/>
                  </a:lnTo>
                  <a:lnTo>
                    <a:pt x="420" y="3460"/>
                  </a:lnTo>
                  <a:lnTo>
                    <a:pt x="420" y="3458"/>
                  </a:lnTo>
                  <a:lnTo>
                    <a:pt x="420" y="3458"/>
                  </a:lnTo>
                  <a:lnTo>
                    <a:pt x="422" y="3456"/>
                  </a:lnTo>
                  <a:lnTo>
                    <a:pt x="422" y="3456"/>
                  </a:lnTo>
                  <a:lnTo>
                    <a:pt x="426" y="3452"/>
                  </a:lnTo>
                  <a:lnTo>
                    <a:pt x="426" y="3452"/>
                  </a:lnTo>
                  <a:lnTo>
                    <a:pt x="426" y="3450"/>
                  </a:lnTo>
                  <a:lnTo>
                    <a:pt x="426" y="3444"/>
                  </a:lnTo>
                  <a:lnTo>
                    <a:pt x="426" y="3444"/>
                  </a:lnTo>
                  <a:lnTo>
                    <a:pt x="424" y="3442"/>
                  </a:lnTo>
                  <a:lnTo>
                    <a:pt x="424" y="3442"/>
                  </a:lnTo>
                  <a:lnTo>
                    <a:pt x="424" y="3440"/>
                  </a:lnTo>
                  <a:lnTo>
                    <a:pt x="424" y="3440"/>
                  </a:lnTo>
                  <a:lnTo>
                    <a:pt x="424" y="3438"/>
                  </a:lnTo>
                  <a:lnTo>
                    <a:pt x="424" y="3438"/>
                  </a:lnTo>
                  <a:lnTo>
                    <a:pt x="422" y="3434"/>
                  </a:lnTo>
                  <a:lnTo>
                    <a:pt x="422" y="3434"/>
                  </a:lnTo>
                  <a:lnTo>
                    <a:pt x="424" y="3432"/>
                  </a:lnTo>
                  <a:lnTo>
                    <a:pt x="424" y="3432"/>
                  </a:lnTo>
                  <a:lnTo>
                    <a:pt x="424" y="3430"/>
                  </a:lnTo>
                  <a:lnTo>
                    <a:pt x="424" y="3430"/>
                  </a:lnTo>
                  <a:lnTo>
                    <a:pt x="426" y="3424"/>
                  </a:lnTo>
                  <a:lnTo>
                    <a:pt x="426" y="3418"/>
                  </a:lnTo>
                  <a:lnTo>
                    <a:pt x="426" y="3418"/>
                  </a:lnTo>
                  <a:lnTo>
                    <a:pt x="428" y="3416"/>
                  </a:lnTo>
                  <a:lnTo>
                    <a:pt x="428" y="3416"/>
                  </a:lnTo>
                  <a:lnTo>
                    <a:pt x="428" y="3414"/>
                  </a:lnTo>
                  <a:lnTo>
                    <a:pt x="428" y="3414"/>
                  </a:lnTo>
                  <a:lnTo>
                    <a:pt x="428" y="3410"/>
                  </a:lnTo>
                  <a:lnTo>
                    <a:pt x="428" y="3410"/>
                  </a:lnTo>
                  <a:lnTo>
                    <a:pt x="428" y="3408"/>
                  </a:lnTo>
                  <a:lnTo>
                    <a:pt x="428" y="3408"/>
                  </a:lnTo>
                  <a:lnTo>
                    <a:pt x="428" y="3406"/>
                  </a:lnTo>
                  <a:lnTo>
                    <a:pt x="428" y="3406"/>
                  </a:lnTo>
                  <a:lnTo>
                    <a:pt x="428" y="3402"/>
                  </a:lnTo>
                  <a:lnTo>
                    <a:pt x="428" y="3402"/>
                  </a:lnTo>
                  <a:lnTo>
                    <a:pt x="428" y="3400"/>
                  </a:lnTo>
                  <a:lnTo>
                    <a:pt x="428" y="3400"/>
                  </a:lnTo>
                  <a:lnTo>
                    <a:pt x="430" y="3396"/>
                  </a:lnTo>
                  <a:lnTo>
                    <a:pt x="430" y="3396"/>
                  </a:lnTo>
                  <a:lnTo>
                    <a:pt x="428" y="3392"/>
                  </a:lnTo>
                  <a:lnTo>
                    <a:pt x="428" y="3392"/>
                  </a:lnTo>
                  <a:lnTo>
                    <a:pt x="428" y="3392"/>
                  </a:lnTo>
                  <a:lnTo>
                    <a:pt x="428" y="3392"/>
                  </a:lnTo>
                  <a:lnTo>
                    <a:pt x="428" y="3390"/>
                  </a:lnTo>
                  <a:lnTo>
                    <a:pt x="428" y="3390"/>
                  </a:lnTo>
                  <a:lnTo>
                    <a:pt x="430" y="3386"/>
                  </a:lnTo>
                  <a:lnTo>
                    <a:pt x="430" y="3386"/>
                  </a:lnTo>
                  <a:lnTo>
                    <a:pt x="430" y="3384"/>
                  </a:lnTo>
                  <a:lnTo>
                    <a:pt x="430" y="3384"/>
                  </a:lnTo>
                  <a:lnTo>
                    <a:pt x="430" y="3382"/>
                  </a:lnTo>
                  <a:lnTo>
                    <a:pt x="430" y="3382"/>
                  </a:lnTo>
                  <a:lnTo>
                    <a:pt x="430" y="3380"/>
                  </a:lnTo>
                  <a:lnTo>
                    <a:pt x="430" y="3380"/>
                  </a:lnTo>
                  <a:lnTo>
                    <a:pt x="432" y="3378"/>
                  </a:lnTo>
                  <a:lnTo>
                    <a:pt x="432" y="3378"/>
                  </a:lnTo>
                  <a:lnTo>
                    <a:pt x="434" y="3376"/>
                  </a:lnTo>
                  <a:lnTo>
                    <a:pt x="436" y="3372"/>
                  </a:lnTo>
                  <a:lnTo>
                    <a:pt x="436" y="3372"/>
                  </a:lnTo>
                  <a:lnTo>
                    <a:pt x="436" y="3368"/>
                  </a:lnTo>
                  <a:lnTo>
                    <a:pt x="436" y="3368"/>
                  </a:lnTo>
                  <a:lnTo>
                    <a:pt x="436" y="3366"/>
                  </a:lnTo>
                  <a:lnTo>
                    <a:pt x="436" y="3366"/>
                  </a:lnTo>
                  <a:lnTo>
                    <a:pt x="436" y="3364"/>
                  </a:lnTo>
                  <a:lnTo>
                    <a:pt x="436" y="3364"/>
                  </a:lnTo>
                  <a:lnTo>
                    <a:pt x="436" y="3360"/>
                  </a:lnTo>
                  <a:lnTo>
                    <a:pt x="436" y="3360"/>
                  </a:lnTo>
                  <a:lnTo>
                    <a:pt x="438" y="3358"/>
                  </a:lnTo>
                  <a:lnTo>
                    <a:pt x="438" y="3358"/>
                  </a:lnTo>
                  <a:lnTo>
                    <a:pt x="438" y="3354"/>
                  </a:lnTo>
                  <a:lnTo>
                    <a:pt x="438" y="3354"/>
                  </a:lnTo>
                  <a:lnTo>
                    <a:pt x="436" y="3350"/>
                  </a:lnTo>
                  <a:lnTo>
                    <a:pt x="436" y="3350"/>
                  </a:lnTo>
                  <a:lnTo>
                    <a:pt x="436" y="3350"/>
                  </a:lnTo>
                  <a:lnTo>
                    <a:pt x="436" y="3346"/>
                  </a:lnTo>
                  <a:lnTo>
                    <a:pt x="436" y="3346"/>
                  </a:lnTo>
                  <a:lnTo>
                    <a:pt x="436" y="3344"/>
                  </a:lnTo>
                  <a:lnTo>
                    <a:pt x="436" y="3344"/>
                  </a:lnTo>
                  <a:lnTo>
                    <a:pt x="436" y="3338"/>
                  </a:lnTo>
                  <a:lnTo>
                    <a:pt x="436" y="3338"/>
                  </a:lnTo>
                  <a:lnTo>
                    <a:pt x="434" y="3332"/>
                  </a:lnTo>
                  <a:lnTo>
                    <a:pt x="434" y="3332"/>
                  </a:lnTo>
                  <a:lnTo>
                    <a:pt x="434" y="3332"/>
                  </a:lnTo>
                  <a:lnTo>
                    <a:pt x="436" y="3328"/>
                  </a:lnTo>
                  <a:lnTo>
                    <a:pt x="436" y="3328"/>
                  </a:lnTo>
                  <a:lnTo>
                    <a:pt x="436" y="3326"/>
                  </a:lnTo>
                  <a:lnTo>
                    <a:pt x="436" y="3326"/>
                  </a:lnTo>
                  <a:lnTo>
                    <a:pt x="438" y="3322"/>
                  </a:lnTo>
                  <a:lnTo>
                    <a:pt x="438" y="3322"/>
                  </a:lnTo>
                  <a:lnTo>
                    <a:pt x="438" y="3320"/>
                  </a:lnTo>
                  <a:lnTo>
                    <a:pt x="438" y="3320"/>
                  </a:lnTo>
                  <a:lnTo>
                    <a:pt x="438" y="3318"/>
                  </a:lnTo>
                  <a:lnTo>
                    <a:pt x="438" y="3318"/>
                  </a:lnTo>
                  <a:lnTo>
                    <a:pt x="440" y="3314"/>
                  </a:lnTo>
                  <a:lnTo>
                    <a:pt x="440" y="3314"/>
                  </a:lnTo>
                  <a:lnTo>
                    <a:pt x="440" y="3312"/>
                  </a:lnTo>
                  <a:lnTo>
                    <a:pt x="440" y="3312"/>
                  </a:lnTo>
                  <a:lnTo>
                    <a:pt x="440" y="3310"/>
                  </a:lnTo>
                  <a:lnTo>
                    <a:pt x="440" y="3310"/>
                  </a:lnTo>
                  <a:lnTo>
                    <a:pt x="442" y="3306"/>
                  </a:lnTo>
                  <a:lnTo>
                    <a:pt x="442" y="3306"/>
                  </a:lnTo>
                  <a:lnTo>
                    <a:pt x="442" y="3302"/>
                  </a:lnTo>
                  <a:lnTo>
                    <a:pt x="442" y="3302"/>
                  </a:lnTo>
                  <a:lnTo>
                    <a:pt x="442" y="3300"/>
                  </a:lnTo>
                  <a:lnTo>
                    <a:pt x="442" y="3300"/>
                  </a:lnTo>
                  <a:lnTo>
                    <a:pt x="442" y="3298"/>
                  </a:lnTo>
                  <a:lnTo>
                    <a:pt x="442" y="3298"/>
                  </a:lnTo>
                  <a:lnTo>
                    <a:pt x="442" y="3296"/>
                  </a:lnTo>
                  <a:lnTo>
                    <a:pt x="442" y="3296"/>
                  </a:lnTo>
                  <a:lnTo>
                    <a:pt x="444" y="3290"/>
                  </a:lnTo>
                  <a:lnTo>
                    <a:pt x="444" y="3290"/>
                  </a:lnTo>
                  <a:lnTo>
                    <a:pt x="444" y="3288"/>
                  </a:lnTo>
                  <a:lnTo>
                    <a:pt x="444" y="3288"/>
                  </a:lnTo>
                  <a:lnTo>
                    <a:pt x="446" y="3284"/>
                  </a:lnTo>
                  <a:lnTo>
                    <a:pt x="446" y="3284"/>
                  </a:lnTo>
                  <a:lnTo>
                    <a:pt x="446" y="3280"/>
                  </a:lnTo>
                  <a:lnTo>
                    <a:pt x="446" y="3280"/>
                  </a:lnTo>
                  <a:lnTo>
                    <a:pt x="446" y="3278"/>
                  </a:lnTo>
                  <a:lnTo>
                    <a:pt x="446" y="3278"/>
                  </a:lnTo>
                  <a:lnTo>
                    <a:pt x="446" y="3276"/>
                  </a:lnTo>
                  <a:lnTo>
                    <a:pt x="446" y="3276"/>
                  </a:lnTo>
                  <a:lnTo>
                    <a:pt x="446" y="3272"/>
                  </a:lnTo>
                  <a:lnTo>
                    <a:pt x="446" y="3272"/>
                  </a:lnTo>
                  <a:lnTo>
                    <a:pt x="446" y="3266"/>
                  </a:lnTo>
                  <a:lnTo>
                    <a:pt x="446" y="3266"/>
                  </a:lnTo>
                  <a:lnTo>
                    <a:pt x="446" y="3266"/>
                  </a:lnTo>
                  <a:lnTo>
                    <a:pt x="446" y="3264"/>
                  </a:lnTo>
                  <a:lnTo>
                    <a:pt x="446" y="3264"/>
                  </a:lnTo>
                  <a:lnTo>
                    <a:pt x="444" y="3258"/>
                  </a:lnTo>
                  <a:lnTo>
                    <a:pt x="444" y="3258"/>
                  </a:lnTo>
                  <a:lnTo>
                    <a:pt x="444" y="3254"/>
                  </a:lnTo>
                  <a:lnTo>
                    <a:pt x="444" y="3254"/>
                  </a:lnTo>
                  <a:lnTo>
                    <a:pt x="444" y="3250"/>
                  </a:lnTo>
                  <a:lnTo>
                    <a:pt x="444" y="3250"/>
                  </a:lnTo>
                  <a:lnTo>
                    <a:pt x="444" y="3246"/>
                  </a:lnTo>
                  <a:lnTo>
                    <a:pt x="444" y="3246"/>
                  </a:lnTo>
                  <a:lnTo>
                    <a:pt x="444" y="3244"/>
                  </a:lnTo>
                  <a:lnTo>
                    <a:pt x="444" y="3244"/>
                  </a:lnTo>
                  <a:lnTo>
                    <a:pt x="446" y="3242"/>
                  </a:lnTo>
                  <a:lnTo>
                    <a:pt x="446" y="3242"/>
                  </a:lnTo>
                  <a:lnTo>
                    <a:pt x="446" y="3238"/>
                  </a:lnTo>
                  <a:lnTo>
                    <a:pt x="446" y="3238"/>
                  </a:lnTo>
                  <a:lnTo>
                    <a:pt x="448" y="3232"/>
                  </a:lnTo>
                  <a:lnTo>
                    <a:pt x="448" y="3232"/>
                  </a:lnTo>
                  <a:lnTo>
                    <a:pt x="448" y="3228"/>
                  </a:lnTo>
                  <a:lnTo>
                    <a:pt x="448" y="3228"/>
                  </a:lnTo>
                  <a:lnTo>
                    <a:pt x="448" y="3226"/>
                  </a:lnTo>
                  <a:lnTo>
                    <a:pt x="448" y="3226"/>
                  </a:lnTo>
                  <a:lnTo>
                    <a:pt x="448" y="3224"/>
                  </a:lnTo>
                  <a:lnTo>
                    <a:pt x="448" y="3224"/>
                  </a:lnTo>
                  <a:lnTo>
                    <a:pt x="450" y="3220"/>
                  </a:lnTo>
                  <a:lnTo>
                    <a:pt x="450" y="3220"/>
                  </a:lnTo>
                  <a:lnTo>
                    <a:pt x="450" y="3218"/>
                  </a:lnTo>
                  <a:lnTo>
                    <a:pt x="450" y="3218"/>
                  </a:lnTo>
                  <a:lnTo>
                    <a:pt x="450" y="3216"/>
                  </a:lnTo>
                  <a:lnTo>
                    <a:pt x="450" y="3216"/>
                  </a:lnTo>
                  <a:lnTo>
                    <a:pt x="452" y="3214"/>
                  </a:lnTo>
                  <a:lnTo>
                    <a:pt x="452" y="3214"/>
                  </a:lnTo>
                  <a:lnTo>
                    <a:pt x="454" y="3210"/>
                  </a:lnTo>
                  <a:lnTo>
                    <a:pt x="454" y="3210"/>
                  </a:lnTo>
                  <a:lnTo>
                    <a:pt x="454" y="3206"/>
                  </a:lnTo>
                  <a:lnTo>
                    <a:pt x="454" y="3206"/>
                  </a:lnTo>
                  <a:lnTo>
                    <a:pt x="454" y="3204"/>
                  </a:lnTo>
                  <a:lnTo>
                    <a:pt x="454" y="3204"/>
                  </a:lnTo>
                  <a:lnTo>
                    <a:pt x="454" y="3200"/>
                  </a:lnTo>
                  <a:lnTo>
                    <a:pt x="454" y="3200"/>
                  </a:lnTo>
                  <a:lnTo>
                    <a:pt x="454" y="3200"/>
                  </a:lnTo>
                  <a:lnTo>
                    <a:pt x="456" y="3198"/>
                  </a:lnTo>
                  <a:lnTo>
                    <a:pt x="456" y="3198"/>
                  </a:lnTo>
                  <a:lnTo>
                    <a:pt x="456" y="3194"/>
                  </a:lnTo>
                  <a:lnTo>
                    <a:pt x="456" y="3194"/>
                  </a:lnTo>
                  <a:lnTo>
                    <a:pt x="456" y="3190"/>
                  </a:lnTo>
                  <a:lnTo>
                    <a:pt x="456" y="3190"/>
                  </a:lnTo>
                  <a:lnTo>
                    <a:pt x="456" y="3188"/>
                  </a:lnTo>
                  <a:lnTo>
                    <a:pt x="456" y="3188"/>
                  </a:lnTo>
                  <a:lnTo>
                    <a:pt x="456" y="3186"/>
                  </a:lnTo>
                  <a:lnTo>
                    <a:pt x="456" y="3186"/>
                  </a:lnTo>
                  <a:lnTo>
                    <a:pt x="458" y="3182"/>
                  </a:lnTo>
                  <a:lnTo>
                    <a:pt x="458" y="3182"/>
                  </a:lnTo>
                  <a:lnTo>
                    <a:pt x="456" y="3178"/>
                  </a:lnTo>
                  <a:lnTo>
                    <a:pt x="456" y="3178"/>
                  </a:lnTo>
                  <a:lnTo>
                    <a:pt x="456" y="3176"/>
                  </a:lnTo>
                  <a:lnTo>
                    <a:pt x="456" y="3176"/>
                  </a:lnTo>
                  <a:lnTo>
                    <a:pt x="456" y="3174"/>
                  </a:lnTo>
                  <a:lnTo>
                    <a:pt x="456" y="3174"/>
                  </a:lnTo>
                  <a:lnTo>
                    <a:pt x="458" y="3170"/>
                  </a:lnTo>
                  <a:lnTo>
                    <a:pt x="458" y="3170"/>
                  </a:lnTo>
                  <a:lnTo>
                    <a:pt x="458" y="3166"/>
                  </a:lnTo>
                  <a:lnTo>
                    <a:pt x="458" y="3166"/>
                  </a:lnTo>
                  <a:lnTo>
                    <a:pt x="458" y="3164"/>
                  </a:lnTo>
                  <a:lnTo>
                    <a:pt x="458" y="3162"/>
                  </a:lnTo>
                  <a:lnTo>
                    <a:pt x="458" y="3162"/>
                  </a:lnTo>
                  <a:lnTo>
                    <a:pt x="458" y="3158"/>
                  </a:lnTo>
                  <a:lnTo>
                    <a:pt x="458" y="3158"/>
                  </a:lnTo>
                  <a:lnTo>
                    <a:pt x="458" y="3156"/>
                  </a:lnTo>
                  <a:lnTo>
                    <a:pt x="458" y="3156"/>
                  </a:lnTo>
                  <a:lnTo>
                    <a:pt x="460" y="3152"/>
                  </a:lnTo>
                  <a:lnTo>
                    <a:pt x="460" y="3152"/>
                  </a:lnTo>
                  <a:lnTo>
                    <a:pt x="460" y="3148"/>
                  </a:lnTo>
                  <a:lnTo>
                    <a:pt x="460" y="3148"/>
                  </a:lnTo>
                  <a:lnTo>
                    <a:pt x="460" y="3146"/>
                  </a:lnTo>
                  <a:lnTo>
                    <a:pt x="460" y="3146"/>
                  </a:lnTo>
                  <a:lnTo>
                    <a:pt x="460" y="3144"/>
                  </a:lnTo>
                  <a:lnTo>
                    <a:pt x="460" y="3144"/>
                  </a:lnTo>
                  <a:lnTo>
                    <a:pt x="462" y="3140"/>
                  </a:lnTo>
                  <a:lnTo>
                    <a:pt x="462" y="3140"/>
                  </a:lnTo>
                  <a:lnTo>
                    <a:pt x="462" y="3138"/>
                  </a:lnTo>
                  <a:lnTo>
                    <a:pt x="462" y="3138"/>
                  </a:lnTo>
                  <a:lnTo>
                    <a:pt x="462" y="3134"/>
                  </a:lnTo>
                  <a:lnTo>
                    <a:pt x="462" y="3134"/>
                  </a:lnTo>
                  <a:lnTo>
                    <a:pt x="462" y="3128"/>
                  </a:lnTo>
                  <a:lnTo>
                    <a:pt x="462" y="3128"/>
                  </a:lnTo>
                  <a:lnTo>
                    <a:pt x="462" y="3124"/>
                  </a:lnTo>
                  <a:lnTo>
                    <a:pt x="462" y="3122"/>
                  </a:lnTo>
                  <a:lnTo>
                    <a:pt x="462" y="3122"/>
                  </a:lnTo>
                  <a:lnTo>
                    <a:pt x="460" y="3118"/>
                  </a:lnTo>
                  <a:lnTo>
                    <a:pt x="460" y="3118"/>
                  </a:lnTo>
                  <a:lnTo>
                    <a:pt x="460" y="3116"/>
                  </a:lnTo>
                  <a:lnTo>
                    <a:pt x="460" y="3116"/>
                  </a:lnTo>
                  <a:lnTo>
                    <a:pt x="460" y="3114"/>
                  </a:lnTo>
                  <a:lnTo>
                    <a:pt x="460" y="3114"/>
                  </a:lnTo>
                  <a:lnTo>
                    <a:pt x="462" y="3112"/>
                  </a:lnTo>
                  <a:lnTo>
                    <a:pt x="462" y="3112"/>
                  </a:lnTo>
                  <a:lnTo>
                    <a:pt x="462" y="3108"/>
                  </a:lnTo>
                  <a:lnTo>
                    <a:pt x="462" y="3108"/>
                  </a:lnTo>
                  <a:lnTo>
                    <a:pt x="462" y="3106"/>
                  </a:lnTo>
                  <a:lnTo>
                    <a:pt x="462" y="3106"/>
                  </a:lnTo>
                  <a:lnTo>
                    <a:pt x="464" y="3102"/>
                  </a:lnTo>
                  <a:lnTo>
                    <a:pt x="464" y="3102"/>
                  </a:lnTo>
                  <a:lnTo>
                    <a:pt x="464" y="3100"/>
                  </a:lnTo>
                  <a:lnTo>
                    <a:pt x="464" y="3100"/>
                  </a:lnTo>
                  <a:lnTo>
                    <a:pt x="466" y="3094"/>
                  </a:lnTo>
                  <a:lnTo>
                    <a:pt x="466" y="3094"/>
                  </a:lnTo>
                  <a:lnTo>
                    <a:pt x="466" y="3094"/>
                  </a:lnTo>
                  <a:lnTo>
                    <a:pt x="466" y="3094"/>
                  </a:lnTo>
                  <a:lnTo>
                    <a:pt x="466" y="3090"/>
                  </a:lnTo>
                  <a:lnTo>
                    <a:pt x="466" y="3090"/>
                  </a:lnTo>
                  <a:lnTo>
                    <a:pt x="466" y="3090"/>
                  </a:lnTo>
                  <a:lnTo>
                    <a:pt x="466" y="3088"/>
                  </a:lnTo>
                  <a:lnTo>
                    <a:pt x="466" y="3088"/>
                  </a:lnTo>
                  <a:lnTo>
                    <a:pt x="466" y="3086"/>
                  </a:lnTo>
                  <a:lnTo>
                    <a:pt x="466" y="3086"/>
                  </a:lnTo>
                  <a:lnTo>
                    <a:pt x="466" y="3082"/>
                  </a:lnTo>
                  <a:lnTo>
                    <a:pt x="466" y="3082"/>
                  </a:lnTo>
                  <a:lnTo>
                    <a:pt x="468" y="3080"/>
                  </a:lnTo>
                  <a:lnTo>
                    <a:pt x="468" y="3080"/>
                  </a:lnTo>
                  <a:lnTo>
                    <a:pt x="468" y="3076"/>
                  </a:lnTo>
                  <a:lnTo>
                    <a:pt x="468" y="3076"/>
                  </a:lnTo>
                  <a:lnTo>
                    <a:pt x="468" y="3074"/>
                  </a:lnTo>
                  <a:lnTo>
                    <a:pt x="468" y="3074"/>
                  </a:lnTo>
                  <a:lnTo>
                    <a:pt x="468" y="3072"/>
                  </a:lnTo>
                  <a:lnTo>
                    <a:pt x="468" y="3072"/>
                  </a:lnTo>
                  <a:lnTo>
                    <a:pt x="468" y="3068"/>
                  </a:lnTo>
                  <a:lnTo>
                    <a:pt x="468" y="3068"/>
                  </a:lnTo>
                  <a:lnTo>
                    <a:pt x="468" y="3066"/>
                  </a:lnTo>
                  <a:lnTo>
                    <a:pt x="468" y="3066"/>
                  </a:lnTo>
                  <a:lnTo>
                    <a:pt x="468" y="3064"/>
                  </a:lnTo>
                  <a:lnTo>
                    <a:pt x="468" y="3064"/>
                  </a:lnTo>
                  <a:lnTo>
                    <a:pt x="470" y="3060"/>
                  </a:lnTo>
                  <a:lnTo>
                    <a:pt x="470" y="3060"/>
                  </a:lnTo>
                  <a:lnTo>
                    <a:pt x="470" y="3056"/>
                  </a:lnTo>
                  <a:lnTo>
                    <a:pt x="470" y="3056"/>
                  </a:lnTo>
                  <a:lnTo>
                    <a:pt x="470" y="3054"/>
                  </a:lnTo>
                  <a:lnTo>
                    <a:pt x="470" y="3054"/>
                  </a:lnTo>
                  <a:lnTo>
                    <a:pt x="470" y="3050"/>
                  </a:lnTo>
                  <a:lnTo>
                    <a:pt x="470" y="3048"/>
                  </a:lnTo>
                  <a:lnTo>
                    <a:pt x="470" y="3048"/>
                  </a:lnTo>
                  <a:lnTo>
                    <a:pt x="472" y="3042"/>
                  </a:lnTo>
                  <a:lnTo>
                    <a:pt x="472" y="3042"/>
                  </a:lnTo>
                  <a:lnTo>
                    <a:pt x="472" y="3040"/>
                  </a:lnTo>
                  <a:lnTo>
                    <a:pt x="472" y="3040"/>
                  </a:lnTo>
                  <a:lnTo>
                    <a:pt x="472" y="3036"/>
                  </a:lnTo>
                  <a:lnTo>
                    <a:pt x="472" y="3036"/>
                  </a:lnTo>
                  <a:lnTo>
                    <a:pt x="472" y="3032"/>
                  </a:lnTo>
                  <a:lnTo>
                    <a:pt x="472" y="3032"/>
                  </a:lnTo>
                  <a:lnTo>
                    <a:pt x="472" y="3028"/>
                  </a:lnTo>
                  <a:lnTo>
                    <a:pt x="472" y="3028"/>
                  </a:lnTo>
                  <a:lnTo>
                    <a:pt x="472" y="3026"/>
                  </a:lnTo>
                  <a:lnTo>
                    <a:pt x="472" y="3026"/>
                  </a:lnTo>
                  <a:lnTo>
                    <a:pt x="474" y="3024"/>
                  </a:lnTo>
                  <a:lnTo>
                    <a:pt x="474" y="3024"/>
                  </a:lnTo>
                  <a:lnTo>
                    <a:pt x="476" y="3020"/>
                  </a:lnTo>
                  <a:lnTo>
                    <a:pt x="476" y="3018"/>
                  </a:lnTo>
                  <a:lnTo>
                    <a:pt x="476" y="3018"/>
                  </a:lnTo>
                  <a:lnTo>
                    <a:pt x="478" y="3016"/>
                  </a:lnTo>
                  <a:lnTo>
                    <a:pt x="478" y="3016"/>
                  </a:lnTo>
                  <a:lnTo>
                    <a:pt x="478" y="3012"/>
                  </a:lnTo>
                  <a:lnTo>
                    <a:pt x="478" y="3008"/>
                  </a:lnTo>
                  <a:lnTo>
                    <a:pt x="478" y="3008"/>
                  </a:lnTo>
                  <a:lnTo>
                    <a:pt x="476" y="3006"/>
                  </a:lnTo>
                  <a:lnTo>
                    <a:pt x="476" y="3006"/>
                  </a:lnTo>
                  <a:lnTo>
                    <a:pt x="478" y="2998"/>
                  </a:lnTo>
                  <a:lnTo>
                    <a:pt x="478" y="2998"/>
                  </a:lnTo>
                  <a:lnTo>
                    <a:pt x="478" y="2994"/>
                  </a:lnTo>
                  <a:lnTo>
                    <a:pt x="478" y="2994"/>
                  </a:lnTo>
                  <a:lnTo>
                    <a:pt x="478" y="2992"/>
                  </a:lnTo>
                  <a:lnTo>
                    <a:pt x="478" y="2992"/>
                  </a:lnTo>
                  <a:lnTo>
                    <a:pt x="480" y="2986"/>
                  </a:lnTo>
                  <a:lnTo>
                    <a:pt x="480" y="2986"/>
                  </a:lnTo>
                  <a:lnTo>
                    <a:pt x="480" y="2984"/>
                  </a:lnTo>
                  <a:lnTo>
                    <a:pt x="480" y="2984"/>
                  </a:lnTo>
                  <a:lnTo>
                    <a:pt x="480" y="2982"/>
                  </a:lnTo>
                  <a:lnTo>
                    <a:pt x="480" y="2982"/>
                  </a:lnTo>
                  <a:lnTo>
                    <a:pt x="480" y="2978"/>
                  </a:lnTo>
                  <a:lnTo>
                    <a:pt x="480" y="2978"/>
                  </a:lnTo>
                  <a:lnTo>
                    <a:pt x="480" y="2976"/>
                  </a:lnTo>
                  <a:lnTo>
                    <a:pt x="480" y="2970"/>
                  </a:lnTo>
                  <a:lnTo>
                    <a:pt x="480" y="2970"/>
                  </a:lnTo>
                  <a:lnTo>
                    <a:pt x="480" y="2968"/>
                  </a:lnTo>
                  <a:lnTo>
                    <a:pt x="480" y="2968"/>
                  </a:lnTo>
                  <a:lnTo>
                    <a:pt x="480" y="2964"/>
                  </a:lnTo>
                  <a:lnTo>
                    <a:pt x="480" y="2964"/>
                  </a:lnTo>
                  <a:lnTo>
                    <a:pt x="480" y="2962"/>
                  </a:lnTo>
                  <a:lnTo>
                    <a:pt x="480" y="2962"/>
                  </a:lnTo>
                  <a:lnTo>
                    <a:pt x="480" y="2960"/>
                  </a:lnTo>
                  <a:lnTo>
                    <a:pt x="480" y="2960"/>
                  </a:lnTo>
                  <a:lnTo>
                    <a:pt x="480" y="2956"/>
                  </a:lnTo>
                  <a:lnTo>
                    <a:pt x="480" y="2956"/>
                  </a:lnTo>
                  <a:lnTo>
                    <a:pt x="480" y="2954"/>
                  </a:lnTo>
                  <a:lnTo>
                    <a:pt x="480" y="2954"/>
                  </a:lnTo>
                  <a:lnTo>
                    <a:pt x="480" y="2950"/>
                  </a:lnTo>
                  <a:lnTo>
                    <a:pt x="480" y="2950"/>
                  </a:lnTo>
                  <a:lnTo>
                    <a:pt x="480" y="2950"/>
                  </a:lnTo>
                  <a:lnTo>
                    <a:pt x="480" y="2950"/>
                  </a:lnTo>
                  <a:lnTo>
                    <a:pt x="484" y="2946"/>
                  </a:lnTo>
                  <a:lnTo>
                    <a:pt x="484" y="2946"/>
                  </a:lnTo>
                  <a:lnTo>
                    <a:pt x="484" y="2942"/>
                  </a:lnTo>
                  <a:lnTo>
                    <a:pt x="484" y="2942"/>
                  </a:lnTo>
                  <a:lnTo>
                    <a:pt x="484" y="2940"/>
                  </a:lnTo>
                  <a:lnTo>
                    <a:pt x="484" y="2940"/>
                  </a:lnTo>
                  <a:lnTo>
                    <a:pt x="486" y="2938"/>
                  </a:lnTo>
                  <a:lnTo>
                    <a:pt x="486" y="2938"/>
                  </a:lnTo>
                  <a:lnTo>
                    <a:pt x="488" y="2934"/>
                  </a:lnTo>
                  <a:lnTo>
                    <a:pt x="488" y="2934"/>
                  </a:lnTo>
                  <a:lnTo>
                    <a:pt x="488" y="2932"/>
                  </a:lnTo>
                  <a:lnTo>
                    <a:pt x="488" y="2932"/>
                  </a:lnTo>
                  <a:lnTo>
                    <a:pt x="488" y="2928"/>
                  </a:lnTo>
                  <a:lnTo>
                    <a:pt x="488" y="2928"/>
                  </a:lnTo>
                  <a:lnTo>
                    <a:pt x="488" y="2926"/>
                  </a:lnTo>
                  <a:lnTo>
                    <a:pt x="488" y="2926"/>
                  </a:lnTo>
                  <a:lnTo>
                    <a:pt x="488" y="2924"/>
                  </a:lnTo>
                  <a:lnTo>
                    <a:pt x="488" y="2924"/>
                  </a:lnTo>
                  <a:lnTo>
                    <a:pt x="490" y="2922"/>
                  </a:lnTo>
                  <a:lnTo>
                    <a:pt x="490" y="2922"/>
                  </a:lnTo>
                  <a:lnTo>
                    <a:pt x="490" y="2918"/>
                  </a:lnTo>
                  <a:lnTo>
                    <a:pt x="490" y="2918"/>
                  </a:lnTo>
                  <a:lnTo>
                    <a:pt x="492" y="2914"/>
                  </a:lnTo>
                  <a:lnTo>
                    <a:pt x="492" y="2914"/>
                  </a:lnTo>
                  <a:lnTo>
                    <a:pt x="492" y="2914"/>
                  </a:lnTo>
                  <a:lnTo>
                    <a:pt x="492" y="2910"/>
                  </a:lnTo>
                  <a:lnTo>
                    <a:pt x="492" y="2908"/>
                  </a:lnTo>
                  <a:lnTo>
                    <a:pt x="492" y="2908"/>
                  </a:lnTo>
                  <a:lnTo>
                    <a:pt x="490" y="2906"/>
                  </a:lnTo>
                  <a:lnTo>
                    <a:pt x="490" y="2906"/>
                  </a:lnTo>
                  <a:lnTo>
                    <a:pt x="490" y="2902"/>
                  </a:lnTo>
                  <a:lnTo>
                    <a:pt x="490" y="2902"/>
                  </a:lnTo>
                  <a:lnTo>
                    <a:pt x="488" y="2900"/>
                  </a:lnTo>
                  <a:lnTo>
                    <a:pt x="488" y="2900"/>
                  </a:lnTo>
                  <a:lnTo>
                    <a:pt x="490" y="2896"/>
                  </a:lnTo>
                  <a:lnTo>
                    <a:pt x="490" y="2896"/>
                  </a:lnTo>
                  <a:lnTo>
                    <a:pt x="492" y="2894"/>
                  </a:lnTo>
                  <a:lnTo>
                    <a:pt x="492" y="2894"/>
                  </a:lnTo>
                  <a:lnTo>
                    <a:pt x="494" y="2890"/>
                  </a:lnTo>
                  <a:lnTo>
                    <a:pt x="494" y="2890"/>
                  </a:lnTo>
                  <a:lnTo>
                    <a:pt x="494" y="2886"/>
                  </a:lnTo>
                  <a:lnTo>
                    <a:pt x="494" y="2884"/>
                  </a:lnTo>
                  <a:lnTo>
                    <a:pt x="494" y="2884"/>
                  </a:lnTo>
                  <a:lnTo>
                    <a:pt x="492" y="2882"/>
                  </a:lnTo>
                  <a:lnTo>
                    <a:pt x="492" y="2882"/>
                  </a:lnTo>
                  <a:lnTo>
                    <a:pt x="492" y="2880"/>
                  </a:lnTo>
                  <a:lnTo>
                    <a:pt x="492" y="2880"/>
                  </a:lnTo>
                  <a:lnTo>
                    <a:pt x="492" y="2876"/>
                  </a:lnTo>
                  <a:lnTo>
                    <a:pt x="492" y="2876"/>
                  </a:lnTo>
                  <a:lnTo>
                    <a:pt x="492" y="2874"/>
                  </a:lnTo>
                  <a:lnTo>
                    <a:pt x="492" y="2874"/>
                  </a:lnTo>
                  <a:lnTo>
                    <a:pt x="494" y="2870"/>
                  </a:lnTo>
                  <a:lnTo>
                    <a:pt x="494" y="2870"/>
                  </a:lnTo>
                  <a:lnTo>
                    <a:pt x="492" y="2868"/>
                  </a:lnTo>
                  <a:lnTo>
                    <a:pt x="492" y="2868"/>
                  </a:lnTo>
                  <a:lnTo>
                    <a:pt x="492" y="2866"/>
                  </a:lnTo>
                  <a:lnTo>
                    <a:pt x="492" y="2866"/>
                  </a:lnTo>
                  <a:lnTo>
                    <a:pt x="492" y="2864"/>
                  </a:lnTo>
                  <a:lnTo>
                    <a:pt x="492" y="2864"/>
                  </a:lnTo>
                  <a:lnTo>
                    <a:pt x="494" y="2860"/>
                  </a:lnTo>
                  <a:lnTo>
                    <a:pt x="494" y="2860"/>
                  </a:lnTo>
                  <a:lnTo>
                    <a:pt x="494" y="2858"/>
                  </a:lnTo>
                  <a:lnTo>
                    <a:pt x="494" y="2858"/>
                  </a:lnTo>
                  <a:lnTo>
                    <a:pt x="494" y="2856"/>
                  </a:lnTo>
                  <a:lnTo>
                    <a:pt x="494" y="2856"/>
                  </a:lnTo>
                  <a:lnTo>
                    <a:pt x="496" y="2854"/>
                  </a:lnTo>
                  <a:lnTo>
                    <a:pt x="496" y="2852"/>
                  </a:lnTo>
                  <a:lnTo>
                    <a:pt x="496" y="2852"/>
                  </a:lnTo>
                  <a:lnTo>
                    <a:pt x="498" y="2848"/>
                  </a:lnTo>
                  <a:lnTo>
                    <a:pt x="498" y="2848"/>
                  </a:lnTo>
                  <a:lnTo>
                    <a:pt x="498" y="2846"/>
                  </a:lnTo>
                  <a:lnTo>
                    <a:pt x="498" y="2846"/>
                  </a:lnTo>
                  <a:lnTo>
                    <a:pt x="498" y="2844"/>
                  </a:lnTo>
                  <a:lnTo>
                    <a:pt x="498" y="2844"/>
                  </a:lnTo>
                  <a:lnTo>
                    <a:pt x="498" y="2840"/>
                  </a:lnTo>
                  <a:lnTo>
                    <a:pt x="498" y="2840"/>
                  </a:lnTo>
                  <a:lnTo>
                    <a:pt x="500" y="2838"/>
                  </a:lnTo>
                  <a:lnTo>
                    <a:pt x="500" y="2838"/>
                  </a:lnTo>
                  <a:lnTo>
                    <a:pt x="500" y="2834"/>
                  </a:lnTo>
                  <a:lnTo>
                    <a:pt x="500" y="2834"/>
                  </a:lnTo>
                  <a:lnTo>
                    <a:pt x="500" y="2830"/>
                  </a:lnTo>
                  <a:lnTo>
                    <a:pt x="500" y="2830"/>
                  </a:lnTo>
                  <a:lnTo>
                    <a:pt x="498" y="2830"/>
                  </a:lnTo>
                  <a:lnTo>
                    <a:pt x="498" y="2830"/>
                  </a:lnTo>
                  <a:lnTo>
                    <a:pt x="498" y="2824"/>
                  </a:lnTo>
                  <a:lnTo>
                    <a:pt x="498" y="2824"/>
                  </a:lnTo>
                  <a:lnTo>
                    <a:pt x="502" y="2820"/>
                  </a:lnTo>
                  <a:lnTo>
                    <a:pt x="502" y="2820"/>
                  </a:lnTo>
                  <a:lnTo>
                    <a:pt x="502" y="2816"/>
                  </a:lnTo>
                  <a:lnTo>
                    <a:pt x="502" y="2814"/>
                  </a:lnTo>
                  <a:lnTo>
                    <a:pt x="502" y="2814"/>
                  </a:lnTo>
                  <a:lnTo>
                    <a:pt x="502" y="2808"/>
                  </a:lnTo>
                  <a:lnTo>
                    <a:pt x="502" y="2808"/>
                  </a:lnTo>
                  <a:lnTo>
                    <a:pt x="500" y="2806"/>
                  </a:lnTo>
                  <a:lnTo>
                    <a:pt x="500" y="2806"/>
                  </a:lnTo>
                  <a:lnTo>
                    <a:pt x="500" y="2804"/>
                  </a:lnTo>
                  <a:lnTo>
                    <a:pt x="500" y="2804"/>
                  </a:lnTo>
                  <a:lnTo>
                    <a:pt x="502" y="2802"/>
                  </a:lnTo>
                  <a:lnTo>
                    <a:pt x="502" y="2802"/>
                  </a:lnTo>
                  <a:lnTo>
                    <a:pt x="502" y="2798"/>
                  </a:lnTo>
                  <a:lnTo>
                    <a:pt x="502" y="2798"/>
                  </a:lnTo>
                  <a:lnTo>
                    <a:pt x="504" y="2796"/>
                  </a:lnTo>
                  <a:lnTo>
                    <a:pt x="504" y="2796"/>
                  </a:lnTo>
                  <a:lnTo>
                    <a:pt x="504" y="2794"/>
                  </a:lnTo>
                  <a:lnTo>
                    <a:pt x="504" y="2794"/>
                  </a:lnTo>
                  <a:lnTo>
                    <a:pt x="504" y="2790"/>
                  </a:lnTo>
                  <a:lnTo>
                    <a:pt x="504" y="2790"/>
                  </a:lnTo>
                  <a:lnTo>
                    <a:pt x="506" y="2788"/>
                  </a:lnTo>
                  <a:lnTo>
                    <a:pt x="506" y="2788"/>
                  </a:lnTo>
                  <a:lnTo>
                    <a:pt x="506" y="2784"/>
                  </a:lnTo>
                  <a:lnTo>
                    <a:pt x="506" y="2784"/>
                  </a:lnTo>
                  <a:lnTo>
                    <a:pt x="506" y="2782"/>
                  </a:lnTo>
                  <a:lnTo>
                    <a:pt x="506" y="2782"/>
                  </a:lnTo>
                  <a:lnTo>
                    <a:pt x="508" y="2780"/>
                  </a:lnTo>
                  <a:lnTo>
                    <a:pt x="508" y="2780"/>
                  </a:lnTo>
                  <a:lnTo>
                    <a:pt x="508" y="2778"/>
                  </a:lnTo>
                  <a:lnTo>
                    <a:pt x="508" y="2778"/>
                  </a:lnTo>
                  <a:lnTo>
                    <a:pt x="508" y="2776"/>
                  </a:lnTo>
                  <a:lnTo>
                    <a:pt x="508" y="2776"/>
                  </a:lnTo>
                  <a:lnTo>
                    <a:pt x="508" y="2766"/>
                  </a:lnTo>
                  <a:lnTo>
                    <a:pt x="508" y="2766"/>
                  </a:lnTo>
                  <a:lnTo>
                    <a:pt x="508" y="2766"/>
                  </a:lnTo>
                  <a:lnTo>
                    <a:pt x="508" y="2764"/>
                  </a:lnTo>
                  <a:lnTo>
                    <a:pt x="508" y="2764"/>
                  </a:lnTo>
                  <a:lnTo>
                    <a:pt x="508" y="2760"/>
                  </a:lnTo>
                  <a:lnTo>
                    <a:pt x="508" y="2760"/>
                  </a:lnTo>
                  <a:lnTo>
                    <a:pt x="508" y="2758"/>
                  </a:lnTo>
                  <a:lnTo>
                    <a:pt x="508" y="2758"/>
                  </a:lnTo>
                  <a:lnTo>
                    <a:pt x="508" y="2754"/>
                  </a:lnTo>
                  <a:lnTo>
                    <a:pt x="508" y="2754"/>
                  </a:lnTo>
                  <a:lnTo>
                    <a:pt x="508" y="2752"/>
                  </a:lnTo>
                  <a:lnTo>
                    <a:pt x="508" y="2752"/>
                  </a:lnTo>
                  <a:lnTo>
                    <a:pt x="508" y="2748"/>
                  </a:lnTo>
                  <a:lnTo>
                    <a:pt x="508" y="2748"/>
                  </a:lnTo>
                  <a:lnTo>
                    <a:pt x="508" y="2746"/>
                  </a:lnTo>
                  <a:lnTo>
                    <a:pt x="508" y="2746"/>
                  </a:lnTo>
                  <a:lnTo>
                    <a:pt x="508" y="2742"/>
                  </a:lnTo>
                  <a:lnTo>
                    <a:pt x="508" y="2742"/>
                  </a:lnTo>
                  <a:lnTo>
                    <a:pt x="510" y="2738"/>
                  </a:lnTo>
                  <a:lnTo>
                    <a:pt x="510" y="2738"/>
                  </a:lnTo>
                  <a:lnTo>
                    <a:pt x="510" y="2736"/>
                  </a:lnTo>
                  <a:lnTo>
                    <a:pt x="510" y="2736"/>
                  </a:lnTo>
                  <a:lnTo>
                    <a:pt x="510" y="2734"/>
                  </a:lnTo>
                  <a:lnTo>
                    <a:pt x="510" y="2734"/>
                  </a:lnTo>
                  <a:lnTo>
                    <a:pt x="512" y="2728"/>
                  </a:lnTo>
                  <a:lnTo>
                    <a:pt x="512" y="2728"/>
                  </a:lnTo>
                  <a:lnTo>
                    <a:pt x="514" y="2726"/>
                  </a:lnTo>
                  <a:lnTo>
                    <a:pt x="516" y="2722"/>
                  </a:lnTo>
                  <a:lnTo>
                    <a:pt x="516" y="2722"/>
                  </a:lnTo>
                  <a:lnTo>
                    <a:pt x="516" y="2716"/>
                  </a:lnTo>
                  <a:lnTo>
                    <a:pt x="516" y="2716"/>
                  </a:lnTo>
                  <a:lnTo>
                    <a:pt x="516" y="2714"/>
                  </a:lnTo>
                  <a:lnTo>
                    <a:pt x="516" y="2714"/>
                  </a:lnTo>
                  <a:lnTo>
                    <a:pt x="516" y="2712"/>
                  </a:lnTo>
                  <a:lnTo>
                    <a:pt x="516" y="2712"/>
                  </a:lnTo>
                  <a:lnTo>
                    <a:pt x="516" y="2708"/>
                  </a:lnTo>
                  <a:lnTo>
                    <a:pt x="516" y="2708"/>
                  </a:lnTo>
                  <a:lnTo>
                    <a:pt x="516" y="2706"/>
                  </a:lnTo>
                  <a:lnTo>
                    <a:pt x="516" y="2706"/>
                  </a:lnTo>
                  <a:lnTo>
                    <a:pt x="516" y="2704"/>
                  </a:lnTo>
                  <a:lnTo>
                    <a:pt x="516" y="2704"/>
                  </a:lnTo>
                  <a:lnTo>
                    <a:pt x="518" y="2700"/>
                  </a:lnTo>
                  <a:lnTo>
                    <a:pt x="518" y="2700"/>
                  </a:lnTo>
                  <a:lnTo>
                    <a:pt x="518" y="2696"/>
                  </a:lnTo>
                  <a:lnTo>
                    <a:pt x="518" y="2694"/>
                  </a:lnTo>
                  <a:lnTo>
                    <a:pt x="518" y="2694"/>
                  </a:lnTo>
                  <a:lnTo>
                    <a:pt x="516" y="2692"/>
                  </a:lnTo>
                  <a:lnTo>
                    <a:pt x="516" y="2692"/>
                  </a:lnTo>
                  <a:lnTo>
                    <a:pt x="516" y="2688"/>
                  </a:lnTo>
                  <a:lnTo>
                    <a:pt x="516" y="2688"/>
                  </a:lnTo>
                  <a:lnTo>
                    <a:pt x="516" y="2686"/>
                  </a:lnTo>
                  <a:lnTo>
                    <a:pt x="516" y="2686"/>
                  </a:lnTo>
                  <a:lnTo>
                    <a:pt x="518" y="2684"/>
                  </a:lnTo>
                  <a:lnTo>
                    <a:pt x="518" y="2684"/>
                  </a:lnTo>
                  <a:lnTo>
                    <a:pt x="518" y="2680"/>
                  </a:lnTo>
                  <a:lnTo>
                    <a:pt x="518" y="2680"/>
                  </a:lnTo>
                  <a:lnTo>
                    <a:pt x="518" y="2678"/>
                  </a:lnTo>
                  <a:lnTo>
                    <a:pt x="518" y="2678"/>
                  </a:lnTo>
                  <a:lnTo>
                    <a:pt x="518" y="2674"/>
                  </a:lnTo>
                  <a:lnTo>
                    <a:pt x="518" y="2674"/>
                  </a:lnTo>
                  <a:lnTo>
                    <a:pt x="518" y="2672"/>
                  </a:lnTo>
                  <a:lnTo>
                    <a:pt x="518" y="2672"/>
                  </a:lnTo>
                  <a:lnTo>
                    <a:pt x="518" y="2668"/>
                  </a:lnTo>
                  <a:lnTo>
                    <a:pt x="518" y="2668"/>
                  </a:lnTo>
                  <a:lnTo>
                    <a:pt x="518" y="2666"/>
                  </a:lnTo>
                  <a:lnTo>
                    <a:pt x="518" y="2666"/>
                  </a:lnTo>
                  <a:lnTo>
                    <a:pt x="518" y="2664"/>
                  </a:lnTo>
                  <a:lnTo>
                    <a:pt x="518" y="2664"/>
                  </a:lnTo>
                  <a:lnTo>
                    <a:pt x="520" y="2660"/>
                  </a:lnTo>
                  <a:lnTo>
                    <a:pt x="520" y="2660"/>
                  </a:lnTo>
                  <a:lnTo>
                    <a:pt x="520" y="2658"/>
                  </a:lnTo>
                  <a:lnTo>
                    <a:pt x="520" y="2658"/>
                  </a:lnTo>
                  <a:lnTo>
                    <a:pt x="522" y="2656"/>
                  </a:lnTo>
                  <a:lnTo>
                    <a:pt x="522" y="2656"/>
                  </a:lnTo>
                  <a:lnTo>
                    <a:pt x="522" y="2652"/>
                  </a:lnTo>
                  <a:lnTo>
                    <a:pt x="522" y="2652"/>
                  </a:lnTo>
                  <a:lnTo>
                    <a:pt x="522" y="2650"/>
                  </a:lnTo>
                  <a:lnTo>
                    <a:pt x="522" y="2650"/>
                  </a:lnTo>
                  <a:lnTo>
                    <a:pt x="522" y="2646"/>
                  </a:lnTo>
                  <a:lnTo>
                    <a:pt x="522" y="2646"/>
                  </a:lnTo>
                  <a:lnTo>
                    <a:pt x="522" y="2644"/>
                  </a:lnTo>
                  <a:lnTo>
                    <a:pt x="524" y="2638"/>
                  </a:lnTo>
                  <a:lnTo>
                    <a:pt x="524" y="2638"/>
                  </a:lnTo>
                  <a:lnTo>
                    <a:pt x="524" y="2636"/>
                  </a:lnTo>
                  <a:lnTo>
                    <a:pt x="524" y="2636"/>
                  </a:lnTo>
                  <a:lnTo>
                    <a:pt x="526" y="2632"/>
                  </a:lnTo>
                  <a:lnTo>
                    <a:pt x="526" y="2632"/>
                  </a:lnTo>
                  <a:lnTo>
                    <a:pt x="526" y="2630"/>
                  </a:lnTo>
                  <a:lnTo>
                    <a:pt x="526" y="2630"/>
                  </a:lnTo>
                  <a:lnTo>
                    <a:pt x="526" y="2626"/>
                  </a:lnTo>
                  <a:lnTo>
                    <a:pt x="526" y="2626"/>
                  </a:lnTo>
                  <a:lnTo>
                    <a:pt x="526" y="2622"/>
                  </a:lnTo>
                  <a:lnTo>
                    <a:pt x="526" y="2622"/>
                  </a:lnTo>
                  <a:lnTo>
                    <a:pt x="526" y="2620"/>
                  </a:lnTo>
                  <a:lnTo>
                    <a:pt x="526" y="2618"/>
                  </a:lnTo>
                  <a:lnTo>
                    <a:pt x="526" y="2618"/>
                  </a:lnTo>
                  <a:lnTo>
                    <a:pt x="526" y="2614"/>
                  </a:lnTo>
                  <a:lnTo>
                    <a:pt x="526" y="2614"/>
                  </a:lnTo>
                  <a:lnTo>
                    <a:pt x="526" y="2612"/>
                  </a:lnTo>
                  <a:lnTo>
                    <a:pt x="526" y="2612"/>
                  </a:lnTo>
                  <a:lnTo>
                    <a:pt x="528" y="2610"/>
                  </a:lnTo>
                  <a:lnTo>
                    <a:pt x="528" y="2610"/>
                  </a:lnTo>
                  <a:lnTo>
                    <a:pt x="528" y="2608"/>
                  </a:lnTo>
                  <a:lnTo>
                    <a:pt x="528" y="2608"/>
                  </a:lnTo>
                  <a:lnTo>
                    <a:pt x="530" y="2604"/>
                  </a:lnTo>
                  <a:lnTo>
                    <a:pt x="530" y="2604"/>
                  </a:lnTo>
                  <a:lnTo>
                    <a:pt x="530" y="2602"/>
                  </a:lnTo>
                  <a:lnTo>
                    <a:pt x="530" y="2602"/>
                  </a:lnTo>
                  <a:lnTo>
                    <a:pt x="530" y="2600"/>
                  </a:lnTo>
                  <a:lnTo>
                    <a:pt x="530" y="2600"/>
                  </a:lnTo>
                  <a:lnTo>
                    <a:pt x="532" y="2598"/>
                  </a:lnTo>
                  <a:lnTo>
                    <a:pt x="532" y="2598"/>
                  </a:lnTo>
                  <a:lnTo>
                    <a:pt x="534" y="2596"/>
                  </a:lnTo>
                  <a:lnTo>
                    <a:pt x="534" y="2596"/>
                  </a:lnTo>
                  <a:lnTo>
                    <a:pt x="534" y="2592"/>
                  </a:lnTo>
                  <a:lnTo>
                    <a:pt x="534" y="2592"/>
                  </a:lnTo>
                  <a:lnTo>
                    <a:pt x="534" y="2588"/>
                  </a:lnTo>
                  <a:lnTo>
                    <a:pt x="534" y="2588"/>
                  </a:lnTo>
                  <a:lnTo>
                    <a:pt x="534" y="2586"/>
                  </a:lnTo>
                  <a:lnTo>
                    <a:pt x="534" y="2586"/>
                  </a:lnTo>
                  <a:lnTo>
                    <a:pt x="536" y="2582"/>
                  </a:lnTo>
                  <a:lnTo>
                    <a:pt x="536" y="2582"/>
                  </a:lnTo>
                  <a:lnTo>
                    <a:pt x="536" y="2580"/>
                  </a:lnTo>
                  <a:lnTo>
                    <a:pt x="536" y="2580"/>
                  </a:lnTo>
                  <a:lnTo>
                    <a:pt x="536" y="2576"/>
                  </a:lnTo>
                  <a:lnTo>
                    <a:pt x="536" y="2576"/>
                  </a:lnTo>
                  <a:lnTo>
                    <a:pt x="536" y="2572"/>
                  </a:lnTo>
                  <a:lnTo>
                    <a:pt x="536" y="2572"/>
                  </a:lnTo>
                  <a:lnTo>
                    <a:pt x="536" y="2570"/>
                  </a:lnTo>
                  <a:lnTo>
                    <a:pt x="536" y="2570"/>
                  </a:lnTo>
                  <a:lnTo>
                    <a:pt x="536" y="2568"/>
                  </a:lnTo>
                  <a:lnTo>
                    <a:pt x="536" y="2568"/>
                  </a:lnTo>
                  <a:lnTo>
                    <a:pt x="538" y="2564"/>
                  </a:lnTo>
                  <a:lnTo>
                    <a:pt x="538" y="2564"/>
                  </a:lnTo>
                  <a:lnTo>
                    <a:pt x="536" y="2560"/>
                  </a:lnTo>
                  <a:lnTo>
                    <a:pt x="536" y="2560"/>
                  </a:lnTo>
                  <a:lnTo>
                    <a:pt x="536" y="2558"/>
                  </a:lnTo>
                  <a:lnTo>
                    <a:pt x="536" y="2558"/>
                  </a:lnTo>
                  <a:lnTo>
                    <a:pt x="536" y="2556"/>
                  </a:lnTo>
                  <a:lnTo>
                    <a:pt x="536" y="2556"/>
                  </a:lnTo>
                  <a:lnTo>
                    <a:pt x="536" y="2552"/>
                  </a:lnTo>
                  <a:lnTo>
                    <a:pt x="536" y="2552"/>
                  </a:lnTo>
                  <a:lnTo>
                    <a:pt x="536" y="2550"/>
                  </a:lnTo>
                  <a:lnTo>
                    <a:pt x="536" y="2550"/>
                  </a:lnTo>
                  <a:lnTo>
                    <a:pt x="536" y="2548"/>
                  </a:lnTo>
                  <a:lnTo>
                    <a:pt x="536" y="2548"/>
                  </a:lnTo>
                  <a:lnTo>
                    <a:pt x="534" y="2544"/>
                  </a:lnTo>
                  <a:lnTo>
                    <a:pt x="534" y="2544"/>
                  </a:lnTo>
                  <a:lnTo>
                    <a:pt x="534" y="2542"/>
                  </a:lnTo>
                  <a:lnTo>
                    <a:pt x="534" y="2542"/>
                  </a:lnTo>
                  <a:lnTo>
                    <a:pt x="536" y="2540"/>
                  </a:lnTo>
                  <a:lnTo>
                    <a:pt x="536" y="2540"/>
                  </a:lnTo>
                  <a:lnTo>
                    <a:pt x="536" y="2536"/>
                  </a:lnTo>
                  <a:lnTo>
                    <a:pt x="536" y="2536"/>
                  </a:lnTo>
                  <a:lnTo>
                    <a:pt x="536" y="2534"/>
                  </a:lnTo>
                  <a:lnTo>
                    <a:pt x="536" y="2534"/>
                  </a:lnTo>
                  <a:lnTo>
                    <a:pt x="536" y="2530"/>
                  </a:lnTo>
                  <a:lnTo>
                    <a:pt x="536" y="2530"/>
                  </a:lnTo>
                  <a:lnTo>
                    <a:pt x="538" y="2530"/>
                  </a:lnTo>
                  <a:lnTo>
                    <a:pt x="538" y="2530"/>
                  </a:lnTo>
                  <a:lnTo>
                    <a:pt x="540" y="2526"/>
                  </a:lnTo>
                  <a:lnTo>
                    <a:pt x="540" y="2526"/>
                  </a:lnTo>
                  <a:lnTo>
                    <a:pt x="538" y="2520"/>
                  </a:lnTo>
                  <a:lnTo>
                    <a:pt x="538" y="2520"/>
                  </a:lnTo>
                  <a:lnTo>
                    <a:pt x="538" y="2518"/>
                  </a:lnTo>
                  <a:lnTo>
                    <a:pt x="538" y="2518"/>
                  </a:lnTo>
                  <a:lnTo>
                    <a:pt x="538" y="2518"/>
                  </a:lnTo>
                  <a:lnTo>
                    <a:pt x="538" y="2518"/>
                  </a:lnTo>
                  <a:lnTo>
                    <a:pt x="538" y="2512"/>
                  </a:lnTo>
                  <a:lnTo>
                    <a:pt x="538" y="2512"/>
                  </a:lnTo>
                  <a:lnTo>
                    <a:pt x="538" y="2508"/>
                  </a:lnTo>
                  <a:lnTo>
                    <a:pt x="538" y="2508"/>
                  </a:lnTo>
                  <a:lnTo>
                    <a:pt x="538" y="2504"/>
                  </a:lnTo>
                  <a:lnTo>
                    <a:pt x="538" y="2502"/>
                  </a:lnTo>
                  <a:lnTo>
                    <a:pt x="538" y="2502"/>
                  </a:lnTo>
                  <a:lnTo>
                    <a:pt x="538" y="2500"/>
                  </a:lnTo>
                  <a:lnTo>
                    <a:pt x="538" y="2500"/>
                  </a:lnTo>
                  <a:lnTo>
                    <a:pt x="538" y="2496"/>
                  </a:lnTo>
                  <a:lnTo>
                    <a:pt x="540" y="2496"/>
                  </a:lnTo>
                  <a:lnTo>
                    <a:pt x="540" y="2496"/>
                  </a:lnTo>
                  <a:lnTo>
                    <a:pt x="540" y="2492"/>
                  </a:lnTo>
                  <a:lnTo>
                    <a:pt x="540" y="2492"/>
                  </a:lnTo>
                  <a:lnTo>
                    <a:pt x="540" y="2488"/>
                  </a:lnTo>
                  <a:lnTo>
                    <a:pt x="540" y="2488"/>
                  </a:lnTo>
                  <a:lnTo>
                    <a:pt x="540" y="2486"/>
                  </a:lnTo>
                  <a:lnTo>
                    <a:pt x="540" y="2486"/>
                  </a:lnTo>
                  <a:lnTo>
                    <a:pt x="540" y="2484"/>
                  </a:lnTo>
                  <a:lnTo>
                    <a:pt x="540" y="2484"/>
                  </a:lnTo>
                  <a:lnTo>
                    <a:pt x="542" y="2480"/>
                  </a:lnTo>
                  <a:lnTo>
                    <a:pt x="542" y="2480"/>
                  </a:lnTo>
                  <a:lnTo>
                    <a:pt x="542" y="2476"/>
                  </a:lnTo>
                  <a:lnTo>
                    <a:pt x="542" y="2476"/>
                  </a:lnTo>
                  <a:lnTo>
                    <a:pt x="542" y="2476"/>
                  </a:lnTo>
                  <a:lnTo>
                    <a:pt x="542" y="2476"/>
                  </a:lnTo>
                  <a:lnTo>
                    <a:pt x="542" y="2474"/>
                  </a:lnTo>
                  <a:lnTo>
                    <a:pt x="542" y="2474"/>
                  </a:lnTo>
                  <a:lnTo>
                    <a:pt x="544" y="2470"/>
                  </a:lnTo>
                  <a:lnTo>
                    <a:pt x="544" y="2470"/>
                  </a:lnTo>
                  <a:lnTo>
                    <a:pt x="544" y="2466"/>
                  </a:lnTo>
                  <a:lnTo>
                    <a:pt x="544" y="2466"/>
                  </a:lnTo>
                  <a:lnTo>
                    <a:pt x="544" y="2464"/>
                  </a:lnTo>
                  <a:lnTo>
                    <a:pt x="544" y="2464"/>
                  </a:lnTo>
                  <a:lnTo>
                    <a:pt x="546" y="2462"/>
                  </a:lnTo>
                  <a:lnTo>
                    <a:pt x="546" y="2462"/>
                  </a:lnTo>
                  <a:lnTo>
                    <a:pt x="548" y="2458"/>
                  </a:lnTo>
                  <a:lnTo>
                    <a:pt x="548" y="2458"/>
                  </a:lnTo>
                  <a:lnTo>
                    <a:pt x="548" y="2454"/>
                  </a:lnTo>
                  <a:lnTo>
                    <a:pt x="548" y="2454"/>
                  </a:lnTo>
                  <a:lnTo>
                    <a:pt x="548" y="2452"/>
                  </a:lnTo>
                  <a:lnTo>
                    <a:pt x="548" y="2452"/>
                  </a:lnTo>
                  <a:lnTo>
                    <a:pt x="548" y="2448"/>
                  </a:lnTo>
                  <a:lnTo>
                    <a:pt x="548" y="2448"/>
                  </a:lnTo>
                  <a:lnTo>
                    <a:pt x="548" y="2446"/>
                  </a:lnTo>
                  <a:lnTo>
                    <a:pt x="548" y="2446"/>
                  </a:lnTo>
                  <a:lnTo>
                    <a:pt x="548" y="2442"/>
                  </a:lnTo>
                  <a:lnTo>
                    <a:pt x="548" y="2440"/>
                  </a:lnTo>
                  <a:lnTo>
                    <a:pt x="548" y="2440"/>
                  </a:lnTo>
                  <a:lnTo>
                    <a:pt x="548" y="2438"/>
                  </a:lnTo>
                  <a:lnTo>
                    <a:pt x="548" y="2438"/>
                  </a:lnTo>
                  <a:lnTo>
                    <a:pt x="550" y="2434"/>
                  </a:lnTo>
                  <a:lnTo>
                    <a:pt x="550" y="2432"/>
                  </a:lnTo>
                  <a:lnTo>
                    <a:pt x="550" y="2432"/>
                  </a:lnTo>
                  <a:lnTo>
                    <a:pt x="550" y="2428"/>
                  </a:lnTo>
                  <a:lnTo>
                    <a:pt x="550" y="2428"/>
                  </a:lnTo>
                  <a:lnTo>
                    <a:pt x="550" y="2426"/>
                  </a:lnTo>
                  <a:lnTo>
                    <a:pt x="550" y="2426"/>
                  </a:lnTo>
                  <a:lnTo>
                    <a:pt x="550" y="2422"/>
                  </a:lnTo>
                  <a:lnTo>
                    <a:pt x="550" y="2422"/>
                  </a:lnTo>
                  <a:lnTo>
                    <a:pt x="552" y="2420"/>
                  </a:lnTo>
                  <a:lnTo>
                    <a:pt x="552" y="2420"/>
                  </a:lnTo>
                  <a:lnTo>
                    <a:pt x="552" y="2416"/>
                  </a:lnTo>
                  <a:lnTo>
                    <a:pt x="552" y="2410"/>
                  </a:lnTo>
                  <a:lnTo>
                    <a:pt x="552" y="2410"/>
                  </a:lnTo>
                  <a:lnTo>
                    <a:pt x="550" y="2406"/>
                  </a:lnTo>
                  <a:lnTo>
                    <a:pt x="550" y="2406"/>
                  </a:lnTo>
                  <a:lnTo>
                    <a:pt x="550" y="2404"/>
                  </a:lnTo>
                  <a:lnTo>
                    <a:pt x="550" y="2404"/>
                  </a:lnTo>
                  <a:lnTo>
                    <a:pt x="550" y="2404"/>
                  </a:lnTo>
                  <a:lnTo>
                    <a:pt x="550" y="2404"/>
                  </a:lnTo>
                  <a:lnTo>
                    <a:pt x="552" y="2400"/>
                  </a:lnTo>
                  <a:lnTo>
                    <a:pt x="552" y="2400"/>
                  </a:lnTo>
                  <a:lnTo>
                    <a:pt x="554" y="2396"/>
                  </a:lnTo>
                  <a:lnTo>
                    <a:pt x="554" y="2396"/>
                  </a:lnTo>
                  <a:lnTo>
                    <a:pt x="554" y="2396"/>
                  </a:lnTo>
                  <a:lnTo>
                    <a:pt x="554" y="2396"/>
                  </a:lnTo>
                  <a:lnTo>
                    <a:pt x="556" y="2394"/>
                  </a:lnTo>
                  <a:lnTo>
                    <a:pt x="556" y="2394"/>
                  </a:lnTo>
                  <a:lnTo>
                    <a:pt x="556" y="2392"/>
                  </a:lnTo>
                  <a:lnTo>
                    <a:pt x="556" y="2392"/>
                  </a:lnTo>
                  <a:lnTo>
                    <a:pt x="558" y="2390"/>
                  </a:lnTo>
                  <a:lnTo>
                    <a:pt x="558" y="2390"/>
                  </a:lnTo>
                  <a:lnTo>
                    <a:pt x="558" y="2384"/>
                  </a:lnTo>
                  <a:lnTo>
                    <a:pt x="558" y="2384"/>
                  </a:lnTo>
                  <a:lnTo>
                    <a:pt x="558" y="2380"/>
                  </a:lnTo>
                  <a:lnTo>
                    <a:pt x="558" y="2380"/>
                  </a:lnTo>
                  <a:lnTo>
                    <a:pt x="558" y="2380"/>
                  </a:lnTo>
                  <a:lnTo>
                    <a:pt x="558" y="2380"/>
                  </a:lnTo>
                  <a:lnTo>
                    <a:pt x="558" y="2378"/>
                  </a:lnTo>
                  <a:lnTo>
                    <a:pt x="558" y="2378"/>
                  </a:lnTo>
                  <a:lnTo>
                    <a:pt x="558" y="2374"/>
                  </a:lnTo>
                  <a:lnTo>
                    <a:pt x="558" y="2374"/>
                  </a:lnTo>
                  <a:lnTo>
                    <a:pt x="558" y="2370"/>
                  </a:lnTo>
                  <a:lnTo>
                    <a:pt x="558" y="2370"/>
                  </a:lnTo>
                  <a:lnTo>
                    <a:pt x="556" y="2368"/>
                  </a:lnTo>
                  <a:lnTo>
                    <a:pt x="558" y="2368"/>
                  </a:lnTo>
                  <a:lnTo>
                    <a:pt x="558" y="2368"/>
                  </a:lnTo>
                  <a:lnTo>
                    <a:pt x="558" y="2364"/>
                  </a:lnTo>
                  <a:lnTo>
                    <a:pt x="558" y="2364"/>
                  </a:lnTo>
                  <a:lnTo>
                    <a:pt x="560" y="2362"/>
                  </a:lnTo>
                  <a:lnTo>
                    <a:pt x="560" y="2362"/>
                  </a:lnTo>
                  <a:lnTo>
                    <a:pt x="562" y="2358"/>
                  </a:lnTo>
                  <a:lnTo>
                    <a:pt x="562" y="2358"/>
                  </a:lnTo>
                  <a:lnTo>
                    <a:pt x="562" y="2354"/>
                  </a:lnTo>
                  <a:lnTo>
                    <a:pt x="562" y="2354"/>
                  </a:lnTo>
                  <a:lnTo>
                    <a:pt x="560" y="2352"/>
                  </a:lnTo>
                  <a:lnTo>
                    <a:pt x="560" y="2352"/>
                  </a:lnTo>
                  <a:lnTo>
                    <a:pt x="562" y="2350"/>
                  </a:lnTo>
                  <a:lnTo>
                    <a:pt x="562" y="2350"/>
                  </a:lnTo>
                  <a:lnTo>
                    <a:pt x="562" y="2346"/>
                  </a:lnTo>
                  <a:lnTo>
                    <a:pt x="562" y="2346"/>
                  </a:lnTo>
                  <a:lnTo>
                    <a:pt x="562" y="2342"/>
                  </a:lnTo>
                  <a:lnTo>
                    <a:pt x="562" y="2342"/>
                  </a:lnTo>
                  <a:lnTo>
                    <a:pt x="562" y="2340"/>
                  </a:lnTo>
                  <a:lnTo>
                    <a:pt x="562" y="2340"/>
                  </a:lnTo>
                  <a:lnTo>
                    <a:pt x="562" y="2338"/>
                  </a:lnTo>
                  <a:lnTo>
                    <a:pt x="562" y="2336"/>
                  </a:lnTo>
                  <a:lnTo>
                    <a:pt x="562" y="2336"/>
                  </a:lnTo>
                  <a:lnTo>
                    <a:pt x="564" y="2332"/>
                  </a:lnTo>
                  <a:lnTo>
                    <a:pt x="564" y="2332"/>
                  </a:lnTo>
                  <a:lnTo>
                    <a:pt x="564" y="2330"/>
                  </a:lnTo>
                  <a:lnTo>
                    <a:pt x="564" y="2330"/>
                  </a:lnTo>
                  <a:lnTo>
                    <a:pt x="564" y="2328"/>
                  </a:lnTo>
                  <a:lnTo>
                    <a:pt x="564" y="2328"/>
                  </a:lnTo>
                  <a:lnTo>
                    <a:pt x="566" y="2324"/>
                  </a:lnTo>
                  <a:lnTo>
                    <a:pt x="566" y="2324"/>
                  </a:lnTo>
                  <a:lnTo>
                    <a:pt x="564" y="2320"/>
                  </a:lnTo>
                  <a:lnTo>
                    <a:pt x="564" y="2320"/>
                  </a:lnTo>
                  <a:lnTo>
                    <a:pt x="564" y="2318"/>
                  </a:lnTo>
                  <a:lnTo>
                    <a:pt x="564" y="2318"/>
                  </a:lnTo>
                  <a:lnTo>
                    <a:pt x="566" y="2316"/>
                  </a:lnTo>
                  <a:lnTo>
                    <a:pt x="566" y="2316"/>
                  </a:lnTo>
                  <a:lnTo>
                    <a:pt x="566" y="2312"/>
                  </a:lnTo>
                  <a:lnTo>
                    <a:pt x="566" y="2312"/>
                  </a:lnTo>
                  <a:lnTo>
                    <a:pt x="566" y="2306"/>
                  </a:lnTo>
                  <a:lnTo>
                    <a:pt x="566" y="2306"/>
                  </a:lnTo>
                  <a:lnTo>
                    <a:pt x="566" y="2302"/>
                  </a:lnTo>
                  <a:lnTo>
                    <a:pt x="566" y="2302"/>
                  </a:lnTo>
                  <a:lnTo>
                    <a:pt x="566" y="2302"/>
                  </a:lnTo>
                  <a:lnTo>
                    <a:pt x="566" y="2302"/>
                  </a:lnTo>
                  <a:lnTo>
                    <a:pt x="566" y="2298"/>
                  </a:lnTo>
                  <a:lnTo>
                    <a:pt x="566" y="2298"/>
                  </a:lnTo>
                  <a:lnTo>
                    <a:pt x="564" y="2296"/>
                  </a:lnTo>
                  <a:lnTo>
                    <a:pt x="564" y="2296"/>
                  </a:lnTo>
                  <a:lnTo>
                    <a:pt x="566" y="2294"/>
                  </a:lnTo>
                  <a:lnTo>
                    <a:pt x="566" y="2294"/>
                  </a:lnTo>
                  <a:lnTo>
                    <a:pt x="568" y="2292"/>
                  </a:lnTo>
                  <a:lnTo>
                    <a:pt x="568" y="2292"/>
                  </a:lnTo>
                  <a:lnTo>
                    <a:pt x="568" y="2290"/>
                  </a:lnTo>
                  <a:lnTo>
                    <a:pt x="568" y="2290"/>
                  </a:lnTo>
                  <a:lnTo>
                    <a:pt x="570" y="2286"/>
                  </a:lnTo>
                  <a:lnTo>
                    <a:pt x="570" y="2286"/>
                  </a:lnTo>
                  <a:lnTo>
                    <a:pt x="570" y="2278"/>
                  </a:lnTo>
                  <a:lnTo>
                    <a:pt x="570" y="2278"/>
                  </a:lnTo>
                  <a:lnTo>
                    <a:pt x="568" y="2274"/>
                  </a:lnTo>
                  <a:lnTo>
                    <a:pt x="568" y="2274"/>
                  </a:lnTo>
                  <a:lnTo>
                    <a:pt x="566" y="2274"/>
                  </a:lnTo>
                  <a:lnTo>
                    <a:pt x="566" y="2274"/>
                  </a:lnTo>
                  <a:lnTo>
                    <a:pt x="568" y="2270"/>
                  </a:lnTo>
                  <a:lnTo>
                    <a:pt x="568" y="2270"/>
                  </a:lnTo>
                  <a:lnTo>
                    <a:pt x="568" y="2268"/>
                  </a:lnTo>
                  <a:lnTo>
                    <a:pt x="568" y="2268"/>
                  </a:lnTo>
                  <a:lnTo>
                    <a:pt x="570" y="2264"/>
                  </a:lnTo>
                  <a:lnTo>
                    <a:pt x="570" y="2264"/>
                  </a:lnTo>
                  <a:lnTo>
                    <a:pt x="572" y="2258"/>
                  </a:lnTo>
                  <a:lnTo>
                    <a:pt x="572" y="2258"/>
                  </a:lnTo>
                  <a:lnTo>
                    <a:pt x="574" y="2258"/>
                  </a:lnTo>
                  <a:lnTo>
                    <a:pt x="574" y="2258"/>
                  </a:lnTo>
                  <a:lnTo>
                    <a:pt x="574" y="2254"/>
                  </a:lnTo>
                  <a:lnTo>
                    <a:pt x="574" y="2252"/>
                  </a:lnTo>
                  <a:lnTo>
                    <a:pt x="574" y="2252"/>
                  </a:lnTo>
                  <a:lnTo>
                    <a:pt x="572" y="2248"/>
                  </a:lnTo>
                  <a:lnTo>
                    <a:pt x="572" y="2248"/>
                  </a:lnTo>
                  <a:lnTo>
                    <a:pt x="572" y="2246"/>
                  </a:lnTo>
                  <a:lnTo>
                    <a:pt x="572" y="2246"/>
                  </a:lnTo>
                  <a:lnTo>
                    <a:pt x="572" y="2244"/>
                  </a:lnTo>
                  <a:lnTo>
                    <a:pt x="572" y="2242"/>
                  </a:lnTo>
                  <a:lnTo>
                    <a:pt x="572" y="2242"/>
                  </a:lnTo>
                  <a:lnTo>
                    <a:pt x="574" y="2238"/>
                  </a:lnTo>
                  <a:lnTo>
                    <a:pt x="574" y="2238"/>
                  </a:lnTo>
                  <a:lnTo>
                    <a:pt x="574" y="2236"/>
                  </a:lnTo>
                  <a:lnTo>
                    <a:pt x="574" y="2236"/>
                  </a:lnTo>
                  <a:lnTo>
                    <a:pt x="576" y="2234"/>
                  </a:lnTo>
                  <a:lnTo>
                    <a:pt x="576" y="2234"/>
                  </a:lnTo>
                  <a:lnTo>
                    <a:pt x="578" y="2230"/>
                  </a:lnTo>
                  <a:lnTo>
                    <a:pt x="578" y="2230"/>
                  </a:lnTo>
                  <a:lnTo>
                    <a:pt x="578" y="2230"/>
                  </a:lnTo>
                  <a:lnTo>
                    <a:pt x="580" y="2224"/>
                  </a:lnTo>
                  <a:lnTo>
                    <a:pt x="580" y="2224"/>
                  </a:lnTo>
                  <a:lnTo>
                    <a:pt x="580" y="2222"/>
                  </a:lnTo>
                  <a:lnTo>
                    <a:pt x="580" y="2222"/>
                  </a:lnTo>
                  <a:lnTo>
                    <a:pt x="580" y="2218"/>
                  </a:lnTo>
                  <a:lnTo>
                    <a:pt x="580" y="2218"/>
                  </a:lnTo>
                  <a:lnTo>
                    <a:pt x="580" y="2216"/>
                  </a:lnTo>
                  <a:lnTo>
                    <a:pt x="580" y="2216"/>
                  </a:lnTo>
                  <a:lnTo>
                    <a:pt x="582" y="2212"/>
                  </a:lnTo>
                  <a:lnTo>
                    <a:pt x="582" y="2212"/>
                  </a:lnTo>
                  <a:lnTo>
                    <a:pt x="580" y="2208"/>
                  </a:lnTo>
                  <a:lnTo>
                    <a:pt x="580" y="2208"/>
                  </a:lnTo>
                  <a:lnTo>
                    <a:pt x="580" y="2206"/>
                  </a:lnTo>
                  <a:lnTo>
                    <a:pt x="580" y="2206"/>
                  </a:lnTo>
                  <a:lnTo>
                    <a:pt x="580" y="2202"/>
                  </a:lnTo>
                  <a:lnTo>
                    <a:pt x="580" y="2202"/>
                  </a:lnTo>
                  <a:lnTo>
                    <a:pt x="580" y="2200"/>
                  </a:lnTo>
                  <a:lnTo>
                    <a:pt x="580" y="2200"/>
                  </a:lnTo>
                  <a:lnTo>
                    <a:pt x="580" y="2194"/>
                  </a:lnTo>
                  <a:lnTo>
                    <a:pt x="580" y="2194"/>
                  </a:lnTo>
                  <a:lnTo>
                    <a:pt x="578" y="2192"/>
                  </a:lnTo>
                  <a:lnTo>
                    <a:pt x="578" y="2192"/>
                  </a:lnTo>
                  <a:lnTo>
                    <a:pt x="578" y="2188"/>
                  </a:lnTo>
                  <a:lnTo>
                    <a:pt x="578" y="2188"/>
                  </a:lnTo>
                  <a:lnTo>
                    <a:pt x="578" y="2184"/>
                  </a:lnTo>
                  <a:lnTo>
                    <a:pt x="580" y="2184"/>
                  </a:lnTo>
                  <a:lnTo>
                    <a:pt x="580" y="2184"/>
                  </a:lnTo>
                  <a:lnTo>
                    <a:pt x="580" y="2182"/>
                  </a:lnTo>
                  <a:lnTo>
                    <a:pt x="580" y="2182"/>
                  </a:lnTo>
                  <a:lnTo>
                    <a:pt x="582" y="2178"/>
                  </a:lnTo>
                  <a:lnTo>
                    <a:pt x="582" y="2178"/>
                  </a:lnTo>
                  <a:lnTo>
                    <a:pt x="582" y="2170"/>
                  </a:lnTo>
                  <a:lnTo>
                    <a:pt x="582" y="2170"/>
                  </a:lnTo>
                  <a:lnTo>
                    <a:pt x="580" y="2166"/>
                  </a:lnTo>
                  <a:lnTo>
                    <a:pt x="580" y="2166"/>
                  </a:lnTo>
                  <a:lnTo>
                    <a:pt x="578" y="2166"/>
                  </a:lnTo>
                  <a:lnTo>
                    <a:pt x="578" y="2166"/>
                  </a:lnTo>
                  <a:lnTo>
                    <a:pt x="580" y="2160"/>
                  </a:lnTo>
                  <a:lnTo>
                    <a:pt x="580" y="2160"/>
                  </a:lnTo>
                  <a:lnTo>
                    <a:pt x="580" y="2156"/>
                  </a:lnTo>
                  <a:lnTo>
                    <a:pt x="580" y="2156"/>
                  </a:lnTo>
                  <a:lnTo>
                    <a:pt x="582" y="2154"/>
                  </a:lnTo>
                  <a:lnTo>
                    <a:pt x="582" y="2154"/>
                  </a:lnTo>
                  <a:lnTo>
                    <a:pt x="582" y="2150"/>
                  </a:lnTo>
                  <a:lnTo>
                    <a:pt x="582" y="2150"/>
                  </a:lnTo>
                  <a:lnTo>
                    <a:pt x="584" y="2148"/>
                  </a:lnTo>
                  <a:lnTo>
                    <a:pt x="584" y="2148"/>
                  </a:lnTo>
                  <a:lnTo>
                    <a:pt x="586" y="2144"/>
                  </a:lnTo>
                  <a:lnTo>
                    <a:pt x="586" y="2144"/>
                  </a:lnTo>
                  <a:lnTo>
                    <a:pt x="586" y="2144"/>
                  </a:lnTo>
                  <a:lnTo>
                    <a:pt x="586" y="2138"/>
                  </a:lnTo>
                  <a:lnTo>
                    <a:pt x="586" y="2138"/>
                  </a:lnTo>
                  <a:lnTo>
                    <a:pt x="588" y="2136"/>
                  </a:lnTo>
                  <a:lnTo>
                    <a:pt x="588" y="2136"/>
                  </a:lnTo>
                  <a:lnTo>
                    <a:pt x="588" y="2132"/>
                  </a:lnTo>
                  <a:lnTo>
                    <a:pt x="588" y="2132"/>
                  </a:lnTo>
                  <a:lnTo>
                    <a:pt x="588" y="2130"/>
                  </a:lnTo>
                  <a:lnTo>
                    <a:pt x="588" y="2130"/>
                  </a:lnTo>
                  <a:lnTo>
                    <a:pt x="588" y="2128"/>
                  </a:lnTo>
                  <a:lnTo>
                    <a:pt x="588" y="2128"/>
                  </a:lnTo>
                  <a:lnTo>
                    <a:pt x="588" y="2124"/>
                  </a:lnTo>
                  <a:lnTo>
                    <a:pt x="588" y="2124"/>
                  </a:lnTo>
                  <a:lnTo>
                    <a:pt x="590" y="2124"/>
                  </a:lnTo>
                  <a:lnTo>
                    <a:pt x="590" y="2124"/>
                  </a:lnTo>
                  <a:lnTo>
                    <a:pt x="590" y="2120"/>
                  </a:lnTo>
                  <a:lnTo>
                    <a:pt x="590" y="2120"/>
                  </a:lnTo>
                  <a:lnTo>
                    <a:pt x="590" y="2116"/>
                  </a:lnTo>
                  <a:lnTo>
                    <a:pt x="590" y="2116"/>
                  </a:lnTo>
                  <a:lnTo>
                    <a:pt x="590" y="2114"/>
                  </a:lnTo>
                  <a:lnTo>
                    <a:pt x="590" y="2114"/>
                  </a:lnTo>
                  <a:lnTo>
                    <a:pt x="592" y="2112"/>
                  </a:lnTo>
                  <a:lnTo>
                    <a:pt x="592" y="2112"/>
                  </a:lnTo>
                  <a:lnTo>
                    <a:pt x="592" y="2108"/>
                  </a:lnTo>
                  <a:lnTo>
                    <a:pt x="592" y="2108"/>
                  </a:lnTo>
                  <a:lnTo>
                    <a:pt x="592" y="2106"/>
                  </a:lnTo>
                  <a:lnTo>
                    <a:pt x="592" y="2106"/>
                  </a:lnTo>
                  <a:lnTo>
                    <a:pt x="592" y="2102"/>
                  </a:lnTo>
                  <a:lnTo>
                    <a:pt x="592" y="2102"/>
                  </a:lnTo>
                  <a:lnTo>
                    <a:pt x="592" y="2100"/>
                  </a:lnTo>
                  <a:lnTo>
                    <a:pt x="592" y="2100"/>
                  </a:lnTo>
                  <a:lnTo>
                    <a:pt x="592" y="2098"/>
                  </a:lnTo>
                  <a:lnTo>
                    <a:pt x="592" y="2098"/>
                  </a:lnTo>
                  <a:lnTo>
                    <a:pt x="592" y="2094"/>
                  </a:lnTo>
                  <a:lnTo>
                    <a:pt x="592" y="2092"/>
                  </a:lnTo>
                  <a:lnTo>
                    <a:pt x="592" y="2092"/>
                  </a:lnTo>
                  <a:lnTo>
                    <a:pt x="592" y="2088"/>
                  </a:lnTo>
                  <a:lnTo>
                    <a:pt x="592" y="2088"/>
                  </a:lnTo>
                  <a:lnTo>
                    <a:pt x="592" y="2086"/>
                  </a:lnTo>
                  <a:lnTo>
                    <a:pt x="592" y="2086"/>
                  </a:lnTo>
                  <a:lnTo>
                    <a:pt x="592" y="2084"/>
                  </a:lnTo>
                  <a:lnTo>
                    <a:pt x="592" y="2084"/>
                  </a:lnTo>
                  <a:lnTo>
                    <a:pt x="592" y="2082"/>
                  </a:lnTo>
                  <a:lnTo>
                    <a:pt x="592" y="2082"/>
                  </a:lnTo>
                  <a:lnTo>
                    <a:pt x="594" y="2078"/>
                  </a:lnTo>
                  <a:lnTo>
                    <a:pt x="594" y="2078"/>
                  </a:lnTo>
                  <a:lnTo>
                    <a:pt x="596" y="2074"/>
                  </a:lnTo>
                  <a:lnTo>
                    <a:pt x="598" y="2070"/>
                  </a:lnTo>
                  <a:lnTo>
                    <a:pt x="598" y="2070"/>
                  </a:lnTo>
                  <a:lnTo>
                    <a:pt x="598" y="2070"/>
                  </a:lnTo>
                  <a:lnTo>
                    <a:pt x="598" y="2070"/>
                  </a:lnTo>
                  <a:lnTo>
                    <a:pt x="598" y="2066"/>
                  </a:lnTo>
                  <a:lnTo>
                    <a:pt x="598" y="2066"/>
                  </a:lnTo>
                  <a:lnTo>
                    <a:pt x="598" y="2062"/>
                  </a:lnTo>
                  <a:lnTo>
                    <a:pt x="598" y="2060"/>
                  </a:lnTo>
                  <a:lnTo>
                    <a:pt x="598" y="2060"/>
                  </a:lnTo>
                  <a:lnTo>
                    <a:pt x="598" y="2056"/>
                  </a:lnTo>
                  <a:lnTo>
                    <a:pt x="598" y="2056"/>
                  </a:lnTo>
                  <a:lnTo>
                    <a:pt x="598" y="2054"/>
                  </a:lnTo>
                  <a:lnTo>
                    <a:pt x="598" y="2054"/>
                  </a:lnTo>
                  <a:lnTo>
                    <a:pt x="598" y="2050"/>
                  </a:lnTo>
                  <a:lnTo>
                    <a:pt x="600" y="2048"/>
                  </a:lnTo>
                  <a:lnTo>
                    <a:pt x="600" y="2048"/>
                  </a:lnTo>
                  <a:lnTo>
                    <a:pt x="600" y="2044"/>
                  </a:lnTo>
                  <a:lnTo>
                    <a:pt x="600" y="2044"/>
                  </a:lnTo>
                  <a:lnTo>
                    <a:pt x="600" y="2040"/>
                  </a:lnTo>
                  <a:lnTo>
                    <a:pt x="600" y="2040"/>
                  </a:lnTo>
                  <a:lnTo>
                    <a:pt x="600" y="2038"/>
                  </a:lnTo>
                  <a:lnTo>
                    <a:pt x="600" y="2038"/>
                  </a:lnTo>
                  <a:lnTo>
                    <a:pt x="600" y="2034"/>
                  </a:lnTo>
                  <a:lnTo>
                    <a:pt x="600" y="2034"/>
                  </a:lnTo>
                  <a:lnTo>
                    <a:pt x="598" y="2032"/>
                  </a:lnTo>
                  <a:lnTo>
                    <a:pt x="598" y="2032"/>
                  </a:lnTo>
                  <a:lnTo>
                    <a:pt x="600" y="2030"/>
                  </a:lnTo>
                  <a:lnTo>
                    <a:pt x="600" y="2030"/>
                  </a:lnTo>
                  <a:lnTo>
                    <a:pt x="600" y="2026"/>
                  </a:lnTo>
                  <a:lnTo>
                    <a:pt x="600" y="2026"/>
                  </a:lnTo>
                  <a:lnTo>
                    <a:pt x="600" y="2024"/>
                  </a:lnTo>
                  <a:lnTo>
                    <a:pt x="600" y="2024"/>
                  </a:lnTo>
                  <a:lnTo>
                    <a:pt x="600" y="2022"/>
                  </a:lnTo>
                  <a:lnTo>
                    <a:pt x="600" y="2022"/>
                  </a:lnTo>
                  <a:lnTo>
                    <a:pt x="600" y="2018"/>
                  </a:lnTo>
                  <a:lnTo>
                    <a:pt x="600" y="2018"/>
                  </a:lnTo>
                  <a:lnTo>
                    <a:pt x="600" y="2016"/>
                  </a:lnTo>
                  <a:lnTo>
                    <a:pt x="600" y="2016"/>
                  </a:lnTo>
                  <a:lnTo>
                    <a:pt x="602" y="2012"/>
                  </a:lnTo>
                  <a:lnTo>
                    <a:pt x="602" y="2012"/>
                  </a:lnTo>
                  <a:lnTo>
                    <a:pt x="604" y="2006"/>
                  </a:lnTo>
                  <a:lnTo>
                    <a:pt x="604" y="2006"/>
                  </a:lnTo>
                  <a:lnTo>
                    <a:pt x="604" y="2000"/>
                  </a:lnTo>
                  <a:lnTo>
                    <a:pt x="604" y="2000"/>
                  </a:lnTo>
                  <a:lnTo>
                    <a:pt x="602" y="1998"/>
                  </a:lnTo>
                  <a:lnTo>
                    <a:pt x="602" y="1998"/>
                  </a:lnTo>
                  <a:lnTo>
                    <a:pt x="604" y="1996"/>
                  </a:lnTo>
                  <a:lnTo>
                    <a:pt x="604" y="1996"/>
                  </a:lnTo>
                  <a:lnTo>
                    <a:pt x="604" y="1992"/>
                  </a:lnTo>
                  <a:lnTo>
                    <a:pt x="604" y="1992"/>
                  </a:lnTo>
                  <a:lnTo>
                    <a:pt x="602" y="1988"/>
                  </a:lnTo>
                  <a:lnTo>
                    <a:pt x="602" y="1988"/>
                  </a:lnTo>
                  <a:lnTo>
                    <a:pt x="602" y="1986"/>
                  </a:lnTo>
                  <a:lnTo>
                    <a:pt x="602" y="1986"/>
                  </a:lnTo>
                  <a:lnTo>
                    <a:pt x="604" y="1986"/>
                  </a:lnTo>
                  <a:lnTo>
                    <a:pt x="604" y="1986"/>
                  </a:lnTo>
                  <a:lnTo>
                    <a:pt x="608" y="1982"/>
                  </a:lnTo>
                  <a:lnTo>
                    <a:pt x="608" y="1982"/>
                  </a:lnTo>
                  <a:lnTo>
                    <a:pt x="610" y="1980"/>
                  </a:lnTo>
                  <a:lnTo>
                    <a:pt x="610" y="1974"/>
                  </a:lnTo>
                  <a:lnTo>
                    <a:pt x="610" y="1974"/>
                  </a:lnTo>
                  <a:lnTo>
                    <a:pt x="608" y="1970"/>
                  </a:lnTo>
                  <a:lnTo>
                    <a:pt x="608" y="1970"/>
                  </a:lnTo>
                  <a:lnTo>
                    <a:pt x="608" y="1970"/>
                  </a:lnTo>
                  <a:lnTo>
                    <a:pt x="608" y="1970"/>
                  </a:lnTo>
                  <a:lnTo>
                    <a:pt x="608" y="1964"/>
                  </a:lnTo>
                  <a:lnTo>
                    <a:pt x="608" y="1964"/>
                  </a:lnTo>
                  <a:lnTo>
                    <a:pt x="608" y="1962"/>
                  </a:lnTo>
                  <a:lnTo>
                    <a:pt x="608" y="1962"/>
                  </a:lnTo>
                  <a:lnTo>
                    <a:pt x="610" y="1958"/>
                  </a:lnTo>
                  <a:lnTo>
                    <a:pt x="610" y="1958"/>
                  </a:lnTo>
                  <a:lnTo>
                    <a:pt x="610" y="1956"/>
                  </a:lnTo>
                  <a:lnTo>
                    <a:pt x="610" y="1956"/>
                  </a:lnTo>
                  <a:lnTo>
                    <a:pt x="610" y="1954"/>
                  </a:lnTo>
                  <a:lnTo>
                    <a:pt x="610" y="1954"/>
                  </a:lnTo>
                  <a:lnTo>
                    <a:pt x="610" y="1950"/>
                  </a:lnTo>
                  <a:lnTo>
                    <a:pt x="610" y="1950"/>
                  </a:lnTo>
                  <a:lnTo>
                    <a:pt x="610" y="1948"/>
                  </a:lnTo>
                  <a:lnTo>
                    <a:pt x="610" y="1948"/>
                  </a:lnTo>
                  <a:lnTo>
                    <a:pt x="612" y="1946"/>
                  </a:lnTo>
                  <a:lnTo>
                    <a:pt x="612" y="1946"/>
                  </a:lnTo>
                  <a:lnTo>
                    <a:pt x="612" y="1944"/>
                  </a:lnTo>
                  <a:lnTo>
                    <a:pt x="612" y="1944"/>
                  </a:lnTo>
                  <a:lnTo>
                    <a:pt x="614" y="1942"/>
                  </a:lnTo>
                  <a:lnTo>
                    <a:pt x="614" y="1942"/>
                  </a:lnTo>
                  <a:lnTo>
                    <a:pt x="614" y="1938"/>
                  </a:lnTo>
                  <a:lnTo>
                    <a:pt x="614" y="1936"/>
                  </a:lnTo>
                  <a:lnTo>
                    <a:pt x="614" y="1936"/>
                  </a:lnTo>
                  <a:lnTo>
                    <a:pt x="616" y="1932"/>
                  </a:lnTo>
                  <a:lnTo>
                    <a:pt x="616" y="1932"/>
                  </a:lnTo>
                  <a:lnTo>
                    <a:pt x="614" y="1928"/>
                  </a:lnTo>
                  <a:lnTo>
                    <a:pt x="614" y="1928"/>
                  </a:lnTo>
                  <a:lnTo>
                    <a:pt x="614" y="1926"/>
                  </a:lnTo>
                  <a:lnTo>
                    <a:pt x="614" y="1926"/>
                  </a:lnTo>
                  <a:lnTo>
                    <a:pt x="614" y="1920"/>
                  </a:lnTo>
                  <a:lnTo>
                    <a:pt x="614" y="1920"/>
                  </a:lnTo>
                  <a:lnTo>
                    <a:pt x="614" y="1916"/>
                  </a:lnTo>
                  <a:lnTo>
                    <a:pt x="614" y="1916"/>
                  </a:lnTo>
                  <a:lnTo>
                    <a:pt x="614" y="1914"/>
                  </a:lnTo>
                  <a:lnTo>
                    <a:pt x="614" y="1914"/>
                  </a:lnTo>
                  <a:lnTo>
                    <a:pt x="614" y="1910"/>
                  </a:lnTo>
                  <a:lnTo>
                    <a:pt x="614" y="1910"/>
                  </a:lnTo>
                  <a:lnTo>
                    <a:pt x="614" y="1906"/>
                  </a:lnTo>
                  <a:lnTo>
                    <a:pt x="616" y="1906"/>
                  </a:lnTo>
                  <a:lnTo>
                    <a:pt x="616" y="1906"/>
                  </a:lnTo>
                  <a:lnTo>
                    <a:pt x="616" y="1902"/>
                  </a:lnTo>
                  <a:lnTo>
                    <a:pt x="618" y="1894"/>
                  </a:lnTo>
                  <a:lnTo>
                    <a:pt x="618" y="1894"/>
                  </a:lnTo>
                  <a:lnTo>
                    <a:pt x="618" y="1890"/>
                  </a:lnTo>
                  <a:lnTo>
                    <a:pt x="618" y="1890"/>
                  </a:lnTo>
                  <a:lnTo>
                    <a:pt x="618" y="1888"/>
                  </a:lnTo>
                  <a:lnTo>
                    <a:pt x="618" y="1888"/>
                  </a:lnTo>
                  <a:lnTo>
                    <a:pt x="618" y="1886"/>
                  </a:lnTo>
                  <a:lnTo>
                    <a:pt x="618" y="1886"/>
                  </a:lnTo>
                  <a:lnTo>
                    <a:pt x="620" y="1884"/>
                  </a:lnTo>
                  <a:lnTo>
                    <a:pt x="620" y="1884"/>
                  </a:lnTo>
                  <a:lnTo>
                    <a:pt x="620" y="1882"/>
                  </a:lnTo>
                  <a:lnTo>
                    <a:pt x="620" y="1882"/>
                  </a:lnTo>
                  <a:lnTo>
                    <a:pt x="620" y="1878"/>
                  </a:lnTo>
                  <a:lnTo>
                    <a:pt x="620" y="1876"/>
                  </a:lnTo>
                  <a:lnTo>
                    <a:pt x="620" y="1876"/>
                  </a:lnTo>
                  <a:lnTo>
                    <a:pt x="620" y="1872"/>
                  </a:lnTo>
                  <a:lnTo>
                    <a:pt x="620" y="1872"/>
                  </a:lnTo>
                  <a:lnTo>
                    <a:pt x="620" y="1868"/>
                  </a:lnTo>
                  <a:lnTo>
                    <a:pt x="620" y="1868"/>
                  </a:lnTo>
                  <a:lnTo>
                    <a:pt x="620" y="1866"/>
                  </a:lnTo>
                  <a:lnTo>
                    <a:pt x="620" y="1866"/>
                  </a:lnTo>
                  <a:lnTo>
                    <a:pt x="620" y="1864"/>
                  </a:lnTo>
                  <a:lnTo>
                    <a:pt x="620" y="1864"/>
                  </a:lnTo>
                  <a:lnTo>
                    <a:pt x="622" y="1860"/>
                  </a:lnTo>
                  <a:lnTo>
                    <a:pt x="622" y="1860"/>
                  </a:lnTo>
                  <a:lnTo>
                    <a:pt x="620" y="1856"/>
                  </a:lnTo>
                  <a:lnTo>
                    <a:pt x="620" y="1856"/>
                  </a:lnTo>
                  <a:lnTo>
                    <a:pt x="620" y="1854"/>
                  </a:lnTo>
                  <a:lnTo>
                    <a:pt x="620" y="1854"/>
                  </a:lnTo>
                  <a:lnTo>
                    <a:pt x="620" y="1852"/>
                  </a:lnTo>
                  <a:lnTo>
                    <a:pt x="620" y="1852"/>
                  </a:lnTo>
                  <a:lnTo>
                    <a:pt x="620" y="1848"/>
                  </a:lnTo>
                  <a:lnTo>
                    <a:pt x="620" y="1848"/>
                  </a:lnTo>
                  <a:lnTo>
                    <a:pt x="620" y="1848"/>
                  </a:lnTo>
                  <a:lnTo>
                    <a:pt x="620" y="1848"/>
                  </a:lnTo>
                  <a:lnTo>
                    <a:pt x="622" y="1844"/>
                  </a:lnTo>
                  <a:lnTo>
                    <a:pt x="622" y="1844"/>
                  </a:lnTo>
                  <a:lnTo>
                    <a:pt x="622" y="1840"/>
                  </a:lnTo>
                  <a:lnTo>
                    <a:pt x="622" y="1840"/>
                  </a:lnTo>
                  <a:lnTo>
                    <a:pt x="622" y="1840"/>
                  </a:lnTo>
                  <a:lnTo>
                    <a:pt x="622" y="1840"/>
                  </a:lnTo>
                  <a:lnTo>
                    <a:pt x="626" y="1834"/>
                  </a:lnTo>
                  <a:lnTo>
                    <a:pt x="626" y="1834"/>
                  </a:lnTo>
                  <a:lnTo>
                    <a:pt x="626" y="1832"/>
                  </a:lnTo>
                  <a:lnTo>
                    <a:pt x="626" y="1832"/>
                  </a:lnTo>
                  <a:lnTo>
                    <a:pt x="628" y="1828"/>
                  </a:lnTo>
                  <a:lnTo>
                    <a:pt x="628" y="1828"/>
                  </a:lnTo>
                  <a:lnTo>
                    <a:pt x="628" y="1824"/>
                  </a:lnTo>
                  <a:lnTo>
                    <a:pt x="628" y="1824"/>
                  </a:lnTo>
                  <a:lnTo>
                    <a:pt x="628" y="1822"/>
                  </a:lnTo>
                  <a:lnTo>
                    <a:pt x="628" y="1822"/>
                  </a:lnTo>
                  <a:lnTo>
                    <a:pt x="630" y="1820"/>
                  </a:lnTo>
                  <a:lnTo>
                    <a:pt x="630" y="1820"/>
                  </a:lnTo>
                  <a:lnTo>
                    <a:pt x="630" y="1816"/>
                  </a:lnTo>
                  <a:lnTo>
                    <a:pt x="630" y="1816"/>
                  </a:lnTo>
                  <a:lnTo>
                    <a:pt x="628" y="1812"/>
                  </a:lnTo>
                  <a:lnTo>
                    <a:pt x="628" y="1812"/>
                  </a:lnTo>
                  <a:lnTo>
                    <a:pt x="628" y="1810"/>
                  </a:lnTo>
                  <a:lnTo>
                    <a:pt x="628" y="1810"/>
                  </a:lnTo>
                  <a:lnTo>
                    <a:pt x="628" y="1810"/>
                  </a:lnTo>
                  <a:lnTo>
                    <a:pt x="628" y="1810"/>
                  </a:lnTo>
                  <a:lnTo>
                    <a:pt x="630" y="1806"/>
                  </a:lnTo>
                  <a:lnTo>
                    <a:pt x="630" y="1804"/>
                  </a:lnTo>
                  <a:lnTo>
                    <a:pt x="630" y="1804"/>
                  </a:lnTo>
                  <a:lnTo>
                    <a:pt x="630" y="1800"/>
                  </a:lnTo>
                  <a:lnTo>
                    <a:pt x="630" y="1800"/>
                  </a:lnTo>
                  <a:lnTo>
                    <a:pt x="630" y="1796"/>
                  </a:lnTo>
                  <a:lnTo>
                    <a:pt x="630" y="1796"/>
                  </a:lnTo>
                  <a:lnTo>
                    <a:pt x="630" y="1794"/>
                  </a:lnTo>
                  <a:lnTo>
                    <a:pt x="630" y="1794"/>
                  </a:lnTo>
                  <a:lnTo>
                    <a:pt x="630" y="1790"/>
                  </a:lnTo>
                  <a:lnTo>
                    <a:pt x="630" y="1790"/>
                  </a:lnTo>
                  <a:lnTo>
                    <a:pt x="630" y="1790"/>
                  </a:lnTo>
                  <a:lnTo>
                    <a:pt x="630" y="1790"/>
                  </a:lnTo>
                  <a:lnTo>
                    <a:pt x="630" y="1788"/>
                  </a:lnTo>
                  <a:lnTo>
                    <a:pt x="630" y="1788"/>
                  </a:lnTo>
                  <a:lnTo>
                    <a:pt x="634" y="1786"/>
                  </a:lnTo>
                  <a:lnTo>
                    <a:pt x="634" y="1786"/>
                  </a:lnTo>
                  <a:lnTo>
                    <a:pt x="634" y="1778"/>
                  </a:lnTo>
                  <a:lnTo>
                    <a:pt x="634" y="1778"/>
                  </a:lnTo>
                  <a:lnTo>
                    <a:pt x="634" y="1774"/>
                  </a:lnTo>
                  <a:lnTo>
                    <a:pt x="634" y="1774"/>
                  </a:lnTo>
                  <a:lnTo>
                    <a:pt x="634" y="1772"/>
                  </a:lnTo>
                  <a:lnTo>
                    <a:pt x="634" y="1772"/>
                  </a:lnTo>
                  <a:lnTo>
                    <a:pt x="634" y="1770"/>
                  </a:lnTo>
                  <a:lnTo>
                    <a:pt x="634" y="1770"/>
                  </a:lnTo>
                  <a:lnTo>
                    <a:pt x="634" y="1766"/>
                  </a:lnTo>
                  <a:lnTo>
                    <a:pt x="634" y="1766"/>
                  </a:lnTo>
                  <a:lnTo>
                    <a:pt x="634" y="1764"/>
                  </a:lnTo>
                  <a:lnTo>
                    <a:pt x="634" y="1764"/>
                  </a:lnTo>
                  <a:lnTo>
                    <a:pt x="636" y="1760"/>
                  </a:lnTo>
                  <a:lnTo>
                    <a:pt x="636" y="1760"/>
                  </a:lnTo>
                  <a:lnTo>
                    <a:pt x="634" y="1754"/>
                  </a:lnTo>
                  <a:lnTo>
                    <a:pt x="634" y="1754"/>
                  </a:lnTo>
                  <a:lnTo>
                    <a:pt x="634" y="1754"/>
                  </a:lnTo>
                  <a:lnTo>
                    <a:pt x="634" y="1754"/>
                  </a:lnTo>
                  <a:lnTo>
                    <a:pt x="634" y="1750"/>
                  </a:lnTo>
                  <a:lnTo>
                    <a:pt x="634" y="1750"/>
                  </a:lnTo>
                  <a:lnTo>
                    <a:pt x="634" y="1746"/>
                  </a:lnTo>
                  <a:lnTo>
                    <a:pt x="634" y="1746"/>
                  </a:lnTo>
                  <a:lnTo>
                    <a:pt x="634" y="1744"/>
                  </a:lnTo>
                  <a:lnTo>
                    <a:pt x="634" y="1744"/>
                  </a:lnTo>
                  <a:lnTo>
                    <a:pt x="634" y="1740"/>
                  </a:lnTo>
                  <a:lnTo>
                    <a:pt x="634" y="1740"/>
                  </a:lnTo>
                  <a:lnTo>
                    <a:pt x="634" y="1736"/>
                  </a:lnTo>
                  <a:lnTo>
                    <a:pt x="634" y="1734"/>
                  </a:lnTo>
                  <a:lnTo>
                    <a:pt x="634" y="1734"/>
                  </a:lnTo>
                  <a:lnTo>
                    <a:pt x="636" y="1732"/>
                  </a:lnTo>
                  <a:lnTo>
                    <a:pt x="636" y="1732"/>
                  </a:lnTo>
                  <a:lnTo>
                    <a:pt x="636" y="1728"/>
                  </a:lnTo>
                  <a:lnTo>
                    <a:pt x="636" y="1728"/>
                  </a:lnTo>
                  <a:lnTo>
                    <a:pt x="636" y="1728"/>
                  </a:lnTo>
                  <a:lnTo>
                    <a:pt x="638" y="1724"/>
                  </a:lnTo>
                  <a:lnTo>
                    <a:pt x="638" y="1724"/>
                  </a:lnTo>
                  <a:lnTo>
                    <a:pt x="642" y="1718"/>
                  </a:lnTo>
                  <a:lnTo>
                    <a:pt x="642" y="1716"/>
                  </a:lnTo>
                  <a:lnTo>
                    <a:pt x="642" y="1716"/>
                  </a:lnTo>
                  <a:lnTo>
                    <a:pt x="642" y="1712"/>
                  </a:lnTo>
                  <a:lnTo>
                    <a:pt x="642" y="1712"/>
                  </a:lnTo>
                  <a:lnTo>
                    <a:pt x="642" y="1710"/>
                  </a:lnTo>
                  <a:lnTo>
                    <a:pt x="642" y="1710"/>
                  </a:lnTo>
                  <a:lnTo>
                    <a:pt x="644" y="1706"/>
                  </a:lnTo>
                  <a:lnTo>
                    <a:pt x="644" y="1706"/>
                  </a:lnTo>
                  <a:lnTo>
                    <a:pt x="644" y="1704"/>
                  </a:lnTo>
                  <a:lnTo>
                    <a:pt x="644" y="1704"/>
                  </a:lnTo>
                  <a:lnTo>
                    <a:pt x="644" y="1702"/>
                  </a:lnTo>
                  <a:lnTo>
                    <a:pt x="644" y="1702"/>
                  </a:lnTo>
                  <a:lnTo>
                    <a:pt x="644" y="1698"/>
                  </a:lnTo>
                  <a:lnTo>
                    <a:pt x="644" y="1696"/>
                  </a:lnTo>
                  <a:lnTo>
                    <a:pt x="644" y="1696"/>
                  </a:lnTo>
                  <a:lnTo>
                    <a:pt x="646" y="1694"/>
                  </a:lnTo>
                  <a:lnTo>
                    <a:pt x="646" y="1694"/>
                  </a:lnTo>
                  <a:lnTo>
                    <a:pt x="646" y="1692"/>
                  </a:lnTo>
                  <a:lnTo>
                    <a:pt x="646" y="1692"/>
                  </a:lnTo>
                  <a:lnTo>
                    <a:pt x="648" y="1684"/>
                  </a:lnTo>
                  <a:lnTo>
                    <a:pt x="648" y="1684"/>
                  </a:lnTo>
                  <a:lnTo>
                    <a:pt x="646" y="1680"/>
                  </a:lnTo>
                  <a:lnTo>
                    <a:pt x="646" y="1680"/>
                  </a:lnTo>
                  <a:lnTo>
                    <a:pt x="646" y="1678"/>
                  </a:lnTo>
                  <a:lnTo>
                    <a:pt x="646" y="1678"/>
                  </a:lnTo>
                  <a:lnTo>
                    <a:pt x="646" y="1676"/>
                  </a:lnTo>
                  <a:lnTo>
                    <a:pt x="646" y="1676"/>
                  </a:lnTo>
                  <a:lnTo>
                    <a:pt x="646" y="1670"/>
                  </a:lnTo>
                  <a:lnTo>
                    <a:pt x="646" y="1670"/>
                  </a:lnTo>
                  <a:lnTo>
                    <a:pt x="648" y="1668"/>
                  </a:lnTo>
                  <a:lnTo>
                    <a:pt x="648" y="1668"/>
                  </a:lnTo>
                  <a:lnTo>
                    <a:pt x="648" y="1662"/>
                  </a:lnTo>
                  <a:lnTo>
                    <a:pt x="648" y="1662"/>
                  </a:lnTo>
                  <a:lnTo>
                    <a:pt x="650" y="1660"/>
                  </a:lnTo>
                  <a:lnTo>
                    <a:pt x="650" y="1656"/>
                  </a:lnTo>
                  <a:lnTo>
                    <a:pt x="650" y="1656"/>
                  </a:lnTo>
                  <a:lnTo>
                    <a:pt x="650" y="1650"/>
                  </a:lnTo>
                  <a:lnTo>
                    <a:pt x="650" y="1650"/>
                  </a:lnTo>
                  <a:lnTo>
                    <a:pt x="648" y="1646"/>
                  </a:lnTo>
                  <a:lnTo>
                    <a:pt x="648" y="1646"/>
                  </a:lnTo>
                  <a:lnTo>
                    <a:pt x="648" y="1644"/>
                  </a:lnTo>
                  <a:lnTo>
                    <a:pt x="648" y="1644"/>
                  </a:lnTo>
                  <a:lnTo>
                    <a:pt x="646" y="1640"/>
                  </a:lnTo>
                  <a:lnTo>
                    <a:pt x="646" y="1640"/>
                  </a:lnTo>
                  <a:lnTo>
                    <a:pt x="646" y="1638"/>
                  </a:lnTo>
                  <a:lnTo>
                    <a:pt x="646" y="1638"/>
                  </a:lnTo>
                  <a:lnTo>
                    <a:pt x="648" y="1636"/>
                  </a:lnTo>
                  <a:lnTo>
                    <a:pt x="648" y="1636"/>
                  </a:lnTo>
                  <a:lnTo>
                    <a:pt x="648" y="1632"/>
                  </a:lnTo>
                  <a:lnTo>
                    <a:pt x="648" y="1632"/>
                  </a:lnTo>
                  <a:lnTo>
                    <a:pt x="648" y="1630"/>
                  </a:lnTo>
                  <a:lnTo>
                    <a:pt x="648" y="1630"/>
                  </a:lnTo>
                  <a:lnTo>
                    <a:pt x="650" y="1628"/>
                  </a:lnTo>
                  <a:lnTo>
                    <a:pt x="650" y="1628"/>
                  </a:lnTo>
                  <a:lnTo>
                    <a:pt x="650" y="1624"/>
                  </a:lnTo>
                  <a:lnTo>
                    <a:pt x="650" y="1624"/>
                  </a:lnTo>
                  <a:lnTo>
                    <a:pt x="650" y="1622"/>
                  </a:lnTo>
                  <a:lnTo>
                    <a:pt x="650" y="1622"/>
                  </a:lnTo>
                  <a:lnTo>
                    <a:pt x="652" y="1620"/>
                  </a:lnTo>
                  <a:lnTo>
                    <a:pt x="652" y="1620"/>
                  </a:lnTo>
                  <a:lnTo>
                    <a:pt x="652" y="1616"/>
                  </a:lnTo>
                  <a:lnTo>
                    <a:pt x="652" y="1616"/>
                  </a:lnTo>
                  <a:lnTo>
                    <a:pt x="652" y="1614"/>
                  </a:lnTo>
                  <a:lnTo>
                    <a:pt x="652" y="1614"/>
                  </a:lnTo>
                  <a:lnTo>
                    <a:pt x="652" y="1610"/>
                  </a:lnTo>
                  <a:lnTo>
                    <a:pt x="652" y="1610"/>
                  </a:lnTo>
                  <a:lnTo>
                    <a:pt x="652" y="1608"/>
                  </a:lnTo>
                  <a:lnTo>
                    <a:pt x="652" y="1608"/>
                  </a:lnTo>
                  <a:lnTo>
                    <a:pt x="654" y="1604"/>
                  </a:lnTo>
                  <a:lnTo>
                    <a:pt x="654" y="1604"/>
                  </a:lnTo>
                  <a:lnTo>
                    <a:pt x="654" y="1602"/>
                  </a:lnTo>
                  <a:lnTo>
                    <a:pt x="654" y="1602"/>
                  </a:lnTo>
                  <a:lnTo>
                    <a:pt x="654" y="1600"/>
                  </a:lnTo>
                  <a:lnTo>
                    <a:pt x="654" y="1600"/>
                  </a:lnTo>
                  <a:lnTo>
                    <a:pt x="656" y="1596"/>
                  </a:lnTo>
                  <a:lnTo>
                    <a:pt x="656" y="1596"/>
                  </a:lnTo>
                  <a:lnTo>
                    <a:pt x="656" y="1594"/>
                  </a:lnTo>
                  <a:lnTo>
                    <a:pt x="656" y="1594"/>
                  </a:lnTo>
                  <a:lnTo>
                    <a:pt x="656" y="1590"/>
                  </a:lnTo>
                  <a:lnTo>
                    <a:pt x="656" y="1590"/>
                  </a:lnTo>
                  <a:lnTo>
                    <a:pt x="656" y="1584"/>
                  </a:lnTo>
                  <a:lnTo>
                    <a:pt x="656" y="1584"/>
                  </a:lnTo>
                  <a:lnTo>
                    <a:pt x="656" y="1582"/>
                  </a:lnTo>
                  <a:lnTo>
                    <a:pt x="656" y="1582"/>
                  </a:lnTo>
                  <a:lnTo>
                    <a:pt x="656" y="1578"/>
                  </a:lnTo>
                  <a:lnTo>
                    <a:pt x="656" y="1578"/>
                  </a:lnTo>
                  <a:lnTo>
                    <a:pt x="658" y="1576"/>
                  </a:lnTo>
                  <a:lnTo>
                    <a:pt x="658" y="1576"/>
                  </a:lnTo>
                  <a:lnTo>
                    <a:pt x="658" y="1572"/>
                  </a:lnTo>
                  <a:lnTo>
                    <a:pt x="658" y="1572"/>
                  </a:lnTo>
                  <a:lnTo>
                    <a:pt x="658" y="1570"/>
                  </a:lnTo>
                  <a:lnTo>
                    <a:pt x="658" y="1570"/>
                  </a:lnTo>
                  <a:lnTo>
                    <a:pt x="660" y="1568"/>
                  </a:lnTo>
                  <a:lnTo>
                    <a:pt x="660" y="1568"/>
                  </a:lnTo>
                  <a:lnTo>
                    <a:pt x="662" y="1564"/>
                  </a:lnTo>
                  <a:lnTo>
                    <a:pt x="662" y="1564"/>
                  </a:lnTo>
                  <a:lnTo>
                    <a:pt x="662" y="1562"/>
                  </a:lnTo>
                  <a:lnTo>
                    <a:pt x="662" y="1562"/>
                  </a:lnTo>
                  <a:lnTo>
                    <a:pt x="662" y="1554"/>
                  </a:lnTo>
                  <a:lnTo>
                    <a:pt x="662" y="1554"/>
                  </a:lnTo>
                  <a:lnTo>
                    <a:pt x="662" y="1552"/>
                  </a:lnTo>
                  <a:lnTo>
                    <a:pt x="662" y="1552"/>
                  </a:lnTo>
                  <a:lnTo>
                    <a:pt x="664" y="1548"/>
                  </a:lnTo>
                  <a:lnTo>
                    <a:pt x="664" y="1548"/>
                  </a:lnTo>
                  <a:lnTo>
                    <a:pt x="662" y="1544"/>
                  </a:lnTo>
                  <a:lnTo>
                    <a:pt x="662" y="1544"/>
                  </a:lnTo>
                  <a:lnTo>
                    <a:pt x="662" y="1542"/>
                  </a:lnTo>
                  <a:lnTo>
                    <a:pt x="662" y="1542"/>
                  </a:lnTo>
                  <a:lnTo>
                    <a:pt x="662" y="1540"/>
                  </a:lnTo>
                  <a:lnTo>
                    <a:pt x="662" y="1540"/>
                  </a:lnTo>
                  <a:lnTo>
                    <a:pt x="662" y="1538"/>
                  </a:lnTo>
                  <a:lnTo>
                    <a:pt x="662" y="1538"/>
                  </a:lnTo>
                  <a:lnTo>
                    <a:pt x="662" y="1534"/>
                  </a:lnTo>
                  <a:lnTo>
                    <a:pt x="664" y="1532"/>
                  </a:lnTo>
                  <a:lnTo>
                    <a:pt x="664" y="1532"/>
                  </a:lnTo>
                  <a:lnTo>
                    <a:pt x="664" y="1530"/>
                  </a:lnTo>
                  <a:lnTo>
                    <a:pt x="664" y="1530"/>
                  </a:lnTo>
                  <a:lnTo>
                    <a:pt x="664" y="1526"/>
                  </a:lnTo>
                  <a:lnTo>
                    <a:pt x="664" y="1526"/>
                  </a:lnTo>
                  <a:lnTo>
                    <a:pt x="666" y="1524"/>
                  </a:lnTo>
                  <a:lnTo>
                    <a:pt x="666" y="1524"/>
                  </a:lnTo>
                  <a:lnTo>
                    <a:pt x="666" y="1522"/>
                  </a:lnTo>
                  <a:lnTo>
                    <a:pt x="666" y="1522"/>
                  </a:lnTo>
                  <a:lnTo>
                    <a:pt x="666" y="1520"/>
                  </a:lnTo>
                  <a:lnTo>
                    <a:pt x="666" y="1520"/>
                  </a:lnTo>
                  <a:lnTo>
                    <a:pt x="668" y="1516"/>
                  </a:lnTo>
                  <a:lnTo>
                    <a:pt x="668" y="1516"/>
                  </a:lnTo>
                  <a:lnTo>
                    <a:pt x="668" y="1512"/>
                  </a:lnTo>
                  <a:lnTo>
                    <a:pt x="668" y="1512"/>
                  </a:lnTo>
                  <a:lnTo>
                    <a:pt x="668" y="1510"/>
                  </a:lnTo>
                  <a:lnTo>
                    <a:pt x="668" y="1510"/>
                  </a:lnTo>
                  <a:lnTo>
                    <a:pt x="668" y="1508"/>
                  </a:lnTo>
                  <a:lnTo>
                    <a:pt x="668" y="1508"/>
                  </a:lnTo>
                  <a:lnTo>
                    <a:pt x="668" y="1504"/>
                  </a:lnTo>
                  <a:lnTo>
                    <a:pt x="668" y="1504"/>
                  </a:lnTo>
                  <a:lnTo>
                    <a:pt x="668" y="1500"/>
                  </a:lnTo>
                  <a:lnTo>
                    <a:pt x="668" y="1498"/>
                  </a:lnTo>
                  <a:lnTo>
                    <a:pt x="668" y="1498"/>
                  </a:lnTo>
                  <a:lnTo>
                    <a:pt x="668" y="1496"/>
                  </a:lnTo>
                  <a:lnTo>
                    <a:pt x="668" y="1496"/>
                  </a:lnTo>
                  <a:lnTo>
                    <a:pt x="668" y="1494"/>
                  </a:lnTo>
                  <a:lnTo>
                    <a:pt x="668" y="1492"/>
                  </a:lnTo>
                  <a:lnTo>
                    <a:pt x="668" y="1492"/>
                  </a:lnTo>
                  <a:lnTo>
                    <a:pt x="668" y="1490"/>
                  </a:lnTo>
                  <a:lnTo>
                    <a:pt x="668" y="1490"/>
                  </a:lnTo>
                  <a:lnTo>
                    <a:pt x="670" y="1486"/>
                  </a:lnTo>
                  <a:lnTo>
                    <a:pt x="670" y="1486"/>
                  </a:lnTo>
                  <a:lnTo>
                    <a:pt x="670" y="1484"/>
                  </a:lnTo>
                  <a:lnTo>
                    <a:pt x="670" y="1484"/>
                  </a:lnTo>
                  <a:lnTo>
                    <a:pt x="672" y="1478"/>
                  </a:lnTo>
                  <a:lnTo>
                    <a:pt x="672" y="1478"/>
                  </a:lnTo>
                  <a:lnTo>
                    <a:pt x="672" y="1474"/>
                  </a:lnTo>
                  <a:lnTo>
                    <a:pt x="672" y="1474"/>
                  </a:lnTo>
                  <a:lnTo>
                    <a:pt x="672" y="1472"/>
                  </a:lnTo>
                  <a:lnTo>
                    <a:pt x="672" y="1472"/>
                  </a:lnTo>
                  <a:lnTo>
                    <a:pt x="672" y="1470"/>
                  </a:lnTo>
                  <a:lnTo>
                    <a:pt x="672" y="1470"/>
                  </a:lnTo>
                  <a:lnTo>
                    <a:pt x="672" y="1466"/>
                  </a:lnTo>
                  <a:lnTo>
                    <a:pt x="672" y="1466"/>
                  </a:lnTo>
                  <a:lnTo>
                    <a:pt x="672" y="1462"/>
                  </a:lnTo>
                  <a:lnTo>
                    <a:pt x="672" y="1462"/>
                  </a:lnTo>
                  <a:lnTo>
                    <a:pt x="674" y="1456"/>
                  </a:lnTo>
                  <a:lnTo>
                    <a:pt x="674" y="1456"/>
                  </a:lnTo>
                  <a:lnTo>
                    <a:pt x="674" y="1456"/>
                  </a:lnTo>
                  <a:lnTo>
                    <a:pt x="674" y="1456"/>
                  </a:lnTo>
                  <a:lnTo>
                    <a:pt x="674" y="1456"/>
                  </a:lnTo>
                  <a:lnTo>
                    <a:pt x="676" y="1462"/>
                  </a:lnTo>
                  <a:lnTo>
                    <a:pt x="676" y="1462"/>
                  </a:lnTo>
                  <a:lnTo>
                    <a:pt x="676" y="1466"/>
                  </a:lnTo>
                  <a:lnTo>
                    <a:pt x="680" y="1468"/>
                  </a:lnTo>
                  <a:lnTo>
                    <a:pt x="680" y="1468"/>
                  </a:lnTo>
                  <a:lnTo>
                    <a:pt x="684" y="1470"/>
                  </a:lnTo>
                  <a:lnTo>
                    <a:pt x="684" y="1470"/>
                  </a:lnTo>
                  <a:lnTo>
                    <a:pt x="686" y="1474"/>
                  </a:lnTo>
                  <a:lnTo>
                    <a:pt x="686" y="1474"/>
                  </a:lnTo>
                  <a:lnTo>
                    <a:pt x="686" y="1476"/>
                  </a:lnTo>
                  <a:lnTo>
                    <a:pt x="686" y="1476"/>
                  </a:lnTo>
                  <a:lnTo>
                    <a:pt x="686" y="1478"/>
                  </a:lnTo>
                  <a:lnTo>
                    <a:pt x="688" y="1482"/>
                  </a:lnTo>
                  <a:lnTo>
                    <a:pt x="688" y="1482"/>
                  </a:lnTo>
                  <a:lnTo>
                    <a:pt x="692" y="1484"/>
                  </a:lnTo>
                  <a:lnTo>
                    <a:pt x="692" y="1484"/>
                  </a:lnTo>
                  <a:lnTo>
                    <a:pt x="694" y="1486"/>
                  </a:lnTo>
                  <a:lnTo>
                    <a:pt x="694" y="1486"/>
                  </a:lnTo>
                  <a:lnTo>
                    <a:pt x="694" y="1488"/>
                  </a:lnTo>
                  <a:lnTo>
                    <a:pt x="694" y="1488"/>
                  </a:lnTo>
                  <a:lnTo>
                    <a:pt x="696" y="1490"/>
                  </a:lnTo>
                  <a:lnTo>
                    <a:pt x="696" y="1490"/>
                  </a:lnTo>
                  <a:lnTo>
                    <a:pt x="706" y="1496"/>
                  </a:lnTo>
                  <a:lnTo>
                    <a:pt x="706" y="1496"/>
                  </a:lnTo>
                  <a:lnTo>
                    <a:pt x="708" y="1498"/>
                  </a:lnTo>
                  <a:lnTo>
                    <a:pt x="708" y="1498"/>
                  </a:lnTo>
                  <a:lnTo>
                    <a:pt x="710" y="1502"/>
                  </a:lnTo>
                  <a:lnTo>
                    <a:pt x="710" y="1502"/>
                  </a:lnTo>
                  <a:lnTo>
                    <a:pt x="710" y="1502"/>
                  </a:lnTo>
                  <a:lnTo>
                    <a:pt x="714" y="1506"/>
                  </a:lnTo>
                  <a:lnTo>
                    <a:pt x="714" y="1506"/>
                  </a:lnTo>
                  <a:lnTo>
                    <a:pt x="716" y="1508"/>
                  </a:lnTo>
                  <a:lnTo>
                    <a:pt x="716" y="1508"/>
                  </a:lnTo>
                  <a:lnTo>
                    <a:pt x="718" y="1512"/>
                  </a:lnTo>
                  <a:lnTo>
                    <a:pt x="718" y="1512"/>
                  </a:lnTo>
                  <a:lnTo>
                    <a:pt x="720" y="1514"/>
                  </a:lnTo>
                  <a:lnTo>
                    <a:pt x="720" y="1514"/>
                  </a:lnTo>
                  <a:lnTo>
                    <a:pt x="722" y="1514"/>
                  </a:lnTo>
                  <a:lnTo>
                    <a:pt x="722" y="1514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6" y="1518"/>
                  </a:lnTo>
                  <a:lnTo>
                    <a:pt x="726" y="1518"/>
                  </a:lnTo>
                  <a:lnTo>
                    <a:pt x="730" y="1520"/>
                  </a:lnTo>
                  <a:lnTo>
                    <a:pt x="730" y="1520"/>
                  </a:lnTo>
                  <a:lnTo>
                    <a:pt x="732" y="1520"/>
                  </a:lnTo>
                  <a:lnTo>
                    <a:pt x="732" y="1520"/>
                  </a:lnTo>
                  <a:lnTo>
                    <a:pt x="734" y="1524"/>
                  </a:lnTo>
                  <a:lnTo>
                    <a:pt x="734" y="1524"/>
                  </a:lnTo>
                  <a:lnTo>
                    <a:pt x="736" y="1530"/>
                  </a:lnTo>
                  <a:lnTo>
                    <a:pt x="736" y="1530"/>
                  </a:lnTo>
                  <a:lnTo>
                    <a:pt x="736" y="1530"/>
                  </a:lnTo>
                  <a:lnTo>
                    <a:pt x="738" y="1536"/>
                  </a:lnTo>
                  <a:lnTo>
                    <a:pt x="738" y="1536"/>
                  </a:lnTo>
                  <a:lnTo>
                    <a:pt x="742" y="1540"/>
                  </a:lnTo>
                  <a:lnTo>
                    <a:pt x="742" y="1540"/>
                  </a:lnTo>
                  <a:lnTo>
                    <a:pt x="742" y="1542"/>
                  </a:lnTo>
                  <a:lnTo>
                    <a:pt x="742" y="1542"/>
                  </a:lnTo>
                  <a:lnTo>
                    <a:pt x="744" y="1546"/>
                  </a:lnTo>
                  <a:lnTo>
                    <a:pt x="744" y="1546"/>
                  </a:lnTo>
                  <a:lnTo>
                    <a:pt x="746" y="1546"/>
                  </a:lnTo>
                  <a:lnTo>
                    <a:pt x="746" y="1546"/>
                  </a:lnTo>
                  <a:lnTo>
                    <a:pt x="748" y="1550"/>
                  </a:lnTo>
                  <a:lnTo>
                    <a:pt x="748" y="1550"/>
                  </a:lnTo>
                  <a:lnTo>
                    <a:pt x="750" y="1552"/>
                  </a:lnTo>
                  <a:lnTo>
                    <a:pt x="750" y="1552"/>
                  </a:lnTo>
                  <a:lnTo>
                    <a:pt x="752" y="1552"/>
                  </a:lnTo>
                  <a:lnTo>
                    <a:pt x="752" y="1552"/>
                  </a:lnTo>
                  <a:lnTo>
                    <a:pt x="754" y="1554"/>
                  </a:lnTo>
                  <a:lnTo>
                    <a:pt x="754" y="1554"/>
                  </a:lnTo>
                  <a:lnTo>
                    <a:pt x="756" y="1558"/>
                  </a:lnTo>
                  <a:lnTo>
                    <a:pt x="756" y="1558"/>
                  </a:lnTo>
                  <a:lnTo>
                    <a:pt x="758" y="1560"/>
                  </a:lnTo>
                  <a:lnTo>
                    <a:pt x="758" y="1560"/>
                  </a:lnTo>
                  <a:lnTo>
                    <a:pt x="760" y="1560"/>
                  </a:lnTo>
                  <a:lnTo>
                    <a:pt x="760" y="1560"/>
                  </a:lnTo>
                  <a:lnTo>
                    <a:pt x="760" y="1562"/>
                  </a:lnTo>
                  <a:lnTo>
                    <a:pt x="760" y="1562"/>
                  </a:lnTo>
                  <a:lnTo>
                    <a:pt x="762" y="1566"/>
                  </a:lnTo>
                  <a:lnTo>
                    <a:pt x="762" y="1566"/>
                  </a:lnTo>
                  <a:lnTo>
                    <a:pt x="764" y="1568"/>
                  </a:lnTo>
                  <a:lnTo>
                    <a:pt x="764" y="1568"/>
                  </a:lnTo>
                  <a:lnTo>
                    <a:pt x="766" y="1568"/>
                  </a:lnTo>
                  <a:lnTo>
                    <a:pt x="766" y="1568"/>
                  </a:lnTo>
                  <a:lnTo>
                    <a:pt x="770" y="1574"/>
                  </a:lnTo>
                  <a:lnTo>
                    <a:pt x="770" y="1574"/>
                  </a:lnTo>
                  <a:lnTo>
                    <a:pt x="770" y="1574"/>
                  </a:lnTo>
                  <a:lnTo>
                    <a:pt x="770" y="1576"/>
                  </a:lnTo>
                  <a:lnTo>
                    <a:pt x="770" y="1576"/>
                  </a:lnTo>
                  <a:lnTo>
                    <a:pt x="772" y="1580"/>
                  </a:lnTo>
                  <a:lnTo>
                    <a:pt x="772" y="1580"/>
                  </a:lnTo>
                  <a:lnTo>
                    <a:pt x="776" y="1582"/>
                  </a:lnTo>
                  <a:lnTo>
                    <a:pt x="776" y="1582"/>
                  </a:lnTo>
                  <a:lnTo>
                    <a:pt x="778" y="1584"/>
                  </a:lnTo>
                  <a:lnTo>
                    <a:pt x="778" y="1584"/>
                  </a:lnTo>
                  <a:lnTo>
                    <a:pt x="780" y="1586"/>
                  </a:lnTo>
                  <a:lnTo>
                    <a:pt x="780" y="1586"/>
                  </a:lnTo>
                  <a:lnTo>
                    <a:pt x="782" y="1588"/>
                  </a:lnTo>
                  <a:lnTo>
                    <a:pt x="782" y="1588"/>
                  </a:lnTo>
                  <a:lnTo>
                    <a:pt x="784" y="1590"/>
                  </a:lnTo>
                  <a:lnTo>
                    <a:pt x="784" y="1590"/>
                  </a:lnTo>
                  <a:lnTo>
                    <a:pt x="786" y="1590"/>
                  </a:lnTo>
                  <a:lnTo>
                    <a:pt x="786" y="1590"/>
                  </a:lnTo>
                  <a:lnTo>
                    <a:pt x="786" y="1592"/>
                  </a:lnTo>
                  <a:lnTo>
                    <a:pt x="786" y="1592"/>
                  </a:lnTo>
                  <a:lnTo>
                    <a:pt x="788" y="1596"/>
                  </a:lnTo>
                  <a:lnTo>
                    <a:pt x="788" y="1596"/>
                  </a:lnTo>
                  <a:lnTo>
                    <a:pt x="790" y="1598"/>
                  </a:lnTo>
                  <a:lnTo>
                    <a:pt x="790" y="1598"/>
                  </a:lnTo>
                  <a:lnTo>
                    <a:pt x="792" y="1600"/>
                  </a:lnTo>
                  <a:lnTo>
                    <a:pt x="792" y="1600"/>
                  </a:lnTo>
                  <a:lnTo>
                    <a:pt x="794" y="1602"/>
                  </a:lnTo>
                  <a:lnTo>
                    <a:pt x="794" y="1602"/>
                  </a:lnTo>
                  <a:lnTo>
                    <a:pt x="796" y="1604"/>
                  </a:lnTo>
                  <a:lnTo>
                    <a:pt x="796" y="1604"/>
                  </a:lnTo>
                  <a:lnTo>
                    <a:pt x="798" y="1606"/>
                  </a:lnTo>
                  <a:lnTo>
                    <a:pt x="798" y="1606"/>
                  </a:lnTo>
                  <a:lnTo>
                    <a:pt x="800" y="1608"/>
                  </a:lnTo>
                  <a:lnTo>
                    <a:pt x="800" y="1608"/>
                  </a:lnTo>
                  <a:lnTo>
                    <a:pt x="800" y="1610"/>
                  </a:lnTo>
                  <a:lnTo>
                    <a:pt x="800" y="1610"/>
                  </a:lnTo>
                  <a:lnTo>
                    <a:pt x="802" y="1612"/>
                  </a:lnTo>
                  <a:lnTo>
                    <a:pt x="802" y="1612"/>
                  </a:lnTo>
                  <a:lnTo>
                    <a:pt x="806" y="1616"/>
                  </a:lnTo>
                  <a:lnTo>
                    <a:pt x="806" y="1616"/>
                  </a:lnTo>
                  <a:lnTo>
                    <a:pt x="806" y="1616"/>
                  </a:lnTo>
                  <a:lnTo>
                    <a:pt x="806" y="1616"/>
                  </a:lnTo>
                  <a:lnTo>
                    <a:pt x="806" y="1616"/>
                  </a:lnTo>
                  <a:lnTo>
                    <a:pt x="806" y="1616"/>
                  </a:lnTo>
                  <a:lnTo>
                    <a:pt x="806" y="1622"/>
                  </a:lnTo>
                  <a:lnTo>
                    <a:pt x="806" y="1622"/>
                  </a:lnTo>
                  <a:lnTo>
                    <a:pt x="810" y="1626"/>
                  </a:lnTo>
                  <a:lnTo>
                    <a:pt x="810" y="1626"/>
                  </a:lnTo>
                  <a:lnTo>
                    <a:pt x="812" y="1626"/>
                  </a:lnTo>
                  <a:lnTo>
                    <a:pt x="812" y="1626"/>
                  </a:lnTo>
                  <a:lnTo>
                    <a:pt x="816" y="1632"/>
                  </a:lnTo>
                  <a:lnTo>
                    <a:pt x="816" y="1632"/>
                  </a:lnTo>
                  <a:lnTo>
                    <a:pt x="816" y="1634"/>
                  </a:lnTo>
                  <a:lnTo>
                    <a:pt x="816" y="1634"/>
                  </a:lnTo>
                  <a:lnTo>
                    <a:pt x="820" y="1636"/>
                  </a:lnTo>
                  <a:lnTo>
                    <a:pt x="820" y="1636"/>
                  </a:lnTo>
                  <a:lnTo>
                    <a:pt x="822" y="1638"/>
                  </a:lnTo>
                  <a:lnTo>
                    <a:pt x="822" y="1638"/>
                  </a:lnTo>
                  <a:lnTo>
                    <a:pt x="824" y="1640"/>
                  </a:lnTo>
                  <a:lnTo>
                    <a:pt x="824" y="1640"/>
                  </a:lnTo>
                  <a:lnTo>
                    <a:pt x="828" y="1642"/>
                  </a:lnTo>
                  <a:lnTo>
                    <a:pt x="828" y="1642"/>
                  </a:lnTo>
                  <a:lnTo>
                    <a:pt x="828" y="1642"/>
                  </a:lnTo>
                  <a:lnTo>
                    <a:pt x="828" y="1642"/>
                  </a:lnTo>
                  <a:lnTo>
                    <a:pt x="832" y="1646"/>
                  </a:lnTo>
                  <a:lnTo>
                    <a:pt x="832" y="1646"/>
                  </a:lnTo>
                  <a:lnTo>
                    <a:pt x="834" y="1650"/>
                  </a:lnTo>
                  <a:lnTo>
                    <a:pt x="836" y="1650"/>
                  </a:lnTo>
                  <a:lnTo>
                    <a:pt x="836" y="1650"/>
                  </a:lnTo>
                  <a:lnTo>
                    <a:pt x="838" y="1656"/>
                  </a:lnTo>
                  <a:lnTo>
                    <a:pt x="838" y="1656"/>
                  </a:lnTo>
                  <a:lnTo>
                    <a:pt x="840" y="1662"/>
                  </a:lnTo>
                  <a:lnTo>
                    <a:pt x="840" y="1662"/>
                  </a:lnTo>
                  <a:lnTo>
                    <a:pt x="844" y="1666"/>
                  </a:lnTo>
                  <a:lnTo>
                    <a:pt x="844" y="1666"/>
                  </a:lnTo>
                  <a:lnTo>
                    <a:pt x="848" y="1668"/>
                  </a:lnTo>
                  <a:lnTo>
                    <a:pt x="848" y="1668"/>
                  </a:lnTo>
                  <a:lnTo>
                    <a:pt x="850" y="1670"/>
                  </a:lnTo>
                  <a:lnTo>
                    <a:pt x="850" y="1670"/>
                  </a:lnTo>
                  <a:lnTo>
                    <a:pt x="850" y="1670"/>
                  </a:lnTo>
                  <a:lnTo>
                    <a:pt x="850" y="1670"/>
                  </a:lnTo>
                  <a:lnTo>
                    <a:pt x="852" y="1674"/>
                  </a:lnTo>
                  <a:lnTo>
                    <a:pt x="852" y="1674"/>
                  </a:lnTo>
                  <a:lnTo>
                    <a:pt x="856" y="1676"/>
                  </a:lnTo>
                  <a:lnTo>
                    <a:pt x="856" y="1676"/>
                  </a:lnTo>
                  <a:lnTo>
                    <a:pt x="856" y="1676"/>
                  </a:lnTo>
                  <a:lnTo>
                    <a:pt x="856" y="1676"/>
                  </a:lnTo>
                  <a:lnTo>
                    <a:pt x="858" y="1680"/>
                  </a:lnTo>
                  <a:lnTo>
                    <a:pt x="858" y="1680"/>
                  </a:lnTo>
                  <a:lnTo>
                    <a:pt x="858" y="1682"/>
                  </a:lnTo>
                  <a:lnTo>
                    <a:pt x="858" y="1682"/>
                  </a:lnTo>
                  <a:lnTo>
                    <a:pt x="862" y="1686"/>
                  </a:lnTo>
                  <a:lnTo>
                    <a:pt x="862" y="1686"/>
                  </a:lnTo>
                  <a:lnTo>
                    <a:pt x="862" y="1686"/>
                  </a:lnTo>
                  <a:lnTo>
                    <a:pt x="864" y="1688"/>
                  </a:lnTo>
                  <a:lnTo>
                    <a:pt x="864" y="1688"/>
                  </a:lnTo>
                  <a:lnTo>
                    <a:pt x="866" y="1692"/>
                  </a:lnTo>
                  <a:lnTo>
                    <a:pt x="866" y="1692"/>
                  </a:lnTo>
                  <a:lnTo>
                    <a:pt x="870" y="1694"/>
                  </a:lnTo>
                  <a:lnTo>
                    <a:pt x="870" y="1694"/>
                  </a:lnTo>
                  <a:lnTo>
                    <a:pt x="872" y="1696"/>
                  </a:lnTo>
                  <a:lnTo>
                    <a:pt x="872" y="1696"/>
                  </a:lnTo>
                  <a:lnTo>
                    <a:pt x="874" y="1698"/>
                  </a:lnTo>
                  <a:lnTo>
                    <a:pt x="874" y="1698"/>
                  </a:lnTo>
                  <a:lnTo>
                    <a:pt x="876" y="1700"/>
                  </a:lnTo>
                  <a:lnTo>
                    <a:pt x="876" y="1700"/>
                  </a:lnTo>
                  <a:lnTo>
                    <a:pt x="878" y="1702"/>
                  </a:lnTo>
                  <a:lnTo>
                    <a:pt x="878" y="1702"/>
                  </a:lnTo>
                  <a:lnTo>
                    <a:pt x="880" y="1706"/>
                  </a:lnTo>
                  <a:lnTo>
                    <a:pt x="880" y="1706"/>
                  </a:lnTo>
                  <a:lnTo>
                    <a:pt x="882" y="1708"/>
                  </a:lnTo>
                  <a:lnTo>
                    <a:pt x="882" y="1708"/>
                  </a:lnTo>
                  <a:lnTo>
                    <a:pt x="884" y="1710"/>
                  </a:lnTo>
                  <a:lnTo>
                    <a:pt x="884" y="1710"/>
                  </a:lnTo>
                  <a:lnTo>
                    <a:pt x="886" y="1712"/>
                  </a:lnTo>
                  <a:lnTo>
                    <a:pt x="886" y="1712"/>
                  </a:lnTo>
                  <a:lnTo>
                    <a:pt x="888" y="1714"/>
                  </a:lnTo>
                  <a:lnTo>
                    <a:pt x="888" y="1714"/>
                  </a:lnTo>
                  <a:lnTo>
                    <a:pt x="890" y="1716"/>
                  </a:lnTo>
                  <a:lnTo>
                    <a:pt x="890" y="1716"/>
                  </a:lnTo>
                  <a:lnTo>
                    <a:pt x="892" y="1718"/>
                  </a:lnTo>
                  <a:lnTo>
                    <a:pt x="892" y="1718"/>
                  </a:lnTo>
                  <a:lnTo>
                    <a:pt x="894" y="1720"/>
                  </a:lnTo>
                  <a:lnTo>
                    <a:pt x="894" y="1720"/>
                  </a:lnTo>
                  <a:lnTo>
                    <a:pt x="896" y="1722"/>
                  </a:lnTo>
                  <a:lnTo>
                    <a:pt x="896" y="1722"/>
                  </a:lnTo>
                  <a:lnTo>
                    <a:pt x="896" y="1724"/>
                  </a:lnTo>
                  <a:lnTo>
                    <a:pt x="896" y="1724"/>
                  </a:lnTo>
                  <a:lnTo>
                    <a:pt x="898" y="1728"/>
                  </a:lnTo>
                  <a:lnTo>
                    <a:pt x="898" y="1728"/>
                  </a:lnTo>
                  <a:lnTo>
                    <a:pt x="900" y="1730"/>
                  </a:lnTo>
                  <a:lnTo>
                    <a:pt x="900" y="1730"/>
                  </a:lnTo>
                  <a:lnTo>
                    <a:pt x="902" y="1732"/>
                  </a:lnTo>
                  <a:lnTo>
                    <a:pt x="902" y="1732"/>
                  </a:lnTo>
                  <a:lnTo>
                    <a:pt x="902" y="1734"/>
                  </a:lnTo>
                  <a:lnTo>
                    <a:pt x="902" y="1734"/>
                  </a:lnTo>
                  <a:lnTo>
                    <a:pt x="904" y="1738"/>
                  </a:lnTo>
                  <a:lnTo>
                    <a:pt x="904" y="1738"/>
                  </a:lnTo>
                  <a:lnTo>
                    <a:pt x="908" y="1740"/>
                  </a:lnTo>
                  <a:lnTo>
                    <a:pt x="908" y="1740"/>
                  </a:lnTo>
                  <a:lnTo>
                    <a:pt x="908" y="1742"/>
                  </a:lnTo>
                  <a:lnTo>
                    <a:pt x="908" y="1742"/>
                  </a:lnTo>
                  <a:lnTo>
                    <a:pt x="914" y="1746"/>
                  </a:lnTo>
                  <a:lnTo>
                    <a:pt x="914" y="1746"/>
                  </a:lnTo>
                  <a:lnTo>
                    <a:pt x="916" y="1750"/>
                  </a:lnTo>
                  <a:lnTo>
                    <a:pt x="916" y="1750"/>
                  </a:lnTo>
                  <a:lnTo>
                    <a:pt x="918" y="1750"/>
                  </a:lnTo>
                  <a:lnTo>
                    <a:pt x="918" y="1750"/>
                  </a:lnTo>
                  <a:lnTo>
                    <a:pt x="920" y="1752"/>
                  </a:lnTo>
                  <a:lnTo>
                    <a:pt x="920" y="1752"/>
                  </a:lnTo>
                  <a:lnTo>
                    <a:pt x="924" y="1754"/>
                  </a:lnTo>
                  <a:lnTo>
                    <a:pt x="924" y="1754"/>
                  </a:lnTo>
                  <a:lnTo>
                    <a:pt x="926" y="1756"/>
                  </a:lnTo>
                  <a:lnTo>
                    <a:pt x="926" y="1756"/>
                  </a:lnTo>
                  <a:lnTo>
                    <a:pt x="928" y="1758"/>
                  </a:lnTo>
                  <a:lnTo>
                    <a:pt x="928" y="1758"/>
                  </a:lnTo>
                  <a:lnTo>
                    <a:pt x="930" y="1760"/>
                  </a:lnTo>
                  <a:lnTo>
                    <a:pt x="930" y="1760"/>
                  </a:lnTo>
                  <a:lnTo>
                    <a:pt x="932" y="1762"/>
                  </a:lnTo>
                  <a:lnTo>
                    <a:pt x="932" y="1762"/>
                  </a:lnTo>
                  <a:lnTo>
                    <a:pt x="932" y="1766"/>
                  </a:lnTo>
                  <a:lnTo>
                    <a:pt x="932" y="1766"/>
                  </a:lnTo>
                  <a:lnTo>
                    <a:pt x="934" y="1768"/>
                  </a:lnTo>
                  <a:lnTo>
                    <a:pt x="934" y="1768"/>
                  </a:lnTo>
                  <a:lnTo>
                    <a:pt x="936" y="1770"/>
                  </a:lnTo>
                  <a:lnTo>
                    <a:pt x="936" y="1770"/>
                  </a:lnTo>
                  <a:lnTo>
                    <a:pt x="938" y="1774"/>
                  </a:lnTo>
                  <a:lnTo>
                    <a:pt x="938" y="1774"/>
                  </a:lnTo>
                  <a:lnTo>
                    <a:pt x="942" y="1780"/>
                  </a:lnTo>
                  <a:lnTo>
                    <a:pt x="942" y="1780"/>
                  </a:lnTo>
                  <a:lnTo>
                    <a:pt x="946" y="1784"/>
                  </a:lnTo>
                  <a:lnTo>
                    <a:pt x="946" y="1784"/>
                  </a:lnTo>
                  <a:lnTo>
                    <a:pt x="950" y="1786"/>
                  </a:lnTo>
                  <a:lnTo>
                    <a:pt x="950" y="1786"/>
                  </a:lnTo>
                  <a:lnTo>
                    <a:pt x="952" y="1786"/>
                  </a:lnTo>
                  <a:lnTo>
                    <a:pt x="952" y="1786"/>
                  </a:lnTo>
                  <a:lnTo>
                    <a:pt x="954" y="1790"/>
                  </a:lnTo>
                  <a:lnTo>
                    <a:pt x="956" y="1792"/>
                  </a:lnTo>
                  <a:lnTo>
                    <a:pt x="956" y="1792"/>
                  </a:lnTo>
                  <a:lnTo>
                    <a:pt x="958" y="1796"/>
                  </a:lnTo>
                  <a:lnTo>
                    <a:pt x="958" y="1796"/>
                  </a:lnTo>
                  <a:lnTo>
                    <a:pt x="958" y="1798"/>
                  </a:lnTo>
                  <a:lnTo>
                    <a:pt x="958" y="1798"/>
                  </a:lnTo>
                  <a:lnTo>
                    <a:pt x="958" y="1802"/>
                  </a:lnTo>
                  <a:lnTo>
                    <a:pt x="958" y="1802"/>
                  </a:lnTo>
                  <a:lnTo>
                    <a:pt x="958" y="1802"/>
                  </a:lnTo>
                  <a:lnTo>
                    <a:pt x="958" y="1802"/>
                  </a:lnTo>
                  <a:lnTo>
                    <a:pt x="960" y="1806"/>
                  </a:lnTo>
                  <a:lnTo>
                    <a:pt x="960" y="1806"/>
                  </a:lnTo>
                  <a:lnTo>
                    <a:pt x="964" y="1808"/>
                  </a:lnTo>
                  <a:lnTo>
                    <a:pt x="964" y="1808"/>
                  </a:lnTo>
                  <a:lnTo>
                    <a:pt x="966" y="1810"/>
                  </a:lnTo>
                  <a:lnTo>
                    <a:pt x="966" y="1810"/>
                  </a:lnTo>
                  <a:lnTo>
                    <a:pt x="968" y="1810"/>
                  </a:lnTo>
                  <a:lnTo>
                    <a:pt x="968" y="1810"/>
                  </a:lnTo>
                  <a:lnTo>
                    <a:pt x="970" y="1814"/>
                  </a:lnTo>
                  <a:lnTo>
                    <a:pt x="970" y="1814"/>
                  </a:lnTo>
                  <a:lnTo>
                    <a:pt x="972" y="1816"/>
                  </a:lnTo>
                  <a:lnTo>
                    <a:pt x="972" y="1816"/>
                  </a:lnTo>
                  <a:lnTo>
                    <a:pt x="974" y="1818"/>
                  </a:lnTo>
                  <a:lnTo>
                    <a:pt x="974" y="1818"/>
                  </a:lnTo>
                  <a:lnTo>
                    <a:pt x="976" y="1818"/>
                  </a:lnTo>
                  <a:lnTo>
                    <a:pt x="976" y="1818"/>
                  </a:lnTo>
                  <a:lnTo>
                    <a:pt x="976" y="1818"/>
                  </a:lnTo>
                  <a:lnTo>
                    <a:pt x="976" y="1818"/>
                  </a:lnTo>
                  <a:lnTo>
                    <a:pt x="978" y="1824"/>
                  </a:lnTo>
                  <a:lnTo>
                    <a:pt x="978" y="1824"/>
                  </a:lnTo>
                  <a:lnTo>
                    <a:pt x="978" y="1824"/>
                  </a:lnTo>
                  <a:lnTo>
                    <a:pt x="978" y="1824"/>
                  </a:lnTo>
                  <a:lnTo>
                    <a:pt x="980" y="1828"/>
                  </a:lnTo>
                  <a:lnTo>
                    <a:pt x="982" y="1830"/>
                  </a:lnTo>
                  <a:lnTo>
                    <a:pt x="982" y="1830"/>
                  </a:lnTo>
                  <a:lnTo>
                    <a:pt x="984" y="1834"/>
                  </a:lnTo>
                  <a:lnTo>
                    <a:pt x="986" y="1834"/>
                  </a:lnTo>
                  <a:lnTo>
                    <a:pt x="986" y="1834"/>
                  </a:lnTo>
                  <a:lnTo>
                    <a:pt x="988" y="1838"/>
                  </a:lnTo>
                  <a:lnTo>
                    <a:pt x="988" y="1838"/>
                  </a:lnTo>
                  <a:lnTo>
                    <a:pt x="990" y="1840"/>
                  </a:lnTo>
                  <a:lnTo>
                    <a:pt x="990" y="1840"/>
                  </a:lnTo>
                  <a:lnTo>
                    <a:pt x="992" y="1842"/>
                  </a:lnTo>
                  <a:lnTo>
                    <a:pt x="992" y="1842"/>
                  </a:lnTo>
                  <a:lnTo>
                    <a:pt x="996" y="1844"/>
                  </a:lnTo>
                  <a:lnTo>
                    <a:pt x="996" y="1844"/>
                  </a:lnTo>
                  <a:lnTo>
                    <a:pt x="998" y="1846"/>
                  </a:lnTo>
                  <a:lnTo>
                    <a:pt x="998" y="1846"/>
                  </a:lnTo>
                  <a:lnTo>
                    <a:pt x="1002" y="1848"/>
                  </a:lnTo>
                  <a:lnTo>
                    <a:pt x="1002" y="1848"/>
                  </a:lnTo>
                  <a:lnTo>
                    <a:pt x="1002" y="1850"/>
                  </a:lnTo>
                  <a:lnTo>
                    <a:pt x="1002" y="1850"/>
                  </a:lnTo>
                  <a:lnTo>
                    <a:pt x="1006" y="1852"/>
                  </a:lnTo>
                  <a:lnTo>
                    <a:pt x="1006" y="1852"/>
                  </a:lnTo>
                  <a:lnTo>
                    <a:pt x="1006" y="1854"/>
                  </a:lnTo>
                  <a:lnTo>
                    <a:pt x="1006" y="1854"/>
                  </a:lnTo>
                  <a:lnTo>
                    <a:pt x="1008" y="1858"/>
                  </a:lnTo>
                  <a:lnTo>
                    <a:pt x="1008" y="1858"/>
                  </a:lnTo>
                  <a:lnTo>
                    <a:pt x="1010" y="1860"/>
                  </a:lnTo>
                  <a:lnTo>
                    <a:pt x="1010" y="1860"/>
                  </a:lnTo>
                  <a:lnTo>
                    <a:pt x="1012" y="1862"/>
                  </a:lnTo>
                  <a:lnTo>
                    <a:pt x="1012" y="1862"/>
                  </a:lnTo>
                  <a:lnTo>
                    <a:pt x="1016" y="1864"/>
                  </a:lnTo>
                  <a:lnTo>
                    <a:pt x="1018" y="1868"/>
                  </a:lnTo>
                  <a:lnTo>
                    <a:pt x="1018" y="1868"/>
                  </a:lnTo>
                  <a:lnTo>
                    <a:pt x="1020" y="1870"/>
                  </a:lnTo>
                  <a:lnTo>
                    <a:pt x="1020" y="1870"/>
                  </a:lnTo>
                  <a:lnTo>
                    <a:pt x="1022" y="1872"/>
                  </a:lnTo>
                  <a:lnTo>
                    <a:pt x="1022" y="1872"/>
                  </a:lnTo>
                  <a:lnTo>
                    <a:pt x="1024" y="1874"/>
                  </a:lnTo>
                  <a:lnTo>
                    <a:pt x="1024" y="1874"/>
                  </a:lnTo>
                  <a:lnTo>
                    <a:pt x="1026" y="1876"/>
                  </a:lnTo>
                  <a:lnTo>
                    <a:pt x="1026" y="1876"/>
                  </a:lnTo>
                  <a:lnTo>
                    <a:pt x="1028" y="1878"/>
                  </a:lnTo>
                  <a:lnTo>
                    <a:pt x="1028" y="1878"/>
                  </a:lnTo>
                  <a:lnTo>
                    <a:pt x="1030" y="1882"/>
                  </a:lnTo>
                  <a:lnTo>
                    <a:pt x="1030" y="1882"/>
                  </a:lnTo>
                  <a:lnTo>
                    <a:pt x="1030" y="1884"/>
                  </a:lnTo>
                  <a:lnTo>
                    <a:pt x="1030" y="1884"/>
                  </a:lnTo>
                  <a:lnTo>
                    <a:pt x="1034" y="1886"/>
                  </a:lnTo>
                  <a:lnTo>
                    <a:pt x="1034" y="1886"/>
                  </a:lnTo>
                  <a:lnTo>
                    <a:pt x="1036" y="1888"/>
                  </a:lnTo>
                  <a:lnTo>
                    <a:pt x="1036" y="1888"/>
                  </a:lnTo>
                  <a:lnTo>
                    <a:pt x="1036" y="1890"/>
                  </a:lnTo>
                  <a:lnTo>
                    <a:pt x="1036" y="1890"/>
                  </a:lnTo>
                  <a:lnTo>
                    <a:pt x="1038" y="1892"/>
                  </a:lnTo>
                  <a:lnTo>
                    <a:pt x="1038" y="1892"/>
                  </a:lnTo>
                  <a:lnTo>
                    <a:pt x="1040" y="1896"/>
                  </a:lnTo>
                  <a:lnTo>
                    <a:pt x="1040" y="1896"/>
                  </a:lnTo>
                  <a:lnTo>
                    <a:pt x="1040" y="1900"/>
                  </a:lnTo>
                  <a:lnTo>
                    <a:pt x="1044" y="1904"/>
                  </a:lnTo>
                  <a:lnTo>
                    <a:pt x="1044" y="1904"/>
                  </a:lnTo>
                  <a:lnTo>
                    <a:pt x="1046" y="1906"/>
                  </a:lnTo>
                  <a:lnTo>
                    <a:pt x="1046" y="1906"/>
                  </a:lnTo>
                  <a:lnTo>
                    <a:pt x="1048" y="1908"/>
                  </a:lnTo>
                  <a:lnTo>
                    <a:pt x="1048" y="1908"/>
                  </a:lnTo>
                  <a:lnTo>
                    <a:pt x="1052" y="1910"/>
                  </a:lnTo>
                  <a:lnTo>
                    <a:pt x="1052" y="1910"/>
                  </a:lnTo>
                  <a:lnTo>
                    <a:pt x="1054" y="1910"/>
                  </a:lnTo>
                  <a:lnTo>
                    <a:pt x="1054" y="1910"/>
                  </a:lnTo>
                  <a:lnTo>
                    <a:pt x="1056" y="1912"/>
                  </a:lnTo>
                  <a:lnTo>
                    <a:pt x="1056" y="1912"/>
                  </a:lnTo>
                  <a:lnTo>
                    <a:pt x="1056" y="1914"/>
                  </a:lnTo>
                  <a:lnTo>
                    <a:pt x="1056" y="1914"/>
                  </a:lnTo>
                  <a:lnTo>
                    <a:pt x="1056" y="1914"/>
                  </a:lnTo>
                  <a:lnTo>
                    <a:pt x="1056" y="1914"/>
                  </a:lnTo>
                  <a:lnTo>
                    <a:pt x="1054" y="1912"/>
                  </a:lnTo>
                  <a:lnTo>
                    <a:pt x="1054" y="1912"/>
                  </a:lnTo>
                  <a:lnTo>
                    <a:pt x="1050" y="1912"/>
                  </a:lnTo>
                  <a:lnTo>
                    <a:pt x="1050" y="1912"/>
                  </a:lnTo>
                  <a:lnTo>
                    <a:pt x="1048" y="1914"/>
                  </a:lnTo>
                  <a:lnTo>
                    <a:pt x="1048" y="1914"/>
                  </a:lnTo>
                  <a:lnTo>
                    <a:pt x="1044" y="1914"/>
                  </a:lnTo>
                  <a:lnTo>
                    <a:pt x="1044" y="1914"/>
                  </a:lnTo>
                  <a:lnTo>
                    <a:pt x="1042" y="1914"/>
                  </a:lnTo>
                  <a:lnTo>
                    <a:pt x="1042" y="1914"/>
                  </a:lnTo>
                  <a:lnTo>
                    <a:pt x="1040" y="1914"/>
                  </a:lnTo>
                  <a:lnTo>
                    <a:pt x="1040" y="1914"/>
                  </a:lnTo>
                  <a:lnTo>
                    <a:pt x="1036" y="1912"/>
                  </a:lnTo>
                  <a:lnTo>
                    <a:pt x="1036" y="1912"/>
                  </a:lnTo>
                  <a:lnTo>
                    <a:pt x="1034" y="1912"/>
                  </a:lnTo>
                  <a:lnTo>
                    <a:pt x="1034" y="1912"/>
                  </a:lnTo>
                  <a:lnTo>
                    <a:pt x="1032" y="1914"/>
                  </a:lnTo>
                  <a:lnTo>
                    <a:pt x="1032" y="1914"/>
                  </a:lnTo>
                  <a:lnTo>
                    <a:pt x="1030" y="1914"/>
                  </a:lnTo>
                  <a:lnTo>
                    <a:pt x="1026" y="1914"/>
                  </a:lnTo>
                  <a:lnTo>
                    <a:pt x="1026" y="1914"/>
                  </a:lnTo>
                  <a:lnTo>
                    <a:pt x="1024" y="1912"/>
                  </a:lnTo>
                  <a:lnTo>
                    <a:pt x="1024" y="1912"/>
                  </a:lnTo>
                  <a:lnTo>
                    <a:pt x="1020" y="1912"/>
                  </a:lnTo>
                  <a:lnTo>
                    <a:pt x="1016" y="1912"/>
                  </a:lnTo>
                  <a:lnTo>
                    <a:pt x="1016" y="1912"/>
                  </a:lnTo>
                  <a:lnTo>
                    <a:pt x="1012" y="1912"/>
                  </a:lnTo>
                  <a:lnTo>
                    <a:pt x="1012" y="1912"/>
                  </a:lnTo>
                  <a:lnTo>
                    <a:pt x="1010" y="1914"/>
                  </a:lnTo>
                  <a:lnTo>
                    <a:pt x="1010" y="1914"/>
                  </a:lnTo>
                  <a:lnTo>
                    <a:pt x="1008" y="1914"/>
                  </a:lnTo>
                  <a:lnTo>
                    <a:pt x="1008" y="1914"/>
                  </a:lnTo>
                  <a:lnTo>
                    <a:pt x="1006" y="1914"/>
                  </a:lnTo>
                  <a:lnTo>
                    <a:pt x="1006" y="1914"/>
                  </a:lnTo>
                  <a:lnTo>
                    <a:pt x="998" y="1912"/>
                  </a:lnTo>
                  <a:lnTo>
                    <a:pt x="998" y="1912"/>
                  </a:lnTo>
                  <a:lnTo>
                    <a:pt x="996" y="1912"/>
                  </a:lnTo>
                  <a:lnTo>
                    <a:pt x="996" y="1912"/>
                  </a:lnTo>
                  <a:lnTo>
                    <a:pt x="992" y="1912"/>
                  </a:lnTo>
                  <a:lnTo>
                    <a:pt x="992" y="1912"/>
                  </a:lnTo>
                  <a:lnTo>
                    <a:pt x="986" y="1912"/>
                  </a:lnTo>
                  <a:lnTo>
                    <a:pt x="986" y="1912"/>
                  </a:lnTo>
                  <a:lnTo>
                    <a:pt x="980" y="1912"/>
                  </a:lnTo>
                  <a:lnTo>
                    <a:pt x="980" y="1912"/>
                  </a:lnTo>
                  <a:lnTo>
                    <a:pt x="976" y="1914"/>
                  </a:lnTo>
                  <a:lnTo>
                    <a:pt x="976" y="1914"/>
                  </a:lnTo>
                  <a:lnTo>
                    <a:pt x="974" y="1914"/>
                  </a:lnTo>
                  <a:lnTo>
                    <a:pt x="974" y="1914"/>
                  </a:lnTo>
                  <a:lnTo>
                    <a:pt x="974" y="1914"/>
                  </a:lnTo>
                  <a:lnTo>
                    <a:pt x="974" y="1914"/>
                  </a:lnTo>
                  <a:lnTo>
                    <a:pt x="970" y="1914"/>
                  </a:lnTo>
                  <a:lnTo>
                    <a:pt x="968" y="1914"/>
                  </a:lnTo>
                  <a:lnTo>
                    <a:pt x="968" y="1914"/>
                  </a:lnTo>
                  <a:lnTo>
                    <a:pt x="966" y="1914"/>
                  </a:lnTo>
                  <a:lnTo>
                    <a:pt x="966" y="1914"/>
                  </a:lnTo>
                  <a:lnTo>
                    <a:pt x="964" y="1914"/>
                  </a:lnTo>
                  <a:lnTo>
                    <a:pt x="964" y="1914"/>
                  </a:lnTo>
                  <a:lnTo>
                    <a:pt x="962" y="1912"/>
                  </a:lnTo>
                  <a:lnTo>
                    <a:pt x="962" y="1912"/>
                  </a:lnTo>
                  <a:lnTo>
                    <a:pt x="956" y="1912"/>
                  </a:lnTo>
                  <a:lnTo>
                    <a:pt x="956" y="1912"/>
                  </a:lnTo>
                  <a:lnTo>
                    <a:pt x="954" y="1912"/>
                  </a:lnTo>
                  <a:lnTo>
                    <a:pt x="954" y="1912"/>
                  </a:lnTo>
                  <a:lnTo>
                    <a:pt x="952" y="1912"/>
                  </a:lnTo>
                  <a:lnTo>
                    <a:pt x="952" y="1912"/>
                  </a:lnTo>
                  <a:lnTo>
                    <a:pt x="948" y="1912"/>
                  </a:lnTo>
                  <a:lnTo>
                    <a:pt x="948" y="1912"/>
                  </a:lnTo>
                  <a:lnTo>
                    <a:pt x="946" y="1912"/>
                  </a:lnTo>
                  <a:lnTo>
                    <a:pt x="946" y="1912"/>
                  </a:lnTo>
                  <a:lnTo>
                    <a:pt x="944" y="1912"/>
                  </a:lnTo>
                  <a:lnTo>
                    <a:pt x="944" y="1912"/>
                  </a:lnTo>
                  <a:lnTo>
                    <a:pt x="940" y="1912"/>
                  </a:lnTo>
                  <a:lnTo>
                    <a:pt x="940" y="1912"/>
                  </a:lnTo>
                  <a:lnTo>
                    <a:pt x="934" y="1914"/>
                  </a:lnTo>
                  <a:lnTo>
                    <a:pt x="934" y="1914"/>
                  </a:lnTo>
                  <a:lnTo>
                    <a:pt x="928" y="1912"/>
                  </a:lnTo>
                  <a:lnTo>
                    <a:pt x="928" y="1912"/>
                  </a:lnTo>
                  <a:lnTo>
                    <a:pt x="926" y="1912"/>
                  </a:lnTo>
                  <a:lnTo>
                    <a:pt x="926" y="1912"/>
                  </a:lnTo>
                  <a:lnTo>
                    <a:pt x="922" y="1912"/>
                  </a:lnTo>
                  <a:lnTo>
                    <a:pt x="922" y="1912"/>
                  </a:lnTo>
                  <a:lnTo>
                    <a:pt x="918" y="1912"/>
                  </a:lnTo>
                  <a:lnTo>
                    <a:pt x="918" y="1912"/>
                  </a:lnTo>
                  <a:lnTo>
                    <a:pt x="916" y="1912"/>
                  </a:lnTo>
                  <a:lnTo>
                    <a:pt x="916" y="1912"/>
                  </a:lnTo>
                  <a:lnTo>
                    <a:pt x="914" y="1912"/>
                  </a:lnTo>
                  <a:lnTo>
                    <a:pt x="914" y="1912"/>
                  </a:lnTo>
                  <a:lnTo>
                    <a:pt x="910" y="1912"/>
                  </a:lnTo>
                  <a:lnTo>
                    <a:pt x="910" y="1912"/>
                  </a:lnTo>
                  <a:lnTo>
                    <a:pt x="906" y="1912"/>
                  </a:lnTo>
                  <a:lnTo>
                    <a:pt x="906" y="1912"/>
                  </a:lnTo>
                  <a:lnTo>
                    <a:pt x="906" y="1912"/>
                  </a:lnTo>
                  <a:lnTo>
                    <a:pt x="902" y="1912"/>
                  </a:lnTo>
                  <a:lnTo>
                    <a:pt x="902" y="1912"/>
                  </a:lnTo>
                  <a:lnTo>
                    <a:pt x="900" y="1910"/>
                  </a:lnTo>
                  <a:lnTo>
                    <a:pt x="900" y="1910"/>
                  </a:lnTo>
                  <a:lnTo>
                    <a:pt x="894" y="1912"/>
                  </a:lnTo>
                  <a:lnTo>
                    <a:pt x="894" y="1912"/>
                  </a:lnTo>
                  <a:lnTo>
                    <a:pt x="892" y="1912"/>
                  </a:lnTo>
                  <a:lnTo>
                    <a:pt x="892" y="1912"/>
                  </a:lnTo>
                  <a:lnTo>
                    <a:pt x="886" y="1912"/>
                  </a:lnTo>
                  <a:lnTo>
                    <a:pt x="886" y="1912"/>
                  </a:lnTo>
                  <a:lnTo>
                    <a:pt x="882" y="1912"/>
                  </a:lnTo>
                  <a:lnTo>
                    <a:pt x="882" y="1912"/>
                  </a:lnTo>
                  <a:lnTo>
                    <a:pt x="880" y="1912"/>
                  </a:lnTo>
                  <a:lnTo>
                    <a:pt x="880" y="1912"/>
                  </a:lnTo>
                  <a:lnTo>
                    <a:pt x="876" y="1912"/>
                  </a:lnTo>
                  <a:lnTo>
                    <a:pt x="876" y="1912"/>
                  </a:lnTo>
                  <a:lnTo>
                    <a:pt x="872" y="1912"/>
                  </a:lnTo>
                  <a:lnTo>
                    <a:pt x="872" y="1912"/>
                  </a:lnTo>
                  <a:lnTo>
                    <a:pt x="866" y="1910"/>
                  </a:lnTo>
                  <a:lnTo>
                    <a:pt x="860" y="1910"/>
                  </a:lnTo>
                  <a:lnTo>
                    <a:pt x="860" y="1910"/>
                  </a:lnTo>
                  <a:lnTo>
                    <a:pt x="860" y="1910"/>
                  </a:lnTo>
                  <a:lnTo>
                    <a:pt x="856" y="1912"/>
                  </a:lnTo>
                  <a:lnTo>
                    <a:pt x="856" y="1912"/>
                  </a:lnTo>
                  <a:lnTo>
                    <a:pt x="854" y="1912"/>
                  </a:lnTo>
                  <a:lnTo>
                    <a:pt x="854" y="1912"/>
                  </a:lnTo>
                  <a:lnTo>
                    <a:pt x="854" y="1912"/>
                  </a:lnTo>
                  <a:lnTo>
                    <a:pt x="854" y="1912"/>
                  </a:lnTo>
                  <a:lnTo>
                    <a:pt x="852" y="1912"/>
                  </a:lnTo>
                  <a:lnTo>
                    <a:pt x="852" y="1912"/>
                  </a:lnTo>
                  <a:lnTo>
                    <a:pt x="848" y="1910"/>
                  </a:lnTo>
                  <a:lnTo>
                    <a:pt x="842" y="1910"/>
                  </a:lnTo>
                  <a:lnTo>
                    <a:pt x="842" y="1910"/>
                  </a:lnTo>
                  <a:lnTo>
                    <a:pt x="840" y="1910"/>
                  </a:lnTo>
                  <a:lnTo>
                    <a:pt x="840" y="1910"/>
                  </a:lnTo>
                  <a:lnTo>
                    <a:pt x="836" y="1910"/>
                  </a:lnTo>
                  <a:lnTo>
                    <a:pt x="836" y="1910"/>
                  </a:lnTo>
                  <a:lnTo>
                    <a:pt x="836" y="1910"/>
                  </a:lnTo>
                  <a:lnTo>
                    <a:pt x="832" y="1910"/>
                  </a:lnTo>
                  <a:lnTo>
                    <a:pt x="832" y="1910"/>
                  </a:lnTo>
                  <a:lnTo>
                    <a:pt x="828" y="1910"/>
                  </a:lnTo>
                  <a:lnTo>
                    <a:pt x="828" y="1910"/>
                  </a:lnTo>
                  <a:lnTo>
                    <a:pt x="824" y="1910"/>
                  </a:lnTo>
                  <a:lnTo>
                    <a:pt x="824" y="1910"/>
                  </a:lnTo>
                  <a:lnTo>
                    <a:pt x="820" y="1910"/>
                  </a:lnTo>
                  <a:lnTo>
                    <a:pt x="818" y="1910"/>
                  </a:lnTo>
                  <a:lnTo>
                    <a:pt x="818" y="1910"/>
                  </a:lnTo>
                  <a:lnTo>
                    <a:pt x="816" y="1912"/>
                  </a:lnTo>
                  <a:lnTo>
                    <a:pt x="816" y="1912"/>
                  </a:lnTo>
                  <a:lnTo>
                    <a:pt x="812" y="1912"/>
                  </a:lnTo>
                  <a:lnTo>
                    <a:pt x="812" y="1912"/>
                  </a:lnTo>
                  <a:lnTo>
                    <a:pt x="812" y="1912"/>
                  </a:lnTo>
                  <a:lnTo>
                    <a:pt x="810" y="1912"/>
                  </a:lnTo>
                  <a:lnTo>
                    <a:pt x="810" y="1912"/>
                  </a:lnTo>
                  <a:lnTo>
                    <a:pt x="806" y="1912"/>
                  </a:lnTo>
                  <a:lnTo>
                    <a:pt x="806" y="1912"/>
                  </a:lnTo>
                  <a:lnTo>
                    <a:pt x="804" y="1914"/>
                  </a:lnTo>
                  <a:lnTo>
                    <a:pt x="804" y="1914"/>
                  </a:lnTo>
                  <a:lnTo>
                    <a:pt x="802" y="1916"/>
                  </a:lnTo>
                  <a:lnTo>
                    <a:pt x="802" y="1916"/>
                  </a:lnTo>
                  <a:lnTo>
                    <a:pt x="800" y="1916"/>
                  </a:lnTo>
                  <a:lnTo>
                    <a:pt x="800" y="1916"/>
                  </a:lnTo>
                  <a:lnTo>
                    <a:pt x="796" y="1916"/>
                  </a:lnTo>
                  <a:lnTo>
                    <a:pt x="796" y="1916"/>
                  </a:lnTo>
                  <a:lnTo>
                    <a:pt x="792" y="1918"/>
                  </a:lnTo>
                  <a:lnTo>
                    <a:pt x="790" y="1922"/>
                  </a:lnTo>
                  <a:lnTo>
                    <a:pt x="790" y="1922"/>
                  </a:lnTo>
                  <a:lnTo>
                    <a:pt x="788" y="1926"/>
                  </a:lnTo>
                  <a:lnTo>
                    <a:pt x="788" y="1926"/>
                  </a:lnTo>
                  <a:lnTo>
                    <a:pt x="788" y="1932"/>
                  </a:lnTo>
                  <a:lnTo>
                    <a:pt x="788" y="1932"/>
                  </a:lnTo>
                  <a:lnTo>
                    <a:pt x="788" y="1936"/>
                  </a:lnTo>
                  <a:lnTo>
                    <a:pt x="788" y="1936"/>
                  </a:lnTo>
                  <a:lnTo>
                    <a:pt x="788" y="1938"/>
                  </a:lnTo>
                  <a:lnTo>
                    <a:pt x="788" y="1938"/>
                  </a:lnTo>
                  <a:lnTo>
                    <a:pt x="788" y="1940"/>
                  </a:lnTo>
                  <a:lnTo>
                    <a:pt x="788" y="1940"/>
                  </a:lnTo>
                  <a:lnTo>
                    <a:pt x="786" y="1944"/>
                  </a:lnTo>
                  <a:lnTo>
                    <a:pt x="786" y="1944"/>
                  </a:lnTo>
                  <a:lnTo>
                    <a:pt x="788" y="1948"/>
                  </a:lnTo>
                  <a:lnTo>
                    <a:pt x="788" y="1950"/>
                  </a:lnTo>
                  <a:lnTo>
                    <a:pt x="788" y="1950"/>
                  </a:lnTo>
                  <a:lnTo>
                    <a:pt x="788" y="1954"/>
                  </a:lnTo>
                  <a:lnTo>
                    <a:pt x="788" y="1954"/>
                  </a:lnTo>
                  <a:lnTo>
                    <a:pt x="788" y="1956"/>
                  </a:lnTo>
                  <a:lnTo>
                    <a:pt x="788" y="1956"/>
                  </a:lnTo>
                  <a:lnTo>
                    <a:pt x="790" y="1960"/>
                  </a:lnTo>
                  <a:lnTo>
                    <a:pt x="790" y="1960"/>
                  </a:lnTo>
                  <a:lnTo>
                    <a:pt x="790" y="1962"/>
                  </a:lnTo>
                  <a:lnTo>
                    <a:pt x="790" y="1962"/>
                  </a:lnTo>
                  <a:lnTo>
                    <a:pt x="790" y="1964"/>
                  </a:lnTo>
                  <a:lnTo>
                    <a:pt x="790" y="1964"/>
                  </a:lnTo>
                  <a:lnTo>
                    <a:pt x="792" y="1968"/>
                  </a:lnTo>
                  <a:lnTo>
                    <a:pt x="792" y="1968"/>
                  </a:lnTo>
                  <a:lnTo>
                    <a:pt x="792" y="1970"/>
                  </a:lnTo>
                  <a:lnTo>
                    <a:pt x="792" y="1970"/>
                  </a:lnTo>
                  <a:lnTo>
                    <a:pt x="792" y="1972"/>
                  </a:lnTo>
                  <a:lnTo>
                    <a:pt x="792" y="1972"/>
                  </a:lnTo>
                  <a:lnTo>
                    <a:pt x="792" y="1978"/>
                  </a:lnTo>
                  <a:lnTo>
                    <a:pt x="792" y="1978"/>
                  </a:lnTo>
                  <a:lnTo>
                    <a:pt x="792" y="1980"/>
                  </a:lnTo>
                  <a:lnTo>
                    <a:pt x="792" y="1980"/>
                  </a:lnTo>
                  <a:lnTo>
                    <a:pt x="792" y="1984"/>
                  </a:lnTo>
                  <a:lnTo>
                    <a:pt x="792" y="1984"/>
                  </a:lnTo>
                  <a:lnTo>
                    <a:pt x="792" y="1986"/>
                  </a:lnTo>
                  <a:lnTo>
                    <a:pt x="792" y="1986"/>
                  </a:lnTo>
                  <a:lnTo>
                    <a:pt x="792" y="1990"/>
                  </a:lnTo>
                  <a:lnTo>
                    <a:pt x="792" y="1990"/>
                  </a:lnTo>
                  <a:lnTo>
                    <a:pt x="792" y="1994"/>
                  </a:lnTo>
                  <a:lnTo>
                    <a:pt x="792" y="1994"/>
                  </a:lnTo>
                  <a:lnTo>
                    <a:pt x="792" y="1996"/>
                  </a:lnTo>
                  <a:lnTo>
                    <a:pt x="792" y="1996"/>
                  </a:lnTo>
                  <a:lnTo>
                    <a:pt x="792" y="1998"/>
                  </a:lnTo>
                  <a:lnTo>
                    <a:pt x="792" y="1998"/>
                  </a:lnTo>
                  <a:lnTo>
                    <a:pt x="790" y="2002"/>
                  </a:lnTo>
                  <a:lnTo>
                    <a:pt x="790" y="2002"/>
                  </a:lnTo>
                  <a:lnTo>
                    <a:pt x="790" y="2008"/>
                  </a:lnTo>
                  <a:lnTo>
                    <a:pt x="790" y="2008"/>
                  </a:lnTo>
                  <a:lnTo>
                    <a:pt x="792" y="2014"/>
                  </a:lnTo>
                  <a:lnTo>
                    <a:pt x="792" y="2014"/>
                  </a:lnTo>
                  <a:lnTo>
                    <a:pt x="794" y="2014"/>
                  </a:lnTo>
                  <a:lnTo>
                    <a:pt x="794" y="2014"/>
                  </a:lnTo>
                  <a:lnTo>
                    <a:pt x="794" y="2018"/>
                  </a:lnTo>
                  <a:lnTo>
                    <a:pt x="794" y="2018"/>
                  </a:lnTo>
                  <a:lnTo>
                    <a:pt x="794" y="2020"/>
                  </a:lnTo>
                  <a:lnTo>
                    <a:pt x="794" y="2020"/>
                  </a:lnTo>
                  <a:lnTo>
                    <a:pt x="796" y="2022"/>
                  </a:lnTo>
                  <a:lnTo>
                    <a:pt x="796" y="2022"/>
                  </a:lnTo>
                  <a:lnTo>
                    <a:pt x="796" y="2024"/>
                  </a:lnTo>
                  <a:lnTo>
                    <a:pt x="796" y="2024"/>
                  </a:lnTo>
                  <a:lnTo>
                    <a:pt x="796" y="2028"/>
                  </a:lnTo>
                  <a:lnTo>
                    <a:pt x="796" y="2028"/>
                  </a:lnTo>
                  <a:lnTo>
                    <a:pt x="796" y="2030"/>
                  </a:lnTo>
                  <a:lnTo>
                    <a:pt x="796" y="2030"/>
                  </a:lnTo>
                  <a:lnTo>
                    <a:pt x="798" y="2034"/>
                  </a:lnTo>
                  <a:lnTo>
                    <a:pt x="798" y="2034"/>
                  </a:lnTo>
                  <a:lnTo>
                    <a:pt x="798" y="2036"/>
                  </a:lnTo>
                  <a:lnTo>
                    <a:pt x="798" y="2036"/>
                  </a:lnTo>
                  <a:lnTo>
                    <a:pt x="798" y="2038"/>
                  </a:lnTo>
                  <a:lnTo>
                    <a:pt x="798" y="2038"/>
                  </a:lnTo>
                  <a:lnTo>
                    <a:pt x="798" y="2040"/>
                  </a:lnTo>
                  <a:lnTo>
                    <a:pt x="798" y="2040"/>
                  </a:lnTo>
                  <a:lnTo>
                    <a:pt x="798" y="2042"/>
                  </a:lnTo>
                  <a:lnTo>
                    <a:pt x="798" y="2042"/>
                  </a:lnTo>
                  <a:lnTo>
                    <a:pt x="798" y="2046"/>
                  </a:lnTo>
                  <a:lnTo>
                    <a:pt x="798" y="2046"/>
                  </a:lnTo>
                  <a:lnTo>
                    <a:pt x="800" y="2050"/>
                  </a:lnTo>
                  <a:lnTo>
                    <a:pt x="800" y="2050"/>
                  </a:lnTo>
                  <a:lnTo>
                    <a:pt x="800" y="2052"/>
                  </a:lnTo>
                  <a:lnTo>
                    <a:pt x="800" y="2052"/>
                  </a:lnTo>
                  <a:lnTo>
                    <a:pt x="800" y="2054"/>
                  </a:lnTo>
                  <a:lnTo>
                    <a:pt x="800" y="2054"/>
                  </a:lnTo>
                  <a:lnTo>
                    <a:pt x="800" y="2058"/>
                  </a:lnTo>
                  <a:lnTo>
                    <a:pt x="800" y="2058"/>
                  </a:lnTo>
                  <a:lnTo>
                    <a:pt x="800" y="2062"/>
                  </a:lnTo>
                  <a:lnTo>
                    <a:pt x="800" y="2062"/>
                  </a:lnTo>
                  <a:lnTo>
                    <a:pt x="800" y="2066"/>
                  </a:lnTo>
                  <a:lnTo>
                    <a:pt x="800" y="2066"/>
                  </a:lnTo>
                  <a:lnTo>
                    <a:pt x="802" y="2068"/>
                  </a:lnTo>
                  <a:lnTo>
                    <a:pt x="802" y="2068"/>
                  </a:lnTo>
                  <a:lnTo>
                    <a:pt x="800" y="2070"/>
                  </a:lnTo>
                  <a:lnTo>
                    <a:pt x="800" y="2070"/>
                  </a:lnTo>
                  <a:lnTo>
                    <a:pt x="800" y="2074"/>
                  </a:lnTo>
                  <a:lnTo>
                    <a:pt x="800" y="2074"/>
                  </a:lnTo>
                  <a:lnTo>
                    <a:pt x="800" y="2078"/>
                  </a:lnTo>
                  <a:lnTo>
                    <a:pt x="800" y="2078"/>
                  </a:lnTo>
                  <a:lnTo>
                    <a:pt x="802" y="2080"/>
                  </a:lnTo>
                  <a:lnTo>
                    <a:pt x="802" y="2080"/>
                  </a:lnTo>
                  <a:lnTo>
                    <a:pt x="800" y="2082"/>
                  </a:lnTo>
                  <a:lnTo>
                    <a:pt x="800" y="2082"/>
                  </a:lnTo>
                  <a:lnTo>
                    <a:pt x="798" y="2086"/>
                  </a:lnTo>
                  <a:lnTo>
                    <a:pt x="798" y="2086"/>
                  </a:lnTo>
                  <a:lnTo>
                    <a:pt x="798" y="2090"/>
                  </a:lnTo>
                  <a:lnTo>
                    <a:pt x="800" y="2092"/>
                  </a:lnTo>
                  <a:lnTo>
                    <a:pt x="800" y="2092"/>
                  </a:lnTo>
                  <a:lnTo>
                    <a:pt x="800" y="2098"/>
                  </a:lnTo>
                  <a:lnTo>
                    <a:pt x="800" y="2098"/>
                  </a:lnTo>
                  <a:lnTo>
                    <a:pt x="802" y="2106"/>
                  </a:lnTo>
                  <a:lnTo>
                    <a:pt x="802" y="2106"/>
                  </a:lnTo>
                  <a:lnTo>
                    <a:pt x="804" y="2108"/>
                  </a:lnTo>
                  <a:lnTo>
                    <a:pt x="804" y="2108"/>
                  </a:lnTo>
                  <a:lnTo>
                    <a:pt x="806" y="2110"/>
                  </a:lnTo>
                  <a:lnTo>
                    <a:pt x="806" y="2110"/>
                  </a:lnTo>
                  <a:lnTo>
                    <a:pt x="806" y="2112"/>
                  </a:lnTo>
                  <a:lnTo>
                    <a:pt x="806" y="2112"/>
                  </a:lnTo>
                  <a:lnTo>
                    <a:pt x="806" y="2114"/>
                  </a:lnTo>
                  <a:lnTo>
                    <a:pt x="806" y="2114"/>
                  </a:lnTo>
                  <a:lnTo>
                    <a:pt x="806" y="2118"/>
                  </a:lnTo>
                  <a:lnTo>
                    <a:pt x="806" y="2118"/>
                  </a:lnTo>
                  <a:lnTo>
                    <a:pt x="808" y="2120"/>
                  </a:lnTo>
                  <a:lnTo>
                    <a:pt x="808" y="2120"/>
                  </a:lnTo>
                  <a:lnTo>
                    <a:pt x="808" y="2124"/>
                  </a:lnTo>
                  <a:lnTo>
                    <a:pt x="808" y="2124"/>
                  </a:lnTo>
                  <a:lnTo>
                    <a:pt x="808" y="2126"/>
                  </a:lnTo>
                  <a:lnTo>
                    <a:pt x="808" y="2126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08" y="2132"/>
                  </a:lnTo>
                  <a:lnTo>
                    <a:pt x="808" y="2132"/>
                  </a:lnTo>
                  <a:lnTo>
                    <a:pt x="808" y="2136"/>
                  </a:lnTo>
                  <a:lnTo>
                    <a:pt x="808" y="2136"/>
                  </a:lnTo>
                  <a:lnTo>
                    <a:pt x="808" y="2138"/>
                  </a:lnTo>
                  <a:lnTo>
                    <a:pt x="808" y="2138"/>
                  </a:lnTo>
                  <a:lnTo>
                    <a:pt x="808" y="2144"/>
                  </a:lnTo>
                  <a:lnTo>
                    <a:pt x="808" y="2144"/>
                  </a:lnTo>
                  <a:lnTo>
                    <a:pt x="808" y="2144"/>
                  </a:lnTo>
                  <a:lnTo>
                    <a:pt x="806" y="2150"/>
                  </a:lnTo>
                  <a:lnTo>
                    <a:pt x="806" y="2150"/>
                  </a:lnTo>
                  <a:lnTo>
                    <a:pt x="808" y="2154"/>
                  </a:lnTo>
                  <a:lnTo>
                    <a:pt x="808" y="2154"/>
                  </a:lnTo>
                  <a:lnTo>
                    <a:pt x="808" y="2156"/>
                  </a:lnTo>
                  <a:lnTo>
                    <a:pt x="808" y="2156"/>
                  </a:lnTo>
                  <a:lnTo>
                    <a:pt x="810" y="2160"/>
                  </a:lnTo>
                  <a:lnTo>
                    <a:pt x="810" y="2164"/>
                  </a:lnTo>
                  <a:lnTo>
                    <a:pt x="810" y="2164"/>
                  </a:lnTo>
                  <a:lnTo>
                    <a:pt x="810" y="2166"/>
                  </a:lnTo>
                  <a:lnTo>
                    <a:pt x="810" y="2166"/>
                  </a:lnTo>
                  <a:lnTo>
                    <a:pt x="810" y="2168"/>
                  </a:lnTo>
                  <a:lnTo>
                    <a:pt x="810" y="2168"/>
                  </a:lnTo>
                  <a:lnTo>
                    <a:pt x="810" y="2172"/>
                  </a:lnTo>
                  <a:lnTo>
                    <a:pt x="810" y="2172"/>
                  </a:lnTo>
                  <a:lnTo>
                    <a:pt x="810" y="2178"/>
                  </a:lnTo>
                  <a:lnTo>
                    <a:pt x="810" y="2178"/>
                  </a:lnTo>
                  <a:lnTo>
                    <a:pt x="810" y="2180"/>
                  </a:lnTo>
                  <a:lnTo>
                    <a:pt x="810" y="2180"/>
                  </a:lnTo>
                  <a:lnTo>
                    <a:pt x="810" y="2182"/>
                  </a:lnTo>
                  <a:lnTo>
                    <a:pt x="810" y="2182"/>
                  </a:lnTo>
                  <a:lnTo>
                    <a:pt x="808" y="2184"/>
                  </a:lnTo>
                  <a:lnTo>
                    <a:pt x="808" y="2188"/>
                  </a:lnTo>
                  <a:lnTo>
                    <a:pt x="808" y="2188"/>
                  </a:lnTo>
                  <a:lnTo>
                    <a:pt x="810" y="2194"/>
                  </a:lnTo>
                  <a:lnTo>
                    <a:pt x="810" y="2194"/>
                  </a:lnTo>
                  <a:lnTo>
                    <a:pt x="810" y="2198"/>
                  </a:lnTo>
                  <a:lnTo>
                    <a:pt x="810" y="2198"/>
                  </a:lnTo>
                  <a:lnTo>
                    <a:pt x="810" y="2200"/>
                  </a:lnTo>
                  <a:lnTo>
                    <a:pt x="810" y="2200"/>
                  </a:lnTo>
                  <a:lnTo>
                    <a:pt x="810" y="2202"/>
                  </a:lnTo>
                  <a:lnTo>
                    <a:pt x="810" y="2202"/>
                  </a:lnTo>
                  <a:lnTo>
                    <a:pt x="810" y="2206"/>
                  </a:lnTo>
                  <a:lnTo>
                    <a:pt x="810" y="2206"/>
                  </a:lnTo>
                  <a:lnTo>
                    <a:pt x="812" y="2210"/>
                  </a:lnTo>
                  <a:lnTo>
                    <a:pt x="812" y="2210"/>
                  </a:lnTo>
                  <a:lnTo>
                    <a:pt x="812" y="2212"/>
                  </a:lnTo>
                  <a:lnTo>
                    <a:pt x="812" y="2212"/>
                  </a:lnTo>
                  <a:lnTo>
                    <a:pt x="814" y="2216"/>
                  </a:lnTo>
                  <a:lnTo>
                    <a:pt x="814" y="2216"/>
                  </a:lnTo>
                  <a:lnTo>
                    <a:pt x="814" y="2222"/>
                  </a:lnTo>
                  <a:lnTo>
                    <a:pt x="814" y="2222"/>
                  </a:lnTo>
                  <a:lnTo>
                    <a:pt x="814" y="2226"/>
                  </a:lnTo>
                  <a:lnTo>
                    <a:pt x="814" y="2226"/>
                  </a:lnTo>
                  <a:lnTo>
                    <a:pt x="816" y="2228"/>
                  </a:lnTo>
                  <a:lnTo>
                    <a:pt x="816" y="2228"/>
                  </a:lnTo>
                  <a:lnTo>
                    <a:pt x="816" y="2232"/>
                  </a:lnTo>
                  <a:lnTo>
                    <a:pt x="816" y="2232"/>
                  </a:lnTo>
                  <a:lnTo>
                    <a:pt x="814" y="2234"/>
                  </a:lnTo>
                  <a:lnTo>
                    <a:pt x="814" y="2234"/>
                  </a:lnTo>
                  <a:lnTo>
                    <a:pt x="814" y="2236"/>
                  </a:lnTo>
                  <a:lnTo>
                    <a:pt x="814" y="2236"/>
                  </a:lnTo>
                  <a:lnTo>
                    <a:pt x="814" y="2238"/>
                  </a:lnTo>
                  <a:lnTo>
                    <a:pt x="814" y="2238"/>
                  </a:lnTo>
                  <a:lnTo>
                    <a:pt x="814" y="2240"/>
                  </a:lnTo>
                  <a:lnTo>
                    <a:pt x="814" y="2240"/>
                  </a:lnTo>
                  <a:lnTo>
                    <a:pt x="814" y="2244"/>
                  </a:lnTo>
                  <a:lnTo>
                    <a:pt x="814" y="2244"/>
                  </a:lnTo>
                  <a:lnTo>
                    <a:pt x="812" y="2248"/>
                  </a:lnTo>
                  <a:lnTo>
                    <a:pt x="814" y="2252"/>
                  </a:lnTo>
                  <a:lnTo>
                    <a:pt x="814" y="2252"/>
                  </a:lnTo>
                  <a:lnTo>
                    <a:pt x="814" y="2254"/>
                  </a:lnTo>
                  <a:lnTo>
                    <a:pt x="814" y="2254"/>
                  </a:lnTo>
                  <a:lnTo>
                    <a:pt x="816" y="2258"/>
                  </a:lnTo>
                  <a:lnTo>
                    <a:pt x="816" y="2258"/>
                  </a:lnTo>
                  <a:lnTo>
                    <a:pt x="816" y="2260"/>
                  </a:lnTo>
                  <a:lnTo>
                    <a:pt x="816" y="2260"/>
                  </a:lnTo>
                  <a:lnTo>
                    <a:pt x="818" y="2264"/>
                  </a:lnTo>
                  <a:lnTo>
                    <a:pt x="818" y="2264"/>
                  </a:lnTo>
                  <a:lnTo>
                    <a:pt x="818" y="2266"/>
                  </a:lnTo>
                  <a:lnTo>
                    <a:pt x="818" y="2266"/>
                  </a:lnTo>
                  <a:lnTo>
                    <a:pt x="820" y="2270"/>
                  </a:lnTo>
                  <a:lnTo>
                    <a:pt x="820" y="2270"/>
                  </a:lnTo>
                  <a:lnTo>
                    <a:pt x="820" y="2272"/>
                  </a:lnTo>
                  <a:lnTo>
                    <a:pt x="820" y="2272"/>
                  </a:lnTo>
                  <a:lnTo>
                    <a:pt x="822" y="2276"/>
                  </a:lnTo>
                  <a:lnTo>
                    <a:pt x="822" y="2276"/>
                  </a:lnTo>
                  <a:lnTo>
                    <a:pt x="822" y="2278"/>
                  </a:lnTo>
                  <a:lnTo>
                    <a:pt x="822" y="2278"/>
                  </a:lnTo>
                  <a:lnTo>
                    <a:pt x="822" y="2280"/>
                  </a:lnTo>
                  <a:lnTo>
                    <a:pt x="822" y="2280"/>
                  </a:lnTo>
                  <a:lnTo>
                    <a:pt x="822" y="2284"/>
                  </a:lnTo>
                  <a:lnTo>
                    <a:pt x="822" y="2284"/>
                  </a:lnTo>
                  <a:lnTo>
                    <a:pt x="824" y="2286"/>
                  </a:lnTo>
                  <a:lnTo>
                    <a:pt x="824" y="2286"/>
                  </a:lnTo>
                  <a:lnTo>
                    <a:pt x="824" y="2290"/>
                  </a:lnTo>
                  <a:lnTo>
                    <a:pt x="824" y="2290"/>
                  </a:lnTo>
                  <a:lnTo>
                    <a:pt x="824" y="2292"/>
                  </a:lnTo>
                  <a:lnTo>
                    <a:pt x="824" y="2292"/>
                  </a:lnTo>
                  <a:lnTo>
                    <a:pt x="824" y="2296"/>
                  </a:lnTo>
                  <a:lnTo>
                    <a:pt x="824" y="2296"/>
                  </a:lnTo>
                  <a:lnTo>
                    <a:pt x="824" y="2300"/>
                  </a:lnTo>
                  <a:lnTo>
                    <a:pt x="824" y="2300"/>
                  </a:lnTo>
                  <a:lnTo>
                    <a:pt x="824" y="2302"/>
                  </a:lnTo>
                  <a:lnTo>
                    <a:pt x="824" y="2302"/>
                  </a:lnTo>
                  <a:lnTo>
                    <a:pt x="824" y="2304"/>
                  </a:lnTo>
                  <a:lnTo>
                    <a:pt x="824" y="2306"/>
                  </a:lnTo>
                  <a:lnTo>
                    <a:pt x="824" y="2306"/>
                  </a:lnTo>
                  <a:lnTo>
                    <a:pt x="822" y="2310"/>
                  </a:lnTo>
                  <a:lnTo>
                    <a:pt x="822" y="2310"/>
                  </a:lnTo>
                  <a:lnTo>
                    <a:pt x="822" y="2314"/>
                  </a:lnTo>
                  <a:lnTo>
                    <a:pt x="822" y="2314"/>
                  </a:lnTo>
                  <a:lnTo>
                    <a:pt x="824" y="2316"/>
                  </a:lnTo>
                  <a:lnTo>
                    <a:pt x="824" y="2316"/>
                  </a:lnTo>
                  <a:lnTo>
                    <a:pt x="822" y="2318"/>
                  </a:lnTo>
                  <a:lnTo>
                    <a:pt x="822" y="2318"/>
                  </a:lnTo>
                  <a:lnTo>
                    <a:pt x="824" y="2326"/>
                  </a:lnTo>
                  <a:lnTo>
                    <a:pt x="824" y="2326"/>
                  </a:lnTo>
                  <a:lnTo>
                    <a:pt x="826" y="2326"/>
                  </a:lnTo>
                  <a:lnTo>
                    <a:pt x="826" y="2326"/>
                  </a:lnTo>
                  <a:lnTo>
                    <a:pt x="826" y="2328"/>
                  </a:lnTo>
                  <a:lnTo>
                    <a:pt x="826" y="2328"/>
                  </a:lnTo>
                  <a:lnTo>
                    <a:pt x="828" y="2332"/>
                  </a:lnTo>
                  <a:lnTo>
                    <a:pt x="828" y="2332"/>
                  </a:lnTo>
                  <a:lnTo>
                    <a:pt x="828" y="2336"/>
                  </a:lnTo>
                  <a:lnTo>
                    <a:pt x="828" y="2336"/>
                  </a:lnTo>
                  <a:lnTo>
                    <a:pt x="828" y="2336"/>
                  </a:lnTo>
                  <a:lnTo>
                    <a:pt x="828" y="2340"/>
                  </a:lnTo>
                  <a:lnTo>
                    <a:pt x="828" y="2340"/>
                  </a:lnTo>
                  <a:lnTo>
                    <a:pt x="830" y="2342"/>
                  </a:lnTo>
                  <a:lnTo>
                    <a:pt x="830" y="2342"/>
                  </a:lnTo>
                  <a:lnTo>
                    <a:pt x="828" y="2348"/>
                  </a:lnTo>
                  <a:lnTo>
                    <a:pt x="828" y="2348"/>
                  </a:lnTo>
                  <a:lnTo>
                    <a:pt x="826" y="2352"/>
                  </a:lnTo>
                  <a:lnTo>
                    <a:pt x="824" y="2356"/>
                  </a:lnTo>
                  <a:lnTo>
                    <a:pt x="824" y="2356"/>
                  </a:lnTo>
                  <a:lnTo>
                    <a:pt x="828" y="2360"/>
                  </a:lnTo>
                  <a:lnTo>
                    <a:pt x="828" y="2360"/>
                  </a:lnTo>
                  <a:lnTo>
                    <a:pt x="828" y="2362"/>
                  </a:lnTo>
                  <a:lnTo>
                    <a:pt x="828" y="2362"/>
                  </a:lnTo>
                  <a:lnTo>
                    <a:pt x="828" y="2366"/>
                  </a:lnTo>
                  <a:lnTo>
                    <a:pt x="828" y="2366"/>
                  </a:lnTo>
                  <a:lnTo>
                    <a:pt x="828" y="2368"/>
                  </a:lnTo>
                  <a:lnTo>
                    <a:pt x="828" y="2368"/>
                  </a:lnTo>
                  <a:lnTo>
                    <a:pt x="826" y="2372"/>
                  </a:lnTo>
                  <a:lnTo>
                    <a:pt x="826" y="2372"/>
                  </a:lnTo>
                  <a:lnTo>
                    <a:pt x="826" y="2376"/>
                  </a:lnTo>
                  <a:lnTo>
                    <a:pt x="826" y="2378"/>
                  </a:lnTo>
                  <a:lnTo>
                    <a:pt x="826" y="2378"/>
                  </a:lnTo>
                  <a:lnTo>
                    <a:pt x="826" y="2384"/>
                  </a:lnTo>
                  <a:lnTo>
                    <a:pt x="826" y="2384"/>
                  </a:lnTo>
                  <a:lnTo>
                    <a:pt x="826" y="2386"/>
                  </a:lnTo>
                  <a:lnTo>
                    <a:pt x="826" y="2386"/>
                  </a:lnTo>
                  <a:lnTo>
                    <a:pt x="826" y="2390"/>
                  </a:lnTo>
                  <a:lnTo>
                    <a:pt x="826" y="2390"/>
                  </a:lnTo>
                  <a:lnTo>
                    <a:pt x="826" y="2392"/>
                  </a:lnTo>
                  <a:lnTo>
                    <a:pt x="826" y="2392"/>
                  </a:lnTo>
                  <a:lnTo>
                    <a:pt x="826" y="2396"/>
                  </a:lnTo>
                  <a:lnTo>
                    <a:pt x="826" y="2396"/>
                  </a:lnTo>
                  <a:lnTo>
                    <a:pt x="828" y="2400"/>
                  </a:lnTo>
                  <a:lnTo>
                    <a:pt x="828" y="2400"/>
                  </a:lnTo>
                  <a:lnTo>
                    <a:pt x="828" y="2402"/>
                  </a:lnTo>
                  <a:lnTo>
                    <a:pt x="828" y="2402"/>
                  </a:lnTo>
                  <a:lnTo>
                    <a:pt x="830" y="2404"/>
                  </a:lnTo>
                  <a:lnTo>
                    <a:pt x="830" y="2404"/>
                  </a:lnTo>
                  <a:lnTo>
                    <a:pt x="830" y="2406"/>
                  </a:lnTo>
                  <a:lnTo>
                    <a:pt x="832" y="2412"/>
                  </a:lnTo>
                  <a:lnTo>
                    <a:pt x="832" y="2412"/>
                  </a:lnTo>
                  <a:lnTo>
                    <a:pt x="832" y="2414"/>
                  </a:lnTo>
                  <a:lnTo>
                    <a:pt x="832" y="2414"/>
                  </a:lnTo>
                  <a:lnTo>
                    <a:pt x="832" y="2418"/>
                  </a:lnTo>
                  <a:lnTo>
                    <a:pt x="832" y="2418"/>
                  </a:lnTo>
                  <a:lnTo>
                    <a:pt x="832" y="2420"/>
                  </a:lnTo>
                  <a:lnTo>
                    <a:pt x="832" y="2420"/>
                  </a:lnTo>
                  <a:lnTo>
                    <a:pt x="832" y="2424"/>
                  </a:lnTo>
                  <a:lnTo>
                    <a:pt x="832" y="2424"/>
                  </a:lnTo>
                  <a:lnTo>
                    <a:pt x="834" y="2428"/>
                  </a:lnTo>
                  <a:lnTo>
                    <a:pt x="834" y="2428"/>
                  </a:lnTo>
                  <a:lnTo>
                    <a:pt x="834" y="2428"/>
                  </a:lnTo>
                  <a:lnTo>
                    <a:pt x="834" y="2428"/>
                  </a:lnTo>
                  <a:lnTo>
                    <a:pt x="834" y="2432"/>
                  </a:lnTo>
                  <a:lnTo>
                    <a:pt x="834" y="2432"/>
                  </a:lnTo>
                  <a:lnTo>
                    <a:pt x="834" y="2434"/>
                  </a:lnTo>
                  <a:lnTo>
                    <a:pt x="834" y="2434"/>
                  </a:lnTo>
                  <a:lnTo>
                    <a:pt x="834" y="2438"/>
                  </a:lnTo>
                  <a:lnTo>
                    <a:pt x="834" y="2440"/>
                  </a:lnTo>
                  <a:lnTo>
                    <a:pt x="834" y="2440"/>
                  </a:lnTo>
                  <a:lnTo>
                    <a:pt x="834" y="2442"/>
                  </a:lnTo>
                  <a:lnTo>
                    <a:pt x="834" y="2442"/>
                  </a:lnTo>
                  <a:lnTo>
                    <a:pt x="834" y="2446"/>
                  </a:lnTo>
                  <a:lnTo>
                    <a:pt x="834" y="2446"/>
                  </a:lnTo>
                  <a:lnTo>
                    <a:pt x="836" y="2450"/>
                  </a:lnTo>
                  <a:lnTo>
                    <a:pt x="836" y="2450"/>
                  </a:lnTo>
                  <a:lnTo>
                    <a:pt x="838" y="2452"/>
                  </a:lnTo>
                  <a:lnTo>
                    <a:pt x="838" y="2452"/>
                  </a:lnTo>
                  <a:lnTo>
                    <a:pt x="838" y="2456"/>
                  </a:lnTo>
                  <a:lnTo>
                    <a:pt x="838" y="2456"/>
                  </a:lnTo>
                  <a:lnTo>
                    <a:pt x="840" y="2458"/>
                  </a:lnTo>
                  <a:lnTo>
                    <a:pt x="840" y="2458"/>
                  </a:lnTo>
                  <a:lnTo>
                    <a:pt x="838" y="2462"/>
                  </a:lnTo>
                  <a:lnTo>
                    <a:pt x="838" y="2462"/>
                  </a:lnTo>
                  <a:lnTo>
                    <a:pt x="838" y="2462"/>
                  </a:lnTo>
                  <a:lnTo>
                    <a:pt x="836" y="2466"/>
                  </a:lnTo>
                  <a:lnTo>
                    <a:pt x="836" y="2466"/>
                  </a:lnTo>
                  <a:lnTo>
                    <a:pt x="836" y="2466"/>
                  </a:lnTo>
                  <a:lnTo>
                    <a:pt x="836" y="2470"/>
                  </a:lnTo>
                  <a:lnTo>
                    <a:pt x="836" y="2474"/>
                  </a:lnTo>
                  <a:lnTo>
                    <a:pt x="836" y="2474"/>
                  </a:lnTo>
                  <a:lnTo>
                    <a:pt x="836" y="2478"/>
                  </a:lnTo>
                  <a:lnTo>
                    <a:pt x="836" y="2478"/>
                  </a:lnTo>
                  <a:lnTo>
                    <a:pt x="838" y="2480"/>
                  </a:lnTo>
                  <a:lnTo>
                    <a:pt x="838" y="2480"/>
                  </a:lnTo>
                  <a:lnTo>
                    <a:pt x="838" y="2482"/>
                  </a:lnTo>
                  <a:lnTo>
                    <a:pt x="838" y="2484"/>
                  </a:lnTo>
                  <a:lnTo>
                    <a:pt x="838" y="2484"/>
                  </a:lnTo>
                  <a:lnTo>
                    <a:pt x="838" y="2488"/>
                  </a:lnTo>
                  <a:lnTo>
                    <a:pt x="838" y="2488"/>
                  </a:lnTo>
                  <a:lnTo>
                    <a:pt x="838" y="2490"/>
                  </a:lnTo>
                  <a:lnTo>
                    <a:pt x="838" y="2490"/>
                  </a:lnTo>
                  <a:lnTo>
                    <a:pt x="840" y="2494"/>
                  </a:lnTo>
                  <a:lnTo>
                    <a:pt x="840" y="2494"/>
                  </a:lnTo>
                  <a:lnTo>
                    <a:pt x="840" y="2496"/>
                  </a:lnTo>
                  <a:lnTo>
                    <a:pt x="840" y="2496"/>
                  </a:lnTo>
                  <a:lnTo>
                    <a:pt x="840" y="2500"/>
                  </a:lnTo>
                  <a:lnTo>
                    <a:pt x="840" y="2502"/>
                  </a:lnTo>
                  <a:lnTo>
                    <a:pt x="840" y="2502"/>
                  </a:lnTo>
                  <a:lnTo>
                    <a:pt x="840" y="2502"/>
                  </a:lnTo>
                  <a:lnTo>
                    <a:pt x="842" y="2504"/>
                  </a:lnTo>
                  <a:lnTo>
                    <a:pt x="842" y="2504"/>
                  </a:lnTo>
                  <a:lnTo>
                    <a:pt x="844" y="2506"/>
                  </a:lnTo>
                  <a:lnTo>
                    <a:pt x="844" y="2506"/>
                  </a:lnTo>
                  <a:lnTo>
                    <a:pt x="844" y="2508"/>
                  </a:lnTo>
                  <a:lnTo>
                    <a:pt x="844" y="2508"/>
                  </a:lnTo>
                  <a:lnTo>
                    <a:pt x="844" y="2512"/>
                  </a:lnTo>
                  <a:lnTo>
                    <a:pt x="844" y="2512"/>
                  </a:lnTo>
                  <a:lnTo>
                    <a:pt x="844" y="2516"/>
                  </a:lnTo>
                  <a:lnTo>
                    <a:pt x="844" y="2516"/>
                  </a:lnTo>
                  <a:lnTo>
                    <a:pt x="844" y="2518"/>
                  </a:lnTo>
                  <a:lnTo>
                    <a:pt x="844" y="2518"/>
                  </a:lnTo>
                  <a:lnTo>
                    <a:pt x="844" y="2520"/>
                  </a:lnTo>
                  <a:lnTo>
                    <a:pt x="844" y="2520"/>
                  </a:lnTo>
                  <a:lnTo>
                    <a:pt x="844" y="2524"/>
                  </a:lnTo>
                  <a:lnTo>
                    <a:pt x="844" y="2526"/>
                  </a:lnTo>
                  <a:lnTo>
                    <a:pt x="844" y="2526"/>
                  </a:lnTo>
                  <a:lnTo>
                    <a:pt x="844" y="2530"/>
                  </a:lnTo>
                  <a:lnTo>
                    <a:pt x="844" y="2530"/>
                  </a:lnTo>
                  <a:lnTo>
                    <a:pt x="846" y="2534"/>
                  </a:lnTo>
                  <a:lnTo>
                    <a:pt x="846" y="2534"/>
                  </a:lnTo>
                  <a:lnTo>
                    <a:pt x="846" y="2536"/>
                  </a:lnTo>
                  <a:lnTo>
                    <a:pt x="846" y="2536"/>
                  </a:lnTo>
                  <a:lnTo>
                    <a:pt x="848" y="2540"/>
                  </a:lnTo>
                  <a:lnTo>
                    <a:pt x="848" y="2542"/>
                  </a:lnTo>
                  <a:lnTo>
                    <a:pt x="848" y="2542"/>
                  </a:lnTo>
                  <a:lnTo>
                    <a:pt x="848" y="2544"/>
                  </a:lnTo>
                  <a:lnTo>
                    <a:pt x="848" y="2546"/>
                  </a:lnTo>
                  <a:lnTo>
                    <a:pt x="848" y="2546"/>
                  </a:lnTo>
                  <a:lnTo>
                    <a:pt x="846" y="2548"/>
                  </a:lnTo>
                  <a:lnTo>
                    <a:pt x="846" y="2548"/>
                  </a:lnTo>
                  <a:lnTo>
                    <a:pt x="844" y="2552"/>
                  </a:lnTo>
                  <a:lnTo>
                    <a:pt x="844" y="2552"/>
                  </a:lnTo>
                  <a:lnTo>
                    <a:pt x="846" y="2556"/>
                  </a:lnTo>
                  <a:lnTo>
                    <a:pt x="848" y="2562"/>
                  </a:lnTo>
                  <a:lnTo>
                    <a:pt x="848" y="2562"/>
                  </a:lnTo>
                  <a:lnTo>
                    <a:pt x="850" y="2564"/>
                  </a:lnTo>
                  <a:lnTo>
                    <a:pt x="850" y="2566"/>
                  </a:lnTo>
                  <a:lnTo>
                    <a:pt x="850" y="2566"/>
                  </a:lnTo>
                  <a:lnTo>
                    <a:pt x="850" y="2570"/>
                  </a:lnTo>
                  <a:lnTo>
                    <a:pt x="850" y="2570"/>
                  </a:lnTo>
                  <a:lnTo>
                    <a:pt x="852" y="2574"/>
                  </a:lnTo>
                  <a:lnTo>
                    <a:pt x="852" y="2574"/>
                  </a:lnTo>
                  <a:lnTo>
                    <a:pt x="852" y="2576"/>
                  </a:lnTo>
                  <a:lnTo>
                    <a:pt x="852" y="2576"/>
                  </a:lnTo>
                  <a:lnTo>
                    <a:pt x="852" y="2576"/>
                  </a:lnTo>
                  <a:lnTo>
                    <a:pt x="852" y="2576"/>
                  </a:lnTo>
                  <a:lnTo>
                    <a:pt x="850" y="2580"/>
                  </a:lnTo>
                  <a:lnTo>
                    <a:pt x="850" y="2580"/>
                  </a:lnTo>
                  <a:lnTo>
                    <a:pt x="850" y="2584"/>
                  </a:lnTo>
                  <a:lnTo>
                    <a:pt x="850" y="2584"/>
                  </a:lnTo>
                  <a:lnTo>
                    <a:pt x="850" y="2586"/>
                  </a:lnTo>
                  <a:lnTo>
                    <a:pt x="850" y="2592"/>
                  </a:lnTo>
                  <a:lnTo>
                    <a:pt x="850" y="2592"/>
                  </a:lnTo>
                  <a:lnTo>
                    <a:pt x="850" y="2596"/>
                  </a:lnTo>
                  <a:lnTo>
                    <a:pt x="850" y="2596"/>
                  </a:lnTo>
                  <a:lnTo>
                    <a:pt x="852" y="2598"/>
                  </a:lnTo>
                  <a:lnTo>
                    <a:pt x="852" y="2598"/>
                  </a:lnTo>
                  <a:lnTo>
                    <a:pt x="850" y="2600"/>
                  </a:lnTo>
                  <a:lnTo>
                    <a:pt x="850" y="2600"/>
                  </a:lnTo>
                  <a:lnTo>
                    <a:pt x="850" y="2604"/>
                  </a:lnTo>
                  <a:lnTo>
                    <a:pt x="850" y="2604"/>
                  </a:lnTo>
                  <a:lnTo>
                    <a:pt x="852" y="2608"/>
                  </a:lnTo>
                  <a:lnTo>
                    <a:pt x="854" y="2610"/>
                  </a:lnTo>
                  <a:lnTo>
                    <a:pt x="854" y="2610"/>
                  </a:lnTo>
                  <a:lnTo>
                    <a:pt x="854" y="2616"/>
                  </a:lnTo>
                  <a:lnTo>
                    <a:pt x="854" y="2616"/>
                  </a:lnTo>
                  <a:lnTo>
                    <a:pt x="854" y="2616"/>
                  </a:lnTo>
                  <a:lnTo>
                    <a:pt x="854" y="2616"/>
                  </a:lnTo>
                  <a:lnTo>
                    <a:pt x="854" y="2620"/>
                  </a:lnTo>
                  <a:lnTo>
                    <a:pt x="854" y="2622"/>
                  </a:lnTo>
                  <a:lnTo>
                    <a:pt x="854" y="2622"/>
                  </a:lnTo>
                  <a:lnTo>
                    <a:pt x="854" y="2626"/>
                  </a:lnTo>
                  <a:lnTo>
                    <a:pt x="854" y="2626"/>
                  </a:lnTo>
                  <a:lnTo>
                    <a:pt x="856" y="2630"/>
                  </a:lnTo>
                  <a:lnTo>
                    <a:pt x="856" y="2630"/>
                  </a:lnTo>
                  <a:lnTo>
                    <a:pt x="856" y="2632"/>
                  </a:lnTo>
                  <a:lnTo>
                    <a:pt x="856" y="2632"/>
                  </a:lnTo>
                  <a:lnTo>
                    <a:pt x="856" y="2636"/>
                  </a:lnTo>
                  <a:lnTo>
                    <a:pt x="856" y="2636"/>
                  </a:lnTo>
                  <a:lnTo>
                    <a:pt x="856" y="2638"/>
                  </a:lnTo>
                  <a:lnTo>
                    <a:pt x="856" y="2638"/>
                  </a:lnTo>
                  <a:lnTo>
                    <a:pt x="856" y="2642"/>
                  </a:lnTo>
                  <a:lnTo>
                    <a:pt x="856" y="2642"/>
                  </a:lnTo>
                  <a:lnTo>
                    <a:pt x="856" y="2644"/>
                  </a:lnTo>
                  <a:lnTo>
                    <a:pt x="856" y="2644"/>
                  </a:lnTo>
                  <a:lnTo>
                    <a:pt x="856" y="2646"/>
                  </a:lnTo>
                  <a:lnTo>
                    <a:pt x="856" y="2646"/>
                  </a:lnTo>
                  <a:lnTo>
                    <a:pt x="856" y="2650"/>
                  </a:lnTo>
                  <a:lnTo>
                    <a:pt x="856" y="2650"/>
                  </a:lnTo>
                  <a:lnTo>
                    <a:pt x="856" y="2652"/>
                  </a:lnTo>
                  <a:lnTo>
                    <a:pt x="856" y="2652"/>
                  </a:lnTo>
                  <a:lnTo>
                    <a:pt x="854" y="2654"/>
                  </a:lnTo>
                  <a:lnTo>
                    <a:pt x="854" y="2654"/>
                  </a:lnTo>
                  <a:lnTo>
                    <a:pt x="854" y="2658"/>
                  </a:lnTo>
                  <a:lnTo>
                    <a:pt x="854" y="2658"/>
                  </a:lnTo>
                  <a:lnTo>
                    <a:pt x="854" y="2660"/>
                  </a:lnTo>
                  <a:lnTo>
                    <a:pt x="854" y="2660"/>
                  </a:lnTo>
                  <a:lnTo>
                    <a:pt x="854" y="2664"/>
                  </a:lnTo>
                  <a:lnTo>
                    <a:pt x="856" y="2666"/>
                  </a:lnTo>
                  <a:lnTo>
                    <a:pt x="856" y="2666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856" y="2672"/>
                  </a:lnTo>
                  <a:lnTo>
                    <a:pt x="856" y="2672"/>
                  </a:lnTo>
                  <a:lnTo>
                    <a:pt x="856" y="2676"/>
                  </a:lnTo>
                  <a:lnTo>
                    <a:pt x="856" y="2678"/>
                  </a:lnTo>
                  <a:lnTo>
                    <a:pt x="856" y="2678"/>
                  </a:lnTo>
                  <a:lnTo>
                    <a:pt x="858" y="2682"/>
                  </a:lnTo>
                  <a:lnTo>
                    <a:pt x="858" y="2682"/>
                  </a:lnTo>
                  <a:lnTo>
                    <a:pt x="858" y="2682"/>
                  </a:lnTo>
                  <a:lnTo>
                    <a:pt x="858" y="2684"/>
                  </a:lnTo>
                  <a:lnTo>
                    <a:pt x="858" y="2684"/>
                  </a:lnTo>
                  <a:lnTo>
                    <a:pt x="858" y="2688"/>
                  </a:lnTo>
                  <a:lnTo>
                    <a:pt x="858" y="2688"/>
                  </a:lnTo>
                  <a:lnTo>
                    <a:pt x="860" y="2692"/>
                  </a:lnTo>
                  <a:lnTo>
                    <a:pt x="860" y="2694"/>
                  </a:lnTo>
                  <a:lnTo>
                    <a:pt x="860" y="2694"/>
                  </a:lnTo>
                  <a:lnTo>
                    <a:pt x="860" y="2696"/>
                  </a:lnTo>
                  <a:lnTo>
                    <a:pt x="860" y="2696"/>
                  </a:lnTo>
                  <a:lnTo>
                    <a:pt x="862" y="2698"/>
                  </a:lnTo>
                  <a:lnTo>
                    <a:pt x="862" y="2698"/>
                  </a:lnTo>
                  <a:lnTo>
                    <a:pt x="862" y="2702"/>
                  </a:lnTo>
                  <a:lnTo>
                    <a:pt x="862" y="2702"/>
                  </a:lnTo>
                  <a:lnTo>
                    <a:pt x="864" y="2704"/>
                  </a:lnTo>
                  <a:lnTo>
                    <a:pt x="864" y="2704"/>
                  </a:lnTo>
                  <a:lnTo>
                    <a:pt x="864" y="2706"/>
                  </a:lnTo>
                  <a:lnTo>
                    <a:pt x="864" y="2706"/>
                  </a:lnTo>
                  <a:lnTo>
                    <a:pt x="862" y="2710"/>
                  </a:lnTo>
                  <a:lnTo>
                    <a:pt x="862" y="2710"/>
                  </a:lnTo>
                  <a:lnTo>
                    <a:pt x="862" y="2712"/>
                  </a:lnTo>
                  <a:lnTo>
                    <a:pt x="862" y="2712"/>
                  </a:lnTo>
                  <a:lnTo>
                    <a:pt x="862" y="2714"/>
                  </a:lnTo>
                  <a:lnTo>
                    <a:pt x="862" y="2714"/>
                  </a:lnTo>
                  <a:lnTo>
                    <a:pt x="862" y="2718"/>
                  </a:lnTo>
                  <a:lnTo>
                    <a:pt x="862" y="2718"/>
                  </a:lnTo>
                  <a:lnTo>
                    <a:pt x="862" y="2720"/>
                  </a:lnTo>
                  <a:lnTo>
                    <a:pt x="862" y="2720"/>
                  </a:lnTo>
                  <a:lnTo>
                    <a:pt x="862" y="2724"/>
                  </a:lnTo>
                  <a:lnTo>
                    <a:pt x="862" y="2724"/>
                  </a:lnTo>
                  <a:lnTo>
                    <a:pt x="864" y="2726"/>
                  </a:lnTo>
                  <a:lnTo>
                    <a:pt x="864" y="2726"/>
                  </a:lnTo>
                  <a:lnTo>
                    <a:pt x="864" y="2726"/>
                  </a:lnTo>
                  <a:lnTo>
                    <a:pt x="864" y="2732"/>
                  </a:lnTo>
                  <a:lnTo>
                    <a:pt x="864" y="2732"/>
                  </a:lnTo>
                  <a:lnTo>
                    <a:pt x="864" y="2734"/>
                  </a:lnTo>
                  <a:lnTo>
                    <a:pt x="864" y="2734"/>
                  </a:lnTo>
                  <a:lnTo>
                    <a:pt x="864" y="2738"/>
                  </a:lnTo>
                  <a:lnTo>
                    <a:pt x="864" y="2738"/>
                  </a:lnTo>
                  <a:lnTo>
                    <a:pt x="864" y="2740"/>
                  </a:lnTo>
                  <a:lnTo>
                    <a:pt x="864" y="2740"/>
                  </a:lnTo>
                  <a:lnTo>
                    <a:pt x="866" y="2742"/>
                  </a:lnTo>
                  <a:lnTo>
                    <a:pt x="866" y="2742"/>
                  </a:lnTo>
                  <a:lnTo>
                    <a:pt x="866" y="2746"/>
                  </a:lnTo>
                  <a:lnTo>
                    <a:pt x="866" y="2746"/>
                  </a:lnTo>
                  <a:lnTo>
                    <a:pt x="866" y="2748"/>
                  </a:lnTo>
                  <a:lnTo>
                    <a:pt x="866" y="2748"/>
                  </a:lnTo>
                  <a:lnTo>
                    <a:pt x="868" y="2752"/>
                  </a:lnTo>
                  <a:lnTo>
                    <a:pt x="868" y="2752"/>
                  </a:lnTo>
                  <a:lnTo>
                    <a:pt x="868" y="2754"/>
                  </a:lnTo>
                  <a:lnTo>
                    <a:pt x="868" y="2754"/>
                  </a:lnTo>
                  <a:lnTo>
                    <a:pt x="868" y="2756"/>
                  </a:lnTo>
                  <a:lnTo>
                    <a:pt x="868" y="2756"/>
                  </a:lnTo>
                  <a:lnTo>
                    <a:pt x="868" y="2758"/>
                  </a:lnTo>
                  <a:lnTo>
                    <a:pt x="868" y="2758"/>
                  </a:lnTo>
                  <a:lnTo>
                    <a:pt x="868" y="2760"/>
                  </a:lnTo>
                  <a:lnTo>
                    <a:pt x="868" y="2760"/>
                  </a:lnTo>
                  <a:lnTo>
                    <a:pt x="868" y="2764"/>
                  </a:lnTo>
                  <a:lnTo>
                    <a:pt x="868" y="2764"/>
                  </a:lnTo>
                  <a:lnTo>
                    <a:pt x="868" y="2766"/>
                  </a:lnTo>
                  <a:lnTo>
                    <a:pt x="868" y="2766"/>
                  </a:lnTo>
                  <a:lnTo>
                    <a:pt x="868" y="2770"/>
                  </a:lnTo>
                  <a:lnTo>
                    <a:pt x="868" y="2770"/>
                  </a:lnTo>
                  <a:lnTo>
                    <a:pt x="868" y="2772"/>
                  </a:lnTo>
                  <a:lnTo>
                    <a:pt x="868" y="2772"/>
                  </a:lnTo>
                  <a:lnTo>
                    <a:pt x="868" y="2774"/>
                  </a:lnTo>
                  <a:lnTo>
                    <a:pt x="868" y="2774"/>
                  </a:lnTo>
                  <a:lnTo>
                    <a:pt x="868" y="2778"/>
                  </a:lnTo>
                  <a:lnTo>
                    <a:pt x="868" y="2780"/>
                  </a:lnTo>
                  <a:lnTo>
                    <a:pt x="868" y="2780"/>
                  </a:lnTo>
                  <a:lnTo>
                    <a:pt x="870" y="2784"/>
                  </a:lnTo>
                  <a:lnTo>
                    <a:pt x="870" y="2784"/>
                  </a:lnTo>
                  <a:lnTo>
                    <a:pt x="870" y="2786"/>
                  </a:lnTo>
                  <a:lnTo>
                    <a:pt x="870" y="2788"/>
                  </a:lnTo>
                  <a:lnTo>
                    <a:pt x="870" y="2788"/>
                  </a:lnTo>
                  <a:lnTo>
                    <a:pt x="870" y="2792"/>
                  </a:lnTo>
                  <a:lnTo>
                    <a:pt x="870" y="2792"/>
                  </a:lnTo>
                  <a:lnTo>
                    <a:pt x="870" y="2794"/>
                  </a:lnTo>
                  <a:lnTo>
                    <a:pt x="870" y="2794"/>
                  </a:lnTo>
                  <a:lnTo>
                    <a:pt x="872" y="2798"/>
                  </a:lnTo>
                  <a:lnTo>
                    <a:pt x="872" y="2798"/>
                  </a:lnTo>
                  <a:lnTo>
                    <a:pt x="874" y="2802"/>
                  </a:lnTo>
                  <a:lnTo>
                    <a:pt x="874" y="2802"/>
                  </a:lnTo>
                  <a:lnTo>
                    <a:pt x="872" y="2806"/>
                  </a:lnTo>
                  <a:lnTo>
                    <a:pt x="872" y="2806"/>
                  </a:lnTo>
                  <a:lnTo>
                    <a:pt x="870" y="2808"/>
                  </a:lnTo>
                  <a:lnTo>
                    <a:pt x="870" y="2812"/>
                  </a:lnTo>
                  <a:lnTo>
                    <a:pt x="870" y="2812"/>
                  </a:lnTo>
                  <a:lnTo>
                    <a:pt x="872" y="2816"/>
                  </a:lnTo>
                  <a:lnTo>
                    <a:pt x="872" y="2816"/>
                  </a:lnTo>
                  <a:lnTo>
                    <a:pt x="872" y="2818"/>
                  </a:lnTo>
                  <a:lnTo>
                    <a:pt x="872" y="2818"/>
                  </a:lnTo>
                  <a:lnTo>
                    <a:pt x="874" y="2822"/>
                  </a:lnTo>
                  <a:lnTo>
                    <a:pt x="874" y="2822"/>
                  </a:lnTo>
                  <a:lnTo>
                    <a:pt x="874" y="2828"/>
                  </a:lnTo>
                  <a:lnTo>
                    <a:pt x="874" y="2828"/>
                  </a:lnTo>
                  <a:lnTo>
                    <a:pt x="874" y="2830"/>
                  </a:lnTo>
                  <a:lnTo>
                    <a:pt x="874" y="2830"/>
                  </a:lnTo>
                  <a:lnTo>
                    <a:pt x="874" y="2834"/>
                  </a:lnTo>
                  <a:lnTo>
                    <a:pt x="874" y="2834"/>
                  </a:lnTo>
                  <a:lnTo>
                    <a:pt x="874" y="2836"/>
                  </a:lnTo>
                  <a:lnTo>
                    <a:pt x="874" y="2836"/>
                  </a:lnTo>
                  <a:lnTo>
                    <a:pt x="872" y="2840"/>
                  </a:lnTo>
                  <a:lnTo>
                    <a:pt x="872" y="2840"/>
                  </a:lnTo>
                  <a:lnTo>
                    <a:pt x="874" y="2844"/>
                  </a:lnTo>
                  <a:lnTo>
                    <a:pt x="874" y="2844"/>
                  </a:lnTo>
                  <a:lnTo>
                    <a:pt x="876" y="2846"/>
                  </a:lnTo>
                  <a:lnTo>
                    <a:pt x="876" y="2846"/>
                  </a:lnTo>
                  <a:lnTo>
                    <a:pt x="876" y="2848"/>
                  </a:lnTo>
                  <a:lnTo>
                    <a:pt x="876" y="2848"/>
                  </a:lnTo>
                  <a:lnTo>
                    <a:pt x="876" y="2852"/>
                  </a:lnTo>
                  <a:lnTo>
                    <a:pt x="876" y="2852"/>
                  </a:lnTo>
                  <a:lnTo>
                    <a:pt x="876" y="2856"/>
                  </a:lnTo>
                  <a:lnTo>
                    <a:pt x="876" y="2856"/>
                  </a:lnTo>
                  <a:lnTo>
                    <a:pt x="878" y="2856"/>
                  </a:lnTo>
                  <a:lnTo>
                    <a:pt x="878" y="2856"/>
                  </a:lnTo>
                  <a:lnTo>
                    <a:pt x="878" y="2860"/>
                  </a:lnTo>
                  <a:lnTo>
                    <a:pt x="878" y="2860"/>
                  </a:lnTo>
                  <a:lnTo>
                    <a:pt x="878" y="2862"/>
                  </a:lnTo>
                  <a:lnTo>
                    <a:pt x="878" y="2864"/>
                  </a:lnTo>
                  <a:lnTo>
                    <a:pt x="878" y="2864"/>
                  </a:lnTo>
                  <a:lnTo>
                    <a:pt x="878" y="2868"/>
                  </a:lnTo>
                  <a:lnTo>
                    <a:pt x="878" y="2868"/>
                  </a:lnTo>
                  <a:lnTo>
                    <a:pt x="878" y="2870"/>
                  </a:lnTo>
                  <a:lnTo>
                    <a:pt x="878" y="2870"/>
                  </a:lnTo>
                  <a:lnTo>
                    <a:pt x="880" y="2872"/>
                  </a:lnTo>
                  <a:lnTo>
                    <a:pt x="880" y="2872"/>
                  </a:lnTo>
                  <a:lnTo>
                    <a:pt x="878" y="2874"/>
                  </a:lnTo>
                  <a:lnTo>
                    <a:pt x="878" y="2874"/>
                  </a:lnTo>
                  <a:lnTo>
                    <a:pt x="878" y="2876"/>
                  </a:lnTo>
                  <a:lnTo>
                    <a:pt x="878" y="2876"/>
                  </a:lnTo>
                  <a:lnTo>
                    <a:pt x="876" y="2878"/>
                  </a:lnTo>
                  <a:lnTo>
                    <a:pt x="876" y="2878"/>
                  </a:lnTo>
                  <a:lnTo>
                    <a:pt x="876" y="2880"/>
                  </a:lnTo>
                  <a:lnTo>
                    <a:pt x="876" y="2880"/>
                  </a:lnTo>
                  <a:lnTo>
                    <a:pt x="874" y="2884"/>
                  </a:lnTo>
                  <a:lnTo>
                    <a:pt x="876" y="2886"/>
                  </a:lnTo>
                  <a:lnTo>
                    <a:pt x="876" y="2886"/>
                  </a:lnTo>
                  <a:lnTo>
                    <a:pt x="876" y="2888"/>
                  </a:lnTo>
                  <a:lnTo>
                    <a:pt x="876" y="2888"/>
                  </a:lnTo>
                  <a:lnTo>
                    <a:pt x="876" y="2890"/>
                  </a:lnTo>
                  <a:lnTo>
                    <a:pt x="876" y="2890"/>
                  </a:lnTo>
                  <a:lnTo>
                    <a:pt x="876" y="2894"/>
                  </a:lnTo>
                  <a:lnTo>
                    <a:pt x="876" y="2894"/>
                  </a:lnTo>
                  <a:lnTo>
                    <a:pt x="876" y="2898"/>
                  </a:lnTo>
                  <a:lnTo>
                    <a:pt x="876" y="2898"/>
                  </a:lnTo>
                  <a:lnTo>
                    <a:pt x="878" y="2900"/>
                  </a:lnTo>
                  <a:lnTo>
                    <a:pt x="878" y="2900"/>
                  </a:lnTo>
                  <a:lnTo>
                    <a:pt x="878" y="2902"/>
                  </a:lnTo>
                  <a:lnTo>
                    <a:pt x="878" y="2902"/>
                  </a:lnTo>
                  <a:lnTo>
                    <a:pt x="878" y="2904"/>
                  </a:lnTo>
                  <a:lnTo>
                    <a:pt x="878" y="2904"/>
                  </a:lnTo>
                  <a:lnTo>
                    <a:pt x="880" y="2908"/>
                  </a:lnTo>
                  <a:lnTo>
                    <a:pt x="880" y="2908"/>
                  </a:lnTo>
                  <a:lnTo>
                    <a:pt x="880" y="2910"/>
                  </a:lnTo>
                  <a:lnTo>
                    <a:pt x="880" y="2910"/>
                  </a:lnTo>
                  <a:lnTo>
                    <a:pt x="880" y="2912"/>
                  </a:lnTo>
                  <a:lnTo>
                    <a:pt x="880" y="2912"/>
                  </a:lnTo>
                  <a:lnTo>
                    <a:pt x="880" y="2914"/>
                  </a:lnTo>
                  <a:lnTo>
                    <a:pt x="880" y="2914"/>
                  </a:lnTo>
                  <a:lnTo>
                    <a:pt x="880" y="2918"/>
                  </a:lnTo>
                  <a:lnTo>
                    <a:pt x="880" y="2922"/>
                  </a:lnTo>
                  <a:lnTo>
                    <a:pt x="880" y="2922"/>
                  </a:lnTo>
                  <a:lnTo>
                    <a:pt x="884" y="2926"/>
                  </a:lnTo>
                  <a:lnTo>
                    <a:pt x="884" y="2926"/>
                  </a:lnTo>
                  <a:lnTo>
                    <a:pt x="886" y="2926"/>
                  </a:lnTo>
                  <a:lnTo>
                    <a:pt x="886" y="2926"/>
                  </a:lnTo>
                  <a:lnTo>
                    <a:pt x="886" y="2930"/>
                  </a:lnTo>
                  <a:lnTo>
                    <a:pt x="886" y="2932"/>
                  </a:lnTo>
                  <a:lnTo>
                    <a:pt x="886" y="2932"/>
                  </a:lnTo>
                  <a:lnTo>
                    <a:pt x="886" y="2934"/>
                  </a:lnTo>
                  <a:lnTo>
                    <a:pt x="886" y="2934"/>
                  </a:lnTo>
                  <a:lnTo>
                    <a:pt x="886" y="2938"/>
                  </a:lnTo>
                  <a:lnTo>
                    <a:pt x="886" y="2938"/>
                  </a:lnTo>
                  <a:lnTo>
                    <a:pt x="886" y="2938"/>
                  </a:lnTo>
                  <a:lnTo>
                    <a:pt x="886" y="2938"/>
                  </a:lnTo>
                  <a:lnTo>
                    <a:pt x="886" y="2942"/>
                  </a:lnTo>
                  <a:lnTo>
                    <a:pt x="886" y="2942"/>
                  </a:lnTo>
                  <a:lnTo>
                    <a:pt x="886" y="2946"/>
                  </a:lnTo>
                  <a:lnTo>
                    <a:pt x="886" y="2946"/>
                  </a:lnTo>
                  <a:lnTo>
                    <a:pt x="884" y="2948"/>
                  </a:lnTo>
                  <a:lnTo>
                    <a:pt x="884" y="2948"/>
                  </a:lnTo>
                  <a:lnTo>
                    <a:pt x="886" y="2954"/>
                  </a:lnTo>
                  <a:lnTo>
                    <a:pt x="886" y="2954"/>
                  </a:lnTo>
                  <a:lnTo>
                    <a:pt x="886" y="2956"/>
                  </a:lnTo>
                  <a:lnTo>
                    <a:pt x="886" y="2956"/>
                  </a:lnTo>
                  <a:lnTo>
                    <a:pt x="886" y="2958"/>
                  </a:lnTo>
                  <a:lnTo>
                    <a:pt x="886" y="2958"/>
                  </a:lnTo>
                  <a:lnTo>
                    <a:pt x="886" y="2960"/>
                  </a:lnTo>
                  <a:lnTo>
                    <a:pt x="886" y="2960"/>
                  </a:lnTo>
                  <a:lnTo>
                    <a:pt x="886" y="2962"/>
                  </a:lnTo>
                  <a:lnTo>
                    <a:pt x="886" y="2962"/>
                  </a:lnTo>
                  <a:lnTo>
                    <a:pt x="886" y="2966"/>
                  </a:lnTo>
                  <a:lnTo>
                    <a:pt x="886" y="2966"/>
                  </a:lnTo>
                  <a:lnTo>
                    <a:pt x="886" y="2968"/>
                  </a:lnTo>
                  <a:lnTo>
                    <a:pt x="886" y="2968"/>
                  </a:lnTo>
                  <a:lnTo>
                    <a:pt x="886" y="2970"/>
                  </a:lnTo>
                  <a:lnTo>
                    <a:pt x="886" y="2970"/>
                  </a:lnTo>
                  <a:lnTo>
                    <a:pt x="886" y="2974"/>
                  </a:lnTo>
                  <a:lnTo>
                    <a:pt x="886" y="2976"/>
                  </a:lnTo>
                  <a:lnTo>
                    <a:pt x="886" y="2976"/>
                  </a:lnTo>
                  <a:lnTo>
                    <a:pt x="886" y="2978"/>
                  </a:lnTo>
                  <a:lnTo>
                    <a:pt x="886" y="2978"/>
                  </a:lnTo>
                  <a:lnTo>
                    <a:pt x="886" y="2982"/>
                  </a:lnTo>
                  <a:lnTo>
                    <a:pt x="886" y="2982"/>
                  </a:lnTo>
                  <a:lnTo>
                    <a:pt x="888" y="2990"/>
                  </a:lnTo>
                  <a:lnTo>
                    <a:pt x="888" y="2990"/>
                  </a:lnTo>
                  <a:lnTo>
                    <a:pt x="888" y="2994"/>
                  </a:lnTo>
                  <a:lnTo>
                    <a:pt x="888" y="2994"/>
                  </a:lnTo>
                  <a:lnTo>
                    <a:pt x="890" y="2996"/>
                  </a:lnTo>
                  <a:lnTo>
                    <a:pt x="890" y="2996"/>
                  </a:lnTo>
                  <a:lnTo>
                    <a:pt x="890" y="2998"/>
                  </a:lnTo>
                  <a:lnTo>
                    <a:pt x="890" y="2998"/>
                  </a:lnTo>
                  <a:lnTo>
                    <a:pt x="892" y="3002"/>
                  </a:lnTo>
                  <a:lnTo>
                    <a:pt x="892" y="3002"/>
                  </a:lnTo>
                  <a:lnTo>
                    <a:pt x="892" y="3004"/>
                  </a:lnTo>
                  <a:lnTo>
                    <a:pt x="892" y="3004"/>
                  </a:lnTo>
                  <a:lnTo>
                    <a:pt x="892" y="3006"/>
                  </a:lnTo>
                  <a:lnTo>
                    <a:pt x="892" y="3006"/>
                  </a:lnTo>
                  <a:lnTo>
                    <a:pt x="892" y="3010"/>
                  </a:lnTo>
                  <a:lnTo>
                    <a:pt x="892" y="3010"/>
                  </a:lnTo>
                  <a:lnTo>
                    <a:pt x="892" y="3012"/>
                  </a:lnTo>
                  <a:lnTo>
                    <a:pt x="892" y="3012"/>
                  </a:lnTo>
                  <a:lnTo>
                    <a:pt x="892" y="3016"/>
                  </a:lnTo>
                  <a:lnTo>
                    <a:pt x="892" y="3016"/>
                  </a:lnTo>
                  <a:lnTo>
                    <a:pt x="892" y="3018"/>
                  </a:lnTo>
                  <a:lnTo>
                    <a:pt x="892" y="3018"/>
                  </a:lnTo>
                  <a:lnTo>
                    <a:pt x="892" y="3022"/>
                  </a:lnTo>
                  <a:lnTo>
                    <a:pt x="892" y="3022"/>
                  </a:lnTo>
                  <a:lnTo>
                    <a:pt x="894" y="3024"/>
                  </a:lnTo>
                  <a:lnTo>
                    <a:pt x="894" y="3024"/>
                  </a:lnTo>
                  <a:lnTo>
                    <a:pt x="894" y="3026"/>
                  </a:lnTo>
                  <a:lnTo>
                    <a:pt x="894" y="3026"/>
                  </a:lnTo>
                  <a:lnTo>
                    <a:pt x="894" y="3030"/>
                  </a:lnTo>
                  <a:lnTo>
                    <a:pt x="894" y="3030"/>
                  </a:lnTo>
                  <a:lnTo>
                    <a:pt x="894" y="3032"/>
                  </a:lnTo>
                  <a:lnTo>
                    <a:pt x="894" y="3032"/>
                  </a:lnTo>
                  <a:lnTo>
                    <a:pt x="896" y="3036"/>
                  </a:lnTo>
                  <a:lnTo>
                    <a:pt x="896" y="3036"/>
                  </a:lnTo>
                  <a:lnTo>
                    <a:pt x="896" y="3040"/>
                  </a:lnTo>
                  <a:lnTo>
                    <a:pt x="896" y="3040"/>
                  </a:lnTo>
                  <a:lnTo>
                    <a:pt x="896" y="3044"/>
                  </a:lnTo>
                  <a:lnTo>
                    <a:pt x="896" y="3044"/>
                  </a:lnTo>
                  <a:lnTo>
                    <a:pt x="896" y="3046"/>
                  </a:lnTo>
                  <a:lnTo>
                    <a:pt x="896" y="3046"/>
                  </a:lnTo>
                  <a:lnTo>
                    <a:pt x="896" y="3050"/>
                  </a:lnTo>
                  <a:lnTo>
                    <a:pt x="896" y="3050"/>
                  </a:lnTo>
                  <a:lnTo>
                    <a:pt x="898" y="3056"/>
                  </a:lnTo>
                  <a:lnTo>
                    <a:pt x="898" y="3056"/>
                  </a:lnTo>
                  <a:lnTo>
                    <a:pt x="898" y="3058"/>
                  </a:lnTo>
                  <a:lnTo>
                    <a:pt x="898" y="3058"/>
                  </a:lnTo>
                  <a:lnTo>
                    <a:pt x="898" y="3062"/>
                  </a:lnTo>
                  <a:lnTo>
                    <a:pt x="898" y="3062"/>
                  </a:lnTo>
                  <a:lnTo>
                    <a:pt x="898" y="3064"/>
                  </a:lnTo>
                  <a:lnTo>
                    <a:pt x="898" y="3064"/>
                  </a:lnTo>
                  <a:lnTo>
                    <a:pt x="900" y="3066"/>
                  </a:lnTo>
                  <a:lnTo>
                    <a:pt x="900" y="3066"/>
                  </a:lnTo>
                  <a:lnTo>
                    <a:pt x="900" y="3068"/>
                  </a:lnTo>
                  <a:lnTo>
                    <a:pt x="900" y="3068"/>
                  </a:lnTo>
                  <a:lnTo>
                    <a:pt x="900" y="3072"/>
                  </a:lnTo>
                  <a:lnTo>
                    <a:pt x="900" y="3072"/>
                  </a:lnTo>
                  <a:lnTo>
                    <a:pt x="900" y="3076"/>
                  </a:lnTo>
                  <a:lnTo>
                    <a:pt x="900" y="3076"/>
                  </a:lnTo>
                  <a:lnTo>
                    <a:pt x="900" y="3078"/>
                  </a:lnTo>
                  <a:lnTo>
                    <a:pt x="900" y="3078"/>
                  </a:lnTo>
                  <a:lnTo>
                    <a:pt x="900" y="3078"/>
                  </a:lnTo>
                  <a:lnTo>
                    <a:pt x="900" y="3078"/>
                  </a:lnTo>
                  <a:lnTo>
                    <a:pt x="898" y="3084"/>
                  </a:lnTo>
                  <a:lnTo>
                    <a:pt x="898" y="3084"/>
                  </a:lnTo>
                  <a:lnTo>
                    <a:pt x="900" y="3086"/>
                  </a:lnTo>
                  <a:lnTo>
                    <a:pt x="902" y="3090"/>
                  </a:lnTo>
                  <a:lnTo>
                    <a:pt x="902" y="3090"/>
                  </a:lnTo>
                  <a:lnTo>
                    <a:pt x="902" y="3090"/>
                  </a:lnTo>
                  <a:lnTo>
                    <a:pt x="908" y="3096"/>
                  </a:lnTo>
                  <a:lnTo>
                    <a:pt x="908" y="3096"/>
                  </a:lnTo>
                  <a:lnTo>
                    <a:pt x="914" y="3098"/>
                  </a:lnTo>
                  <a:lnTo>
                    <a:pt x="914" y="3098"/>
                  </a:lnTo>
                  <a:lnTo>
                    <a:pt x="920" y="3098"/>
                  </a:lnTo>
                  <a:lnTo>
                    <a:pt x="922" y="3098"/>
                  </a:lnTo>
                  <a:lnTo>
                    <a:pt x="922" y="3098"/>
                  </a:lnTo>
                  <a:lnTo>
                    <a:pt x="924" y="3098"/>
                  </a:lnTo>
                  <a:lnTo>
                    <a:pt x="924" y="3098"/>
                  </a:lnTo>
                  <a:lnTo>
                    <a:pt x="928" y="3096"/>
                  </a:lnTo>
                  <a:lnTo>
                    <a:pt x="928" y="3096"/>
                  </a:lnTo>
                  <a:lnTo>
                    <a:pt x="932" y="3092"/>
                  </a:lnTo>
                  <a:lnTo>
                    <a:pt x="932" y="3092"/>
                  </a:lnTo>
                  <a:lnTo>
                    <a:pt x="934" y="3092"/>
                  </a:lnTo>
                  <a:lnTo>
                    <a:pt x="934" y="3092"/>
                  </a:lnTo>
                  <a:lnTo>
                    <a:pt x="938" y="3088"/>
                  </a:lnTo>
                  <a:lnTo>
                    <a:pt x="940" y="3086"/>
                  </a:lnTo>
                  <a:lnTo>
                    <a:pt x="938" y="3084"/>
                  </a:lnTo>
                  <a:lnTo>
                    <a:pt x="938" y="3084"/>
                  </a:lnTo>
                  <a:lnTo>
                    <a:pt x="938" y="3080"/>
                  </a:lnTo>
                  <a:lnTo>
                    <a:pt x="938" y="3080"/>
                  </a:lnTo>
                  <a:lnTo>
                    <a:pt x="940" y="3078"/>
                  </a:lnTo>
                  <a:lnTo>
                    <a:pt x="940" y="3078"/>
                  </a:lnTo>
                  <a:lnTo>
                    <a:pt x="940" y="3074"/>
                  </a:lnTo>
                  <a:lnTo>
                    <a:pt x="940" y="3074"/>
                  </a:lnTo>
                  <a:lnTo>
                    <a:pt x="942" y="3070"/>
                  </a:lnTo>
                  <a:lnTo>
                    <a:pt x="942" y="3068"/>
                  </a:lnTo>
                  <a:lnTo>
                    <a:pt x="942" y="3068"/>
                  </a:lnTo>
                  <a:lnTo>
                    <a:pt x="944" y="3066"/>
                  </a:lnTo>
                  <a:lnTo>
                    <a:pt x="944" y="3066"/>
                  </a:lnTo>
                  <a:lnTo>
                    <a:pt x="944" y="3062"/>
                  </a:lnTo>
                  <a:lnTo>
                    <a:pt x="944" y="3062"/>
                  </a:lnTo>
                  <a:lnTo>
                    <a:pt x="944" y="3058"/>
                  </a:lnTo>
                  <a:lnTo>
                    <a:pt x="944" y="3058"/>
                  </a:lnTo>
                  <a:lnTo>
                    <a:pt x="944" y="3056"/>
                  </a:lnTo>
                  <a:lnTo>
                    <a:pt x="944" y="3056"/>
                  </a:lnTo>
                  <a:lnTo>
                    <a:pt x="946" y="3054"/>
                  </a:lnTo>
                  <a:lnTo>
                    <a:pt x="946" y="3054"/>
                  </a:lnTo>
                  <a:lnTo>
                    <a:pt x="946" y="3050"/>
                  </a:lnTo>
                  <a:lnTo>
                    <a:pt x="946" y="3050"/>
                  </a:lnTo>
                  <a:lnTo>
                    <a:pt x="946" y="3042"/>
                  </a:lnTo>
                  <a:lnTo>
                    <a:pt x="946" y="3042"/>
                  </a:lnTo>
                  <a:lnTo>
                    <a:pt x="944" y="3038"/>
                  </a:lnTo>
                  <a:lnTo>
                    <a:pt x="944" y="3038"/>
                  </a:lnTo>
                  <a:lnTo>
                    <a:pt x="944" y="3036"/>
                  </a:lnTo>
                  <a:lnTo>
                    <a:pt x="944" y="3036"/>
                  </a:lnTo>
                  <a:lnTo>
                    <a:pt x="944" y="3034"/>
                  </a:lnTo>
                  <a:lnTo>
                    <a:pt x="944" y="3034"/>
                  </a:lnTo>
                  <a:lnTo>
                    <a:pt x="944" y="3030"/>
                  </a:lnTo>
                  <a:lnTo>
                    <a:pt x="944" y="3028"/>
                  </a:lnTo>
                  <a:lnTo>
                    <a:pt x="944" y="3028"/>
                  </a:lnTo>
                  <a:lnTo>
                    <a:pt x="944" y="3026"/>
                  </a:lnTo>
                  <a:lnTo>
                    <a:pt x="944" y="3026"/>
                  </a:lnTo>
                  <a:lnTo>
                    <a:pt x="946" y="3022"/>
                  </a:lnTo>
                  <a:lnTo>
                    <a:pt x="946" y="3022"/>
                  </a:lnTo>
                  <a:lnTo>
                    <a:pt x="946" y="3020"/>
                  </a:lnTo>
                  <a:lnTo>
                    <a:pt x="946" y="3020"/>
                  </a:lnTo>
                  <a:lnTo>
                    <a:pt x="946" y="3018"/>
                  </a:lnTo>
                  <a:lnTo>
                    <a:pt x="946" y="3018"/>
                  </a:lnTo>
                  <a:lnTo>
                    <a:pt x="948" y="3016"/>
                  </a:lnTo>
                  <a:lnTo>
                    <a:pt x="948" y="3016"/>
                  </a:lnTo>
                  <a:lnTo>
                    <a:pt x="950" y="3012"/>
                  </a:lnTo>
                  <a:lnTo>
                    <a:pt x="950" y="3012"/>
                  </a:lnTo>
                  <a:lnTo>
                    <a:pt x="950" y="3010"/>
                  </a:lnTo>
                  <a:lnTo>
                    <a:pt x="950" y="3010"/>
                  </a:lnTo>
                  <a:lnTo>
                    <a:pt x="950" y="3006"/>
                  </a:lnTo>
                  <a:lnTo>
                    <a:pt x="950" y="3006"/>
                  </a:lnTo>
                  <a:lnTo>
                    <a:pt x="952" y="3002"/>
                  </a:lnTo>
                  <a:lnTo>
                    <a:pt x="952" y="3002"/>
                  </a:lnTo>
                  <a:lnTo>
                    <a:pt x="952" y="3000"/>
                  </a:lnTo>
                  <a:lnTo>
                    <a:pt x="952" y="3000"/>
                  </a:lnTo>
                  <a:lnTo>
                    <a:pt x="952" y="3000"/>
                  </a:lnTo>
                  <a:lnTo>
                    <a:pt x="952" y="3000"/>
                  </a:lnTo>
                  <a:lnTo>
                    <a:pt x="954" y="2996"/>
                  </a:lnTo>
                  <a:lnTo>
                    <a:pt x="954" y="2996"/>
                  </a:lnTo>
                  <a:lnTo>
                    <a:pt x="956" y="2994"/>
                  </a:lnTo>
                  <a:lnTo>
                    <a:pt x="956" y="2994"/>
                  </a:lnTo>
                  <a:lnTo>
                    <a:pt x="956" y="2990"/>
                  </a:lnTo>
                  <a:lnTo>
                    <a:pt x="956" y="2990"/>
                  </a:lnTo>
                  <a:lnTo>
                    <a:pt x="956" y="2986"/>
                  </a:lnTo>
                  <a:lnTo>
                    <a:pt x="956" y="2986"/>
                  </a:lnTo>
                  <a:lnTo>
                    <a:pt x="958" y="2984"/>
                  </a:lnTo>
                  <a:lnTo>
                    <a:pt x="958" y="2984"/>
                  </a:lnTo>
                  <a:lnTo>
                    <a:pt x="958" y="2980"/>
                  </a:lnTo>
                  <a:lnTo>
                    <a:pt x="958" y="2978"/>
                  </a:lnTo>
                  <a:lnTo>
                    <a:pt x="958" y="2978"/>
                  </a:lnTo>
                  <a:lnTo>
                    <a:pt x="958" y="2976"/>
                  </a:lnTo>
                  <a:lnTo>
                    <a:pt x="958" y="2976"/>
                  </a:lnTo>
                  <a:lnTo>
                    <a:pt x="960" y="2972"/>
                  </a:lnTo>
                  <a:lnTo>
                    <a:pt x="960" y="2972"/>
                  </a:lnTo>
                  <a:lnTo>
                    <a:pt x="960" y="2970"/>
                  </a:lnTo>
                  <a:lnTo>
                    <a:pt x="960" y="2970"/>
                  </a:lnTo>
                  <a:lnTo>
                    <a:pt x="960" y="2968"/>
                  </a:lnTo>
                  <a:lnTo>
                    <a:pt x="960" y="2968"/>
                  </a:lnTo>
                  <a:lnTo>
                    <a:pt x="960" y="2964"/>
                  </a:lnTo>
                  <a:lnTo>
                    <a:pt x="960" y="2964"/>
                  </a:lnTo>
                  <a:lnTo>
                    <a:pt x="960" y="2962"/>
                  </a:lnTo>
                  <a:lnTo>
                    <a:pt x="960" y="2962"/>
                  </a:lnTo>
                  <a:lnTo>
                    <a:pt x="962" y="2960"/>
                  </a:lnTo>
                  <a:lnTo>
                    <a:pt x="962" y="2960"/>
                  </a:lnTo>
                  <a:lnTo>
                    <a:pt x="964" y="2956"/>
                  </a:lnTo>
                  <a:lnTo>
                    <a:pt x="964" y="2956"/>
                  </a:lnTo>
                  <a:lnTo>
                    <a:pt x="966" y="2954"/>
                  </a:lnTo>
                  <a:lnTo>
                    <a:pt x="968" y="2950"/>
                  </a:lnTo>
                  <a:lnTo>
                    <a:pt x="968" y="2950"/>
                  </a:lnTo>
                  <a:lnTo>
                    <a:pt x="966" y="2946"/>
                  </a:lnTo>
                  <a:lnTo>
                    <a:pt x="966" y="2946"/>
                  </a:lnTo>
                  <a:lnTo>
                    <a:pt x="966" y="2944"/>
                  </a:lnTo>
                  <a:lnTo>
                    <a:pt x="966" y="2942"/>
                  </a:lnTo>
                  <a:lnTo>
                    <a:pt x="966" y="2942"/>
                  </a:lnTo>
                  <a:lnTo>
                    <a:pt x="966" y="2938"/>
                  </a:lnTo>
                  <a:lnTo>
                    <a:pt x="966" y="2938"/>
                  </a:lnTo>
                  <a:lnTo>
                    <a:pt x="966" y="2936"/>
                  </a:lnTo>
                  <a:lnTo>
                    <a:pt x="966" y="2936"/>
                  </a:lnTo>
                  <a:lnTo>
                    <a:pt x="966" y="2932"/>
                  </a:lnTo>
                  <a:lnTo>
                    <a:pt x="966" y="2932"/>
                  </a:lnTo>
                  <a:lnTo>
                    <a:pt x="968" y="2928"/>
                  </a:lnTo>
                  <a:lnTo>
                    <a:pt x="968" y="2928"/>
                  </a:lnTo>
                  <a:lnTo>
                    <a:pt x="968" y="2926"/>
                  </a:lnTo>
                  <a:lnTo>
                    <a:pt x="968" y="2926"/>
                  </a:lnTo>
                  <a:lnTo>
                    <a:pt x="968" y="2922"/>
                  </a:lnTo>
                  <a:lnTo>
                    <a:pt x="968" y="2922"/>
                  </a:lnTo>
                  <a:lnTo>
                    <a:pt x="968" y="2920"/>
                  </a:lnTo>
                  <a:lnTo>
                    <a:pt x="968" y="2920"/>
                  </a:lnTo>
                  <a:lnTo>
                    <a:pt x="968" y="2916"/>
                  </a:lnTo>
                  <a:lnTo>
                    <a:pt x="968" y="2916"/>
                  </a:lnTo>
                  <a:lnTo>
                    <a:pt x="968" y="2914"/>
                  </a:lnTo>
                  <a:lnTo>
                    <a:pt x="968" y="2914"/>
                  </a:lnTo>
                  <a:lnTo>
                    <a:pt x="968" y="2912"/>
                  </a:lnTo>
                  <a:lnTo>
                    <a:pt x="968" y="2912"/>
                  </a:lnTo>
                  <a:lnTo>
                    <a:pt x="970" y="2908"/>
                  </a:lnTo>
                  <a:lnTo>
                    <a:pt x="970" y="2908"/>
                  </a:lnTo>
                  <a:lnTo>
                    <a:pt x="970" y="2906"/>
                  </a:lnTo>
                  <a:lnTo>
                    <a:pt x="970" y="2906"/>
                  </a:lnTo>
                  <a:lnTo>
                    <a:pt x="970" y="2902"/>
                  </a:lnTo>
                  <a:lnTo>
                    <a:pt x="972" y="2900"/>
                  </a:lnTo>
                  <a:lnTo>
                    <a:pt x="972" y="2900"/>
                  </a:lnTo>
                  <a:lnTo>
                    <a:pt x="972" y="2896"/>
                  </a:lnTo>
                  <a:lnTo>
                    <a:pt x="972" y="2896"/>
                  </a:lnTo>
                  <a:lnTo>
                    <a:pt x="972" y="2894"/>
                  </a:lnTo>
                  <a:lnTo>
                    <a:pt x="972" y="2894"/>
                  </a:lnTo>
                  <a:lnTo>
                    <a:pt x="974" y="2892"/>
                  </a:lnTo>
                  <a:lnTo>
                    <a:pt x="974" y="2892"/>
                  </a:lnTo>
                  <a:lnTo>
                    <a:pt x="974" y="2890"/>
                  </a:lnTo>
                  <a:lnTo>
                    <a:pt x="974" y="2890"/>
                  </a:lnTo>
                  <a:lnTo>
                    <a:pt x="976" y="2886"/>
                  </a:lnTo>
                  <a:lnTo>
                    <a:pt x="976" y="2886"/>
                  </a:lnTo>
                  <a:lnTo>
                    <a:pt x="976" y="2882"/>
                  </a:lnTo>
                  <a:lnTo>
                    <a:pt x="976" y="2882"/>
                  </a:lnTo>
                  <a:lnTo>
                    <a:pt x="978" y="2880"/>
                  </a:lnTo>
                  <a:lnTo>
                    <a:pt x="978" y="2880"/>
                  </a:lnTo>
                  <a:lnTo>
                    <a:pt x="978" y="2878"/>
                  </a:lnTo>
                  <a:lnTo>
                    <a:pt x="978" y="2878"/>
                  </a:lnTo>
                  <a:lnTo>
                    <a:pt x="978" y="2874"/>
                  </a:lnTo>
                  <a:lnTo>
                    <a:pt x="978" y="2874"/>
                  </a:lnTo>
                  <a:lnTo>
                    <a:pt x="980" y="2870"/>
                  </a:lnTo>
                  <a:lnTo>
                    <a:pt x="980" y="2870"/>
                  </a:lnTo>
                  <a:lnTo>
                    <a:pt x="980" y="2868"/>
                  </a:lnTo>
                  <a:lnTo>
                    <a:pt x="980" y="2868"/>
                  </a:lnTo>
                  <a:lnTo>
                    <a:pt x="980" y="2864"/>
                  </a:lnTo>
                  <a:lnTo>
                    <a:pt x="980" y="2864"/>
                  </a:lnTo>
                  <a:lnTo>
                    <a:pt x="980" y="2862"/>
                  </a:lnTo>
                  <a:lnTo>
                    <a:pt x="980" y="2862"/>
                  </a:lnTo>
                  <a:lnTo>
                    <a:pt x="984" y="2858"/>
                  </a:lnTo>
                  <a:lnTo>
                    <a:pt x="984" y="2858"/>
                  </a:lnTo>
                  <a:lnTo>
                    <a:pt x="984" y="2856"/>
                  </a:lnTo>
                  <a:lnTo>
                    <a:pt x="984" y="2856"/>
                  </a:lnTo>
                  <a:lnTo>
                    <a:pt x="984" y="2854"/>
                  </a:lnTo>
                  <a:lnTo>
                    <a:pt x="984" y="2854"/>
                  </a:lnTo>
                  <a:lnTo>
                    <a:pt x="984" y="2850"/>
                  </a:lnTo>
                  <a:lnTo>
                    <a:pt x="984" y="2850"/>
                  </a:lnTo>
                  <a:lnTo>
                    <a:pt x="984" y="2848"/>
                  </a:lnTo>
                  <a:lnTo>
                    <a:pt x="984" y="2848"/>
                  </a:lnTo>
                  <a:lnTo>
                    <a:pt x="984" y="2846"/>
                  </a:lnTo>
                  <a:lnTo>
                    <a:pt x="984" y="2846"/>
                  </a:lnTo>
                  <a:lnTo>
                    <a:pt x="986" y="2844"/>
                  </a:lnTo>
                  <a:lnTo>
                    <a:pt x="986" y="2844"/>
                  </a:lnTo>
                  <a:lnTo>
                    <a:pt x="986" y="2840"/>
                  </a:lnTo>
                  <a:lnTo>
                    <a:pt x="986" y="2840"/>
                  </a:lnTo>
                  <a:lnTo>
                    <a:pt x="988" y="2836"/>
                  </a:lnTo>
                  <a:lnTo>
                    <a:pt x="988" y="2836"/>
                  </a:lnTo>
                  <a:lnTo>
                    <a:pt x="988" y="2834"/>
                  </a:lnTo>
                  <a:lnTo>
                    <a:pt x="988" y="2834"/>
                  </a:lnTo>
                  <a:lnTo>
                    <a:pt x="990" y="2830"/>
                  </a:lnTo>
                  <a:lnTo>
                    <a:pt x="990" y="2830"/>
                  </a:lnTo>
                  <a:lnTo>
                    <a:pt x="990" y="2824"/>
                  </a:lnTo>
                  <a:lnTo>
                    <a:pt x="990" y="2824"/>
                  </a:lnTo>
                  <a:lnTo>
                    <a:pt x="990" y="2822"/>
                  </a:lnTo>
                  <a:lnTo>
                    <a:pt x="990" y="2822"/>
                  </a:lnTo>
                  <a:lnTo>
                    <a:pt x="990" y="2822"/>
                  </a:lnTo>
                  <a:lnTo>
                    <a:pt x="990" y="2822"/>
                  </a:lnTo>
                  <a:lnTo>
                    <a:pt x="992" y="2818"/>
                  </a:lnTo>
                  <a:lnTo>
                    <a:pt x="992" y="2818"/>
                  </a:lnTo>
                  <a:lnTo>
                    <a:pt x="992" y="2816"/>
                  </a:lnTo>
                  <a:lnTo>
                    <a:pt x="992" y="2816"/>
                  </a:lnTo>
                  <a:lnTo>
                    <a:pt x="992" y="2812"/>
                  </a:lnTo>
                  <a:lnTo>
                    <a:pt x="992" y="2812"/>
                  </a:lnTo>
                  <a:lnTo>
                    <a:pt x="992" y="2810"/>
                  </a:lnTo>
                  <a:lnTo>
                    <a:pt x="992" y="2810"/>
                  </a:lnTo>
                  <a:lnTo>
                    <a:pt x="992" y="2808"/>
                  </a:lnTo>
                  <a:lnTo>
                    <a:pt x="992" y="2808"/>
                  </a:lnTo>
                  <a:lnTo>
                    <a:pt x="994" y="2804"/>
                  </a:lnTo>
                  <a:lnTo>
                    <a:pt x="994" y="2804"/>
                  </a:lnTo>
                  <a:lnTo>
                    <a:pt x="994" y="2802"/>
                  </a:lnTo>
                  <a:lnTo>
                    <a:pt x="994" y="2802"/>
                  </a:lnTo>
                  <a:lnTo>
                    <a:pt x="996" y="2798"/>
                  </a:lnTo>
                  <a:lnTo>
                    <a:pt x="996" y="2798"/>
                  </a:lnTo>
                  <a:lnTo>
                    <a:pt x="996" y="2796"/>
                  </a:lnTo>
                  <a:lnTo>
                    <a:pt x="996" y="2796"/>
                  </a:lnTo>
                  <a:lnTo>
                    <a:pt x="996" y="2794"/>
                  </a:lnTo>
                  <a:lnTo>
                    <a:pt x="996" y="2794"/>
                  </a:lnTo>
                  <a:lnTo>
                    <a:pt x="998" y="2790"/>
                  </a:lnTo>
                  <a:lnTo>
                    <a:pt x="998" y="2790"/>
                  </a:lnTo>
                  <a:lnTo>
                    <a:pt x="998" y="2786"/>
                  </a:lnTo>
                  <a:lnTo>
                    <a:pt x="998" y="2786"/>
                  </a:lnTo>
                  <a:lnTo>
                    <a:pt x="998" y="2784"/>
                  </a:lnTo>
                  <a:lnTo>
                    <a:pt x="998" y="2784"/>
                  </a:lnTo>
                  <a:lnTo>
                    <a:pt x="998" y="2782"/>
                  </a:lnTo>
                  <a:lnTo>
                    <a:pt x="998" y="2782"/>
                  </a:lnTo>
                  <a:lnTo>
                    <a:pt x="998" y="2778"/>
                  </a:lnTo>
                  <a:lnTo>
                    <a:pt x="998" y="2778"/>
                  </a:lnTo>
                  <a:lnTo>
                    <a:pt x="996" y="2774"/>
                  </a:lnTo>
                  <a:lnTo>
                    <a:pt x="996" y="2774"/>
                  </a:lnTo>
                  <a:lnTo>
                    <a:pt x="996" y="2772"/>
                  </a:lnTo>
                  <a:lnTo>
                    <a:pt x="996" y="2772"/>
                  </a:lnTo>
                  <a:lnTo>
                    <a:pt x="998" y="2770"/>
                  </a:lnTo>
                  <a:lnTo>
                    <a:pt x="998" y="2768"/>
                  </a:lnTo>
                  <a:lnTo>
                    <a:pt x="998" y="2768"/>
                  </a:lnTo>
                  <a:lnTo>
                    <a:pt x="998" y="2764"/>
                  </a:lnTo>
                  <a:lnTo>
                    <a:pt x="998" y="2764"/>
                  </a:lnTo>
                  <a:lnTo>
                    <a:pt x="1000" y="2762"/>
                  </a:lnTo>
                  <a:lnTo>
                    <a:pt x="1000" y="2762"/>
                  </a:lnTo>
                  <a:lnTo>
                    <a:pt x="1000" y="2760"/>
                  </a:lnTo>
                  <a:lnTo>
                    <a:pt x="1000" y="2760"/>
                  </a:lnTo>
                  <a:lnTo>
                    <a:pt x="1002" y="2756"/>
                  </a:lnTo>
                  <a:lnTo>
                    <a:pt x="1002" y="2756"/>
                  </a:lnTo>
                  <a:lnTo>
                    <a:pt x="1004" y="2754"/>
                  </a:lnTo>
                  <a:lnTo>
                    <a:pt x="1004" y="2754"/>
                  </a:lnTo>
                  <a:lnTo>
                    <a:pt x="1006" y="2752"/>
                  </a:lnTo>
                  <a:lnTo>
                    <a:pt x="1006" y="2752"/>
                  </a:lnTo>
                  <a:lnTo>
                    <a:pt x="1006" y="2744"/>
                  </a:lnTo>
                  <a:lnTo>
                    <a:pt x="1006" y="2744"/>
                  </a:lnTo>
                  <a:lnTo>
                    <a:pt x="1006" y="2742"/>
                  </a:lnTo>
                  <a:lnTo>
                    <a:pt x="1004" y="2738"/>
                  </a:lnTo>
                  <a:lnTo>
                    <a:pt x="1004" y="2738"/>
                  </a:lnTo>
                  <a:lnTo>
                    <a:pt x="1004" y="2738"/>
                  </a:lnTo>
                  <a:lnTo>
                    <a:pt x="1004" y="2736"/>
                  </a:lnTo>
                  <a:lnTo>
                    <a:pt x="1004" y="2736"/>
                  </a:lnTo>
                  <a:lnTo>
                    <a:pt x="1006" y="2734"/>
                  </a:lnTo>
                  <a:lnTo>
                    <a:pt x="1006" y="2734"/>
                  </a:lnTo>
                  <a:lnTo>
                    <a:pt x="1006" y="2730"/>
                  </a:lnTo>
                  <a:lnTo>
                    <a:pt x="1006" y="2728"/>
                  </a:lnTo>
                  <a:lnTo>
                    <a:pt x="1006" y="2728"/>
                  </a:lnTo>
                  <a:lnTo>
                    <a:pt x="1008" y="2724"/>
                  </a:lnTo>
                  <a:lnTo>
                    <a:pt x="1008" y="2722"/>
                  </a:lnTo>
                  <a:lnTo>
                    <a:pt x="1008" y="2722"/>
                  </a:lnTo>
                  <a:lnTo>
                    <a:pt x="1008" y="2718"/>
                  </a:lnTo>
                  <a:lnTo>
                    <a:pt x="1008" y="2718"/>
                  </a:lnTo>
                  <a:lnTo>
                    <a:pt x="1008" y="2716"/>
                  </a:lnTo>
                  <a:lnTo>
                    <a:pt x="1008" y="2716"/>
                  </a:lnTo>
                  <a:lnTo>
                    <a:pt x="1012" y="2714"/>
                  </a:lnTo>
                  <a:lnTo>
                    <a:pt x="1012" y="2712"/>
                  </a:lnTo>
                  <a:lnTo>
                    <a:pt x="1012" y="2712"/>
                  </a:lnTo>
                  <a:lnTo>
                    <a:pt x="1014" y="2708"/>
                  </a:lnTo>
                  <a:lnTo>
                    <a:pt x="1014" y="2708"/>
                  </a:lnTo>
                  <a:lnTo>
                    <a:pt x="1014" y="2706"/>
                  </a:lnTo>
                  <a:lnTo>
                    <a:pt x="1014" y="2706"/>
                  </a:lnTo>
                  <a:lnTo>
                    <a:pt x="1014" y="2706"/>
                  </a:lnTo>
                  <a:lnTo>
                    <a:pt x="1014" y="2706"/>
                  </a:lnTo>
                  <a:lnTo>
                    <a:pt x="1016" y="2700"/>
                  </a:lnTo>
                  <a:lnTo>
                    <a:pt x="1016" y="2700"/>
                  </a:lnTo>
                  <a:lnTo>
                    <a:pt x="1016" y="2698"/>
                  </a:lnTo>
                  <a:lnTo>
                    <a:pt x="1016" y="2698"/>
                  </a:lnTo>
                  <a:lnTo>
                    <a:pt x="1016" y="2696"/>
                  </a:lnTo>
                  <a:lnTo>
                    <a:pt x="1016" y="2696"/>
                  </a:lnTo>
                  <a:lnTo>
                    <a:pt x="1016" y="2692"/>
                  </a:lnTo>
                  <a:lnTo>
                    <a:pt x="1016" y="2692"/>
                  </a:lnTo>
                  <a:lnTo>
                    <a:pt x="1016" y="2690"/>
                  </a:lnTo>
                  <a:lnTo>
                    <a:pt x="1016" y="2690"/>
                  </a:lnTo>
                  <a:lnTo>
                    <a:pt x="1016" y="2686"/>
                  </a:lnTo>
                  <a:lnTo>
                    <a:pt x="1016" y="2686"/>
                  </a:lnTo>
                  <a:lnTo>
                    <a:pt x="1016" y="2684"/>
                  </a:lnTo>
                  <a:lnTo>
                    <a:pt x="1016" y="2682"/>
                  </a:lnTo>
                  <a:lnTo>
                    <a:pt x="1016" y="2682"/>
                  </a:lnTo>
                  <a:lnTo>
                    <a:pt x="1018" y="2680"/>
                  </a:lnTo>
                  <a:lnTo>
                    <a:pt x="1018" y="2680"/>
                  </a:lnTo>
                  <a:lnTo>
                    <a:pt x="1018" y="2678"/>
                  </a:lnTo>
                  <a:lnTo>
                    <a:pt x="1018" y="2678"/>
                  </a:lnTo>
                  <a:lnTo>
                    <a:pt x="1022" y="2674"/>
                  </a:lnTo>
                  <a:lnTo>
                    <a:pt x="1022" y="2674"/>
                  </a:lnTo>
                  <a:lnTo>
                    <a:pt x="1022" y="2672"/>
                  </a:lnTo>
                  <a:lnTo>
                    <a:pt x="1022" y="2672"/>
                  </a:lnTo>
                  <a:lnTo>
                    <a:pt x="1024" y="2668"/>
                  </a:lnTo>
                  <a:lnTo>
                    <a:pt x="1024" y="2668"/>
                  </a:lnTo>
                  <a:lnTo>
                    <a:pt x="1024" y="2664"/>
                  </a:lnTo>
                  <a:lnTo>
                    <a:pt x="1024" y="2664"/>
                  </a:lnTo>
                  <a:lnTo>
                    <a:pt x="1024" y="2662"/>
                  </a:lnTo>
                  <a:lnTo>
                    <a:pt x="1024" y="2662"/>
                  </a:lnTo>
                  <a:lnTo>
                    <a:pt x="1024" y="2658"/>
                  </a:lnTo>
                  <a:lnTo>
                    <a:pt x="1024" y="2658"/>
                  </a:lnTo>
                  <a:lnTo>
                    <a:pt x="1024" y="2656"/>
                  </a:lnTo>
                  <a:lnTo>
                    <a:pt x="1024" y="2656"/>
                  </a:lnTo>
                  <a:lnTo>
                    <a:pt x="1024" y="2650"/>
                  </a:lnTo>
                  <a:lnTo>
                    <a:pt x="1024" y="2650"/>
                  </a:lnTo>
                  <a:lnTo>
                    <a:pt x="1024" y="2648"/>
                  </a:lnTo>
                  <a:lnTo>
                    <a:pt x="1024" y="2648"/>
                  </a:lnTo>
                  <a:lnTo>
                    <a:pt x="1026" y="2644"/>
                  </a:lnTo>
                  <a:lnTo>
                    <a:pt x="1026" y="2644"/>
                  </a:lnTo>
                  <a:lnTo>
                    <a:pt x="1026" y="2640"/>
                  </a:lnTo>
                  <a:lnTo>
                    <a:pt x="1026" y="2640"/>
                  </a:lnTo>
                  <a:lnTo>
                    <a:pt x="1024" y="2638"/>
                  </a:lnTo>
                  <a:lnTo>
                    <a:pt x="1024" y="2638"/>
                  </a:lnTo>
                  <a:lnTo>
                    <a:pt x="1026" y="2636"/>
                  </a:lnTo>
                  <a:lnTo>
                    <a:pt x="1026" y="2636"/>
                  </a:lnTo>
                  <a:lnTo>
                    <a:pt x="1026" y="2632"/>
                  </a:lnTo>
                  <a:lnTo>
                    <a:pt x="1026" y="2632"/>
                  </a:lnTo>
                  <a:lnTo>
                    <a:pt x="1026" y="2628"/>
                  </a:lnTo>
                  <a:lnTo>
                    <a:pt x="1026" y="2628"/>
                  </a:lnTo>
                  <a:lnTo>
                    <a:pt x="1026" y="2626"/>
                  </a:lnTo>
                  <a:lnTo>
                    <a:pt x="1026" y="2626"/>
                  </a:lnTo>
                  <a:lnTo>
                    <a:pt x="1026" y="2622"/>
                  </a:lnTo>
                  <a:lnTo>
                    <a:pt x="1026" y="2622"/>
                  </a:lnTo>
                  <a:lnTo>
                    <a:pt x="1028" y="2620"/>
                  </a:lnTo>
                  <a:lnTo>
                    <a:pt x="1028" y="2620"/>
                  </a:lnTo>
                  <a:lnTo>
                    <a:pt x="1030" y="2616"/>
                  </a:lnTo>
                  <a:lnTo>
                    <a:pt x="1030" y="2616"/>
                  </a:lnTo>
                  <a:lnTo>
                    <a:pt x="1030" y="2612"/>
                  </a:lnTo>
                  <a:lnTo>
                    <a:pt x="1030" y="2612"/>
                  </a:lnTo>
                  <a:lnTo>
                    <a:pt x="1030" y="2610"/>
                  </a:lnTo>
                  <a:lnTo>
                    <a:pt x="1030" y="2610"/>
                  </a:lnTo>
                  <a:lnTo>
                    <a:pt x="1032" y="2608"/>
                  </a:lnTo>
                  <a:lnTo>
                    <a:pt x="1032" y="2608"/>
                  </a:lnTo>
                  <a:lnTo>
                    <a:pt x="1034" y="2606"/>
                  </a:lnTo>
                  <a:lnTo>
                    <a:pt x="1034" y="2606"/>
                  </a:lnTo>
                  <a:lnTo>
                    <a:pt x="1036" y="2602"/>
                  </a:lnTo>
                  <a:lnTo>
                    <a:pt x="1036" y="2602"/>
                  </a:lnTo>
                  <a:lnTo>
                    <a:pt x="1036" y="2600"/>
                  </a:lnTo>
                  <a:lnTo>
                    <a:pt x="1036" y="2600"/>
                  </a:lnTo>
                  <a:lnTo>
                    <a:pt x="1036" y="2598"/>
                  </a:lnTo>
                  <a:lnTo>
                    <a:pt x="1036" y="2598"/>
                  </a:lnTo>
                  <a:lnTo>
                    <a:pt x="1038" y="2594"/>
                  </a:lnTo>
                  <a:lnTo>
                    <a:pt x="1038" y="2594"/>
                  </a:lnTo>
                  <a:lnTo>
                    <a:pt x="1038" y="2590"/>
                  </a:lnTo>
                  <a:lnTo>
                    <a:pt x="1038" y="2590"/>
                  </a:lnTo>
                  <a:lnTo>
                    <a:pt x="1038" y="2588"/>
                  </a:lnTo>
                  <a:lnTo>
                    <a:pt x="1038" y="2588"/>
                  </a:lnTo>
                  <a:lnTo>
                    <a:pt x="1038" y="2584"/>
                  </a:lnTo>
                  <a:lnTo>
                    <a:pt x="1038" y="2584"/>
                  </a:lnTo>
                  <a:lnTo>
                    <a:pt x="1038" y="2582"/>
                  </a:lnTo>
                  <a:lnTo>
                    <a:pt x="1038" y="2582"/>
                  </a:lnTo>
                  <a:lnTo>
                    <a:pt x="1038" y="2578"/>
                  </a:lnTo>
                  <a:lnTo>
                    <a:pt x="1038" y="2578"/>
                  </a:lnTo>
                  <a:lnTo>
                    <a:pt x="1038" y="2576"/>
                  </a:lnTo>
                  <a:lnTo>
                    <a:pt x="1038" y="2576"/>
                  </a:lnTo>
                  <a:lnTo>
                    <a:pt x="1038" y="2572"/>
                  </a:lnTo>
                  <a:lnTo>
                    <a:pt x="1038" y="2572"/>
                  </a:lnTo>
                  <a:lnTo>
                    <a:pt x="1038" y="2570"/>
                  </a:lnTo>
                  <a:lnTo>
                    <a:pt x="1038" y="2570"/>
                  </a:lnTo>
                  <a:lnTo>
                    <a:pt x="1038" y="2566"/>
                  </a:lnTo>
                  <a:lnTo>
                    <a:pt x="1038" y="2566"/>
                  </a:lnTo>
                  <a:lnTo>
                    <a:pt x="1038" y="2564"/>
                  </a:lnTo>
                  <a:lnTo>
                    <a:pt x="1038" y="2564"/>
                  </a:lnTo>
                  <a:lnTo>
                    <a:pt x="1038" y="2562"/>
                  </a:lnTo>
                  <a:lnTo>
                    <a:pt x="1038" y="2562"/>
                  </a:lnTo>
                  <a:lnTo>
                    <a:pt x="1040" y="2558"/>
                  </a:lnTo>
                  <a:lnTo>
                    <a:pt x="1040" y="2558"/>
                  </a:lnTo>
                  <a:lnTo>
                    <a:pt x="1042" y="2554"/>
                  </a:lnTo>
                  <a:lnTo>
                    <a:pt x="1042" y="2554"/>
                  </a:lnTo>
                  <a:lnTo>
                    <a:pt x="1044" y="2552"/>
                  </a:lnTo>
                  <a:lnTo>
                    <a:pt x="1044" y="2552"/>
                  </a:lnTo>
                  <a:lnTo>
                    <a:pt x="1044" y="2550"/>
                  </a:lnTo>
                  <a:lnTo>
                    <a:pt x="1044" y="2550"/>
                  </a:lnTo>
                  <a:lnTo>
                    <a:pt x="1048" y="2544"/>
                  </a:lnTo>
                  <a:lnTo>
                    <a:pt x="1048" y="2544"/>
                  </a:lnTo>
                  <a:lnTo>
                    <a:pt x="1048" y="2540"/>
                  </a:lnTo>
                  <a:lnTo>
                    <a:pt x="1048" y="2536"/>
                  </a:lnTo>
                  <a:lnTo>
                    <a:pt x="1048" y="2536"/>
                  </a:lnTo>
                  <a:lnTo>
                    <a:pt x="1048" y="2536"/>
                  </a:lnTo>
                  <a:lnTo>
                    <a:pt x="1046" y="2532"/>
                  </a:lnTo>
                  <a:lnTo>
                    <a:pt x="1046" y="2532"/>
                  </a:lnTo>
                  <a:lnTo>
                    <a:pt x="1048" y="2528"/>
                  </a:lnTo>
                  <a:lnTo>
                    <a:pt x="1048" y="2528"/>
                  </a:lnTo>
                  <a:lnTo>
                    <a:pt x="1048" y="2524"/>
                  </a:lnTo>
                  <a:lnTo>
                    <a:pt x="1048" y="2524"/>
                  </a:lnTo>
                  <a:lnTo>
                    <a:pt x="1052" y="2518"/>
                  </a:lnTo>
                  <a:lnTo>
                    <a:pt x="1052" y="2518"/>
                  </a:lnTo>
                  <a:lnTo>
                    <a:pt x="1052" y="2512"/>
                  </a:lnTo>
                  <a:lnTo>
                    <a:pt x="1052" y="2512"/>
                  </a:lnTo>
                  <a:lnTo>
                    <a:pt x="1052" y="2512"/>
                  </a:lnTo>
                  <a:lnTo>
                    <a:pt x="1052" y="2512"/>
                  </a:lnTo>
                  <a:lnTo>
                    <a:pt x="1052" y="2508"/>
                  </a:lnTo>
                  <a:lnTo>
                    <a:pt x="1052" y="2508"/>
                  </a:lnTo>
                  <a:lnTo>
                    <a:pt x="1052" y="2506"/>
                  </a:lnTo>
                  <a:lnTo>
                    <a:pt x="1054" y="2504"/>
                  </a:lnTo>
                  <a:lnTo>
                    <a:pt x="1054" y="2504"/>
                  </a:lnTo>
                  <a:lnTo>
                    <a:pt x="1054" y="2500"/>
                  </a:lnTo>
                  <a:lnTo>
                    <a:pt x="1054" y="2500"/>
                  </a:lnTo>
                  <a:lnTo>
                    <a:pt x="1056" y="2500"/>
                  </a:lnTo>
                  <a:lnTo>
                    <a:pt x="1056" y="2500"/>
                  </a:lnTo>
                  <a:lnTo>
                    <a:pt x="1058" y="2498"/>
                  </a:lnTo>
                  <a:lnTo>
                    <a:pt x="1058" y="2498"/>
                  </a:lnTo>
                  <a:lnTo>
                    <a:pt x="1060" y="2494"/>
                  </a:lnTo>
                  <a:lnTo>
                    <a:pt x="1060" y="2494"/>
                  </a:lnTo>
                  <a:lnTo>
                    <a:pt x="1060" y="2490"/>
                  </a:lnTo>
                  <a:lnTo>
                    <a:pt x="1060" y="2490"/>
                  </a:lnTo>
                  <a:lnTo>
                    <a:pt x="1060" y="2488"/>
                  </a:lnTo>
                  <a:lnTo>
                    <a:pt x="1060" y="2488"/>
                  </a:lnTo>
                  <a:lnTo>
                    <a:pt x="1060" y="2484"/>
                  </a:lnTo>
                  <a:lnTo>
                    <a:pt x="1060" y="2484"/>
                  </a:lnTo>
                  <a:lnTo>
                    <a:pt x="1060" y="2480"/>
                  </a:lnTo>
                  <a:lnTo>
                    <a:pt x="1060" y="2480"/>
                  </a:lnTo>
                  <a:lnTo>
                    <a:pt x="1060" y="2478"/>
                  </a:lnTo>
                  <a:lnTo>
                    <a:pt x="1062" y="2472"/>
                  </a:lnTo>
                  <a:lnTo>
                    <a:pt x="1062" y="2472"/>
                  </a:lnTo>
                  <a:lnTo>
                    <a:pt x="1062" y="2470"/>
                  </a:lnTo>
                  <a:lnTo>
                    <a:pt x="1062" y="2470"/>
                  </a:lnTo>
                  <a:lnTo>
                    <a:pt x="1062" y="2466"/>
                  </a:lnTo>
                  <a:lnTo>
                    <a:pt x="1062" y="2466"/>
                  </a:lnTo>
                  <a:lnTo>
                    <a:pt x="1064" y="2462"/>
                  </a:lnTo>
                  <a:lnTo>
                    <a:pt x="1064" y="2462"/>
                  </a:lnTo>
                  <a:lnTo>
                    <a:pt x="1064" y="2460"/>
                  </a:lnTo>
                  <a:lnTo>
                    <a:pt x="1064" y="2460"/>
                  </a:lnTo>
                  <a:lnTo>
                    <a:pt x="1064" y="2456"/>
                  </a:lnTo>
                  <a:lnTo>
                    <a:pt x="1064" y="2456"/>
                  </a:lnTo>
                  <a:lnTo>
                    <a:pt x="1064" y="2454"/>
                  </a:lnTo>
                  <a:lnTo>
                    <a:pt x="1064" y="2454"/>
                  </a:lnTo>
                  <a:lnTo>
                    <a:pt x="1062" y="2450"/>
                  </a:lnTo>
                  <a:lnTo>
                    <a:pt x="1062" y="2450"/>
                  </a:lnTo>
                  <a:lnTo>
                    <a:pt x="1064" y="2448"/>
                  </a:lnTo>
                  <a:lnTo>
                    <a:pt x="1064" y="2448"/>
                  </a:lnTo>
                  <a:lnTo>
                    <a:pt x="1064" y="2444"/>
                  </a:lnTo>
                  <a:lnTo>
                    <a:pt x="1064" y="2444"/>
                  </a:lnTo>
                  <a:lnTo>
                    <a:pt x="1064" y="2442"/>
                  </a:lnTo>
                  <a:lnTo>
                    <a:pt x="1064" y="2442"/>
                  </a:lnTo>
                  <a:lnTo>
                    <a:pt x="1066" y="2440"/>
                  </a:lnTo>
                  <a:lnTo>
                    <a:pt x="1066" y="2440"/>
                  </a:lnTo>
                  <a:lnTo>
                    <a:pt x="1066" y="2436"/>
                  </a:lnTo>
                  <a:lnTo>
                    <a:pt x="1066" y="2436"/>
                  </a:lnTo>
                  <a:lnTo>
                    <a:pt x="1066" y="2434"/>
                  </a:lnTo>
                  <a:lnTo>
                    <a:pt x="1066" y="2434"/>
                  </a:lnTo>
                  <a:lnTo>
                    <a:pt x="1068" y="2432"/>
                  </a:lnTo>
                  <a:lnTo>
                    <a:pt x="1068" y="2432"/>
                  </a:lnTo>
                  <a:lnTo>
                    <a:pt x="1068" y="2428"/>
                  </a:lnTo>
                  <a:lnTo>
                    <a:pt x="1068" y="2428"/>
                  </a:lnTo>
                  <a:lnTo>
                    <a:pt x="1070" y="2426"/>
                  </a:lnTo>
                  <a:lnTo>
                    <a:pt x="1070" y="2426"/>
                  </a:lnTo>
                  <a:lnTo>
                    <a:pt x="1070" y="2418"/>
                  </a:lnTo>
                  <a:lnTo>
                    <a:pt x="1070" y="2418"/>
                  </a:lnTo>
                  <a:lnTo>
                    <a:pt x="1070" y="2416"/>
                  </a:lnTo>
                  <a:lnTo>
                    <a:pt x="1070" y="2416"/>
                  </a:lnTo>
                  <a:lnTo>
                    <a:pt x="1070" y="2412"/>
                  </a:lnTo>
                  <a:lnTo>
                    <a:pt x="1070" y="2412"/>
                  </a:lnTo>
                  <a:lnTo>
                    <a:pt x="1070" y="2410"/>
                  </a:lnTo>
                  <a:lnTo>
                    <a:pt x="1070" y="2408"/>
                  </a:lnTo>
                  <a:lnTo>
                    <a:pt x="1070" y="2408"/>
                  </a:lnTo>
                  <a:lnTo>
                    <a:pt x="1070" y="2404"/>
                  </a:lnTo>
                  <a:lnTo>
                    <a:pt x="1070" y="2404"/>
                  </a:lnTo>
                  <a:lnTo>
                    <a:pt x="1072" y="2400"/>
                  </a:lnTo>
                  <a:lnTo>
                    <a:pt x="1072" y="2400"/>
                  </a:lnTo>
                  <a:lnTo>
                    <a:pt x="1072" y="2398"/>
                  </a:lnTo>
                  <a:lnTo>
                    <a:pt x="1072" y="2398"/>
                  </a:lnTo>
                  <a:lnTo>
                    <a:pt x="1072" y="2396"/>
                  </a:lnTo>
                  <a:lnTo>
                    <a:pt x="1072" y="2396"/>
                  </a:lnTo>
                  <a:lnTo>
                    <a:pt x="1076" y="2394"/>
                  </a:lnTo>
                  <a:lnTo>
                    <a:pt x="1076" y="2394"/>
                  </a:lnTo>
                  <a:lnTo>
                    <a:pt x="1076" y="2386"/>
                  </a:lnTo>
                  <a:lnTo>
                    <a:pt x="1076" y="2384"/>
                  </a:lnTo>
                  <a:lnTo>
                    <a:pt x="1076" y="2384"/>
                  </a:lnTo>
                  <a:lnTo>
                    <a:pt x="1076" y="2382"/>
                  </a:lnTo>
                  <a:lnTo>
                    <a:pt x="1076" y="2382"/>
                  </a:lnTo>
                  <a:lnTo>
                    <a:pt x="1076" y="2380"/>
                  </a:lnTo>
                  <a:lnTo>
                    <a:pt x="1076" y="2380"/>
                  </a:lnTo>
                  <a:lnTo>
                    <a:pt x="1078" y="2376"/>
                  </a:lnTo>
                  <a:lnTo>
                    <a:pt x="1078" y="2376"/>
                  </a:lnTo>
                  <a:lnTo>
                    <a:pt x="1076" y="2372"/>
                  </a:lnTo>
                  <a:lnTo>
                    <a:pt x="1076" y="2372"/>
                  </a:lnTo>
                  <a:lnTo>
                    <a:pt x="1076" y="2370"/>
                  </a:lnTo>
                  <a:lnTo>
                    <a:pt x="1076" y="2370"/>
                  </a:lnTo>
                  <a:lnTo>
                    <a:pt x="1078" y="2370"/>
                  </a:lnTo>
                  <a:lnTo>
                    <a:pt x="1078" y="2370"/>
                  </a:lnTo>
                  <a:lnTo>
                    <a:pt x="1078" y="2366"/>
                  </a:lnTo>
                  <a:lnTo>
                    <a:pt x="1078" y="2366"/>
                  </a:lnTo>
                  <a:lnTo>
                    <a:pt x="1080" y="2362"/>
                  </a:lnTo>
                  <a:lnTo>
                    <a:pt x="1080" y="2362"/>
                  </a:lnTo>
                  <a:lnTo>
                    <a:pt x="1080" y="2360"/>
                  </a:lnTo>
                  <a:lnTo>
                    <a:pt x="1080" y="2360"/>
                  </a:lnTo>
                  <a:lnTo>
                    <a:pt x="1080" y="2358"/>
                  </a:lnTo>
                  <a:lnTo>
                    <a:pt x="1080" y="2358"/>
                  </a:lnTo>
                  <a:lnTo>
                    <a:pt x="1080" y="2356"/>
                  </a:lnTo>
                  <a:lnTo>
                    <a:pt x="1080" y="2356"/>
                  </a:lnTo>
                  <a:lnTo>
                    <a:pt x="1080" y="2352"/>
                  </a:lnTo>
                  <a:lnTo>
                    <a:pt x="1080" y="2352"/>
                  </a:lnTo>
                  <a:lnTo>
                    <a:pt x="1080" y="2350"/>
                  </a:lnTo>
                  <a:lnTo>
                    <a:pt x="1080" y="2350"/>
                  </a:lnTo>
                  <a:lnTo>
                    <a:pt x="1082" y="2348"/>
                  </a:lnTo>
                  <a:lnTo>
                    <a:pt x="1082" y="2348"/>
                  </a:lnTo>
                  <a:lnTo>
                    <a:pt x="1084" y="2344"/>
                  </a:lnTo>
                  <a:lnTo>
                    <a:pt x="1084" y="2344"/>
                  </a:lnTo>
                  <a:lnTo>
                    <a:pt x="1084" y="2342"/>
                  </a:lnTo>
                  <a:lnTo>
                    <a:pt x="1084" y="2342"/>
                  </a:lnTo>
                  <a:lnTo>
                    <a:pt x="1084" y="2338"/>
                  </a:lnTo>
                  <a:lnTo>
                    <a:pt x="1084" y="2338"/>
                  </a:lnTo>
                  <a:lnTo>
                    <a:pt x="1084" y="2334"/>
                  </a:lnTo>
                  <a:lnTo>
                    <a:pt x="1084" y="2334"/>
                  </a:lnTo>
                  <a:lnTo>
                    <a:pt x="1084" y="2332"/>
                  </a:lnTo>
                  <a:lnTo>
                    <a:pt x="1084" y="2332"/>
                  </a:lnTo>
                  <a:lnTo>
                    <a:pt x="1086" y="2330"/>
                  </a:lnTo>
                  <a:lnTo>
                    <a:pt x="1086" y="2330"/>
                  </a:lnTo>
                  <a:lnTo>
                    <a:pt x="1086" y="2328"/>
                  </a:lnTo>
                  <a:lnTo>
                    <a:pt x="1086" y="2328"/>
                  </a:lnTo>
                  <a:lnTo>
                    <a:pt x="1088" y="2324"/>
                  </a:lnTo>
                  <a:lnTo>
                    <a:pt x="1088" y="2324"/>
                  </a:lnTo>
                  <a:lnTo>
                    <a:pt x="1088" y="2322"/>
                  </a:lnTo>
                  <a:lnTo>
                    <a:pt x="1088" y="2322"/>
                  </a:lnTo>
                  <a:lnTo>
                    <a:pt x="1090" y="2320"/>
                  </a:lnTo>
                  <a:lnTo>
                    <a:pt x="1090" y="2320"/>
                  </a:lnTo>
                  <a:lnTo>
                    <a:pt x="1090" y="2316"/>
                  </a:lnTo>
                  <a:lnTo>
                    <a:pt x="1090" y="2316"/>
                  </a:lnTo>
                  <a:lnTo>
                    <a:pt x="1090" y="2312"/>
                  </a:lnTo>
                  <a:lnTo>
                    <a:pt x="1090" y="2312"/>
                  </a:lnTo>
                  <a:lnTo>
                    <a:pt x="1090" y="2310"/>
                  </a:lnTo>
                  <a:lnTo>
                    <a:pt x="1090" y="2310"/>
                  </a:lnTo>
                  <a:lnTo>
                    <a:pt x="1092" y="2306"/>
                  </a:lnTo>
                  <a:lnTo>
                    <a:pt x="1092" y="2306"/>
                  </a:lnTo>
                  <a:lnTo>
                    <a:pt x="1092" y="2304"/>
                  </a:lnTo>
                  <a:lnTo>
                    <a:pt x="1092" y="2304"/>
                  </a:lnTo>
                  <a:lnTo>
                    <a:pt x="1092" y="2302"/>
                  </a:lnTo>
                  <a:lnTo>
                    <a:pt x="1092" y="2302"/>
                  </a:lnTo>
                  <a:lnTo>
                    <a:pt x="1094" y="2298"/>
                  </a:lnTo>
                  <a:lnTo>
                    <a:pt x="1096" y="2292"/>
                  </a:lnTo>
                  <a:lnTo>
                    <a:pt x="1096" y="2292"/>
                  </a:lnTo>
                  <a:lnTo>
                    <a:pt x="1096" y="2290"/>
                  </a:lnTo>
                  <a:lnTo>
                    <a:pt x="1096" y="2290"/>
                  </a:lnTo>
                  <a:lnTo>
                    <a:pt x="1096" y="2286"/>
                  </a:lnTo>
                  <a:lnTo>
                    <a:pt x="1096" y="2286"/>
                  </a:lnTo>
                  <a:lnTo>
                    <a:pt x="1098" y="2284"/>
                  </a:lnTo>
                  <a:lnTo>
                    <a:pt x="1098" y="2284"/>
                  </a:lnTo>
                  <a:lnTo>
                    <a:pt x="1098" y="2280"/>
                  </a:lnTo>
                  <a:lnTo>
                    <a:pt x="1098" y="2280"/>
                  </a:lnTo>
                  <a:lnTo>
                    <a:pt x="1098" y="2278"/>
                  </a:lnTo>
                  <a:lnTo>
                    <a:pt x="1098" y="2278"/>
                  </a:lnTo>
                  <a:lnTo>
                    <a:pt x="1098" y="2276"/>
                  </a:lnTo>
                  <a:lnTo>
                    <a:pt x="1098" y="2276"/>
                  </a:lnTo>
                  <a:lnTo>
                    <a:pt x="1100" y="2270"/>
                  </a:lnTo>
                  <a:lnTo>
                    <a:pt x="1100" y="2270"/>
                  </a:lnTo>
                  <a:lnTo>
                    <a:pt x="1102" y="2268"/>
                  </a:lnTo>
                  <a:lnTo>
                    <a:pt x="1102" y="2268"/>
                  </a:lnTo>
                  <a:lnTo>
                    <a:pt x="1102" y="2264"/>
                  </a:lnTo>
                  <a:lnTo>
                    <a:pt x="1102" y="2264"/>
                  </a:lnTo>
                  <a:lnTo>
                    <a:pt x="1104" y="2262"/>
                  </a:lnTo>
                  <a:lnTo>
                    <a:pt x="1104" y="2262"/>
                  </a:lnTo>
                  <a:lnTo>
                    <a:pt x="1106" y="2258"/>
                  </a:lnTo>
                  <a:lnTo>
                    <a:pt x="1106" y="2258"/>
                  </a:lnTo>
                  <a:lnTo>
                    <a:pt x="1106" y="2252"/>
                  </a:lnTo>
                  <a:lnTo>
                    <a:pt x="1106" y="2252"/>
                  </a:lnTo>
                  <a:lnTo>
                    <a:pt x="1106" y="2250"/>
                  </a:lnTo>
                  <a:lnTo>
                    <a:pt x="1106" y="2250"/>
                  </a:lnTo>
                  <a:lnTo>
                    <a:pt x="1108" y="2246"/>
                  </a:lnTo>
                  <a:lnTo>
                    <a:pt x="1108" y="2246"/>
                  </a:lnTo>
                  <a:lnTo>
                    <a:pt x="1106" y="2242"/>
                  </a:lnTo>
                  <a:lnTo>
                    <a:pt x="1106" y="2242"/>
                  </a:lnTo>
                  <a:lnTo>
                    <a:pt x="1104" y="2240"/>
                  </a:lnTo>
                  <a:lnTo>
                    <a:pt x="1104" y="2240"/>
                  </a:lnTo>
                  <a:lnTo>
                    <a:pt x="1106" y="2238"/>
                  </a:lnTo>
                  <a:lnTo>
                    <a:pt x="1106" y="2236"/>
                  </a:lnTo>
                  <a:lnTo>
                    <a:pt x="1106" y="2236"/>
                  </a:lnTo>
                  <a:lnTo>
                    <a:pt x="1106" y="2234"/>
                  </a:lnTo>
                  <a:lnTo>
                    <a:pt x="1106" y="2234"/>
                  </a:lnTo>
                  <a:lnTo>
                    <a:pt x="1106" y="2232"/>
                  </a:lnTo>
                  <a:lnTo>
                    <a:pt x="1106" y="2232"/>
                  </a:lnTo>
                  <a:lnTo>
                    <a:pt x="1106" y="2228"/>
                  </a:lnTo>
                  <a:lnTo>
                    <a:pt x="1106" y="2228"/>
                  </a:lnTo>
                  <a:lnTo>
                    <a:pt x="1108" y="2226"/>
                  </a:lnTo>
                  <a:lnTo>
                    <a:pt x="1108" y="2226"/>
                  </a:lnTo>
                  <a:lnTo>
                    <a:pt x="1108" y="2224"/>
                  </a:lnTo>
                  <a:lnTo>
                    <a:pt x="1108" y="2224"/>
                  </a:lnTo>
                  <a:lnTo>
                    <a:pt x="1110" y="2222"/>
                  </a:lnTo>
                  <a:lnTo>
                    <a:pt x="1110" y="2222"/>
                  </a:lnTo>
                  <a:lnTo>
                    <a:pt x="1110" y="2220"/>
                  </a:lnTo>
                  <a:lnTo>
                    <a:pt x="1110" y="2220"/>
                  </a:lnTo>
                  <a:lnTo>
                    <a:pt x="1112" y="2218"/>
                  </a:lnTo>
                  <a:lnTo>
                    <a:pt x="1112" y="2218"/>
                  </a:lnTo>
                  <a:lnTo>
                    <a:pt x="1112" y="2214"/>
                  </a:lnTo>
                  <a:lnTo>
                    <a:pt x="1114" y="2210"/>
                  </a:lnTo>
                  <a:lnTo>
                    <a:pt x="1114" y="2202"/>
                  </a:lnTo>
                  <a:lnTo>
                    <a:pt x="1114" y="2202"/>
                  </a:lnTo>
                  <a:lnTo>
                    <a:pt x="1114" y="2200"/>
                  </a:lnTo>
                  <a:lnTo>
                    <a:pt x="1114" y="2200"/>
                  </a:lnTo>
                  <a:lnTo>
                    <a:pt x="1116" y="2200"/>
                  </a:lnTo>
                  <a:lnTo>
                    <a:pt x="1116" y="2200"/>
                  </a:lnTo>
                  <a:lnTo>
                    <a:pt x="1118" y="2194"/>
                  </a:lnTo>
                  <a:lnTo>
                    <a:pt x="1118" y="2194"/>
                  </a:lnTo>
                  <a:lnTo>
                    <a:pt x="1118" y="2190"/>
                  </a:lnTo>
                  <a:lnTo>
                    <a:pt x="1118" y="2190"/>
                  </a:lnTo>
                  <a:lnTo>
                    <a:pt x="1118" y="2188"/>
                  </a:lnTo>
                  <a:lnTo>
                    <a:pt x="1118" y="2188"/>
                  </a:lnTo>
                  <a:lnTo>
                    <a:pt x="1116" y="2184"/>
                  </a:lnTo>
                  <a:lnTo>
                    <a:pt x="1116" y="2184"/>
                  </a:lnTo>
                  <a:lnTo>
                    <a:pt x="1116" y="2182"/>
                  </a:lnTo>
                  <a:lnTo>
                    <a:pt x="1116" y="2182"/>
                  </a:lnTo>
                  <a:lnTo>
                    <a:pt x="1118" y="2180"/>
                  </a:lnTo>
                  <a:lnTo>
                    <a:pt x="1118" y="2180"/>
                  </a:lnTo>
                  <a:lnTo>
                    <a:pt x="1118" y="2178"/>
                  </a:lnTo>
                  <a:lnTo>
                    <a:pt x="1118" y="2178"/>
                  </a:lnTo>
                  <a:lnTo>
                    <a:pt x="1120" y="2176"/>
                  </a:lnTo>
                  <a:lnTo>
                    <a:pt x="1120" y="2176"/>
                  </a:lnTo>
                  <a:lnTo>
                    <a:pt x="1120" y="2172"/>
                  </a:lnTo>
                  <a:lnTo>
                    <a:pt x="1120" y="2172"/>
                  </a:lnTo>
                  <a:lnTo>
                    <a:pt x="1120" y="2170"/>
                  </a:lnTo>
                  <a:lnTo>
                    <a:pt x="1120" y="2170"/>
                  </a:lnTo>
                  <a:lnTo>
                    <a:pt x="1120" y="2166"/>
                  </a:lnTo>
                  <a:lnTo>
                    <a:pt x="1120" y="2166"/>
                  </a:lnTo>
                  <a:lnTo>
                    <a:pt x="1122" y="2164"/>
                  </a:lnTo>
                  <a:lnTo>
                    <a:pt x="1122" y="2164"/>
                  </a:lnTo>
                  <a:lnTo>
                    <a:pt x="1122" y="2162"/>
                  </a:lnTo>
                  <a:lnTo>
                    <a:pt x="1122" y="2162"/>
                  </a:lnTo>
                  <a:lnTo>
                    <a:pt x="1122" y="2158"/>
                  </a:lnTo>
                  <a:lnTo>
                    <a:pt x="1122" y="2158"/>
                  </a:lnTo>
                  <a:lnTo>
                    <a:pt x="1124" y="2156"/>
                  </a:lnTo>
                  <a:lnTo>
                    <a:pt x="1124" y="2156"/>
                  </a:lnTo>
                  <a:lnTo>
                    <a:pt x="1124" y="2154"/>
                  </a:lnTo>
                  <a:lnTo>
                    <a:pt x="1124" y="2154"/>
                  </a:lnTo>
                  <a:lnTo>
                    <a:pt x="1126" y="2152"/>
                  </a:lnTo>
                  <a:lnTo>
                    <a:pt x="1126" y="2152"/>
                  </a:lnTo>
                  <a:lnTo>
                    <a:pt x="1126" y="2148"/>
                  </a:lnTo>
                  <a:lnTo>
                    <a:pt x="1126" y="2148"/>
                  </a:lnTo>
                  <a:lnTo>
                    <a:pt x="1126" y="2146"/>
                  </a:lnTo>
                  <a:lnTo>
                    <a:pt x="1126" y="2146"/>
                  </a:lnTo>
                  <a:lnTo>
                    <a:pt x="1126" y="2144"/>
                  </a:lnTo>
                  <a:lnTo>
                    <a:pt x="1126" y="2144"/>
                  </a:lnTo>
                  <a:lnTo>
                    <a:pt x="1126" y="2140"/>
                  </a:lnTo>
                  <a:lnTo>
                    <a:pt x="1126" y="2140"/>
                  </a:lnTo>
                  <a:lnTo>
                    <a:pt x="1128" y="2140"/>
                  </a:lnTo>
                  <a:lnTo>
                    <a:pt x="1128" y="2140"/>
                  </a:lnTo>
                  <a:lnTo>
                    <a:pt x="1130" y="2136"/>
                  </a:lnTo>
                  <a:lnTo>
                    <a:pt x="1130" y="2136"/>
                  </a:lnTo>
                  <a:lnTo>
                    <a:pt x="1130" y="2132"/>
                  </a:lnTo>
                  <a:lnTo>
                    <a:pt x="1130" y="2132"/>
                  </a:lnTo>
                  <a:lnTo>
                    <a:pt x="1130" y="2130"/>
                  </a:lnTo>
                  <a:lnTo>
                    <a:pt x="1130" y="2130"/>
                  </a:lnTo>
                  <a:lnTo>
                    <a:pt x="1130" y="2128"/>
                  </a:lnTo>
                  <a:lnTo>
                    <a:pt x="1130" y="2128"/>
                  </a:lnTo>
                  <a:lnTo>
                    <a:pt x="1132" y="2124"/>
                  </a:lnTo>
                  <a:lnTo>
                    <a:pt x="1132" y="2124"/>
                  </a:lnTo>
                  <a:lnTo>
                    <a:pt x="1132" y="2122"/>
                  </a:lnTo>
                  <a:lnTo>
                    <a:pt x="1132" y="2122"/>
                  </a:lnTo>
                  <a:lnTo>
                    <a:pt x="1132" y="2118"/>
                  </a:lnTo>
                  <a:lnTo>
                    <a:pt x="1132" y="2118"/>
                  </a:lnTo>
                  <a:lnTo>
                    <a:pt x="1132" y="2112"/>
                  </a:lnTo>
                  <a:lnTo>
                    <a:pt x="1132" y="2112"/>
                  </a:lnTo>
                  <a:lnTo>
                    <a:pt x="1130" y="2108"/>
                  </a:lnTo>
                  <a:lnTo>
                    <a:pt x="1130" y="2106"/>
                  </a:lnTo>
                  <a:lnTo>
                    <a:pt x="1130" y="2106"/>
                  </a:lnTo>
                  <a:lnTo>
                    <a:pt x="1130" y="2102"/>
                  </a:lnTo>
                  <a:lnTo>
                    <a:pt x="1130" y="2102"/>
                  </a:lnTo>
                  <a:lnTo>
                    <a:pt x="1132" y="2100"/>
                  </a:lnTo>
                  <a:lnTo>
                    <a:pt x="1132" y="2100"/>
                  </a:lnTo>
                  <a:lnTo>
                    <a:pt x="1134" y="2096"/>
                  </a:lnTo>
                  <a:lnTo>
                    <a:pt x="1134" y="2096"/>
                  </a:lnTo>
                  <a:lnTo>
                    <a:pt x="1134" y="2092"/>
                  </a:lnTo>
                  <a:lnTo>
                    <a:pt x="1134" y="2090"/>
                  </a:lnTo>
                  <a:lnTo>
                    <a:pt x="1134" y="2090"/>
                  </a:lnTo>
                  <a:lnTo>
                    <a:pt x="1136" y="2086"/>
                  </a:lnTo>
                  <a:lnTo>
                    <a:pt x="1136" y="2086"/>
                  </a:lnTo>
                  <a:lnTo>
                    <a:pt x="1136" y="2084"/>
                  </a:lnTo>
                  <a:lnTo>
                    <a:pt x="1136" y="2084"/>
                  </a:lnTo>
                  <a:lnTo>
                    <a:pt x="1136" y="2080"/>
                  </a:lnTo>
                  <a:lnTo>
                    <a:pt x="1136" y="2080"/>
                  </a:lnTo>
                  <a:lnTo>
                    <a:pt x="1136" y="2078"/>
                  </a:lnTo>
                  <a:lnTo>
                    <a:pt x="1136" y="2078"/>
                  </a:lnTo>
                  <a:lnTo>
                    <a:pt x="1138" y="2076"/>
                  </a:lnTo>
                  <a:lnTo>
                    <a:pt x="1138" y="2076"/>
                  </a:lnTo>
                  <a:lnTo>
                    <a:pt x="1140" y="2072"/>
                  </a:lnTo>
                  <a:lnTo>
                    <a:pt x="1140" y="2070"/>
                  </a:lnTo>
                  <a:lnTo>
                    <a:pt x="1140" y="2070"/>
                  </a:lnTo>
                  <a:lnTo>
                    <a:pt x="1140" y="2066"/>
                  </a:lnTo>
                  <a:lnTo>
                    <a:pt x="1140" y="2066"/>
                  </a:lnTo>
                  <a:lnTo>
                    <a:pt x="1140" y="2064"/>
                  </a:lnTo>
                  <a:lnTo>
                    <a:pt x="1140" y="2064"/>
                  </a:lnTo>
                  <a:lnTo>
                    <a:pt x="1140" y="2060"/>
                  </a:lnTo>
                  <a:lnTo>
                    <a:pt x="1140" y="2060"/>
                  </a:lnTo>
                  <a:lnTo>
                    <a:pt x="1140" y="2058"/>
                  </a:lnTo>
                  <a:lnTo>
                    <a:pt x="1140" y="2058"/>
                  </a:lnTo>
                  <a:lnTo>
                    <a:pt x="1140" y="2056"/>
                  </a:lnTo>
                  <a:lnTo>
                    <a:pt x="1140" y="2056"/>
                  </a:lnTo>
                  <a:lnTo>
                    <a:pt x="1140" y="2052"/>
                  </a:lnTo>
                  <a:lnTo>
                    <a:pt x="1140" y="2052"/>
                  </a:lnTo>
                  <a:lnTo>
                    <a:pt x="1140" y="2050"/>
                  </a:lnTo>
                  <a:lnTo>
                    <a:pt x="1140" y="2050"/>
                  </a:lnTo>
                  <a:lnTo>
                    <a:pt x="1142" y="2048"/>
                  </a:lnTo>
                  <a:lnTo>
                    <a:pt x="1142" y="2048"/>
                  </a:lnTo>
                  <a:lnTo>
                    <a:pt x="1144" y="2044"/>
                  </a:lnTo>
                  <a:lnTo>
                    <a:pt x="1144" y="2044"/>
                  </a:lnTo>
                  <a:lnTo>
                    <a:pt x="1144" y="2040"/>
                  </a:lnTo>
                  <a:lnTo>
                    <a:pt x="1144" y="2040"/>
                  </a:lnTo>
                  <a:lnTo>
                    <a:pt x="1144" y="2038"/>
                  </a:lnTo>
                  <a:lnTo>
                    <a:pt x="1144" y="2038"/>
                  </a:lnTo>
                  <a:lnTo>
                    <a:pt x="1144" y="2036"/>
                  </a:lnTo>
                  <a:lnTo>
                    <a:pt x="1144" y="2036"/>
                  </a:lnTo>
                  <a:lnTo>
                    <a:pt x="1144" y="2032"/>
                  </a:lnTo>
                  <a:lnTo>
                    <a:pt x="1144" y="2032"/>
                  </a:lnTo>
                  <a:lnTo>
                    <a:pt x="1146" y="2030"/>
                  </a:lnTo>
                  <a:lnTo>
                    <a:pt x="1146" y="2030"/>
                  </a:lnTo>
                  <a:lnTo>
                    <a:pt x="1146" y="2026"/>
                  </a:lnTo>
                  <a:lnTo>
                    <a:pt x="1146" y="2026"/>
                  </a:lnTo>
                  <a:lnTo>
                    <a:pt x="1146" y="2022"/>
                  </a:lnTo>
                  <a:lnTo>
                    <a:pt x="1146" y="2022"/>
                  </a:lnTo>
                  <a:lnTo>
                    <a:pt x="1146" y="2020"/>
                  </a:lnTo>
                  <a:lnTo>
                    <a:pt x="1146" y="2020"/>
                  </a:lnTo>
                  <a:lnTo>
                    <a:pt x="1146" y="2018"/>
                  </a:lnTo>
                  <a:lnTo>
                    <a:pt x="1146" y="2018"/>
                  </a:lnTo>
                  <a:lnTo>
                    <a:pt x="1148" y="2014"/>
                  </a:lnTo>
                  <a:lnTo>
                    <a:pt x="1148" y="2014"/>
                  </a:lnTo>
                  <a:lnTo>
                    <a:pt x="1148" y="2012"/>
                  </a:lnTo>
                  <a:lnTo>
                    <a:pt x="1148" y="2012"/>
                  </a:lnTo>
                  <a:lnTo>
                    <a:pt x="1150" y="2010"/>
                  </a:lnTo>
                  <a:lnTo>
                    <a:pt x="1150" y="2010"/>
                  </a:lnTo>
                  <a:lnTo>
                    <a:pt x="1150" y="2006"/>
                  </a:lnTo>
                  <a:lnTo>
                    <a:pt x="1150" y="2006"/>
                  </a:lnTo>
                  <a:lnTo>
                    <a:pt x="1152" y="2004"/>
                  </a:lnTo>
                  <a:lnTo>
                    <a:pt x="1152" y="2004"/>
                  </a:lnTo>
                  <a:lnTo>
                    <a:pt x="1152" y="2000"/>
                  </a:lnTo>
                  <a:lnTo>
                    <a:pt x="1152" y="2000"/>
                  </a:lnTo>
                  <a:lnTo>
                    <a:pt x="1154" y="1998"/>
                  </a:lnTo>
                  <a:lnTo>
                    <a:pt x="1154" y="1998"/>
                  </a:lnTo>
                  <a:lnTo>
                    <a:pt x="1154" y="1996"/>
                  </a:lnTo>
                  <a:lnTo>
                    <a:pt x="1154" y="1996"/>
                  </a:lnTo>
                  <a:lnTo>
                    <a:pt x="1156" y="1992"/>
                  </a:lnTo>
                  <a:lnTo>
                    <a:pt x="1156" y="1990"/>
                  </a:lnTo>
                  <a:lnTo>
                    <a:pt x="1156" y="1990"/>
                  </a:lnTo>
                  <a:lnTo>
                    <a:pt x="1158" y="1986"/>
                  </a:lnTo>
                  <a:lnTo>
                    <a:pt x="1158" y="1986"/>
                  </a:lnTo>
                  <a:lnTo>
                    <a:pt x="1158" y="1982"/>
                  </a:lnTo>
                  <a:lnTo>
                    <a:pt x="1158" y="1982"/>
                  </a:lnTo>
                  <a:lnTo>
                    <a:pt x="1158" y="1980"/>
                  </a:lnTo>
                  <a:lnTo>
                    <a:pt x="1158" y="1980"/>
                  </a:lnTo>
                  <a:lnTo>
                    <a:pt x="1160" y="1976"/>
                  </a:lnTo>
                  <a:lnTo>
                    <a:pt x="1160" y="1976"/>
                  </a:lnTo>
                  <a:lnTo>
                    <a:pt x="1162" y="1970"/>
                  </a:lnTo>
                  <a:lnTo>
                    <a:pt x="1162" y="1970"/>
                  </a:lnTo>
                  <a:lnTo>
                    <a:pt x="1162" y="1970"/>
                  </a:lnTo>
                  <a:lnTo>
                    <a:pt x="1162" y="1968"/>
                  </a:lnTo>
                  <a:lnTo>
                    <a:pt x="1162" y="1968"/>
                  </a:lnTo>
                  <a:lnTo>
                    <a:pt x="1164" y="1964"/>
                  </a:lnTo>
                  <a:lnTo>
                    <a:pt x="1164" y="1964"/>
                  </a:lnTo>
                  <a:lnTo>
                    <a:pt x="1164" y="1960"/>
                  </a:lnTo>
                  <a:lnTo>
                    <a:pt x="1164" y="1960"/>
                  </a:lnTo>
                  <a:lnTo>
                    <a:pt x="1162" y="1958"/>
                  </a:lnTo>
                  <a:lnTo>
                    <a:pt x="1162" y="1958"/>
                  </a:lnTo>
                  <a:lnTo>
                    <a:pt x="1164" y="1956"/>
                  </a:lnTo>
                  <a:lnTo>
                    <a:pt x="1164" y="1956"/>
                  </a:lnTo>
                  <a:lnTo>
                    <a:pt x="1164" y="1952"/>
                  </a:lnTo>
                  <a:lnTo>
                    <a:pt x="1164" y="1952"/>
                  </a:lnTo>
                  <a:lnTo>
                    <a:pt x="1162" y="1948"/>
                  </a:lnTo>
                  <a:lnTo>
                    <a:pt x="1162" y="1948"/>
                  </a:lnTo>
                  <a:lnTo>
                    <a:pt x="1162" y="1946"/>
                  </a:lnTo>
                  <a:lnTo>
                    <a:pt x="1162" y="1944"/>
                  </a:lnTo>
                  <a:lnTo>
                    <a:pt x="1162" y="1944"/>
                  </a:lnTo>
                  <a:lnTo>
                    <a:pt x="1162" y="1942"/>
                  </a:lnTo>
                  <a:lnTo>
                    <a:pt x="1162" y="1942"/>
                  </a:lnTo>
                  <a:lnTo>
                    <a:pt x="1162" y="1940"/>
                  </a:lnTo>
                  <a:lnTo>
                    <a:pt x="1162" y="1940"/>
                  </a:lnTo>
                  <a:lnTo>
                    <a:pt x="1166" y="1938"/>
                  </a:lnTo>
                  <a:lnTo>
                    <a:pt x="1166" y="1938"/>
                  </a:lnTo>
                  <a:lnTo>
                    <a:pt x="1166" y="1934"/>
                  </a:lnTo>
                  <a:lnTo>
                    <a:pt x="1166" y="1934"/>
                  </a:lnTo>
                  <a:lnTo>
                    <a:pt x="1166" y="1932"/>
                  </a:lnTo>
                  <a:lnTo>
                    <a:pt x="1166" y="1932"/>
                  </a:lnTo>
                  <a:lnTo>
                    <a:pt x="1168" y="1932"/>
                  </a:lnTo>
                  <a:lnTo>
                    <a:pt x="1168" y="1932"/>
                  </a:lnTo>
                  <a:lnTo>
                    <a:pt x="1170" y="1928"/>
                  </a:lnTo>
                  <a:lnTo>
                    <a:pt x="1170" y="1928"/>
                  </a:lnTo>
                  <a:lnTo>
                    <a:pt x="1172" y="1924"/>
                  </a:lnTo>
                  <a:lnTo>
                    <a:pt x="1172" y="1924"/>
                  </a:lnTo>
                  <a:lnTo>
                    <a:pt x="1172" y="1922"/>
                  </a:lnTo>
                  <a:lnTo>
                    <a:pt x="1172" y="1922"/>
                  </a:lnTo>
                  <a:lnTo>
                    <a:pt x="1172" y="1920"/>
                  </a:lnTo>
                  <a:lnTo>
                    <a:pt x="1172" y="1920"/>
                  </a:lnTo>
                  <a:lnTo>
                    <a:pt x="1174" y="1916"/>
                  </a:lnTo>
                  <a:lnTo>
                    <a:pt x="1174" y="1916"/>
                  </a:lnTo>
                  <a:lnTo>
                    <a:pt x="1174" y="1912"/>
                  </a:lnTo>
                  <a:lnTo>
                    <a:pt x="1174" y="1910"/>
                  </a:lnTo>
                  <a:lnTo>
                    <a:pt x="1174" y="1910"/>
                  </a:lnTo>
                  <a:lnTo>
                    <a:pt x="1174" y="1908"/>
                  </a:lnTo>
                  <a:lnTo>
                    <a:pt x="1174" y="1908"/>
                  </a:lnTo>
                  <a:lnTo>
                    <a:pt x="1174" y="1904"/>
                  </a:lnTo>
                  <a:lnTo>
                    <a:pt x="1174" y="1904"/>
                  </a:lnTo>
                  <a:lnTo>
                    <a:pt x="1174" y="1902"/>
                  </a:lnTo>
                  <a:lnTo>
                    <a:pt x="1174" y="1902"/>
                  </a:lnTo>
                  <a:lnTo>
                    <a:pt x="1174" y="1900"/>
                  </a:lnTo>
                  <a:lnTo>
                    <a:pt x="1174" y="1900"/>
                  </a:lnTo>
                  <a:lnTo>
                    <a:pt x="1174" y="1896"/>
                  </a:lnTo>
                  <a:lnTo>
                    <a:pt x="1174" y="1896"/>
                  </a:lnTo>
                  <a:lnTo>
                    <a:pt x="1174" y="1894"/>
                  </a:lnTo>
                  <a:lnTo>
                    <a:pt x="1174" y="1894"/>
                  </a:lnTo>
                  <a:lnTo>
                    <a:pt x="1174" y="1892"/>
                  </a:lnTo>
                  <a:lnTo>
                    <a:pt x="1174" y="1892"/>
                  </a:lnTo>
                  <a:lnTo>
                    <a:pt x="1176" y="1888"/>
                  </a:lnTo>
                  <a:lnTo>
                    <a:pt x="1176" y="1888"/>
                  </a:lnTo>
                  <a:lnTo>
                    <a:pt x="1174" y="1884"/>
                  </a:lnTo>
                  <a:lnTo>
                    <a:pt x="1174" y="1884"/>
                  </a:lnTo>
                  <a:lnTo>
                    <a:pt x="1174" y="1882"/>
                  </a:lnTo>
                  <a:lnTo>
                    <a:pt x="1174" y="1880"/>
                  </a:lnTo>
                  <a:lnTo>
                    <a:pt x="1174" y="1880"/>
                  </a:lnTo>
                  <a:lnTo>
                    <a:pt x="1174" y="1878"/>
                  </a:lnTo>
                  <a:lnTo>
                    <a:pt x="1174" y="1878"/>
                  </a:lnTo>
                  <a:lnTo>
                    <a:pt x="1176" y="1874"/>
                  </a:lnTo>
                  <a:lnTo>
                    <a:pt x="1176" y="1874"/>
                  </a:lnTo>
                  <a:lnTo>
                    <a:pt x="1176" y="1872"/>
                  </a:lnTo>
                  <a:lnTo>
                    <a:pt x="1176" y="1872"/>
                  </a:lnTo>
                  <a:lnTo>
                    <a:pt x="1176" y="1870"/>
                  </a:lnTo>
                  <a:lnTo>
                    <a:pt x="1176" y="1870"/>
                  </a:lnTo>
                  <a:lnTo>
                    <a:pt x="1178" y="1868"/>
                  </a:lnTo>
                  <a:lnTo>
                    <a:pt x="1178" y="1868"/>
                  </a:lnTo>
                  <a:lnTo>
                    <a:pt x="1180" y="1866"/>
                  </a:lnTo>
                  <a:lnTo>
                    <a:pt x="1180" y="1866"/>
                  </a:lnTo>
                  <a:lnTo>
                    <a:pt x="1182" y="1862"/>
                  </a:lnTo>
                  <a:lnTo>
                    <a:pt x="1182" y="1862"/>
                  </a:lnTo>
                  <a:lnTo>
                    <a:pt x="1184" y="1858"/>
                  </a:lnTo>
                  <a:lnTo>
                    <a:pt x="1184" y="1858"/>
                  </a:lnTo>
                  <a:lnTo>
                    <a:pt x="1184" y="1856"/>
                  </a:lnTo>
                  <a:lnTo>
                    <a:pt x="1184" y="1856"/>
                  </a:lnTo>
                  <a:lnTo>
                    <a:pt x="1184" y="1854"/>
                  </a:lnTo>
                  <a:lnTo>
                    <a:pt x="1184" y="1854"/>
                  </a:lnTo>
                  <a:lnTo>
                    <a:pt x="1186" y="1850"/>
                  </a:lnTo>
                  <a:lnTo>
                    <a:pt x="1186" y="1850"/>
                  </a:lnTo>
                  <a:lnTo>
                    <a:pt x="1186" y="1844"/>
                  </a:lnTo>
                  <a:lnTo>
                    <a:pt x="1186" y="1844"/>
                  </a:lnTo>
                  <a:lnTo>
                    <a:pt x="1186" y="1842"/>
                  </a:lnTo>
                  <a:lnTo>
                    <a:pt x="1186" y="1842"/>
                  </a:lnTo>
                  <a:lnTo>
                    <a:pt x="1186" y="1842"/>
                  </a:lnTo>
                  <a:lnTo>
                    <a:pt x="1186" y="1842"/>
                  </a:lnTo>
                  <a:lnTo>
                    <a:pt x="1184" y="1836"/>
                  </a:lnTo>
                  <a:lnTo>
                    <a:pt x="1184" y="1836"/>
                  </a:lnTo>
                  <a:lnTo>
                    <a:pt x="1184" y="1834"/>
                  </a:lnTo>
                  <a:lnTo>
                    <a:pt x="1186" y="1832"/>
                  </a:lnTo>
                  <a:lnTo>
                    <a:pt x="1186" y="1832"/>
                  </a:lnTo>
                  <a:lnTo>
                    <a:pt x="1186" y="1828"/>
                  </a:lnTo>
                  <a:lnTo>
                    <a:pt x="1186" y="1828"/>
                  </a:lnTo>
                  <a:lnTo>
                    <a:pt x="1186" y="1826"/>
                  </a:lnTo>
                  <a:lnTo>
                    <a:pt x="1186" y="1826"/>
                  </a:lnTo>
                  <a:lnTo>
                    <a:pt x="1186" y="1824"/>
                  </a:lnTo>
                  <a:lnTo>
                    <a:pt x="1186" y="1824"/>
                  </a:lnTo>
                  <a:lnTo>
                    <a:pt x="1188" y="1820"/>
                  </a:lnTo>
                  <a:lnTo>
                    <a:pt x="1188" y="1820"/>
                  </a:lnTo>
                  <a:lnTo>
                    <a:pt x="1190" y="1818"/>
                  </a:lnTo>
                  <a:lnTo>
                    <a:pt x="1190" y="1818"/>
                  </a:lnTo>
                  <a:lnTo>
                    <a:pt x="1190" y="1814"/>
                  </a:lnTo>
                  <a:lnTo>
                    <a:pt x="1190" y="1814"/>
                  </a:lnTo>
                  <a:lnTo>
                    <a:pt x="1192" y="1812"/>
                  </a:lnTo>
                  <a:lnTo>
                    <a:pt x="1192" y="1810"/>
                  </a:lnTo>
                  <a:lnTo>
                    <a:pt x="1192" y="1810"/>
                  </a:lnTo>
                  <a:lnTo>
                    <a:pt x="1194" y="1802"/>
                  </a:lnTo>
                  <a:lnTo>
                    <a:pt x="1194" y="1802"/>
                  </a:lnTo>
                  <a:lnTo>
                    <a:pt x="1194" y="1798"/>
                  </a:lnTo>
                  <a:lnTo>
                    <a:pt x="1194" y="1798"/>
                  </a:lnTo>
                  <a:lnTo>
                    <a:pt x="1196" y="1796"/>
                  </a:lnTo>
                  <a:lnTo>
                    <a:pt x="1196" y="1796"/>
                  </a:lnTo>
                  <a:lnTo>
                    <a:pt x="1196" y="1792"/>
                  </a:lnTo>
                  <a:lnTo>
                    <a:pt x="1198" y="1790"/>
                  </a:lnTo>
                  <a:lnTo>
                    <a:pt x="1198" y="1790"/>
                  </a:lnTo>
                  <a:lnTo>
                    <a:pt x="1198" y="1786"/>
                  </a:lnTo>
                  <a:lnTo>
                    <a:pt x="1198" y="1786"/>
                  </a:lnTo>
                  <a:lnTo>
                    <a:pt x="1198" y="1784"/>
                  </a:lnTo>
                  <a:lnTo>
                    <a:pt x="1198" y="1784"/>
                  </a:lnTo>
                  <a:lnTo>
                    <a:pt x="1200" y="1780"/>
                  </a:lnTo>
                  <a:lnTo>
                    <a:pt x="1200" y="1780"/>
                  </a:lnTo>
                  <a:lnTo>
                    <a:pt x="1200" y="1776"/>
                  </a:lnTo>
                  <a:lnTo>
                    <a:pt x="1200" y="1774"/>
                  </a:lnTo>
                  <a:lnTo>
                    <a:pt x="1200" y="1774"/>
                  </a:lnTo>
                  <a:lnTo>
                    <a:pt x="1200" y="1772"/>
                  </a:lnTo>
                  <a:lnTo>
                    <a:pt x="1200" y="1772"/>
                  </a:lnTo>
                  <a:lnTo>
                    <a:pt x="1200" y="1768"/>
                  </a:lnTo>
                  <a:lnTo>
                    <a:pt x="1200" y="1768"/>
                  </a:lnTo>
                  <a:lnTo>
                    <a:pt x="1202" y="1766"/>
                  </a:lnTo>
                  <a:lnTo>
                    <a:pt x="1202" y="1766"/>
                  </a:lnTo>
                  <a:lnTo>
                    <a:pt x="1202" y="1764"/>
                  </a:lnTo>
                  <a:lnTo>
                    <a:pt x="1202" y="1764"/>
                  </a:lnTo>
                  <a:lnTo>
                    <a:pt x="1202" y="1762"/>
                  </a:lnTo>
                  <a:lnTo>
                    <a:pt x="1202" y="1762"/>
                  </a:lnTo>
                  <a:lnTo>
                    <a:pt x="1204" y="1758"/>
                  </a:lnTo>
                  <a:lnTo>
                    <a:pt x="1204" y="1758"/>
                  </a:lnTo>
                  <a:lnTo>
                    <a:pt x="1202" y="1752"/>
                  </a:lnTo>
                  <a:lnTo>
                    <a:pt x="1202" y="1752"/>
                  </a:lnTo>
                  <a:lnTo>
                    <a:pt x="1202" y="1752"/>
                  </a:lnTo>
                  <a:lnTo>
                    <a:pt x="1202" y="1748"/>
                  </a:lnTo>
                  <a:lnTo>
                    <a:pt x="1202" y="1748"/>
                  </a:lnTo>
                  <a:lnTo>
                    <a:pt x="1202" y="1748"/>
                  </a:lnTo>
                  <a:lnTo>
                    <a:pt x="1204" y="1744"/>
                  </a:lnTo>
                  <a:lnTo>
                    <a:pt x="1204" y="1744"/>
                  </a:lnTo>
                  <a:lnTo>
                    <a:pt x="1204" y="1742"/>
                  </a:lnTo>
                  <a:lnTo>
                    <a:pt x="1204" y="1742"/>
                  </a:lnTo>
                  <a:lnTo>
                    <a:pt x="1206" y="1736"/>
                  </a:lnTo>
                  <a:lnTo>
                    <a:pt x="1206" y="1736"/>
                  </a:lnTo>
                  <a:lnTo>
                    <a:pt x="1208" y="1736"/>
                  </a:lnTo>
                  <a:lnTo>
                    <a:pt x="1208" y="1736"/>
                  </a:lnTo>
                  <a:lnTo>
                    <a:pt x="1210" y="1734"/>
                  </a:lnTo>
                  <a:lnTo>
                    <a:pt x="1210" y="1734"/>
                  </a:lnTo>
                  <a:lnTo>
                    <a:pt x="1212" y="1728"/>
                  </a:lnTo>
                  <a:lnTo>
                    <a:pt x="1212" y="1726"/>
                  </a:lnTo>
                  <a:lnTo>
                    <a:pt x="1212" y="1726"/>
                  </a:lnTo>
                  <a:lnTo>
                    <a:pt x="1210" y="1720"/>
                  </a:lnTo>
                  <a:lnTo>
                    <a:pt x="1210" y="1720"/>
                  </a:lnTo>
                  <a:lnTo>
                    <a:pt x="1210" y="1718"/>
                  </a:lnTo>
                  <a:lnTo>
                    <a:pt x="1210" y="1718"/>
                  </a:lnTo>
                  <a:lnTo>
                    <a:pt x="1210" y="1716"/>
                  </a:lnTo>
                  <a:lnTo>
                    <a:pt x="1210" y="1716"/>
                  </a:lnTo>
                  <a:lnTo>
                    <a:pt x="1212" y="1712"/>
                  </a:lnTo>
                  <a:lnTo>
                    <a:pt x="1210" y="1710"/>
                  </a:lnTo>
                  <a:lnTo>
                    <a:pt x="1210" y="1710"/>
                  </a:lnTo>
                  <a:lnTo>
                    <a:pt x="1210" y="1708"/>
                  </a:lnTo>
                  <a:lnTo>
                    <a:pt x="1210" y="1708"/>
                  </a:lnTo>
                  <a:lnTo>
                    <a:pt x="1212" y="1704"/>
                  </a:lnTo>
                  <a:lnTo>
                    <a:pt x="1212" y="1704"/>
                  </a:lnTo>
                  <a:lnTo>
                    <a:pt x="1212" y="1700"/>
                  </a:lnTo>
                  <a:lnTo>
                    <a:pt x="1212" y="1700"/>
                  </a:lnTo>
                  <a:lnTo>
                    <a:pt x="1214" y="1694"/>
                  </a:lnTo>
                  <a:lnTo>
                    <a:pt x="1214" y="1694"/>
                  </a:lnTo>
                  <a:lnTo>
                    <a:pt x="1214" y="1690"/>
                  </a:lnTo>
                  <a:lnTo>
                    <a:pt x="1214" y="1690"/>
                  </a:lnTo>
                  <a:lnTo>
                    <a:pt x="1214" y="1688"/>
                  </a:lnTo>
                  <a:lnTo>
                    <a:pt x="1214" y="1688"/>
                  </a:lnTo>
                  <a:lnTo>
                    <a:pt x="1216" y="1684"/>
                  </a:lnTo>
                  <a:lnTo>
                    <a:pt x="1216" y="1684"/>
                  </a:lnTo>
                  <a:lnTo>
                    <a:pt x="1216" y="1680"/>
                  </a:lnTo>
                  <a:lnTo>
                    <a:pt x="1216" y="1680"/>
                  </a:lnTo>
                  <a:lnTo>
                    <a:pt x="1216" y="1678"/>
                  </a:lnTo>
                  <a:lnTo>
                    <a:pt x="1216" y="1676"/>
                  </a:lnTo>
                  <a:lnTo>
                    <a:pt x="1216" y="1676"/>
                  </a:lnTo>
                  <a:lnTo>
                    <a:pt x="1218" y="1674"/>
                  </a:lnTo>
                  <a:lnTo>
                    <a:pt x="1218" y="1674"/>
                  </a:lnTo>
                  <a:lnTo>
                    <a:pt x="1218" y="1672"/>
                  </a:lnTo>
                  <a:lnTo>
                    <a:pt x="1218" y="1672"/>
                  </a:lnTo>
                  <a:lnTo>
                    <a:pt x="1220" y="1670"/>
                  </a:lnTo>
                  <a:lnTo>
                    <a:pt x="1220" y="1670"/>
                  </a:lnTo>
                  <a:lnTo>
                    <a:pt x="1220" y="1666"/>
                  </a:lnTo>
                  <a:lnTo>
                    <a:pt x="1220" y="1666"/>
                  </a:lnTo>
                  <a:lnTo>
                    <a:pt x="1222" y="1664"/>
                  </a:lnTo>
                  <a:lnTo>
                    <a:pt x="1222" y="1664"/>
                  </a:lnTo>
                  <a:lnTo>
                    <a:pt x="1222" y="1662"/>
                  </a:lnTo>
                  <a:lnTo>
                    <a:pt x="1222" y="1662"/>
                  </a:lnTo>
                  <a:lnTo>
                    <a:pt x="1224" y="1658"/>
                  </a:lnTo>
                  <a:lnTo>
                    <a:pt x="1224" y="1658"/>
                  </a:lnTo>
                  <a:lnTo>
                    <a:pt x="1226" y="1656"/>
                  </a:lnTo>
                  <a:lnTo>
                    <a:pt x="1226" y="1654"/>
                  </a:lnTo>
                  <a:lnTo>
                    <a:pt x="1226" y="1654"/>
                  </a:lnTo>
                  <a:lnTo>
                    <a:pt x="1226" y="1652"/>
                  </a:lnTo>
                  <a:lnTo>
                    <a:pt x="1226" y="1652"/>
                  </a:lnTo>
                  <a:lnTo>
                    <a:pt x="1228" y="1648"/>
                  </a:lnTo>
                  <a:lnTo>
                    <a:pt x="1228" y="1648"/>
                  </a:lnTo>
                  <a:lnTo>
                    <a:pt x="1228" y="1644"/>
                  </a:lnTo>
                  <a:lnTo>
                    <a:pt x="1228" y="1644"/>
                  </a:lnTo>
                  <a:lnTo>
                    <a:pt x="1228" y="1642"/>
                  </a:lnTo>
                  <a:lnTo>
                    <a:pt x="1228" y="1642"/>
                  </a:lnTo>
                  <a:lnTo>
                    <a:pt x="1230" y="1640"/>
                  </a:lnTo>
                  <a:lnTo>
                    <a:pt x="1230" y="1640"/>
                  </a:lnTo>
                  <a:lnTo>
                    <a:pt x="1230" y="1636"/>
                  </a:lnTo>
                  <a:lnTo>
                    <a:pt x="1230" y="1636"/>
                  </a:lnTo>
                  <a:lnTo>
                    <a:pt x="1230" y="1632"/>
                  </a:lnTo>
                  <a:lnTo>
                    <a:pt x="1230" y="1632"/>
                  </a:lnTo>
                  <a:lnTo>
                    <a:pt x="1230" y="1630"/>
                  </a:lnTo>
                  <a:lnTo>
                    <a:pt x="1230" y="1630"/>
                  </a:lnTo>
                  <a:lnTo>
                    <a:pt x="1230" y="1628"/>
                  </a:lnTo>
                  <a:lnTo>
                    <a:pt x="1230" y="1628"/>
                  </a:lnTo>
                  <a:lnTo>
                    <a:pt x="1230" y="1624"/>
                  </a:lnTo>
                  <a:lnTo>
                    <a:pt x="1230" y="1624"/>
                  </a:lnTo>
                  <a:lnTo>
                    <a:pt x="1230" y="1620"/>
                  </a:lnTo>
                  <a:lnTo>
                    <a:pt x="1230" y="1618"/>
                  </a:lnTo>
                  <a:lnTo>
                    <a:pt x="1230" y="1618"/>
                  </a:lnTo>
                  <a:lnTo>
                    <a:pt x="1230" y="1616"/>
                  </a:lnTo>
                  <a:lnTo>
                    <a:pt x="1230" y="1616"/>
                  </a:lnTo>
                  <a:lnTo>
                    <a:pt x="1230" y="1612"/>
                  </a:lnTo>
                  <a:lnTo>
                    <a:pt x="1230" y="1612"/>
                  </a:lnTo>
                  <a:lnTo>
                    <a:pt x="1232" y="1610"/>
                  </a:lnTo>
                  <a:lnTo>
                    <a:pt x="1232" y="1610"/>
                  </a:lnTo>
                  <a:lnTo>
                    <a:pt x="1232" y="1606"/>
                  </a:lnTo>
                  <a:lnTo>
                    <a:pt x="1232" y="1606"/>
                  </a:lnTo>
                  <a:lnTo>
                    <a:pt x="1232" y="1604"/>
                  </a:lnTo>
                  <a:lnTo>
                    <a:pt x="1232" y="1604"/>
                  </a:lnTo>
                  <a:lnTo>
                    <a:pt x="1232" y="1602"/>
                  </a:lnTo>
                  <a:lnTo>
                    <a:pt x="1232" y="1602"/>
                  </a:lnTo>
                  <a:lnTo>
                    <a:pt x="1234" y="1600"/>
                  </a:lnTo>
                  <a:lnTo>
                    <a:pt x="1234" y="1600"/>
                  </a:lnTo>
                  <a:lnTo>
                    <a:pt x="1236" y="1596"/>
                  </a:lnTo>
                  <a:lnTo>
                    <a:pt x="1236" y="1596"/>
                  </a:lnTo>
                  <a:lnTo>
                    <a:pt x="1238" y="1594"/>
                  </a:lnTo>
                  <a:lnTo>
                    <a:pt x="1238" y="1590"/>
                  </a:lnTo>
                  <a:lnTo>
                    <a:pt x="1238" y="1588"/>
                  </a:lnTo>
                  <a:lnTo>
                    <a:pt x="1238" y="1588"/>
                  </a:lnTo>
                  <a:lnTo>
                    <a:pt x="1238" y="1584"/>
                  </a:lnTo>
                  <a:lnTo>
                    <a:pt x="1238" y="1584"/>
                  </a:lnTo>
                  <a:lnTo>
                    <a:pt x="1236" y="1580"/>
                  </a:lnTo>
                  <a:lnTo>
                    <a:pt x="1236" y="1580"/>
                  </a:lnTo>
                  <a:lnTo>
                    <a:pt x="1236" y="1578"/>
                  </a:lnTo>
                  <a:lnTo>
                    <a:pt x="1236" y="1578"/>
                  </a:lnTo>
                  <a:lnTo>
                    <a:pt x="1236" y="1576"/>
                  </a:lnTo>
                  <a:lnTo>
                    <a:pt x="1236" y="1576"/>
                  </a:lnTo>
                  <a:lnTo>
                    <a:pt x="1236" y="1574"/>
                  </a:lnTo>
                  <a:lnTo>
                    <a:pt x="1236" y="1574"/>
                  </a:lnTo>
                  <a:lnTo>
                    <a:pt x="1236" y="1572"/>
                  </a:lnTo>
                  <a:lnTo>
                    <a:pt x="1236" y="1572"/>
                  </a:lnTo>
                  <a:lnTo>
                    <a:pt x="1236" y="1570"/>
                  </a:lnTo>
                  <a:lnTo>
                    <a:pt x="1236" y="1570"/>
                  </a:lnTo>
                  <a:lnTo>
                    <a:pt x="1238" y="1568"/>
                  </a:lnTo>
                  <a:lnTo>
                    <a:pt x="1238" y="1568"/>
                  </a:lnTo>
                  <a:lnTo>
                    <a:pt x="1240" y="1566"/>
                  </a:lnTo>
                  <a:lnTo>
                    <a:pt x="1240" y="1566"/>
                  </a:lnTo>
                  <a:lnTo>
                    <a:pt x="1242" y="1562"/>
                  </a:lnTo>
                  <a:lnTo>
                    <a:pt x="1242" y="1562"/>
                  </a:lnTo>
                  <a:lnTo>
                    <a:pt x="1242" y="1560"/>
                  </a:lnTo>
                  <a:lnTo>
                    <a:pt x="1242" y="1560"/>
                  </a:lnTo>
                  <a:lnTo>
                    <a:pt x="1244" y="1556"/>
                  </a:lnTo>
                  <a:lnTo>
                    <a:pt x="1244" y="1556"/>
                  </a:lnTo>
                  <a:lnTo>
                    <a:pt x="1244" y="1554"/>
                  </a:lnTo>
                  <a:lnTo>
                    <a:pt x="1244" y="1554"/>
                  </a:lnTo>
                  <a:lnTo>
                    <a:pt x="1244" y="1552"/>
                  </a:lnTo>
                  <a:lnTo>
                    <a:pt x="1244" y="1552"/>
                  </a:lnTo>
                  <a:lnTo>
                    <a:pt x="1246" y="1548"/>
                  </a:lnTo>
                  <a:lnTo>
                    <a:pt x="1246" y="1548"/>
                  </a:lnTo>
                  <a:lnTo>
                    <a:pt x="1246" y="1544"/>
                  </a:lnTo>
                  <a:lnTo>
                    <a:pt x="1246" y="1542"/>
                  </a:lnTo>
                  <a:lnTo>
                    <a:pt x="1246" y="1542"/>
                  </a:lnTo>
                  <a:lnTo>
                    <a:pt x="1246" y="1540"/>
                  </a:lnTo>
                  <a:lnTo>
                    <a:pt x="1246" y="1540"/>
                  </a:lnTo>
                  <a:lnTo>
                    <a:pt x="1248" y="1536"/>
                  </a:lnTo>
                  <a:lnTo>
                    <a:pt x="1248" y="1536"/>
                  </a:lnTo>
                  <a:lnTo>
                    <a:pt x="1246" y="1532"/>
                  </a:lnTo>
                  <a:lnTo>
                    <a:pt x="1246" y="1532"/>
                  </a:lnTo>
                  <a:lnTo>
                    <a:pt x="1246" y="1530"/>
                  </a:lnTo>
                  <a:lnTo>
                    <a:pt x="1246" y="1528"/>
                  </a:lnTo>
                  <a:lnTo>
                    <a:pt x="1246" y="1528"/>
                  </a:lnTo>
                  <a:lnTo>
                    <a:pt x="1246" y="1524"/>
                  </a:lnTo>
                  <a:lnTo>
                    <a:pt x="1246" y="1524"/>
                  </a:lnTo>
                  <a:lnTo>
                    <a:pt x="1246" y="1524"/>
                  </a:lnTo>
                  <a:lnTo>
                    <a:pt x="1246" y="1524"/>
                  </a:lnTo>
                  <a:lnTo>
                    <a:pt x="1248" y="1520"/>
                  </a:lnTo>
                  <a:lnTo>
                    <a:pt x="1248" y="1520"/>
                  </a:lnTo>
                  <a:lnTo>
                    <a:pt x="1248" y="1516"/>
                  </a:lnTo>
                  <a:lnTo>
                    <a:pt x="1248" y="1516"/>
                  </a:lnTo>
                  <a:lnTo>
                    <a:pt x="1248" y="1514"/>
                  </a:lnTo>
                  <a:lnTo>
                    <a:pt x="1248" y="1514"/>
                  </a:lnTo>
                  <a:lnTo>
                    <a:pt x="1250" y="1512"/>
                  </a:lnTo>
                  <a:lnTo>
                    <a:pt x="1250" y="1512"/>
                  </a:lnTo>
                  <a:lnTo>
                    <a:pt x="1252" y="1510"/>
                  </a:lnTo>
                  <a:lnTo>
                    <a:pt x="1252" y="1510"/>
                  </a:lnTo>
                  <a:lnTo>
                    <a:pt x="1252" y="1506"/>
                  </a:lnTo>
                  <a:lnTo>
                    <a:pt x="1252" y="1504"/>
                  </a:lnTo>
                  <a:lnTo>
                    <a:pt x="1252" y="1504"/>
                  </a:lnTo>
                  <a:lnTo>
                    <a:pt x="1254" y="1502"/>
                  </a:lnTo>
                  <a:lnTo>
                    <a:pt x="1254" y="1502"/>
                  </a:lnTo>
                  <a:lnTo>
                    <a:pt x="1254" y="1498"/>
                  </a:lnTo>
                  <a:lnTo>
                    <a:pt x="1254" y="1498"/>
                  </a:lnTo>
                  <a:lnTo>
                    <a:pt x="1256" y="1494"/>
                  </a:lnTo>
                  <a:lnTo>
                    <a:pt x="1256" y="1492"/>
                  </a:lnTo>
                  <a:lnTo>
                    <a:pt x="1256" y="1492"/>
                  </a:lnTo>
                  <a:lnTo>
                    <a:pt x="1256" y="1486"/>
                  </a:lnTo>
                  <a:lnTo>
                    <a:pt x="1256" y="1486"/>
                  </a:lnTo>
                  <a:lnTo>
                    <a:pt x="1256" y="1486"/>
                  </a:lnTo>
                  <a:lnTo>
                    <a:pt x="1256" y="1486"/>
                  </a:lnTo>
                  <a:lnTo>
                    <a:pt x="1258" y="1482"/>
                  </a:lnTo>
                  <a:lnTo>
                    <a:pt x="1258" y="1482"/>
                  </a:lnTo>
                  <a:lnTo>
                    <a:pt x="1256" y="1480"/>
                  </a:lnTo>
                  <a:lnTo>
                    <a:pt x="1256" y="1480"/>
                  </a:lnTo>
                  <a:lnTo>
                    <a:pt x="1256" y="1476"/>
                  </a:lnTo>
                  <a:lnTo>
                    <a:pt x="1256" y="1476"/>
                  </a:lnTo>
                  <a:lnTo>
                    <a:pt x="1258" y="1474"/>
                  </a:lnTo>
                  <a:lnTo>
                    <a:pt x="1258" y="1474"/>
                  </a:lnTo>
                  <a:lnTo>
                    <a:pt x="1258" y="1472"/>
                  </a:lnTo>
                  <a:lnTo>
                    <a:pt x="1258" y="1472"/>
                  </a:lnTo>
                  <a:lnTo>
                    <a:pt x="1258" y="1468"/>
                  </a:lnTo>
                  <a:lnTo>
                    <a:pt x="1258" y="1468"/>
                  </a:lnTo>
                  <a:lnTo>
                    <a:pt x="1258" y="1466"/>
                  </a:lnTo>
                  <a:lnTo>
                    <a:pt x="1258" y="1466"/>
                  </a:lnTo>
                  <a:lnTo>
                    <a:pt x="1260" y="1462"/>
                  </a:lnTo>
                  <a:lnTo>
                    <a:pt x="1260" y="1462"/>
                  </a:lnTo>
                  <a:lnTo>
                    <a:pt x="1262" y="1460"/>
                  </a:lnTo>
                  <a:lnTo>
                    <a:pt x="1262" y="1460"/>
                  </a:lnTo>
                  <a:lnTo>
                    <a:pt x="1262" y="1460"/>
                  </a:lnTo>
                  <a:lnTo>
                    <a:pt x="1262" y="1460"/>
                  </a:lnTo>
                  <a:lnTo>
                    <a:pt x="1262" y="1464"/>
                  </a:lnTo>
                  <a:lnTo>
                    <a:pt x="1262" y="1464"/>
                  </a:lnTo>
                  <a:lnTo>
                    <a:pt x="1264" y="1466"/>
                  </a:lnTo>
                  <a:lnTo>
                    <a:pt x="1264" y="1466"/>
                  </a:lnTo>
                  <a:lnTo>
                    <a:pt x="1266" y="1470"/>
                  </a:lnTo>
                  <a:lnTo>
                    <a:pt x="1268" y="1474"/>
                  </a:lnTo>
                  <a:lnTo>
                    <a:pt x="1268" y="1474"/>
                  </a:lnTo>
                  <a:lnTo>
                    <a:pt x="1270" y="1476"/>
                  </a:lnTo>
                  <a:lnTo>
                    <a:pt x="1270" y="1476"/>
                  </a:lnTo>
                  <a:lnTo>
                    <a:pt x="1270" y="1478"/>
                  </a:lnTo>
                  <a:lnTo>
                    <a:pt x="1270" y="1478"/>
                  </a:lnTo>
                  <a:lnTo>
                    <a:pt x="1272" y="1482"/>
                  </a:lnTo>
                  <a:lnTo>
                    <a:pt x="1272" y="1482"/>
                  </a:lnTo>
                  <a:lnTo>
                    <a:pt x="1272" y="1484"/>
                  </a:lnTo>
                  <a:lnTo>
                    <a:pt x="1272" y="1484"/>
                  </a:lnTo>
                  <a:lnTo>
                    <a:pt x="1274" y="1486"/>
                  </a:lnTo>
                  <a:lnTo>
                    <a:pt x="1274" y="1486"/>
                  </a:lnTo>
                  <a:lnTo>
                    <a:pt x="1274" y="1488"/>
                  </a:lnTo>
                  <a:lnTo>
                    <a:pt x="1274" y="1488"/>
                  </a:lnTo>
                  <a:lnTo>
                    <a:pt x="1276" y="1492"/>
                  </a:lnTo>
                  <a:lnTo>
                    <a:pt x="1276" y="1492"/>
                  </a:lnTo>
                  <a:lnTo>
                    <a:pt x="1276" y="1494"/>
                  </a:lnTo>
                  <a:lnTo>
                    <a:pt x="1276" y="1494"/>
                  </a:lnTo>
                  <a:lnTo>
                    <a:pt x="1278" y="1498"/>
                  </a:lnTo>
                  <a:lnTo>
                    <a:pt x="1278" y="1498"/>
                  </a:lnTo>
                  <a:lnTo>
                    <a:pt x="1280" y="1500"/>
                  </a:lnTo>
                  <a:lnTo>
                    <a:pt x="1280" y="1500"/>
                  </a:lnTo>
                  <a:lnTo>
                    <a:pt x="1280" y="1502"/>
                  </a:lnTo>
                  <a:lnTo>
                    <a:pt x="1280" y="1502"/>
                  </a:lnTo>
                  <a:lnTo>
                    <a:pt x="1280" y="1506"/>
                  </a:lnTo>
                  <a:lnTo>
                    <a:pt x="1280" y="1506"/>
                  </a:lnTo>
                  <a:lnTo>
                    <a:pt x="1282" y="1508"/>
                  </a:lnTo>
                  <a:lnTo>
                    <a:pt x="1282" y="1508"/>
                  </a:lnTo>
                  <a:lnTo>
                    <a:pt x="1284" y="1510"/>
                  </a:lnTo>
                  <a:lnTo>
                    <a:pt x="1284" y="1510"/>
                  </a:lnTo>
                  <a:lnTo>
                    <a:pt x="1286" y="1514"/>
                  </a:lnTo>
                  <a:lnTo>
                    <a:pt x="1286" y="1516"/>
                  </a:lnTo>
                  <a:lnTo>
                    <a:pt x="1286" y="1516"/>
                  </a:lnTo>
                  <a:lnTo>
                    <a:pt x="1288" y="1518"/>
                  </a:lnTo>
                  <a:lnTo>
                    <a:pt x="1288" y="1518"/>
                  </a:lnTo>
                  <a:lnTo>
                    <a:pt x="1288" y="1520"/>
                  </a:lnTo>
                  <a:lnTo>
                    <a:pt x="1288" y="1520"/>
                  </a:lnTo>
                  <a:lnTo>
                    <a:pt x="1290" y="1524"/>
                  </a:lnTo>
                  <a:lnTo>
                    <a:pt x="1290" y="1524"/>
                  </a:lnTo>
                  <a:lnTo>
                    <a:pt x="1290" y="1526"/>
                  </a:lnTo>
                  <a:lnTo>
                    <a:pt x="1290" y="1526"/>
                  </a:lnTo>
                  <a:lnTo>
                    <a:pt x="1290" y="1530"/>
                  </a:lnTo>
                  <a:lnTo>
                    <a:pt x="1290" y="1530"/>
                  </a:lnTo>
                  <a:lnTo>
                    <a:pt x="1290" y="1530"/>
                  </a:lnTo>
                  <a:lnTo>
                    <a:pt x="1288" y="1536"/>
                  </a:lnTo>
                  <a:lnTo>
                    <a:pt x="1288" y="1536"/>
                  </a:lnTo>
                  <a:lnTo>
                    <a:pt x="1290" y="1542"/>
                  </a:lnTo>
                  <a:lnTo>
                    <a:pt x="1290" y="1542"/>
                  </a:lnTo>
                  <a:lnTo>
                    <a:pt x="1292" y="1542"/>
                  </a:lnTo>
                  <a:lnTo>
                    <a:pt x="1292" y="1542"/>
                  </a:lnTo>
                  <a:lnTo>
                    <a:pt x="1292" y="1544"/>
                  </a:lnTo>
                  <a:lnTo>
                    <a:pt x="1292" y="1544"/>
                  </a:lnTo>
                  <a:lnTo>
                    <a:pt x="1292" y="1548"/>
                  </a:lnTo>
                  <a:lnTo>
                    <a:pt x="1294" y="1550"/>
                  </a:lnTo>
                  <a:lnTo>
                    <a:pt x="1294" y="1550"/>
                  </a:lnTo>
                  <a:lnTo>
                    <a:pt x="1294" y="1552"/>
                  </a:lnTo>
                  <a:lnTo>
                    <a:pt x="1294" y="1552"/>
                  </a:lnTo>
                  <a:lnTo>
                    <a:pt x="1296" y="1554"/>
                  </a:lnTo>
                  <a:lnTo>
                    <a:pt x="1296" y="1554"/>
                  </a:lnTo>
                  <a:lnTo>
                    <a:pt x="1296" y="1556"/>
                  </a:lnTo>
                  <a:lnTo>
                    <a:pt x="1296" y="1556"/>
                  </a:lnTo>
                  <a:lnTo>
                    <a:pt x="1296" y="1558"/>
                  </a:lnTo>
                  <a:lnTo>
                    <a:pt x="1296" y="1558"/>
                  </a:lnTo>
                  <a:lnTo>
                    <a:pt x="1296" y="1562"/>
                  </a:lnTo>
                  <a:lnTo>
                    <a:pt x="1296" y="1562"/>
                  </a:lnTo>
                  <a:lnTo>
                    <a:pt x="1298" y="1568"/>
                  </a:lnTo>
                  <a:lnTo>
                    <a:pt x="1298" y="1568"/>
                  </a:lnTo>
                  <a:lnTo>
                    <a:pt x="1300" y="1572"/>
                  </a:lnTo>
                  <a:lnTo>
                    <a:pt x="1300" y="1572"/>
                  </a:lnTo>
                  <a:lnTo>
                    <a:pt x="1302" y="1574"/>
                  </a:lnTo>
                  <a:lnTo>
                    <a:pt x="1302" y="1574"/>
                  </a:lnTo>
                  <a:lnTo>
                    <a:pt x="1302" y="1576"/>
                  </a:lnTo>
                  <a:lnTo>
                    <a:pt x="1302" y="1576"/>
                  </a:lnTo>
                  <a:lnTo>
                    <a:pt x="1304" y="1578"/>
                  </a:lnTo>
                  <a:lnTo>
                    <a:pt x="1304" y="1578"/>
                  </a:lnTo>
                  <a:lnTo>
                    <a:pt x="1304" y="1580"/>
                  </a:lnTo>
                  <a:lnTo>
                    <a:pt x="1304" y="1580"/>
                  </a:lnTo>
                  <a:lnTo>
                    <a:pt x="1306" y="1584"/>
                  </a:lnTo>
                  <a:lnTo>
                    <a:pt x="1306" y="1584"/>
                  </a:lnTo>
                  <a:lnTo>
                    <a:pt x="1308" y="1586"/>
                  </a:lnTo>
                  <a:lnTo>
                    <a:pt x="1308" y="1586"/>
                  </a:lnTo>
                  <a:lnTo>
                    <a:pt x="1308" y="1590"/>
                  </a:lnTo>
                  <a:lnTo>
                    <a:pt x="1308" y="1590"/>
                  </a:lnTo>
                  <a:lnTo>
                    <a:pt x="1310" y="1592"/>
                  </a:lnTo>
                  <a:lnTo>
                    <a:pt x="1310" y="1592"/>
                  </a:lnTo>
                  <a:lnTo>
                    <a:pt x="1312" y="1594"/>
                  </a:lnTo>
                  <a:lnTo>
                    <a:pt x="1312" y="1594"/>
                  </a:lnTo>
                  <a:lnTo>
                    <a:pt x="1312" y="1600"/>
                  </a:lnTo>
                  <a:lnTo>
                    <a:pt x="1312" y="1600"/>
                  </a:lnTo>
                  <a:lnTo>
                    <a:pt x="1312" y="1604"/>
                  </a:lnTo>
                  <a:lnTo>
                    <a:pt x="1312" y="1604"/>
                  </a:lnTo>
                  <a:lnTo>
                    <a:pt x="1312" y="1608"/>
                  </a:lnTo>
                  <a:lnTo>
                    <a:pt x="1314" y="1612"/>
                  </a:lnTo>
                  <a:lnTo>
                    <a:pt x="1314" y="1612"/>
                  </a:lnTo>
                  <a:lnTo>
                    <a:pt x="1316" y="1614"/>
                  </a:lnTo>
                  <a:lnTo>
                    <a:pt x="1316" y="1614"/>
                  </a:lnTo>
                  <a:lnTo>
                    <a:pt x="1316" y="1616"/>
                  </a:lnTo>
                  <a:lnTo>
                    <a:pt x="1316" y="1616"/>
                  </a:lnTo>
                  <a:lnTo>
                    <a:pt x="1318" y="1620"/>
                  </a:lnTo>
                  <a:lnTo>
                    <a:pt x="1318" y="1620"/>
                  </a:lnTo>
                  <a:lnTo>
                    <a:pt x="1318" y="1622"/>
                  </a:lnTo>
                  <a:lnTo>
                    <a:pt x="1318" y="1622"/>
                  </a:lnTo>
                  <a:lnTo>
                    <a:pt x="1320" y="1626"/>
                  </a:lnTo>
                  <a:lnTo>
                    <a:pt x="1320" y="1626"/>
                  </a:lnTo>
                  <a:lnTo>
                    <a:pt x="1320" y="1628"/>
                  </a:lnTo>
                  <a:lnTo>
                    <a:pt x="1320" y="1628"/>
                  </a:lnTo>
                  <a:lnTo>
                    <a:pt x="1324" y="1632"/>
                  </a:lnTo>
                  <a:lnTo>
                    <a:pt x="1324" y="1632"/>
                  </a:lnTo>
                  <a:lnTo>
                    <a:pt x="1324" y="1632"/>
                  </a:lnTo>
                  <a:lnTo>
                    <a:pt x="1324" y="1632"/>
                  </a:lnTo>
                  <a:lnTo>
                    <a:pt x="1324" y="1634"/>
                  </a:lnTo>
                  <a:lnTo>
                    <a:pt x="1324" y="1634"/>
                  </a:lnTo>
                  <a:lnTo>
                    <a:pt x="1326" y="1638"/>
                  </a:lnTo>
                  <a:lnTo>
                    <a:pt x="1326" y="1638"/>
                  </a:lnTo>
                  <a:lnTo>
                    <a:pt x="1326" y="1640"/>
                  </a:lnTo>
                  <a:lnTo>
                    <a:pt x="1326" y="1640"/>
                  </a:lnTo>
                  <a:lnTo>
                    <a:pt x="1328" y="1644"/>
                  </a:lnTo>
                  <a:lnTo>
                    <a:pt x="1328" y="1644"/>
                  </a:lnTo>
                  <a:lnTo>
                    <a:pt x="1328" y="1646"/>
                  </a:lnTo>
                  <a:lnTo>
                    <a:pt x="1328" y="1646"/>
                  </a:lnTo>
                  <a:lnTo>
                    <a:pt x="1328" y="1650"/>
                  </a:lnTo>
                  <a:lnTo>
                    <a:pt x="1328" y="1650"/>
                  </a:lnTo>
                  <a:lnTo>
                    <a:pt x="1330" y="1652"/>
                  </a:lnTo>
                  <a:lnTo>
                    <a:pt x="1330" y="1652"/>
                  </a:lnTo>
                  <a:lnTo>
                    <a:pt x="1330" y="1656"/>
                  </a:lnTo>
                  <a:lnTo>
                    <a:pt x="1330" y="1656"/>
                  </a:lnTo>
                  <a:lnTo>
                    <a:pt x="1332" y="1658"/>
                  </a:lnTo>
                  <a:lnTo>
                    <a:pt x="1332" y="1658"/>
                  </a:lnTo>
                  <a:lnTo>
                    <a:pt x="1332" y="1662"/>
                  </a:lnTo>
                  <a:lnTo>
                    <a:pt x="1332" y="1662"/>
                  </a:lnTo>
                  <a:lnTo>
                    <a:pt x="1332" y="1664"/>
                  </a:lnTo>
                  <a:lnTo>
                    <a:pt x="1332" y="1664"/>
                  </a:lnTo>
                  <a:lnTo>
                    <a:pt x="1334" y="1668"/>
                  </a:lnTo>
                  <a:lnTo>
                    <a:pt x="1334" y="1668"/>
                  </a:lnTo>
                  <a:lnTo>
                    <a:pt x="1336" y="1670"/>
                  </a:lnTo>
                  <a:lnTo>
                    <a:pt x="1336" y="1670"/>
                  </a:lnTo>
                  <a:lnTo>
                    <a:pt x="1338" y="1672"/>
                  </a:lnTo>
                  <a:lnTo>
                    <a:pt x="1338" y="1672"/>
                  </a:lnTo>
                  <a:lnTo>
                    <a:pt x="1338" y="1674"/>
                  </a:lnTo>
                  <a:lnTo>
                    <a:pt x="1338" y="1674"/>
                  </a:lnTo>
                  <a:lnTo>
                    <a:pt x="1338" y="1678"/>
                  </a:lnTo>
                  <a:lnTo>
                    <a:pt x="1338" y="1678"/>
                  </a:lnTo>
                  <a:lnTo>
                    <a:pt x="1340" y="1682"/>
                  </a:lnTo>
                  <a:lnTo>
                    <a:pt x="1340" y="1682"/>
                  </a:lnTo>
                  <a:lnTo>
                    <a:pt x="1340" y="1684"/>
                  </a:lnTo>
                  <a:lnTo>
                    <a:pt x="1340" y="1684"/>
                  </a:lnTo>
                  <a:lnTo>
                    <a:pt x="1342" y="1688"/>
                  </a:lnTo>
                  <a:lnTo>
                    <a:pt x="1342" y="1688"/>
                  </a:lnTo>
                  <a:lnTo>
                    <a:pt x="1344" y="1690"/>
                  </a:lnTo>
                  <a:lnTo>
                    <a:pt x="1344" y="1690"/>
                  </a:lnTo>
                  <a:lnTo>
                    <a:pt x="1346" y="1694"/>
                  </a:lnTo>
                  <a:lnTo>
                    <a:pt x="1346" y="1694"/>
                  </a:lnTo>
                  <a:lnTo>
                    <a:pt x="1346" y="1694"/>
                  </a:lnTo>
                  <a:lnTo>
                    <a:pt x="1346" y="1698"/>
                  </a:lnTo>
                  <a:lnTo>
                    <a:pt x="1346" y="1698"/>
                  </a:lnTo>
                  <a:lnTo>
                    <a:pt x="1346" y="1700"/>
                  </a:lnTo>
                  <a:lnTo>
                    <a:pt x="1346" y="1700"/>
                  </a:lnTo>
                  <a:lnTo>
                    <a:pt x="1346" y="1702"/>
                  </a:lnTo>
                  <a:lnTo>
                    <a:pt x="1346" y="1702"/>
                  </a:lnTo>
                  <a:lnTo>
                    <a:pt x="1346" y="1704"/>
                  </a:lnTo>
                  <a:lnTo>
                    <a:pt x="1346" y="1704"/>
                  </a:lnTo>
                  <a:lnTo>
                    <a:pt x="1348" y="1708"/>
                  </a:lnTo>
                  <a:lnTo>
                    <a:pt x="1348" y="1708"/>
                  </a:lnTo>
                  <a:lnTo>
                    <a:pt x="1348" y="1710"/>
                  </a:lnTo>
                  <a:lnTo>
                    <a:pt x="1348" y="1710"/>
                  </a:lnTo>
                  <a:lnTo>
                    <a:pt x="1350" y="1714"/>
                  </a:lnTo>
                  <a:lnTo>
                    <a:pt x="1350" y="1714"/>
                  </a:lnTo>
                  <a:lnTo>
                    <a:pt x="1350" y="1714"/>
                  </a:lnTo>
                  <a:lnTo>
                    <a:pt x="1350" y="1714"/>
                  </a:lnTo>
                  <a:lnTo>
                    <a:pt x="1354" y="1720"/>
                  </a:lnTo>
                  <a:lnTo>
                    <a:pt x="1354" y="1720"/>
                  </a:lnTo>
                  <a:lnTo>
                    <a:pt x="1354" y="1722"/>
                  </a:lnTo>
                  <a:lnTo>
                    <a:pt x="1354" y="1722"/>
                  </a:lnTo>
                  <a:lnTo>
                    <a:pt x="1356" y="1724"/>
                  </a:lnTo>
                  <a:lnTo>
                    <a:pt x="1356" y="1724"/>
                  </a:lnTo>
                  <a:lnTo>
                    <a:pt x="1358" y="1728"/>
                  </a:lnTo>
                  <a:lnTo>
                    <a:pt x="1358" y="1728"/>
                  </a:lnTo>
                  <a:lnTo>
                    <a:pt x="1360" y="1728"/>
                  </a:lnTo>
                  <a:lnTo>
                    <a:pt x="1360" y="1730"/>
                  </a:lnTo>
                  <a:lnTo>
                    <a:pt x="1360" y="1730"/>
                  </a:lnTo>
                  <a:lnTo>
                    <a:pt x="1362" y="1734"/>
                  </a:lnTo>
                  <a:lnTo>
                    <a:pt x="1362" y="1734"/>
                  </a:lnTo>
                  <a:lnTo>
                    <a:pt x="1362" y="1736"/>
                  </a:lnTo>
                  <a:lnTo>
                    <a:pt x="1362" y="1736"/>
                  </a:lnTo>
                  <a:lnTo>
                    <a:pt x="1362" y="1740"/>
                  </a:lnTo>
                  <a:lnTo>
                    <a:pt x="1362" y="1740"/>
                  </a:lnTo>
                  <a:lnTo>
                    <a:pt x="1362" y="1742"/>
                  </a:lnTo>
                  <a:lnTo>
                    <a:pt x="1362" y="1742"/>
                  </a:lnTo>
                  <a:lnTo>
                    <a:pt x="1362" y="1744"/>
                  </a:lnTo>
                  <a:lnTo>
                    <a:pt x="1362" y="1744"/>
                  </a:lnTo>
                  <a:lnTo>
                    <a:pt x="1362" y="1746"/>
                  </a:lnTo>
                  <a:lnTo>
                    <a:pt x="1362" y="1746"/>
                  </a:lnTo>
                  <a:lnTo>
                    <a:pt x="1360" y="1750"/>
                  </a:lnTo>
                  <a:lnTo>
                    <a:pt x="1360" y="1750"/>
                  </a:lnTo>
                  <a:lnTo>
                    <a:pt x="1360" y="1752"/>
                  </a:lnTo>
                  <a:lnTo>
                    <a:pt x="1362" y="1754"/>
                  </a:lnTo>
                  <a:lnTo>
                    <a:pt x="1362" y="1754"/>
                  </a:lnTo>
                  <a:lnTo>
                    <a:pt x="1364" y="1756"/>
                  </a:lnTo>
                  <a:lnTo>
                    <a:pt x="1364" y="1756"/>
                  </a:lnTo>
                  <a:lnTo>
                    <a:pt x="1364" y="1758"/>
                  </a:lnTo>
                  <a:lnTo>
                    <a:pt x="1364" y="1758"/>
                  </a:lnTo>
                  <a:lnTo>
                    <a:pt x="1364" y="1764"/>
                  </a:lnTo>
                  <a:lnTo>
                    <a:pt x="1364" y="1764"/>
                  </a:lnTo>
                  <a:lnTo>
                    <a:pt x="1366" y="1766"/>
                  </a:lnTo>
                  <a:lnTo>
                    <a:pt x="1366" y="1766"/>
                  </a:lnTo>
                  <a:lnTo>
                    <a:pt x="1368" y="1768"/>
                  </a:lnTo>
                  <a:lnTo>
                    <a:pt x="1368" y="1768"/>
                  </a:lnTo>
                  <a:lnTo>
                    <a:pt x="1370" y="1770"/>
                  </a:lnTo>
                  <a:lnTo>
                    <a:pt x="1370" y="1770"/>
                  </a:lnTo>
                  <a:lnTo>
                    <a:pt x="1372" y="1772"/>
                  </a:lnTo>
                  <a:lnTo>
                    <a:pt x="1372" y="1772"/>
                  </a:lnTo>
                  <a:lnTo>
                    <a:pt x="1372" y="1776"/>
                  </a:lnTo>
                  <a:lnTo>
                    <a:pt x="1372" y="1776"/>
                  </a:lnTo>
                  <a:lnTo>
                    <a:pt x="1374" y="1778"/>
                  </a:lnTo>
                  <a:lnTo>
                    <a:pt x="1374" y="1778"/>
                  </a:lnTo>
                  <a:lnTo>
                    <a:pt x="1374" y="1780"/>
                  </a:lnTo>
                  <a:lnTo>
                    <a:pt x="1374" y="1780"/>
                  </a:lnTo>
                  <a:lnTo>
                    <a:pt x="1374" y="1784"/>
                  </a:lnTo>
                  <a:lnTo>
                    <a:pt x="1376" y="1786"/>
                  </a:lnTo>
                  <a:lnTo>
                    <a:pt x="1376" y="1786"/>
                  </a:lnTo>
                  <a:lnTo>
                    <a:pt x="1376" y="1788"/>
                  </a:lnTo>
                  <a:lnTo>
                    <a:pt x="1376" y="1788"/>
                  </a:lnTo>
                  <a:lnTo>
                    <a:pt x="1378" y="1792"/>
                  </a:lnTo>
                  <a:lnTo>
                    <a:pt x="1378" y="1792"/>
                  </a:lnTo>
                  <a:lnTo>
                    <a:pt x="1380" y="1794"/>
                  </a:lnTo>
                  <a:lnTo>
                    <a:pt x="1380" y="1794"/>
                  </a:lnTo>
                  <a:lnTo>
                    <a:pt x="1380" y="1796"/>
                  </a:lnTo>
                  <a:lnTo>
                    <a:pt x="1380" y="1796"/>
                  </a:lnTo>
                  <a:lnTo>
                    <a:pt x="1380" y="1800"/>
                  </a:lnTo>
                  <a:lnTo>
                    <a:pt x="1380" y="1800"/>
                  </a:lnTo>
                  <a:lnTo>
                    <a:pt x="1382" y="1802"/>
                  </a:lnTo>
                  <a:lnTo>
                    <a:pt x="1382" y="1802"/>
                  </a:lnTo>
                  <a:lnTo>
                    <a:pt x="1384" y="1804"/>
                  </a:lnTo>
                  <a:lnTo>
                    <a:pt x="1384" y="1804"/>
                  </a:lnTo>
                  <a:lnTo>
                    <a:pt x="1384" y="1806"/>
                  </a:lnTo>
                  <a:lnTo>
                    <a:pt x="1384" y="1806"/>
                  </a:lnTo>
                  <a:lnTo>
                    <a:pt x="1384" y="1810"/>
                  </a:lnTo>
                  <a:lnTo>
                    <a:pt x="1384" y="1810"/>
                  </a:lnTo>
                  <a:lnTo>
                    <a:pt x="1388" y="1812"/>
                  </a:lnTo>
                  <a:lnTo>
                    <a:pt x="1388" y="1812"/>
                  </a:lnTo>
                  <a:lnTo>
                    <a:pt x="1388" y="1814"/>
                  </a:lnTo>
                  <a:lnTo>
                    <a:pt x="1388" y="1814"/>
                  </a:lnTo>
                  <a:lnTo>
                    <a:pt x="1388" y="1816"/>
                  </a:lnTo>
                  <a:lnTo>
                    <a:pt x="1388" y="1816"/>
                  </a:lnTo>
                  <a:lnTo>
                    <a:pt x="1390" y="1820"/>
                  </a:lnTo>
                  <a:lnTo>
                    <a:pt x="1390" y="1820"/>
                  </a:lnTo>
                  <a:lnTo>
                    <a:pt x="1390" y="1822"/>
                  </a:lnTo>
                  <a:lnTo>
                    <a:pt x="1390" y="1822"/>
                  </a:lnTo>
                  <a:lnTo>
                    <a:pt x="1392" y="1826"/>
                  </a:lnTo>
                  <a:lnTo>
                    <a:pt x="1392" y="1826"/>
                  </a:lnTo>
                  <a:lnTo>
                    <a:pt x="1392" y="1828"/>
                  </a:lnTo>
                  <a:lnTo>
                    <a:pt x="1392" y="1828"/>
                  </a:lnTo>
                  <a:lnTo>
                    <a:pt x="1394" y="1830"/>
                  </a:lnTo>
                  <a:lnTo>
                    <a:pt x="1394" y="1830"/>
                  </a:lnTo>
                  <a:lnTo>
                    <a:pt x="1394" y="1832"/>
                  </a:lnTo>
                  <a:lnTo>
                    <a:pt x="1394" y="1832"/>
                  </a:lnTo>
                  <a:lnTo>
                    <a:pt x="1394" y="1836"/>
                  </a:lnTo>
                  <a:lnTo>
                    <a:pt x="1394" y="1836"/>
                  </a:lnTo>
                  <a:lnTo>
                    <a:pt x="1396" y="1838"/>
                  </a:lnTo>
                  <a:lnTo>
                    <a:pt x="1396" y="1838"/>
                  </a:lnTo>
                  <a:lnTo>
                    <a:pt x="1396" y="1842"/>
                  </a:lnTo>
                  <a:lnTo>
                    <a:pt x="1396" y="1842"/>
                  </a:lnTo>
                  <a:lnTo>
                    <a:pt x="1398" y="1844"/>
                  </a:lnTo>
                  <a:lnTo>
                    <a:pt x="1398" y="1844"/>
                  </a:lnTo>
                  <a:lnTo>
                    <a:pt x="1398" y="1846"/>
                  </a:lnTo>
                  <a:lnTo>
                    <a:pt x="1398" y="1846"/>
                  </a:lnTo>
                  <a:lnTo>
                    <a:pt x="1400" y="1852"/>
                  </a:lnTo>
                  <a:lnTo>
                    <a:pt x="1400" y="1852"/>
                  </a:lnTo>
                  <a:lnTo>
                    <a:pt x="1400" y="1854"/>
                  </a:lnTo>
                  <a:lnTo>
                    <a:pt x="1400" y="1854"/>
                  </a:lnTo>
                  <a:lnTo>
                    <a:pt x="1402" y="1858"/>
                  </a:lnTo>
                  <a:lnTo>
                    <a:pt x="1402" y="1858"/>
                  </a:lnTo>
                  <a:lnTo>
                    <a:pt x="1402" y="1860"/>
                  </a:lnTo>
                  <a:lnTo>
                    <a:pt x="1402" y="1860"/>
                  </a:lnTo>
                  <a:lnTo>
                    <a:pt x="1402" y="1864"/>
                  </a:lnTo>
                  <a:lnTo>
                    <a:pt x="1402" y="1864"/>
                  </a:lnTo>
                  <a:lnTo>
                    <a:pt x="1404" y="1868"/>
                  </a:lnTo>
                  <a:lnTo>
                    <a:pt x="1404" y="1868"/>
                  </a:lnTo>
                  <a:lnTo>
                    <a:pt x="1406" y="1868"/>
                  </a:lnTo>
                  <a:lnTo>
                    <a:pt x="1406" y="1868"/>
                  </a:lnTo>
                  <a:lnTo>
                    <a:pt x="1406" y="1870"/>
                  </a:lnTo>
                  <a:lnTo>
                    <a:pt x="1406" y="1870"/>
                  </a:lnTo>
                  <a:lnTo>
                    <a:pt x="1406" y="1874"/>
                  </a:lnTo>
                  <a:lnTo>
                    <a:pt x="1406" y="1874"/>
                  </a:lnTo>
                  <a:lnTo>
                    <a:pt x="1408" y="1878"/>
                  </a:lnTo>
                  <a:lnTo>
                    <a:pt x="1408" y="1880"/>
                  </a:lnTo>
                  <a:lnTo>
                    <a:pt x="1408" y="1880"/>
                  </a:lnTo>
                  <a:lnTo>
                    <a:pt x="1410" y="1884"/>
                  </a:lnTo>
                  <a:lnTo>
                    <a:pt x="1410" y="1884"/>
                  </a:lnTo>
                  <a:lnTo>
                    <a:pt x="1412" y="1886"/>
                  </a:lnTo>
                  <a:lnTo>
                    <a:pt x="1412" y="1886"/>
                  </a:lnTo>
                  <a:lnTo>
                    <a:pt x="1412" y="1886"/>
                  </a:lnTo>
                  <a:lnTo>
                    <a:pt x="1412" y="1886"/>
                  </a:lnTo>
                  <a:lnTo>
                    <a:pt x="1412" y="1890"/>
                  </a:lnTo>
                  <a:lnTo>
                    <a:pt x="1412" y="1890"/>
                  </a:lnTo>
                  <a:lnTo>
                    <a:pt x="1412" y="1894"/>
                  </a:lnTo>
                  <a:lnTo>
                    <a:pt x="1412" y="1894"/>
                  </a:lnTo>
                  <a:lnTo>
                    <a:pt x="1412" y="1896"/>
                  </a:lnTo>
                  <a:lnTo>
                    <a:pt x="1412" y="1896"/>
                  </a:lnTo>
                  <a:lnTo>
                    <a:pt x="1414" y="1900"/>
                  </a:lnTo>
                  <a:lnTo>
                    <a:pt x="1414" y="1900"/>
                  </a:lnTo>
                  <a:lnTo>
                    <a:pt x="1416" y="1902"/>
                  </a:lnTo>
                  <a:lnTo>
                    <a:pt x="1416" y="1902"/>
                  </a:lnTo>
                  <a:lnTo>
                    <a:pt x="1416" y="1904"/>
                  </a:lnTo>
                  <a:lnTo>
                    <a:pt x="1416" y="1904"/>
                  </a:lnTo>
                  <a:lnTo>
                    <a:pt x="1416" y="1908"/>
                  </a:lnTo>
                  <a:lnTo>
                    <a:pt x="1416" y="1908"/>
                  </a:lnTo>
                  <a:lnTo>
                    <a:pt x="1418" y="1914"/>
                  </a:lnTo>
                  <a:lnTo>
                    <a:pt x="1418" y="1914"/>
                  </a:lnTo>
                  <a:lnTo>
                    <a:pt x="1418" y="1918"/>
                  </a:lnTo>
                  <a:lnTo>
                    <a:pt x="1418" y="1918"/>
                  </a:lnTo>
                  <a:lnTo>
                    <a:pt x="1420" y="1920"/>
                  </a:lnTo>
                  <a:lnTo>
                    <a:pt x="1420" y="1920"/>
                  </a:lnTo>
                  <a:lnTo>
                    <a:pt x="1422" y="1924"/>
                  </a:lnTo>
                  <a:lnTo>
                    <a:pt x="1422" y="1924"/>
                  </a:lnTo>
                  <a:lnTo>
                    <a:pt x="1422" y="1926"/>
                  </a:lnTo>
                  <a:lnTo>
                    <a:pt x="1422" y="1926"/>
                  </a:lnTo>
                  <a:lnTo>
                    <a:pt x="1422" y="1928"/>
                  </a:lnTo>
                  <a:lnTo>
                    <a:pt x="1422" y="1928"/>
                  </a:lnTo>
                  <a:lnTo>
                    <a:pt x="1424" y="1932"/>
                  </a:lnTo>
                  <a:lnTo>
                    <a:pt x="1424" y="1932"/>
                  </a:lnTo>
                  <a:lnTo>
                    <a:pt x="1424" y="1934"/>
                  </a:lnTo>
                  <a:lnTo>
                    <a:pt x="1424" y="1934"/>
                  </a:lnTo>
                  <a:lnTo>
                    <a:pt x="1426" y="1936"/>
                  </a:lnTo>
                  <a:lnTo>
                    <a:pt x="1426" y="1936"/>
                  </a:lnTo>
                  <a:lnTo>
                    <a:pt x="1428" y="1940"/>
                  </a:lnTo>
                  <a:lnTo>
                    <a:pt x="1428" y="1940"/>
                  </a:lnTo>
                  <a:lnTo>
                    <a:pt x="1428" y="1942"/>
                  </a:lnTo>
                  <a:lnTo>
                    <a:pt x="1428" y="1942"/>
                  </a:lnTo>
                  <a:lnTo>
                    <a:pt x="1432" y="1948"/>
                  </a:lnTo>
                  <a:lnTo>
                    <a:pt x="1432" y="1948"/>
                  </a:lnTo>
                  <a:lnTo>
                    <a:pt x="1434" y="1952"/>
                  </a:lnTo>
                  <a:lnTo>
                    <a:pt x="1434" y="1952"/>
                  </a:lnTo>
                  <a:lnTo>
                    <a:pt x="1436" y="1952"/>
                  </a:lnTo>
                  <a:lnTo>
                    <a:pt x="1436" y="1952"/>
                  </a:lnTo>
                  <a:lnTo>
                    <a:pt x="1436" y="1954"/>
                  </a:lnTo>
                  <a:lnTo>
                    <a:pt x="1436" y="1954"/>
                  </a:lnTo>
                  <a:lnTo>
                    <a:pt x="1438" y="1958"/>
                  </a:lnTo>
                  <a:lnTo>
                    <a:pt x="1438" y="1958"/>
                  </a:lnTo>
                  <a:lnTo>
                    <a:pt x="1440" y="1962"/>
                  </a:lnTo>
                  <a:lnTo>
                    <a:pt x="1440" y="1962"/>
                  </a:lnTo>
                  <a:lnTo>
                    <a:pt x="1442" y="1964"/>
                  </a:lnTo>
                  <a:lnTo>
                    <a:pt x="1442" y="1964"/>
                  </a:lnTo>
                  <a:lnTo>
                    <a:pt x="1444" y="1966"/>
                  </a:lnTo>
                  <a:lnTo>
                    <a:pt x="1444" y="1966"/>
                  </a:lnTo>
                  <a:lnTo>
                    <a:pt x="1444" y="1968"/>
                  </a:lnTo>
                  <a:lnTo>
                    <a:pt x="1444" y="1968"/>
                  </a:lnTo>
                  <a:lnTo>
                    <a:pt x="1446" y="1970"/>
                  </a:lnTo>
                  <a:lnTo>
                    <a:pt x="1446" y="1970"/>
                  </a:lnTo>
                  <a:lnTo>
                    <a:pt x="1446" y="1974"/>
                  </a:lnTo>
                  <a:lnTo>
                    <a:pt x="1446" y="1974"/>
                  </a:lnTo>
                  <a:lnTo>
                    <a:pt x="1446" y="1976"/>
                  </a:lnTo>
                  <a:lnTo>
                    <a:pt x="1446" y="1976"/>
                  </a:lnTo>
                  <a:lnTo>
                    <a:pt x="1446" y="1978"/>
                  </a:lnTo>
                  <a:lnTo>
                    <a:pt x="1446" y="1978"/>
                  </a:lnTo>
                  <a:lnTo>
                    <a:pt x="1448" y="1982"/>
                  </a:lnTo>
                  <a:lnTo>
                    <a:pt x="1448" y="1982"/>
                  </a:lnTo>
                  <a:lnTo>
                    <a:pt x="1448" y="1984"/>
                  </a:lnTo>
                  <a:lnTo>
                    <a:pt x="1448" y="1984"/>
                  </a:lnTo>
                  <a:lnTo>
                    <a:pt x="1448" y="1988"/>
                  </a:lnTo>
                  <a:lnTo>
                    <a:pt x="1448" y="1988"/>
                  </a:lnTo>
                  <a:lnTo>
                    <a:pt x="1450" y="1990"/>
                  </a:lnTo>
                  <a:lnTo>
                    <a:pt x="1450" y="1990"/>
                  </a:lnTo>
                  <a:lnTo>
                    <a:pt x="1448" y="1992"/>
                  </a:lnTo>
                  <a:lnTo>
                    <a:pt x="1448" y="1992"/>
                  </a:lnTo>
                  <a:lnTo>
                    <a:pt x="1448" y="1996"/>
                  </a:lnTo>
                  <a:lnTo>
                    <a:pt x="1448" y="1996"/>
                  </a:lnTo>
                  <a:lnTo>
                    <a:pt x="1450" y="2004"/>
                  </a:lnTo>
                  <a:lnTo>
                    <a:pt x="1450" y="2004"/>
                  </a:lnTo>
                  <a:lnTo>
                    <a:pt x="1452" y="2006"/>
                  </a:lnTo>
                  <a:lnTo>
                    <a:pt x="1452" y="2006"/>
                  </a:lnTo>
                  <a:lnTo>
                    <a:pt x="1454" y="2008"/>
                  </a:lnTo>
                  <a:lnTo>
                    <a:pt x="1454" y="2008"/>
                  </a:lnTo>
                  <a:lnTo>
                    <a:pt x="1454" y="2010"/>
                  </a:lnTo>
                  <a:lnTo>
                    <a:pt x="1454" y="2010"/>
                  </a:lnTo>
                  <a:lnTo>
                    <a:pt x="1456" y="2014"/>
                  </a:lnTo>
                  <a:lnTo>
                    <a:pt x="1456" y="2014"/>
                  </a:lnTo>
                  <a:lnTo>
                    <a:pt x="1460" y="2018"/>
                  </a:lnTo>
                  <a:lnTo>
                    <a:pt x="1460" y="2020"/>
                  </a:lnTo>
                  <a:lnTo>
                    <a:pt x="1460" y="2020"/>
                  </a:lnTo>
                  <a:lnTo>
                    <a:pt x="1462" y="2022"/>
                  </a:lnTo>
                  <a:lnTo>
                    <a:pt x="1462" y="2022"/>
                  </a:lnTo>
                  <a:lnTo>
                    <a:pt x="1462" y="2022"/>
                  </a:lnTo>
                  <a:lnTo>
                    <a:pt x="1462" y="2026"/>
                  </a:lnTo>
                  <a:lnTo>
                    <a:pt x="1462" y="2028"/>
                  </a:lnTo>
                  <a:lnTo>
                    <a:pt x="1462" y="2034"/>
                  </a:lnTo>
                  <a:lnTo>
                    <a:pt x="1462" y="2034"/>
                  </a:lnTo>
                  <a:lnTo>
                    <a:pt x="1462" y="2038"/>
                  </a:lnTo>
                  <a:lnTo>
                    <a:pt x="1462" y="2038"/>
                  </a:lnTo>
                  <a:lnTo>
                    <a:pt x="1464" y="2040"/>
                  </a:lnTo>
                  <a:lnTo>
                    <a:pt x="1464" y="2040"/>
                  </a:lnTo>
                  <a:lnTo>
                    <a:pt x="1464" y="2048"/>
                  </a:lnTo>
                  <a:lnTo>
                    <a:pt x="1464" y="2048"/>
                  </a:lnTo>
                  <a:lnTo>
                    <a:pt x="1466" y="2052"/>
                  </a:lnTo>
                  <a:lnTo>
                    <a:pt x="1468" y="2052"/>
                  </a:lnTo>
                  <a:lnTo>
                    <a:pt x="1468" y="2052"/>
                  </a:lnTo>
                  <a:lnTo>
                    <a:pt x="1470" y="2056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2" y="2056"/>
                  </a:lnTo>
                  <a:lnTo>
                    <a:pt x="1472" y="2062"/>
                  </a:lnTo>
                  <a:lnTo>
                    <a:pt x="1472" y="2062"/>
                  </a:lnTo>
                  <a:lnTo>
                    <a:pt x="1474" y="2066"/>
                  </a:lnTo>
                  <a:lnTo>
                    <a:pt x="1474" y="2066"/>
                  </a:lnTo>
                  <a:lnTo>
                    <a:pt x="1472" y="2070"/>
                  </a:lnTo>
                  <a:lnTo>
                    <a:pt x="1474" y="2074"/>
                  </a:lnTo>
                  <a:lnTo>
                    <a:pt x="1474" y="2074"/>
                  </a:lnTo>
                  <a:lnTo>
                    <a:pt x="1476" y="2076"/>
                  </a:lnTo>
                  <a:lnTo>
                    <a:pt x="1476" y="2076"/>
                  </a:lnTo>
                  <a:lnTo>
                    <a:pt x="1478" y="2078"/>
                  </a:lnTo>
                  <a:lnTo>
                    <a:pt x="1478" y="2078"/>
                  </a:lnTo>
                  <a:lnTo>
                    <a:pt x="1480" y="2084"/>
                  </a:lnTo>
                  <a:lnTo>
                    <a:pt x="1480" y="2084"/>
                  </a:lnTo>
                  <a:lnTo>
                    <a:pt x="1480" y="2086"/>
                  </a:lnTo>
                  <a:lnTo>
                    <a:pt x="1480" y="2086"/>
                  </a:lnTo>
                  <a:lnTo>
                    <a:pt x="1482" y="2090"/>
                  </a:lnTo>
                  <a:lnTo>
                    <a:pt x="1482" y="2090"/>
                  </a:lnTo>
                  <a:lnTo>
                    <a:pt x="1484" y="2092"/>
                  </a:lnTo>
                  <a:lnTo>
                    <a:pt x="1484" y="2092"/>
                  </a:lnTo>
                  <a:lnTo>
                    <a:pt x="1484" y="2094"/>
                  </a:lnTo>
                  <a:lnTo>
                    <a:pt x="1484" y="2094"/>
                  </a:lnTo>
                  <a:lnTo>
                    <a:pt x="1486" y="2096"/>
                  </a:lnTo>
                  <a:lnTo>
                    <a:pt x="1486" y="2096"/>
                  </a:lnTo>
                  <a:lnTo>
                    <a:pt x="1488" y="2098"/>
                  </a:lnTo>
                  <a:lnTo>
                    <a:pt x="1488" y="2098"/>
                  </a:lnTo>
                  <a:lnTo>
                    <a:pt x="1488" y="2100"/>
                  </a:lnTo>
                  <a:lnTo>
                    <a:pt x="1488" y="2100"/>
                  </a:lnTo>
                  <a:lnTo>
                    <a:pt x="1488" y="2104"/>
                  </a:lnTo>
                  <a:lnTo>
                    <a:pt x="1488" y="2104"/>
                  </a:lnTo>
                  <a:lnTo>
                    <a:pt x="1490" y="2108"/>
                  </a:lnTo>
                  <a:lnTo>
                    <a:pt x="1490" y="2108"/>
                  </a:lnTo>
                  <a:lnTo>
                    <a:pt x="1490" y="2110"/>
                  </a:lnTo>
                  <a:lnTo>
                    <a:pt x="1490" y="2110"/>
                  </a:lnTo>
                  <a:lnTo>
                    <a:pt x="1490" y="2112"/>
                  </a:lnTo>
                  <a:lnTo>
                    <a:pt x="1490" y="2112"/>
                  </a:lnTo>
                  <a:lnTo>
                    <a:pt x="1492" y="2114"/>
                  </a:lnTo>
                  <a:lnTo>
                    <a:pt x="1492" y="2116"/>
                  </a:lnTo>
                  <a:lnTo>
                    <a:pt x="1492" y="2116"/>
                  </a:lnTo>
                  <a:lnTo>
                    <a:pt x="1492" y="2120"/>
                  </a:lnTo>
                  <a:lnTo>
                    <a:pt x="1492" y="2120"/>
                  </a:lnTo>
                  <a:lnTo>
                    <a:pt x="1492" y="2122"/>
                  </a:lnTo>
                  <a:lnTo>
                    <a:pt x="1492" y="2122"/>
                  </a:lnTo>
                  <a:lnTo>
                    <a:pt x="1492" y="2126"/>
                  </a:lnTo>
                  <a:lnTo>
                    <a:pt x="1492" y="2126"/>
                  </a:lnTo>
                  <a:lnTo>
                    <a:pt x="1494" y="2128"/>
                  </a:lnTo>
                  <a:lnTo>
                    <a:pt x="1494" y="2128"/>
                  </a:lnTo>
                  <a:lnTo>
                    <a:pt x="1496" y="2130"/>
                  </a:lnTo>
                  <a:lnTo>
                    <a:pt x="1496" y="2130"/>
                  </a:lnTo>
                  <a:lnTo>
                    <a:pt x="1496" y="2132"/>
                  </a:lnTo>
                  <a:lnTo>
                    <a:pt x="1496" y="2132"/>
                  </a:lnTo>
                  <a:lnTo>
                    <a:pt x="1496" y="2136"/>
                  </a:lnTo>
                  <a:lnTo>
                    <a:pt x="1496" y="2136"/>
                  </a:lnTo>
                  <a:lnTo>
                    <a:pt x="1498" y="2140"/>
                  </a:lnTo>
                  <a:lnTo>
                    <a:pt x="1498" y="2140"/>
                  </a:lnTo>
                  <a:lnTo>
                    <a:pt x="1500" y="2142"/>
                  </a:lnTo>
                  <a:lnTo>
                    <a:pt x="1500" y="2142"/>
                  </a:lnTo>
                  <a:lnTo>
                    <a:pt x="1500" y="2144"/>
                  </a:lnTo>
                  <a:lnTo>
                    <a:pt x="1500" y="2144"/>
                  </a:lnTo>
                  <a:lnTo>
                    <a:pt x="1500" y="2148"/>
                  </a:lnTo>
                  <a:lnTo>
                    <a:pt x="1500" y="2148"/>
                  </a:lnTo>
                  <a:lnTo>
                    <a:pt x="1502" y="2150"/>
                  </a:lnTo>
                  <a:lnTo>
                    <a:pt x="1502" y="2150"/>
                  </a:lnTo>
                  <a:lnTo>
                    <a:pt x="1502" y="2152"/>
                  </a:lnTo>
                  <a:lnTo>
                    <a:pt x="1502" y="2152"/>
                  </a:lnTo>
                  <a:lnTo>
                    <a:pt x="1504" y="2156"/>
                  </a:lnTo>
                  <a:lnTo>
                    <a:pt x="1504" y="2156"/>
                  </a:lnTo>
                  <a:lnTo>
                    <a:pt x="1506" y="2158"/>
                  </a:lnTo>
                  <a:lnTo>
                    <a:pt x="1506" y="2158"/>
                  </a:lnTo>
                  <a:lnTo>
                    <a:pt x="1506" y="2160"/>
                  </a:lnTo>
                  <a:lnTo>
                    <a:pt x="1506" y="2160"/>
                  </a:lnTo>
                  <a:lnTo>
                    <a:pt x="1508" y="2164"/>
                  </a:lnTo>
                  <a:lnTo>
                    <a:pt x="1508" y="2164"/>
                  </a:lnTo>
                  <a:lnTo>
                    <a:pt x="1510" y="2166"/>
                  </a:lnTo>
                  <a:lnTo>
                    <a:pt x="1510" y="2166"/>
                  </a:lnTo>
                  <a:lnTo>
                    <a:pt x="1510" y="2168"/>
                  </a:lnTo>
                  <a:lnTo>
                    <a:pt x="1510" y="2168"/>
                  </a:lnTo>
                  <a:lnTo>
                    <a:pt x="1512" y="2170"/>
                  </a:lnTo>
                  <a:lnTo>
                    <a:pt x="1512" y="2170"/>
                  </a:lnTo>
                  <a:lnTo>
                    <a:pt x="1512" y="2174"/>
                  </a:lnTo>
                  <a:lnTo>
                    <a:pt x="1512" y="2174"/>
                  </a:lnTo>
                  <a:lnTo>
                    <a:pt x="1514" y="2176"/>
                  </a:lnTo>
                  <a:lnTo>
                    <a:pt x="1514" y="2176"/>
                  </a:lnTo>
                  <a:lnTo>
                    <a:pt x="1514" y="2180"/>
                  </a:lnTo>
                  <a:lnTo>
                    <a:pt x="1514" y="2180"/>
                  </a:lnTo>
                  <a:lnTo>
                    <a:pt x="1516" y="2182"/>
                  </a:lnTo>
                  <a:lnTo>
                    <a:pt x="1516" y="2182"/>
                  </a:lnTo>
                  <a:lnTo>
                    <a:pt x="1518" y="2184"/>
                  </a:lnTo>
                  <a:lnTo>
                    <a:pt x="1518" y="2184"/>
                  </a:lnTo>
                  <a:lnTo>
                    <a:pt x="1518" y="2186"/>
                  </a:lnTo>
                  <a:lnTo>
                    <a:pt x="1518" y="2186"/>
                  </a:lnTo>
                  <a:lnTo>
                    <a:pt x="1518" y="2190"/>
                  </a:lnTo>
                  <a:lnTo>
                    <a:pt x="1518" y="2190"/>
                  </a:lnTo>
                  <a:lnTo>
                    <a:pt x="1520" y="2194"/>
                  </a:lnTo>
                  <a:lnTo>
                    <a:pt x="1520" y="2196"/>
                  </a:lnTo>
                  <a:lnTo>
                    <a:pt x="1520" y="2196"/>
                  </a:lnTo>
                  <a:lnTo>
                    <a:pt x="1522" y="2198"/>
                  </a:lnTo>
                  <a:lnTo>
                    <a:pt x="1522" y="2198"/>
                  </a:lnTo>
                  <a:lnTo>
                    <a:pt x="1522" y="2200"/>
                  </a:lnTo>
                  <a:lnTo>
                    <a:pt x="1522" y="2200"/>
                  </a:lnTo>
                  <a:lnTo>
                    <a:pt x="1524" y="2204"/>
                  </a:lnTo>
                  <a:lnTo>
                    <a:pt x="1524" y="2204"/>
                  </a:lnTo>
                  <a:lnTo>
                    <a:pt x="1526" y="2206"/>
                  </a:lnTo>
                  <a:lnTo>
                    <a:pt x="1526" y="2206"/>
                  </a:lnTo>
                  <a:lnTo>
                    <a:pt x="1526" y="2208"/>
                  </a:lnTo>
                  <a:lnTo>
                    <a:pt x="1526" y="2208"/>
                  </a:lnTo>
                  <a:lnTo>
                    <a:pt x="1528" y="2212"/>
                  </a:lnTo>
                  <a:lnTo>
                    <a:pt x="1528" y="2212"/>
                  </a:lnTo>
                  <a:lnTo>
                    <a:pt x="1530" y="2216"/>
                  </a:lnTo>
                  <a:lnTo>
                    <a:pt x="1530" y="2216"/>
                  </a:lnTo>
                  <a:lnTo>
                    <a:pt x="1530" y="2218"/>
                  </a:lnTo>
                  <a:lnTo>
                    <a:pt x="1530" y="2218"/>
                  </a:lnTo>
                  <a:lnTo>
                    <a:pt x="1528" y="2220"/>
                  </a:lnTo>
                  <a:lnTo>
                    <a:pt x="1528" y="2220"/>
                  </a:lnTo>
                  <a:lnTo>
                    <a:pt x="1528" y="2224"/>
                  </a:lnTo>
                  <a:lnTo>
                    <a:pt x="1530" y="2228"/>
                  </a:lnTo>
                  <a:lnTo>
                    <a:pt x="1530" y="2228"/>
                  </a:lnTo>
                  <a:lnTo>
                    <a:pt x="1532" y="2230"/>
                  </a:lnTo>
                  <a:lnTo>
                    <a:pt x="1532" y="2230"/>
                  </a:lnTo>
                  <a:lnTo>
                    <a:pt x="1534" y="2232"/>
                  </a:lnTo>
                  <a:lnTo>
                    <a:pt x="1534" y="2232"/>
                  </a:lnTo>
                  <a:lnTo>
                    <a:pt x="1536" y="2238"/>
                  </a:lnTo>
                  <a:lnTo>
                    <a:pt x="1536" y="2238"/>
                  </a:lnTo>
                  <a:lnTo>
                    <a:pt x="1536" y="2240"/>
                  </a:lnTo>
                  <a:lnTo>
                    <a:pt x="1536" y="2240"/>
                  </a:lnTo>
                  <a:lnTo>
                    <a:pt x="1536" y="2244"/>
                  </a:lnTo>
                  <a:lnTo>
                    <a:pt x="1536" y="2244"/>
                  </a:lnTo>
                  <a:lnTo>
                    <a:pt x="1538" y="2248"/>
                  </a:lnTo>
                  <a:lnTo>
                    <a:pt x="1538" y="2248"/>
                  </a:lnTo>
                  <a:lnTo>
                    <a:pt x="1540" y="2250"/>
                  </a:lnTo>
                  <a:lnTo>
                    <a:pt x="1540" y="2250"/>
                  </a:lnTo>
                  <a:lnTo>
                    <a:pt x="1540" y="2252"/>
                  </a:lnTo>
                  <a:lnTo>
                    <a:pt x="1540" y="2252"/>
                  </a:lnTo>
                  <a:lnTo>
                    <a:pt x="1540" y="2256"/>
                  </a:lnTo>
                  <a:lnTo>
                    <a:pt x="1540" y="2256"/>
                  </a:lnTo>
                  <a:lnTo>
                    <a:pt x="1540" y="2258"/>
                  </a:lnTo>
                  <a:lnTo>
                    <a:pt x="1540" y="2258"/>
                  </a:lnTo>
                  <a:lnTo>
                    <a:pt x="1542" y="2260"/>
                  </a:lnTo>
                  <a:lnTo>
                    <a:pt x="1542" y="2260"/>
                  </a:lnTo>
                  <a:lnTo>
                    <a:pt x="1544" y="2264"/>
                  </a:lnTo>
                  <a:lnTo>
                    <a:pt x="1544" y="2264"/>
                  </a:lnTo>
                  <a:lnTo>
                    <a:pt x="1544" y="2266"/>
                  </a:lnTo>
                  <a:lnTo>
                    <a:pt x="1544" y="2268"/>
                  </a:lnTo>
                  <a:lnTo>
                    <a:pt x="1544" y="2268"/>
                  </a:lnTo>
                  <a:lnTo>
                    <a:pt x="1546" y="2272"/>
                  </a:lnTo>
                  <a:lnTo>
                    <a:pt x="1546" y="2272"/>
                  </a:lnTo>
                  <a:lnTo>
                    <a:pt x="1546" y="2276"/>
                  </a:lnTo>
                  <a:lnTo>
                    <a:pt x="1548" y="2278"/>
                  </a:lnTo>
                  <a:lnTo>
                    <a:pt x="1548" y="2278"/>
                  </a:lnTo>
                  <a:lnTo>
                    <a:pt x="1548" y="2280"/>
                  </a:lnTo>
                  <a:lnTo>
                    <a:pt x="1548" y="2280"/>
                  </a:lnTo>
                  <a:lnTo>
                    <a:pt x="1548" y="2284"/>
                  </a:lnTo>
                  <a:lnTo>
                    <a:pt x="1548" y="2284"/>
                  </a:lnTo>
                  <a:lnTo>
                    <a:pt x="1552" y="2286"/>
                  </a:lnTo>
                  <a:lnTo>
                    <a:pt x="1552" y="2286"/>
                  </a:lnTo>
                  <a:lnTo>
                    <a:pt x="1552" y="2288"/>
                  </a:lnTo>
                  <a:lnTo>
                    <a:pt x="1552" y="2288"/>
                  </a:lnTo>
                  <a:lnTo>
                    <a:pt x="1554" y="2290"/>
                  </a:lnTo>
                  <a:lnTo>
                    <a:pt x="1554" y="2290"/>
                  </a:lnTo>
                  <a:lnTo>
                    <a:pt x="1556" y="2294"/>
                  </a:lnTo>
                  <a:lnTo>
                    <a:pt x="1556" y="2294"/>
                  </a:lnTo>
                  <a:lnTo>
                    <a:pt x="1558" y="2296"/>
                  </a:lnTo>
                  <a:lnTo>
                    <a:pt x="1558" y="2296"/>
                  </a:lnTo>
                  <a:lnTo>
                    <a:pt x="1558" y="2298"/>
                  </a:lnTo>
                  <a:lnTo>
                    <a:pt x="1558" y="2298"/>
                  </a:lnTo>
                  <a:lnTo>
                    <a:pt x="1560" y="2306"/>
                  </a:lnTo>
                  <a:lnTo>
                    <a:pt x="1560" y="2306"/>
                  </a:lnTo>
                  <a:lnTo>
                    <a:pt x="1560" y="2308"/>
                  </a:lnTo>
                  <a:lnTo>
                    <a:pt x="1562" y="2314"/>
                  </a:lnTo>
                  <a:lnTo>
                    <a:pt x="1562" y="2314"/>
                  </a:lnTo>
                  <a:lnTo>
                    <a:pt x="1562" y="2318"/>
                  </a:lnTo>
                  <a:lnTo>
                    <a:pt x="1562" y="2318"/>
                  </a:lnTo>
                  <a:lnTo>
                    <a:pt x="1562" y="2320"/>
                  </a:lnTo>
                  <a:lnTo>
                    <a:pt x="1562" y="2320"/>
                  </a:lnTo>
                  <a:lnTo>
                    <a:pt x="1564" y="2324"/>
                  </a:lnTo>
                  <a:lnTo>
                    <a:pt x="1564" y="2324"/>
                  </a:lnTo>
                  <a:lnTo>
                    <a:pt x="1564" y="2326"/>
                  </a:lnTo>
                  <a:lnTo>
                    <a:pt x="1564" y="2326"/>
                  </a:lnTo>
                  <a:lnTo>
                    <a:pt x="1566" y="2328"/>
                  </a:lnTo>
                  <a:lnTo>
                    <a:pt x="1566" y="2328"/>
                  </a:lnTo>
                  <a:lnTo>
                    <a:pt x="1566" y="2330"/>
                  </a:lnTo>
                  <a:lnTo>
                    <a:pt x="1566" y="2330"/>
                  </a:lnTo>
                  <a:lnTo>
                    <a:pt x="1566" y="2332"/>
                  </a:lnTo>
                  <a:lnTo>
                    <a:pt x="1566" y="2332"/>
                  </a:lnTo>
                  <a:lnTo>
                    <a:pt x="1568" y="2338"/>
                  </a:lnTo>
                  <a:lnTo>
                    <a:pt x="1568" y="2338"/>
                  </a:lnTo>
                  <a:lnTo>
                    <a:pt x="1568" y="2340"/>
                  </a:lnTo>
                  <a:lnTo>
                    <a:pt x="1568" y="2340"/>
                  </a:lnTo>
                  <a:lnTo>
                    <a:pt x="1568" y="2344"/>
                  </a:lnTo>
                  <a:lnTo>
                    <a:pt x="1568" y="2344"/>
                  </a:lnTo>
                  <a:lnTo>
                    <a:pt x="1572" y="2348"/>
                  </a:lnTo>
                  <a:lnTo>
                    <a:pt x="1572" y="2348"/>
                  </a:lnTo>
                  <a:lnTo>
                    <a:pt x="1574" y="2348"/>
                  </a:lnTo>
                  <a:lnTo>
                    <a:pt x="1574" y="2348"/>
                  </a:lnTo>
                  <a:lnTo>
                    <a:pt x="1576" y="2350"/>
                  </a:lnTo>
                  <a:lnTo>
                    <a:pt x="1576" y="2350"/>
                  </a:lnTo>
                  <a:lnTo>
                    <a:pt x="1576" y="2352"/>
                  </a:lnTo>
                  <a:lnTo>
                    <a:pt x="1576" y="2352"/>
                  </a:lnTo>
                  <a:lnTo>
                    <a:pt x="1578" y="2356"/>
                  </a:lnTo>
                  <a:lnTo>
                    <a:pt x="1578" y="2356"/>
                  </a:lnTo>
                  <a:lnTo>
                    <a:pt x="1578" y="2358"/>
                  </a:lnTo>
                  <a:lnTo>
                    <a:pt x="1578" y="2358"/>
                  </a:lnTo>
                  <a:lnTo>
                    <a:pt x="1580" y="2360"/>
                  </a:lnTo>
                  <a:lnTo>
                    <a:pt x="1580" y="2360"/>
                  </a:lnTo>
                  <a:lnTo>
                    <a:pt x="1580" y="2362"/>
                  </a:lnTo>
                  <a:lnTo>
                    <a:pt x="1580" y="2362"/>
                  </a:lnTo>
                  <a:lnTo>
                    <a:pt x="1582" y="2366"/>
                  </a:lnTo>
                  <a:lnTo>
                    <a:pt x="1582" y="2366"/>
                  </a:lnTo>
                  <a:lnTo>
                    <a:pt x="1584" y="2368"/>
                  </a:lnTo>
                  <a:lnTo>
                    <a:pt x="1584" y="2368"/>
                  </a:lnTo>
                  <a:lnTo>
                    <a:pt x="1584" y="2370"/>
                  </a:lnTo>
                  <a:lnTo>
                    <a:pt x="1584" y="2370"/>
                  </a:lnTo>
                  <a:lnTo>
                    <a:pt x="1586" y="2374"/>
                  </a:lnTo>
                  <a:lnTo>
                    <a:pt x="1586" y="2374"/>
                  </a:lnTo>
                  <a:lnTo>
                    <a:pt x="1586" y="2376"/>
                  </a:lnTo>
                  <a:lnTo>
                    <a:pt x="1586" y="2376"/>
                  </a:lnTo>
                  <a:lnTo>
                    <a:pt x="1586" y="2378"/>
                  </a:lnTo>
                  <a:lnTo>
                    <a:pt x="1586" y="2378"/>
                  </a:lnTo>
                  <a:lnTo>
                    <a:pt x="1586" y="2380"/>
                  </a:lnTo>
                  <a:lnTo>
                    <a:pt x="1586" y="2380"/>
                  </a:lnTo>
                  <a:lnTo>
                    <a:pt x="1588" y="2384"/>
                  </a:lnTo>
                  <a:lnTo>
                    <a:pt x="1588" y="2384"/>
                  </a:lnTo>
                  <a:lnTo>
                    <a:pt x="1588" y="2386"/>
                  </a:lnTo>
                  <a:lnTo>
                    <a:pt x="1588" y="2386"/>
                  </a:lnTo>
                  <a:lnTo>
                    <a:pt x="1588" y="2390"/>
                  </a:lnTo>
                  <a:lnTo>
                    <a:pt x="1588" y="2390"/>
                  </a:lnTo>
                  <a:lnTo>
                    <a:pt x="1588" y="2394"/>
                  </a:lnTo>
                  <a:lnTo>
                    <a:pt x="1588" y="2394"/>
                  </a:lnTo>
                  <a:lnTo>
                    <a:pt x="1588" y="2396"/>
                  </a:lnTo>
                  <a:lnTo>
                    <a:pt x="1588" y="2396"/>
                  </a:lnTo>
                  <a:lnTo>
                    <a:pt x="1588" y="2402"/>
                  </a:lnTo>
                  <a:lnTo>
                    <a:pt x="1590" y="2406"/>
                  </a:lnTo>
                  <a:lnTo>
                    <a:pt x="1590" y="2406"/>
                  </a:lnTo>
                  <a:lnTo>
                    <a:pt x="1592" y="2406"/>
                  </a:lnTo>
                  <a:lnTo>
                    <a:pt x="1592" y="2406"/>
                  </a:lnTo>
                  <a:lnTo>
                    <a:pt x="1594" y="2408"/>
                  </a:lnTo>
                  <a:lnTo>
                    <a:pt x="1594" y="2408"/>
                  </a:lnTo>
                  <a:lnTo>
                    <a:pt x="1594" y="2410"/>
                  </a:lnTo>
                  <a:lnTo>
                    <a:pt x="1594" y="2410"/>
                  </a:lnTo>
                  <a:lnTo>
                    <a:pt x="1594" y="2412"/>
                  </a:lnTo>
                  <a:lnTo>
                    <a:pt x="1594" y="2412"/>
                  </a:lnTo>
                  <a:lnTo>
                    <a:pt x="1594" y="2416"/>
                  </a:lnTo>
                  <a:lnTo>
                    <a:pt x="1594" y="2416"/>
                  </a:lnTo>
                  <a:lnTo>
                    <a:pt x="1594" y="2418"/>
                  </a:lnTo>
                  <a:lnTo>
                    <a:pt x="1594" y="2420"/>
                  </a:lnTo>
                  <a:lnTo>
                    <a:pt x="1594" y="2420"/>
                  </a:lnTo>
                  <a:lnTo>
                    <a:pt x="1596" y="2422"/>
                  </a:lnTo>
                  <a:lnTo>
                    <a:pt x="1596" y="2422"/>
                  </a:lnTo>
                  <a:lnTo>
                    <a:pt x="1598" y="2428"/>
                  </a:lnTo>
                  <a:lnTo>
                    <a:pt x="1598" y="2428"/>
                  </a:lnTo>
                  <a:lnTo>
                    <a:pt x="1598" y="2428"/>
                  </a:lnTo>
                  <a:lnTo>
                    <a:pt x="1598" y="2428"/>
                  </a:lnTo>
                  <a:lnTo>
                    <a:pt x="1600" y="2432"/>
                  </a:lnTo>
                  <a:lnTo>
                    <a:pt x="1600" y="2432"/>
                  </a:lnTo>
                  <a:lnTo>
                    <a:pt x="1600" y="2434"/>
                  </a:lnTo>
                  <a:lnTo>
                    <a:pt x="1600" y="2434"/>
                  </a:lnTo>
                  <a:lnTo>
                    <a:pt x="1602" y="2438"/>
                  </a:lnTo>
                  <a:lnTo>
                    <a:pt x="1602" y="2438"/>
                  </a:lnTo>
                  <a:lnTo>
                    <a:pt x="1606" y="2440"/>
                  </a:lnTo>
                  <a:lnTo>
                    <a:pt x="1606" y="2440"/>
                  </a:lnTo>
                  <a:lnTo>
                    <a:pt x="1606" y="2440"/>
                  </a:lnTo>
                  <a:lnTo>
                    <a:pt x="1606" y="2440"/>
                  </a:lnTo>
                  <a:lnTo>
                    <a:pt x="1608" y="2442"/>
                  </a:lnTo>
                  <a:lnTo>
                    <a:pt x="1608" y="2442"/>
                  </a:lnTo>
                  <a:lnTo>
                    <a:pt x="1610" y="2446"/>
                  </a:lnTo>
                  <a:lnTo>
                    <a:pt x="1610" y="2446"/>
                  </a:lnTo>
                  <a:lnTo>
                    <a:pt x="1612" y="2448"/>
                  </a:lnTo>
                  <a:lnTo>
                    <a:pt x="1612" y="2448"/>
                  </a:lnTo>
                  <a:lnTo>
                    <a:pt x="1612" y="2450"/>
                  </a:lnTo>
                  <a:lnTo>
                    <a:pt x="1612" y="2450"/>
                  </a:lnTo>
                  <a:lnTo>
                    <a:pt x="1614" y="2454"/>
                  </a:lnTo>
                  <a:lnTo>
                    <a:pt x="1614" y="2454"/>
                  </a:lnTo>
                  <a:lnTo>
                    <a:pt x="1614" y="2456"/>
                  </a:lnTo>
                  <a:lnTo>
                    <a:pt x="1614" y="2456"/>
                  </a:lnTo>
                  <a:lnTo>
                    <a:pt x="1614" y="2460"/>
                  </a:lnTo>
                  <a:lnTo>
                    <a:pt x="1614" y="2460"/>
                  </a:lnTo>
                  <a:lnTo>
                    <a:pt x="1616" y="2462"/>
                  </a:lnTo>
                  <a:lnTo>
                    <a:pt x="1616" y="2462"/>
                  </a:lnTo>
                  <a:lnTo>
                    <a:pt x="1618" y="2464"/>
                  </a:lnTo>
                  <a:lnTo>
                    <a:pt x="1618" y="2464"/>
                  </a:lnTo>
                  <a:lnTo>
                    <a:pt x="1618" y="2466"/>
                  </a:lnTo>
                  <a:lnTo>
                    <a:pt x="1618" y="2466"/>
                  </a:lnTo>
                  <a:lnTo>
                    <a:pt x="1618" y="2470"/>
                  </a:lnTo>
                  <a:lnTo>
                    <a:pt x="1618" y="2470"/>
                  </a:lnTo>
                  <a:lnTo>
                    <a:pt x="1618" y="2472"/>
                  </a:lnTo>
                  <a:lnTo>
                    <a:pt x="1618" y="2472"/>
                  </a:lnTo>
                  <a:lnTo>
                    <a:pt x="1618" y="2476"/>
                  </a:lnTo>
                  <a:lnTo>
                    <a:pt x="1618" y="2478"/>
                  </a:lnTo>
                  <a:lnTo>
                    <a:pt x="1618" y="2478"/>
                  </a:lnTo>
                  <a:lnTo>
                    <a:pt x="1618" y="2480"/>
                  </a:lnTo>
                  <a:lnTo>
                    <a:pt x="1618" y="2480"/>
                  </a:lnTo>
                  <a:lnTo>
                    <a:pt x="1618" y="2488"/>
                  </a:lnTo>
                  <a:lnTo>
                    <a:pt x="1618" y="2488"/>
                  </a:lnTo>
                  <a:lnTo>
                    <a:pt x="1620" y="2490"/>
                  </a:lnTo>
                  <a:lnTo>
                    <a:pt x="1620" y="2490"/>
                  </a:lnTo>
                  <a:lnTo>
                    <a:pt x="1622" y="2492"/>
                  </a:lnTo>
                  <a:lnTo>
                    <a:pt x="1622" y="2492"/>
                  </a:lnTo>
                  <a:lnTo>
                    <a:pt x="1622" y="2496"/>
                  </a:lnTo>
                  <a:lnTo>
                    <a:pt x="1624" y="2498"/>
                  </a:lnTo>
                  <a:lnTo>
                    <a:pt x="1624" y="2498"/>
                  </a:lnTo>
                  <a:lnTo>
                    <a:pt x="1624" y="2500"/>
                  </a:lnTo>
                  <a:lnTo>
                    <a:pt x="1624" y="2500"/>
                  </a:lnTo>
                  <a:lnTo>
                    <a:pt x="1624" y="2504"/>
                  </a:lnTo>
                  <a:lnTo>
                    <a:pt x="1624" y="2504"/>
                  </a:lnTo>
                  <a:lnTo>
                    <a:pt x="1626" y="2508"/>
                  </a:lnTo>
                  <a:lnTo>
                    <a:pt x="1626" y="2508"/>
                  </a:lnTo>
                  <a:lnTo>
                    <a:pt x="1628" y="2510"/>
                  </a:lnTo>
                  <a:lnTo>
                    <a:pt x="1628" y="2510"/>
                  </a:lnTo>
                  <a:lnTo>
                    <a:pt x="1628" y="2516"/>
                  </a:lnTo>
                  <a:lnTo>
                    <a:pt x="1628" y="2516"/>
                  </a:lnTo>
                  <a:lnTo>
                    <a:pt x="1630" y="2522"/>
                  </a:lnTo>
                  <a:lnTo>
                    <a:pt x="1630" y="2522"/>
                  </a:lnTo>
                  <a:lnTo>
                    <a:pt x="1630" y="2526"/>
                  </a:lnTo>
                  <a:lnTo>
                    <a:pt x="1632" y="2526"/>
                  </a:lnTo>
                  <a:lnTo>
                    <a:pt x="1632" y="2526"/>
                  </a:lnTo>
                  <a:lnTo>
                    <a:pt x="1632" y="2528"/>
                  </a:lnTo>
                  <a:lnTo>
                    <a:pt x="1632" y="2528"/>
                  </a:lnTo>
                  <a:lnTo>
                    <a:pt x="1634" y="2532"/>
                  </a:lnTo>
                  <a:lnTo>
                    <a:pt x="1634" y="2534"/>
                  </a:lnTo>
                  <a:lnTo>
                    <a:pt x="1634" y="2534"/>
                  </a:lnTo>
                  <a:lnTo>
                    <a:pt x="1636" y="2536"/>
                  </a:lnTo>
                  <a:lnTo>
                    <a:pt x="1636" y="2536"/>
                  </a:lnTo>
                  <a:lnTo>
                    <a:pt x="1640" y="2540"/>
                  </a:lnTo>
                  <a:lnTo>
                    <a:pt x="1640" y="2540"/>
                  </a:lnTo>
                  <a:lnTo>
                    <a:pt x="1642" y="2540"/>
                  </a:lnTo>
                  <a:lnTo>
                    <a:pt x="1642" y="2540"/>
                  </a:lnTo>
                  <a:lnTo>
                    <a:pt x="1642" y="2542"/>
                  </a:lnTo>
                  <a:lnTo>
                    <a:pt x="1642" y="2542"/>
                  </a:lnTo>
                  <a:lnTo>
                    <a:pt x="1642" y="2544"/>
                  </a:lnTo>
                  <a:lnTo>
                    <a:pt x="1642" y="2544"/>
                  </a:lnTo>
                  <a:lnTo>
                    <a:pt x="1644" y="2546"/>
                  </a:lnTo>
                  <a:lnTo>
                    <a:pt x="1644" y="2546"/>
                  </a:lnTo>
                  <a:lnTo>
                    <a:pt x="1644" y="2548"/>
                  </a:lnTo>
                  <a:lnTo>
                    <a:pt x="1644" y="2548"/>
                  </a:lnTo>
                  <a:lnTo>
                    <a:pt x="1644" y="2550"/>
                  </a:lnTo>
                  <a:lnTo>
                    <a:pt x="1644" y="2550"/>
                  </a:lnTo>
                  <a:lnTo>
                    <a:pt x="1644" y="2552"/>
                  </a:lnTo>
                  <a:lnTo>
                    <a:pt x="1644" y="2556"/>
                  </a:lnTo>
                  <a:lnTo>
                    <a:pt x="1644" y="2556"/>
                  </a:lnTo>
                  <a:lnTo>
                    <a:pt x="1648" y="2560"/>
                  </a:lnTo>
                  <a:lnTo>
                    <a:pt x="1648" y="2560"/>
                  </a:lnTo>
                  <a:lnTo>
                    <a:pt x="1648" y="2562"/>
                  </a:lnTo>
                  <a:lnTo>
                    <a:pt x="1648" y="2562"/>
                  </a:lnTo>
                  <a:lnTo>
                    <a:pt x="1650" y="2564"/>
                  </a:lnTo>
                  <a:lnTo>
                    <a:pt x="1650" y="2564"/>
                  </a:lnTo>
                  <a:lnTo>
                    <a:pt x="1650" y="2568"/>
                  </a:lnTo>
                  <a:lnTo>
                    <a:pt x="1650" y="2568"/>
                  </a:lnTo>
                  <a:lnTo>
                    <a:pt x="1650" y="2570"/>
                  </a:lnTo>
                  <a:lnTo>
                    <a:pt x="1650" y="2570"/>
                  </a:lnTo>
                  <a:lnTo>
                    <a:pt x="1652" y="2572"/>
                  </a:lnTo>
                  <a:lnTo>
                    <a:pt x="1652" y="2572"/>
                  </a:lnTo>
                  <a:lnTo>
                    <a:pt x="1652" y="2576"/>
                  </a:lnTo>
                  <a:lnTo>
                    <a:pt x="1652" y="2576"/>
                  </a:lnTo>
                  <a:lnTo>
                    <a:pt x="1652" y="2580"/>
                  </a:lnTo>
                  <a:lnTo>
                    <a:pt x="1652" y="2580"/>
                  </a:lnTo>
                  <a:lnTo>
                    <a:pt x="1654" y="2584"/>
                  </a:lnTo>
                  <a:lnTo>
                    <a:pt x="1654" y="2584"/>
                  </a:lnTo>
                  <a:lnTo>
                    <a:pt x="1654" y="2586"/>
                  </a:lnTo>
                  <a:lnTo>
                    <a:pt x="1654" y="2586"/>
                  </a:lnTo>
                  <a:lnTo>
                    <a:pt x="1654" y="2588"/>
                  </a:lnTo>
                  <a:lnTo>
                    <a:pt x="1654" y="2588"/>
                  </a:lnTo>
                  <a:lnTo>
                    <a:pt x="1656" y="2592"/>
                  </a:lnTo>
                  <a:lnTo>
                    <a:pt x="1656" y="2592"/>
                  </a:lnTo>
                  <a:lnTo>
                    <a:pt x="1656" y="2594"/>
                  </a:lnTo>
                  <a:lnTo>
                    <a:pt x="1656" y="2594"/>
                  </a:lnTo>
                  <a:lnTo>
                    <a:pt x="1658" y="2596"/>
                  </a:lnTo>
                  <a:lnTo>
                    <a:pt x="1658" y="2596"/>
                  </a:lnTo>
                  <a:lnTo>
                    <a:pt x="1660" y="2600"/>
                  </a:lnTo>
                  <a:lnTo>
                    <a:pt x="1660" y="2600"/>
                  </a:lnTo>
                  <a:lnTo>
                    <a:pt x="1660" y="2602"/>
                  </a:lnTo>
                  <a:lnTo>
                    <a:pt x="1660" y="2602"/>
                  </a:lnTo>
                  <a:lnTo>
                    <a:pt x="1660" y="2604"/>
                  </a:lnTo>
                  <a:lnTo>
                    <a:pt x="1660" y="2604"/>
                  </a:lnTo>
                  <a:lnTo>
                    <a:pt x="1662" y="2608"/>
                  </a:lnTo>
                  <a:lnTo>
                    <a:pt x="1662" y="2608"/>
                  </a:lnTo>
                  <a:lnTo>
                    <a:pt x="1664" y="2610"/>
                  </a:lnTo>
                  <a:lnTo>
                    <a:pt x="1664" y="2610"/>
                  </a:lnTo>
                  <a:lnTo>
                    <a:pt x="1664" y="2612"/>
                  </a:lnTo>
                  <a:lnTo>
                    <a:pt x="1664" y="2612"/>
                  </a:lnTo>
                  <a:lnTo>
                    <a:pt x="1664" y="2614"/>
                  </a:lnTo>
                  <a:lnTo>
                    <a:pt x="1664" y="2614"/>
                  </a:lnTo>
                  <a:lnTo>
                    <a:pt x="1664" y="2618"/>
                  </a:lnTo>
                  <a:lnTo>
                    <a:pt x="1664" y="2618"/>
                  </a:lnTo>
                  <a:lnTo>
                    <a:pt x="1666" y="2622"/>
                  </a:lnTo>
                  <a:lnTo>
                    <a:pt x="1666" y="2622"/>
                  </a:lnTo>
                  <a:lnTo>
                    <a:pt x="1666" y="2624"/>
                  </a:lnTo>
                  <a:lnTo>
                    <a:pt x="1666" y="2624"/>
                  </a:lnTo>
                  <a:lnTo>
                    <a:pt x="1668" y="2626"/>
                  </a:lnTo>
                  <a:lnTo>
                    <a:pt x="1668" y="2626"/>
                  </a:lnTo>
                  <a:lnTo>
                    <a:pt x="1670" y="2628"/>
                  </a:lnTo>
                  <a:lnTo>
                    <a:pt x="1670" y="2628"/>
                  </a:lnTo>
                  <a:lnTo>
                    <a:pt x="1672" y="2632"/>
                  </a:lnTo>
                  <a:lnTo>
                    <a:pt x="1672" y="2632"/>
                  </a:lnTo>
                  <a:lnTo>
                    <a:pt x="1672" y="2634"/>
                  </a:lnTo>
                  <a:lnTo>
                    <a:pt x="1672" y="2634"/>
                  </a:lnTo>
                  <a:lnTo>
                    <a:pt x="1674" y="2636"/>
                  </a:lnTo>
                  <a:lnTo>
                    <a:pt x="1674" y="2636"/>
                  </a:lnTo>
                  <a:lnTo>
                    <a:pt x="1676" y="2638"/>
                  </a:lnTo>
                  <a:lnTo>
                    <a:pt x="1676" y="2638"/>
                  </a:lnTo>
                  <a:lnTo>
                    <a:pt x="1676" y="2640"/>
                  </a:lnTo>
                  <a:lnTo>
                    <a:pt x="1676" y="2640"/>
                  </a:lnTo>
                  <a:lnTo>
                    <a:pt x="1678" y="2644"/>
                  </a:lnTo>
                  <a:lnTo>
                    <a:pt x="1678" y="2644"/>
                  </a:lnTo>
                  <a:lnTo>
                    <a:pt x="1678" y="2646"/>
                  </a:lnTo>
                  <a:lnTo>
                    <a:pt x="1678" y="2646"/>
                  </a:lnTo>
                  <a:lnTo>
                    <a:pt x="1678" y="2650"/>
                  </a:lnTo>
                  <a:lnTo>
                    <a:pt x="1678" y="2650"/>
                  </a:lnTo>
                  <a:lnTo>
                    <a:pt x="1680" y="2652"/>
                  </a:lnTo>
                  <a:lnTo>
                    <a:pt x="1680" y="2652"/>
                  </a:lnTo>
                  <a:lnTo>
                    <a:pt x="1682" y="2654"/>
                  </a:lnTo>
                  <a:lnTo>
                    <a:pt x="1682" y="2654"/>
                  </a:lnTo>
                  <a:lnTo>
                    <a:pt x="1684" y="2660"/>
                  </a:lnTo>
                  <a:lnTo>
                    <a:pt x="1684" y="2660"/>
                  </a:lnTo>
                  <a:lnTo>
                    <a:pt x="1684" y="2662"/>
                  </a:lnTo>
                  <a:lnTo>
                    <a:pt x="1684" y="2662"/>
                  </a:lnTo>
                  <a:lnTo>
                    <a:pt x="1684" y="2664"/>
                  </a:lnTo>
                  <a:lnTo>
                    <a:pt x="1684" y="2664"/>
                  </a:lnTo>
                  <a:lnTo>
                    <a:pt x="1686" y="2668"/>
                  </a:lnTo>
                  <a:lnTo>
                    <a:pt x="1686" y="2668"/>
                  </a:lnTo>
                  <a:lnTo>
                    <a:pt x="1686" y="2670"/>
                  </a:lnTo>
                  <a:lnTo>
                    <a:pt x="1686" y="2670"/>
                  </a:lnTo>
                  <a:lnTo>
                    <a:pt x="1686" y="2670"/>
                  </a:lnTo>
                  <a:lnTo>
                    <a:pt x="1688" y="2676"/>
                  </a:lnTo>
                  <a:lnTo>
                    <a:pt x="1688" y="2676"/>
                  </a:lnTo>
                  <a:lnTo>
                    <a:pt x="1688" y="2678"/>
                  </a:lnTo>
                  <a:lnTo>
                    <a:pt x="1688" y="2678"/>
                  </a:lnTo>
                  <a:lnTo>
                    <a:pt x="1688" y="2682"/>
                  </a:lnTo>
                  <a:lnTo>
                    <a:pt x="1688" y="2682"/>
                  </a:lnTo>
                  <a:lnTo>
                    <a:pt x="1688" y="2684"/>
                  </a:lnTo>
                  <a:lnTo>
                    <a:pt x="1688" y="2684"/>
                  </a:lnTo>
                  <a:lnTo>
                    <a:pt x="1690" y="2688"/>
                  </a:lnTo>
                  <a:lnTo>
                    <a:pt x="1690" y="2688"/>
                  </a:lnTo>
                  <a:lnTo>
                    <a:pt x="1692" y="2692"/>
                  </a:lnTo>
                  <a:lnTo>
                    <a:pt x="1692" y="2692"/>
                  </a:lnTo>
                  <a:lnTo>
                    <a:pt x="1692" y="2694"/>
                  </a:lnTo>
                  <a:lnTo>
                    <a:pt x="1692" y="2694"/>
                  </a:lnTo>
                  <a:lnTo>
                    <a:pt x="1694" y="2698"/>
                  </a:lnTo>
                  <a:lnTo>
                    <a:pt x="1694" y="2700"/>
                  </a:lnTo>
                  <a:lnTo>
                    <a:pt x="1694" y="2700"/>
                  </a:lnTo>
                  <a:lnTo>
                    <a:pt x="1694" y="2702"/>
                  </a:lnTo>
                  <a:lnTo>
                    <a:pt x="1694" y="2702"/>
                  </a:lnTo>
                  <a:lnTo>
                    <a:pt x="1696" y="2706"/>
                  </a:lnTo>
                  <a:lnTo>
                    <a:pt x="1696" y="2706"/>
                  </a:lnTo>
                  <a:lnTo>
                    <a:pt x="1698" y="2710"/>
                  </a:lnTo>
                  <a:lnTo>
                    <a:pt x="1698" y="2710"/>
                  </a:lnTo>
                  <a:lnTo>
                    <a:pt x="1698" y="2712"/>
                  </a:lnTo>
                  <a:lnTo>
                    <a:pt x="1698" y="2712"/>
                  </a:lnTo>
                  <a:lnTo>
                    <a:pt x="1702" y="2718"/>
                  </a:lnTo>
                  <a:lnTo>
                    <a:pt x="1702" y="2718"/>
                  </a:lnTo>
                  <a:lnTo>
                    <a:pt x="1704" y="2718"/>
                  </a:lnTo>
                  <a:lnTo>
                    <a:pt x="1704" y="2718"/>
                  </a:lnTo>
                  <a:lnTo>
                    <a:pt x="1708" y="2722"/>
                  </a:lnTo>
                  <a:lnTo>
                    <a:pt x="1708" y="2722"/>
                  </a:lnTo>
                  <a:lnTo>
                    <a:pt x="1714" y="2722"/>
                  </a:lnTo>
                  <a:lnTo>
                    <a:pt x="1714" y="2722"/>
                  </a:lnTo>
                  <a:lnTo>
                    <a:pt x="1714" y="2722"/>
                  </a:lnTo>
                  <a:lnTo>
                    <a:pt x="1720" y="2720"/>
                  </a:lnTo>
                  <a:lnTo>
                    <a:pt x="1720" y="2720"/>
                  </a:lnTo>
                  <a:lnTo>
                    <a:pt x="1720" y="2720"/>
                  </a:lnTo>
                  <a:lnTo>
                    <a:pt x="1720" y="2720"/>
                  </a:lnTo>
                  <a:lnTo>
                    <a:pt x="1722" y="2720"/>
                  </a:lnTo>
                  <a:lnTo>
                    <a:pt x="1722" y="2720"/>
                  </a:lnTo>
                  <a:lnTo>
                    <a:pt x="1726" y="2718"/>
                  </a:lnTo>
                  <a:lnTo>
                    <a:pt x="1726" y="2718"/>
                  </a:lnTo>
                  <a:lnTo>
                    <a:pt x="1732" y="2714"/>
                  </a:lnTo>
                  <a:lnTo>
                    <a:pt x="1732" y="2714"/>
                  </a:lnTo>
                  <a:lnTo>
                    <a:pt x="1732" y="2712"/>
                  </a:lnTo>
                  <a:lnTo>
                    <a:pt x="1732" y="2712"/>
                  </a:lnTo>
                  <a:lnTo>
                    <a:pt x="1736" y="2710"/>
                  </a:lnTo>
                  <a:lnTo>
                    <a:pt x="1736" y="2710"/>
                  </a:lnTo>
                  <a:lnTo>
                    <a:pt x="1738" y="2702"/>
                  </a:lnTo>
                  <a:lnTo>
                    <a:pt x="1738" y="2702"/>
                  </a:lnTo>
                  <a:lnTo>
                    <a:pt x="1738" y="2700"/>
                  </a:lnTo>
                  <a:lnTo>
                    <a:pt x="1738" y="2700"/>
                  </a:lnTo>
                  <a:lnTo>
                    <a:pt x="1738" y="2696"/>
                  </a:lnTo>
                  <a:lnTo>
                    <a:pt x="1738" y="2696"/>
                  </a:lnTo>
                  <a:lnTo>
                    <a:pt x="1738" y="2694"/>
                  </a:lnTo>
                  <a:lnTo>
                    <a:pt x="1738" y="2694"/>
                  </a:lnTo>
                  <a:lnTo>
                    <a:pt x="1738" y="2690"/>
                  </a:lnTo>
                  <a:lnTo>
                    <a:pt x="1738" y="2690"/>
                  </a:lnTo>
                  <a:lnTo>
                    <a:pt x="1738" y="2688"/>
                  </a:lnTo>
                  <a:lnTo>
                    <a:pt x="1738" y="2688"/>
                  </a:lnTo>
                  <a:lnTo>
                    <a:pt x="1740" y="2684"/>
                  </a:lnTo>
                  <a:lnTo>
                    <a:pt x="1740" y="2684"/>
                  </a:lnTo>
                  <a:lnTo>
                    <a:pt x="1740" y="2682"/>
                  </a:lnTo>
                  <a:lnTo>
                    <a:pt x="1740" y="2682"/>
                  </a:lnTo>
                  <a:lnTo>
                    <a:pt x="1740" y="2680"/>
                  </a:lnTo>
                  <a:lnTo>
                    <a:pt x="1742" y="2674"/>
                  </a:lnTo>
                  <a:lnTo>
                    <a:pt x="1742" y="2674"/>
                  </a:lnTo>
                  <a:lnTo>
                    <a:pt x="1742" y="2670"/>
                  </a:lnTo>
                  <a:lnTo>
                    <a:pt x="1742" y="2670"/>
                  </a:lnTo>
                  <a:lnTo>
                    <a:pt x="1742" y="2668"/>
                  </a:lnTo>
                  <a:lnTo>
                    <a:pt x="1742" y="2668"/>
                  </a:lnTo>
                  <a:lnTo>
                    <a:pt x="1742" y="2664"/>
                  </a:lnTo>
                  <a:lnTo>
                    <a:pt x="1742" y="2664"/>
                  </a:lnTo>
                  <a:lnTo>
                    <a:pt x="1742" y="2662"/>
                  </a:lnTo>
                  <a:lnTo>
                    <a:pt x="1742" y="2662"/>
                  </a:lnTo>
                  <a:lnTo>
                    <a:pt x="1744" y="2658"/>
                  </a:lnTo>
                  <a:lnTo>
                    <a:pt x="1744" y="2658"/>
                  </a:lnTo>
                  <a:lnTo>
                    <a:pt x="1744" y="2656"/>
                  </a:lnTo>
                  <a:lnTo>
                    <a:pt x="1744" y="2656"/>
                  </a:lnTo>
                  <a:lnTo>
                    <a:pt x="1744" y="2652"/>
                  </a:lnTo>
                  <a:lnTo>
                    <a:pt x="1744" y="2652"/>
                  </a:lnTo>
                  <a:lnTo>
                    <a:pt x="1744" y="2650"/>
                  </a:lnTo>
                  <a:lnTo>
                    <a:pt x="1744" y="2650"/>
                  </a:lnTo>
                  <a:lnTo>
                    <a:pt x="1744" y="2648"/>
                  </a:lnTo>
                  <a:lnTo>
                    <a:pt x="1744" y="2648"/>
                  </a:lnTo>
                  <a:lnTo>
                    <a:pt x="1746" y="2644"/>
                  </a:lnTo>
                  <a:lnTo>
                    <a:pt x="1746" y="2644"/>
                  </a:lnTo>
                  <a:lnTo>
                    <a:pt x="1746" y="2640"/>
                  </a:lnTo>
                  <a:lnTo>
                    <a:pt x="1746" y="2640"/>
                  </a:lnTo>
                  <a:lnTo>
                    <a:pt x="1746" y="2638"/>
                  </a:lnTo>
                  <a:lnTo>
                    <a:pt x="1746" y="2638"/>
                  </a:lnTo>
                  <a:lnTo>
                    <a:pt x="1746" y="2636"/>
                  </a:lnTo>
                  <a:lnTo>
                    <a:pt x="1746" y="2636"/>
                  </a:lnTo>
                  <a:lnTo>
                    <a:pt x="1746" y="2634"/>
                  </a:lnTo>
                  <a:lnTo>
                    <a:pt x="1746" y="2634"/>
                  </a:lnTo>
                  <a:lnTo>
                    <a:pt x="1748" y="2632"/>
                  </a:lnTo>
                  <a:lnTo>
                    <a:pt x="1748" y="2632"/>
                  </a:lnTo>
                  <a:lnTo>
                    <a:pt x="1750" y="2628"/>
                  </a:lnTo>
                  <a:lnTo>
                    <a:pt x="1750" y="2628"/>
                  </a:lnTo>
                  <a:lnTo>
                    <a:pt x="1748" y="2624"/>
                  </a:lnTo>
                  <a:lnTo>
                    <a:pt x="1748" y="2624"/>
                  </a:lnTo>
                  <a:lnTo>
                    <a:pt x="1748" y="2622"/>
                  </a:lnTo>
                  <a:lnTo>
                    <a:pt x="1748" y="2622"/>
                  </a:lnTo>
                  <a:lnTo>
                    <a:pt x="1748" y="2620"/>
                  </a:lnTo>
                  <a:lnTo>
                    <a:pt x="1748" y="2620"/>
                  </a:lnTo>
                  <a:lnTo>
                    <a:pt x="1750" y="2616"/>
                  </a:lnTo>
                  <a:lnTo>
                    <a:pt x="1750" y="2614"/>
                  </a:lnTo>
                  <a:lnTo>
                    <a:pt x="1750" y="2614"/>
                  </a:lnTo>
                  <a:lnTo>
                    <a:pt x="1748" y="2610"/>
                  </a:lnTo>
                  <a:lnTo>
                    <a:pt x="1748" y="2610"/>
                  </a:lnTo>
                  <a:lnTo>
                    <a:pt x="1748" y="2606"/>
                  </a:lnTo>
                  <a:lnTo>
                    <a:pt x="1748" y="2606"/>
                  </a:lnTo>
                  <a:lnTo>
                    <a:pt x="1750" y="2604"/>
                  </a:lnTo>
                  <a:lnTo>
                    <a:pt x="1750" y="2604"/>
                  </a:lnTo>
                  <a:lnTo>
                    <a:pt x="1752" y="2600"/>
                  </a:lnTo>
                  <a:lnTo>
                    <a:pt x="1752" y="2600"/>
                  </a:lnTo>
                  <a:lnTo>
                    <a:pt x="1752" y="2592"/>
                  </a:lnTo>
                  <a:lnTo>
                    <a:pt x="1752" y="2592"/>
                  </a:lnTo>
                  <a:lnTo>
                    <a:pt x="1750" y="2590"/>
                  </a:lnTo>
                  <a:lnTo>
                    <a:pt x="1750" y="2590"/>
                  </a:lnTo>
                  <a:lnTo>
                    <a:pt x="1752" y="2582"/>
                  </a:lnTo>
                  <a:lnTo>
                    <a:pt x="1752" y="2582"/>
                  </a:lnTo>
                  <a:lnTo>
                    <a:pt x="1752" y="2582"/>
                  </a:lnTo>
                  <a:lnTo>
                    <a:pt x="1752" y="2578"/>
                  </a:lnTo>
                  <a:lnTo>
                    <a:pt x="1752" y="2578"/>
                  </a:lnTo>
                  <a:lnTo>
                    <a:pt x="1754" y="2576"/>
                  </a:lnTo>
                  <a:lnTo>
                    <a:pt x="1754" y="2576"/>
                  </a:lnTo>
                  <a:lnTo>
                    <a:pt x="1756" y="2572"/>
                  </a:lnTo>
                  <a:lnTo>
                    <a:pt x="1756" y="2572"/>
                  </a:lnTo>
                  <a:lnTo>
                    <a:pt x="1756" y="2570"/>
                  </a:lnTo>
                  <a:lnTo>
                    <a:pt x="1756" y="2570"/>
                  </a:lnTo>
                  <a:lnTo>
                    <a:pt x="1758" y="2566"/>
                  </a:lnTo>
                  <a:lnTo>
                    <a:pt x="1758" y="2566"/>
                  </a:lnTo>
                  <a:lnTo>
                    <a:pt x="1758" y="2564"/>
                  </a:lnTo>
                  <a:lnTo>
                    <a:pt x="1758" y="2564"/>
                  </a:lnTo>
                  <a:lnTo>
                    <a:pt x="1760" y="2556"/>
                  </a:lnTo>
                  <a:lnTo>
                    <a:pt x="1760" y="2556"/>
                  </a:lnTo>
                  <a:lnTo>
                    <a:pt x="1762" y="2552"/>
                  </a:lnTo>
                  <a:lnTo>
                    <a:pt x="1762" y="2552"/>
                  </a:lnTo>
                  <a:lnTo>
                    <a:pt x="1762" y="2548"/>
                  </a:lnTo>
                  <a:lnTo>
                    <a:pt x="1762" y="2548"/>
                  </a:lnTo>
                  <a:lnTo>
                    <a:pt x="1762" y="2546"/>
                  </a:lnTo>
                  <a:lnTo>
                    <a:pt x="1762" y="2546"/>
                  </a:lnTo>
                  <a:lnTo>
                    <a:pt x="1762" y="2544"/>
                  </a:lnTo>
                  <a:lnTo>
                    <a:pt x="1762" y="2544"/>
                  </a:lnTo>
                  <a:lnTo>
                    <a:pt x="1764" y="2540"/>
                  </a:lnTo>
                  <a:lnTo>
                    <a:pt x="1764" y="2540"/>
                  </a:lnTo>
                  <a:lnTo>
                    <a:pt x="1764" y="2536"/>
                  </a:lnTo>
                  <a:lnTo>
                    <a:pt x="1764" y="2536"/>
                  </a:lnTo>
                  <a:lnTo>
                    <a:pt x="1764" y="2534"/>
                  </a:lnTo>
                  <a:lnTo>
                    <a:pt x="1764" y="2534"/>
                  </a:lnTo>
                  <a:lnTo>
                    <a:pt x="1764" y="2534"/>
                  </a:lnTo>
                  <a:lnTo>
                    <a:pt x="1764" y="2534"/>
                  </a:lnTo>
                  <a:lnTo>
                    <a:pt x="1766" y="2530"/>
                  </a:lnTo>
                  <a:lnTo>
                    <a:pt x="1766" y="2530"/>
                  </a:lnTo>
                  <a:lnTo>
                    <a:pt x="1768" y="2522"/>
                  </a:lnTo>
                  <a:lnTo>
                    <a:pt x="1768" y="2522"/>
                  </a:lnTo>
                  <a:lnTo>
                    <a:pt x="1766" y="2518"/>
                  </a:lnTo>
                  <a:lnTo>
                    <a:pt x="1766" y="2518"/>
                  </a:lnTo>
                  <a:lnTo>
                    <a:pt x="1766" y="2516"/>
                  </a:lnTo>
                  <a:lnTo>
                    <a:pt x="1764" y="2514"/>
                  </a:lnTo>
                  <a:lnTo>
                    <a:pt x="1764" y="2514"/>
                  </a:lnTo>
                  <a:lnTo>
                    <a:pt x="1764" y="2512"/>
                  </a:lnTo>
                  <a:lnTo>
                    <a:pt x="1764" y="2512"/>
                  </a:lnTo>
                  <a:lnTo>
                    <a:pt x="1766" y="2510"/>
                  </a:lnTo>
                  <a:lnTo>
                    <a:pt x="1768" y="2508"/>
                  </a:lnTo>
                  <a:lnTo>
                    <a:pt x="1768" y="2508"/>
                  </a:lnTo>
                  <a:lnTo>
                    <a:pt x="1770" y="2504"/>
                  </a:lnTo>
                  <a:lnTo>
                    <a:pt x="1770" y="2502"/>
                  </a:lnTo>
                  <a:lnTo>
                    <a:pt x="1770" y="2502"/>
                  </a:lnTo>
                  <a:lnTo>
                    <a:pt x="1770" y="2498"/>
                  </a:lnTo>
                  <a:lnTo>
                    <a:pt x="1770" y="2498"/>
                  </a:lnTo>
                  <a:lnTo>
                    <a:pt x="1770" y="2496"/>
                  </a:lnTo>
                  <a:lnTo>
                    <a:pt x="1770" y="2496"/>
                  </a:lnTo>
                  <a:lnTo>
                    <a:pt x="1770" y="2496"/>
                  </a:lnTo>
                  <a:lnTo>
                    <a:pt x="1770" y="2496"/>
                  </a:lnTo>
                  <a:lnTo>
                    <a:pt x="1772" y="2492"/>
                  </a:lnTo>
                  <a:lnTo>
                    <a:pt x="1772" y="2492"/>
                  </a:lnTo>
                  <a:lnTo>
                    <a:pt x="1772" y="2488"/>
                  </a:lnTo>
                  <a:lnTo>
                    <a:pt x="1772" y="2488"/>
                  </a:lnTo>
                  <a:lnTo>
                    <a:pt x="1772" y="2486"/>
                  </a:lnTo>
                  <a:lnTo>
                    <a:pt x="1772" y="2486"/>
                  </a:lnTo>
                  <a:lnTo>
                    <a:pt x="1772" y="2484"/>
                  </a:lnTo>
                  <a:lnTo>
                    <a:pt x="1772" y="2484"/>
                  </a:lnTo>
                  <a:lnTo>
                    <a:pt x="1772" y="2480"/>
                  </a:lnTo>
                  <a:lnTo>
                    <a:pt x="1772" y="2478"/>
                  </a:lnTo>
                  <a:lnTo>
                    <a:pt x="1772" y="2478"/>
                  </a:lnTo>
                  <a:lnTo>
                    <a:pt x="1772" y="2474"/>
                  </a:lnTo>
                  <a:lnTo>
                    <a:pt x="1772" y="2474"/>
                  </a:lnTo>
                  <a:lnTo>
                    <a:pt x="1770" y="2468"/>
                  </a:lnTo>
                  <a:lnTo>
                    <a:pt x="1770" y="2468"/>
                  </a:lnTo>
                  <a:lnTo>
                    <a:pt x="1770" y="2468"/>
                  </a:lnTo>
                  <a:lnTo>
                    <a:pt x="1770" y="2464"/>
                  </a:lnTo>
                  <a:lnTo>
                    <a:pt x="1770" y="2464"/>
                  </a:lnTo>
                  <a:lnTo>
                    <a:pt x="1770" y="2464"/>
                  </a:lnTo>
                  <a:lnTo>
                    <a:pt x="1770" y="2460"/>
                  </a:lnTo>
                  <a:lnTo>
                    <a:pt x="1770" y="2460"/>
                  </a:lnTo>
                  <a:lnTo>
                    <a:pt x="1772" y="2458"/>
                  </a:lnTo>
                  <a:lnTo>
                    <a:pt x="1772" y="2458"/>
                  </a:lnTo>
                  <a:lnTo>
                    <a:pt x="1772" y="2454"/>
                  </a:lnTo>
                  <a:lnTo>
                    <a:pt x="1772" y="2454"/>
                  </a:lnTo>
                  <a:lnTo>
                    <a:pt x="1772" y="2450"/>
                  </a:lnTo>
                  <a:lnTo>
                    <a:pt x="1772" y="2450"/>
                  </a:lnTo>
                  <a:lnTo>
                    <a:pt x="1772" y="2448"/>
                  </a:lnTo>
                  <a:lnTo>
                    <a:pt x="1772" y="2448"/>
                  </a:lnTo>
                  <a:lnTo>
                    <a:pt x="1772" y="2446"/>
                  </a:lnTo>
                  <a:lnTo>
                    <a:pt x="1772" y="2446"/>
                  </a:lnTo>
                  <a:lnTo>
                    <a:pt x="1774" y="2442"/>
                  </a:lnTo>
                  <a:lnTo>
                    <a:pt x="1774" y="2442"/>
                  </a:lnTo>
                  <a:lnTo>
                    <a:pt x="1774" y="2440"/>
                  </a:lnTo>
                  <a:lnTo>
                    <a:pt x="1774" y="2440"/>
                  </a:lnTo>
                  <a:lnTo>
                    <a:pt x="1774" y="2436"/>
                  </a:lnTo>
                  <a:lnTo>
                    <a:pt x="1774" y="2436"/>
                  </a:lnTo>
                  <a:lnTo>
                    <a:pt x="1774" y="2434"/>
                  </a:lnTo>
                  <a:lnTo>
                    <a:pt x="1774" y="2434"/>
                  </a:lnTo>
                  <a:lnTo>
                    <a:pt x="1774" y="2432"/>
                  </a:lnTo>
                  <a:lnTo>
                    <a:pt x="1774" y="2432"/>
                  </a:lnTo>
                  <a:lnTo>
                    <a:pt x="1774" y="2430"/>
                  </a:lnTo>
                  <a:lnTo>
                    <a:pt x="1774" y="2430"/>
                  </a:lnTo>
                  <a:lnTo>
                    <a:pt x="1776" y="2428"/>
                  </a:lnTo>
                  <a:lnTo>
                    <a:pt x="1776" y="2428"/>
                  </a:lnTo>
                  <a:lnTo>
                    <a:pt x="1778" y="2426"/>
                  </a:lnTo>
                  <a:lnTo>
                    <a:pt x="1778" y="2426"/>
                  </a:lnTo>
                  <a:lnTo>
                    <a:pt x="1778" y="2424"/>
                  </a:lnTo>
                  <a:lnTo>
                    <a:pt x="1778" y="2422"/>
                  </a:lnTo>
                  <a:lnTo>
                    <a:pt x="1778" y="2422"/>
                  </a:lnTo>
                  <a:lnTo>
                    <a:pt x="1780" y="2418"/>
                  </a:lnTo>
                  <a:lnTo>
                    <a:pt x="1780" y="2418"/>
                  </a:lnTo>
                  <a:lnTo>
                    <a:pt x="1782" y="2416"/>
                  </a:lnTo>
                  <a:lnTo>
                    <a:pt x="1782" y="2416"/>
                  </a:lnTo>
                  <a:lnTo>
                    <a:pt x="1784" y="2414"/>
                  </a:lnTo>
                  <a:lnTo>
                    <a:pt x="1784" y="2414"/>
                  </a:lnTo>
                  <a:lnTo>
                    <a:pt x="1784" y="2410"/>
                  </a:lnTo>
                  <a:lnTo>
                    <a:pt x="1784" y="2410"/>
                  </a:lnTo>
                  <a:lnTo>
                    <a:pt x="1784" y="2406"/>
                  </a:lnTo>
                  <a:lnTo>
                    <a:pt x="1784" y="2406"/>
                  </a:lnTo>
                  <a:lnTo>
                    <a:pt x="1784" y="2404"/>
                  </a:lnTo>
                  <a:lnTo>
                    <a:pt x="1784" y="2404"/>
                  </a:lnTo>
                  <a:lnTo>
                    <a:pt x="1784" y="2400"/>
                  </a:lnTo>
                  <a:lnTo>
                    <a:pt x="1784" y="2400"/>
                  </a:lnTo>
                  <a:lnTo>
                    <a:pt x="1784" y="2398"/>
                  </a:lnTo>
                  <a:lnTo>
                    <a:pt x="1784" y="2398"/>
                  </a:lnTo>
                  <a:lnTo>
                    <a:pt x="1782" y="2394"/>
                  </a:lnTo>
                  <a:lnTo>
                    <a:pt x="1782" y="2394"/>
                  </a:lnTo>
                  <a:lnTo>
                    <a:pt x="1784" y="2394"/>
                  </a:lnTo>
                  <a:lnTo>
                    <a:pt x="1784" y="2394"/>
                  </a:lnTo>
                  <a:lnTo>
                    <a:pt x="1784" y="2390"/>
                  </a:lnTo>
                  <a:lnTo>
                    <a:pt x="1784" y="2390"/>
                  </a:lnTo>
                  <a:lnTo>
                    <a:pt x="1784" y="2386"/>
                  </a:lnTo>
                  <a:lnTo>
                    <a:pt x="1784" y="2386"/>
                  </a:lnTo>
                  <a:lnTo>
                    <a:pt x="1784" y="2384"/>
                  </a:lnTo>
                  <a:lnTo>
                    <a:pt x="1784" y="2384"/>
                  </a:lnTo>
                  <a:lnTo>
                    <a:pt x="1784" y="2380"/>
                  </a:lnTo>
                  <a:lnTo>
                    <a:pt x="1784" y="2380"/>
                  </a:lnTo>
                  <a:lnTo>
                    <a:pt x="1784" y="2378"/>
                  </a:lnTo>
                  <a:lnTo>
                    <a:pt x="1784" y="2378"/>
                  </a:lnTo>
                  <a:lnTo>
                    <a:pt x="1784" y="2374"/>
                  </a:lnTo>
                  <a:lnTo>
                    <a:pt x="1784" y="2374"/>
                  </a:lnTo>
                  <a:lnTo>
                    <a:pt x="1788" y="2366"/>
                  </a:lnTo>
                  <a:lnTo>
                    <a:pt x="1788" y="2366"/>
                  </a:lnTo>
                  <a:lnTo>
                    <a:pt x="1788" y="2362"/>
                  </a:lnTo>
                  <a:lnTo>
                    <a:pt x="1788" y="2362"/>
                  </a:lnTo>
                  <a:lnTo>
                    <a:pt x="1788" y="2360"/>
                  </a:lnTo>
                  <a:lnTo>
                    <a:pt x="1788" y="2360"/>
                  </a:lnTo>
                  <a:lnTo>
                    <a:pt x="1788" y="2358"/>
                  </a:lnTo>
                  <a:lnTo>
                    <a:pt x="1788" y="2358"/>
                  </a:lnTo>
                  <a:lnTo>
                    <a:pt x="1790" y="2356"/>
                  </a:lnTo>
                  <a:lnTo>
                    <a:pt x="1790" y="2356"/>
                  </a:lnTo>
                  <a:lnTo>
                    <a:pt x="1790" y="2352"/>
                  </a:lnTo>
                  <a:lnTo>
                    <a:pt x="1790" y="2352"/>
                  </a:lnTo>
                  <a:lnTo>
                    <a:pt x="1790" y="2348"/>
                  </a:lnTo>
                  <a:lnTo>
                    <a:pt x="1790" y="2348"/>
                  </a:lnTo>
                  <a:lnTo>
                    <a:pt x="1790" y="2344"/>
                  </a:lnTo>
                  <a:lnTo>
                    <a:pt x="1790" y="2344"/>
                  </a:lnTo>
                  <a:lnTo>
                    <a:pt x="1790" y="2342"/>
                  </a:lnTo>
                  <a:lnTo>
                    <a:pt x="1790" y="2340"/>
                  </a:lnTo>
                  <a:lnTo>
                    <a:pt x="1790" y="2340"/>
                  </a:lnTo>
                  <a:lnTo>
                    <a:pt x="1790" y="2334"/>
                  </a:lnTo>
                  <a:lnTo>
                    <a:pt x="1790" y="2334"/>
                  </a:lnTo>
                  <a:lnTo>
                    <a:pt x="1790" y="2330"/>
                  </a:lnTo>
                  <a:lnTo>
                    <a:pt x="1790" y="2328"/>
                  </a:lnTo>
                  <a:lnTo>
                    <a:pt x="1790" y="2328"/>
                  </a:lnTo>
                  <a:lnTo>
                    <a:pt x="1790" y="2324"/>
                  </a:lnTo>
                  <a:lnTo>
                    <a:pt x="1790" y="2324"/>
                  </a:lnTo>
                  <a:lnTo>
                    <a:pt x="1790" y="2322"/>
                  </a:lnTo>
                  <a:lnTo>
                    <a:pt x="1790" y="2322"/>
                  </a:lnTo>
                  <a:lnTo>
                    <a:pt x="1792" y="2318"/>
                  </a:lnTo>
                  <a:lnTo>
                    <a:pt x="1792" y="2318"/>
                  </a:lnTo>
                  <a:lnTo>
                    <a:pt x="1792" y="2316"/>
                  </a:lnTo>
                  <a:lnTo>
                    <a:pt x="1792" y="2316"/>
                  </a:lnTo>
                  <a:lnTo>
                    <a:pt x="1792" y="2314"/>
                  </a:lnTo>
                  <a:lnTo>
                    <a:pt x="1792" y="2314"/>
                  </a:lnTo>
                  <a:lnTo>
                    <a:pt x="1794" y="2310"/>
                  </a:lnTo>
                  <a:lnTo>
                    <a:pt x="1794" y="2310"/>
                  </a:lnTo>
                  <a:lnTo>
                    <a:pt x="1794" y="2308"/>
                  </a:lnTo>
                  <a:lnTo>
                    <a:pt x="1794" y="2308"/>
                  </a:lnTo>
                  <a:lnTo>
                    <a:pt x="1796" y="2304"/>
                  </a:lnTo>
                  <a:lnTo>
                    <a:pt x="1796" y="2304"/>
                  </a:lnTo>
                  <a:lnTo>
                    <a:pt x="1796" y="2302"/>
                  </a:lnTo>
                  <a:lnTo>
                    <a:pt x="1796" y="2302"/>
                  </a:lnTo>
                  <a:lnTo>
                    <a:pt x="1796" y="2300"/>
                  </a:lnTo>
                  <a:lnTo>
                    <a:pt x="1796" y="2300"/>
                  </a:lnTo>
                  <a:lnTo>
                    <a:pt x="1798" y="2298"/>
                  </a:lnTo>
                  <a:lnTo>
                    <a:pt x="1798" y="2298"/>
                  </a:lnTo>
                  <a:lnTo>
                    <a:pt x="1798" y="2292"/>
                  </a:lnTo>
                  <a:lnTo>
                    <a:pt x="1798" y="2290"/>
                  </a:lnTo>
                  <a:lnTo>
                    <a:pt x="1798" y="2290"/>
                  </a:lnTo>
                  <a:lnTo>
                    <a:pt x="1798" y="2288"/>
                  </a:lnTo>
                  <a:lnTo>
                    <a:pt x="1798" y="2288"/>
                  </a:lnTo>
                  <a:lnTo>
                    <a:pt x="1798" y="2284"/>
                  </a:lnTo>
                  <a:lnTo>
                    <a:pt x="1798" y="2284"/>
                  </a:lnTo>
                  <a:lnTo>
                    <a:pt x="1798" y="2280"/>
                  </a:lnTo>
                  <a:lnTo>
                    <a:pt x="1798" y="2280"/>
                  </a:lnTo>
                  <a:lnTo>
                    <a:pt x="1798" y="2276"/>
                  </a:lnTo>
                  <a:lnTo>
                    <a:pt x="1798" y="2276"/>
                  </a:lnTo>
                  <a:lnTo>
                    <a:pt x="1800" y="2274"/>
                  </a:lnTo>
                  <a:lnTo>
                    <a:pt x="1800" y="2274"/>
                  </a:lnTo>
                  <a:lnTo>
                    <a:pt x="1800" y="2272"/>
                  </a:lnTo>
                  <a:lnTo>
                    <a:pt x="1800" y="2272"/>
                  </a:lnTo>
                  <a:lnTo>
                    <a:pt x="1800" y="2268"/>
                  </a:lnTo>
                  <a:lnTo>
                    <a:pt x="1800" y="2268"/>
                  </a:lnTo>
                  <a:lnTo>
                    <a:pt x="1800" y="2268"/>
                  </a:lnTo>
                  <a:lnTo>
                    <a:pt x="1800" y="2268"/>
                  </a:lnTo>
                  <a:lnTo>
                    <a:pt x="1802" y="2264"/>
                  </a:lnTo>
                  <a:lnTo>
                    <a:pt x="1802" y="2264"/>
                  </a:lnTo>
                  <a:lnTo>
                    <a:pt x="1804" y="2260"/>
                  </a:lnTo>
                  <a:lnTo>
                    <a:pt x="1804" y="2260"/>
                  </a:lnTo>
                  <a:lnTo>
                    <a:pt x="1804" y="2258"/>
                  </a:lnTo>
                  <a:lnTo>
                    <a:pt x="1804" y="2258"/>
                  </a:lnTo>
                  <a:lnTo>
                    <a:pt x="1804" y="2252"/>
                  </a:lnTo>
                  <a:lnTo>
                    <a:pt x="1804" y="2252"/>
                  </a:lnTo>
                  <a:lnTo>
                    <a:pt x="1804" y="2248"/>
                  </a:lnTo>
                  <a:lnTo>
                    <a:pt x="1804" y="2248"/>
                  </a:lnTo>
                  <a:lnTo>
                    <a:pt x="1804" y="2246"/>
                  </a:lnTo>
                  <a:lnTo>
                    <a:pt x="1804" y="2246"/>
                  </a:lnTo>
                  <a:lnTo>
                    <a:pt x="1806" y="2244"/>
                  </a:lnTo>
                  <a:lnTo>
                    <a:pt x="1806" y="2244"/>
                  </a:lnTo>
                  <a:lnTo>
                    <a:pt x="1806" y="2242"/>
                  </a:lnTo>
                  <a:lnTo>
                    <a:pt x="1806" y="2242"/>
                  </a:lnTo>
                  <a:lnTo>
                    <a:pt x="1806" y="2236"/>
                  </a:lnTo>
                  <a:lnTo>
                    <a:pt x="1806" y="2236"/>
                  </a:lnTo>
                  <a:lnTo>
                    <a:pt x="1806" y="2236"/>
                  </a:lnTo>
                  <a:lnTo>
                    <a:pt x="1806" y="2236"/>
                  </a:lnTo>
                  <a:lnTo>
                    <a:pt x="1806" y="2234"/>
                  </a:lnTo>
                  <a:lnTo>
                    <a:pt x="1806" y="2234"/>
                  </a:lnTo>
                  <a:lnTo>
                    <a:pt x="1808" y="2230"/>
                  </a:lnTo>
                  <a:lnTo>
                    <a:pt x="1808" y="2230"/>
                  </a:lnTo>
                  <a:lnTo>
                    <a:pt x="1806" y="2226"/>
                  </a:lnTo>
                  <a:lnTo>
                    <a:pt x="1806" y="2224"/>
                  </a:lnTo>
                  <a:lnTo>
                    <a:pt x="1806" y="2224"/>
                  </a:lnTo>
                  <a:lnTo>
                    <a:pt x="1806" y="2220"/>
                  </a:lnTo>
                  <a:lnTo>
                    <a:pt x="1806" y="2220"/>
                  </a:lnTo>
                  <a:lnTo>
                    <a:pt x="1806" y="2218"/>
                  </a:lnTo>
                  <a:lnTo>
                    <a:pt x="1806" y="2218"/>
                  </a:lnTo>
                  <a:lnTo>
                    <a:pt x="1808" y="2214"/>
                  </a:lnTo>
                  <a:lnTo>
                    <a:pt x="1808" y="2208"/>
                  </a:lnTo>
                  <a:lnTo>
                    <a:pt x="1808" y="2208"/>
                  </a:lnTo>
                  <a:lnTo>
                    <a:pt x="1808" y="2202"/>
                  </a:lnTo>
                  <a:lnTo>
                    <a:pt x="1808" y="2202"/>
                  </a:lnTo>
                  <a:lnTo>
                    <a:pt x="1810" y="2198"/>
                  </a:lnTo>
                  <a:lnTo>
                    <a:pt x="1810" y="2196"/>
                  </a:lnTo>
                  <a:lnTo>
                    <a:pt x="1810" y="2196"/>
                  </a:lnTo>
                  <a:lnTo>
                    <a:pt x="1812" y="2192"/>
                  </a:lnTo>
                  <a:lnTo>
                    <a:pt x="1812" y="2192"/>
                  </a:lnTo>
                  <a:lnTo>
                    <a:pt x="1812" y="2188"/>
                  </a:lnTo>
                  <a:lnTo>
                    <a:pt x="1812" y="2188"/>
                  </a:lnTo>
                  <a:lnTo>
                    <a:pt x="1812" y="2186"/>
                  </a:lnTo>
                  <a:lnTo>
                    <a:pt x="1812" y="2180"/>
                  </a:lnTo>
                  <a:lnTo>
                    <a:pt x="1812" y="2180"/>
                  </a:lnTo>
                  <a:lnTo>
                    <a:pt x="1814" y="2174"/>
                  </a:lnTo>
                  <a:lnTo>
                    <a:pt x="1814" y="2174"/>
                  </a:lnTo>
                  <a:lnTo>
                    <a:pt x="1814" y="2174"/>
                  </a:lnTo>
                  <a:lnTo>
                    <a:pt x="1814" y="2174"/>
                  </a:lnTo>
                  <a:lnTo>
                    <a:pt x="1816" y="2168"/>
                  </a:lnTo>
                  <a:lnTo>
                    <a:pt x="1816" y="2168"/>
                  </a:lnTo>
                  <a:lnTo>
                    <a:pt x="1816" y="2164"/>
                  </a:lnTo>
                  <a:lnTo>
                    <a:pt x="1816" y="2164"/>
                  </a:lnTo>
                  <a:lnTo>
                    <a:pt x="1816" y="2162"/>
                  </a:lnTo>
                  <a:lnTo>
                    <a:pt x="1816" y="2162"/>
                  </a:lnTo>
                  <a:lnTo>
                    <a:pt x="1816" y="2158"/>
                  </a:lnTo>
                  <a:lnTo>
                    <a:pt x="1816" y="2158"/>
                  </a:lnTo>
                  <a:lnTo>
                    <a:pt x="1816" y="2156"/>
                  </a:lnTo>
                  <a:lnTo>
                    <a:pt x="1816" y="2156"/>
                  </a:lnTo>
                  <a:lnTo>
                    <a:pt x="1816" y="2154"/>
                  </a:lnTo>
                  <a:lnTo>
                    <a:pt x="1816" y="2154"/>
                  </a:lnTo>
                  <a:lnTo>
                    <a:pt x="1818" y="2150"/>
                  </a:lnTo>
                  <a:lnTo>
                    <a:pt x="1818" y="2150"/>
                  </a:lnTo>
                  <a:lnTo>
                    <a:pt x="1818" y="2146"/>
                  </a:lnTo>
                  <a:lnTo>
                    <a:pt x="1818" y="2146"/>
                  </a:lnTo>
                  <a:lnTo>
                    <a:pt x="1818" y="2144"/>
                  </a:lnTo>
                  <a:lnTo>
                    <a:pt x="1818" y="2144"/>
                  </a:lnTo>
                  <a:lnTo>
                    <a:pt x="1818" y="2142"/>
                  </a:lnTo>
                  <a:lnTo>
                    <a:pt x="1818" y="2142"/>
                  </a:lnTo>
                  <a:lnTo>
                    <a:pt x="1820" y="2138"/>
                  </a:lnTo>
                  <a:lnTo>
                    <a:pt x="1820" y="2136"/>
                  </a:lnTo>
                  <a:lnTo>
                    <a:pt x="1820" y="2136"/>
                  </a:lnTo>
                  <a:lnTo>
                    <a:pt x="1820" y="2132"/>
                  </a:lnTo>
                  <a:lnTo>
                    <a:pt x="1820" y="2132"/>
                  </a:lnTo>
                  <a:lnTo>
                    <a:pt x="1822" y="2130"/>
                  </a:lnTo>
                  <a:lnTo>
                    <a:pt x="1822" y="2130"/>
                  </a:lnTo>
                  <a:lnTo>
                    <a:pt x="1822" y="2126"/>
                  </a:lnTo>
                  <a:lnTo>
                    <a:pt x="1822" y="2126"/>
                  </a:lnTo>
                  <a:lnTo>
                    <a:pt x="1822" y="2122"/>
                  </a:lnTo>
                  <a:lnTo>
                    <a:pt x="1822" y="2122"/>
                  </a:lnTo>
                  <a:lnTo>
                    <a:pt x="1822" y="2120"/>
                  </a:lnTo>
                  <a:lnTo>
                    <a:pt x="1822" y="2120"/>
                  </a:lnTo>
                  <a:lnTo>
                    <a:pt x="1822" y="2120"/>
                  </a:lnTo>
                  <a:lnTo>
                    <a:pt x="1822" y="2120"/>
                  </a:lnTo>
                  <a:lnTo>
                    <a:pt x="1824" y="2114"/>
                  </a:lnTo>
                  <a:lnTo>
                    <a:pt x="1824" y="2114"/>
                  </a:lnTo>
                  <a:lnTo>
                    <a:pt x="1822" y="2110"/>
                  </a:lnTo>
                  <a:lnTo>
                    <a:pt x="1822" y="2110"/>
                  </a:lnTo>
                  <a:lnTo>
                    <a:pt x="1820" y="2108"/>
                  </a:lnTo>
                  <a:lnTo>
                    <a:pt x="1820" y="2108"/>
                  </a:lnTo>
                  <a:lnTo>
                    <a:pt x="1822" y="2104"/>
                  </a:lnTo>
                  <a:lnTo>
                    <a:pt x="1822" y="2104"/>
                  </a:lnTo>
                  <a:lnTo>
                    <a:pt x="1824" y="2102"/>
                  </a:lnTo>
                  <a:lnTo>
                    <a:pt x="1824" y="2102"/>
                  </a:lnTo>
                  <a:lnTo>
                    <a:pt x="1826" y="2100"/>
                  </a:lnTo>
                  <a:lnTo>
                    <a:pt x="1826" y="2100"/>
                  </a:lnTo>
                  <a:lnTo>
                    <a:pt x="1826" y="2098"/>
                  </a:lnTo>
                  <a:lnTo>
                    <a:pt x="1828" y="2094"/>
                  </a:lnTo>
                  <a:lnTo>
                    <a:pt x="1828" y="2094"/>
                  </a:lnTo>
                  <a:lnTo>
                    <a:pt x="1828" y="2090"/>
                  </a:lnTo>
                  <a:lnTo>
                    <a:pt x="1826" y="2088"/>
                  </a:lnTo>
                  <a:lnTo>
                    <a:pt x="1826" y="2088"/>
                  </a:lnTo>
                  <a:lnTo>
                    <a:pt x="1826" y="2086"/>
                  </a:lnTo>
                  <a:lnTo>
                    <a:pt x="1826" y="2086"/>
                  </a:lnTo>
                  <a:lnTo>
                    <a:pt x="1826" y="2082"/>
                  </a:lnTo>
                  <a:lnTo>
                    <a:pt x="1826" y="2082"/>
                  </a:lnTo>
                  <a:lnTo>
                    <a:pt x="1828" y="2076"/>
                  </a:lnTo>
                  <a:lnTo>
                    <a:pt x="1828" y="2076"/>
                  </a:lnTo>
                  <a:lnTo>
                    <a:pt x="1830" y="2074"/>
                  </a:lnTo>
                  <a:lnTo>
                    <a:pt x="1830" y="2074"/>
                  </a:lnTo>
                  <a:lnTo>
                    <a:pt x="1832" y="2070"/>
                  </a:lnTo>
                  <a:lnTo>
                    <a:pt x="1832" y="2070"/>
                  </a:lnTo>
                  <a:lnTo>
                    <a:pt x="1832" y="2066"/>
                  </a:lnTo>
                  <a:lnTo>
                    <a:pt x="1832" y="2066"/>
                  </a:lnTo>
                  <a:lnTo>
                    <a:pt x="1832" y="2064"/>
                  </a:lnTo>
                  <a:lnTo>
                    <a:pt x="1832" y="2064"/>
                  </a:lnTo>
                  <a:lnTo>
                    <a:pt x="1832" y="2062"/>
                  </a:lnTo>
                  <a:lnTo>
                    <a:pt x="1832" y="2062"/>
                  </a:lnTo>
                  <a:lnTo>
                    <a:pt x="1832" y="2058"/>
                  </a:lnTo>
                  <a:lnTo>
                    <a:pt x="1832" y="2058"/>
                  </a:lnTo>
                  <a:lnTo>
                    <a:pt x="1834" y="2056"/>
                  </a:lnTo>
                  <a:lnTo>
                    <a:pt x="1834" y="2056"/>
                  </a:lnTo>
                  <a:lnTo>
                    <a:pt x="1834" y="2054"/>
                  </a:lnTo>
                  <a:lnTo>
                    <a:pt x="1834" y="2054"/>
                  </a:lnTo>
                  <a:lnTo>
                    <a:pt x="1834" y="2048"/>
                  </a:lnTo>
                  <a:lnTo>
                    <a:pt x="1834" y="2048"/>
                  </a:lnTo>
                  <a:lnTo>
                    <a:pt x="1834" y="2046"/>
                  </a:lnTo>
                  <a:lnTo>
                    <a:pt x="1834" y="2046"/>
                  </a:lnTo>
                  <a:lnTo>
                    <a:pt x="1834" y="2044"/>
                  </a:lnTo>
                  <a:lnTo>
                    <a:pt x="1834" y="2044"/>
                  </a:lnTo>
                  <a:lnTo>
                    <a:pt x="1834" y="2042"/>
                  </a:lnTo>
                  <a:lnTo>
                    <a:pt x="1834" y="2042"/>
                  </a:lnTo>
                  <a:lnTo>
                    <a:pt x="1834" y="2040"/>
                  </a:lnTo>
                  <a:lnTo>
                    <a:pt x="1834" y="2040"/>
                  </a:lnTo>
                  <a:lnTo>
                    <a:pt x="1836" y="2036"/>
                  </a:lnTo>
                  <a:lnTo>
                    <a:pt x="1836" y="2036"/>
                  </a:lnTo>
                  <a:lnTo>
                    <a:pt x="1834" y="2032"/>
                  </a:lnTo>
                  <a:lnTo>
                    <a:pt x="1834" y="2032"/>
                  </a:lnTo>
                  <a:lnTo>
                    <a:pt x="1834" y="2030"/>
                  </a:lnTo>
                  <a:lnTo>
                    <a:pt x="1834" y="2030"/>
                  </a:lnTo>
                  <a:lnTo>
                    <a:pt x="1834" y="2024"/>
                  </a:lnTo>
                  <a:lnTo>
                    <a:pt x="1834" y="2024"/>
                  </a:lnTo>
                  <a:lnTo>
                    <a:pt x="1834" y="2022"/>
                  </a:lnTo>
                  <a:lnTo>
                    <a:pt x="1834" y="2022"/>
                  </a:lnTo>
                  <a:lnTo>
                    <a:pt x="1834" y="2018"/>
                  </a:lnTo>
                  <a:lnTo>
                    <a:pt x="1834" y="2018"/>
                  </a:lnTo>
                  <a:lnTo>
                    <a:pt x="1834" y="2016"/>
                  </a:lnTo>
                  <a:lnTo>
                    <a:pt x="1834" y="2016"/>
                  </a:lnTo>
                  <a:lnTo>
                    <a:pt x="1836" y="2012"/>
                  </a:lnTo>
                  <a:lnTo>
                    <a:pt x="1836" y="2012"/>
                  </a:lnTo>
                  <a:lnTo>
                    <a:pt x="1836" y="2010"/>
                  </a:lnTo>
                  <a:lnTo>
                    <a:pt x="1836" y="2010"/>
                  </a:lnTo>
                  <a:lnTo>
                    <a:pt x="1838" y="2006"/>
                  </a:lnTo>
                  <a:lnTo>
                    <a:pt x="1838" y="2006"/>
                  </a:lnTo>
                  <a:lnTo>
                    <a:pt x="1838" y="2002"/>
                  </a:lnTo>
                  <a:lnTo>
                    <a:pt x="1838" y="2002"/>
                  </a:lnTo>
                  <a:lnTo>
                    <a:pt x="1838" y="2000"/>
                  </a:lnTo>
                  <a:lnTo>
                    <a:pt x="1838" y="2000"/>
                  </a:lnTo>
                  <a:lnTo>
                    <a:pt x="1838" y="1998"/>
                  </a:lnTo>
                  <a:lnTo>
                    <a:pt x="1838" y="1998"/>
                  </a:lnTo>
                  <a:lnTo>
                    <a:pt x="1840" y="1994"/>
                  </a:lnTo>
                  <a:lnTo>
                    <a:pt x="1840" y="1994"/>
                  </a:lnTo>
                  <a:lnTo>
                    <a:pt x="1840" y="1990"/>
                  </a:lnTo>
                  <a:lnTo>
                    <a:pt x="1840" y="1990"/>
                  </a:lnTo>
                  <a:lnTo>
                    <a:pt x="1840" y="1988"/>
                  </a:lnTo>
                  <a:lnTo>
                    <a:pt x="1840" y="1988"/>
                  </a:lnTo>
                  <a:lnTo>
                    <a:pt x="1840" y="1984"/>
                  </a:lnTo>
                  <a:lnTo>
                    <a:pt x="1840" y="1984"/>
                  </a:lnTo>
                  <a:lnTo>
                    <a:pt x="1840" y="1982"/>
                  </a:lnTo>
                  <a:lnTo>
                    <a:pt x="1840" y="1982"/>
                  </a:lnTo>
                  <a:lnTo>
                    <a:pt x="1842" y="1978"/>
                  </a:lnTo>
                  <a:lnTo>
                    <a:pt x="1842" y="1976"/>
                  </a:lnTo>
                  <a:lnTo>
                    <a:pt x="1842" y="1976"/>
                  </a:lnTo>
                  <a:lnTo>
                    <a:pt x="1842" y="1976"/>
                  </a:lnTo>
                  <a:lnTo>
                    <a:pt x="1842" y="1970"/>
                  </a:lnTo>
                  <a:lnTo>
                    <a:pt x="1842" y="1970"/>
                  </a:lnTo>
                  <a:lnTo>
                    <a:pt x="1844" y="1966"/>
                  </a:lnTo>
                  <a:lnTo>
                    <a:pt x="1844" y="1966"/>
                  </a:lnTo>
                  <a:lnTo>
                    <a:pt x="1844" y="1966"/>
                  </a:lnTo>
                  <a:lnTo>
                    <a:pt x="1846" y="1962"/>
                  </a:lnTo>
                  <a:lnTo>
                    <a:pt x="1846" y="1962"/>
                  </a:lnTo>
                  <a:lnTo>
                    <a:pt x="1846" y="1960"/>
                  </a:lnTo>
                  <a:lnTo>
                    <a:pt x="1846" y="1960"/>
                  </a:lnTo>
                  <a:lnTo>
                    <a:pt x="1846" y="1954"/>
                  </a:lnTo>
                  <a:lnTo>
                    <a:pt x="1846" y="1948"/>
                  </a:lnTo>
                  <a:lnTo>
                    <a:pt x="1846" y="1948"/>
                  </a:lnTo>
                  <a:lnTo>
                    <a:pt x="1844" y="1942"/>
                  </a:lnTo>
                  <a:lnTo>
                    <a:pt x="1844" y="1942"/>
                  </a:lnTo>
                  <a:lnTo>
                    <a:pt x="1844" y="1942"/>
                  </a:lnTo>
                  <a:lnTo>
                    <a:pt x="1844" y="1940"/>
                  </a:lnTo>
                  <a:lnTo>
                    <a:pt x="1844" y="1940"/>
                  </a:lnTo>
                  <a:lnTo>
                    <a:pt x="1842" y="1934"/>
                  </a:lnTo>
                  <a:lnTo>
                    <a:pt x="1842" y="1934"/>
                  </a:lnTo>
                  <a:lnTo>
                    <a:pt x="1838" y="1932"/>
                  </a:lnTo>
                  <a:lnTo>
                    <a:pt x="1836" y="1932"/>
                  </a:lnTo>
                  <a:lnTo>
                    <a:pt x="1836" y="1932"/>
                  </a:lnTo>
                  <a:lnTo>
                    <a:pt x="1834" y="1930"/>
                  </a:lnTo>
                  <a:lnTo>
                    <a:pt x="1834" y="1930"/>
                  </a:lnTo>
                  <a:lnTo>
                    <a:pt x="1828" y="1930"/>
                  </a:lnTo>
                  <a:lnTo>
                    <a:pt x="1828" y="1930"/>
                  </a:lnTo>
                  <a:lnTo>
                    <a:pt x="1826" y="1930"/>
                  </a:lnTo>
                  <a:lnTo>
                    <a:pt x="1826" y="1930"/>
                  </a:lnTo>
                  <a:lnTo>
                    <a:pt x="1822" y="1930"/>
                  </a:lnTo>
                  <a:lnTo>
                    <a:pt x="1822" y="1930"/>
                  </a:lnTo>
                  <a:lnTo>
                    <a:pt x="1820" y="1930"/>
                  </a:lnTo>
                  <a:lnTo>
                    <a:pt x="1820" y="1930"/>
                  </a:lnTo>
                  <a:lnTo>
                    <a:pt x="1814" y="1928"/>
                  </a:lnTo>
                  <a:lnTo>
                    <a:pt x="1814" y="1928"/>
                  </a:lnTo>
                  <a:lnTo>
                    <a:pt x="1806" y="1928"/>
                  </a:lnTo>
                  <a:lnTo>
                    <a:pt x="1806" y="1928"/>
                  </a:lnTo>
                  <a:lnTo>
                    <a:pt x="1802" y="1930"/>
                  </a:lnTo>
                  <a:lnTo>
                    <a:pt x="1802" y="1930"/>
                  </a:lnTo>
                  <a:lnTo>
                    <a:pt x="1794" y="1928"/>
                  </a:lnTo>
                  <a:lnTo>
                    <a:pt x="1794" y="1928"/>
                  </a:lnTo>
                  <a:lnTo>
                    <a:pt x="1788" y="1928"/>
                  </a:lnTo>
                  <a:lnTo>
                    <a:pt x="1788" y="1928"/>
                  </a:lnTo>
                  <a:lnTo>
                    <a:pt x="1780" y="1928"/>
                  </a:lnTo>
                  <a:lnTo>
                    <a:pt x="1780" y="1928"/>
                  </a:lnTo>
                  <a:lnTo>
                    <a:pt x="1780" y="1928"/>
                  </a:lnTo>
                  <a:lnTo>
                    <a:pt x="1780" y="1928"/>
                  </a:lnTo>
                  <a:lnTo>
                    <a:pt x="1774" y="1928"/>
                  </a:lnTo>
                  <a:lnTo>
                    <a:pt x="1772" y="1928"/>
                  </a:lnTo>
                  <a:lnTo>
                    <a:pt x="1772" y="1928"/>
                  </a:lnTo>
                  <a:lnTo>
                    <a:pt x="1768" y="1930"/>
                  </a:lnTo>
                  <a:lnTo>
                    <a:pt x="1768" y="1930"/>
                  </a:lnTo>
                  <a:lnTo>
                    <a:pt x="1766" y="1930"/>
                  </a:lnTo>
                  <a:lnTo>
                    <a:pt x="1766" y="1930"/>
                  </a:lnTo>
                  <a:lnTo>
                    <a:pt x="1766" y="1930"/>
                  </a:lnTo>
                  <a:lnTo>
                    <a:pt x="1766" y="1930"/>
                  </a:lnTo>
                  <a:lnTo>
                    <a:pt x="1760" y="1928"/>
                  </a:lnTo>
                  <a:lnTo>
                    <a:pt x="1752" y="1926"/>
                  </a:lnTo>
                  <a:lnTo>
                    <a:pt x="1752" y="1926"/>
                  </a:lnTo>
                  <a:lnTo>
                    <a:pt x="1748" y="1926"/>
                  </a:lnTo>
                  <a:lnTo>
                    <a:pt x="1748" y="1926"/>
                  </a:lnTo>
                  <a:lnTo>
                    <a:pt x="1744" y="1926"/>
                  </a:lnTo>
                  <a:lnTo>
                    <a:pt x="1744" y="1926"/>
                  </a:lnTo>
                  <a:lnTo>
                    <a:pt x="1742" y="1926"/>
                  </a:lnTo>
                  <a:lnTo>
                    <a:pt x="1742" y="1926"/>
                  </a:lnTo>
                  <a:lnTo>
                    <a:pt x="1742" y="1926"/>
                  </a:lnTo>
                  <a:lnTo>
                    <a:pt x="1738" y="1928"/>
                  </a:lnTo>
                  <a:lnTo>
                    <a:pt x="1738" y="1928"/>
                  </a:lnTo>
                  <a:lnTo>
                    <a:pt x="1736" y="1928"/>
                  </a:lnTo>
                  <a:lnTo>
                    <a:pt x="1736" y="1928"/>
                  </a:lnTo>
                  <a:lnTo>
                    <a:pt x="1732" y="1926"/>
                  </a:lnTo>
                  <a:lnTo>
                    <a:pt x="1730" y="1926"/>
                  </a:lnTo>
                  <a:lnTo>
                    <a:pt x="1730" y="1926"/>
                  </a:lnTo>
                  <a:lnTo>
                    <a:pt x="1726" y="1926"/>
                  </a:lnTo>
                  <a:lnTo>
                    <a:pt x="1726" y="1926"/>
                  </a:lnTo>
                  <a:lnTo>
                    <a:pt x="1722" y="1928"/>
                  </a:lnTo>
                  <a:lnTo>
                    <a:pt x="1722" y="1928"/>
                  </a:lnTo>
                  <a:lnTo>
                    <a:pt x="1718" y="1930"/>
                  </a:lnTo>
                  <a:lnTo>
                    <a:pt x="1718" y="1930"/>
                  </a:lnTo>
                  <a:lnTo>
                    <a:pt x="1716" y="1930"/>
                  </a:lnTo>
                  <a:lnTo>
                    <a:pt x="1716" y="1930"/>
                  </a:lnTo>
                  <a:lnTo>
                    <a:pt x="1710" y="1930"/>
                  </a:lnTo>
                  <a:lnTo>
                    <a:pt x="1704" y="1930"/>
                  </a:lnTo>
                  <a:lnTo>
                    <a:pt x="1700" y="1930"/>
                  </a:lnTo>
                  <a:lnTo>
                    <a:pt x="1700" y="1930"/>
                  </a:lnTo>
                  <a:lnTo>
                    <a:pt x="1696" y="1930"/>
                  </a:lnTo>
                  <a:lnTo>
                    <a:pt x="1696" y="1930"/>
                  </a:lnTo>
                  <a:lnTo>
                    <a:pt x="1692" y="1930"/>
                  </a:lnTo>
                  <a:lnTo>
                    <a:pt x="1692" y="1930"/>
                  </a:lnTo>
                  <a:lnTo>
                    <a:pt x="1686" y="1930"/>
                  </a:lnTo>
                  <a:lnTo>
                    <a:pt x="1686" y="1930"/>
                  </a:lnTo>
                  <a:lnTo>
                    <a:pt x="1684" y="1928"/>
                  </a:lnTo>
                  <a:lnTo>
                    <a:pt x="1684" y="1928"/>
                  </a:lnTo>
                  <a:lnTo>
                    <a:pt x="1680" y="1928"/>
                  </a:lnTo>
                  <a:lnTo>
                    <a:pt x="1680" y="1928"/>
                  </a:lnTo>
                  <a:lnTo>
                    <a:pt x="1676" y="1928"/>
                  </a:lnTo>
                  <a:lnTo>
                    <a:pt x="1676" y="1928"/>
                  </a:lnTo>
                  <a:lnTo>
                    <a:pt x="1672" y="1928"/>
                  </a:lnTo>
                  <a:lnTo>
                    <a:pt x="1670" y="1928"/>
                  </a:lnTo>
                  <a:lnTo>
                    <a:pt x="1670" y="1928"/>
                  </a:lnTo>
                  <a:lnTo>
                    <a:pt x="1668" y="1928"/>
                  </a:lnTo>
                  <a:lnTo>
                    <a:pt x="1668" y="1928"/>
                  </a:lnTo>
                  <a:lnTo>
                    <a:pt x="1666" y="1928"/>
                  </a:lnTo>
                  <a:lnTo>
                    <a:pt x="1666" y="1928"/>
                  </a:lnTo>
                  <a:lnTo>
                    <a:pt x="1664" y="1926"/>
                  </a:lnTo>
                  <a:lnTo>
                    <a:pt x="1664" y="1926"/>
                  </a:lnTo>
                  <a:lnTo>
                    <a:pt x="1660" y="1926"/>
                  </a:lnTo>
                  <a:lnTo>
                    <a:pt x="1660" y="1926"/>
                  </a:lnTo>
                  <a:lnTo>
                    <a:pt x="1656" y="1926"/>
                  </a:lnTo>
                  <a:lnTo>
                    <a:pt x="1656" y="1926"/>
                  </a:lnTo>
                  <a:lnTo>
                    <a:pt x="1654" y="1928"/>
                  </a:lnTo>
                  <a:lnTo>
                    <a:pt x="1654" y="1928"/>
                  </a:lnTo>
                  <a:lnTo>
                    <a:pt x="1652" y="1926"/>
                  </a:lnTo>
                  <a:lnTo>
                    <a:pt x="1652" y="1926"/>
                  </a:lnTo>
                  <a:lnTo>
                    <a:pt x="1648" y="1926"/>
                  </a:lnTo>
                  <a:lnTo>
                    <a:pt x="1648" y="1926"/>
                  </a:lnTo>
                  <a:lnTo>
                    <a:pt x="1646" y="1926"/>
                  </a:lnTo>
                  <a:lnTo>
                    <a:pt x="1646" y="1926"/>
                  </a:lnTo>
                  <a:lnTo>
                    <a:pt x="1642" y="1926"/>
                  </a:lnTo>
                  <a:lnTo>
                    <a:pt x="1642" y="1926"/>
                  </a:lnTo>
                  <a:lnTo>
                    <a:pt x="1638" y="1926"/>
                  </a:lnTo>
                  <a:lnTo>
                    <a:pt x="1638" y="1926"/>
                  </a:lnTo>
                  <a:lnTo>
                    <a:pt x="1632" y="1926"/>
                  </a:lnTo>
                  <a:lnTo>
                    <a:pt x="1632" y="1926"/>
                  </a:lnTo>
                  <a:lnTo>
                    <a:pt x="1630" y="1926"/>
                  </a:lnTo>
                  <a:lnTo>
                    <a:pt x="1630" y="1926"/>
                  </a:lnTo>
                  <a:lnTo>
                    <a:pt x="1630" y="1926"/>
                  </a:lnTo>
                  <a:lnTo>
                    <a:pt x="1628" y="1926"/>
                  </a:lnTo>
                  <a:lnTo>
                    <a:pt x="1628" y="1926"/>
                  </a:lnTo>
                  <a:lnTo>
                    <a:pt x="1622" y="1926"/>
                  </a:lnTo>
                  <a:lnTo>
                    <a:pt x="1622" y="1926"/>
                  </a:lnTo>
                  <a:lnTo>
                    <a:pt x="1618" y="1926"/>
                  </a:lnTo>
                  <a:lnTo>
                    <a:pt x="1618" y="1926"/>
                  </a:lnTo>
                  <a:lnTo>
                    <a:pt x="1616" y="1926"/>
                  </a:lnTo>
                  <a:lnTo>
                    <a:pt x="1616" y="1926"/>
                  </a:lnTo>
                  <a:lnTo>
                    <a:pt x="1614" y="1926"/>
                  </a:lnTo>
                  <a:lnTo>
                    <a:pt x="1614" y="1926"/>
                  </a:lnTo>
                  <a:lnTo>
                    <a:pt x="1610" y="1928"/>
                  </a:lnTo>
                  <a:lnTo>
                    <a:pt x="1610" y="1928"/>
                  </a:lnTo>
                  <a:lnTo>
                    <a:pt x="1606" y="1928"/>
                  </a:lnTo>
                  <a:lnTo>
                    <a:pt x="1606" y="1928"/>
                  </a:lnTo>
                  <a:lnTo>
                    <a:pt x="1604" y="1928"/>
                  </a:lnTo>
                  <a:lnTo>
                    <a:pt x="1604" y="1928"/>
                  </a:lnTo>
                  <a:lnTo>
                    <a:pt x="1602" y="1928"/>
                  </a:lnTo>
                  <a:lnTo>
                    <a:pt x="1602" y="1928"/>
                  </a:lnTo>
                  <a:lnTo>
                    <a:pt x="1598" y="1928"/>
                  </a:lnTo>
                  <a:lnTo>
                    <a:pt x="1598" y="1928"/>
                  </a:lnTo>
                  <a:lnTo>
                    <a:pt x="1594" y="1928"/>
                  </a:lnTo>
                  <a:lnTo>
                    <a:pt x="1594" y="1928"/>
                  </a:lnTo>
                  <a:lnTo>
                    <a:pt x="1592" y="1928"/>
                  </a:lnTo>
                  <a:lnTo>
                    <a:pt x="1592" y="1928"/>
                  </a:lnTo>
                  <a:lnTo>
                    <a:pt x="1590" y="1928"/>
                  </a:lnTo>
                  <a:lnTo>
                    <a:pt x="1590" y="1928"/>
                  </a:lnTo>
                  <a:lnTo>
                    <a:pt x="1586" y="1928"/>
                  </a:lnTo>
                  <a:lnTo>
                    <a:pt x="1586" y="1928"/>
                  </a:lnTo>
                  <a:lnTo>
                    <a:pt x="1582" y="1928"/>
                  </a:lnTo>
                  <a:lnTo>
                    <a:pt x="1582" y="1928"/>
                  </a:lnTo>
                  <a:lnTo>
                    <a:pt x="1580" y="1928"/>
                  </a:lnTo>
                  <a:lnTo>
                    <a:pt x="1580" y="1928"/>
                  </a:lnTo>
                  <a:lnTo>
                    <a:pt x="1576" y="1928"/>
                  </a:lnTo>
                  <a:lnTo>
                    <a:pt x="1576" y="1928"/>
                  </a:lnTo>
                  <a:lnTo>
                    <a:pt x="1576" y="1928"/>
                  </a:lnTo>
                  <a:lnTo>
                    <a:pt x="1576" y="1928"/>
                  </a:lnTo>
                  <a:lnTo>
                    <a:pt x="1576" y="1928"/>
                  </a:lnTo>
                  <a:lnTo>
                    <a:pt x="1576" y="1926"/>
                  </a:lnTo>
                  <a:lnTo>
                    <a:pt x="1576" y="1926"/>
                  </a:lnTo>
                  <a:lnTo>
                    <a:pt x="1578" y="1922"/>
                  </a:lnTo>
                  <a:lnTo>
                    <a:pt x="1578" y="1922"/>
                  </a:lnTo>
                  <a:lnTo>
                    <a:pt x="1578" y="1922"/>
                  </a:lnTo>
                  <a:lnTo>
                    <a:pt x="1578" y="1922"/>
                  </a:lnTo>
                  <a:lnTo>
                    <a:pt x="1582" y="1918"/>
                  </a:lnTo>
                  <a:lnTo>
                    <a:pt x="1582" y="1918"/>
                  </a:lnTo>
                  <a:lnTo>
                    <a:pt x="1582" y="1916"/>
                  </a:lnTo>
                  <a:lnTo>
                    <a:pt x="1582" y="1916"/>
                  </a:lnTo>
                  <a:lnTo>
                    <a:pt x="1586" y="1914"/>
                  </a:lnTo>
                  <a:lnTo>
                    <a:pt x="1586" y="1914"/>
                  </a:lnTo>
                  <a:lnTo>
                    <a:pt x="1586" y="1912"/>
                  </a:lnTo>
                  <a:lnTo>
                    <a:pt x="1586" y="1912"/>
                  </a:lnTo>
                  <a:lnTo>
                    <a:pt x="1588" y="1910"/>
                  </a:lnTo>
                  <a:lnTo>
                    <a:pt x="1588" y="1910"/>
                  </a:lnTo>
                  <a:lnTo>
                    <a:pt x="1590" y="1908"/>
                  </a:lnTo>
                  <a:lnTo>
                    <a:pt x="1590" y="1908"/>
                  </a:lnTo>
                  <a:lnTo>
                    <a:pt x="1594" y="1906"/>
                  </a:lnTo>
                  <a:lnTo>
                    <a:pt x="1594" y="1906"/>
                  </a:lnTo>
                  <a:lnTo>
                    <a:pt x="1596" y="1904"/>
                  </a:lnTo>
                  <a:lnTo>
                    <a:pt x="1596" y="1904"/>
                  </a:lnTo>
                  <a:lnTo>
                    <a:pt x="1598" y="1902"/>
                  </a:lnTo>
                  <a:lnTo>
                    <a:pt x="1598" y="1902"/>
                  </a:lnTo>
                  <a:lnTo>
                    <a:pt x="1600" y="1900"/>
                  </a:lnTo>
                  <a:lnTo>
                    <a:pt x="1600" y="1900"/>
                  </a:lnTo>
                  <a:lnTo>
                    <a:pt x="1602" y="1898"/>
                  </a:lnTo>
                  <a:lnTo>
                    <a:pt x="1602" y="1898"/>
                  </a:lnTo>
                  <a:lnTo>
                    <a:pt x="1604" y="1894"/>
                  </a:lnTo>
                  <a:lnTo>
                    <a:pt x="1604" y="1894"/>
                  </a:lnTo>
                  <a:lnTo>
                    <a:pt x="1606" y="1892"/>
                  </a:lnTo>
                  <a:lnTo>
                    <a:pt x="1606" y="1892"/>
                  </a:lnTo>
                  <a:lnTo>
                    <a:pt x="1610" y="1888"/>
                  </a:lnTo>
                  <a:lnTo>
                    <a:pt x="1610" y="1888"/>
                  </a:lnTo>
                  <a:lnTo>
                    <a:pt x="1612" y="1884"/>
                  </a:lnTo>
                  <a:lnTo>
                    <a:pt x="1612" y="1884"/>
                  </a:lnTo>
                  <a:lnTo>
                    <a:pt x="1612" y="1882"/>
                  </a:lnTo>
                  <a:lnTo>
                    <a:pt x="1612" y="1882"/>
                  </a:lnTo>
                  <a:lnTo>
                    <a:pt x="1614" y="1882"/>
                  </a:lnTo>
                  <a:lnTo>
                    <a:pt x="1614" y="1882"/>
                  </a:lnTo>
                  <a:lnTo>
                    <a:pt x="1616" y="1878"/>
                  </a:lnTo>
                  <a:lnTo>
                    <a:pt x="1616" y="1878"/>
                  </a:lnTo>
                  <a:lnTo>
                    <a:pt x="1618" y="1876"/>
                  </a:lnTo>
                  <a:lnTo>
                    <a:pt x="1618" y="1876"/>
                  </a:lnTo>
                  <a:lnTo>
                    <a:pt x="1618" y="1874"/>
                  </a:lnTo>
                  <a:lnTo>
                    <a:pt x="1618" y="1874"/>
                  </a:lnTo>
                  <a:lnTo>
                    <a:pt x="1622" y="1872"/>
                  </a:lnTo>
                  <a:lnTo>
                    <a:pt x="1622" y="1872"/>
                  </a:lnTo>
                  <a:lnTo>
                    <a:pt x="1628" y="1866"/>
                  </a:lnTo>
                  <a:lnTo>
                    <a:pt x="1628" y="1866"/>
                  </a:lnTo>
                  <a:lnTo>
                    <a:pt x="1630" y="1864"/>
                  </a:lnTo>
                  <a:lnTo>
                    <a:pt x="1630" y="1864"/>
                  </a:lnTo>
                  <a:lnTo>
                    <a:pt x="1632" y="1860"/>
                  </a:lnTo>
                  <a:lnTo>
                    <a:pt x="1632" y="1860"/>
                  </a:lnTo>
                  <a:lnTo>
                    <a:pt x="1634" y="1858"/>
                  </a:lnTo>
                  <a:lnTo>
                    <a:pt x="1634" y="1856"/>
                  </a:lnTo>
                  <a:lnTo>
                    <a:pt x="1634" y="1856"/>
                  </a:lnTo>
                  <a:lnTo>
                    <a:pt x="1638" y="1854"/>
                  </a:lnTo>
                  <a:lnTo>
                    <a:pt x="1638" y="1854"/>
                  </a:lnTo>
                  <a:lnTo>
                    <a:pt x="1638" y="1852"/>
                  </a:lnTo>
                  <a:lnTo>
                    <a:pt x="1638" y="1852"/>
                  </a:lnTo>
                  <a:lnTo>
                    <a:pt x="1640" y="1850"/>
                  </a:lnTo>
                  <a:lnTo>
                    <a:pt x="1640" y="1850"/>
                  </a:lnTo>
                  <a:lnTo>
                    <a:pt x="1642" y="1848"/>
                  </a:lnTo>
                  <a:lnTo>
                    <a:pt x="1642" y="1848"/>
                  </a:lnTo>
                  <a:lnTo>
                    <a:pt x="1646" y="1846"/>
                  </a:lnTo>
                  <a:lnTo>
                    <a:pt x="1648" y="1844"/>
                  </a:lnTo>
                  <a:lnTo>
                    <a:pt x="1648" y="1844"/>
                  </a:lnTo>
                  <a:lnTo>
                    <a:pt x="1650" y="1840"/>
                  </a:lnTo>
                  <a:lnTo>
                    <a:pt x="1650" y="1840"/>
                  </a:lnTo>
                  <a:lnTo>
                    <a:pt x="1650" y="1838"/>
                  </a:lnTo>
                  <a:lnTo>
                    <a:pt x="1650" y="1838"/>
                  </a:lnTo>
                  <a:lnTo>
                    <a:pt x="1652" y="1836"/>
                  </a:lnTo>
                  <a:lnTo>
                    <a:pt x="1652" y="1836"/>
                  </a:lnTo>
                  <a:lnTo>
                    <a:pt x="1654" y="1832"/>
                  </a:lnTo>
                  <a:lnTo>
                    <a:pt x="1654" y="1832"/>
                  </a:lnTo>
                  <a:lnTo>
                    <a:pt x="1656" y="1828"/>
                  </a:lnTo>
                  <a:lnTo>
                    <a:pt x="1656" y="1828"/>
                  </a:lnTo>
                  <a:lnTo>
                    <a:pt x="1656" y="1826"/>
                  </a:lnTo>
                  <a:lnTo>
                    <a:pt x="1656" y="1826"/>
                  </a:lnTo>
                  <a:lnTo>
                    <a:pt x="1656" y="1824"/>
                  </a:lnTo>
                  <a:lnTo>
                    <a:pt x="1656" y="1824"/>
                  </a:lnTo>
                  <a:lnTo>
                    <a:pt x="1658" y="1820"/>
                  </a:lnTo>
                  <a:lnTo>
                    <a:pt x="1658" y="1820"/>
                  </a:lnTo>
                  <a:lnTo>
                    <a:pt x="1660" y="1818"/>
                  </a:lnTo>
                  <a:lnTo>
                    <a:pt x="1660" y="1818"/>
                  </a:lnTo>
                  <a:lnTo>
                    <a:pt x="1662" y="1816"/>
                  </a:lnTo>
                  <a:lnTo>
                    <a:pt x="1662" y="1816"/>
                  </a:lnTo>
                  <a:lnTo>
                    <a:pt x="1664" y="1814"/>
                  </a:lnTo>
                  <a:lnTo>
                    <a:pt x="1666" y="1812"/>
                  </a:lnTo>
                  <a:lnTo>
                    <a:pt x="1666" y="1812"/>
                  </a:lnTo>
                  <a:lnTo>
                    <a:pt x="1668" y="1808"/>
                  </a:lnTo>
                  <a:lnTo>
                    <a:pt x="1668" y="1808"/>
                  </a:lnTo>
                  <a:lnTo>
                    <a:pt x="1672" y="1808"/>
                  </a:lnTo>
                  <a:lnTo>
                    <a:pt x="1672" y="1808"/>
                  </a:lnTo>
                  <a:lnTo>
                    <a:pt x="1674" y="1806"/>
                  </a:lnTo>
                  <a:lnTo>
                    <a:pt x="1674" y="1806"/>
                  </a:lnTo>
                  <a:lnTo>
                    <a:pt x="1678" y="1802"/>
                  </a:lnTo>
                  <a:lnTo>
                    <a:pt x="1678" y="1802"/>
                  </a:lnTo>
                  <a:lnTo>
                    <a:pt x="1680" y="1800"/>
                  </a:lnTo>
                  <a:lnTo>
                    <a:pt x="1680" y="1798"/>
                  </a:lnTo>
                  <a:lnTo>
                    <a:pt x="1680" y="1798"/>
                  </a:lnTo>
                  <a:lnTo>
                    <a:pt x="1682" y="1796"/>
                  </a:lnTo>
                  <a:lnTo>
                    <a:pt x="1682" y="1796"/>
                  </a:lnTo>
                  <a:lnTo>
                    <a:pt x="1682" y="1794"/>
                  </a:lnTo>
                  <a:lnTo>
                    <a:pt x="1682" y="1794"/>
                  </a:lnTo>
                  <a:lnTo>
                    <a:pt x="1684" y="1790"/>
                  </a:lnTo>
                  <a:lnTo>
                    <a:pt x="1684" y="1790"/>
                  </a:lnTo>
                  <a:lnTo>
                    <a:pt x="1688" y="1786"/>
                  </a:lnTo>
                  <a:lnTo>
                    <a:pt x="1688" y="1786"/>
                  </a:lnTo>
                  <a:lnTo>
                    <a:pt x="1690" y="1782"/>
                  </a:lnTo>
                  <a:lnTo>
                    <a:pt x="1690" y="1782"/>
                  </a:lnTo>
                  <a:lnTo>
                    <a:pt x="1692" y="1780"/>
                  </a:lnTo>
                  <a:lnTo>
                    <a:pt x="1692" y="1780"/>
                  </a:lnTo>
                  <a:lnTo>
                    <a:pt x="1696" y="1778"/>
                  </a:lnTo>
                  <a:lnTo>
                    <a:pt x="1696" y="1778"/>
                  </a:lnTo>
                  <a:lnTo>
                    <a:pt x="1700" y="1772"/>
                  </a:lnTo>
                  <a:lnTo>
                    <a:pt x="1700" y="1772"/>
                  </a:lnTo>
                  <a:lnTo>
                    <a:pt x="1702" y="1768"/>
                  </a:lnTo>
                  <a:lnTo>
                    <a:pt x="1702" y="1768"/>
                  </a:lnTo>
                  <a:lnTo>
                    <a:pt x="1704" y="1764"/>
                  </a:lnTo>
                  <a:lnTo>
                    <a:pt x="1704" y="1764"/>
                  </a:lnTo>
                  <a:lnTo>
                    <a:pt x="1704" y="1762"/>
                  </a:lnTo>
                  <a:lnTo>
                    <a:pt x="1704" y="1762"/>
                  </a:lnTo>
                  <a:lnTo>
                    <a:pt x="1706" y="1760"/>
                  </a:lnTo>
                  <a:lnTo>
                    <a:pt x="1706" y="1760"/>
                  </a:lnTo>
                  <a:lnTo>
                    <a:pt x="1708" y="1758"/>
                  </a:lnTo>
                  <a:lnTo>
                    <a:pt x="1708" y="1758"/>
                  </a:lnTo>
                  <a:lnTo>
                    <a:pt x="1708" y="1754"/>
                  </a:lnTo>
                  <a:lnTo>
                    <a:pt x="1708" y="1754"/>
                  </a:lnTo>
                  <a:lnTo>
                    <a:pt x="1708" y="1752"/>
                  </a:lnTo>
                  <a:lnTo>
                    <a:pt x="1708" y="1752"/>
                  </a:lnTo>
                  <a:lnTo>
                    <a:pt x="1710" y="1748"/>
                  </a:lnTo>
                  <a:lnTo>
                    <a:pt x="1710" y="1748"/>
                  </a:lnTo>
                  <a:lnTo>
                    <a:pt x="1716" y="1746"/>
                  </a:lnTo>
                  <a:lnTo>
                    <a:pt x="1716" y="1746"/>
                  </a:lnTo>
                  <a:lnTo>
                    <a:pt x="1718" y="1744"/>
                  </a:lnTo>
                  <a:lnTo>
                    <a:pt x="1718" y="1744"/>
                  </a:lnTo>
                  <a:lnTo>
                    <a:pt x="1722" y="1742"/>
                  </a:lnTo>
                  <a:lnTo>
                    <a:pt x="1722" y="1742"/>
                  </a:lnTo>
                  <a:lnTo>
                    <a:pt x="1724" y="1738"/>
                  </a:lnTo>
                  <a:lnTo>
                    <a:pt x="1724" y="1738"/>
                  </a:lnTo>
                  <a:lnTo>
                    <a:pt x="1724" y="1736"/>
                  </a:lnTo>
                  <a:lnTo>
                    <a:pt x="1724" y="1736"/>
                  </a:lnTo>
                  <a:lnTo>
                    <a:pt x="1726" y="1734"/>
                  </a:lnTo>
                  <a:lnTo>
                    <a:pt x="1726" y="1734"/>
                  </a:lnTo>
                  <a:lnTo>
                    <a:pt x="1728" y="1732"/>
                  </a:lnTo>
                  <a:lnTo>
                    <a:pt x="1728" y="1732"/>
                  </a:lnTo>
                  <a:lnTo>
                    <a:pt x="1730" y="1728"/>
                  </a:lnTo>
                  <a:lnTo>
                    <a:pt x="1730" y="1728"/>
                  </a:lnTo>
                  <a:lnTo>
                    <a:pt x="1730" y="1726"/>
                  </a:lnTo>
                  <a:lnTo>
                    <a:pt x="1730" y="1726"/>
                  </a:lnTo>
                  <a:lnTo>
                    <a:pt x="1732" y="1724"/>
                  </a:lnTo>
                  <a:lnTo>
                    <a:pt x="1732" y="1724"/>
                  </a:lnTo>
                  <a:lnTo>
                    <a:pt x="1734" y="1722"/>
                  </a:lnTo>
                  <a:lnTo>
                    <a:pt x="1734" y="1722"/>
                  </a:lnTo>
                  <a:lnTo>
                    <a:pt x="1738" y="1718"/>
                  </a:lnTo>
                  <a:lnTo>
                    <a:pt x="1738" y="1718"/>
                  </a:lnTo>
                  <a:lnTo>
                    <a:pt x="1740" y="1714"/>
                  </a:lnTo>
                  <a:lnTo>
                    <a:pt x="1740" y="1714"/>
                  </a:lnTo>
                  <a:lnTo>
                    <a:pt x="1742" y="1714"/>
                  </a:lnTo>
                  <a:lnTo>
                    <a:pt x="1742" y="1714"/>
                  </a:lnTo>
                  <a:lnTo>
                    <a:pt x="1742" y="1712"/>
                  </a:lnTo>
                  <a:lnTo>
                    <a:pt x="1742" y="1712"/>
                  </a:lnTo>
                  <a:lnTo>
                    <a:pt x="1746" y="1708"/>
                  </a:lnTo>
                  <a:lnTo>
                    <a:pt x="1746" y="1708"/>
                  </a:lnTo>
                  <a:lnTo>
                    <a:pt x="1748" y="1704"/>
                  </a:lnTo>
                  <a:lnTo>
                    <a:pt x="1748" y="1704"/>
                  </a:lnTo>
                  <a:lnTo>
                    <a:pt x="1748" y="1702"/>
                  </a:lnTo>
                  <a:lnTo>
                    <a:pt x="1748" y="1702"/>
                  </a:lnTo>
                  <a:lnTo>
                    <a:pt x="1750" y="1700"/>
                  </a:lnTo>
                  <a:lnTo>
                    <a:pt x="1750" y="1700"/>
                  </a:lnTo>
                  <a:lnTo>
                    <a:pt x="1752" y="1696"/>
                  </a:lnTo>
                  <a:lnTo>
                    <a:pt x="1752" y="1696"/>
                  </a:lnTo>
                  <a:lnTo>
                    <a:pt x="1752" y="1696"/>
                  </a:lnTo>
                  <a:lnTo>
                    <a:pt x="1752" y="1696"/>
                  </a:lnTo>
                  <a:lnTo>
                    <a:pt x="1756" y="1692"/>
                  </a:lnTo>
                  <a:lnTo>
                    <a:pt x="1756" y="1692"/>
                  </a:lnTo>
                  <a:lnTo>
                    <a:pt x="1756" y="1688"/>
                  </a:lnTo>
                  <a:lnTo>
                    <a:pt x="1756" y="1688"/>
                  </a:lnTo>
                  <a:lnTo>
                    <a:pt x="1758" y="1688"/>
                  </a:lnTo>
                  <a:lnTo>
                    <a:pt x="1758" y="1688"/>
                  </a:lnTo>
                  <a:lnTo>
                    <a:pt x="1758" y="1686"/>
                  </a:lnTo>
                  <a:lnTo>
                    <a:pt x="1758" y="1686"/>
                  </a:lnTo>
                  <a:lnTo>
                    <a:pt x="1764" y="1684"/>
                  </a:lnTo>
                  <a:lnTo>
                    <a:pt x="1764" y="1684"/>
                  </a:lnTo>
                  <a:lnTo>
                    <a:pt x="1766" y="1680"/>
                  </a:lnTo>
                  <a:lnTo>
                    <a:pt x="1766" y="1680"/>
                  </a:lnTo>
                  <a:lnTo>
                    <a:pt x="1766" y="1678"/>
                  </a:lnTo>
                  <a:lnTo>
                    <a:pt x="1766" y="1678"/>
                  </a:lnTo>
                  <a:lnTo>
                    <a:pt x="1768" y="1676"/>
                  </a:lnTo>
                  <a:lnTo>
                    <a:pt x="1768" y="1676"/>
                  </a:lnTo>
                  <a:lnTo>
                    <a:pt x="1770" y="1674"/>
                  </a:lnTo>
                  <a:lnTo>
                    <a:pt x="1770" y="1674"/>
                  </a:lnTo>
                  <a:lnTo>
                    <a:pt x="1772" y="1670"/>
                  </a:lnTo>
                  <a:lnTo>
                    <a:pt x="1772" y="1670"/>
                  </a:lnTo>
                  <a:lnTo>
                    <a:pt x="1774" y="1668"/>
                  </a:lnTo>
                  <a:lnTo>
                    <a:pt x="1774" y="1668"/>
                  </a:lnTo>
                  <a:lnTo>
                    <a:pt x="1776" y="1666"/>
                  </a:lnTo>
                  <a:lnTo>
                    <a:pt x="1776" y="1666"/>
                  </a:lnTo>
                  <a:lnTo>
                    <a:pt x="1778" y="1664"/>
                  </a:lnTo>
                  <a:lnTo>
                    <a:pt x="1778" y="1664"/>
                  </a:lnTo>
                  <a:lnTo>
                    <a:pt x="1780" y="1660"/>
                  </a:lnTo>
                  <a:lnTo>
                    <a:pt x="1782" y="1660"/>
                  </a:lnTo>
                  <a:lnTo>
                    <a:pt x="1782" y="1660"/>
                  </a:lnTo>
                  <a:lnTo>
                    <a:pt x="1782" y="1656"/>
                  </a:lnTo>
                  <a:lnTo>
                    <a:pt x="1782" y="1656"/>
                  </a:lnTo>
                  <a:lnTo>
                    <a:pt x="1784" y="1654"/>
                  </a:lnTo>
                  <a:lnTo>
                    <a:pt x="1786" y="1654"/>
                  </a:lnTo>
                  <a:lnTo>
                    <a:pt x="1786" y="1654"/>
                  </a:lnTo>
                  <a:lnTo>
                    <a:pt x="1788" y="1652"/>
                  </a:lnTo>
                  <a:lnTo>
                    <a:pt x="1788" y="1652"/>
                  </a:lnTo>
                  <a:lnTo>
                    <a:pt x="1788" y="1650"/>
                  </a:lnTo>
                  <a:lnTo>
                    <a:pt x="1788" y="1650"/>
                  </a:lnTo>
                  <a:lnTo>
                    <a:pt x="1792" y="1650"/>
                  </a:lnTo>
                  <a:lnTo>
                    <a:pt x="1792" y="1650"/>
                  </a:lnTo>
                  <a:lnTo>
                    <a:pt x="1798" y="1644"/>
                  </a:lnTo>
                  <a:lnTo>
                    <a:pt x="1798" y="1644"/>
                  </a:lnTo>
                  <a:lnTo>
                    <a:pt x="1798" y="1640"/>
                  </a:lnTo>
                  <a:lnTo>
                    <a:pt x="1798" y="1640"/>
                  </a:lnTo>
                  <a:lnTo>
                    <a:pt x="1798" y="1638"/>
                  </a:lnTo>
                  <a:lnTo>
                    <a:pt x="1798" y="1638"/>
                  </a:lnTo>
                  <a:lnTo>
                    <a:pt x="1798" y="1636"/>
                  </a:lnTo>
                  <a:lnTo>
                    <a:pt x="1798" y="1636"/>
                  </a:lnTo>
                  <a:lnTo>
                    <a:pt x="1800" y="1634"/>
                  </a:lnTo>
                  <a:lnTo>
                    <a:pt x="1800" y="1634"/>
                  </a:lnTo>
                  <a:lnTo>
                    <a:pt x="1802" y="1632"/>
                  </a:lnTo>
                  <a:lnTo>
                    <a:pt x="1802" y="1632"/>
                  </a:lnTo>
                  <a:lnTo>
                    <a:pt x="1802" y="1628"/>
                  </a:lnTo>
                  <a:lnTo>
                    <a:pt x="1802" y="1628"/>
                  </a:lnTo>
                  <a:lnTo>
                    <a:pt x="1804" y="1626"/>
                  </a:lnTo>
                  <a:lnTo>
                    <a:pt x="1804" y="1626"/>
                  </a:lnTo>
                  <a:lnTo>
                    <a:pt x="1806" y="1622"/>
                  </a:lnTo>
                  <a:lnTo>
                    <a:pt x="1806" y="1622"/>
                  </a:lnTo>
                  <a:lnTo>
                    <a:pt x="1806" y="1620"/>
                  </a:lnTo>
                  <a:lnTo>
                    <a:pt x="1806" y="1620"/>
                  </a:lnTo>
                  <a:lnTo>
                    <a:pt x="1808" y="1618"/>
                  </a:lnTo>
                  <a:lnTo>
                    <a:pt x="1808" y="1618"/>
                  </a:lnTo>
                  <a:lnTo>
                    <a:pt x="1810" y="1616"/>
                  </a:lnTo>
                  <a:lnTo>
                    <a:pt x="1810" y="1616"/>
                  </a:lnTo>
                  <a:lnTo>
                    <a:pt x="1812" y="1614"/>
                  </a:lnTo>
                  <a:lnTo>
                    <a:pt x="1812" y="1614"/>
                  </a:lnTo>
                  <a:lnTo>
                    <a:pt x="1814" y="1612"/>
                  </a:lnTo>
                  <a:lnTo>
                    <a:pt x="1814" y="1612"/>
                  </a:lnTo>
                  <a:lnTo>
                    <a:pt x="1816" y="1608"/>
                  </a:lnTo>
                  <a:lnTo>
                    <a:pt x="1816" y="1608"/>
                  </a:lnTo>
                  <a:lnTo>
                    <a:pt x="1818" y="1606"/>
                  </a:lnTo>
                  <a:lnTo>
                    <a:pt x="1818" y="1606"/>
                  </a:lnTo>
                  <a:lnTo>
                    <a:pt x="1818" y="1604"/>
                  </a:lnTo>
                  <a:lnTo>
                    <a:pt x="1818" y="1604"/>
                  </a:lnTo>
                  <a:lnTo>
                    <a:pt x="1820" y="1600"/>
                  </a:lnTo>
                  <a:lnTo>
                    <a:pt x="1820" y="1600"/>
                  </a:lnTo>
                  <a:lnTo>
                    <a:pt x="1822" y="1598"/>
                  </a:lnTo>
                  <a:lnTo>
                    <a:pt x="1822" y="1598"/>
                  </a:lnTo>
                  <a:lnTo>
                    <a:pt x="1824" y="1596"/>
                  </a:lnTo>
                  <a:lnTo>
                    <a:pt x="1824" y="1596"/>
                  </a:lnTo>
                  <a:lnTo>
                    <a:pt x="1826" y="1594"/>
                  </a:lnTo>
                  <a:lnTo>
                    <a:pt x="1826" y="1594"/>
                  </a:lnTo>
                  <a:lnTo>
                    <a:pt x="1830" y="1590"/>
                  </a:lnTo>
                  <a:lnTo>
                    <a:pt x="1830" y="1590"/>
                  </a:lnTo>
                  <a:lnTo>
                    <a:pt x="1832" y="1588"/>
                  </a:lnTo>
                  <a:lnTo>
                    <a:pt x="1832" y="1588"/>
                  </a:lnTo>
                  <a:lnTo>
                    <a:pt x="1834" y="1586"/>
                  </a:lnTo>
                  <a:lnTo>
                    <a:pt x="1834" y="1586"/>
                  </a:lnTo>
                  <a:lnTo>
                    <a:pt x="1836" y="1582"/>
                  </a:lnTo>
                  <a:lnTo>
                    <a:pt x="1836" y="1582"/>
                  </a:lnTo>
                  <a:lnTo>
                    <a:pt x="1838" y="1582"/>
                  </a:lnTo>
                  <a:lnTo>
                    <a:pt x="1838" y="1582"/>
                  </a:lnTo>
                  <a:lnTo>
                    <a:pt x="1842" y="1580"/>
                  </a:lnTo>
                  <a:lnTo>
                    <a:pt x="1842" y="1580"/>
                  </a:lnTo>
                  <a:lnTo>
                    <a:pt x="1848" y="1576"/>
                  </a:lnTo>
                  <a:lnTo>
                    <a:pt x="1848" y="1576"/>
                  </a:lnTo>
                  <a:lnTo>
                    <a:pt x="1852" y="1574"/>
                  </a:lnTo>
                  <a:lnTo>
                    <a:pt x="1852" y="1574"/>
                  </a:lnTo>
                  <a:lnTo>
                    <a:pt x="1852" y="1572"/>
                  </a:lnTo>
                  <a:lnTo>
                    <a:pt x="1852" y="1572"/>
                  </a:lnTo>
                  <a:lnTo>
                    <a:pt x="1854" y="1570"/>
                  </a:lnTo>
                  <a:lnTo>
                    <a:pt x="1854" y="1570"/>
                  </a:lnTo>
                  <a:lnTo>
                    <a:pt x="1856" y="1568"/>
                  </a:lnTo>
                  <a:lnTo>
                    <a:pt x="1856" y="1568"/>
                  </a:lnTo>
                  <a:lnTo>
                    <a:pt x="1858" y="1564"/>
                  </a:lnTo>
                  <a:lnTo>
                    <a:pt x="1858" y="1564"/>
                  </a:lnTo>
                  <a:lnTo>
                    <a:pt x="1860" y="1562"/>
                  </a:lnTo>
                  <a:lnTo>
                    <a:pt x="1860" y="1562"/>
                  </a:lnTo>
                  <a:lnTo>
                    <a:pt x="1862" y="1562"/>
                  </a:lnTo>
                  <a:lnTo>
                    <a:pt x="1862" y="1562"/>
                  </a:lnTo>
                  <a:lnTo>
                    <a:pt x="1864" y="1558"/>
                  </a:lnTo>
                  <a:lnTo>
                    <a:pt x="1864" y="1558"/>
                  </a:lnTo>
                  <a:lnTo>
                    <a:pt x="1864" y="1558"/>
                  </a:lnTo>
                  <a:lnTo>
                    <a:pt x="1868" y="1554"/>
                  </a:lnTo>
                  <a:lnTo>
                    <a:pt x="1868" y="1554"/>
                  </a:lnTo>
                  <a:lnTo>
                    <a:pt x="1868" y="1550"/>
                  </a:lnTo>
                  <a:lnTo>
                    <a:pt x="1868" y="1550"/>
                  </a:lnTo>
                  <a:lnTo>
                    <a:pt x="1870" y="1548"/>
                  </a:lnTo>
                  <a:lnTo>
                    <a:pt x="1870" y="1548"/>
                  </a:lnTo>
                  <a:lnTo>
                    <a:pt x="1872" y="1546"/>
                  </a:lnTo>
                  <a:lnTo>
                    <a:pt x="1872" y="1546"/>
                  </a:lnTo>
                  <a:lnTo>
                    <a:pt x="1874" y="1544"/>
                  </a:lnTo>
                  <a:lnTo>
                    <a:pt x="1874" y="1544"/>
                  </a:lnTo>
                  <a:lnTo>
                    <a:pt x="1876" y="1538"/>
                  </a:lnTo>
                  <a:lnTo>
                    <a:pt x="1876" y="1538"/>
                  </a:lnTo>
                  <a:lnTo>
                    <a:pt x="1876" y="1536"/>
                  </a:lnTo>
                  <a:lnTo>
                    <a:pt x="1876" y="1536"/>
                  </a:lnTo>
                  <a:lnTo>
                    <a:pt x="1878" y="1534"/>
                  </a:lnTo>
                  <a:lnTo>
                    <a:pt x="1878" y="1534"/>
                  </a:lnTo>
                  <a:lnTo>
                    <a:pt x="1878" y="1532"/>
                  </a:lnTo>
                  <a:lnTo>
                    <a:pt x="1878" y="1532"/>
                  </a:lnTo>
                  <a:lnTo>
                    <a:pt x="1882" y="1530"/>
                  </a:lnTo>
                  <a:lnTo>
                    <a:pt x="1882" y="1530"/>
                  </a:lnTo>
                  <a:lnTo>
                    <a:pt x="1884" y="1526"/>
                  </a:lnTo>
                  <a:lnTo>
                    <a:pt x="1884" y="1526"/>
                  </a:lnTo>
                  <a:lnTo>
                    <a:pt x="1884" y="1524"/>
                  </a:lnTo>
                  <a:lnTo>
                    <a:pt x="1884" y="1524"/>
                  </a:lnTo>
                  <a:lnTo>
                    <a:pt x="1886" y="1524"/>
                  </a:lnTo>
                  <a:lnTo>
                    <a:pt x="1886" y="1524"/>
                  </a:lnTo>
                  <a:lnTo>
                    <a:pt x="1890" y="1520"/>
                  </a:lnTo>
                  <a:lnTo>
                    <a:pt x="1890" y="1520"/>
                  </a:lnTo>
                  <a:lnTo>
                    <a:pt x="1890" y="1518"/>
                  </a:lnTo>
                  <a:lnTo>
                    <a:pt x="1890" y="1518"/>
                  </a:lnTo>
                  <a:lnTo>
                    <a:pt x="1892" y="1516"/>
                  </a:lnTo>
                  <a:lnTo>
                    <a:pt x="1892" y="1516"/>
                  </a:lnTo>
                  <a:lnTo>
                    <a:pt x="1892" y="1514"/>
                  </a:lnTo>
                  <a:lnTo>
                    <a:pt x="1892" y="1514"/>
                  </a:lnTo>
                  <a:lnTo>
                    <a:pt x="1898" y="1512"/>
                  </a:lnTo>
                  <a:lnTo>
                    <a:pt x="1898" y="1512"/>
                  </a:lnTo>
                  <a:lnTo>
                    <a:pt x="1900" y="1510"/>
                  </a:lnTo>
                  <a:lnTo>
                    <a:pt x="1900" y="1510"/>
                  </a:lnTo>
                  <a:lnTo>
                    <a:pt x="1900" y="1508"/>
                  </a:lnTo>
                  <a:lnTo>
                    <a:pt x="1900" y="1508"/>
                  </a:lnTo>
                  <a:lnTo>
                    <a:pt x="1902" y="1504"/>
                  </a:lnTo>
                  <a:lnTo>
                    <a:pt x="1902" y="1504"/>
                  </a:lnTo>
                  <a:lnTo>
                    <a:pt x="1904" y="1502"/>
                  </a:lnTo>
                  <a:lnTo>
                    <a:pt x="1904" y="1502"/>
                  </a:lnTo>
                  <a:lnTo>
                    <a:pt x="1904" y="1502"/>
                  </a:lnTo>
                  <a:lnTo>
                    <a:pt x="1908" y="1496"/>
                  </a:lnTo>
                  <a:lnTo>
                    <a:pt x="1908" y="1496"/>
                  </a:lnTo>
                  <a:lnTo>
                    <a:pt x="1910" y="1492"/>
                  </a:lnTo>
                  <a:lnTo>
                    <a:pt x="1910" y="1492"/>
                  </a:lnTo>
                  <a:lnTo>
                    <a:pt x="1910" y="1490"/>
                  </a:lnTo>
                  <a:lnTo>
                    <a:pt x="1910" y="1490"/>
                  </a:lnTo>
                  <a:lnTo>
                    <a:pt x="1916" y="1486"/>
                  </a:lnTo>
                  <a:lnTo>
                    <a:pt x="1916" y="1486"/>
                  </a:lnTo>
                  <a:lnTo>
                    <a:pt x="1918" y="1486"/>
                  </a:lnTo>
                  <a:lnTo>
                    <a:pt x="1918" y="1486"/>
                  </a:lnTo>
                  <a:lnTo>
                    <a:pt x="1918" y="1488"/>
                  </a:lnTo>
                  <a:lnTo>
                    <a:pt x="1918" y="1488"/>
                  </a:lnTo>
                  <a:lnTo>
                    <a:pt x="1920" y="1488"/>
                  </a:lnTo>
                  <a:lnTo>
                    <a:pt x="1920" y="1488"/>
                  </a:lnTo>
                  <a:lnTo>
                    <a:pt x="1920" y="1490"/>
                  </a:lnTo>
                  <a:lnTo>
                    <a:pt x="1920" y="1490"/>
                  </a:lnTo>
                  <a:lnTo>
                    <a:pt x="1920" y="1494"/>
                  </a:lnTo>
                  <a:lnTo>
                    <a:pt x="1920" y="1494"/>
                  </a:lnTo>
                  <a:lnTo>
                    <a:pt x="1920" y="1496"/>
                  </a:lnTo>
                  <a:lnTo>
                    <a:pt x="1920" y="1496"/>
                  </a:lnTo>
                  <a:lnTo>
                    <a:pt x="1920" y="1500"/>
                  </a:lnTo>
                  <a:lnTo>
                    <a:pt x="1920" y="1500"/>
                  </a:lnTo>
                  <a:lnTo>
                    <a:pt x="1918" y="1502"/>
                  </a:lnTo>
                  <a:lnTo>
                    <a:pt x="1918" y="1502"/>
                  </a:lnTo>
                  <a:lnTo>
                    <a:pt x="1918" y="1504"/>
                  </a:lnTo>
                  <a:lnTo>
                    <a:pt x="1916" y="1506"/>
                  </a:lnTo>
                  <a:lnTo>
                    <a:pt x="1916" y="1506"/>
                  </a:lnTo>
                  <a:lnTo>
                    <a:pt x="1918" y="1510"/>
                  </a:lnTo>
                  <a:lnTo>
                    <a:pt x="1920" y="1514"/>
                  </a:lnTo>
                  <a:lnTo>
                    <a:pt x="1920" y="1514"/>
                  </a:lnTo>
                  <a:lnTo>
                    <a:pt x="1920" y="1514"/>
                  </a:lnTo>
                  <a:lnTo>
                    <a:pt x="1922" y="1518"/>
                  </a:lnTo>
                  <a:lnTo>
                    <a:pt x="1922" y="1518"/>
                  </a:lnTo>
                  <a:lnTo>
                    <a:pt x="1922" y="1520"/>
                  </a:lnTo>
                  <a:lnTo>
                    <a:pt x="1922" y="1520"/>
                  </a:lnTo>
                  <a:lnTo>
                    <a:pt x="1922" y="1522"/>
                  </a:lnTo>
                  <a:lnTo>
                    <a:pt x="1922" y="1522"/>
                  </a:lnTo>
                  <a:lnTo>
                    <a:pt x="1922" y="1524"/>
                  </a:lnTo>
                  <a:lnTo>
                    <a:pt x="1922" y="1524"/>
                  </a:lnTo>
                  <a:lnTo>
                    <a:pt x="1924" y="1528"/>
                  </a:lnTo>
                  <a:lnTo>
                    <a:pt x="1924" y="1528"/>
                  </a:lnTo>
                  <a:lnTo>
                    <a:pt x="1924" y="1532"/>
                  </a:lnTo>
                  <a:lnTo>
                    <a:pt x="1924" y="1532"/>
                  </a:lnTo>
                  <a:lnTo>
                    <a:pt x="1926" y="1532"/>
                  </a:lnTo>
                  <a:lnTo>
                    <a:pt x="1926" y="1532"/>
                  </a:lnTo>
                  <a:lnTo>
                    <a:pt x="1928" y="1538"/>
                  </a:lnTo>
                  <a:lnTo>
                    <a:pt x="1928" y="1538"/>
                  </a:lnTo>
                  <a:lnTo>
                    <a:pt x="1928" y="1538"/>
                  </a:lnTo>
                  <a:lnTo>
                    <a:pt x="1928" y="1542"/>
                  </a:lnTo>
                  <a:lnTo>
                    <a:pt x="1928" y="1542"/>
                  </a:lnTo>
                  <a:lnTo>
                    <a:pt x="1930" y="1546"/>
                  </a:lnTo>
                  <a:lnTo>
                    <a:pt x="1930" y="1546"/>
                  </a:lnTo>
                  <a:lnTo>
                    <a:pt x="1930" y="1548"/>
                  </a:lnTo>
                  <a:lnTo>
                    <a:pt x="1930" y="1548"/>
                  </a:lnTo>
                  <a:lnTo>
                    <a:pt x="1930" y="1552"/>
                  </a:lnTo>
                  <a:lnTo>
                    <a:pt x="1930" y="1554"/>
                  </a:lnTo>
                  <a:lnTo>
                    <a:pt x="1930" y="1554"/>
                  </a:lnTo>
                  <a:lnTo>
                    <a:pt x="1930" y="1556"/>
                  </a:lnTo>
                  <a:lnTo>
                    <a:pt x="1930" y="1556"/>
                  </a:lnTo>
                  <a:lnTo>
                    <a:pt x="1928" y="1558"/>
                  </a:lnTo>
                  <a:lnTo>
                    <a:pt x="1928" y="1558"/>
                  </a:lnTo>
                  <a:lnTo>
                    <a:pt x="1928" y="1562"/>
                  </a:lnTo>
                  <a:lnTo>
                    <a:pt x="1928" y="1562"/>
                  </a:lnTo>
                  <a:lnTo>
                    <a:pt x="1928" y="1564"/>
                  </a:lnTo>
                  <a:lnTo>
                    <a:pt x="1928" y="1564"/>
                  </a:lnTo>
                  <a:lnTo>
                    <a:pt x="1928" y="1568"/>
                  </a:lnTo>
                  <a:lnTo>
                    <a:pt x="1928" y="1568"/>
                  </a:lnTo>
                  <a:lnTo>
                    <a:pt x="1928" y="1574"/>
                  </a:lnTo>
                  <a:lnTo>
                    <a:pt x="1928" y="1574"/>
                  </a:lnTo>
                  <a:lnTo>
                    <a:pt x="1928" y="1576"/>
                  </a:lnTo>
                  <a:lnTo>
                    <a:pt x="1928" y="1576"/>
                  </a:lnTo>
                  <a:lnTo>
                    <a:pt x="1928" y="1580"/>
                  </a:lnTo>
                  <a:lnTo>
                    <a:pt x="1928" y="1582"/>
                  </a:lnTo>
                  <a:lnTo>
                    <a:pt x="1928" y="1582"/>
                  </a:lnTo>
                  <a:lnTo>
                    <a:pt x="1928" y="1582"/>
                  </a:lnTo>
                  <a:lnTo>
                    <a:pt x="1928" y="1582"/>
                  </a:lnTo>
                  <a:lnTo>
                    <a:pt x="1930" y="1588"/>
                  </a:lnTo>
                  <a:lnTo>
                    <a:pt x="1930" y="1588"/>
                  </a:lnTo>
                  <a:lnTo>
                    <a:pt x="1930" y="1590"/>
                  </a:lnTo>
                  <a:lnTo>
                    <a:pt x="1930" y="1590"/>
                  </a:lnTo>
                  <a:lnTo>
                    <a:pt x="1930" y="1592"/>
                  </a:lnTo>
                  <a:lnTo>
                    <a:pt x="1930" y="1592"/>
                  </a:lnTo>
                  <a:lnTo>
                    <a:pt x="1930" y="1594"/>
                  </a:lnTo>
                  <a:lnTo>
                    <a:pt x="1930" y="1594"/>
                  </a:lnTo>
                  <a:lnTo>
                    <a:pt x="1932" y="1598"/>
                  </a:lnTo>
                  <a:lnTo>
                    <a:pt x="1932" y="1598"/>
                  </a:lnTo>
                  <a:lnTo>
                    <a:pt x="1930" y="1602"/>
                  </a:lnTo>
                  <a:lnTo>
                    <a:pt x="1930" y="1602"/>
                  </a:lnTo>
                  <a:lnTo>
                    <a:pt x="1930" y="1606"/>
                  </a:lnTo>
                  <a:lnTo>
                    <a:pt x="1932" y="1610"/>
                  </a:lnTo>
                  <a:lnTo>
                    <a:pt x="1932" y="1610"/>
                  </a:lnTo>
                  <a:lnTo>
                    <a:pt x="1934" y="1616"/>
                  </a:lnTo>
                  <a:lnTo>
                    <a:pt x="1934" y="1616"/>
                  </a:lnTo>
                  <a:lnTo>
                    <a:pt x="1936" y="1620"/>
                  </a:lnTo>
                  <a:lnTo>
                    <a:pt x="1936" y="1620"/>
                  </a:lnTo>
                  <a:lnTo>
                    <a:pt x="1938" y="1624"/>
                  </a:lnTo>
                  <a:lnTo>
                    <a:pt x="1938" y="1624"/>
                  </a:lnTo>
                  <a:lnTo>
                    <a:pt x="1940" y="1626"/>
                  </a:lnTo>
                  <a:lnTo>
                    <a:pt x="1940" y="1626"/>
                  </a:lnTo>
                  <a:lnTo>
                    <a:pt x="1938" y="1628"/>
                  </a:lnTo>
                  <a:lnTo>
                    <a:pt x="1938" y="1630"/>
                  </a:lnTo>
                  <a:lnTo>
                    <a:pt x="1938" y="1630"/>
                  </a:lnTo>
                  <a:lnTo>
                    <a:pt x="1936" y="1636"/>
                  </a:lnTo>
                  <a:lnTo>
                    <a:pt x="1936" y="1636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2"/>
                  </a:lnTo>
                  <a:lnTo>
                    <a:pt x="1938" y="1642"/>
                  </a:lnTo>
                  <a:lnTo>
                    <a:pt x="1938" y="1644"/>
                  </a:lnTo>
                  <a:lnTo>
                    <a:pt x="1938" y="1644"/>
                  </a:lnTo>
                  <a:lnTo>
                    <a:pt x="1936" y="1648"/>
                  </a:lnTo>
                  <a:lnTo>
                    <a:pt x="1936" y="1648"/>
                  </a:lnTo>
                  <a:lnTo>
                    <a:pt x="1938" y="1652"/>
                  </a:lnTo>
                  <a:lnTo>
                    <a:pt x="1938" y="1652"/>
                  </a:lnTo>
                  <a:lnTo>
                    <a:pt x="1938" y="1654"/>
                  </a:lnTo>
                  <a:lnTo>
                    <a:pt x="1938" y="1654"/>
                  </a:lnTo>
                  <a:lnTo>
                    <a:pt x="1938" y="1656"/>
                  </a:lnTo>
                  <a:lnTo>
                    <a:pt x="1938" y="1656"/>
                  </a:lnTo>
                  <a:lnTo>
                    <a:pt x="1938" y="1660"/>
                  </a:lnTo>
                  <a:lnTo>
                    <a:pt x="1938" y="1660"/>
                  </a:lnTo>
                  <a:lnTo>
                    <a:pt x="1940" y="1664"/>
                  </a:lnTo>
                  <a:lnTo>
                    <a:pt x="1940" y="1664"/>
                  </a:lnTo>
                  <a:lnTo>
                    <a:pt x="1942" y="1666"/>
                  </a:lnTo>
                  <a:lnTo>
                    <a:pt x="1942" y="1666"/>
                  </a:lnTo>
                  <a:lnTo>
                    <a:pt x="1942" y="1670"/>
                  </a:lnTo>
                  <a:lnTo>
                    <a:pt x="1942" y="1670"/>
                  </a:lnTo>
                  <a:lnTo>
                    <a:pt x="1942" y="1670"/>
                  </a:lnTo>
                  <a:lnTo>
                    <a:pt x="1942" y="1672"/>
                  </a:lnTo>
                  <a:lnTo>
                    <a:pt x="1942" y="1672"/>
                  </a:lnTo>
                  <a:lnTo>
                    <a:pt x="1942" y="1676"/>
                  </a:lnTo>
                  <a:lnTo>
                    <a:pt x="1942" y="1676"/>
                  </a:lnTo>
                  <a:lnTo>
                    <a:pt x="1944" y="1682"/>
                  </a:lnTo>
                  <a:lnTo>
                    <a:pt x="1944" y="1682"/>
                  </a:lnTo>
                  <a:lnTo>
                    <a:pt x="1944" y="1682"/>
                  </a:lnTo>
                  <a:lnTo>
                    <a:pt x="1946" y="1684"/>
                  </a:lnTo>
                  <a:lnTo>
                    <a:pt x="1946" y="1684"/>
                  </a:lnTo>
                  <a:lnTo>
                    <a:pt x="1946" y="1688"/>
                  </a:lnTo>
                  <a:lnTo>
                    <a:pt x="1948" y="1688"/>
                  </a:lnTo>
                  <a:lnTo>
                    <a:pt x="1948" y="1688"/>
                  </a:lnTo>
                  <a:lnTo>
                    <a:pt x="1948" y="1692"/>
                  </a:lnTo>
                  <a:lnTo>
                    <a:pt x="1948" y="1692"/>
                  </a:lnTo>
                  <a:lnTo>
                    <a:pt x="1948" y="1696"/>
                  </a:lnTo>
                  <a:lnTo>
                    <a:pt x="1948" y="1696"/>
                  </a:lnTo>
                  <a:lnTo>
                    <a:pt x="1950" y="1698"/>
                  </a:lnTo>
                  <a:lnTo>
                    <a:pt x="1950" y="1698"/>
                  </a:lnTo>
                  <a:lnTo>
                    <a:pt x="1948" y="1700"/>
                  </a:lnTo>
                  <a:lnTo>
                    <a:pt x="1948" y="1700"/>
                  </a:lnTo>
                  <a:lnTo>
                    <a:pt x="1948" y="1702"/>
                  </a:lnTo>
                  <a:lnTo>
                    <a:pt x="1948" y="1702"/>
                  </a:lnTo>
                  <a:lnTo>
                    <a:pt x="1950" y="1706"/>
                  </a:lnTo>
                  <a:lnTo>
                    <a:pt x="1950" y="1706"/>
                  </a:lnTo>
                  <a:lnTo>
                    <a:pt x="1950" y="1708"/>
                  </a:lnTo>
                  <a:lnTo>
                    <a:pt x="1950" y="1708"/>
                  </a:lnTo>
                  <a:lnTo>
                    <a:pt x="1950" y="1714"/>
                  </a:lnTo>
                  <a:lnTo>
                    <a:pt x="1950" y="1714"/>
                  </a:lnTo>
                  <a:lnTo>
                    <a:pt x="1950" y="1716"/>
                  </a:lnTo>
                  <a:lnTo>
                    <a:pt x="1950" y="1716"/>
                  </a:lnTo>
                  <a:lnTo>
                    <a:pt x="1950" y="1718"/>
                  </a:lnTo>
                  <a:lnTo>
                    <a:pt x="1950" y="1718"/>
                  </a:lnTo>
                  <a:lnTo>
                    <a:pt x="1950" y="1722"/>
                  </a:lnTo>
                  <a:lnTo>
                    <a:pt x="1950" y="1722"/>
                  </a:lnTo>
                  <a:lnTo>
                    <a:pt x="1950" y="1724"/>
                  </a:lnTo>
                  <a:lnTo>
                    <a:pt x="1950" y="1724"/>
                  </a:lnTo>
                  <a:lnTo>
                    <a:pt x="1950" y="1730"/>
                  </a:lnTo>
                  <a:lnTo>
                    <a:pt x="1950" y="1732"/>
                  </a:lnTo>
                  <a:lnTo>
                    <a:pt x="1950" y="1732"/>
                  </a:lnTo>
                  <a:lnTo>
                    <a:pt x="1952" y="1736"/>
                  </a:lnTo>
                  <a:lnTo>
                    <a:pt x="1952" y="1736"/>
                  </a:lnTo>
                  <a:lnTo>
                    <a:pt x="1954" y="1740"/>
                  </a:lnTo>
                  <a:lnTo>
                    <a:pt x="1954" y="1740"/>
                  </a:lnTo>
                  <a:lnTo>
                    <a:pt x="1954" y="1742"/>
                  </a:lnTo>
                  <a:lnTo>
                    <a:pt x="1954" y="1742"/>
                  </a:lnTo>
                  <a:lnTo>
                    <a:pt x="1956" y="1744"/>
                  </a:lnTo>
                  <a:lnTo>
                    <a:pt x="1956" y="1744"/>
                  </a:lnTo>
                  <a:lnTo>
                    <a:pt x="1956" y="1746"/>
                  </a:lnTo>
                  <a:lnTo>
                    <a:pt x="1956" y="1746"/>
                  </a:lnTo>
                  <a:lnTo>
                    <a:pt x="1956" y="1750"/>
                  </a:lnTo>
                  <a:lnTo>
                    <a:pt x="1956" y="1750"/>
                  </a:lnTo>
                  <a:lnTo>
                    <a:pt x="1958" y="1752"/>
                  </a:lnTo>
                  <a:lnTo>
                    <a:pt x="1958" y="1752"/>
                  </a:lnTo>
                  <a:lnTo>
                    <a:pt x="1958" y="1754"/>
                  </a:lnTo>
                  <a:lnTo>
                    <a:pt x="1958" y="1754"/>
                  </a:lnTo>
                  <a:lnTo>
                    <a:pt x="1958" y="1756"/>
                  </a:lnTo>
                  <a:lnTo>
                    <a:pt x="1958" y="1756"/>
                  </a:lnTo>
                  <a:lnTo>
                    <a:pt x="1960" y="1760"/>
                  </a:lnTo>
                  <a:lnTo>
                    <a:pt x="1960" y="1760"/>
                  </a:lnTo>
                  <a:lnTo>
                    <a:pt x="1960" y="1762"/>
                  </a:lnTo>
                  <a:lnTo>
                    <a:pt x="1960" y="1762"/>
                  </a:lnTo>
                  <a:lnTo>
                    <a:pt x="1960" y="1762"/>
                  </a:lnTo>
                  <a:lnTo>
                    <a:pt x="1960" y="1762"/>
                  </a:lnTo>
                  <a:lnTo>
                    <a:pt x="1958" y="1766"/>
                  </a:lnTo>
                  <a:lnTo>
                    <a:pt x="1958" y="1766"/>
                  </a:lnTo>
                  <a:lnTo>
                    <a:pt x="1958" y="1772"/>
                  </a:lnTo>
                  <a:lnTo>
                    <a:pt x="1958" y="1772"/>
                  </a:lnTo>
                  <a:lnTo>
                    <a:pt x="1958" y="1774"/>
                  </a:lnTo>
                  <a:lnTo>
                    <a:pt x="1958" y="1774"/>
                  </a:lnTo>
                  <a:lnTo>
                    <a:pt x="1958" y="1776"/>
                  </a:lnTo>
                  <a:lnTo>
                    <a:pt x="1958" y="1776"/>
                  </a:lnTo>
                  <a:lnTo>
                    <a:pt x="1958" y="1780"/>
                  </a:lnTo>
                  <a:lnTo>
                    <a:pt x="1958" y="1780"/>
                  </a:lnTo>
                  <a:lnTo>
                    <a:pt x="1960" y="1784"/>
                  </a:lnTo>
                  <a:lnTo>
                    <a:pt x="1960" y="1784"/>
                  </a:lnTo>
                  <a:lnTo>
                    <a:pt x="1962" y="1786"/>
                  </a:lnTo>
                  <a:lnTo>
                    <a:pt x="1962" y="1786"/>
                  </a:lnTo>
                  <a:lnTo>
                    <a:pt x="1964" y="1792"/>
                  </a:lnTo>
                  <a:lnTo>
                    <a:pt x="1964" y="1792"/>
                  </a:lnTo>
                  <a:lnTo>
                    <a:pt x="1966" y="1796"/>
                  </a:lnTo>
                  <a:lnTo>
                    <a:pt x="1966" y="1796"/>
                  </a:lnTo>
                  <a:lnTo>
                    <a:pt x="1966" y="1798"/>
                  </a:lnTo>
                  <a:lnTo>
                    <a:pt x="1966" y="1798"/>
                  </a:lnTo>
                  <a:lnTo>
                    <a:pt x="1966" y="1800"/>
                  </a:lnTo>
                  <a:lnTo>
                    <a:pt x="1966" y="1800"/>
                  </a:lnTo>
                  <a:lnTo>
                    <a:pt x="1966" y="1804"/>
                  </a:lnTo>
                  <a:lnTo>
                    <a:pt x="1966" y="1804"/>
                  </a:lnTo>
                  <a:lnTo>
                    <a:pt x="1968" y="1806"/>
                  </a:lnTo>
                  <a:lnTo>
                    <a:pt x="1968" y="1806"/>
                  </a:lnTo>
                  <a:lnTo>
                    <a:pt x="1968" y="1808"/>
                  </a:lnTo>
                  <a:lnTo>
                    <a:pt x="1968" y="1808"/>
                  </a:lnTo>
                  <a:lnTo>
                    <a:pt x="1968" y="1814"/>
                  </a:lnTo>
                  <a:lnTo>
                    <a:pt x="1968" y="1814"/>
                  </a:lnTo>
                  <a:lnTo>
                    <a:pt x="1968" y="1818"/>
                  </a:lnTo>
                  <a:lnTo>
                    <a:pt x="1968" y="1818"/>
                  </a:lnTo>
                  <a:lnTo>
                    <a:pt x="1966" y="1820"/>
                  </a:lnTo>
                  <a:lnTo>
                    <a:pt x="1966" y="1822"/>
                  </a:lnTo>
                  <a:lnTo>
                    <a:pt x="1966" y="1822"/>
                  </a:lnTo>
                  <a:lnTo>
                    <a:pt x="1966" y="1828"/>
                  </a:lnTo>
                  <a:lnTo>
                    <a:pt x="1966" y="1828"/>
                  </a:lnTo>
                  <a:lnTo>
                    <a:pt x="1968" y="1832"/>
                  </a:lnTo>
                  <a:lnTo>
                    <a:pt x="1968" y="1832"/>
                  </a:lnTo>
                  <a:lnTo>
                    <a:pt x="1968" y="1834"/>
                  </a:lnTo>
                  <a:lnTo>
                    <a:pt x="1968" y="1834"/>
                  </a:lnTo>
                  <a:lnTo>
                    <a:pt x="1970" y="1838"/>
                  </a:lnTo>
                  <a:lnTo>
                    <a:pt x="1970" y="1842"/>
                  </a:lnTo>
                  <a:lnTo>
                    <a:pt x="1970" y="1842"/>
                  </a:lnTo>
                  <a:lnTo>
                    <a:pt x="1970" y="1846"/>
                  </a:lnTo>
                  <a:lnTo>
                    <a:pt x="1970" y="1846"/>
                  </a:lnTo>
                  <a:lnTo>
                    <a:pt x="1972" y="1852"/>
                  </a:lnTo>
                  <a:lnTo>
                    <a:pt x="1972" y="1852"/>
                  </a:lnTo>
                  <a:lnTo>
                    <a:pt x="1972" y="1854"/>
                  </a:lnTo>
                  <a:lnTo>
                    <a:pt x="1972" y="1854"/>
                  </a:lnTo>
                  <a:lnTo>
                    <a:pt x="1974" y="1858"/>
                  </a:lnTo>
                  <a:lnTo>
                    <a:pt x="1974" y="1858"/>
                  </a:lnTo>
                  <a:lnTo>
                    <a:pt x="1974" y="1862"/>
                  </a:lnTo>
                  <a:lnTo>
                    <a:pt x="1974" y="1862"/>
                  </a:lnTo>
                  <a:lnTo>
                    <a:pt x="1976" y="1864"/>
                  </a:lnTo>
                  <a:lnTo>
                    <a:pt x="1976" y="1864"/>
                  </a:lnTo>
                  <a:lnTo>
                    <a:pt x="1978" y="1866"/>
                  </a:lnTo>
                  <a:lnTo>
                    <a:pt x="1978" y="1866"/>
                  </a:lnTo>
                  <a:lnTo>
                    <a:pt x="1978" y="1868"/>
                  </a:lnTo>
                  <a:lnTo>
                    <a:pt x="1978" y="1868"/>
                  </a:lnTo>
                  <a:lnTo>
                    <a:pt x="1976" y="1870"/>
                  </a:lnTo>
                  <a:lnTo>
                    <a:pt x="1976" y="1870"/>
                  </a:lnTo>
                  <a:lnTo>
                    <a:pt x="1976" y="1874"/>
                  </a:lnTo>
                  <a:lnTo>
                    <a:pt x="1976" y="1874"/>
                  </a:lnTo>
                  <a:lnTo>
                    <a:pt x="1976" y="1876"/>
                  </a:lnTo>
                  <a:lnTo>
                    <a:pt x="1976" y="1876"/>
                  </a:lnTo>
                  <a:lnTo>
                    <a:pt x="1976" y="1882"/>
                  </a:lnTo>
                  <a:lnTo>
                    <a:pt x="1976" y="1882"/>
                  </a:lnTo>
                  <a:lnTo>
                    <a:pt x="1976" y="1882"/>
                  </a:lnTo>
                  <a:lnTo>
                    <a:pt x="1978" y="1886"/>
                  </a:lnTo>
                  <a:lnTo>
                    <a:pt x="1978" y="1886"/>
                  </a:lnTo>
                  <a:lnTo>
                    <a:pt x="1978" y="1888"/>
                  </a:lnTo>
                  <a:lnTo>
                    <a:pt x="1978" y="1890"/>
                  </a:lnTo>
                  <a:lnTo>
                    <a:pt x="1978" y="1890"/>
                  </a:lnTo>
                  <a:lnTo>
                    <a:pt x="1978" y="1894"/>
                  </a:lnTo>
                  <a:lnTo>
                    <a:pt x="1978" y="1894"/>
                  </a:lnTo>
                  <a:lnTo>
                    <a:pt x="1980" y="1898"/>
                  </a:lnTo>
                  <a:lnTo>
                    <a:pt x="1980" y="1898"/>
                  </a:lnTo>
                  <a:lnTo>
                    <a:pt x="1980" y="1900"/>
                  </a:lnTo>
                  <a:lnTo>
                    <a:pt x="1980" y="1900"/>
                  </a:lnTo>
                  <a:lnTo>
                    <a:pt x="1980" y="1902"/>
                  </a:lnTo>
                  <a:lnTo>
                    <a:pt x="1980" y="1902"/>
                  </a:lnTo>
                  <a:lnTo>
                    <a:pt x="1980" y="1906"/>
                  </a:lnTo>
                  <a:lnTo>
                    <a:pt x="1980" y="1906"/>
                  </a:lnTo>
                  <a:lnTo>
                    <a:pt x="1980" y="1908"/>
                  </a:lnTo>
                  <a:lnTo>
                    <a:pt x="1980" y="1908"/>
                  </a:lnTo>
                  <a:lnTo>
                    <a:pt x="1980" y="1912"/>
                  </a:lnTo>
                  <a:lnTo>
                    <a:pt x="1980" y="1912"/>
                  </a:lnTo>
                  <a:lnTo>
                    <a:pt x="1980" y="1914"/>
                  </a:lnTo>
                  <a:lnTo>
                    <a:pt x="1980" y="1914"/>
                  </a:lnTo>
                  <a:lnTo>
                    <a:pt x="1982" y="1916"/>
                  </a:lnTo>
                  <a:lnTo>
                    <a:pt x="1982" y="1916"/>
                  </a:lnTo>
                  <a:lnTo>
                    <a:pt x="1982" y="1920"/>
                  </a:lnTo>
                  <a:lnTo>
                    <a:pt x="1982" y="1920"/>
                  </a:lnTo>
                  <a:lnTo>
                    <a:pt x="1982" y="1922"/>
                  </a:lnTo>
                  <a:lnTo>
                    <a:pt x="1982" y="1922"/>
                  </a:lnTo>
                  <a:lnTo>
                    <a:pt x="1982" y="1924"/>
                  </a:lnTo>
                  <a:lnTo>
                    <a:pt x="1982" y="1924"/>
                  </a:lnTo>
                  <a:lnTo>
                    <a:pt x="1982" y="1928"/>
                  </a:lnTo>
                  <a:lnTo>
                    <a:pt x="1982" y="1928"/>
                  </a:lnTo>
                  <a:lnTo>
                    <a:pt x="1982" y="1930"/>
                  </a:lnTo>
                  <a:lnTo>
                    <a:pt x="1982" y="1930"/>
                  </a:lnTo>
                  <a:lnTo>
                    <a:pt x="1982" y="1934"/>
                  </a:lnTo>
                  <a:lnTo>
                    <a:pt x="1982" y="1934"/>
                  </a:lnTo>
                  <a:lnTo>
                    <a:pt x="1982" y="1938"/>
                  </a:lnTo>
                  <a:lnTo>
                    <a:pt x="1982" y="1938"/>
                  </a:lnTo>
                  <a:lnTo>
                    <a:pt x="1984" y="1938"/>
                  </a:lnTo>
                  <a:lnTo>
                    <a:pt x="1984" y="1938"/>
                  </a:lnTo>
                  <a:lnTo>
                    <a:pt x="1984" y="1942"/>
                  </a:lnTo>
                  <a:lnTo>
                    <a:pt x="1984" y="1942"/>
                  </a:lnTo>
                  <a:lnTo>
                    <a:pt x="1984" y="1944"/>
                  </a:lnTo>
                  <a:lnTo>
                    <a:pt x="1984" y="1944"/>
                  </a:lnTo>
                  <a:lnTo>
                    <a:pt x="1984" y="1948"/>
                  </a:lnTo>
                  <a:lnTo>
                    <a:pt x="1986" y="1950"/>
                  </a:lnTo>
                  <a:lnTo>
                    <a:pt x="1986" y="1950"/>
                  </a:lnTo>
                  <a:lnTo>
                    <a:pt x="1984" y="1952"/>
                  </a:lnTo>
                  <a:lnTo>
                    <a:pt x="1984" y="1952"/>
                  </a:lnTo>
                  <a:lnTo>
                    <a:pt x="1984" y="1956"/>
                  </a:lnTo>
                  <a:lnTo>
                    <a:pt x="1984" y="1956"/>
                  </a:lnTo>
                  <a:lnTo>
                    <a:pt x="1984" y="1960"/>
                  </a:lnTo>
                  <a:lnTo>
                    <a:pt x="1986" y="1962"/>
                  </a:lnTo>
                  <a:lnTo>
                    <a:pt x="1986" y="1962"/>
                  </a:lnTo>
                  <a:lnTo>
                    <a:pt x="1986" y="1964"/>
                  </a:lnTo>
                  <a:lnTo>
                    <a:pt x="1986" y="1964"/>
                  </a:lnTo>
                  <a:lnTo>
                    <a:pt x="1986" y="1968"/>
                  </a:lnTo>
                  <a:lnTo>
                    <a:pt x="1986" y="1968"/>
                  </a:lnTo>
                  <a:lnTo>
                    <a:pt x="1986" y="1970"/>
                  </a:lnTo>
                  <a:lnTo>
                    <a:pt x="1986" y="1970"/>
                  </a:lnTo>
                  <a:lnTo>
                    <a:pt x="1986" y="1972"/>
                  </a:lnTo>
                  <a:lnTo>
                    <a:pt x="1986" y="1972"/>
                  </a:lnTo>
                  <a:lnTo>
                    <a:pt x="1988" y="1976"/>
                  </a:lnTo>
                  <a:lnTo>
                    <a:pt x="1988" y="1976"/>
                  </a:lnTo>
                  <a:lnTo>
                    <a:pt x="1990" y="1978"/>
                  </a:lnTo>
                  <a:lnTo>
                    <a:pt x="1990" y="1978"/>
                  </a:lnTo>
                  <a:lnTo>
                    <a:pt x="1990" y="1980"/>
                  </a:lnTo>
                  <a:lnTo>
                    <a:pt x="1990" y="1980"/>
                  </a:lnTo>
                  <a:lnTo>
                    <a:pt x="1990" y="1984"/>
                  </a:lnTo>
                  <a:lnTo>
                    <a:pt x="1990" y="1984"/>
                  </a:lnTo>
                  <a:lnTo>
                    <a:pt x="1992" y="1988"/>
                  </a:lnTo>
                  <a:lnTo>
                    <a:pt x="1992" y="1990"/>
                  </a:lnTo>
                  <a:lnTo>
                    <a:pt x="1992" y="1990"/>
                  </a:lnTo>
                  <a:lnTo>
                    <a:pt x="1994" y="1992"/>
                  </a:lnTo>
                  <a:lnTo>
                    <a:pt x="1994" y="1992"/>
                  </a:lnTo>
                  <a:lnTo>
                    <a:pt x="1994" y="1994"/>
                  </a:lnTo>
                  <a:lnTo>
                    <a:pt x="1994" y="1994"/>
                  </a:lnTo>
                  <a:lnTo>
                    <a:pt x="1994" y="1996"/>
                  </a:lnTo>
                  <a:lnTo>
                    <a:pt x="1994" y="1996"/>
                  </a:lnTo>
                  <a:lnTo>
                    <a:pt x="1994" y="2000"/>
                  </a:lnTo>
                  <a:lnTo>
                    <a:pt x="1994" y="2000"/>
                  </a:lnTo>
                  <a:lnTo>
                    <a:pt x="1994" y="2004"/>
                  </a:lnTo>
                  <a:lnTo>
                    <a:pt x="1994" y="2004"/>
                  </a:lnTo>
                  <a:lnTo>
                    <a:pt x="1994" y="2006"/>
                  </a:lnTo>
                  <a:lnTo>
                    <a:pt x="1994" y="2006"/>
                  </a:lnTo>
                  <a:lnTo>
                    <a:pt x="1994" y="2012"/>
                  </a:lnTo>
                  <a:lnTo>
                    <a:pt x="1994" y="2012"/>
                  </a:lnTo>
                  <a:lnTo>
                    <a:pt x="1994" y="2012"/>
                  </a:lnTo>
                  <a:lnTo>
                    <a:pt x="1994" y="2012"/>
                  </a:lnTo>
                  <a:lnTo>
                    <a:pt x="1992" y="2016"/>
                  </a:lnTo>
                  <a:lnTo>
                    <a:pt x="1992" y="2018"/>
                  </a:lnTo>
                  <a:lnTo>
                    <a:pt x="1992" y="2018"/>
                  </a:lnTo>
                  <a:lnTo>
                    <a:pt x="1992" y="2024"/>
                  </a:lnTo>
                  <a:lnTo>
                    <a:pt x="1992" y="2024"/>
                  </a:lnTo>
                  <a:lnTo>
                    <a:pt x="1994" y="2026"/>
                  </a:lnTo>
                  <a:lnTo>
                    <a:pt x="1994" y="2026"/>
                  </a:lnTo>
                  <a:lnTo>
                    <a:pt x="1996" y="2028"/>
                  </a:lnTo>
                  <a:lnTo>
                    <a:pt x="1996" y="2028"/>
                  </a:lnTo>
                  <a:lnTo>
                    <a:pt x="1996" y="2030"/>
                  </a:lnTo>
                  <a:lnTo>
                    <a:pt x="1996" y="2030"/>
                  </a:lnTo>
                  <a:lnTo>
                    <a:pt x="1996" y="2032"/>
                  </a:lnTo>
                  <a:lnTo>
                    <a:pt x="1996" y="2032"/>
                  </a:lnTo>
                  <a:lnTo>
                    <a:pt x="1996" y="2038"/>
                  </a:lnTo>
                  <a:lnTo>
                    <a:pt x="1996" y="2038"/>
                  </a:lnTo>
                  <a:lnTo>
                    <a:pt x="1998" y="2040"/>
                  </a:lnTo>
                  <a:lnTo>
                    <a:pt x="1998" y="2040"/>
                  </a:lnTo>
                  <a:lnTo>
                    <a:pt x="2000" y="2042"/>
                  </a:lnTo>
                  <a:lnTo>
                    <a:pt x="2000" y="2042"/>
                  </a:lnTo>
                  <a:lnTo>
                    <a:pt x="2000" y="2048"/>
                  </a:lnTo>
                  <a:lnTo>
                    <a:pt x="2000" y="2048"/>
                  </a:lnTo>
                  <a:lnTo>
                    <a:pt x="2000" y="2050"/>
                  </a:lnTo>
                  <a:lnTo>
                    <a:pt x="2000" y="2050"/>
                  </a:lnTo>
                  <a:lnTo>
                    <a:pt x="1998" y="2054"/>
                  </a:lnTo>
                  <a:lnTo>
                    <a:pt x="1998" y="2054"/>
                  </a:lnTo>
                  <a:lnTo>
                    <a:pt x="1998" y="2056"/>
                  </a:lnTo>
                  <a:lnTo>
                    <a:pt x="1998" y="2056"/>
                  </a:lnTo>
                  <a:lnTo>
                    <a:pt x="1998" y="2060"/>
                  </a:lnTo>
                  <a:lnTo>
                    <a:pt x="1998" y="2060"/>
                  </a:lnTo>
                  <a:lnTo>
                    <a:pt x="2000" y="2064"/>
                  </a:lnTo>
                  <a:lnTo>
                    <a:pt x="2000" y="2064"/>
                  </a:lnTo>
                  <a:lnTo>
                    <a:pt x="2000" y="2066"/>
                  </a:lnTo>
                  <a:lnTo>
                    <a:pt x="2000" y="2066"/>
                  </a:lnTo>
                  <a:lnTo>
                    <a:pt x="2000" y="2068"/>
                  </a:lnTo>
                  <a:lnTo>
                    <a:pt x="2000" y="2068"/>
                  </a:lnTo>
                  <a:lnTo>
                    <a:pt x="2000" y="2072"/>
                  </a:lnTo>
                  <a:lnTo>
                    <a:pt x="2000" y="2072"/>
                  </a:lnTo>
                  <a:lnTo>
                    <a:pt x="2002" y="2076"/>
                  </a:lnTo>
                  <a:lnTo>
                    <a:pt x="2002" y="2076"/>
                  </a:lnTo>
                  <a:lnTo>
                    <a:pt x="2002" y="2080"/>
                  </a:lnTo>
                  <a:lnTo>
                    <a:pt x="2002" y="2080"/>
                  </a:lnTo>
                  <a:lnTo>
                    <a:pt x="2002" y="2082"/>
                  </a:lnTo>
                  <a:lnTo>
                    <a:pt x="2002" y="2082"/>
                  </a:lnTo>
                  <a:lnTo>
                    <a:pt x="2002" y="2084"/>
                  </a:lnTo>
                  <a:lnTo>
                    <a:pt x="2002" y="2084"/>
                  </a:lnTo>
                  <a:lnTo>
                    <a:pt x="2002" y="2088"/>
                  </a:lnTo>
                  <a:lnTo>
                    <a:pt x="2002" y="2088"/>
                  </a:lnTo>
                  <a:lnTo>
                    <a:pt x="2004" y="2090"/>
                  </a:lnTo>
                  <a:lnTo>
                    <a:pt x="2004" y="2090"/>
                  </a:lnTo>
                  <a:lnTo>
                    <a:pt x="2004" y="2094"/>
                  </a:lnTo>
                  <a:lnTo>
                    <a:pt x="2004" y="2094"/>
                  </a:lnTo>
                  <a:lnTo>
                    <a:pt x="2004" y="2098"/>
                  </a:lnTo>
                  <a:lnTo>
                    <a:pt x="2004" y="2098"/>
                  </a:lnTo>
                  <a:lnTo>
                    <a:pt x="2006" y="2100"/>
                  </a:lnTo>
                  <a:lnTo>
                    <a:pt x="2006" y="2100"/>
                  </a:lnTo>
                  <a:lnTo>
                    <a:pt x="2006" y="2102"/>
                  </a:lnTo>
                  <a:lnTo>
                    <a:pt x="2006" y="2102"/>
                  </a:lnTo>
                  <a:lnTo>
                    <a:pt x="2006" y="2106"/>
                  </a:lnTo>
                  <a:lnTo>
                    <a:pt x="2006" y="2106"/>
                  </a:lnTo>
                  <a:lnTo>
                    <a:pt x="2006" y="2108"/>
                  </a:lnTo>
                  <a:lnTo>
                    <a:pt x="2006" y="2108"/>
                  </a:lnTo>
                  <a:lnTo>
                    <a:pt x="2006" y="2112"/>
                  </a:lnTo>
                  <a:lnTo>
                    <a:pt x="2006" y="2112"/>
                  </a:lnTo>
                  <a:lnTo>
                    <a:pt x="2008" y="2114"/>
                  </a:lnTo>
                  <a:lnTo>
                    <a:pt x="2008" y="2114"/>
                  </a:lnTo>
                  <a:lnTo>
                    <a:pt x="2008" y="2116"/>
                  </a:lnTo>
                  <a:lnTo>
                    <a:pt x="2008" y="2118"/>
                  </a:lnTo>
                  <a:lnTo>
                    <a:pt x="2008" y="2118"/>
                  </a:lnTo>
                  <a:lnTo>
                    <a:pt x="2010" y="2122"/>
                  </a:lnTo>
                  <a:lnTo>
                    <a:pt x="2010" y="2122"/>
                  </a:lnTo>
                  <a:lnTo>
                    <a:pt x="2010" y="2122"/>
                  </a:lnTo>
                  <a:lnTo>
                    <a:pt x="2010" y="2128"/>
                  </a:lnTo>
                  <a:lnTo>
                    <a:pt x="2010" y="2128"/>
                  </a:lnTo>
                  <a:lnTo>
                    <a:pt x="2012" y="2134"/>
                  </a:lnTo>
                  <a:lnTo>
                    <a:pt x="2012" y="2134"/>
                  </a:lnTo>
                  <a:lnTo>
                    <a:pt x="2012" y="2136"/>
                  </a:lnTo>
                  <a:lnTo>
                    <a:pt x="2012" y="2136"/>
                  </a:lnTo>
                  <a:lnTo>
                    <a:pt x="2012" y="2140"/>
                  </a:lnTo>
                  <a:lnTo>
                    <a:pt x="2012" y="2140"/>
                  </a:lnTo>
                  <a:lnTo>
                    <a:pt x="2014" y="2144"/>
                  </a:lnTo>
                  <a:lnTo>
                    <a:pt x="2014" y="2144"/>
                  </a:lnTo>
                  <a:lnTo>
                    <a:pt x="2014" y="2144"/>
                  </a:lnTo>
                  <a:lnTo>
                    <a:pt x="2016" y="2150"/>
                  </a:lnTo>
                  <a:lnTo>
                    <a:pt x="2016" y="2150"/>
                  </a:lnTo>
                  <a:lnTo>
                    <a:pt x="2016" y="2152"/>
                  </a:lnTo>
                  <a:lnTo>
                    <a:pt x="2016" y="2152"/>
                  </a:lnTo>
                  <a:lnTo>
                    <a:pt x="2016" y="2156"/>
                  </a:lnTo>
                  <a:lnTo>
                    <a:pt x="2016" y="2156"/>
                  </a:lnTo>
                  <a:lnTo>
                    <a:pt x="2016" y="2160"/>
                  </a:lnTo>
                  <a:lnTo>
                    <a:pt x="2016" y="2160"/>
                  </a:lnTo>
                  <a:lnTo>
                    <a:pt x="2016" y="2162"/>
                  </a:lnTo>
                  <a:lnTo>
                    <a:pt x="2016" y="2162"/>
                  </a:lnTo>
                  <a:lnTo>
                    <a:pt x="2018" y="2166"/>
                  </a:lnTo>
                  <a:lnTo>
                    <a:pt x="2018" y="2166"/>
                  </a:lnTo>
                  <a:lnTo>
                    <a:pt x="2020" y="2168"/>
                  </a:lnTo>
                  <a:lnTo>
                    <a:pt x="2020" y="2168"/>
                  </a:lnTo>
                  <a:lnTo>
                    <a:pt x="2020" y="2172"/>
                  </a:lnTo>
                  <a:lnTo>
                    <a:pt x="2020" y="2172"/>
                  </a:lnTo>
                  <a:lnTo>
                    <a:pt x="2020" y="2174"/>
                  </a:lnTo>
                  <a:lnTo>
                    <a:pt x="2020" y="2174"/>
                  </a:lnTo>
                  <a:lnTo>
                    <a:pt x="2022" y="2176"/>
                  </a:lnTo>
                  <a:lnTo>
                    <a:pt x="2022" y="2176"/>
                  </a:lnTo>
                  <a:lnTo>
                    <a:pt x="2022" y="2180"/>
                  </a:lnTo>
                  <a:lnTo>
                    <a:pt x="2022" y="2180"/>
                  </a:lnTo>
                  <a:lnTo>
                    <a:pt x="2024" y="2184"/>
                  </a:lnTo>
                  <a:lnTo>
                    <a:pt x="2024" y="2184"/>
                  </a:lnTo>
                  <a:lnTo>
                    <a:pt x="2024" y="2184"/>
                  </a:lnTo>
                  <a:lnTo>
                    <a:pt x="2024" y="2184"/>
                  </a:lnTo>
                  <a:lnTo>
                    <a:pt x="2022" y="2190"/>
                  </a:lnTo>
                  <a:lnTo>
                    <a:pt x="2022" y="2190"/>
                  </a:lnTo>
                  <a:lnTo>
                    <a:pt x="2022" y="2192"/>
                  </a:lnTo>
                  <a:lnTo>
                    <a:pt x="2022" y="2192"/>
                  </a:lnTo>
                  <a:lnTo>
                    <a:pt x="2024" y="2196"/>
                  </a:lnTo>
                  <a:lnTo>
                    <a:pt x="2024" y="2198"/>
                  </a:lnTo>
                  <a:lnTo>
                    <a:pt x="2024" y="2198"/>
                  </a:lnTo>
                  <a:lnTo>
                    <a:pt x="2024" y="2200"/>
                  </a:lnTo>
                  <a:lnTo>
                    <a:pt x="2024" y="2200"/>
                  </a:lnTo>
                  <a:lnTo>
                    <a:pt x="2024" y="2206"/>
                  </a:lnTo>
                  <a:lnTo>
                    <a:pt x="2024" y="2206"/>
                  </a:lnTo>
                  <a:lnTo>
                    <a:pt x="2024" y="2206"/>
                  </a:lnTo>
                  <a:lnTo>
                    <a:pt x="2024" y="2206"/>
                  </a:lnTo>
                  <a:lnTo>
                    <a:pt x="2024" y="2210"/>
                  </a:lnTo>
                  <a:lnTo>
                    <a:pt x="2024" y="2212"/>
                  </a:lnTo>
                  <a:lnTo>
                    <a:pt x="2024" y="2212"/>
                  </a:lnTo>
                  <a:lnTo>
                    <a:pt x="2024" y="2216"/>
                  </a:lnTo>
                  <a:lnTo>
                    <a:pt x="2024" y="2218"/>
                  </a:lnTo>
                  <a:lnTo>
                    <a:pt x="2024" y="2218"/>
                  </a:lnTo>
                  <a:lnTo>
                    <a:pt x="2024" y="2220"/>
                  </a:lnTo>
                  <a:lnTo>
                    <a:pt x="2024" y="2220"/>
                  </a:lnTo>
                  <a:lnTo>
                    <a:pt x="2024" y="2224"/>
                  </a:lnTo>
                  <a:lnTo>
                    <a:pt x="2024" y="2224"/>
                  </a:lnTo>
                  <a:lnTo>
                    <a:pt x="2024" y="2226"/>
                  </a:lnTo>
                  <a:lnTo>
                    <a:pt x="2024" y="2226"/>
                  </a:lnTo>
                  <a:lnTo>
                    <a:pt x="2024" y="2230"/>
                  </a:lnTo>
                  <a:lnTo>
                    <a:pt x="2024" y="2232"/>
                  </a:lnTo>
                  <a:lnTo>
                    <a:pt x="2024" y="2232"/>
                  </a:lnTo>
                  <a:lnTo>
                    <a:pt x="2024" y="2234"/>
                  </a:lnTo>
                  <a:lnTo>
                    <a:pt x="2024" y="2234"/>
                  </a:lnTo>
                  <a:lnTo>
                    <a:pt x="2026" y="2238"/>
                  </a:lnTo>
                  <a:lnTo>
                    <a:pt x="2026" y="2238"/>
                  </a:lnTo>
                  <a:lnTo>
                    <a:pt x="2026" y="2240"/>
                  </a:lnTo>
                  <a:lnTo>
                    <a:pt x="2026" y="2240"/>
                  </a:lnTo>
                  <a:lnTo>
                    <a:pt x="2026" y="2242"/>
                  </a:lnTo>
                  <a:lnTo>
                    <a:pt x="2026" y="2242"/>
                  </a:lnTo>
                  <a:lnTo>
                    <a:pt x="2028" y="2246"/>
                  </a:lnTo>
                  <a:lnTo>
                    <a:pt x="2028" y="2246"/>
                  </a:lnTo>
                  <a:lnTo>
                    <a:pt x="2028" y="2248"/>
                  </a:lnTo>
                  <a:lnTo>
                    <a:pt x="2028" y="2248"/>
                  </a:lnTo>
                  <a:lnTo>
                    <a:pt x="2028" y="2252"/>
                  </a:lnTo>
                  <a:lnTo>
                    <a:pt x="2028" y="2252"/>
                  </a:lnTo>
                  <a:lnTo>
                    <a:pt x="2028" y="2254"/>
                  </a:lnTo>
                  <a:lnTo>
                    <a:pt x="2028" y="2254"/>
                  </a:lnTo>
                  <a:lnTo>
                    <a:pt x="2028" y="2258"/>
                  </a:lnTo>
                  <a:lnTo>
                    <a:pt x="2028" y="2260"/>
                  </a:lnTo>
                  <a:lnTo>
                    <a:pt x="2028" y="2260"/>
                  </a:lnTo>
                  <a:lnTo>
                    <a:pt x="2030" y="2262"/>
                  </a:lnTo>
                  <a:lnTo>
                    <a:pt x="2030" y="2262"/>
                  </a:lnTo>
                  <a:lnTo>
                    <a:pt x="2030" y="2266"/>
                  </a:lnTo>
                  <a:lnTo>
                    <a:pt x="2030" y="2266"/>
                  </a:lnTo>
                  <a:lnTo>
                    <a:pt x="2030" y="2268"/>
                  </a:lnTo>
                  <a:lnTo>
                    <a:pt x="2030" y="2268"/>
                  </a:lnTo>
                  <a:lnTo>
                    <a:pt x="2032" y="2272"/>
                  </a:lnTo>
                  <a:lnTo>
                    <a:pt x="2032" y="2272"/>
                  </a:lnTo>
                  <a:lnTo>
                    <a:pt x="2034" y="2274"/>
                  </a:lnTo>
                  <a:lnTo>
                    <a:pt x="2034" y="2274"/>
                  </a:lnTo>
                  <a:lnTo>
                    <a:pt x="2034" y="2276"/>
                  </a:lnTo>
                  <a:lnTo>
                    <a:pt x="2034" y="2276"/>
                  </a:lnTo>
                  <a:lnTo>
                    <a:pt x="2034" y="2280"/>
                  </a:lnTo>
                  <a:lnTo>
                    <a:pt x="2034" y="2280"/>
                  </a:lnTo>
                  <a:lnTo>
                    <a:pt x="2034" y="2282"/>
                  </a:lnTo>
                  <a:lnTo>
                    <a:pt x="2034" y="2282"/>
                  </a:lnTo>
                  <a:lnTo>
                    <a:pt x="2034" y="2282"/>
                  </a:lnTo>
                  <a:lnTo>
                    <a:pt x="2034" y="2286"/>
                  </a:lnTo>
                  <a:lnTo>
                    <a:pt x="2034" y="2286"/>
                  </a:lnTo>
                  <a:lnTo>
                    <a:pt x="2034" y="2288"/>
                  </a:lnTo>
                  <a:lnTo>
                    <a:pt x="2034" y="2288"/>
                  </a:lnTo>
                  <a:lnTo>
                    <a:pt x="2034" y="2290"/>
                  </a:lnTo>
                  <a:lnTo>
                    <a:pt x="2034" y="2290"/>
                  </a:lnTo>
                  <a:lnTo>
                    <a:pt x="2034" y="2294"/>
                  </a:lnTo>
                  <a:lnTo>
                    <a:pt x="2034" y="2294"/>
                  </a:lnTo>
                  <a:lnTo>
                    <a:pt x="2034" y="2296"/>
                  </a:lnTo>
                  <a:lnTo>
                    <a:pt x="2034" y="2296"/>
                  </a:lnTo>
                  <a:lnTo>
                    <a:pt x="2036" y="2300"/>
                  </a:lnTo>
                  <a:lnTo>
                    <a:pt x="2036" y="2300"/>
                  </a:lnTo>
                  <a:lnTo>
                    <a:pt x="2036" y="2302"/>
                  </a:lnTo>
                  <a:lnTo>
                    <a:pt x="2036" y="2302"/>
                  </a:lnTo>
                  <a:lnTo>
                    <a:pt x="2036" y="2304"/>
                  </a:lnTo>
                  <a:lnTo>
                    <a:pt x="2036" y="2304"/>
                  </a:lnTo>
                  <a:lnTo>
                    <a:pt x="2038" y="2308"/>
                  </a:lnTo>
                  <a:lnTo>
                    <a:pt x="2038" y="2308"/>
                  </a:lnTo>
                  <a:lnTo>
                    <a:pt x="2038" y="2310"/>
                  </a:lnTo>
                  <a:lnTo>
                    <a:pt x="2038" y="2310"/>
                  </a:lnTo>
                  <a:lnTo>
                    <a:pt x="2040" y="2314"/>
                  </a:lnTo>
                  <a:lnTo>
                    <a:pt x="2040" y="2316"/>
                  </a:lnTo>
                  <a:lnTo>
                    <a:pt x="2040" y="2316"/>
                  </a:lnTo>
                  <a:lnTo>
                    <a:pt x="2042" y="2318"/>
                  </a:lnTo>
                  <a:lnTo>
                    <a:pt x="2042" y="2318"/>
                  </a:lnTo>
                  <a:lnTo>
                    <a:pt x="2042" y="2320"/>
                  </a:lnTo>
                  <a:lnTo>
                    <a:pt x="2042" y="2320"/>
                  </a:lnTo>
                  <a:lnTo>
                    <a:pt x="2042" y="2322"/>
                  </a:lnTo>
                  <a:lnTo>
                    <a:pt x="2042" y="2322"/>
                  </a:lnTo>
                  <a:lnTo>
                    <a:pt x="2042" y="2326"/>
                  </a:lnTo>
                  <a:lnTo>
                    <a:pt x="2042" y="2326"/>
                  </a:lnTo>
                  <a:lnTo>
                    <a:pt x="2042" y="2326"/>
                  </a:lnTo>
                  <a:lnTo>
                    <a:pt x="2042" y="2326"/>
                  </a:lnTo>
                  <a:lnTo>
                    <a:pt x="2040" y="2330"/>
                  </a:lnTo>
                  <a:lnTo>
                    <a:pt x="2040" y="2330"/>
                  </a:lnTo>
                  <a:lnTo>
                    <a:pt x="2040" y="2334"/>
                  </a:lnTo>
                  <a:lnTo>
                    <a:pt x="2040" y="2334"/>
                  </a:lnTo>
                  <a:lnTo>
                    <a:pt x="2040" y="2336"/>
                  </a:lnTo>
                  <a:lnTo>
                    <a:pt x="2040" y="2336"/>
                  </a:lnTo>
                  <a:lnTo>
                    <a:pt x="2042" y="2340"/>
                  </a:lnTo>
                  <a:lnTo>
                    <a:pt x="2042" y="2340"/>
                  </a:lnTo>
                  <a:lnTo>
                    <a:pt x="2042" y="2342"/>
                  </a:lnTo>
                  <a:lnTo>
                    <a:pt x="2042" y="2342"/>
                  </a:lnTo>
                  <a:lnTo>
                    <a:pt x="2044" y="2346"/>
                  </a:lnTo>
                  <a:lnTo>
                    <a:pt x="2046" y="2348"/>
                  </a:lnTo>
                  <a:lnTo>
                    <a:pt x="2046" y="2348"/>
                  </a:lnTo>
                  <a:lnTo>
                    <a:pt x="2046" y="2350"/>
                  </a:lnTo>
                  <a:lnTo>
                    <a:pt x="2046" y="2350"/>
                  </a:lnTo>
                  <a:lnTo>
                    <a:pt x="2046" y="2354"/>
                  </a:lnTo>
                  <a:lnTo>
                    <a:pt x="2046" y="2354"/>
                  </a:lnTo>
                  <a:lnTo>
                    <a:pt x="2048" y="2356"/>
                  </a:lnTo>
                  <a:lnTo>
                    <a:pt x="2048" y="2356"/>
                  </a:lnTo>
                  <a:lnTo>
                    <a:pt x="2050" y="2358"/>
                  </a:lnTo>
                  <a:lnTo>
                    <a:pt x="2050" y="2358"/>
                  </a:lnTo>
                  <a:lnTo>
                    <a:pt x="2050" y="2360"/>
                  </a:lnTo>
                  <a:lnTo>
                    <a:pt x="2050" y="2360"/>
                  </a:lnTo>
                  <a:lnTo>
                    <a:pt x="2050" y="2364"/>
                  </a:lnTo>
                  <a:lnTo>
                    <a:pt x="2050" y="2366"/>
                  </a:lnTo>
                  <a:lnTo>
                    <a:pt x="2050" y="2366"/>
                  </a:lnTo>
                  <a:lnTo>
                    <a:pt x="2052" y="2368"/>
                  </a:lnTo>
                  <a:lnTo>
                    <a:pt x="2052" y="2368"/>
                  </a:lnTo>
                  <a:lnTo>
                    <a:pt x="2052" y="2370"/>
                  </a:lnTo>
                  <a:lnTo>
                    <a:pt x="2052" y="2370"/>
                  </a:lnTo>
                  <a:lnTo>
                    <a:pt x="2052" y="2374"/>
                  </a:lnTo>
                  <a:lnTo>
                    <a:pt x="2052" y="2374"/>
                  </a:lnTo>
                  <a:lnTo>
                    <a:pt x="2052" y="2378"/>
                  </a:lnTo>
                  <a:lnTo>
                    <a:pt x="2052" y="2378"/>
                  </a:lnTo>
                  <a:lnTo>
                    <a:pt x="2052" y="2380"/>
                  </a:lnTo>
                  <a:lnTo>
                    <a:pt x="2052" y="2380"/>
                  </a:lnTo>
                  <a:lnTo>
                    <a:pt x="2054" y="2382"/>
                  </a:lnTo>
                  <a:lnTo>
                    <a:pt x="2054" y="2382"/>
                  </a:lnTo>
                  <a:lnTo>
                    <a:pt x="2054" y="2386"/>
                  </a:lnTo>
                  <a:lnTo>
                    <a:pt x="2054" y="2386"/>
                  </a:lnTo>
                  <a:lnTo>
                    <a:pt x="2054" y="2388"/>
                  </a:lnTo>
                  <a:lnTo>
                    <a:pt x="2054" y="2388"/>
                  </a:lnTo>
                  <a:lnTo>
                    <a:pt x="2054" y="2390"/>
                  </a:lnTo>
                  <a:lnTo>
                    <a:pt x="2054" y="2390"/>
                  </a:lnTo>
                  <a:lnTo>
                    <a:pt x="2054" y="2394"/>
                  </a:lnTo>
                  <a:lnTo>
                    <a:pt x="2054" y="2394"/>
                  </a:lnTo>
                  <a:lnTo>
                    <a:pt x="2054" y="2396"/>
                  </a:lnTo>
                  <a:lnTo>
                    <a:pt x="2054" y="2396"/>
                  </a:lnTo>
                  <a:lnTo>
                    <a:pt x="2056" y="2400"/>
                  </a:lnTo>
                  <a:lnTo>
                    <a:pt x="2056" y="2400"/>
                  </a:lnTo>
                  <a:lnTo>
                    <a:pt x="2056" y="2402"/>
                  </a:lnTo>
                  <a:lnTo>
                    <a:pt x="2056" y="2402"/>
                  </a:lnTo>
                  <a:lnTo>
                    <a:pt x="2056" y="2406"/>
                  </a:lnTo>
                  <a:lnTo>
                    <a:pt x="2056" y="2406"/>
                  </a:lnTo>
                  <a:lnTo>
                    <a:pt x="2058" y="2408"/>
                  </a:lnTo>
                  <a:lnTo>
                    <a:pt x="2058" y="2408"/>
                  </a:lnTo>
                  <a:lnTo>
                    <a:pt x="2056" y="2410"/>
                  </a:lnTo>
                  <a:lnTo>
                    <a:pt x="2056" y="2410"/>
                  </a:lnTo>
                  <a:lnTo>
                    <a:pt x="2056" y="2414"/>
                  </a:lnTo>
                  <a:lnTo>
                    <a:pt x="2056" y="2414"/>
                  </a:lnTo>
                  <a:lnTo>
                    <a:pt x="2056" y="2416"/>
                  </a:lnTo>
                  <a:lnTo>
                    <a:pt x="2056" y="2416"/>
                  </a:lnTo>
                  <a:lnTo>
                    <a:pt x="2058" y="2418"/>
                  </a:lnTo>
                  <a:lnTo>
                    <a:pt x="2058" y="2418"/>
                  </a:lnTo>
                  <a:lnTo>
                    <a:pt x="2058" y="2422"/>
                  </a:lnTo>
                  <a:lnTo>
                    <a:pt x="2058" y="2422"/>
                  </a:lnTo>
                  <a:lnTo>
                    <a:pt x="2058" y="2424"/>
                  </a:lnTo>
                  <a:lnTo>
                    <a:pt x="2058" y="2424"/>
                  </a:lnTo>
                  <a:lnTo>
                    <a:pt x="2058" y="2430"/>
                  </a:lnTo>
                  <a:lnTo>
                    <a:pt x="2058" y="2430"/>
                  </a:lnTo>
                  <a:lnTo>
                    <a:pt x="2058" y="2430"/>
                  </a:lnTo>
                  <a:lnTo>
                    <a:pt x="2058" y="2432"/>
                  </a:lnTo>
                  <a:lnTo>
                    <a:pt x="2058" y="2432"/>
                  </a:lnTo>
                  <a:lnTo>
                    <a:pt x="2058" y="2436"/>
                  </a:lnTo>
                  <a:lnTo>
                    <a:pt x="2058" y="2436"/>
                  </a:lnTo>
                  <a:lnTo>
                    <a:pt x="2060" y="2440"/>
                  </a:lnTo>
                  <a:lnTo>
                    <a:pt x="2060" y="2440"/>
                  </a:lnTo>
                  <a:lnTo>
                    <a:pt x="2060" y="2440"/>
                  </a:lnTo>
                  <a:lnTo>
                    <a:pt x="2060" y="2440"/>
                  </a:lnTo>
                  <a:lnTo>
                    <a:pt x="2060" y="2442"/>
                  </a:lnTo>
                  <a:lnTo>
                    <a:pt x="2060" y="2442"/>
                  </a:lnTo>
                  <a:lnTo>
                    <a:pt x="2058" y="2446"/>
                  </a:lnTo>
                  <a:lnTo>
                    <a:pt x="2058" y="2446"/>
                  </a:lnTo>
                  <a:lnTo>
                    <a:pt x="2060" y="2450"/>
                  </a:lnTo>
                  <a:lnTo>
                    <a:pt x="2060" y="2450"/>
                  </a:lnTo>
                  <a:lnTo>
                    <a:pt x="2060" y="2452"/>
                  </a:lnTo>
                  <a:lnTo>
                    <a:pt x="2060" y="2452"/>
                  </a:lnTo>
                  <a:lnTo>
                    <a:pt x="2060" y="2452"/>
                  </a:lnTo>
                  <a:lnTo>
                    <a:pt x="2060" y="2452"/>
                  </a:lnTo>
                  <a:lnTo>
                    <a:pt x="2060" y="2458"/>
                  </a:lnTo>
                  <a:lnTo>
                    <a:pt x="2060" y="2458"/>
                  </a:lnTo>
                  <a:lnTo>
                    <a:pt x="2062" y="2462"/>
                  </a:lnTo>
                  <a:lnTo>
                    <a:pt x="2062" y="2462"/>
                  </a:lnTo>
                  <a:lnTo>
                    <a:pt x="2064" y="2462"/>
                  </a:lnTo>
                  <a:lnTo>
                    <a:pt x="2064" y="2462"/>
                  </a:lnTo>
                  <a:lnTo>
                    <a:pt x="2064" y="2464"/>
                  </a:lnTo>
                  <a:lnTo>
                    <a:pt x="2064" y="2464"/>
                  </a:lnTo>
                  <a:lnTo>
                    <a:pt x="2066" y="2468"/>
                  </a:lnTo>
                  <a:lnTo>
                    <a:pt x="2066" y="2468"/>
                  </a:lnTo>
                  <a:lnTo>
                    <a:pt x="2068" y="2472"/>
                  </a:lnTo>
                  <a:lnTo>
                    <a:pt x="2068" y="2472"/>
                  </a:lnTo>
                  <a:lnTo>
                    <a:pt x="2068" y="2476"/>
                  </a:lnTo>
                  <a:lnTo>
                    <a:pt x="2068" y="2478"/>
                  </a:lnTo>
                  <a:lnTo>
                    <a:pt x="2068" y="2478"/>
                  </a:lnTo>
                  <a:lnTo>
                    <a:pt x="2068" y="2482"/>
                  </a:lnTo>
                  <a:lnTo>
                    <a:pt x="2068" y="2482"/>
                  </a:lnTo>
                  <a:lnTo>
                    <a:pt x="2068" y="2486"/>
                  </a:lnTo>
                  <a:lnTo>
                    <a:pt x="2068" y="2486"/>
                  </a:lnTo>
                  <a:lnTo>
                    <a:pt x="2068" y="2488"/>
                  </a:lnTo>
                  <a:lnTo>
                    <a:pt x="2068" y="2488"/>
                  </a:lnTo>
                  <a:lnTo>
                    <a:pt x="2070" y="2496"/>
                  </a:lnTo>
                  <a:lnTo>
                    <a:pt x="2070" y="2496"/>
                  </a:lnTo>
                  <a:lnTo>
                    <a:pt x="2072" y="2500"/>
                  </a:lnTo>
                  <a:lnTo>
                    <a:pt x="2072" y="2500"/>
                  </a:lnTo>
                  <a:lnTo>
                    <a:pt x="2072" y="2502"/>
                  </a:lnTo>
                  <a:lnTo>
                    <a:pt x="2072" y="2502"/>
                  </a:lnTo>
                  <a:lnTo>
                    <a:pt x="2070" y="2506"/>
                  </a:lnTo>
                  <a:lnTo>
                    <a:pt x="2070" y="2506"/>
                  </a:lnTo>
                  <a:lnTo>
                    <a:pt x="2072" y="2510"/>
                  </a:lnTo>
                  <a:lnTo>
                    <a:pt x="2072" y="2510"/>
                  </a:lnTo>
                  <a:lnTo>
                    <a:pt x="2072" y="2512"/>
                  </a:lnTo>
                  <a:lnTo>
                    <a:pt x="2072" y="2512"/>
                  </a:lnTo>
                  <a:lnTo>
                    <a:pt x="2070" y="2516"/>
                  </a:lnTo>
                  <a:lnTo>
                    <a:pt x="2070" y="2516"/>
                  </a:lnTo>
                  <a:lnTo>
                    <a:pt x="2070" y="2518"/>
                  </a:lnTo>
                  <a:lnTo>
                    <a:pt x="2070" y="2518"/>
                  </a:lnTo>
                  <a:lnTo>
                    <a:pt x="2070" y="2522"/>
                  </a:lnTo>
                  <a:lnTo>
                    <a:pt x="2070" y="2522"/>
                  </a:lnTo>
                  <a:lnTo>
                    <a:pt x="2070" y="2526"/>
                  </a:lnTo>
                  <a:lnTo>
                    <a:pt x="2070" y="2526"/>
                  </a:lnTo>
                  <a:lnTo>
                    <a:pt x="2070" y="2528"/>
                  </a:lnTo>
                  <a:lnTo>
                    <a:pt x="2070" y="2528"/>
                  </a:lnTo>
                  <a:lnTo>
                    <a:pt x="2070" y="2532"/>
                  </a:lnTo>
                  <a:lnTo>
                    <a:pt x="2070" y="2532"/>
                  </a:lnTo>
                  <a:lnTo>
                    <a:pt x="2070" y="2536"/>
                  </a:lnTo>
                  <a:lnTo>
                    <a:pt x="2070" y="2536"/>
                  </a:lnTo>
                  <a:lnTo>
                    <a:pt x="2072" y="2538"/>
                  </a:lnTo>
                  <a:lnTo>
                    <a:pt x="2072" y="2538"/>
                  </a:lnTo>
                  <a:lnTo>
                    <a:pt x="2072" y="2540"/>
                  </a:lnTo>
                  <a:lnTo>
                    <a:pt x="2072" y="2540"/>
                  </a:lnTo>
                  <a:lnTo>
                    <a:pt x="2072" y="2544"/>
                  </a:lnTo>
                  <a:lnTo>
                    <a:pt x="2072" y="2544"/>
                  </a:lnTo>
                  <a:lnTo>
                    <a:pt x="2072" y="2546"/>
                  </a:lnTo>
                  <a:lnTo>
                    <a:pt x="2072" y="2546"/>
                  </a:lnTo>
                  <a:lnTo>
                    <a:pt x="2072" y="2550"/>
                  </a:lnTo>
                  <a:lnTo>
                    <a:pt x="2072" y="2550"/>
                  </a:lnTo>
                  <a:lnTo>
                    <a:pt x="2072" y="2552"/>
                  </a:lnTo>
                  <a:lnTo>
                    <a:pt x="2072" y="2552"/>
                  </a:lnTo>
                  <a:lnTo>
                    <a:pt x="2072" y="2554"/>
                  </a:lnTo>
                  <a:lnTo>
                    <a:pt x="2072" y="2554"/>
                  </a:lnTo>
                  <a:lnTo>
                    <a:pt x="2072" y="2558"/>
                  </a:lnTo>
                  <a:lnTo>
                    <a:pt x="2072" y="2558"/>
                  </a:lnTo>
                  <a:lnTo>
                    <a:pt x="2072" y="2560"/>
                  </a:lnTo>
                  <a:lnTo>
                    <a:pt x="2072" y="2560"/>
                  </a:lnTo>
                  <a:lnTo>
                    <a:pt x="2074" y="2564"/>
                  </a:lnTo>
                  <a:lnTo>
                    <a:pt x="2074" y="2564"/>
                  </a:lnTo>
                  <a:lnTo>
                    <a:pt x="2074" y="2566"/>
                  </a:lnTo>
                  <a:lnTo>
                    <a:pt x="2074" y="2566"/>
                  </a:lnTo>
                  <a:lnTo>
                    <a:pt x="2074" y="2570"/>
                  </a:lnTo>
                  <a:lnTo>
                    <a:pt x="2074" y="2570"/>
                  </a:lnTo>
                  <a:lnTo>
                    <a:pt x="2074" y="2572"/>
                  </a:lnTo>
                  <a:lnTo>
                    <a:pt x="2074" y="2572"/>
                  </a:lnTo>
                  <a:lnTo>
                    <a:pt x="2074" y="2574"/>
                  </a:lnTo>
                  <a:lnTo>
                    <a:pt x="2074" y="2574"/>
                  </a:lnTo>
                  <a:lnTo>
                    <a:pt x="2074" y="2578"/>
                  </a:lnTo>
                  <a:lnTo>
                    <a:pt x="2074" y="2578"/>
                  </a:lnTo>
                  <a:lnTo>
                    <a:pt x="2076" y="2582"/>
                  </a:lnTo>
                  <a:lnTo>
                    <a:pt x="2076" y="2582"/>
                  </a:lnTo>
                  <a:lnTo>
                    <a:pt x="2076" y="2584"/>
                  </a:lnTo>
                  <a:lnTo>
                    <a:pt x="2076" y="2584"/>
                  </a:lnTo>
                  <a:lnTo>
                    <a:pt x="2076" y="2586"/>
                  </a:lnTo>
                  <a:lnTo>
                    <a:pt x="2076" y="2586"/>
                  </a:lnTo>
                  <a:lnTo>
                    <a:pt x="2076" y="2590"/>
                  </a:lnTo>
                  <a:lnTo>
                    <a:pt x="2076" y="2590"/>
                  </a:lnTo>
                  <a:lnTo>
                    <a:pt x="2076" y="2594"/>
                  </a:lnTo>
                  <a:lnTo>
                    <a:pt x="2076" y="2594"/>
                  </a:lnTo>
                  <a:lnTo>
                    <a:pt x="2078" y="2596"/>
                  </a:lnTo>
                  <a:lnTo>
                    <a:pt x="2078" y="2596"/>
                  </a:lnTo>
                  <a:lnTo>
                    <a:pt x="2078" y="2598"/>
                  </a:lnTo>
                  <a:lnTo>
                    <a:pt x="2078" y="2598"/>
                  </a:lnTo>
                  <a:lnTo>
                    <a:pt x="2078" y="2602"/>
                  </a:lnTo>
                  <a:lnTo>
                    <a:pt x="2078" y="2602"/>
                  </a:lnTo>
                  <a:lnTo>
                    <a:pt x="2078" y="2606"/>
                  </a:lnTo>
                  <a:lnTo>
                    <a:pt x="2080" y="2608"/>
                  </a:lnTo>
                  <a:lnTo>
                    <a:pt x="2080" y="2608"/>
                  </a:lnTo>
                  <a:lnTo>
                    <a:pt x="2080" y="2610"/>
                  </a:lnTo>
                  <a:lnTo>
                    <a:pt x="2080" y="2610"/>
                  </a:lnTo>
                  <a:lnTo>
                    <a:pt x="2080" y="2614"/>
                  </a:lnTo>
                  <a:lnTo>
                    <a:pt x="2080" y="2614"/>
                  </a:lnTo>
                  <a:lnTo>
                    <a:pt x="2080" y="2616"/>
                  </a:lnTo>
                  <a:lnTo>
                    <a:pt x="2080" y="2616"/>
                  </a:lnTo>
                  <a:lnTo>
                    <a:pt x="2082" y="2620"/>
                  </a:lnTo>
                  <a:lnTo>
                    <a:pt x="2082" y="2622"/>
                  </a:lnTo>
                  <a:lnTo>
                    <a:pt x="2082" y="2622"/>
                  </a:lnTo>
                  <a:lnTo>
                    <a:pt x="2084" y="2624"/>
                  </a:lnTo>
                  <a:lnTo>
                    <a:pt x="2084" y="2624"/>
                  </a:lnTo>
                  <a:lnTo>
                    <a:pt x="2086" y="2628"/>
                  </a:lnTo>
                  <a:lnTo>
                    <a:pt x="2086" y="2628"/>
                  </a:lnTo>
                  <a:lnTo>
                    <a:pt x="2086" y="2630"/>
                  </a:lnTo>
                  <a:lnTo>
                    <a:pt x="2086" y="2630"/>
                  </a:lnTo>
                  <a:lnTo>
                    <a:pt x="2086" y="2632"/>
                  </a:lnTo>
                  <a:lnTo>
                    <a:pt x="2086" y="2632"/>
                  </a:lnTo>
                  <a:lnTo>
                    <a:pt x="2086" y="2636"/>
                  </a:lnTo>
                  <a:lnTo>
                    <a:pt x="2086" y="2636"/>
                  </a:lnTo>
                  <a:lnTo>
                    <a:pt x="2088" y="2640"/>
                  </a:lnTo>
                  <a:lnTo>
                    <a:pt x="2088" y="2640"/>
                  </a:lnTo>
                  <a:lnTo>
                    <a:pt x="2088" y="2642"/>
                  </a:lnTo>
                  <a:lnTo>
                    <a:pt x="2088" y="2642"/>
                  </a:lnTo>
                  <a:lnTo>
                    <a:pt x="2090" y="2648"/>
                  </a:lnTo>
                  <a:lnTo>
                    <a:pt x="2090" y="2648"/>
                  </a:lnTo>
                  <a:lnTo>
                    <a:pt x="2090" y="2648"/>
                  </a:lnTo>
                  <a:lnTo>
                    <a:pt x="2090" y="2648"/>
                  </a:lnTo>
                  <a:lnTo>
                    <a:pt x="2090" y="2654"/>
                  </a:lnTo>
                  <a:lnTo>
                    <a:pt x="2090" y="2654"/>
                  </a:lnTo>
                  <a:lnTo>
                    <a:pt x="2090" y="2656"/>
                  </a:lnTo>
                  <a:lnTo>
                    <a:pt x="2090" y="2656"/>
                  </a:lnTo>
                  <a:lnTo>
                    <a:pt x="2090" y="2658"/>
                  </a:lnTo>
                  <a:lnTo>
                    <a:pt x="2090" y="2658"/>
                  </a:lnTo>
                  <a:lnTo>
                    <a:pt x="2092" y="2662"/>
                  </a:lnTo>
                  <a:lnTo>
                    <a:pt x="2092" y="2662"/>
                  </a:lnTo>
                  <a:lnTo>
                    <a:pt x="2092" y="2664"/>
                  </a:lnTo>
                  <a:lnTo>
                    <a:pt x="2092" y="2664"/>
                  </a:lnTo>
                  <a:lnTo>
                    <a:pt x="2092" y="2666"/>
                  </a:lnTo>
                  <a:lnTo>
                    <a:pt x="2092" y="2666"/>
                  </a:lnTo>
                  <a:lnTo>
                    <a:pt x="2092" y="2670"/>
                  </a:lnTo>
                  <a:lnTo>
                    <a:pt x="2092" y="2670"/>
                  </a:lnTo>
                  <a:lnTo>
                    <a:pt x="2094" y="2674"/>
                  </a:lnTo>
                  <a:lnTo>
                    <a:pt x="2094" y="2674"/>
                  </a:lnTo>
                  <a:lnTo>
                    <a:pt x="2094" y="2676"/>
                  </a:lnTo>
                  <a:lnTo>
                    <a:pt x="2094" y="2676"/>
                  </a:lnTo>
                  <a:lnTo>
                    <a:pt x="2096" y="2678"/>
                  </a:lnTo>
                  <a:lnTo>
                    <a:pt x="2096" y="2678"/>
                  </a:lnTo>
                  <a:lnTo>
                    <a:pt x="2096" y="2682"/>
                  </a:lnTo>
                  <a:lnTo>
                    <a:pt x="2096" y="2682"/>
                  </a:lnTo>
                  <a:lnTo>
                    <a:pt x="2096" y="2684"/>
                  </a:lnTo>
                  <a:lnTo>
                    <a:pt x="2096" y="2684"/>
                  </a:lnTo>
                  <a:lnTo>
                    <a:pt x="2096" y="2688"/>
                  </a:lnTo>
                  <a:lnTo>
                    <a:pt x="2096" y="2688"/>
                  </a:lnTo>
                  <a:lnTo>
                    <a:pt x="2096" y="2692"/>
                  </a:lnTo>
                  <a:lnTo>
                    <a:pt x="2094" y="2692"/>
                  </a:lnTo>
                  <a:lnTo>
                    <a:pt x="2094" y="2692"/>
                  </a:lnTo>
                  <a:lnTo>
                    <a:pt x="2094" y="2696"/>
                  </a:lnTo>
                  <a:lnTo>
                    <a:pt x="2094" y="2696"/>
                  </a:lnTo>
                  <a:lnTo>
                    <a:pt x="2094" y="2700"/>
                  </a:lnTo>
                  <a:lnTo>
                    <a:pt x="2094" y="2700"/>
                  </a:lnTo>
                  <a:lnTo>
                    <a:pt x="2096" y="2704"/>
                  </a:lnTo>
                  <a:lnTo>
                    <a:pt x="2096" y="2704"/>
                  </a:lnTo>
                  <a:lnTo>
                    <a:pt x="2096" y="2710"/>
                  </a:lnTo>
                  <a:lnTo>
                    <a:pt x="2096" y="2710"/>
                  </a:lnTo>
                  <a:lnTo>
                    <a:pt x="2096" y="2712"/>
                  </a:lnTo>
                  <a:lnTo>
                    <a:pt x="2096" y="2712"/>
                  </a:lnTo>
                  <a:lnTo>
                    <a:pt x="2098" y="2716"/>
                  </a:lnTo>
                  <a:lnTo>
                    <a:pt x="2098" y="2716"/>
                  </a:lnTo>
                  <a:lnTo>
                    <a:pt x="2098" y="2718"/>
                  </a:lnTo>
                  <a:lnTo>
                    <a:pt x="2098" y="2718"/>
                  </a:lnTo>
                  <a:lnTo>
                    <a:pt x="2098" y="2722"/>
                  </a:lnTo>
                  <a:lnTo>
                    <a:pt x="2098" y="2722"/>
                  </a:lnTo>
                  <a:lnTo>
                    <a:pt x="2100" y="2726"/>
                  </a:lnTo>
                  <a:lnTo>
                    <a:pt x="2100" y="2726"/>
                  </a:lnTo>
                  <a:lnTo>
                    <a:pt x="2102" y="2726"/>
                  </a:lnTo>
                  <a:lnTo>
                    <a:pt x="2102" y="2726"/>
                  </a:lnTo>
                  <a:lnTo>
                    <a:pt x="2102" y="2728"/>
                  </a:lnTo>
                  <a:lnTo>
                    <a:pt x="2102" y="2728"/>
                  </a:lnTo>
                  <a:lnTo>
                    <a:pt x="2102" y="2732"/>
                  </a:lnTo>
                  <a:lnTo>
                    <a:pt x="2102" y="2732"/>
                  </a:lnTo>
                  <a:lnTo>
                    <a:pt x="2104" y="2738"/>
                  </a:lnTo>
                  <a:lnTo>
                    <a:pt x="2104" y="2738"/>
                  </a:lnTo>
                  <a:lnTo>
                    <a:pt x="2106" y="2742"/>
                  </a:lnTo>
                  <a:lnTo>
                    <a:pt x="2106" y="2742"/>
                  </a:lnTo>
                  <a:lnTo>
                    <a:pt x="2106" y="2746"/>
                  </a:lnTo>
                  <a:lnTo>
                    <a:pt x="2106" y="2746"/>
                  </a:lnTo>
                  <a:lnTo>
                    <a:pt x="2108" y="2748"/>
                  </a:lnTo>
                  <a:lnTo>
                    <a:pt x="2108" y="2748"/>
                  </a:lnTo>
                  <a:lnTo>
                    <a:pt x="2106" y="2750"/>
                  </a:lnTo>
                  <a:lnTo>
                    <a:pt x="2106" y="2750"/>
                  </a:lnTo>
                  <a:lnTo>
                    <a:pt x="2106" y="2754"/>
                  </a:lnTo>
                  <a:lnTo>
                    <a:pt x="2106" y="2754"/>
                  </a:lnTo>
                  <a:lnTo>
                    <a:pt x="2106" y="2758"/>
                  </a:lnTo>
                  <a:lnTo>
                    <a:pt x="2106" y="2758"/>
                  </a:lnTo>
                  <a:lnTo>
                    <a:pt x="2108" y="2760"/>
                  </a:lnTo>
                  <a:lnTo>
                    <a:pt x="2108" y="2760"/>
                  </a:lnTo>
                  <a:lnTo>
                    <a:pt x="2106" y="2762"/>
                  </a:lnTo>
                  <a:lnTo>
                    <a:pt x="2106" y="2762"/>
                  </a:lnTo>
                  <a:lnTo>
                    <a:pt x="2106" y="2766"/>
                  </a:lnTo>
                  <a:lnTo>
                    <a:pt x="2106" y="2766"/>
                  </a:lnTo>
                  <a:lnTo>
                    <a:pt x="2106" y="2768"/>
                  </a:lnTo>
                  <a:lnTo>
                    <a:pt x="2106" y="2768"/>
                  </a:lnTo>
                  <a:lnTo>
                    <a:pt x="2106" y="2772"/>
                  </a:lnTo>
                  <a:lnTo>
                    <a:pt x="2106" y="2772"/>
                  </a:lnTo>
                  <a:lnTo>
                    <a:pt x="2106" y="2776"/>
                  </a:lnTo>
                  <a:lnTo>
                    <a:pt x="2106" y="2776"/>
                  </a:lnTo>
                  <a:lnTo>
                    <a:pt x="2106" y="2778"/>
                  </a:lnTo>
                  <a:lnTo>
                    <a:pt x="2106" y="2778"/>
                  </a:lnTo>
                  <a:lnTo>
                    <a:pt x="2106" y="2780"/>
                  </a:lnTo>
                  <a:lnTo>
                    <a:pt x="2108" y="2784"/>
                  </a:lnTo>
                  <a:lnTo>
                    <a:pt x="2108" y="2784"/>
                  </a:lnTo>
                  <a:lnTo>
                    <a:pt x="2110" y="2788"/>
                  </a:lnTo>
                  <a:lnTo>
                    <a:pt x="2110" y="2788"/>
                  </a:lnTo>
                  <a:lnTo>
                    <a:pt x="2112" y="2794"/>
                  </a:lnTo>
                  <a:lnTo>
                    <a:pt x="2112" y="2794"/>
                  </a:lnTo>
                  <a:lnTo>
                    <a:pt x="2112" y="2798"/>
                  </a:lnTo>
                  <a:lnTo>
                    <a:pt x="2112" y="2798"/>
                  </a:lnTo>
                  <a:lnTo>
                    <a:pt x="2112" y="2802"/>
                  </a:lnTo>
                  <a:lnTo>
                    <a:pt x="2112" y="2802"/>
                  </a:lnTo>
                  <a:lnTo>
                    <a:pt x="2112" y="2804"/>
                  </a:lnTo>
                  <a:lnTo>
                    <a:pt x="2114" y="2808"/>
                  </a:lnTo>
                  <a:lnTo>
                    <a:pt x="2114" y="2808"/>
                  </a:lnTo>
                  <a:lnTo>
                    <a:pt x="2114" y="2812"/>
                  </a:lnTo>
                  <a:lnTo>
                    <a:pt x="2114" y="2812"/>
                  </a:lnTo>
                  <a:lnTo>
                    <a:pt x="2114" y="2814"/>
                  </a:lnTo>
                  <a:lnTo>
                    <a:pt x="2114" y="2814"/>
                  </a:lnTo>
                  <a:lnTo>
                    <a:pt x="2114" y="2818"/>
                  </a:lnTo>
                  <a:lnTo>
                    <a:pt x="2114" y="2818"/>
                  </a:lnTo>
                  <a:lnTo>
                    <a:pt x="2112" y="2820"/>
                  </a:lnTo>
                  <a:lnTo>
                    <a:pt x="2112" y="2820"/>
                  </a:lnTo>
                  <a:lnTo>
                    <a:pt x="2112" y="2822"/>
                  </a:lnTo>
                  <a:lnTo>
                    <a:pt x="2112" y="2822"/>
                  </a:lnTo>
                  <a:lnTo>
                    <a:pt x="2112" y="2826"/>
                  </a:lnTo>
                  <a:lnTo>
                    <a:pt x="2112" y="2826"/>
                  </a:lnTo>
                  <a:lnTo>
                    <a:pt x="2114" y="2830"/>
                  </a:lnTo>
                  <a:lnTo>
                    <a:pt x="2114" y="2830"/>
                  </a:lnTo>
                  <a:lnTo>
                    <a:pt x="2114" y="2832"/>
                  </a:lnTo>
                  <a:lnTo>
                    <a:pt x="2114" y="2834"/>
                  </a:lnTo>
                  <a:lnTo>
                    <a:pt x="2114" y="2834"/>
                  </a:lnTo>
                  <a:lnTo>
                    <a:pt x="2116" y="2838"/>
                  </a:lnTo>
                  <a:lnTo>
                    <a:pt x="2116" y="2838"/>
                  </a:lnTo>
                  <a:lnTo>
                    <a:pt x="2118" y="2844"/>
                  </a:lnTo>
                  <a:lnTo>
                    <a:pt x="2118" y="2844"/>
                  </a:lnTo>
                  <a:lnTo>
                    <a:pt x="2122" y="2848"/>
                  </a:lnTo>
                  <a:lnTo>
                    <a:pt x="2122" y="2848"/>
                  </a:lnTo>
                  <a:lnTo>
                    <a:pt x="2122" y="2852"/>
                  </a:lnTo>
                  <a:lnTo>
                    <a:pt x="2122" y="2854"/>
                  </a:lnTo>
                  <a:lnTo>
                    <a:pt x="2122" y="2854"/>
                  </a:lnTo>
                  <a:lnTo>
                    <a:pt x="2122" y="2856"/>
                  </a:lnTo>
                  <a:lnTo>
                    <a:pt x="2122" y="2856"/>
                  </a:lnTo>
                  <a:lnTo>
                    <a:pt x="2122" y="2860"/>
                  </a:lnTo>
                  <a:lnTo>
                    <a:pt x="2122" y="2860"/>
                  </a:lnTo>
                  <a:lnTo>
                    <a:pt x="2122" y="2864"/>
                  </a:lnTo>
                  <a:lnTo>
                    <a:pt x="2122" y="2864"/>
                  </a:lnTo>
                  <a:lnTo>
                    <a:pt x="2124" y="2866"/>
                  </a:lnTo>
                  <a:lnTo>
                    <a:pt x="2124" y="2866"/>
                  </a:lnTo>
                  <a:lnTo>
                    <a:pt x="2124" y="2868"/>
                  </a:lnTo>
                  <a:lnTo>
                    <a:pt x="2124" y="2868"/>
                  </a:lnTo>
                  <a:lnTo>
                    <a:pt x="2124" y="2872"/>
                  </a:lnTo>
                  <a:lnTo>
                    <a:pt x="2124" y="2872"/>
                  </a:lnTo>
                  <a:lnTo>
                    <a:pt x="2126" y="2876"/>
                  </a:lnTo>
                  <a:lnTo>
                    <a:pt x="2126" y="2876"/>
                  </a:lnTo>
                  <a:lnTo>
                    <a:pt x="2126" y="2878"/>
                  </a:lnTo>
                  <a:lnTo>
                    <a:pt x="2126" y="2878"/>
                  </a:lnTo>
                  <a:lnTo>
                    <a:pt x="2126" y="2880"/>
                  </a:lnTo>
                  <a:lnTo>
                    <a:pt x="2126" y="2880"/>
                  </a:lnTo>
                  <a:lnTo>
                    <a:pt x="2124" y="2884"/>
                  </a:lnTo>
                  <a:lnTo>
                    <a:pt x="2124" y="2884"/>
                  </a:lnTo>
                  <a:lnTo>
                    <a:pt x="2126" y="2888"/>
                  </a:lnTo>
                  <a:lnTo>
                    <a:pt x="2126" y="2888"/>
                  </a:lnTo>
                  <a:lnTo>
                    <a:pt x="2126" y="2890"/>
                  </a:lnTo>
                  <a:lnTo>
                    <a:pt x="2126" y="2890"/>
                  </a:lnTo>
                  <a:lnTo>
                    <a:pt x="2126" y="2890"/>
                  </a:lnTo>
                  <a:lnTo>
                    <a:pt x="2126" y="2896"/>
                  </a:lnTo>
                  <a:lnTo>
                    <a:pt x="2126" y="2896"/>
                  </a:lnTo>
                  <a:lnTo>
                    <a:pt x="2126" y="2898"/>
                  </a:lnTo>
                  <a:lnTo>
                    <a:pt x="2126" y="2898"/>
                  </a:lnTo>
                  <a:lnTo>
                    <a:pt x="2126" y="2902"/>
                  </a:lnTo>
                  <a:lnTo>
                    <a:pt x="2126" y="2902"/>
                  </a:lnTo>
                  <a:lnTo>
                    <a:pt x="2128" y="2908"/>
                  </a:lnTo>
                  <a:lnTo>
                    <a:pt x="2128" y="2908"/>
                  </a:lnTo>
                  <a:lnTo>
                    <a:pt x="2130" y="2912"/>
                  </a:lnTo>
                  <a:lnTo>
                    <a:pt x="2130" y="2912"/>
                  </a:lnTo>
                  <a:lnTo>
                    <a:pt x="2130" y="2914"/>
                  </a:lnTo>
                  <a:lnTo>
                    <a:pt x="2130" y="2914"/>
                  </a:lnTo>
                  <a:lnTo>
                    <a:pt x="2128" y="2918"/>
                  </a:lnTo>
                  <a:lnTo>
                    <a:pt x="2128" y="2918"/>
                  </a:lnTo>
                  <a:lnTo>
                    <a:pt x="2128" y="2922"/>
                  </a:lnTo>
                  <a:lnTo>
                    <a:pt x="2128" y="2922"/>
                  </a:lnTo>
                  <a:lnTo>
                    <a:pt x="2128" y="2922"/>
                  </a:lnTo>
                  <a:lnTo>
                    <a:pt x="2128" y="2922"/>
                  </a:lnTo>
                  <a:lnTo>
                    <a:pt x="2128" y="2922"/>
                  </a:lnTo>
                  <a:lnTo>
                    <a:pt x="2128" y="2928"/>
                  </a:lnTo>
                  <a:lnTo>
                    <a:pt x="2128" y="2928"/>
                  </a:lnTo>
                  <a:lnTo>
                    <a:pt x="2130" y="2930"/>
                  </a:lnTo>
                  <a:lnTo>
                    <a:pt x="2130" y="2930"/>
                  </a:lnTo>
                  <a:lnTo>
                    <a:pt x="2132" y="2932"/>
                  </a:lnTo>
                  <a:lnTo>
                    <a:pt x="2132" y="2932"/>
                  </a:lnTo>
                  <a:lnTo>
                    <a:pt x="2132" y="2936"/>
                  </a:lnTo>
                  <a:lnTo>
                    <a:pt x="2132" y="2936"/>
                  </a:lnTo>
                  <a:lnTo>
                    <a:pt x="2132" y="2936"/>
                  </a:lnTo>
                  <a:lnTo>
                    <a:pt x="2132" y="2940"/>
                  </a:lnTo>
                  <a:lnTo>
                    <a:pt x="2132" y="2942"/>
                  </a:lnTo>
                  <a:lnTo>
                    <a:pt x="2132" y="2942"/>
                  </a:lnTo>
                  <a:lnTo>
                    <a:pt x="2132" y="2944"/>
                  </a:lnTo>
                  <a:lnTo>
                    <a:pt x="2132" y="2944"/>
                  </a:lnTo>
                  <a:lnTo>
                    <a:pt x="2132" y="2946"/>
                  </a:lnTo>
                  <a:lnTo>
                    <a:pt x="2132" y="2946"/>
                  </a:lnTo>
                  <a:lnTo>
                    <a:pt x="2132" y="2950"/>
                  </a:lnTo>
                  <a:lnTo>
                    <a:pt x="2132" y="2950"/>
                  </a:lnTo>
                  <a:lnTo>
                    <a:pt x="2132" y="2952"/>
                  </a:lnTo>
                  <a:lnTo>
                    <a:pt x="2132" y="2952"/>
                  </a:lnTo>
                  <a:lnTo>
                    <a:pt x="2132" y="2958"/>
                  </a:lnTo>
                  <a:lnTo>
                    <a:pt x="2132" y="2958"/>
                  </a:lnTo>
                  <a:lnTo>
                    <a:pt x="2132" y="2960"/>
                  </a:lnTo>
                  <a:lnTo>
                    <a:pt x="2132" y="2960"/>
                  </a:lnTo>
                  <a:lnTo>
                    <a:pt x="2132" y="2964"/>
                  </a:lnTo>
                  <a:lnTo>
                    <a:pt x="2132" y="2964"/>
                  </a:lnTo>
                  <a:lnTo>
                    <a:pt x="2136" y="2970"/>
                  </a:lnTo>
                  <a:lnTo>
                    <a:pt x="2136" y="2970"/>
                  </a:lnTo>
                  <a:lnTo>
                    <a:pt x="2136" y="2972"/>
                  </a:lnTo>
                  <a:lnTo>
                    <a:pt x="2136" y="2972"/>
                  </a:lnTo>
                  <a:lnTo>
                    <a:pt x="2138" y="2974"/>
                  </a:lnTo>
                  <a:lnTo>
                    <a:pt x="2138" y="2974"/>
                  </a:lnTo>
                  <a:lnTo>
                    <a:pt x="2140" y="2976"/>
                  </a:lnTo>
                  <a:lnTo>
                    <a:pt x="2140" y="2976"/>
                  </a:lnTo>
                  <a:lnTo>
                    <a:pt x="2140" y="2980"/>
                  </a:lnTo>
                  <a:lnTo>
                    <a:pt x="2140" y="2980"/>
                  </a:lnTo>
                  <a:lnTo>
                    <a:pt x="2140" y="2982"/>
                  </a:lnTo>
                  <a:lnTo>
                    <a:pt x="2140" y="2982"/>
                  </a:lnTo>
                  <a:lnTo>
                    <a:pt x="2140" y="2984"/>
                  </a:lnTo>
                  <a:lnTo>
                    <a:pt x="2140" y="2984"/>
                  </a:lnTo>
                  <a:lnTo>
                    <a:pt x="2142" y="2988"/>
                  </a:lnTo>
                  <a:lnTo>
                    <a:pt x="2142" y="2988"/>
                  </a:lnTo>
                  <a:lnTo>
                    <a:pt x="2142" y="2988"/>
                  </a:lnTo>
                  <a:lnTo>
                    <a:pt x="2142" y="2988"/>
                  </a:lnTo>
                  <a:lnTo>
                    <a:pt x="2142" y="2992"/>
                  </a:lnTo>
                  <a:lnTo>
                    <a:pt x="2142" y="2992"/>
                  </a:lnTo>
                  <a:lnTo>
                    <a:pt x="2142" y="2994"/>
                  </a:lnTo>
                  <a:lnTo>
                    <a:pt x="2142" y="2994"/>
                  </a:lnTo>
                  <a:lnTo>
                    <a:pt x="2144" y="2996"/>
                  </a:lnTo>
                  <a:lnTo>
                    <a:pt x="2144" y="2996"/>
                  </a:lnTo>
                  <a:lnTo>
                    <a:pt x="2144" y="3000"/>
                  </a:lnTo>
                  <a:lnTo>
                    <a:pt x="2144" y="3000"/>
                  </a:lnTo>
                  <a:lnTo>
                    <a:pt x="2142" y="3002"/>
                  </a:lnTo>
                  <a:lnTo>
                    <a:pt x="2142" y="3004"/>
                  </a:lnTo>
                  <a:lnTo>
                    <a:pt x="2142" y="3004"/>
                  </a:lnTo>
                  <a:lnTo>
                    <a:pt x="2140" y="3006"/>
                  </a:lnTo>
                  <a:lnTo>
                    <a:pt x="2140" y="3012"/>
                  </a:lnTo>
                  <a:lnTo>
                    <a:pt x="2140" y="3012"/>
                  </a:lnTo>
                  <a:lnTo>
                    <a:pt x="2142" y="3018"/>
                  </a:lnTo>
                  <a:lnTo>
                    <a:pt x="2142" y="3018"/>
                  </a:lnTo>
                  <a:lnTo>
                    <a:pt x="2144" y="3020"/>
                  </a:lnTo>
                  <a:lnTo>
                    <a:pt x="2144" y="3020"/>
                  </a:lnTo>
                  <a:lnTo>
                    <a:pt x="2144" y="3022"/>
                  </a:lnTo>
                  <a:lnTo>
                    <a:pt x="2144" y="3022"/>
                  </a:lnTo>
                  <a:lnTo>
                    <a:pt x="2146" y="3028"/>
                  </a:lnTo>
                  <a:lnTo>
                    <a:pt x="2146" y="3028"/>
                  </a:lnTo>
                  <a:lnTo>
                    <a:pt x="2144" y="3032"/>
                  </a:lnTo>
                  <a:lnTo>
                    <a:pt x="2144" y="3032"/>
                  </a:lnTo>
                  <a:lnTo>
                    <a:pt x="2144" y="3038"/>
                  </a:lnTo>
                  <a:lnTo>
                    <a:pt x="2144" y="3038"/>
                  </a:lnTo>
                  <a:lnTo>
                    <a:pt x="2144" y="3040"/>
                  </a:lnTo>
                  <a:lnTo>
                    <a:pt x="2144" y="3040"/>
                  </a:lnTo>
                  <a:lnTo>
                    <a:pt x="2146" y="3046"/>
                  </a:lnTo>
                  <a:lnTo>
                    <a:pt x="2146" y="3046"/>
                  </a:lnTo>
                  <a:lnTo>
                    <a:pt x="2146" y="3048"/>
                  </a:lnTo>
                  <a:lnTo>
                    <a:pt x="2146" y="3048"/>
                  </a:lnTo>
                  <a:lnTo>
                    <a:pt x="2146" y="3052"/>
                  </a:lnTo>
                  <a:lnTo>
                    <a:pt x="2146" y="3052"/>
                  </a:lnTo>
                  <a:lnTo>
                    <a:pt x="2148" y="3056"/>
                  </a:lnTo>
                  <a:lnTo>
                    <a:pt x="2148" y="3056"/>
                  </a:lnTo>
                  <a:lnTo>
                    <a:pt x="2148" y="3056"/>
                  </a:lnTo>
                  <a:lnTo>
                    <a:pt x="2148" y="3056"/>
                  </a:lnTo>
                  <a:lnTo>
                    <a:pt x="2148" y="3060"/>
                  </a:lnTo>
                  <a:lnTo>
                    <a:pt x="2148" y="3060"/>
                  </a:lnTo>
                  <a:lnTo>
                    <a:pt x="2148" y="3062"/>
                  </a:lnTo>
                  <a:lnTo>
                    <a:pt x="2148" y="3062"/>
                  </a:lnTo>
                  <a:lnTo>
                    <a:pt x="2150" y="3068"/>
                  </a:lnTo>
                  <a:lnTo>
                    <a:pt x="2150" y="3068"/>
                  </a:lnTo>
                  <a:lnTo>
                    <a:pt x="2150" y="3074"/>
                  </a:lnTo>
                  <a:lnTo>
                    <a:pt x="2150" y="3074"/>
                  </a:lnTo>
                  <a:lnTo>
                    <a:pt x="2152" y="3078"/>
                  </a:lnTo>
                  <a:lnTo>
                    <a:pt x="2152" y="3078"/>
                  </a:lnTo>
                  <a:lnTo>
                    <a:pt x="2152" y="3080"/>
                  </a:lnTo>
                  <a:lnTo>
                    <a:pt x="2152" y="3080"/>
                  </a:lnTo>
                  <a:lnTo>
                    <a:pt x="2152" y="3082"/>
                  </a:lnTo>
                  <a:lnTo>
                    <a:pt x="2152" y="3082"/>
                  </a:lnTo>
                  <a:lnTo>
                    <a:pt x="2152" y="3086"/>
                  </a:lnTo>
                  <a:lnTo>
                    <a:pt x="2152" y="3086"/>
                  </a:lnTo>
                  <a:lnTo>
                    <a:pt x="2154" y="3090"/>
                  </a:lnTo>
                  <a:lnTo>
                    <a:pt x="2154" y="3090"/>
                  </a:lnTo>
                  <a:lnTo>
                    <a:pt x="2154" y="3092"/>
                  </a:lnTo>
                  <a:lnTo>
                    <a:pt x="2154" y="3092"/>
                  </a:lnTo>
                  <a:lnTo>
                    <a:pt x="2156" y="3094"/>
                  </a:lnTo>
                  <a:lnTo>
                    <a:pt x="2156" y="3094"/>
                  </a:lnTo>
                  <a:lnTo>
                    <a:pt x="2156" y="3098"/>
                  </a:lnTo>
                  <a:lnTo>
                    <a:pt x="2156" y="3098"/>
                  </a:lnTo>
                  <a:lnTo>
                    <a:pt x="2156" y="3098"/>
                  </a:lnTo>
                  <a:lnTo>
                    <a:pt x="2156" y="3098"/>
                  </a:lnTo>
                  <a:lnTo>
                    <a:pt x="2156" y="3104"/>
                  </a:lnTo>
                  <a:lnTo>
                    <a:pt x="2156" y="3104"/>
                  </a:lnTo>
                  <a:lnTo>
                    <a:pt x="2158" y="3106"/>
                  </a:lnTo>
                  <a:lnTo>
                    <a:pt x="2158" y="3106"/>
                  </a:lnTo>
                  <a:lnTo>
                    <a:pt x="2158" y="3108"/>
                  </a:lnTo>
                  <a:lnTo>
                    <a:pt x="2158" y="3108"/>
                  </a:lnTo>
                  <a:lnTo>
                    <a:pt x="2160" y="3112"/>
                  </a:lnTo>
                  <a:lnTo>
                    <a:pt x="2160" y="3112"/>
                  </a:lnTo>
                  <a:lnTo>
                    <a:pt x="2160" y="3114"/>
                  </a:lnTo>
                  <a:lnTo>
                    <a:pt x="2160" y="3114"/>
                  </a:lnTo>
                  <a:lnTo>
                    <a:pt x="2160" y="3116"/>
                  </a:lnTo>
                  <a:lnTo>
                    <a:pt x="2160" y="3116"/>
                  </a:lnTo>
                  <a:lnTo>
                    <a:pt x="2160" y="3120"/>
                  </a:lnTo>
                  <a:lnTo>
                    <a:pt x="2160" y="3120"/>
                  </a:lnTo>
                  <a:lnTo>
                    <a:pt x="2160" y="3122"/>
                  </a:lnTo>
                  <a:lnTo>
                    <a:pt x="2160" y="3122"/>
                  </a:lnTo>
                  <a:lnTo>
                    <a:pt x="2160" y="3124"/>
                  </a:lnTo>
                  <a:lnTo>
                    <a:pt x="2160" y="3124"/>
                  </a:lnTo>
                  <a:lnTo>
                    <a:pt x="2160" y="3128"/>
                  </a:lnTo>
                  <a:lnTo>
                    <a:pt x="2160" y="3128"/>
                  </a:lnTo>
                  <a:lnTo>
                    <a:pt x="2160" y="3130"/>
                  </a:lnTo>
                  <a:lnTo>
                    <a:pt x="2160" y="3130"/>
                  </a:lnTo>
                  <a:lnTo>
                    <a:pt x="2160" y="3138"/>
                  </a:lnTo>
                  <a:lnTo>
                    <a:pt x="2160" y="3138"/>
                  </a:lnTo>
                  <a:lnTo>
                    <a:pt x="2162" y="3144"/>
                  </a:lnTo>
                  <a:lnTo>
                    <a:pt x="2162" y="3144"/>
                  </a:lnTo>
                  <a:lnTo>
                    <a:pt x="2162" y="3146"/>
                  </a:lnTo>
                  <a:lnTo>
                    <a:pt x="2162" y="3146"/>
                  </a:lnTo>
                  <a:lnTo>
                    <a:pt x="2164" y="3148"/>
                  </a:lnTo>
                  <a:lnTo>
                    <a:pt x="2164" y="3148"/>
                  </a:lnTo>
                  <a:lnTo>
                    <a:pt x="2166" y="3152"/>
                  </a:lnTo>
                  <a:lnTo>
                    <a:pt x="2166" y="3152"/>
                  </a:lnTo>
                  <a:lnTo>
                    <a:pt x="2166" y="3154"/>
                  </a:lnTo>
                  <a:lnTo>
                    <a:pt x="2166" y="3154"/>
                  </a:lnTo>
                  <a:lnTo>
                    <a:pt x="2164" y="3156"/>
                  </a:lnTo>
                  <a:lnTo>
                    <a:pt x="2164" y="3156"/>
                  </a:lnTo>
                  <a:lnTo>
                    <a:pt x="2162" y="3160"/>
                  </a:lnTo>
                  <a:lnTo>
                    <a:pt x="2164" y="3164"/>
                  </a:lnTo>
                  <a:lnTo>
                    <a:pt x="2164" y="3164"/>
                  </a:lnTo>
                  <a:lnTo>
                    <a:pt x="2164" y="3166"/>
                  </a:lnTo>
                  <a:lnTo>
                    <a:pt x="2164" y="3166"/>
                  </a:lnTo>
                  <a:lnTo>
                    <a:pt x="2164" y="3170"/>
                  </a:lnTo>
                  <a:lnTo>
                    <a:pt x="2164" y="3170"/>
                  </a:lnTo>
                  <a:lnTo>
                    <a:pt x="2166" y="3172"/>
                  </a:lnTo>
                  <a:lnTo>
                    <a:pt x="2166" y="3172"/>
                  </a:lnTo>
                  <a:lnTo>
                    <a:pt x="2168" y="3174"/>
                  </a:lnTo>
                  <a:lnTo>
                    <a:pt x="2168" y="3174"/>
                  </a:lnTo>
                  <a:lnTo>
                    <a:pt x="2168" y="3176"/>
                  </a:lnTo>
                  <a:lnTo>
                    <a:pt x="2168" y="3176"/>
                  </a:lnTo>
                  <a:lnTo>
                    <a:pt x="2168" y="3180"/>
                  </a:lnTo>
                  <a:lnTo>
                    <a:pt x="2168" y="3180"/>
                  </a:lnTo>
                  <a:lnTo>
                    <a:pt x="2168" y="3182"/>
                  </a:lnTo>
                  <a:lnTo>
                    <a:pt x="2168" y="3182"/>
                  </a:lnTo>
                  <a:lnTo>
                    <a:pt x="2170" y="3184"/>
                  </a:lnTo>
                  <a:lnTo>
                    <a:pt x="2170" y="3184"/>
                  </a:lnTo>
                  <a:lnTo>
                    <a:pt x="2172" y="3190"/>
                  </a:lnTo>
                  <a:lnTo>
                    <a:pt x="2172" y="3190"/>
                  </a:lnTo>
                  <a:lnTo>
                    <a:pt x="2172" y="3192"/>
                  </a:lnTo>
                  <a:lnTo>
                    <a:pt x="2172" y="3192"/>
                  </a:lnTo>
                  <a:lnTo>
                    <a:pt x="2170" y="3194"/>
                  </a:lnTo>
                  <a:lnTo>
                    <a:pt x="2170" y="3194"/>
                  </a:lnTo>
                  <a:lnTo>
                    <a:pt x="2168" y="3198"/>
                  </a:lnTo>
                  <a:lnTo>
                    <a:pt x="2168" y="3198"/>
                  </a:lnTo>
                  <a:lnTo>
                    <a:pt x="2168" y="3204"/>
                  </a:lnTo>
                  <a:lnTo>
                    <a:pt x="2170" y="3204"/>
                  </a:lnTo>
                  <a:lnTo>
                    <a:pt x="2170" y="3204"/>
                  </a:lnTo>
                  <a:lnTo>
                    <a:pt x="2170" y="3210"/>
                  </a:lnTo>
                  <a:lnTo>
                    <a:pt x="2170" y="3210"/>
                  </a:lnTo>
                  <a:lnTo>
                    <a:pt x="2172" y="3214"/>
                  </a:lnTo>
                  <a:lnTo>
                    <a:pt x="2172" y="3214"/>
                  </a:lnTo>
                  <a:lnTo>
                    <a:pt x="2172" y="3220"/>
                  </a:lnTo>
                  <a:lnTo>
                    <a:pt x="2172" y="3220"/>
                  </a:lnTo>
                  <a:lnTo>
                    <a:pt x="2172" y="3224"/>
                  </a:lnTo>
                  <a:lnTo>
                    <a:pt x="2172" y="3224"/>
                  </a:lnTo>
                  <a:lnTo>
                    <a:pt x="2172" y="3224"/>
                  </a:lnTo>
                  <a:lnTo>
                    <a:pt x="2174" y="3232"/>
                  </a:lnTo>
                  <a:lnTo>
                    <a:pt x="2174" y="3232"/>
                  </a:lnTo>
                  <a:lnTo>
                    <a:pt x="2174" y="3234"/>
                  </a:lnTo>
                  <a:lnTo>
                    <a:pt x="2174" y="3234"/>
                  </a:lnTo>
                  <a:lnTo>
                    <a:pt x="2174" y="3238"/>
                  </a:lnTo>
                  <a:lnTo>
                    <a:pt x="2174" y="3238"/>
                  </a:lnTo>
                  <a:lnTo>
                    <a:pt x="2178" y="3240"/>
                  </a:lnTo>
                  <a:lnTo>
                    <a:pt x="2178" y="3240"/>
                  </a:lnTo>
                  <a:lnTo>
                    <a:pt x="2178" y="3242"/>
                  </a:lnTo>
                  <a:lnTo>
                    <a:pt x="2178" y="3242"/>
                  </a:lnTo>
                  <a:lnTo>
                    <a:pt x="2178" y="3244"/>
                  </a:lnTo>
                  <a:lnTo>
                    <a:pt x="2178" y="3244"/>
                  </a:lnTo>
                  <a:lnTo>
                    <a:pt x="2180" y="3246"/>
                  </a:lnTo>
                  <a:lnTo>
                    <a:pt x="2180" y="3246"/>
                  </a:lnTo>
                  <a:lnTo>
                    <a:pt x="2178" y="3250"/>
                  </a:lnTo>
                  <a:lnTo>
                    <a:pt x="2178" y="3250"/>
                  </a:lnTo>
                  <a:lnTo>
                    <a:pt x="2180" y="3254"/>
                  </a:lnTo>
                  <a:lnTo>
                    <a:pt x="2180" y="3254"/>
                  </a:lnTo>
                  <a:lnTo>
                    <a:pt x="2180" y="3256"/>
                  </a:lnTo>
                  <a:lnTo>
                    <a:pt x="2180" y="3256"/>
                  </a:lnTo>
                  <a:lnTo>
                    <a:pt x="2180" y="3262"/>
                  </a:lnTo>
                  <a:lnTo>
                    <a:pt x="2180" y="3262"/>
                  </a:lnTo>
                  <a:lnTo>
                    <a:pt x="2180" y="3264"/>
                  </a:lnTo>
                  <a:lnTo>
                    <a:pt x="2180" y="3264"/>
                  </a:lnTo>
                  <a:lnTo>
                    <a:pt x="2178" y="3266"/>
                  </a:lnTo>
                  <a:lnTo>
                    <a:pt x="2178" y="3266"/>
                  </a:lnTo>
                  <a:lnTo>
                    <a:pt x="2180" y="3270"/>
                  </a:lnTo>
                  <a:lnTo>
                    <a:pt x="2180" y="3270"/>
                  </a:lnTo>
                  <a:lnTo>
                    <a:pt x="2180" y="3272"/>
                  </a:lnTo>
                  <a:lnTo>
                    <a:pt x="2180" y="3272"/>
                  </a:lnTo>
                  <a:lnTo>
                    <a:pt x="2180" y="3274"/>
                  </a:lnTo>
                  <a:lnTo>
                    <a:pt x="2180" y="3274"/>
                  </a:lnTo>
                  <a:lnTo>
                    <a:pt x="2180" y="3278"/>
                  </a:lnTo>
                  <a:lnTo>
                    <a:pt x="2180" y="3278"/>
                  </a:lnTo>
                  <a:lnTo>
                    <a:pt x="2180" y="3282"/>
                  </a:lnTo>
                  <a:lnTo>
                    <a:pt x="2180" y="3282"/>
                  </a:lnTo>
                  <a:lnTo>
                    <a:pt x="2180" y="3284"/>
                  </a:lnTo>
                  <a:lnTo>
                    <a:pt x="2180" y="3284"/>
                  </a:lnTo>
                  <a:lnTo>
                    <a:pt x="2182" y="3288"/>
                  </a:lnTo>
                  <a:lnTo>
                    <a:pt x="2182" y="3288"/>
                  </a:lnTo>
                  <a:lnTo>
                    <a:pt x="2182" y="3288"/>
                  </a:lnTo>
                  <a:lnTo>
                    <a:pt x="2182" y="3288"/>
                  </a:lnTo>
                  <a:lnTo>
                    <a:pt x="2184" y="3294"/>
                  </a:lnTo>
                  <a:lnTo>
                    <a:pt x="2184" y="3294"/>
                  </a:lnTo>
                  <a:lnTo>
                    <a:pt x="2186" y="3300"/>
                  </a:lnTo>
                  <a:lnTo>
                    <a:pt x="2186" y="3300"/>
                  </a:lnTo>
                  <a:lnTo>
                    <a:pt x="2188" y="3304"/>
                  </a:lnTo>
                  <a:lnTo>
                    <a:pt x="2188" y="3306"/>
                  </a:lnTo>
                  <a:lnTo>
                    <a:pt x="2188" y="3306"/>
                  </a:lnTo>
                  <a:lnTo>
                    <a:pt x="2190" y="3310"/>
                  </a:lnTo>
                  <a:lnTo>
                    <a:pt x="2190" y="3310"/>
                  </a:lnTo>
                  <a:lnTo>
                    <a:pt x="2190" y="3314"/>
                  </a:lnTo>
                  <a:lnTo>
                    <a:pt x="2190" y="3314"/>
                  </a:lnTo>
                  <a:lnTo>
                    <a:pt x="2190" y="3316"/>
                  </a:lnTo>
                  <a:lnTo>
                    <a:pt x="2190" y="3316"/>
                  </a:lnTo>
                  <a:lnTo>
                    <a:pt x="2188" y="3320"/>
                  </a:lnTo>
                  <a:lnTo>
                    <a:pt x="2188" y="3320"/>
                  </a:lnTo>
                  <a:lnTo>
                    <a:pt x="2188" y="3324"/>
                  </a:lnTo>
                  <a:lnTo>
                    <a:pt x="2188" y="3324"/>
                  </a:lnTo>
                  <a:lnTo>
                    <a:pt x="2190" y="3326"/>
                  </a:lnTo>
                  <a:lnTo>
                    <a:pt x="2190" y="3332"/>
                  </a:lnTo>
                  <a:lnTo>
                    <a:pt x="2190" y="3332"/>
                  </a:lnTo>
                  <a:lnTo>
                    <a:pt x="2190" y="3332"/>
                  </a:lnTo>
                  <a:lnTo>
                    <a:pt x="2190" y="3332"/>
                  </a:lnTo>
                  <a:lnTo>
                    <a:pt x="2186" y="3340"/>
                  </a:lnTo>
                  <a:lnTo>
                    <a:pt x="2186" y="3340"/>
                  </a:lnTo>
                  <a:lnTo>
                    <a:pt x="2186" y="3342"/>
                  </a:lnTo>
                  <a:lnTo>
                    <a:pt x="2188" y="3344"/>
                  </a:lnTo>
                  <a:lnTo>
                    <a:pt x="2190" y="3346"/>
                  </a:lnTo>
                  <a:lnTo>
                    <a:pt x="2190" y="3346"/>
                  </a:lnTo>
                  <a:lnTo>
                    <a:pt x="2192" y="3348"/>
                  </a:lnTo>
                  <a:lnTo>
                    <a:pt x="2194" y="3350"/>
                  </a:lnTo>
                  <a:lnTo>
                    <a:pt x="2194" y="3350"/>
                  </a:lnTo>
                  <a:lnTo>
                    <a:pt x="2192" y="3356"/>
                  </a:lnTo>
                  <a:lnTo>
                    <a:pt x="2192" y="3356"/>
                  </a:lnTo>
                  <a:lnTo>
                    <a:pt x="2192" y="3362"/>
                  </a:lnTo>
                  <a:lnTo>
                    <a:pt x="2194" y="3362"/>
                  </a:lnTo>
                  <a:lnTo>
                    <a:pt x="2194" y="3362"/>
                  </a:lnTo>
                  <a:lnTo>
                    <a:pt x="2194" y="3364"/>
                  </a:lnTo>
                  <a:lnTo>
                    <a:pt x="2194" y="3364"/>
                  </a:lnTo>
                  <a:lnTo>
                    <a:pt x="2194" y="3368"/>
                  </a:lnTo>
                  <a:lnTo>
                    <a:pt x="2194" y="3368"/>
                  </a:lnTo>
                  <a:lnTo>
                    <a:pt x="2196" y="3372"/>
                  </a:lnTo>
                  <a:lnTo>
                    <a:pt x="2196" y="3372"/>
                  </a:lnTo>
                  <a:lnTo>
                    <a:pt x="2196" y="3374"/>
                  </a:lnTo>
                  <a:lnTo>
                    <a:pt x="2196" y="3374"/>
                  </a:lnTo>
                  <a:lnTo>
                    <a:pt x="2198" y="3378"/>
                  </a:lnTo>
                  <a:lnTo>
                    <a:pt x="2198" y="3378"/>
                  </a:lnTo>
                  <a:lnTo>
                    <a:pt x="2200" y="3380"/>
                  </a:lnTo>
                  <a:lnTo>
                    <a:pt x="2200" y="3380"/>
                  </a:lnTo>
                  <a:lnTo>
                    <a:pt x="2200" y="3382"/>
                  </a:lnTo>
                  <a:lnTo>
                    <a:pt x="2200" y="3382"/>
                  </a:lnTo>
                  <a:lnTo>
                    <a:pt x="2202" y="3384"/>
                  </a:lnTo>
                  <a:lnTo>
                    <a:pt x="2202" y="3386"/>
                  </a:lnTo>
                  <a:lnTo>
                    <a:pt x="2202" y="3386"/>
                  </a:lnTo>
                  <a:lnTo>
                    <a:pt x="2204" y="3388"/>
                  </a:lnTo>
                  <a:lnTo>
                    <a:pt x="2204" y="3388"/>
                  </a:lnTo>
                  <a:lnTo>
                    <a:pt x="2202" y="3394"/>
                  </a:lnTo>
                  <a:lnTo>
                    <a:pt x="2202" y="3394"/>
                  </a:lnTo>
                  <a:lnTo>
                    <a:pt x="2202" y="3396"/>
                  </a:lnTo>
                  <a:lnTo>
                    <a:pt x="2202" y="3396"/>
                  </a:lnTo>
                  <a:lnTo>
                    <a:pt x="2200" y="3398"/>
                  </a:lnTo>
                  <a:lnTo>
                    <a:pt x="2200" y="3398"/>
                  </a:lnTo>
                  <a:lnTo>
                    <a:pt x="2200" y="3402"/>
                  </a:lnTo>
                  <a:lnTo>
                    <a:pt x="2200" y="3402"/>
                  </a:lnTo>
                  <a:lnTo>
                    <a:pt x="2200" y="3404"/>
                  </a:lnTo>
                  <a:lnTo>
                    <a:pt x="2200" y="3404"/>
                  </a:lnTo>
                  <a:lnTo>
                    <a:pt x="2200" y="3406"/>
                  </a:lnTo>
                  <a:lnTo>
                    <a:pt x="2200" y="3406"/>
                  </a:lnTo>
                  <a:lnTo>
                    <a:pt x="2198" y="3412"/>
                  </a:lnTo>
                  <a:lnTo>
                    <a:pt x="2198" y="3412"/>
                  </a:lnTo>
                  <a:lnTo>
                    <a:pt x="2200" y="3416"/>
                  </a:lnTo>
                  <a:lnTo>
                    <a:pt x="2200" y="3416"/>
                  </a:lnTo>
                  <a:lnTo>
                    <a:pt x="2202" y="3418"/>
                  </a:lnTo>
                  <a:lnTo>
                    <a:pt x="2202" y="3418"/>
                  </a:lnTo>
                  <a:lnTo>
                    <a:pt x="2202" y="3420"/>
                  </a:lnTo>
                  <a:lnTo>
                    <a:pt x="2202" y="3420"/>
                  </a:lnTo>
                  <a:lnTo>
                    <a:pt x="2204" y="3422"/>
                  </a:lnTo>
                  <a:lnTo>
                    <a:pt x="2204" y="3422"/>
                  </a:lnTo>
                  <a:lnTo>
                    <a:pt x="2206" y="3426"/>
                  </a:lnTo>
                  <a:lnTo>
                    <a:pt x="2206" y="3426"/>
                  </a:lnTo>
                  <a:lnTo>
                    <a:pt x="2206" y="3426"/>
                  </a:lnTo>
                  <a:lnTo>
                    <a:pt x="2206" y="3432"/>
                  </a:lnTo>
                  <a:lnTo>
                    <a:pt x="2206" y="3432"/>
                  </a:lnTo>
                  <a:lnTo>
                    <a:pt x="2206" y="3432"/>
                  </a:lnTo>
                  <a:lnTo>
                    <a:pt x="2204" y="3434"/>
                  </a:lnTo>
                  <a:lnTo>
                    <a:pt x="2204" y="3434"/>
                  </a:lnTo>
                  <a:lnTo>
                    <a:pt x="2204" y="3438"/>
                  </a:lnTo>
                  <a:lnTo>
                    <a:pt x="2204" y="3438"/>
                  </a:lnTo>
                  <a:lnTo>
                    <a:pt x="2204" y="3440"/>
                  </a:lnTo>
                  <a:lnTo>
                    <a:pt x="2204" y="3440"/>
                  </a:lnTo>
                  <a:lnTo>
                    <a:pt x="2202" y="3444"/>
                  </a:lnTo>
                  <a:lnTo>
                    <a:pt x="2202" y="3444"/>
                  </a:lnTo>
                  <a:lnTo>
                    <a:pt x="2204" y="3448"/>
                  </a:lnTo>
                  <a:lnTo>
                    <a:pt x="2204" y="3448"/>
                  </a:lnTo>
                  <a:lnTo>
                    <a:pt x="2204" y="3450"/>
                  </a:lnTo>
                  <a:lnTo>
                    <a:pt x="2204" y="3450"/>
                  </a:lnTo>
                  <a:lnTo>
                    <a:pt x="2206" y="3456"/>
                  </a:lnTo>
                  <a:lnTo>
                    <a:pt x="2206" y="3456"/>
                  </a:lnTo>
                  <a:lnTo>
                    <a:pt x="2210" y="3460"/>
                  </a:lnTo>
                  <a:lnTo>
                    <a:pt x="2210" y="3460"/>
                  </a:lnTo>
                  <a:lnTo>
                    <a:pt x="2212" y="3460"/>
                  </a:lnTo>
                  <a:lnTo>
                    <a:pt x="2212" y="3460"/>
                  </a:lnTo>
                  <a:lnTo>
                    <a:pt x="2212" y="3464"/>
                  </a:lnTo>
                  <a:lnTo>
                    <a:pt x="2212" y="3464"/>
                  </a:lnTo>
                  <a:lnTo>
                    <a:pt x="2212" y="3466"/>
                  </a:lnTo>
                  <a:lnTo>
                    <a:pt x="2212" y="3466"/>
                  </a:lnTo>
                  <a:lnTo>
                    <a:pt x="2210" y="3468"/>
                  </a:lnTo>
                  <a:lnTo>
                    <a:pt x="2210" y="3468"/>
                  </a:lnTo>
                  <a:lnTo>
                    <a:pt x="2210" y="3474"/>
                  </a:lnTo>
                  <a:lnTo>
                    <a:pt x="2210" y="3476"/>
                  </a:lnTo>
                  <a:lnTo>
                    <a:pt x="2210" y="3476"/>
                  </a:lnTo>
                  <a:lnTo>
                    <a:pt x="2208" y="3482"/>
                  </a:lnTo>
                  <a:lnTo>
                    <a:pt x="2208" y="3482"/>
                  </a:lnTo>
                  <a:lnTo>
                    <a:pt x="2210" y="3486"/>
                  </a:lnTo>
                  <a:lnTo>
                    <a:pt x="2210" y="3486"/>
                  </a:lnTo>
                  <a:lnTo>
                    <a:pt x="2210" y="3488"/>
                  </a:lnTo>
                  <a:lnTo>
                    <a:pt x="2210" y="3488"/>
                  </a:lnTo>
                  <a:lnTo>
                    <a:pt x="2212" y="3492"/>
                  </a:lnTo>
                  <a:lnTo>
                    <a:pt x="2212" y="3492"/>
                  </a:lnTo>
                  <a:lnTo>
                    <a:pt x="2212" y="3494"/>
                  </a:lnTo>
                  <a:lnTo>
                    <a:pt x="2212" y="3494"/>
                  </a:lnTo>
                  <a:lnTo>
                    <a:pt x="2214" y="3498"/>
                  </a:lnTo>
                  <a:lnTo>
                    <a:pt x="2214" y="3498"/>
                  </a:lnTo>
                  <a:lnTo>
                    <a:pt x="2214" y="3500"/>
                  </a:lnTo>
                  <a:lnTo>
                    <a:pt x="2214" y="3500"/>
                  </a:lnTo>
                  <a:lnTo>
                    <a:pt x="2216" y="3502"/>
                  </a:lnTo>
                  <a:lnTo>
                    <a:pt x="2216" y="3502"/>
                  </a:lnTo>
                  <a:lnTo>
                    <a:pt x="2216" y="3506"/>
                  </a:lnTo>
                  <a:lnTo>
                    <a:pt x="2216" y="3506"/>
                  </a:lnTo>
                  <a:lnTo>
                    <a:pt x="2218" y="3508"/>
                  </a:lnTo>
                  <a:lnTo>
                    <a:pt x="2218" y="3508"/>
                  </a:lnTo>
                  <a:lnTo>
                    <a:pt x="2218" y="3512"/>
                  </a:lnTo>
                  <a:lnTo>
                    <a:pt x="2218" y="3512"/>
                  </a:lnTo>
                  <a:lnTo>
                    <a:pt x="2220" y="3516"/>
                  </a:lnTo>
                  <a:lnTo>
                    <a:pt x="2220" y="3516"/>
                  </a:lnTo>
                  <a:lnTo>
                    <a:pt x="2220" y="3520"/>
                  </a:lnTo>
                  <a:lnTo>
                    <a:pt x="2220" y="3520"/>
                  </a:lnTo>
                  <a:lnTo>
                    <a:pt x="2220" y="3520"/>
                  </a:lnTo>
                  <a:lnTo>
                    <a:pt x="2220" y="3522"/>
                  </a:lnTo>
                  <a:lnTo>
                    <a:pt x="2220" y="3522"/>
                  </a:lnTo>
                  <a:lnTo>
                    <a:pt x="2220" y="3526"/>
                  </a:lnTo>
                  <a:lnTo>
                    <a:pt x="2220" y="3526"/>
                  </a:lnTo>
                  <a:lnTo>
                    <a:pt x="2220" y="3530"/>
                  </a:lnTo>
                  <a:lnTo>
                    <a:pt x="2220" y="3530"/>
                  </a:lnTo>
                  <a:lnTo>
                    <a:pt x="2222" y="3532"/>
                  </a:lnTo>
                  <a:lnTo>
                    <a:pt x="2222" y="3532"/>
                  </a:lnTo>
                  <a:lnTo>
                    <a:pt x="2220" y="3534"/>
                  </a:lnTo>
                  <a:lnTo>
                    <a:pt x="2220" y="3534"/>
                  </a:lnTo>
                  <a:lnTo>
                    <a:pt x="2220" y="3538"/>
                  </a:lnTo>
                  <a:lnTo>
                    <a:pt x="2220" y="3538"/>
                  </a:lnTo>
                  <a:lnTo>
                    <a:pt x="2222" y="3544"/>
                  </a:lnTo>
                  <a:lnTo>
                    <a:pt x="2222" y="3544"/>
                  </a:lnTo>
                  <a:lnTo>
                    <a:pt x="2222" y="3546"/>
                  </a:lnTo>
                  <a:lnTo>
                    <a:pt x="2222" y="3546"/>
                  </a:lnTo>
                  <a:lnTo>
                    <a:pt x="2222" y="3548"/>
                  </a:lnTo>
                  <a:lnTo>
                    <a:pt x="2222" y="3548"/>
                  </a:lnTo>
                  <a:lnTo>
                    <a:pt x="2222" y="3552"/>
                  </a:lnTo>
                  <a:lnTo>
                    <a:pt x="2222" y="3552"/>
                  </a:lnTo>
                  <a:lnTo>
                    <a:pt x="2222" y="3554"/>
                  </a:lnTo>
                  <a:lnTo>
                    <a:pt x="2222" y="3556"/>
                  </a:lnTo>
                  <a:lnTo>
                    <a:pt x="2222" y="3556"/>
                  </a:lnTo>
                  <a:lnTo>
                    <a:pt x="2222" y="3560"/>
                  </a:lnTo>
                  <a:lnTo>
                    <a:pt x="2222" y="3560"/>
                  </a:lnTo>
                  <a:lnTo>
                    <a:pt x="2224" y="3566"/>
                  </a:lnTo>
                  <a:lnTo>
                    <a:pt x="2224" y="3566"/>
                  </a:lnTo>
                  <a:lnTo>
                    <a:pt x="2224" y="3566"/>
                  </a:lnTo>
                  <a:lnTo>
                    <a:pt x="2224" y="3566"/>
                  </a:lnTo>
                  <a:lnTo>
                    <a:pt x="2224" y="3568"/>
                  </a:lnTo>
                  <a:lnTo>
                    <a:pt x="2224" y="3568"/>
                  </a:lnTo>
                  <a:lnTo>
                    <a:pt x="2224" y="3574"/>
                  </a:lnTo>
                  <a:lnTo>
                    <a:pt x="2224" y="3574"/>
                  </a:lnTo>
                  <a:lnTo>
                    <a:pt x="2226" y="3578"/>
                  </a:lnTo>
                  <a:lnTo>
                    <a:pt x="2226" y="3580"/>
                  </a:lnTo>
                  <a:lnTo>
                    <a:pt x="2226" y="3580"/>
                  </a:lnTo>
                  <a:lnTo>
                    <a:pt x="2226" y="3582"/>
                  </a:lnTo>
                  <a:lnTo>
                    <a:pt x="2226" y="3582"/>
                  </a:lnTo>
                  <a:lnTo>
                    <a:pt x="2228" y="3584"/>
                  </a:lnTo>
                  <a:lnTo>
                    <a:pt x="2228" y="3584"/>
                  </a:lnTo>
                  <a:lnTo>
                    <a:pt x="2228" y="3588"/>
                  </a:lnTo>
                  <a:lnTo>
                    <a:pt x="2228" y="3588"/>
                  </a:lnTo>
                  <a:lnTo>
                    <a:pt x="2228" y="3590"/>
                  </a:lnTo>
                  <a:lnTo>
                    <a:pt x="2228" y="3592"/>
                  </a:lnTo>
                  <a:lnTo>
                    <a:pt x="2228" y="3592"/>
                  </a:lnTo>
                  <a:lnTo>
                    <a:pt x="2230" y="3596"/>
                  </a:lnTo>
                  <a:lnTo>
                    <a:pt x="2230" y="3596"/>
                  </a:lnTo>
                  <a:lnTo>
                    <a:pt x="2234" y="3602"/>
                  </a:lnTo>
                  <a:lnTo>
                    <a:pt x="2234" y="3602"/>
                  </a:lnTo>
                  <a:lnTo>
                    <a:pt x="2234" y="3602"/>
                  </a:lnTo>
                  <a:lnTo>
                    <a:pt x="2236" y="3606"/>
                  </a:lnTo>
                  <a:lnTo>
                    <a:pt x="2236" y="3606"/>
                  </a:lnTo>
                  <a:lnTo>
                    <a:pt x="2234" y="3608"/>
                  </a:lnTo>
                  <a:lnTo>
                    <a:pt x="2234" y="3608"/>
                  </a:lnTo>
                  <a:lnTo>
                    <a:pt x="2234" y="3612"/>
                  </a:lnTo>
                  <a:lnTo>
                    <a:pt x="2234" y="3612"/>
                  </a:lnTo>
                  <a:lnTo>
                    <a:pt x="2234" y="3616"/>
                  </a:lnTo>
                  <a:lnTo>
                    <a:pt x="2234" y="3616"/>
                  </a:lnTo>
                  <a:lnTo>
                    <a:pt x="2234" y="3618"/>
                  </a:lnTo>
                  <a:lnTo>
                    <a:pt x="2234" y="3618"/>
                  </a:lnTo>
                  <a:lnTo>
                    <a:pt x="2234" y="3620"/>
                  </a:lnTo>
                  <a:lnTo>
                    <a:pt x="2234" y="3620"/>
                  </a:lnTo>
                  <a:lnTo>
                    <a:pt x="2234" y="3624"/>
                  </a:lnTo>
                  <a:lnTo>
                    <a:pt x="2234" y="3628"/>
                  </a:lnTo>
                  <a:lnTo>
                    <a:pt x="2234" y="3628"/>
                  </a:lnTo>
                  <a:lnTo>
                    <a:pt x="2234" y="3630"/>
                  </a:lnTo>
                  <a:lnTo>
                    <a:pt x="2234" y="3630"/>
                  </a:lnTo>
                  <a:lnTo>
                    <a:pt x="2234" y="3636"/>
                  </a:lnTo>
                  <a:lnTo>
                    <a:pt x="2234" y="3636"/>
                  </a:lnTo>
                  <a:lnTo>
                    <a:pt x="2234" y="3636"/>
                  </a:lnTo>
                  <a:lnTo>
                    <a:pt x="2234" y="3640"/>
                  </a:lnTo>
                  <a:lnTo>
                    <a:pt x="2234" y="3640"/>
                  </a:lnTo>
                  <a:lnTo>
                    <a:pt x="2234" y="3642"/>
                  </a:lnTo>
                  <a:lnTo>
                    <a:pt x="2234" y="3642"/>
                  </a:lnTo>
                  <a:lnTo>
                    <a:pt x="2234" y="3644"/>
                  </a:lnTo>
                  <a:lnTo>
                    <a:pt x="2234" y="3644"/>
                  </a:lnTo>
                  <a:lnTo>
                    <a:pt x="2234" y="3648"/>
                  </a:lnTo>
                  <a:lnTo>
                    <a:pt x="2234" y="3648"/>
                  </a:lnTo>
                  <a:lnTo>
                    <a:pt x="2236" y="3652"/>
                  </a:lnTo>
                  <a:lnTo>
                    <a:pt x="2236" y="3652"/>
                  </a:lnTo>
                  <a:lnTo>
                    <a:pt x="2236" y="3654"/>
                  </a:lnTo>
                  <a:lnTo>
                    <a:pt x="2236" y="3654"/>
                  </a:lnTo>
                  <a:lnTo>
                    <a:pt x="2236" y="3656"/>
                  </a:lnTo>
                  <a:lnTo>
                    <a:pt x="2236" y="3656"/>
                  </a:lnTo>
                  <a:lnTo>
                    <a:pt x="2236" y="3660"/>
                  </a:lnTo>
                  <a:lnTo>
                    <a:pt x="2236" y="3660"/>
                  </a:lnTo>
                  <a:lnTo>
                    <a:pt x="2238" y="3664"/>
                  </a:lnTo>
                  <a:lnTo>
                    <a:pt x="2238" y="3664"/>
                  </a:lnTo>
                  <a:lnTo>
                    <a:pt x="2240" y="3666"/>
                  </a:lnTo>
                  <a:lnTo>
                    <a:pt x="2240" y="3666"/>
                  </a:lnTo>
                  <a:lnTo>
                    <a:pt x="2240" y="3668"/>
                  </a:lnTo>
                  <a:lnTo>
                    <a:pt x="2240" y="3668"/>
                  </a:lnTo>
                  <a:lnTo>
                    <a:pt x="2240" y="3672"/>
                  </a:lnTo>
                  <a:lnTo>
                    <a:pt x="2240" y="3672"/>
                  </a:lnTo>
                  <a:lnTo>
                    <a:pt x="2240" y="3674"/>
                  </a:lnTo>
                  <a:lnTo>
                    <a:pt x="2240" y="3674"/>
                  </a:lnTo>
                  <a:lnTo>
                    <a:pt x="2240" y="3678"/>
                  </a:lnTo>
                  <a:lnTo>
                    <a:pt x="2240" y="3678"/>
                  </a:lnTo>
                  <a:lnTo>
                    <a:pt x="2242" y="3680"/>
                  </a:lnTo>
                  <a:lnTo>
                    <a:pt x="2242" y="3680"/>
                  </a:lnTo>
                  <a:lnTo>
                    <a:pt x="2242" y="3682"/>
                  </a:lnTo>
                  <a:lnTo>
                    <a:pt x="2242" y="3682"/>
                  </a:lnTo>
                  <a:lnTo>
                    <a:pt x="2244" y="3688"/>
                  </a:lnTo>
                  <a:lnTo>
                    <a:pt x="2244" y="3688"/>
                  </a:lnTo>
                  <a:lnTo>
                    <a:pt x="2242" y="3690"/>
                  </a:lnTo>
                  <a:lnTo>
                    <a:pt x="2242" y="3690"/>
                  </a:lnTo>
                  <a:lnTo>
                    <a:pt x="2242" y="3694"/>
                  </a:lnTo>
                  <a:lnTo>
                    <a:pt x="2242" y="3694"/>
                  </a:lnTo>
                  <a:lnTo>
                    <a:pt x="2242" y="3698"/>
                  </a:lnTo>
                  <a:lnTo>
                    <a:pt x="2242" y="3698"/>
                  </a:lnTo>
                  <a:lnTo>
                    <a:pt x="2244" y="3700"/>
                  </a:lnTo>
                  <a:lnTo>
                    <a:pt x="2244" y="3700"/>
                  </a:lnTo>
                  <a:lnTo>
                    <a:pt x="2244" y="3702"/>
                  </a:lnTo>
                  <a:lnTo>
                    <a:pt x="2244" y="3702"/>
                  </a:lnTo>
                  <a:lnTo>
                    <a:pt x="2244" y="3706"/>
                  </a:lnTo>
                  <a:lnTo>
                    <a:pt x="2248" y="3712"/>
                  </a:lnTo>
                  <a:lnTo>
                    <a:pt x="2248" y="3712"/>
                  </a:lnTo>
                  <a:lnTo>
                    <a:pt x="2248" y="3714"/>
                  </a:lnTo>
                  <a:lnTo>
                    <a:pt x="2248" y="3714"/>
                  </a:lnTo>
                  <a:lnTo>
                    <a:pt x="2250" y="3716"/>
                  </a:lnTo>
                  <a:lnTo>
                    <a:pt x="2250" y="3716"/>
                  </a:lnTo>
                  <a:lnTo>
                    <a:pt x="2250" y="3720"/>
                  </a:lnTo>
                  <a:lnTo>
                    <a:pt x="2250" y="3722"/>
                  </a:lnTo>
                  <a:lnTo>
                    <a:pt x="2250" y="3722"/>
                  </a:lnTo>
                  <a:lnTo>
                    <a:pt x="2250" y="3726"/>
                  </a:lnTo>
                  <a:lnTo>
                    <a:pt x="2250" y="3726"/>
                  </a:lnTo>
                  <a:lnTo>
                    <a:pt x="2250" y="3728"/>
                  </a:lnTo>
                  <a:lnTo>
                    <a:pt x="2250" y="3728"/>
                  </a:lnTo>
                  <a:lnTo>
                    <a:pt x="2250" y="3730"/>
                  </a:lnTo>
                  <a:lnTo>
                    <a:pt x="2250" y="3730"/>
                  </a:lnTo>
                  <a:lnTo>
                    <a:pt x="2250" y="3734"/>
                  </a:lnTo>
                  <a:lnTo>
                    <a:pt x="2250" y="3736"/>
                  </a:lnTo>
                  <a:lnTo>
                    <a:pt x="2250" y="3736"/>
                  </a:lnTo>
                  <a:lnTo>
                    <a:pt x="2250" y="3738"/>
                  </a:lnTo>
                  <a:lnTo>
                    <a:pt x="2250" y="3738"/>
                  </a:lnTo>
                  <a:lnTo>
                    <a:pt x="2248" y="3738"/>
                  </a:lnTo>
                  <a:lnTo>
                    <a:pt x="2248" y="3738"/>
                  </a:lnTo>
                  <a:lnTo>
                    <a:pt x="2244" y="3738"/>
                  </a:lnTo>
                  <a:lnTo>
                    <a:pt x="2244" y="3738"/>
                  </a:lnTo>
                  <a:lnTo>
                    <a:pt x="2242" y="3738"/>
                  </a:lnTo>
                  <a:lnTo>
                    <a:pt x="2242" y="3738"/>
                  </a:lnTo>
                  <a:lnTo>
                    <a:pt x="2238" y="3738"/>
                  </a:lnTo>
                  <a:lnTo>
                    <a:pt x="2238" y="3738"/>
                  </a:lnTo>
                  <a:lnTo>
                    <a:pt x="2232" y="3740"/>
                  </a:lnTo>
                  <a:lnTo>
                    <a:pt x="2230" y="3740"/>
                  </a:lnTo>
                  <a:lnTo>
                    <a:pt x="2230" y="3740"/>
                  </a:lnTo>
                  <a:lnTo>
                    <a:pt x="2228" y="3740"/>
                  </a:lnTo>
                  <a:lnTo>
                    <a:pt x="2228" y="3740"/>
                  </a:lnTo>
                  <a:lnTo>
                    <a:pt x="2224" y="3738"/>
                  </a:lnTo>
                  <a:lnTo>
                    <a:pt x="2222" y="3738"/>
                  </a:lnTo>
                  <a:lnTo>
                    <a:pt x="2222" y="3738"/>
                  </a:lnTo>
                  <a:lnTo>
                    <a:pt x="2216" y="3738"/>
                  </a:lnTo>
                  <a:lnTo>
                    <a:pt x="2216" y="3738"/>
                  </a:lnTo>
                  <a:lnTo>
                    <a:pt x="2214" y="3738"/>
                  </a:lnTo>
                  <a:lnTo>
                    <a:pt x="2214" y="3738"/>
                  </a:lnTo>
                  <a:lnTo>
                    <a:pt x="2208" y="3736"/>
                  </a:lnTo>
                  <a:lnTo>
                    <a:pt x="2208" y="3736"/>
                  </a:lnTo>
                  <a:lnTo>
                    <a:pt x="2206" y="3736"/>
                  </a:lnTo>
                  <a:lnTo>
                    <a:pt x="2206" y="3736"/>
                  </a:lnTo>
                  <a:lnTo>
                    <a:pt x="2200" y="3736"/>
                  </a:lnTo>
                  <a:lnTo>
                    <a:pt x="2200" y="3736"/>
                  </a:lnTo>
                  <a:lnTo>
                    <a:pt x="2198" y="3736"/>
                  </a:lnTo>
                  <a:lnTo>
                    <a:pt x="2198" y="3736"/>
                  </a:lnTo>
                  <a:lnTo>
                    <a:pt x="2194" y="3736"/>
                  </a:lnTo>
                  <a:lnTo>
                    <a:pt x="2194" y="3736"/>
                  </a:lnTo>
                  <a:lnTo>
                    <a:pt x="2190" y="3736"/>
                  </a:lnTo>
                  <a:lnTo>
                    <a:pt x="2188" y="3736"/>
                  </a:lnTo>
                  <a:lnTo>
                    <a:pt x="2188" y="3736"/>
                  </a:lnTo>
                  <a:lnTo>
                    <a:pt x="2188" y="3736"/>
                  </a:lnTo>
                  <a:lnTo>
                    <a:pt x="2184" y="3736"/>
                  </a:lnTo>
                  <a:lnTo>
                    <a:pt x="2184" y="3736"/>
                  </a:lnTo>
                  <a:lnTo>
                    <a:pt x="2182" y="3736"/>
                  </a:lnTo>
                  <a:lnTo>
                    <a:pt x="2182" y="3736"/>
                  </a:lnTo>
                  <a:lnTo>
                    <a:pt x="2178" y="3736"/>
                  </a:lnTo>
                  <a:lnTo>
                    <a:pt x="2178" y="3736"/>
                  </a:lnTo>
                  <a:lnTo>
                    <a:pt x="2178" y="3736"/>
                  </a:lnTo>
                  <a:lnTo>
                    <a:pt x="2176" y="3736"/>
                  </a:lnTo>
                  <a:lnTo>
                    <a:pt x="2176" y="3736"/>
                  </a:lnTo>
                  <a:lnTo>
                    <a:pt x="2174" y="3736"/>
                  </a:lnTo>
                  <a:lnTo>
                    <a:pt x="2174" y="3736"/>
                  </a:lnTo>
                  <a:lnTo>
                    <a:pt x="2170" y="3736"/>
                  </a:lnTo>
                  <a:lnTo>
                    <a:pt x="2170" y="3736"/>
                  </a:lnTo>
                  <a:lnTo>
                    <a:pt x="2168" y="3734"/>
                  </a:lnTo>
                  <a:lnTo>
                    <a:pt x="2168" y="3734"/>
                  </a:lnTo>
                  <a:lnTo>
                    <a:pt x="2168" y="3734"/>
                  </a:lnTo>
                  <a:lnTo>
                    <a:pt x="2168" y="3734"/>
                  </a:lnTo>
                  <a:lnTo>
                    <a:pt x="2166" y="3736"/>
                  </a:lnTo>
                  <a:lnTo>
                    <a:pt x="2166" y="3736"/>
                  </a:lnTo>
                  <a:lnTo>
                    <a:pt x="2162" y="3736"/>
                  </a:lnTo>
                  <a:lnTo>
                    <a:pt x="2162" y="3736"/>
                  </a:lnTo>
                  <a:lnTo>
                    <a:pt x="2160" y="3736"/>
                  </a:lnTo>
                  <a:lnTo>
                    <a:pt x="2160" y="3736"/>
                  </a:lnTo>
                  <a:lnTo>
                    <a:pt x="2158" y="3736"/>
                  </a:lnTo>
                  <a:lnTo>
                    <a:pt x="2158" y="3736"/>
                  </a:lnTo>
                  <a:lnTo>
                    <a:pt x="2152" y="3736"/>
                  </a:lnTo>
                  <a:lnTo>
                    <a:pt x="2152" y="3736"/>
                  </a:lnTo>
                  <a:lnTo>
                    <a:pt x="2150" y="3736"/>
                  </a:lnTo>
                  <a:lnTo>
                    <a:pt x="2150" y="3736"/>
                  </a:lnTo>
                  <a:lnTo>
                    <a:pt x="2144" y="3736"/>
                  </a:lnTo>
                  <a:lnTo>
                    <a:pt x="2144" y="3736"/>
                  </a:lnTo>
                  <a:lnTo>
                    <a:pt x="2144" y="3736"/>
                  </a:lnTo>
                  <a:lnTo>
                    <a:pt x="2142" y="3736"/>
                  </a:lnTo>
                  <a:lnTo>
                    <a:pt x="2142" y="3736"/>
                  </a:lnTo>
                  <a:lnTo>
                    <a:pt x="2138" y="3736"/>
                  </a:lnTo>
                  <a:lnTo>
                    <a:pt x="2138" y="3736"/>
                  </a:lnTo>
                  <a:lnTo>
                    <a:pt x="2136" y="3738"/>
                  </a:lnTo>
                  <a:lnTo>
                    <a:pt x="2136" y="3738"/>
                  </a:lnTo>
                  <a:lnTo>
                    <a:pt x="2134" y="3738"/>
                  </a:lnTo>
                  <a:lnTo>
                    <a:pt x="2134" y="3738"/>
                  </a:lnTo>
                  <a:lnTo>
                    <a:pt x="2132" y="3738"/>
                  </a:lnTo>
                  <a:lnTo>
                    <a:pt x="2132" y="3738"/>
                  </a:lnTo>
                  <a:lnTo>
                    <a:pt x="2128" y="3738"/>
                  </a:lnTo>
                  <a:lnTo>
                    <a:pt x="2128" y="3738"/>
                  </a:lnTo>
                  <a:lnTo>
                    <a:pt x="2126" y="3740"/>
                  </a:lnTo>
                  <a:lnTo>
                    <a:pt x="2126" y="3740"/>
                  </a:lnTo>
                  <a:lnTo>
                    <a:pt x="2124" y="3740"/>
                  </a:lnTo>
                  <a:lnTo>
                    <a:pt x="2124" y="3740"/>
                  </a:lnTo>
                  <a:lnTo>
                    <a:pt x="2120" y="3740"/>
                  </a:lnTo>
                  <a:lnTo>
                    <a:pt x="2120" y="3740"/>
                  </a:lnTo>
                  <a:lnTo>
                    <a:pt x="2116" y="3740"/>
                  </a:lnTo>
                  <a:lnTo>
                    <a:pt x="2116" y="3740"/>
                  </a:lnTo>
                  <a:lnTo>
                    <a:pt x="2116" y="3742"/>
                  </a:lnTo>
                  <a:lnTo>
                    <a:pt x="2116" y="3742"/>
                  </a:lnTo>
                  <a:lnTo>
                    <a:pt x="2112" y="3742"/>
                  </a:lnTo>
                  <a:lnTo>
                    <a:pt x="2112" y="3742"/>
                  </a:lnTo>
                  <a:lnTo>
                    <a:pt x="2110" y="3742"/>
                  </a:lnTo>
                  <a:lnTo>
                    <a:pt x="2110" y="3742"/>
                  </a:lnTo>
                  <a:lnTo>
                    <a:pt x="2108" y="3742"/>
                  </a:lnTo>
                  <a:lnTo>
                    <a:pt x="2108" y="3742"/>
                  </a:lnTo>
                  <a:lnTo>
                    <a:pt x="2104" y="3740"/>
                  </a:lnTo>
                  <a:lnTo>
                    <a:pt x="2104" y="3740"/>
                  </a:lnTo>
                  <a:lnTo>
                    <a:pt x="2100" y="3738"/>
                  </a:lnTo>
                  <a:lnTo>
                    <a:pt x="2100" y="3738"/>
                  </a:lnTo>
                  <a:lnTo>
                    <a:pt x="2092" y="3738"/>
                  </a:lnTo>
                  <a:lnTo>
                    <a:pt x="2092" y="3738"/>
                  </a:lnTo>
                  <a:lnTo>
                    <a:pt x="2088" y="3740"/>
                  </a:lnTo>
                  <a:lnTo>
                    <a:pt x="2088" y="3740"/>
                  </a:lnTo>
                  <a:lnTo>
                    <a:pt x="2088" y="3740"/>
                  </a:lnTo>
                  <a:lnTo>
                    <a:pt x="2088" y="3740"/>
                  </a:lnTo>
                  <a:lnTo>
                    <a:pt x="2086" y="3740"/>
                  </a:lnTo>
                  <a:lnTo>
                    <a:pt x="2086" y="3740"/>
                  </a:lnTo>
                  <a:lnTo>
                    <a:pt x="2082" y="3740"/>
                  </a:lnTo>
                  <a:lnTo>
                    <a:pt x="2082" y="3740"/>
                  </a:lnTo>
                  <a:lnTo>
                    <a:pt x="2082" y="3740"/>
                  </a:lnTo>
                  <a:lnTo>
                    <a:pt x="2078" y="3740"/>
                  </a:lnTo>
                  <a:lnTo>
                    <a:pt x="2076" y="3740"/>
                  </a:lnTo>
                  <a:lnTo>
                    <a:pt x="2076" y="3740"/>
                  </a:lnTo>
                  <a:lnTo>
                    <a:pt x="2072" y="3740"/>
                  </a:lnTo>
                  <a:lnTo>
                    <a:pt x="2072" y="3740"/>
                  </a:lnTo>
                  <a:lnTo>
                    <a:pt x="2070" y="3740"/>
                  </a:lnTo>
                  <a:lnTo>
                    <a:pt x="2070" y="3740"/>
                  </a:lnTo>
                  <a:lnTo>
                    <a:pt x="2066" y="3742"/>
                  </a:lnTo>
                  <a:lnTo>
                    <a:pt x="2066" y="3742"/>
                  </a:lnTo>
                  <a:lnTo>
                    <a:pt x="2062" y="3742"/>
                  </a:lnTo>
                  <a:lnTo>
                    <a:pt x="2062" y="3742"/>
                  </a:lnTo>
                  <a:lnTo>
                    <a:pt x="2062" y="3744"/>
                  </a:lnTo>
                  <a:lnTo>
                    <a:pt x="2062" y="3744"/>
                  </a:lnTo>
                  <a:lnTo>
                    <a:pt x="2062" y="3744"/>
                  </a:lnTo>
                  <a:lnTo>
                    <a:pt x="2062" y="3744"/>
                  </a:lnTo>
                  <a:lnTo>
                    <a:pt x="2056" y="3742"/>
                  </a:lnTo>
                  <a:lnTo>
                    <a:pt x="2056" y="3742"/>
                  </a:lnTo>
                  <a:lnTo>
                    <a:pt x="2054" y="3742"/>
                  </a:lnTo>
                  <a:lnTo>
                    <a:pt x="2054" y="3742"/>
                  </a:lnTo>
                  <a:lnTo>
                    <a:pt x="2052" y="3744"/>
                  </a:lnTo>
                  <a:lnTo>
                    <a:pt x="2052" y="3744"/>
                  </a:lnTo>
                  <a:lnTo>
                    <a:pt x="2048" y="3744"/>
                  </a:lnTo>
                  <a:lnTo>
                    <a:pt x="2046" y="3744"/>
                  </a:lnTo>
                  <a:lnTo>
                    <a:pt x="2046" y="3744"/>
                  </a:lnTo>
                  <a:lnTo>
                    <a:pt x="2044" y="3744"/>
                  </a:lnTo>
                  <a:lnTo>
                    <a:pt x="2044" y="3744"/>
                  </a:lnTo>
                  <a:lnTo>
                    <a:pt x="2042" y="3744"/>
                  </a:lnTo>
                  <a:lnTo>
                    <a:pt x="2042" y="3744"/>
                  </a:lnTo>
                  <a:lnTo>
                    <a:pt x="2042" y="3744"/>
                  </a:lnTo>
                  <a:lnTo>
                    <a:pt x="2042" y="3744"/>
                  </a:lnTo>
                  <a:lnTo>
                    <a:pt x="2040" y="3744"/>
                  </a:lnTo>
                  <a:lnTo>
                    <a:pt x="2040" y="3744"/>
                  </a:lnTo>
                  <a:lnTo>
                    <a:pt x="2036" y="3744"/>
                  </a:lnTo>
                  <a:lnTo>
                    <a:pt x="2036" y="3744"/>
                  </a:lnTo>
                  <a:lnTo>
                    <a:pt x="2032" y="3744"/>
                  </a:lnTo>
                  <a:lnTo>
                    <a:pt x="2032" y="3744"/>
                  </a:lnTo>
                  <a:lnTo>
                    <a:pt x="2030" y="3744"/>
                  </a:lnTo>
                  <a:lnTo>
                    <a:pt x="2030" y="3744"/>
                  </a:lnTo>
                  <a:lnTo>
                    <a:pt x="2030" y="3744"/>
                  </a:lnTo>
                  <a:lnTo>
                    <a:pt x="2028" y="3744"/>
                  </a:lnTo>
                  <a:lnTo>
                    <a:pt x="2028" y="3744"/>
                  </a:lnTo>
                  <a:lnTo>
                    <a:pt x="2026" y="3744"/>
                  </a:lnTo>
                  <a:lnTo>
                    <a:pt x="2026" y="3744"/>
                  </a:lnTo>
                  <a:lnTo>
                    <a:pt x="2022" y="3742"/>
                  </a:lnTo>
                  <a:lnTo>
                    <a:pt x="2018" y="3742"/>
                  </a:lnTo>
                  <a:lnTo>
                    <a:pt x="2018" y="3742"/>
                  </a:lnTo>
                  <a:lnTo>
                    <a:pt x="2014" y="3744"/>
                  </a:lnTo>
                  <a:lnTo>
                    <a:pt x="2014" y="3744"/>
                  </a:lnTo>
                  <a:lnTo>
                    <a:pt x="2012" y="3744"/>
                  </a:lnTo>
                  <a:lnTo>
                    <a:pt x="2012" y="3744"/>
                  </a:lnTo>
                  <a:lnTo>
                    <a:pt x="2010" y="3744"/>
                  </a:lnTo>
                  <a:lnTo>
                    <a:pt x="2010" y="3744"/>
                  </a:lnTo>
                  <a:lnTo>
                    <a:pt x="2006" y="3744"/>
                  </a:lnTo>
                  <a:lnTo>
                    <a:pt x="2006" y="3744"/>
                  </a:lnTo>
                  <a:lnTo>
                    <a:pt x="2002" y="3744"/>
                  </a:lnTo>
                  <a:lnTo>
                    <a:pt x="2000" y="3744"/>
                  </a:lnTo>
                  <a:lnTo>
                    <a:pt x="2000" y="3744"/>
                  </a:lnTo>
                  <a:lnTo>
                    <a:pt x="1994" y="3744"/>
                  </a:lnTo>
                  <a:lnTo>
                    <a:pt x="1994" y="3744"/>
                  </a:lnTo>
                  <a:lnTo>
                    <a:pt x="1992" y="3744"/>
                  </a:lnTo>
                  <a:lnTo>
                    <a:pt x="1992" y="3744"/>
                  </a:lnTo>
                  <a:lnTo>
                    <a:pt x="1992" y="3744"/>
                  </a:lnTo>
                  <a:lnTo>
                    <a:pt x="1986" y="3744"/>
                  </a:lnTo>
                  <a:lnTo>
                    <a:pt x="1986" y="3744"/>
                  </a:lnTo>
                  <a:lnTo>
                    <a:pt x="1982" y="3744"/>
                  </a:lnTo>
                  <a:lnTo>
                    <a:pt x="1982" y="3744"/>
                  </a:lnTo>
                  <a:lnTo>
                    <a:pt x="1980" y="3744"/>
                  </a:lnTo>
                  <a:lnTo>
                    <a:pt x="1980" y="3744"/>
                  </a:lnTo>
                  <a:lnTo>
                    <a:pt x="1976" y="3744"/>
                  </a:lnTo>
                  <a:lnTo>
                    <a:pt x="1974" y="3744"/>
                  </a:lnTo>
                  <a:lnTo>
                    <a:pt x="1974" y="3744"/>
                  </a:lnTo>
                  <a:lnTo>
                    <a:pt x="1968" y="3744"/>
                  </a:lnTo>
                  <a:lnTo>
                    <a:pt x="1968" y="3744"/>
                  </a:lnTo>
                  <a:lnTo>
                    <a:pt x="1964" y="3746"/>
                  </a:lnTo>
                  <a:lnTo>
                    <a:pt x="1964" y="3746"/>
                  </a:lnTo>
                  <a:lnTo>
                    <a:pt x="1962" y="3746"/>
                  </a:lnTo>
                  <a:lnTo>
                    <a:pt x="1962" y="3746"/>
                  </a:lnTo>
                  <a:lnTo>
                    <a:pt x="1958" y="3746"/>
                  </a:lnTo>
                  <a:lnTo>
                    <a:pt x="1958" y="3746"/>
                  </a:lnTo>
                  <a:lnTo>
                    <a:pt x="1956" y="3746"/>
                  </a:lnTo>
                  <a:lnTo>
                    <a:pt x="1956" y="3746"/>
                  </a:lnTo>
                  <a:lnTo>
                    <a:pt x="1950" y="3746"/>
                  </a:lnTo>
                  <a:lnTo>
                    <a:pt x="1948" y="3746"/>
                  </a:lnTo>
                  <a:lnTo>
                    <a:pt x="1948" y="3746"/>
                  </a:lnTo>
                  <a:lnTo>
                    <a:pt x="1944" y="3746"/>
                  </a:lnTo>
                  <a:lnTo>
                    <a:pt x="1944" y="3746"/>
                  </a:lnTo>
                  <a:lnTo>
                    <a:pt x="1942" y="3746"/>
                  </a:lnTo>
                  <a:lnTo>
                    <a:pt x="1942" y="3746"/>
                  </a:lnTo>
                  <a:lnTo>
                    <a:pt x="1938" y="3746"/>
                  </a:lnTo>
                  <a:lnTo>
                    <a:pt x="1938" y="3746"/>
                  </a:lnTo>
                  <a:lnTo>
                    <a:pt x="1936" y="3746"/>
                  </a:lnTo>
                  <a:lnTo>
                    <a:pt x="1936" y="3746"/>
                  </a:lnTo>
                  <a:lnTo>
                    <a:pt x="1936" y="3746"/>
                  </a:lnTo>
                  <a:lnTo>
                    <a:pt x="1934" y="3746"/>
                  </a:lnTo>
                  <a:lnTo>
                    <a:pt x="1934" y="3746"/>
                  </a:lnTo>
                  <a:lnTo>
                    <a:pt x="1930" y="3746"/>
                  </a:lnTo>
                  <a:lnTo>
                    <a:pt x="1930" y="3746"/>
                  </a:lnTo>
                  <a:lnTo>
                    <a:pt x="1926" y="3746"/>
                  </a:lnTo>
                  <a:lnTo>
                    <a:pt x="1926" y="3746"/>
                  </a:lnTo>
                  <a:lnTo>
                    <a:pt x="1924" y="3746"/>
                  </a:lnTo>
                  <a:lnTo>
                    <a:pt x="1922" y="3746"/>
                  </a:lnTo>
                  <a:lnTo>
                    <a:pt x="1922" y="3746"/>
                  </a:lnTo>
                  <a:lnTo>
                    <a:pt x="1918" y="3746"/>
                  </a:lnTo>
                  <a:lnTo>
                    <a:pt x="1918" y="3746"/>
                  </a:lnTo>
                  <a:lnTo>
                    <a:pt x="1912" y="3746"/>
                  </a:lnTo>
                  <a:lnTo>
                    <a:pt x="1912" y="3746"/>
                  </a:lnTo>
                  <a:lnTo>
                    <a:pt x="1910" y="3746"/>
                  </a:lnTo>
                  <a:lnTo>
                    <a:pt x="1910" y="3746"/>
                  </a:lnTo>
                  <a:lnTo>
                    <a:pt x="1904" y="3746"/>
                  </a:lnTo>
                  <a:lnTo>
                    <a:pt x="1900" y="3746"/>
                  </a:lnTo>
                  <a:lnTo>
                    <a:pt x="1900" y="3746"/>
                  </a:lnTo>
                  <a:lnTo>
                    <a:pt x="1898" y="3746"/>
                  </a:lnTo>
                  <a:lnTo>
                    <a:pt x="1898" y="3746"/>
                  </a:lnTo>
                  <a:lnTo>
                    <a:pt x="1896" y="3746"/>
                  </a:lnTo>
                  <a:lnTo>
                    <a:pt x="1896" y="3746"/>
                  </a:lnTo>
                  <a:lnTo>
                    <a:pt x="1892" y="3748"/>
                  </a:lnTo>
                  <a:lnTo>
                    <a:pt x="1892" y="3748"/>
                  </a:lnTo>
                  <a:lnTo>
                    <a:pt x="1890" y="3748"/>
                  </a:lnTo>
                  <a:lnTo>
                    <a:pt x="1890" y="3748"/>
                  </a:lnTo>
                  <a:lnTo>
                    <a:pt x="1886" y="3748"/>
                  </a:lnTo>
                  <a:lnTo>
                    <a:pt x="1886" y="3748"/>
                  </a:lnTo>
                  <a:lnTo>
                    <a:pt x="1884" y="3748"/>
                  </a:lnTo>
                  <a:lnTo>
                    <a:pt x="1884" y="3748"/>
                  </a:lnTo>
                  <a:lnTo>
                    <a:pt x="1882" y="3748"/>
                  </a:lnTo>
                  <a:lnTo>
                    <a:pt x="1882" y="3748"/>
                  </a:lnTo>
                  <a:lnTo>
                    <a:pt x="1880" y="3748"/>
                  </a:lnTo>
                  <a:lnTo>
                    <a:pt x="1880" y="3748"/>
                  </a:lnTo>
                  <a:lnTo>
                    <a:pt x="1876" y="3748"/>
                  </a:lnTo>
                  <a:lnTo>
                    <a:pt x="1876" y="3748"/>
                  </a:lnTo>
                  <a:lnTo>
                    <a:pt x="1872" y="3748"/>
                  </a:lnTo>
                  <a:lnTo>
                    <a:pt x="1870" y="3748"/>
                  </a:lnTo>
                  <a:lnTo>
                    <a:pt x="1870" y="3748"/>
                  </a:lnTo>
                  <a:lnTo>
                    <a:pt x="1870" y="3748"/>
                  </a:lnTo>
                  <a:lnTo>
                    <a:pt x="1870" y="3748"/>
                  </a:lnTo>
                  <a:lnTo>
                    <a:pt x="1866" y="3748"/>
                  </a:lnTo>
                  <a:lnTo>
                    <a:pt x="1866" y="3748"/>
                  </a:lnTo>
                  <a:lnTo>
                    <a:pt x="1866" y="3748"/>
                  </a:lnTo>
                  <a:lnTo>
                    <a:pt x="1866" y="3748"/>
                  </a:lnTo>
                  <a:lnTo>
                    <a:pt x="1864" y="3748"/>
                  </a:lnTo>
                  <a:lnTo>
                    <a:pt x="1864" y="3748"/>
                  </a:lnTo>
                  <a:lnTo>
                    <a:pt x="1860" y="3748"/>
                  </a:lnTo>
                  <a:lnTo>
                    <a:pt x="1854" y="3748"/>
                  </a:lnTo>
                  <a:lnTo>
                    <a:pt x="1854" y="3748"/>
                  </a:lnTo>
                  <a:lnTo>
                    <a:pt x="1850" y="3748"/>
                  </a:lnTo>
                  <a:lnTo>
                    <a:pt x="1850" y="3748"/>
                  </a:lnTo>
                  <a:lnTo>
                    <a:pt x="1848" y="3748"/>
                  </a:lnTo>
                  <a:lnTo>
                    <a:pt x="1848" y="3748"/>
                  </a:lnTo>
                  <a:lnTo>
                    <a:pt x="1846" y="3748"/>
                  </a:lnTo>
                  <a:lnTo>
                    <a:pt x="1846" y="3748"/>
                  </a:lnTo>
                  <a:lnTo>
                    <a:pt x="1842" y="3746"/>
                  </a:lnTo>
                  <a:lnTo>
                    <a:pt x="1842" y="3746"/>
                  </a:lnTo>
                  <a:lnTo>
                    <a:pt x="1840" y="3748"/>
                  </a:lnTo>
                  <a:lnTo>
                    <a:pt x="1840" y="3748"/>
                  </a:lnTo>
                  <a:lnTo>
                    <a:pt x="1838" y="3748"/>
                  </a:lnTo>
                  <a:lnTo>
                    <a:pt x="1838" y="3748"/>
                  </a:lnTo>
                  <a:lnTo>
                    <a:pt x="1834" y="3748"/>
                  </a:lnTo>
                  <a:lnTo>
                    <a:pt x="1834" y="3748"/>
                  </a:lnTo>
                  <a:lnTo>
                    <a:pt x="1832" y="3748"/>
                  </a:lnTo>
                  <a:lnTo>
                    <a:pt x="1832" y="3748"/>
                  </a:lnTo>
                  <a:lnTo>
                    <a:pt x="1832" y="3748"/>
                  </a:lnTo>
                  <a:lnTo>
                    <a:pt x="1828" y="3748"/>
                  </a:lnTo>
                  <a:lnTo>
                    <a:pt x="1828" y="3748"/>
                  </a:lnTo>
                  <a:lnTo>
                    <a:pt x="1828" y="3748"/>
                  </a:lnTo>
                  <a:lnTo>
                    <a:pt x="1826" y="3744"/>
                  </a:lnTo>
                  <a:lnTo>
                    <a:pt x="1826" y="3744"/>
                  </a:lnTo>
                  <a:lnTo>
                    <a:pt x="1826" y="3740"/>
                  </a:lnTo>
                  <a:lnTo>
                    <a:pt x="1826" y="3740"/>
                  </a:lnTo>
                  <a:lnTo>
                    <a:pt x="1826" y="3738"/>
                  </a:lnTo>
                  <a:lnTo>
                    <a:pt x="1826" y="3738"/>
                  </a:lnTo>
                  <a:lnTo>
                    <a:pt x="1826" y="3734"/>
                  </a:lnTo>
                  <a:lnTo>
                    <a:pt x="1826" y="3734"/>
                  </a:lnTo>
                  <a:lnTo>
                    <a:pt x="1826" y="3732"/>
                  </a:lnTo>
                  <a:lnTo>
                    <a:pt x="1826" y="3732"/>
                  </a:lnTo>
                  <a:lnTo>
                    <a:pt x="1826" y="3728"/>
                  </a:lnTo>
                  <a:lnTo>
                    <a:pt x="1826" y="3728"/>
                  </a:lnTo>
                  <a:lnTo>
                    <a:pt x="1826" y="3726"/>
                  </a:lnTo>
                  <a:lnTo>
                    <a:pt x="1826" y="3726"/>
                  </a:lnTo>
                  <a:lnTo>
                    <a:pt x="1826" y="3722"/>
                  </a:lnTo>
                  <a:lnTo>
                    <a:pt x="1826" y="3722"/>
                  </a:lnTo>
                  <a:lnTo>
                    <a:pt x="1828" y="3720"/>
                  </a:lnTo>
                  <a:lnTo>
                    <a:pt x="1828" y="3714"/>
                  </a:lnTo>
                  <a:lnTo>
                    <a:pt x="1828" y="3714"/>
                  </a:lnTo>
                  <a:lnTo>
                    <a:pt x="1826" y="3710"/>
                  </a:lnTo>
                  <a:lnTo>
                    <a:pt x="1826" y="3710"/>
                  </a:lnTo>
                  <a:lnTo>
                    <a:pt x="1826" y="3708"/>
                  </a:lnTo>
                  <a:lnTo>
                    <a:pt x="1826" y="3708"/>
                  </a:lnTo>
                  <a:lnTo>
                    <a:pt x="1826" y="3704"/>
                  </a:lnTo>
                  <a:lnTo>
                    <a:pt x="1826" y="3704"/>
                  </a:lnTo>
                  <a:lnTo>
                    <a:pt x="1826" y="3702"/>
                  </a:lnTo>
                  <a:lnTo>
                    <a:pt x="1826" y="3702"/>
                  </a:lnTo>
                  <a:lnTo>
                    <a:pt x="1824" y="3698"/>
                  </a:lnTo>
                  <a:lnTo>
                    <a:pt x="1824" y="3698"/>
                  </a:lnTo>
                  <a:lnTo>
                    <a:pt x="1824" y="3696"/>
                  </a:lnTo>
                  <a:lnTo>
                    <a:pt x="1824" y="3696"/>
                  </a:lnTo>
                  <a:lnTo>
                    <a:pt x="1824" y="3692"/>
                  </a:lnTo>
                  <a:lnTo>
                    <a:pt x="1824" y="3692"/>
                  </a:lnTo>
                  <a:lnTo>
                    <a:pt x="1824" y="3690"/>
                  </a:lnTo>
                  <a:lnTo>
                    <a:pt x="1824" y="3690"/>
                  </a:lnTo>
                  <a:lnTo>
                    <a:pt x="1824" y="3688"/>
                  </a:lnTo>
                  <a:lnTo>
                    <a:pt x="1824" y="3688"/>
                  </a:lnTo>
                  <a:lnTo>
                    <a:pt x="1824" y="3684"/>
                  </a:lnTo>
                  <a:lnTo>
                    <a:pt x="1824" y="3684"/>
                  </a:lnTo>
                  <a:lnTo>
                    <a:pt x="1822" y="3682"/>
                  </a:lnTo>
                  <a:lnTo>
                    <a:pt x="1822" y="3682"/>
                  </a:lnTo>
                  <a:lnTo>
                    <a:pt x="1822" y="3676"/>
                  </a:lnTo>
                  <a:lnTo>
                    <a:pt x="1822" y="3676"/>
                  </a:lnTo>
                  <a:lnTo>
                    <a:pt x="1822" y="3674"/>
                  </a:lnTo>
                  <a:lnTo>
                    <a:pt x="1822" y="3674"/>
                  </a:lnTo>
                  <a:lnTo>
                    <a:pt x="1822" y="3670"/>
                  </a:lnTo>
                  <a:lnTo>
                    <a:pt x="1822" y="3670"/>
                  </a:lnTo>
                  <a:lnTo>
                    <a:pt x="1822" y="3668"/>
                  </a:lnTo>
                  <a:lnTo>
                    <a:pt x="1822" y="3668"/>
                  </a:lnTo>
                  <a:lnTo>
                    <a:pt x="1822" y="3666"/>
                  </a:lnTo>
                  <a:lnTo>
                    <a:pt x="1822" y="3666"/>
                  </a:lnTo>
                  <a:lnTo>
                    <a:pt x="1822" y="3662"/>
                  </a:lnTo>
                  <a:lnTo>
                    <a:pt x="1822" y="3662"/>
                  </a:lnTo>
                  <a:lnTo>
                    <a:pt x="1822" y="3660"/>
                  </a:lnTo>
                  <a:lnTo>
                    <a:pt x="1822" y="3660"/>
                  </a:lnTo>
                  <a:lnTo>
                    <a:pt x="1822" y="3656"/>
                  </a:lnTo>
                  <a:lnTo>
                    <a:pt x="1822" y="3656"/>
                  </a:lnTo>
                  <a:lnTo>
                    <a:pt x="1822" y="3654"/>
                  </a:lnTo>
                  <a:lnTo>
                    <a:pt x="1822" y="3654"/>
                  </a:lnTo>
                  <a:lnTo>
                    <a:pt x="1822" y="3652"/>
                  </a:lnTo>
                  <a:lnTo>
                    <a:pt x="1822" y="3652"/>
                  </a:lnTo>
                  <a:lnTo>
                    <a:pt x="1822" y="3648"/>
                  </a:lnTo>
                  <a:lnTo>
                    <a:pt x="1822" y="3648"/>
                  </a:lnTo>
                  <a:lnTo>
                    <a:pt x="1820" y="3644"/>
                  </a:lnTo>
                  <a:lnTo>
                    <a:pt x="1820" y="3644"/>
                  </a:lnTo>
                  <a:lnTo>
                    <a:pt x="1820" y="3642"/>
                  </a:lnTo>
                  <a:lnTo>
                    <a:pt x="1820" y="3642"/>
                  </a:lnTo>
                  <a:lnTo>
                    <a:pt x="1820" y="3640"/>
                  </a:lnTo>
                  <a:lnTo>
                    <a:pt x="1820" y="3640"/>
                  </a:lnTo>
                  <a:lnTo>
                    <a:pt x="1820" y="3636"/>
                  </a:lnTo>
                  <a:lnTo>
                    <a:pt x="1820" y="3636"/>
                  </a:lnTo>
                  <a:lnTo>
                    <a:pt x="1820" y="3634"/>
                  </a:lnTo>
                  <a:lnTo>
                    <a:pt x="1820" y="3634"/>
                  </a:lnTo>
                  <a:lnTo>
                    <a:pt x="1820" y="3630"/>
                  </a:lnTo>
                  <a:lnTo>
                    <a:pt x="1820" y="3630"/>
                  </a:lnTo>
                  <a:lnTo>
                    <a:pt x="1820" y="3626"/>
                  </a:lnTo>
                  <a:lnTo>
                    <a:pt x="1820" y="3626"/>
                  </a:lnTo>
                  <a:lnTo>
                    <a:pt x="1820" y="3624"/>
                  </a:lnTo>
                  <a:lnTo>
                    <a:pt x="1820" y="3624"/>
                  </a:lnTo>
                  <a:lnTo>
                    <a:pt x="1820" y="3622"/>
                  </a:lnTo>
                  <a:lnTo>
                    <a:pt x="1820" y="3622"/>
                  </a:lnTo>
                  <a:lnTo>
                    <a:pt x="1820" y="3618"/>
                  </a:lnTo>
                  <a:lnTo>
                    <a:pt x="1820" y="3618"/>
                  </a:lnTo>
                  <a:lnTo>
                    <a:pt x="1820" y="3616"/>
                  </a:lnTo>
                  <a:lnTo>
                    <a:pt x="1820" y="3616"/>
                  </a:lnTo>
                  <a:lnTo>
                    <a:pt x="1818" y="3612"/>
                  </a:lnTo>
                  <a:lnTo>
                    <a:pt x="1818" y="3612"/>
                  </a:lnTo>
                  <a:lnTo>
                    <a:pt x="1818" y="3608"/>
                  </a:lnTo>
                  <a:lnTo>
                    <a:pt x="1818" y="3608"/>
                  </a:lnTo>
                  <a:lnTo>
                    <a:pt x="1816" y="3608"/>
                  </a:lnTo>
                  <a:lnTo>
                    <a:pt x="1816" y="3608"/>
                  </a:lnTo>
                  <a:lnTo>
                    <a:pt x="1816" y="3604"/>
                  </a:lnTo>
                  <a:lnTo>
                    <a:pt x="1816" y="3604"/>
                  </a:lnTo>
                  <a:lnTo>
                    <a:pt x="1816" y="3602"/>
                  </a:lnTo>
                  <a:lnTo>
                    <a:pt x="1816" y="3602"/>
                  </a:lnTo>
                  <a:lnTo>
                    <a:pt x="1816" y="3598"/>
                  </a:lnTo>
                  <a:lnTo>
                    <a:pt x="1816" y="3598"/>
                  </a:lnTo>
                  <a:lnTo>
                    <a:pt x="1816" y="3596"/>
                  </a:lnTo>
                  <a:lnTo>
                    <a:pt x="1816" y="3596"/>
                  </a:lnTo>
                  <a:lnTo>
                    <a:pt x="1816" y="3594"/>
                  </a:lnTo>
                  <a:lnTo>
                    <a:pt x="1816" y="3594"/>
                  </a:lnTo>
                  <a:lnTo>
                    <a:pt x="1814" y="3590"/>
                  </a:lnTo>
                  <a:lnTo>
                    <a:pt x="1814" y="3590"/>
                  </a:lnTo>
                  <a:lnTo>
                    <a:pt x="1814" y="3584"/>
                  </a:lnTo>
                  <a:lnTo>
                    <a:pt x="1814" y="3584"/>
                  </a:lnTo>
                  <a:lnTo>
                    <a:pt x="1814" y="3582"/>
                  </a:lnTo>
                  <a:lnTo>
                    <a:pt x="1814" y="3582"/>
                  </a:lnTo>
                  <a:lnTo>
                    <a:pt x="1814" y="3580"/>
                  </a:lnTo>
                  <a:lnTo>
                    <a:pt x="1814" y="3580"/>
                  </a:lnTo>
                  <a:lnTo>
                    <a:pt x="1814" y="3576"/>
                  </a:lnTo>
                  <a:lnTo>
                    <a:pt x="1814" y="3576"/>
                  </a:lnTo>
                  <a:lnTo>
                    <a:pt x="1814" y="3574"/>
                  </a:lnTo>
                  <a:lnTo>
                    <a:pt x="1814" y="3574"/>
                  </a:lnTo>
                  <a:lnTo>
                    <a:pt x="1814" y="3570"/>
                  </a:lnTo>
                  <a:lnTo>
                    <a:pt x="1814" y="3570"/>
                  </a:lnTo>
                  <a:lnTo>
                    <a:pt x="1812" y="3568"/>
                  </a:lnTo>
                  <a:lnTo>
                    <a:pt x="1812" y="3568"/>
                  </a:lnTo>
                  <a:lnTo>
                    <a:pt x="1814" y="3566"/>
                  </a:lnTo>
                  <a:lnTo>
                    <a:pt x="1814" y="3566"/>
                  </a:lnTo>
                  <a:lnTo>
                    <a:pt x="1814" y="3562"/>
                  </a:lnTo>
                  <a:lnTo>
                    <a:pt x="1814" y="3562"/>
                  </a:lnTo>
                  <a:lnTo>
                    <a:pt x="1812" y="3558"/>
                  </a:lnTo>
                  <a:lnTo>
                    <a:pt x="1812" y="3558"/>
                  </a:lnTo>
                  <a:lnTo>
                    <a:pt x="1812" y="3558"/>
                  </a:lnTo>
                  <a:lnTo>
                    <a:pt x="1812" y="3558"/>
                  </a:lnTo>
                  <a:lnTo>
                    <a:pt x="1812" y="3556"/>
                  </a:lnTo>
                  <a:lnTo>
                    <a:pt x="1812" y="3556"/>
                  </a:lnTo>
                  <a:lnTo>
                    <a:pt x="1812" y="3552"/>
                  </a:lnTo>
                  <a:lnTo>
                    <a:pt x="1812" y="3552"/>
                  </a:lnTo>
                  <a:lnTo>
                    <a:pt x="1812" y="3550"/>
                  </a:lnTo>
                  <a:lnTo>
                    <a:pt x="1812" y="3550"/>
                  </a:lnTo>
                  <a:lnTo>
                    <a:pt x="1812" y="3546"/>
                  </a:lnTo>
                  <a:lnTo>
                    <a:pt x="1812" y="3546"/>
                  </a:lnTo>
                  <a:lnTo>
                    <a:pt x="1810" y="3542"/>
                  </a:lnTo>
                  <a:lnTo>
                    <a:pt x="1810" y="3542"/>
                  </a:lnTo>
                  <a:lnTo>
                    <a:pt x="1808" y="3540"/>
                  </a:lnTo>
                  <a:lnTo>
                    <a:pt x="1808" y="3540"/>
                  </a:lnTo>
                  <a:lnTo>
                    <a:pt x="1808" y="3538"/>
                  </a:lnTo>
                  <a:lnTo>
                    <a:pt x="1808" y="3538"/>
                  </a:lnTo>
                  <a:lnTo>
                    <a:pt x="1808" y="3536"/>
                  </a:lnTo>
                  <a:lnTo>
                    <a:pt x="1808" y="3536"/>
                  </a:lnTo>
                  <a:lnTo>
                    <a:pt x="1808" y="3532"/>
                  </a:lnTo>
                  <a:lnTo>
                    <a:pt x="1808" y="3532"/>
                  </a:lnTo>
                  <a:lnTo>
                    <a:pt x="1808" y="3530"/>
                  </a:lnTo>
                  <a:lnTo>
                    <a:pt x="1808" y="3530"/>
                  </a:lnTo>
                  <a:lnTo>
                    <a:pt x="1810" y="3528"/>
                  </a:lnTo>
                  <a:lnTo>
                    <a:pt x="1810" y="3528"/>
                  </a:lnTo>
                  <a:lnTo>
                    <a:pt x="1810" y="3524"/>
                  </a:lnTo>
                  <a:lnTo>
                    <a:pt x="1810" y="3524"/>
                  </a:lnTo>
                  <a:lnTo>
                    <a:pt x="1808" y="3518"/>
                  </a:lnTo>
                  <a:lnTo>
                    <a:pt x="1808" y="3518"/>
                  </a:lnTo>
                  <a:lnTo>
                    <a:pt x="1808" y="3518"/>
                  </a:lnTo>
                  <a:lnTo>
                    <a:pt x="1808" y="3518"/>
                  </a:lnTo>
                  <a:lnTo>
                    <a:pt x="1808" y="3514"/>
                  </a:lnTo>
                  <a:lnTo>
                    <a:pt x="1808" y="3514"/>
                  </a:lnTo>
                  <a:lnTo>
                    <a:pt x="1808" y="3510"/>
                  </a:lnTo>
                  <a:lnTo>
                    <a:pt x="1808" y="3510"/>
                  </a:lnTo>
                  <a:lnTo>
                    <a:pt x="1808" y="3508"/>
                  </a:lnTo>
                  <a:lnTo>
                    <a:pt x="1808" y="3508"/>
                  </a:lnTo>
                  <a:lnTo>
                    <a:pt x="1806" y="3504"/>
                  </a:lnTo>
                  <a:lnTo>
                    <a:pt x="1806" y="3502"/>
                  </a:lnTo>
                  <a:lnTo>
                    <a:pt x="1806" y="3502"/>
                  </a:lnTo>
                  <a:lnTo>
                    <a:pt x="1804" y="3498"/>
                  </a:lnTo>
                  <a:lnTo>
                    <a:pt x="1804" y="3498"/>
                  </a:lnTo>
                  <a:lnTo>
                    <a:pt x="1804" y="3496"/>
                  </a:lnTo>
                  <a:lnTo>
                    <a:pt x="1804" y="3494"/>
                  </a:lnTo>
                  <a:lnTo>
                    <a:pt x="1804" y="3494"/>
                  </a:lnTo>
                  <a:lnTo>
                    <a:pt x="1804" y="3490"/>
                  </a:lnTo>
                  <a:lnTo>
                    <a:pt x="1804" y="3490"/>
                  </a:lnTo>
                  <a:lnTo>
                    <a:pt x="1804" y="3486"/>
                  </a:lnTo>
                  <a:lnTo>
                    <a:pt x="1804" y="3486"/>
                  </a:lnTo>
                  <a:lnTo>
                    <a:pt x="1806" y="3484"/>
                  </a:lnTo>
                  <a:lnTo>
                    <a:pt x="1806" y="3484"/>
                  </a:lnTo>
                  <a:lnTo>
                    <a:pt x="1806" y="3482"/>
                  </a:lnTo>
                  <a:lnTo>
                    <a:pt x="1806" y="3482"/>
                  </a:lnTo>
                  <a:lnTo>
                    <a:pt x="1806" y="3478"/>
                  </a:lnTo>
                  <a:lnTo>
                    <a:pt x="1806" y="3478"/>
                  </a:lnTo>
                  <a:lnTo>
                    <a:pt x="1804" y="3474"/>
                  </a:lnTo>
                  <a:lnTo>
                    <a:pt x="1804" y="3474"/>
                  </a:lnTo>
                  <a:lnTo>
                    <a:pt x="1804" y="3472"/>
                  </a:lnTo>
                  <a:lnTo>
                    <a:pt x="1804" y="3470"/>
                  </a:lnTo>
                  <a:lnTo>
                    <a:pt x="1804" y="3470"/>
                  </a:lnTo>
                  <a:lnTo>
                    <a:pt x="1802" y="3468"/>
                  </a:lnTo>
                  <a:lnTo>
                    <a:pt x="1802" y="3468"/>
                  </a:lnTo>
                  <a:lnTo>
                    <a:pt x="1802" y="3466"/>
                  </a:lnTo>
                  <a:lnTo>
                    <a:pt x="1802" y="3466"/>
                  </a:lnTo>
                  <a:lnTo>
                    <a:pt x="1804" y="3462"/>
                  </a:lnTo>
                  <a:lnTo>
                    <a:pt x="1804" y="3462"/>
                  </a:lnTo>
                  <a:lnTo>
                    <a:pt x="1802" y="3458"/>
                  </a:lnTo>
                  <a:lnTo>
                    <a:pt x="1802" y="3458"/>
                  </a:lnTo>
                  <a:lnTo>
                    <a:pt x="1802" y="3456"/>
                  </a:lnTo>
                  <a:lnTo>
                    <a:pt x="1802" y="3456"/>
                  </a:lnTo>
                  <a:lnTo>
                    <a:pt x="1802" y="3454"/>
                  </a:lnTo>
                  <a:lnTo>
                    <a:pt x="1802" y="3454"/>
                  </a:lnTo>
                  <a:lnTo>
                    <a:pt x="1802" y="3452"/>
                  </a:lnTo>
                  <a:lnTo>
                    <a:pt x="1802" y="3452"/>
                  </a:lnTo>
                  <a:lnTo>
                    <a:pt x="1802" y="3450"/>
                  </a:lnTo>
                  <a:lnTo>
                    <a:pt x="1802" y="3450"/>
                  </a:lnTo>
                  <a:lnTo>
                    <a:pt x="1802" y="3446"/>
                  </a:lnTo>
                  <a:lnTo>
                    <a:pt x="1802" y="3446"/>
                  </a:lnTo>
                  <a:lnTo>
                    <a:pt x="1802" y="3444"/>
                  </a:lnTo>
                  <a:lnTo>
                    <a:pt x="1802" y="3444"/>
                  </a:lnTo>
                  <a:lnTo>
                    <a:pt x="1802" y="3440"/>
                  </a:lnTo>
                  <a:lnTo>
                    <a:pt x="1802" y="3440"/>
                  </a:lnTo>
                  <a:lnTo>
                    <a:pt x="1802" y="3438"/>
                  </a:lnTo>
                  <a:lnTo>
                    <a:pt x="1802" y="3436"/>
                  </a:lnTo>
                  <a:lnTo>
                    <a:pt x="1802" y="3436"/>
                  </a:lnTo>
                  <a:lnTo>
                    <a:pt x="1802" y="3434"/>
                  </a:lnTo>
                  <a:lnTo>
                    <a:pt x="1802" y="3434"/>
                  </a:lnTo>
                  <a:lnTo>
                    <a:pt x="1802" y="3430"/>
                  </a:lnTo>
                  <a:lnTo>
                    <a:pt x="1802" y="3430"/>
                  </a:lnTo>
                  <a:lnTo>
                    <a:pt x="1802" y="3426"/>
                  </a:lnTo>
                  <a:lnTo>
                    <a:pt x="1802" y="3426"/>
                  </a:lnTo>
                  <a:lnTo>
                    <a:pt x="1802" y="3424"/>
                  </a:lnTo>
                  <a:lnTo>
                    <a:pt x="1802" y="3424"/>
                  </a:lnTo>
                  <a:lnTo>
                    <a:pt x="1800" y="3422"/>
                  </a:lnTo>
                  <a:lnTo>
                    <a:pt x="1800" y="3422"/>
                  </a:lnTo>
                  <a:lnTo>
                    <a:pt x="1800" y="3418"/>
                  </a:lnTo>
                  <a:lnTo>
                    <a:pt x="1800" y="3418"/>
                  </a:lnTo>
                  <a:lnTo>
                    <a:pt x="1798" y="3412"/>
                  </a:lnTo>
                  <a:lnTo>
                    <a:pt x="1798" y="3412"/>
                  </a:lnTo>
                  <a:lnTo>
                    <a:pt x="1796" y="3410"/>
                  </a:lnTo>
                  <a:lnTo>
                    <a:pt x="1796" y="3410"/>
                  </a:lnTo>
                  <a:lnTo>
                    <a:pt x="1796" y="3408"/>
                  </a:lnTo>
                  <a:lnTo>
                    <a:pt x="1796" y="3408"/>
                  </a:lnTo>
                  <a:lnTo>
                    <a:pt x="1796" y="3402"/>
                  </a:lnTo>
                  <a:lnTo>
                    <a:pt x="1796" y="3402"/>
                  </a:lnTo>
                  <a:lnTo>
                    <a:pt x="1794" y="3400"/>
                  </a:lnTo>
                  <a:lnTo>
                    <a:pt x="1794" y="3400"/>
                  </a:lnTo>
                  <a:lnTo>
                    <a:pt x="1794" y="3398"/>
                  </a:lnTo>
                  <a:lnTo>
                    <a:pt x="1794" y="3398"/>
                  </a:lnTo>
                  <a:lnTo>
                    <a:pt x="1794" y="3394"/>
                  </a:lnTo>
                  <a:lnTo>
                    <a:pt x="1794" y="3394"/>
                  </a:lnTo>
                  <a:lnTo>
                    <a:pt x="1794" y="3392"/>
                  </a:lnTo>
                  <a:lnTo>
                    <a:pt x="1794" y="3390"/>
                  </a:lnTo>
                  <a:lnTo>
                    <a:pt x="1794" y="3390"/>
                  </a:lnTo>
                  <a:lnTo>
                    <a:pt x="1794" y="3386"/>
                  </a:lnTo>
                  <a:lnTo>
                    <a:pt x="1794" y="3386"/>
                  </a:lnTo>
                  <a:lnTo>
                    <a:pt x="1794" y="3384"/>
                  </a:lnTo>
                  <a:lnTo>
                    <a:pt x="1794" y="3382"/>
                  </a:lnTo>
                  <a:lnTo>
                    <a:pt x="1794" y="3382"/>
                  </a:lnTo>
                  <a:lnTo>
                    <a:pt x="1794" y="3378"/>
                  </a:lnTo>
                  <a:lnTo>
                    <a:pt x="1794" y="3378"/>
                  </a:lnTo>
                  <a:lnTo>
                    <a:pt x="1794" y="3376"/>
                  </a:lnTo>
                  <a:lnTo>
                    <a:pt x="1794" y="3376"/>
                  </a:lnTo>
                  <a:lnTo>
                    <a:pt x="1796" y="3374"/>
                  </a:lnTo>
                  <a:lnTo>
                    <a:pt x="1796" y="3374"/>
                  </a:lnTo>
                  <a:lnTo>
                    <a:pt x="1796" y="3372"/>
                  </a:lnTo>
                  <a:lnTo>
                    <a:pt x="1796" y="3372"/>
                  </a:lnTo>
                  <a:lnTo>
                    <a:pt x="1798" y="3366"/>
                  </a:lnTo>
                  <a:lnTo>
                    <a:pt x="1798" y="3366"/>
                  </a:lnTo>
                  <a:lnTo>
                    <a:pt x="1798" y="3364"/>
                  </a:lnTo>
                  <a:lnTo>
                    <a:pt x="1798" y="3364"/>
                  </a:lnTo>
                  <a:lnTo>
                    <a:pt x="1796" y="3360"/>
                  </a:lnTo>
                  <a:lnTo>
                    <a:pt x="1796" y="3360"/>
                  </a:lnTo>
                  <a:lnTo>
                    <a:pt x="1796" y="3358"/>
                  </a:lnTo>
                  <a:lnTo>
                    <a:pt x="1796" y="3358"/>
                  </a:lnTo>
                  <a:lnTo>
                    <a:pt x="1796" y="3358"/>
                  </a:lnTo>
                  <a:lnTo>
                    <a:pt x="1796" y="3358"/>
                  </a:lnTo>
                  <a:lnTo>
                    <a:pt x="1796" y="3354"/>
                  </a:lnTo>
                  <a:lnTo>
                    <a:pt x="1796" y="3354"/>
                  </a:lnTo>
                  <a:lnTo>
                    <a:pt x="1796" y="3350"/>
                  </a:lnTo>
                  <a:lnTo>
                    <a:pt x="1796" y="3350"/>
                  </a:lnTo>
                  <a:lnTo>
                    <a:pt x="1796" y="3348"/>
                  </a:lnTo>
                  <a:lnTo>
                    <a:pt x="1796" y="3348"/>
                  </a:lnTo>
                  <a:lnTo>
                    <a:pt x="1796" y="3346"/>
                  </a:lnTo>
                  <a:lnTo>
                    <a:pt x="1796" y="3346"/>
                  </a:lnTo>
                  <a:lnTo>
                    <a:pt x="1796" y="3342"/>
                  </a:lnTo>
                  <a:lnTo>
                    <a:pt x="1796" y="3342"/>
                  </a:lnTo>
                  <a:lnTo>
                    <a:pt x="1794" y="3340"/>
                  </a:lnTo>
                  <a:lnTo>
                    <a:pt x="1794" y="3340"/>
                  </a:lnTo>
                  <a:lnTo>
                    <a:pt x="1794" y="3338"/>
                  </a:lnTo>
                  <a:lnTo>
                    <a:pt x="1794" y="3338"/>
                  </a:lnTo>
                  <a:lnTo>
                    <a:pt x="1796" y="3334"/>
                  </a:lnTo>
                  <a:lnTo>
                    <a:pt x="1796" y="3334"/>
                  </a:lnTo>
                  <a:lnTo>
                    <a:pt x="1796" y="3332"/>
                  </a:lnTo>
                  <a:lnTo>
                    <a:pt x="1796" y="3332"/>
                  </a:lnTo>
                  <a:lnTo>
                    <a:pt x="1794" y="3328"/>
                  </a:lnTo>
                  <a:lnTo>
                    <a:pt x="1794" y="3328"/>
                  </a:lnTo>
                  <a:lnTo>
                    <a:pt x="1794" y="3328"/>
                  </a:lnTo>
                  <a:lnTo>
                    <a:pt x="1794" y="3328"/>
                  </a:lnTo>
                  <a:lnTo>
                    <a:pt x="1796" y="3324"/>
                  </a:lnTo>
                  <a:lnTo>
                    <a:pt x="1794" y="3320"/>
                  </a:lnTo>
                  <a:lnTo>
                    <a:pt x="1794" y="3320"/>
                  </a:lnTo>
                  <a:lnTo>
                    <a:pt x="1794" y="3318"/>
                  </a:lnTo>
                  <a:lnTo>
                    <a:pt x="1794" y="3318"/>
                  </a:lnTo>
                  <a:lnTo>
                    <a:pt x="1794" y="3314"/>
                  </a:lnTo>
                  <a:lnTo>
                    <a:pt x="1794" y="3314"/>
                  </a:lnTo>
                  <a:lnTo>
                    <a:pt x="1792" y="3312"/>
                  </a:lnTo>
                  <a:lnTo>
                    <a:pt x="1792" y="3312"/>
                  </a:lnTo>
                  <a:lnTo>
                    <a:pt x="1792" y="3310"/>
                  </a:lnTo>
                  <a:lnTo>
                    <a:pt x="1792" y="3310"/>
                  </a:lnTo>
                  <a:lnTo>
                    <a:pt x="1790" y="3308"/>
                  </a:lnTo>
                  <a:lnTo>
                    <a:pt x="1790" y="3308"/>
                  </a:lnTo>
                  <a:lnTo>
                    <a:pt x="1790" y="3306"/>
                  </a:lnTo>
                  <a:lnTo>
                    <a:pt x="1790" y="3306"/>
                  </a:lnTo>
                  <a:lnTo>
                    <a:pt x="1790" y="3304"/>
                  </a:lnTo>
                  <a:lnTo>
                    <a:pt x="1790" y="3304"/>
                  </a:lnTo>
                  <a:lnTo>
                    <a:pt x="1792" y="3300"/>
                  </a:lnTo>
                  <a:lnTo>
                    <a:pt x="1792" y="3300"/>
                  </a:lnTo>
                  <a:lnTo>
                    <a:pt x="1790" y="3296"/>
                  </a:lnTo>
                  <a:lnTo>
                    <a:pt x="1790" y="3296"/>
                  </a:lnTo>
                  <a:lnTo>
                    <a:pt x="1790" y="3294"/>
                  </a:lnTo>
                  <a:lnTo>
                    <a:pt x="1790" y="3294"/>
                  </a:lnTo>
                  <a:lnTo>
                    <a:pt x="1788" y="3290"/>
                  </a:lnTo>
                  <a:lnTo>
                    <a:pt x="1788" y="3290"/>
                  </a:lnTo>
                  <a:lnTo>
                    <a:pt x="1788" y="3288"/>
                  </a:lnTo>
                  <a:lnTo>
                    <a:pt x="1788" y="3288"/>
                  </a:lnTo>
                  <a:lnTo>
                    <a:pt x="1788" y="3286"/>
                  </a:lnTo>
                  <a:lnTo>
                    <a:pt x="1788" y="3286"/>
                  </a:lnTo>
                  <a:lnTo>
                    <a:pt x="1786" y="3282"/>
                  </a:lnTo>
                  <a:lnTo>
                    <a:pt x="1786" y="3282"/>
                  </a:lnTo>
                  <a:lnTo>
                    <a:pt x="1786" y="3280"/>
                  </a:lnTo>
                  <a:lnTo>
                    <a:pt x="1786" y="3280"/>
                  </a:lnTo>
                  <a:lnTo>
                    <a:pt x="1784" y="3278"/>
                  </a:lnTo>
                  <a:lnTo>
                    <a:pt x="1784" y="3278"/>
                  </a:lnTo>
                  <a:lnTo>
                    <a:pt x="1784" y="3276"/>
                  </a:lnTo>
                  <a:lnTo>
                    <a:pt x="1784" y="3276"/>
                  </a:lnTo>
                  <a:lnTo>
                    <a:pt x="1784" y="3272"/>
                  </a:lnTo>
                  <a:lnTo>
                    <a:pt x="1784" y="3272"/>
                  </a:lnTo>
                  <a:lnTo>
                    <a:pt x="1784" y="3268"/>
                  </a:lnTo>
                  <a:lnTo>
                    <a:pt x="1784" y="3266"/>
                  </a:lnTo>
                  <a:lnTo>
                    <a:pt x="1784" y="3266"/>
                  </a:lnTo>
                  <a:lnTo>
                    <a:pt x="1782" y="3262"/>
                  </a:lnTo>
                  <a:lnTo>
                    <a:pt x="1782" y="3262"/>
                  </a:lnTo>
                  <a:lnTo>
                    <a:pt x="1782" y="3262"/>
                  </a:lnTo>
                  <a:lnTo>
                    <a:pt x="1782" y="3262"/>
                  </a:lnTo>
                  <a:lnTo>
                    <a:pt x="1782" y="3260"/>
                  </a:lnTo>
                  <a:lnTo>
                    <a:pt x="1782" y="3260"/>
                  </a:lnTo>
                  <a:lnTo>
                    <a:pt x="1782" y="3256"/>
                  </a:lnTo>
                  <a:lnTo>
                    <a:pt x="1782" y="3256"/>
                  </a:lnTo>
                  <a:lnTo>
                    <a:pt x="1782" y="3252"/>
                  </a:lnTo>
                  <a:lnTo>
                    <a:pt x="1782" y="3252"/>
                  </a:lnTo>
                  <a:lnTo>
                    <a:pt x="1782" y="3250"/>
                  </a:lnTo>
                  <a:lnTo>
                    <a:pt x="1782" y="3236"/>
                  </a:lnTo>
                  <a:lnTo>
                    <a:pt x="1782" y="3236"/>
                  </a:lnTo>
                  <a:lnTo>
                    <a:pt x="1782" y="3234"/>
                  </a:lnTo>
                  <a:lnTo>
                    <a:pt x="1782" y="3234"/>
                  </a:lnTo>
                  <a:lnTo>
                    <a:pt x="1782" y="3230"/>
                  </a:lnTo>
                  <a:lnTo>
                    <a:pt x="1782" y="3230"/>
                  </a:lnTo>
                  <a:lnTo>
                    <a:pt x="1782" y="3228"/>
                  </a:lnTo>
                  <a:lnTo>
                    <a:pt x="1782" y="3228"/>
                  </a:lnTo>
                  <a:lnTo>
                    <a:pt x="1782" y="3226"/>
                  </a:lnTo>
                  <a:lnTo>
                    <a:pt x="1782" y="3226"/>
                  </a:lnTo>
                  <a:lnTo>
                    <a:pt x="1782" y="3222"/>
                  </a:lnTo>
                  <a:lnTo>
                    <a:pt x="1782" y="3222"/>
                  </a:lnTo>
                  <a:lnTo>
                    <a:pt x="1782" y="3218"/>
                  </a:lnTo>
                  <a:lnTo>
                    <a:pt x="1782" y="3218"/>
                  </a:lnTo>
                  <a:lnTo>
                    <a:pt x="1780" y="3216"/>
                  </a:lnTo>
                  <a:lnTo>
                    <a:pt x="1780" y="3216"/>
                  </a:lnTo>
                  <a:lnTo>
                    <a:pt x="1780" y="3214"/>
                  </a:lnTo>
                  <a:lnTo>
                    <a:pt x="1780" y="3214"/>
                  </a:lnTo>
                  <a:lnTo>
                    <a:pt x="1782" y="3210"/>
                  </a:lnTo>
                  <a:lnTo>
                    <a:pt x="1782" y="3210"/>
                  </a:lnTo>
                  <a:lnTo>
                    <a:pt x="1780" y="3208"/>
                  </a:lnTo>
                  <a:lnTo>
                    <a:pt x="1780" y="3208"/>
                  </a:lnTo>
                  <a:lnTo>
                    <a:pt x="1780" y="3204"/>
                  </a:lnTo>
                  <a:lnTo>
                    <a:pt x="1780" y="3204"/>
                  </a:lnTo>
                  <a:lnTo>
                    <a:pt x="1780" y="3204"/>
                  </a:lnTo>
                  <a:lnTo>
                    <a:pt x="1780" y="3204"/>
                  </a:lnTo>
                  <a:lnTo>
                    <a:pt x="1780" y="3200"/>
                  </a:lnTo>
                  <a:lnTo>
                    <a:pt x="1780" y="3200"/>
                  </a:lnTo>
                  <a:lnTo>
                    <a:pt x="1780" y="3196"/>
                  </a:lnTo>
                  <a:lnTo>
                    <a:pt x="1780" y="3196"/>
                  </a:lnTo>
                  <a:lnTo>
                    <a:pt x="1780" y="3194"/>
                  </a:lnTo>
                  <a:lnTo>
                    <a:pt x="1780" y="3194"/>
                  </a:lnTo>
                  <a:lnTo>
                    <a:pt x="1780" y="3190"/>
                  </a:lnTo>
                  <a:lnTo>
                    <a:pt x="1780" y="3190"/>
                  </a:lnTo>
                  <a:lnTo>
                    <a:pt x="1780" y="3188"/>
                  </a:lnTo>
                  <a:lnTo>
                    <a:pt x="1780" y="3188"/>
                  </a:lnTo>
                  <a:lnTo>
                    <a:pt x="1778" y="3184"/>
                  </a:lnTo>
                  <a:lnTo>
                    <a:pt x="1778" y="3184"/>
                  </a:lnTo>
                  <a:lnTo>
                    <a:pt x="1778" y="3182"/>
                  </a:lnTo>
                  <a:lnTo>
                    <a:pt x="1778" y="3182"/>
                  </a:lnTo>
                  <a:lnTo>
                    <a:pt x="1778" y="3178"/>
                  </a:lnTo>
                  <a:lnTo>
                    <a:pt x="1778" y="3178"/>
                  </a:lnTo>
                  <a:lnTo>
                    <a:pt x="1778" y="3176"/>
                  </a:lnTo>
                  <a:lnTo>
                    <a:pt x="1778" y="3176"/>
                  </a:lnTo>
                  <a:lnTo>
                    <a:pt x="1778" y="3174"/>
                  </a:lnTo>
                  <a:lnTo>
                    <a:pt x="1778" y="3174"/>
                  </a:lnTo>
                  <a:lnTo>
                    <a:pt x="1778" y="3170"/>
                  </a:lnTo>
                  <a:lnTo>
                    <a:pt x="1778" y="3170"/>
                  </a:lnTo>
                  <a:lnTo>
                    <a:pt x="1778" y="3168"/>
                  </a:lnTo>
                  <a:lnTo>
                    <a:pt x="1778" y="3168"/>
                  </a:lnTo>
                  <a:lnTo>
                    <a:pt x="1778" y="3164"/>
                  </a:lnTo>
                  <a:lnTo>
                    <a:pt x="1778" y="3164"/>
                  </a:lnTo>
                  <a:lnTo>
                    <a:pt x="1778" y="3162"/>
                  </a:lnTo>
                  <a:lnTo>
                    <a:pt x="1778" y="3162"/>
                  </a:lnTo>
                  <a:lnTo>
                    <a:pt x="1778" y="3160"/>
                  </a:lnTo>
                  <a:lnTo>
                    <a:pt x="1778" y="3160"/>
                  </a:lnTo>
                  <a:lnTo>
                    <a:pt x="1776" y="3156"/>
                  </a:lnTo>
                  <a:lnTo>
                    <a:pt x="1776" y="3156"/>
                  </a:lnTo>
                  <a:lnTo>
                    <a:pt x="1776" y="3154"/>
                  </a:lnTo>
                  <a:lnTo>
                    <a:pt x="1776" y="3154"/>
                  </a:lnTo>
                  <a:lnTo>
                    <a:pt x="1776" y="3152"/>
                  </a:lnTo>
                  <a:lnTo>
                    <a:pt x="1776" y="3152"/>
                  </a:lnTo>
                  <a:lnTo>
                    <a:pt x="1778" y="3148"/>
                  </a:lnTo>
                  <a:lnTo>
                    <a:pt x="1778" y="3148"/>
                  </a:lnTo>
                  <a:lnTo>
                    <a:pt x="1776" y="3144"/>
                  </a:lnTo>
                  <a:lnTo>
                    <a:pt x="1772" y="3140"/>
                  </a:lnTo>
                  <a:lnTo>
                    <a:pt x="1772" y="3140"/>
                  </a:lnTo>
                  <a:lnTo>
                    <a:pt x="1768" y="3140"/>
                  </a:lnTo>
                  <a:lnTo>
                    <a:pt x="1764" y="3140"/>
                  </a:lnTo>
                  <a:lnTo>
                    <a:pt x="1764" y="3140"/>
                  </a:lnTo>
                  <a:lnTo>
                    <a:pt x="1762" y="3138"/>
                  </a:lnTo>
                  <a:lnTo>
                    <a:pt x="1762" y="3138"/>
                  </a:lnTo>
                  <a:lnTo>
                    <a:pt x="1758" y="3138"/>
                  </a:lnTo>
                  <a:lnTo>
                    <a:pt x="1758" y="3138"/>
                  </a:lnTo>
                  <a:lnTo>
                    <a:pt x="1754" y="3140"/>
                  </a:lnTo>
                  <a:lnTo>
                    <a:pt x="1754" y="3140"/>
                  </a:lnTo>
                  <a:lnTo>
                    <a:pt x="1752" y="3140"/>
                  </a:lnTo>
                  <a:lnTo>
                    <a:pt x="1752" y="3140"/>
                  </a:lnTo>
                  <a:lnTo>
                    <a:pt x="1746" y="3140"/>
                  </a:lnTo>
                  <a:lnTo>
                    <a:pt x="1746" y="3140"/>
                  </a:lnTo>
                  <a:lnTo>
                    <a:pt x="1744" y="3140"/>
                  </a:lnTo>
                  <a:lnTo>
                    <a:pt x="1744" y="3140"/>
                  </a:lnTo>
                  <a:lnTo>
                    <a:pt x="1740" y="3140"/>
                  </a:lnTo>
                  <a:lnTo>
                    <a:pt x="1740" y="3140"/>
                  </a:lnTo>
                  <a:lnTo>
                    <a:pt x="1740" y="3140"/>
                  </a:lnTo>
                  <a:lnTo>
                    <a:pt x="1740" y="3140"/>
                  </a:lnTo>
                  <a:lnTo>
                    <a:pt x="1738" y="3140"/>
                  </a:lnTo>
                  <a:lnTo>
                    <a:pt x="1738" y="3140"/>
                  </a:lnTo>
                  <a:lnTo>
                    <a:pt x="1734" y="3140"/>
                  </a:lnTo>
                  <a:lnTo>
                    <a:pt x="1734" y="3140"/>
                  </a:lnTo>
                  <a:lnTo>
                    <a:pt x="1732" y="3140"/>
                  </a:lnTo>
                  <a:lnTo>
                    <a:pt x="1732" y="3140"/>
                  </a:lnTo>
                  <a:lnTo>
                    <a:pt x="1730" y="3140"/>
                  </a:lnTo>
                  <a:lnTo>
                    <a:pt x="1730" y="3140"/>
                  </a:lnTo>
                  <a:lnTo>
                    <a:pt x="1726" y="3140"/>
                  </a:lnTo>
                  <a:lnTo>
                    <a:pt x="1726" y="3140"/>
                  </a:lnTo>
                  <a:lnTo>
                    <a:pt x="1724" y="3142"/>
                  </a:lnTo>
                  <a:lnTo>
                    <a:pt x="1724" y="3142"/>
                  </a:lnTo>
                  <a:lnTo>
                    <a:pt x="1722" y="3142"/>
                  </a:lnTo>
                  <a:lnTo>
                    <a:pt x="1720" y="3142"/>
                  </a:lnTo>
                  <a:lnTo>
                    <a:pt x="1720" y="3142"/>
                  </a:lnTo>
                  <a:lnTo>
                    <a:pt x="1718" y="3142"/>
                  </a:lnTo>
                  <a:lnTo>
                    <a:pt x="1718" y="3142"/>
                  </a:lnTo>
                  <a:lnTo>
                    <a:pt x="1716" y="3142"/>
                  </a:lnTo>
                  <a:lnTo>
                    <a:pt x="1716" y="3142"/>
                  </a:lnTo>
                  <a:lnTo>
                    <a:pt x="1714" y="3142"/>
                  </a:lnTo>
                  <a:lnTo>
                    <a:pt x="1714" y="3142"/>
                  </a:lnTo>
                  <a:lnTo>
                    <a:pt x="1708" y="3142"/>
                  </a:lnTo>
                  <a:lnTo>
                    <a:pt x="1708" y="3142"/>
                  </a:lnTo>
                  <a:lnTo>
                    <a:pt x="1704" y="3142"/>
                  </a:lnTo>
                  <a:lnTo>
                    <a:pt x="1702" y="3142"/>
                  </a:lnTo>
                  <a:lnTo>
                    <a:pt x="1702" y="3142"/>
                  </a:lnTo>
                  <a:lnTo>
                    <a:pt x="1700" y="3144"/>
                  </a:lnTo>
                  <a:lnTo>
                    <a:pt x="1700" y="3144"/>
                  </a:lnTo>
                  <a:lnTo>
                    <a:pt x="1698" y="3144"/>
                  </a:lnTo>
                  <a:lnTo>
                    <a:pt x="1698" y="3144"/>
                  </a:lnTo>
                  <a:lnTo>
                    <a:pt x="1698" y="3144"/>
                  </a:lnTo>
                  <a:lnTo>
                    <a:pt x="1698" y="3144"/>
                  </a:lnTo>
                  <a:lnTo>
                    <a:pt x="1696" y="3144"/>
                  </a:lnTo>
                  <a:lnTo>
                    <a:pt x="1696" y="3144"/>
                  </a:lnTo>
                  <a:lnTo>
                    <a:pt x="1692" y="3142"/>
                  </a:lnTo>
                  <a:lnTo>
                    <a:pt x="1692" y="3142"/>
                  </a:lnTo>
                  <a:lnTo>
                    <a:pt x="1688" y="3144"/>
                  </a:lnTo>
                  <a:lnTo>
                    <a:pt x="1688" y="3144"/>
                  </a:lnTo>
                  <a:lnTo>
                    <a:pt x="1688" y="3144"/>
                  </a:lnTo>
                  <a:lnTo>
                    <a:pt x="1688" y="3144"/>
                  </a:lnTo>
                  <a:lnTo>
                    <a:pt x="1686" y="3144"/>
                  </a:lnTo>
                  <a:lnTo>
                    <a:pt x="1686" y="3144"/>
                  </a:lnTo>
                  <a:lnTo>
                    <a:pt x="1682" y="3142"/>
                  </a:lnTo>
                  <a:lnTo>
                    <a:pt x="1682" y="3142"/>
                  </a:lnTo>
                  <a:lnTo>
                    <a:pt x="1678" y="3142"/>
                  </a:lnTo>
                  <a:lnTo>
                    <a:pt x="1678" y="3142"/>
                  </a:lnTo>
                  <a:lnTo>
                    <a:pt x="1678" y="3142"/>
                  </a:lnTo>
                  <a:lnTo>
                    <a:pt x="1678" y="3142"/>
                  </a:lnTo>
                  <a:lnTo>
                    <a:pt x="1670" y="3140"/>
                  </a:lnTo>
                  <a:lnTo>
                    <a:pt x="1670" y="3140"/>
                  </a:lnTo>
                  <a:lnTo>
                    <a:pt x="1668" y="3142"/>
                  </a:lnTo>
                  <a:lnTo>
                    <a:pt x="1668" y="3142"/>
                  </a:lnTo>
                  <a:lnTo>
                    <a:pt x="1666" y="3142"/>
                  </a:lnTo>
                  <a:lnTo>
                    <a:pt x="1666" y="3142"/>
                  </a:lnTo>
                  <a:lnTo>
                    <a:pt x="1662" y="3144"/>
                  </a:lnTo>
                  <a:lnTo>
                    <a:pt x="1662" y="3144"/>
                  </a:lnTo>
                  <a:lnTo>
                    <a:pt x="1662" y="3144"/>
                  </a:lnTo>
                  <a:lnTo>
                    <a:pt x="1662" y="3144"/>
                  </a:lnTo>
                  <a:lnTo>
                    <a:pt x="1662" y="3144"/>
                  </a:lnTo>
                  <a:lnTo>
                    <a:pt x="1656" y="3144"/>
                  </a:lnTo>
                  <a:lnTo>
                    <a:pt x="1656" y="3144"/>
                  </a:lnTo>
                  <a:lnTo>
                    <a:pt x="1656" y="3144"/>
                  </a:lnTo>
                  <a:lnTo>
                    <a:pt x="1652" y="3144"/>
                  </a:lnTo>
                  <a:lnTo>
                    <a:pt x="1652" y="3144"/>
                  </a:lnTo>
                  <a:lnTo>
                    <a:pt x="1650" y="3144"/>
                  </a:lnTo>
                  <a:lnTo>
                    <a:pt x="1650" y="3144"/>
                  </a:lnTo>
                  <a:lnTo>
                    <a:pt x="1648" y="3144"/>
                  </a:lnTo>
                  <a:lnTo>
                    <a:pt x="1648" y="3144"/>
                  </a:lnTo>
                  <a:lnTo>
                    <a:pt x="1644" y="3144"/>
                  </a:lnTo>
                  <a:lnTo>
                    <a:pt x="1644" y="3144"/>
                  </a:lnTo>
                  <a:lnTo>
                    <a:pt x="1640" y="3144"/>
                  </a:lnTo>
                  <a:lnTo>
                    <a:pt x="1640" y="3144"/>
                  </a:lnTo>
                  <a:lnTo>
                    <a:pt x="1638" y="3144"/>
                  </a:lnTo>
                  <a:lnTo>
                    <a:pt x="1632" y="3144"/>
                  </a:lnTo>
                  <a:lnTo>
                    <a:pt x="1632" y="3144"/>
                  </a:lnTo>
                  <a:lnTo>
                    <a:pt x="1628" y="3144"/>
                  </a:lnTo>
                  <a:lnTo>
                    <a:pt x="1628" y="3144"/>
                  </a:lnTo>
                  <a:lnTo>
                    <a:pt x="1626" y="3142"/>
                  </a:lnTo>
                  <a:lnTo>
                    <a:pt x="1626" y="3142"/>
                  </a:lnTo>
                  <a:lnTo>
                    <a:pt x="1622" y="3142"/>
                  </a:lnTo>
                  <a:lnTo>
                    <a:pt x="1622" y="3142"/>
                  </a:lnTo>
                  <a:lnTo>
                    <a:pt x="1618" y="3142"/>
                  </a:lnTo>
                  <a:lnTo>
                    <a:pt x="1618" y="3142"/>
                  </a:lnTo>
                  <a:lnTo>
                    <a:pt x="1616" y="3142"/>
                  </a:lnTo>
                  <a:lnTo>
                    <a:pt x="1616" y="3142"/>
                  </a:lnTo>
                  <a:lnTo>
                    <a:pt x="1610" y="3142"/>
                  </a:lnTo>
                  <a:lnTo>
                    <a:pt x="1610" y="3142"/>
                  </a:lnTo>
                  <a:lnTo>
                    <a:pt x="1608" y="3142"/>
                  </a:lnTo>
                  <a:lnTo>
                    <a:pt x="1608" y="3142"/>
                  </a:lnTo>
                  <a:lnTo>
                    <a:pt x="1604" y="3142"/>
                  </a:lnTo>
                  <a:lnTo>
                    <a:pt x="1604" y="3142"/>
                  </a:lnTo>
                  <a:lnTo>
                    <a:pt x="1600" y="3144"/>
                  </a:lnTo>
                  <a:lnTo>
                    <a:pt x="1600" y="3144"/>
                  </a:lnTo>
                  <a:lnTo>
                    <a:pt x="1598" y="3144"/>
                  </a:lnTo>
                  <a:lnTo>
                    <a:pt x="1598" y="3144"/>
                  </a:lnTo>
                  <a:lnTo>
                    <a:pt x="1598" y="3144"/>
                  </a:lnTo>
                  <a:lnTo>
                    <a:pt x="1598" y="3144"/>
                  </a:lnTo>
                  <a:lnTo>
                    <a:pt x="1596" y="3144"/>
                  </a:lnTo>
                  <a:lnTo>
                    <a:pt x="1596" y="3144"/>
                  </a:lnTo>
                  <a:lnTo>
                    <a:pt x="1592" y="3142"/>
                  </a:lnTo>
                  <a:lnTo>
                    <a:pt x="1592" y="3142"/>
                  </a:lnTo>
                  <a:lnTo>
                    <a:pt x="1588" y="3142"/>
                  </a:lnTo>
                  <a:lnTo>
                    <a:pt x="1588" y="3142"/>
                  </a:lnTo>
                  <a:lnTo>
                    <a:pt x="1586" y="3142"/>
                  </a:lnTo>
                  <a:lnTo>
                    <a:pt x="1586" y="3142"/>
                  </a:lnTo>
                  <a:lnTo>
                    <a:pt x="1584" y="3142"/>
                  </a:lnTo>
                  <a:lnTo>
                    <a:pt x="1584" y="3142"/>
                  </a:lnTo>
                  <a:lnTo>
                    <a:pt x="1580" y="3140"/>
                  </a:lnTo>
                  <a:lnTo>
                    <a:pt x="1580" y="3140"/>
                  </a:lnTo>
                  <a:lnTo>
                    <a:pt x="1578" y="3140"/>
                  </a:lnTo>
                  <a:lnTo>
                    <a:pt x="1578" y="3140"/>
                  </a:lnTo>
                  <a:lnTo>
                    <a:pt x="1576" y="3140"/>
                  </a:lnTo>
                  <a:lnTo>
                    <a:pt x="1576" y="3140"/>
                  </a:lnTo>
                  <a:lnTo>
                    <a:pt x="1572" y="3138"/>
                  </a:lnTo>
                  <a:lnTo>
                    <a:pt x="1568" y="3138"/>
                  </a:lnTo>
                  <a:lnTo>
                    <a:pt x="1568" y="3138"/>
                  </a:lnTo>
                  <a:lnTo>
                    <a:pt x="1564" y="3140"/>
                  </a:lnTo>
                  <a:lnTo>
                    <a:pt x="1564" y="3140"/>
                  </a:lnTo>
                  <a:lnTo>
                    <a:pt x="1562" y="3140"/>
                  </a:lnTo>
                  <a:lnTo>
                    <a:pt x="1562" y="3140"/>
                  </a:lnTo>
                  <a:lnTo>
                    <a:pt x="1560" y="3140"/>
                  </a:lnTo>
                  <a:lnTo>
                    <a:pt x="1560" y="3140"/>
                  </a:lnTo>
                  <a:lnTo>
                    <a:pt x="1556" y="3142"/>
                  </a:lnTo>
                  <a:lnTo>
                    <a:pt x="1556" y="3142"/>
                  </a:lnTo>
                  <a:lnTo>
                    <a:pt x="1554" y="3142"/>
                  </a:lnTo>
                  <a:lnTo>
                    <a:pt x="1554" y="3142"/>
                  </a:lnTo>
                  <a:lnTo>
                    <a:pt x="1550" y="3142"/>
                  </a:lnTo>
                  <a:lnTo>
                    <a:pt x="1550" y="3142"/>
                  </a:lnTo>
                  <a:lnTo>
                    <a:pt x="1546" y="3142"/>
                  </a:lnTo>
                  <a:lnTo>
                    <a:pt x="1540" y="3140"/>
                  </a:lnTo>
                  <a:lnTo>
                    <a:pt x="1540" y="3140"/>
                  </a:lnTo>
                  <a:lnTo>
                    <a:pt x="1538" y="3142"/>
                  </a:lnTo>
                  <a:lnTo>
                    <a:pt x="1538" y="3142"/>
                  </a:lnTo>
                  <a:lnTo>
                    <a:pt x="1536" y="3142"/>
                  </a:lnTo>
                  <a:lnTo>
                    <a:pt x="1530" y="3142"/>
                  </a:lnTo>
                  <a:lnTo>
                    <a:pt x="1530" y="3142"/>
                  </a:lnTo>
                  <a:lnTo>
                    <a:pt x="1528" y="3142"/>
                  </a:lnTo>
                  <a:lnTo>
                    <a:pt x="1528" y="3142"/>
                  </a:lnTo>
                  <a:lnTo>
                    <a:pt x="1524" y="3140"/>
                  </a:lnTo>
                  <a:lnTo>
                    <a:pt x="1524" y="3140"/>
                  </a:lnTo>
                  <a:lnTo>
                    <a:pt x="1524" y="3140"/>
                  </a:lnTo>
                  <a:lnTo>
                    <a:pt x="1518" y="3142"/>
                  </a:lnTo>
                  <a:lnTo>
                    <a:pt x="1518" y="3142"/>
                  </a:lnTo>
                  <a:lnTo>
                    <a:pt x="1514" y="3142"/>
                  </a:lnTo>
                  <a:lnTo>
                    <a:pt x="1514" y="3142"/>
                  </a:lnTo>
                  <a:lnTo>
                    <a:pt x="1512" y="3144"/>
                  </a:lnTo>
                  <a:lnTo>
                    <a:pt x="1512" y="3144"/>
                  </a:lnTo>
                  <a:lnTo>
                    <a:pt x="1510" y="3144"/>
                  </a:lnTo>
                  <a:lnTo>
                    <a:pt x="1510" y="3144"/>
                  </a:lnTo>
                  <a:lnTo>
                    <a:pt x="1504" y="3144"/>
                  </a:lnTo>
                  <a:lnTo>
                    <a:pt x="1504" y="3144"/>
                  </a:lnTo>
                  <a:lnTo>
                    <a:pt x="1500" y="3144"/>
                  </a:lnTo>
                  <a:lnTo>
                    <a:pt x="1500" y="3144"/>
                  </a:lnTo>
                  <a:lnTo>
                    <a:pt x="1498" y="3144"/>
                  </a:lnTo>
                  <a:lnTo>
                    <a:pt x="1498" y="3144"/>
                  </a:lnTo>
                  <a:lnTo>
                    <a:pt x="1494" y="3142"/>
                  </a:lnTo>
                  <a:lnTo>
                    <a:pt x="1494" y="3142"/>
                  </a:lnTo>
                  <a:lnTo>
                    <a:pt x="1494" y="3142"/>
                  </a:lnTo>
                  <a:lnTo>
                    <a:pt x="1490" y="3142"/>
                  </a:lnTo>
                  <a:lnTo>
                    <a:pt x="1490" y="3142"/>
                  </a:lnTo>
                  <a:lnTo>
                    <a:pt x="1488" y="3142"/>
                  </a:lnTo>
                  <a:lnTo>
                    <a:pt x="1488" y="3142"/>
                  </a:lnTo>
                  <a:lnTo>
                    <a:pt x="1486" y="3142"/>
                  </a:lnTo>
                  <a:lnTo>
                    <a:pt x="1486" y="3142"/>
                  </a:lnTo>
                  <a:lnTo>
                    <a:pt x="1482" y="3142"/>
                  </a:lnTo>
                  <a:lnTo>
                    <a:pt x="1482" y="3142"/>
                  </a:lnTo>
                  <a:lnTo>
                    <a:pt x="1480" y="3140"/>
                  </a:lnTo>
                  <a:lnTo>
                    <a:pt x="1480" y="3140"/>
                  </a:lnTo>
                  <a:lnTo>
                    <a:pt x="1476" y="3140"/>
                  </a:lnTo>
                  <a:lnTo>
                    <a:pt x="1476" y="3140"/>
                  </a:lnTo>
                  <a:lnTo>
                    <a:pt x="1472" y="3142"/>
                  </a:lnTo>
                  <a:lnTo>
                    <a:pt x="1472" y="3142"/>
                  </a:lnTo>
                  <a:lnTo>
                    <a:pt x="1472" y="3142"/>
                  </a:lnTo>
                  <a:lnTo>
                    <a:pt x="1472" y="3142"/>
                  </a:lnTo>
                  <a:lnTo>
                    <a:pt x="1468" y="3142"/>
                  </a:lnTo>
                  <a:lnTo>
                    <a:pt x="1468" y="3142"/>
                  </a:lnTo>
                  <a:lnTo>
                    <a:pt x="1466" y="3142"/>
                  </a:lnTo>
                  <a:lnTo>
                    <a:pt x="1466" y="3142"/>
                  </a:lnTo>
                  <a:lnTo>
                    <a:pt x="1464" y="3142"/>
                  </a:lnTo>
                  <a:lnTo>
                    <a:pt x="1464" y="3142"/>
                  </a:lnTo>
                  <a:lnTo>
                    <a:pt x="1460" y="3142"/>
                  </a:lnTo>
                  <a:lnTo>
                    <a:pt x="1460" y="3142"/>
                  </a:lnTo>
                  <a:lnTo>
                    <a:pt x="1456" y="3144"/>
                  </a:lnTo>
                  <a:lnTo>
                    <a:pt x="1456" y="3144"/>
                  </a:lnTo>
                  <a:lnTo>
                    <a:pt x="1452" y="3144"/>
                  </a:lnTo>
                  <a:lnTo>
                    <a:pt x="1452" y="3144"/>
                  </a:lnTo>
                  <a:lnTo>
                    <a:pt x="1448" y="3144"/>
                  </a:lnTo>
                  <a:lnTo>
                    <a:pt x="1448" y="3144"/>
                  </a:lnTo>
                  <a:lnTo>
                    <a:pt x="1446" y="3144"/>
                  </a:lnTo>
                  <a:lnTo>
                    <a:pt x="1446" y="3144"/>
                  </a:lnTo>
                  <a:lnTo>
                    <a:pt x="1442" y="3142"/>
                  </a:lnTo>
                  <a:lnTo>
                    <a:pt x="1442" y="3142"/>
                  </a:lnTo>
                  <a:lnTo>
                    <a:pt x="1438" y="3142"/>
                  </a:lnTo>
                  <a:lnTo>
                    <a:pt x="1436" y="3142"/>
                  </a:lnTo>
                  <a:lnTo>
                    <a:pt x="1436" y="3142"/>
                  </a:lnTo>
                  <a:lnTo>
                    <a:pt x="1434" y="3140"/>
                  </a:lnTo>
                  <a:lnTo>
                    <a:pt x="1434" y="3140"/>
                  </a:lnTo>
                  <a:lnTo>
                    <a:pt x="1432" y="3140"/>
                  </a:lnTo>
                  <a:lnTo>
                    <a:pt x="1432" y="3140"/>
                  </a:lnTo>
                  <a:lnTo>
                    <a:pt x="1432" y="3138"/>
                  </a:lnTo>
                  <a:lnTo>
                    <a:pt x="1432" y="3138"/>
                  </a:lnTo>
                  <a:lnTo>
                    <a:pt x="1430" y="3136"/>
                  </a:lnTo>
                  <a:lnTo>
                    <a:pt x="1430" y="3136"/>
                  </a:lnTo>
                  <a:lnTo>
                    <a:pt x="1432" y="3134"/>
                  </a:lnTo>
                  <a:lnTo>
                    <a:pt x="1432" y="3134"/>
                  </a:lnTo>
                  <a:lnTo>
                    <a:pt x="1432" y="3130"/>
                  </a:lnTo>
                  <a:lnTo>
                    <a:pt x="1432" y="3130"/>
                  </a:lnTo>
                  <a:lnTo>
                    <a:pt x="1430" y="3126"/>
                  </a:lnTo>
                  <a:lnTo>
                    <a:pt x="1430" y="3126"/>
                  </a:lnTo>
                  <a:lnTo>
                    <a:pt x="1430" y="3126"/>
                  </a:lnTo>
                  <a:lnTo>
                    <a:pt x="1430" y="3126"/>
                  </a:lnTo>
                  <a:lnTo>
                    <a:pt x="1430" y="3124"/>
                  </a:lnTo>
                  <a:lnTo>
                    <a:pt x="1430" y="3124"/>
                  </a:lnTo>
                  <a:lnTo>
                    <a:pt x="1428" y="3120"/>
                  </a:lnTo>
                  <a:lnTo>
                    <a:pt x="1428" y="3120"/>
                  </a:lnTo>
                  <a:lnTo>
                    <a:pt x="1428" y="3114"/>
                  </a:lnTo>
                  <a:lnTo>
                    <a:pt x="1428" y="3114"/>
                  </a:lnTo>
                  <a:lnTo>
                    <a:pt x="1428" y="3112"/>
                  </a:lnTo>
                  <a:lnTo>
                    <a:pt x="1428" y="3112"/>
                  </a:lnTo>
                  <a:lnTo>
                    <a:pt x="1428" y="3110"/>
                  </a:lnTo>
                  <a:lnTo>
                    <a:pt x="1428" y="3110"/>
                  </a:lnTo>
                  <a:lnTo>
                    <a:pt x="1428" y="3106"/>
                  </a:lnTo>
                  <a:lnTo>
                    <a:pt x="1428" y="3106"/>
                  </a:lnTo>
                  <a:lnTo>
                    <a:pt x="1428" y="3104"/>
                  </a:lnTo>
                  <a:lnTo>
                    <a:pt x="1428" y="3104"/>
                  </a:lnTo>
                  <a:lnTo>
                    <a:pt x="1428" y="3100"/>
                  </a:lnTo>
                  <a:lnTo>
                    <a:pt x="1428" y="3100"/>
                  </a:lnTo>
                  <a:lnTo>
                    <a:pt x="1428" y="3098"/>
                  </a:lnTo>
                  <a:lnTo>
                    <a:pt x="1428" y="3098"/>
                  </a:lnTo>
                  <a:lnTo>
                    <a:pt x="1428" y="3094"/>
                  </a:lnTo>
                  <a:lnTo>
                    <a:pt x="1428" y="3094"/>
                  </a:lnTo>
                  <a:lnTo>
                    <a:pt x="1430" y="3092"/>
                  </a:lnTo>
                  <a:lnTo>
                    <a:pt x="1430" y="3092"/>
                  </a:lnTo>
                  <a:lnTo>
                    <a:pt x="1428" y="3088"/>
                  </a:lnTo>
                  <a:lnTo>
                    <a:pt x="1428" y="3088"/>
                  </a:lnTo>
                  <a:lnTo>
                    <a:pt x="1428" y="3086"/>
                  </a:lnTo>
                  <a:lnTo>
                    <a:pt x="1428" y="3086"/>
                  </a:lnTo>
                  <a:lnTo>
                    <a:pt x="1430" y="3084"/>
                  </a:lnTo>
                  <a:lnTo>
                    <a:pt x="1430" y="3084"/>
                  </a:lnTo>
                  <a:lnTo>
                    <a:pt x="1430" y="3080"/>
                  </a:lnTo>
                  <a:lnTo>
                    <a:pt x="1430" y="3080"/>
                  </a:lnTo>
                  <a:lnTo>
                    <a:pt x="1428" y="3076"/>
                  </a:lnTo>
                  <a:lnTo>
                    <a:pt x="1428" y="3076"/>
                  </a:lnTo>
                  <a:lnTo>
                    <a:pt x="1428" y="3076"/>
                  </a:lnTo>
                  <a:lnTo>
                    <a:pt x="1428" y="3076"/>
                  </a:lnTo>
                  <a:lnTo>
                    <a:pt x="1428" y="3072"/>
                  </a:lnTo>
                  <a:lnTo>
                    <a:pt x="1428" y="3072"/>
                  </a:lnTo>
                  <a:lnTo>
                    <a:pt x="1428" y="3070"/>
                  </a:lnTo>
                  <a:lnTo>
                    <a:pt x="1428" y="3070"/>
                  </a:lnTo>
                  <a:lnTo>
                    <a:pt x="1428" y="3066"/>
                  </a:lnTo>
                  <a:lnTo>
                    <a:pt x="1428" y="3066"/>
                  </a:lnTo>
                  <a:lnTo>
                    <a:pt x="1430" y="3064"/>
                  </a:lnTo>
                  <a:lnTo>
                    <a:pt x="1430" y="3064"/>
                  </a:lnTo>
                  <a:lnTo>
                    <a:pt x="1428" y="3060"/>
                  </a:lnTo>
                  <a:lnTo>
                    <a:pt x="1428" y="3060"/>
                  </a:lnTo>
                  <a:lnTo>
                    <a:pt x="1428" y="3058"/>
                  </a:lnTo>
                  <a:lnTo>
                    <a:pt x="1428" y="3056"/>
                  </a:lnTo>
                  <a:lnTo>
                    <a:pt x="1428" y="3056"/>
                  </a:lnTo>
                  <a:lnTo>
                    <a:pt x="1428" y="3052"/>
                  </a:lnTo>
                  <a:lnTo>
                    <a:pt x="1428" y="3052"/>
                  </a:lnTo>
                  <a:lnTo>
                    <a:pt x="1430" y="3046"/>
                  </a:lnTo>
                  <a:lnTo>
                    <a:pt x="1430" y="3046"/>
                  </a:lnTo>
                  <a:lnTo>
                    <a:pt x="1430" y="3044"/>
                  </a:lnTo>
                  <a:lnTo>
                    <a:pt x="1430" y="3044"/>
                  </a:lnTo>
                  <a:lnTo>
                    <a:pt x="1430" y="3040"/>
                  </a:lnTo>
                  <a:lnTo>
                    <a:pt x="1430" y="3040"/>
                  </a:lnTo>
                  <a:lnTo>
                    <a:pt x="1430" y="3036"/>
                  </a:lnTo>
                  <a:lnTo>
                    <a:pt x="1430" y="3036"/>
                  </a:lnTo>
                  <a:lnTo>
                    <a:pt x="1428" y="3034"/>
                  </a:lnTo>
                  <a:lnTo>
                    <a:pt x="1428" y="3034"/>
                  </a:lnTo>
                  <a:lnTo>
                    <a:pt x="1428" y="3032"/>
                  </a:lnTo>
                  <a:lnTo>
                    <a:pt x="1428" y="3032"/>
                  </a:lnTo>
                  <a:lnTo>
                    <a:pt x="1428" y="3028"/>
                  </a:lnTo>
                  <a:lnTo>
                    <a:pt x="1428" y="3028"/>
                  </a:lnTo>
                  <a:lnTo>
                    <a:pt x="1428" y="3026"/>
                  </a:lnTo>
                  <a:lnTo>
                    <a:pt x="1428" y="3026"/>
                  </a:lnTo>
                  <a:lnTo>
                    <a:pt x="1428" y="3024"/>
                  </a:lnTo>
                  <a:lnTo>
                    <a:pt x="1428" y="3024"/>
                  </a:lnTo>
                  <a:lnTo>
                    <a:pt x="1428" y="3020"/>
                  </a:lnTo>
                  <a:lnTo>
                    <a:pt x="1428" y="3020"/>
                  </a:lnTo>
                  <a:lnTo>
                    <a:pt x="1430" y="3018"/>
                  </a:lnTo>
                  <a:lnTo>
                    <a:pt x="1430" y="3018"/>
                  </a:lnTo>
                  <a:lnTo>
                    <a:pt x="1430" y="3016"/>
                  </a:lnTo>
                  <a:lnTo>
                    <a:pt x="1430" y="3016"/>
                  </a:lnTo>
                  <a:lnTo>
                    <a:pt x="1430" y="3012"/>
                  </a:lnTo>
                  <a:lnTo>
                    <a:pt x="1430" y="3012"/>
                  </a:lnTo>
                  <a:lnTo>
                    <a:pt x="1430" y="3010"/>
                  </a:lnTo>
                  <a:lnTo>
                    <a:pt x="1430" y="3010"/>
                  </a:lnTo>
                  <a:lnTo>
                    <a:pt x="1430" y="3008"/>
                  </a:lnTo>
                  <a:lnTo>
                    <a:pt x="1430" y="3008"/>
                  </a:lnTo>
                  <a:lnTo>
                    <a:pt x="1430" y="3004"/>
                  </a:lnTo>
                  <a:lnTo>
                    <a:pt x="1430" y="3004"/>
                  </a:lnTo>
                  <a:lnTo>
                    <a:pt x="1430" y="3002"/>
                  </a:lnTo>
                  <a:lnTo>
                    <a:pt x="1430" y="3002"/>
                  </a:lnTo>
                  <a:lnTo>
                    <a:pt x="1430" y="3000"/>
                  </a:lnTo>
                  <a:lnTo>
                    <a:pt x="1430" y="3000"/>
                  </a:lnTo>
                  <a:lnTo>
                    <a:pt x="1430" y="2996"/>
                  </a:lnTo>
                  <a:lnTo>
                    <a:pt x="1430" y="2996"/>
                  </a:lnTo>
                  <a:lnTo>
                    <a:pt x="1430" y="2992"/>
                  </a:lnTo>
                  <a:lnTo>
                    <a:pt x="1430" y="2988"/>
                  </a:lnTo>
                  <a:lnTo>
                    <a:pt x="1430" y="2988"/>
                  </a:lnTo>
                  <a:lnTo>
                    <a:pt x="1428" y="2984"/>
                  </a:lnTo>
                  <a:lnTo>
                    <a:pt x="1428" y="2984"/>
                  </a:lnTo>
                  <a:lnTo>
                    <a:pt x="1428" y="2982"/>
                  </a:lnTo>
                  <a:lnTo>
                    <a:pt x="1428" y="2982"/>
                  </a:lnTo>
                  <a:lnTo>
                    <a:pt x="1428" y="2978"/>
                  </a:lnTo>
                  <a:lnTo>
                    <a:pt x="1428" y="2978"/>
                  </a:lnTo>
                  <a:lnTo>
                    <a:pt x="1428" y="2976"/>
                  </a:lnTo>
                  <a:lnTo>
                    <a:pt x="1428" y="2976"/>
                  </a:lnTo>
                  <a:lnTo>
                    <a:pt x="1428" y="2972"/>
                  </a:lnTo>
                  <a:lnTo>
                    <a:pt x="1428" y="2972"/>
                  </a:lnTo>
                  <a:lnTo>
                    <a:pt x="1428" y="2970"/>
                  </a:lnTo>
                  <a:lnTo>
                    <a:pt x="1428" y="2970"/>
                  </a:lnTo>
                  <a:lnTo>
                    <a:pt x="1430" y="2966"/>
                  </a:lnTo>
                  <a:lnTo>
                    <a:pt x="1430" y="2966"/>
                  </a:lnTo>
                  <a:lnTo>
                    <a:pt x="1430" y="2964"/>
                  </a:lnTo>
                  <a:lnTo>
                    <a:pt x="1430" y="2964"/>
                  </a:lnTo>
                  <a:lnTo>
                    <a:pt x="1430" y="2960"/>
                  </a:lnTo>
                  <a:lnTo>
                    <a:pt x="1430" y="2958"/>
                  </a:lnTo>
                  <a:lnTo>
                    <a:pt x="1430" y="2958"/>
                  </a:lnTo>
                  <a:lnTo>
                    <a:pt x="1430" y="2956"/>
                  </a:lnTo>
                  <a:lnTo>
                    <a:pt x="1430" y="2956"/>
                  </a:lnTo>
                  <a:lnTo>
                    <a:pt x="1430" y="2952"/>
                  </a:lnTo>
                  <a:lnTo>
                    <a:pt x="1430" y="2952"/>
                  </a:lnTo>
                  <a:lnTo>
                    <a:pt x="1430" y="2950"/>
                  </a:lnTo>
                  <a:lnTo>
                    <a:pt x="1430" y="2950"/>
                  </a:lnTo>
                  <a:lnTo>
                    <a:pt x="1430" y="2946"/>
                  </a:lnTo>
                  <a:lnTo>
                    <a:pt x="1430" y="2946"/>
                  </a:lnTo>
                  <a:lnTo>
                    <a:pt x="1430" y="2944"/>
                  </a:lnTo>
                  <a:lnTo>
                    <a:pt x="1430" y="2944"/>
                  </a:lnTo>
                  <a:lnTo>
                    <a:pt x="1430" y="2940"/>
                  </a:lnTo>
                  <a:lnTo>
                    <a:pt x="1430" y="2940"/>
                  </a:lnTo>
                  <a:lnTo>
                    <a:pt x="1430" y="2938"/>
                  </a:lnTo>
                  <a:lnTo>
                    <a:pt x="1430" y="2938"/>
                  </a:lnTo>
                  <a:lnTo>
                    <a:pt x="1430" y="2934"/>
                  </a:lnTo>
                  <a:lnTo>
                    <a:pt x="1430" y="2934"/>
                  </a:lnTo>
                  <a:lnTo>
                    <a:pt x="1430" y="2932"/>
                  </a:lnTo>
                  <a:lnTo>
                    <a:pt x="1430" y="2932"/>
                  </a:lnTo>
                  <a:lnTo>
                    <a:pt x="1430" y="2930"/>
                  </a:lnTo>
                  <a:lnTo>
                    <a:pt x="1430" y="2930"/>
                  </a:lnTo>
                  <a:lnTo>
                    <a:pt x="1432" y="2926"/>
                  </a:lnTo>
                  <a:lnTo>
                    <a:pt x="1432" y="2926"/>
                  </a:lnTo>
                  <a:lnTo>
                    <a:pt x="1430" y="2924"/>
                  </a:lnTo>
                  <a:lnTo>
                    <a:pt x="1430" y="2924"/>
                  </a:lnTo>
                  <a:lnTo>
                    <a:pt x="1430" y="2922"/>
                  </a:lnTo>
                  <a:lnTo>
                    <a:pt x="1430" y="2922"/>
                  </a:lnTo>
                  <a:lnTo>
                    <a:pt x="1430" y="2918"/>
                  </a:lnTo>
                  <a:lnTo>
                    <a:pt x="1430" y="2918"/>
                  </a:lnTo>
                  <a:lnTo>
                    <a:pt x="1430" y="2916"/>
                  </a:lnTo>
                  <a:lnTo>
                    <a:pt x="1430" y="2916"/>
                  </a:lnTo>
                  <a:lnTo>
                    <a:pt x="1432" y="2914"/>
                  </a:lnTo>
                  <a:lnTo>
                    <a:pt x="1432" y="2914"/>
                  </a:lnTo>
                  <a:lnTo>
                    <a:pt x="1432" y="2910"/>
                  </a:lnTo>
                  <a:lnTo>
                    <a:pt x="1432" y="2910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34" y="2906"/>
                  </a:lnTo>
                  <a:lnTo>
                    <a:pt x="1434" y="2906"/>
                  </a:lnTo>
                  <a:lnTo>
                    <a:pt x="1434" y="2904"/>
                  </a:lnTo>
                  <a:lnTo>
                    <a:pt x="1434" y="2904"/>
                  </a:lnTo>
                  <a:lnTo>
                    <a:pt x="1436" y="2900"/>
                  </a:lnTo>
                  <a:lnTo>
                    <a:pt x="1436" y="2900"/>
                  </a:lnTo>
                  <a:lnTo>
                    <a:pt x="1436" y="2898"/>
                  </a:lnTo>
                  <a:lnTo>
                    <a:pt x="1434" y="2896"/>
                  </a:lnTo>
                  <a:lnTo>
                    <a:pt x="1430" y="2894"/>
                  </a:lnTo>
                  <a:lnTo>
                    <a:pt x="1430" y="2894"/>
                  </a:lnTo>
                  <a:lnTo>
                    <a:pt x="1426" y="2892"/>
                  </a:lnTo>
                  <a:lnTo>
                    <a:pt x="1426" y="2892"/>
                  </a:lnTo>
                  <a:lnTo>
                    <a:pt x="1422" y="2890"/>
                  </a:lnTo>
                  <a:lnTo>
                    <a:pt x="1422" y="2890"/>
                  </a:lnTo>
                  <a:lnTo>
                    <a:pt x="1420" y="2890"/>
                  </a:lnTo>
                  <a:lnTo>
                    <a:pt x="1420" y="2890"/>
                  </a:lnTo>
                  <a:lnTo>
                    <a:pt x="1418" y="2890"/>
                  </a:lnTo>
                  <a:lnTo>
                    <a:pt x="1418" y="2890"/>
                  </a:lnTo>
                  <a:lnTo>
                    <a:pt x="1414" y="2888"/>
                  </a:lnTo>
                  <a:lnTo>
                    <a:pt x="1414" y="2888"/>
                  </a:lnTo>
                  <a:lnTo>
                    <a:pt x="1414" y="2888"/>
                  </a:lnTo>
                  <a:lnTo>
                    <a:pt x="1410" y="2888"/>
                  </a:lnTo>
                  <a:lnTo>
                    <a:pt x="1410" y="2888"/>
                  </a:lnTo>
                  <a:lnTo>
                    <a:pt x="1408" y="2888"/>
                  </a:lnTo>
                  <a:lnTo>
                    <a:pt x="1408" y="2888"/>
                  </a:lnTo>
                  <a:lnTo>
                    <a:pt x="1406" y="2888"/>
                  </a:lnTo>
                  <a:lnTo>
                    <a:pt x="1406" y="2888"/>
                  </a:lnTo>
                  <a:lnTo>
                    <a:pt x="1404" y="2888"/>
                  </a:lnTo>
                  <a:lnTo>
                    <a:pt x="1402" y="2888"/>
                  </a:lnTo>
                  <a:lnTo>
                    <a:pt x="1402" y="2888"/>
                  </a:lnTo>
                  <a:lnTo>
                    <a:pt x="1400" y="2888"/>
                  </a:lnTo>
                  <a:lnTo>
                    <a:pt x="1400" y="2888"/>
                  </a:lnTo>
                  <a:lnTo>
                    <a:pt x="1398" y="2888"/>
                  </a:lnTo>
                  <a:lnTo>
                    <a:pt x="1398" y="2888"/>
                  </a:lnTo>
                  <a:lnTo>
                    <a:pt x="1396" y="2888"/>
                  </a:lnTo>
                  <a:lnTo>
                    <a:pt x="1396" y="2888"/>
                  </a:lnTo>
                  <a:lnTo>
                    <a:pt x="1388" y="2886"/>
                  </a:lnTo>
                  <a:lnTo>
                    <a:pt x="1388" y="2886"/>
                  </a:lnTo>
                  <a:lnTo>
                    <a:pt x="1386" y="2886"/>
                  </a:lnTo>
                  <a:lnTo>
                    <a:pt x="1386" y="2886"/>
                  </a:lnTo>
                  <a:lnTo>
                    <a:pt x="1382" y="2886"/>
                  </a:lnTo>
                  <a:lnTo>
                    <a:pt x="1382" y="2886"/>
                  </a:lnTo>
                  <a:lnTo>
                    <a:pt x="1378" y="2886"/>
                  </a:lnTo>
                  <a:lnTo>
                    <a:pt x="1378" y="2886"/>
                  </a:lnTo>
                  <a:lnTo>
                    <a:pt x="1376" y="2886"/>
                  </a:lnTo>
                  <a:lnTo>
                    <a:pt x="1376" y="2886"/>
                  </a:lnTo>
                  <a:lnTo>
                    <a:pt x="1376" y="2886"/>
                  </a:lnTo>
                  <a:lnTo>
                    <a:pt x="1372" y="2886"/>
                  </a:lnTo>
                  <a:lnTo>
                    <a:pt x="1372" y="2886"/>
                  </a:lnTo>
                  <a:lnTo>
                    <a:pt x="1372" y="2886"/>
                  </a:lnTo>
                  <a:lnTo>
                    <a:pt x="1370" y="2886"/>
                  </a:lnTo>
                  <a:lnTo>
                    <a:pt x="1370" y="2886"/>
                  </a:lnTo>
                  <a:lnTo>
                    <a:pt x="1366" y="2888"/>
                  </a:lnTo>
                  <a:lnTo>
                    <a:pt x="1366" y="2888"/>
                  </a:lnTo>
                  <a:lnTo>
                    <a:pt x="1366" y="2886"/>
                  </a:lnTo>
                  <a:lnTo>
                    <a:pt x="1366" y="2886"/>
                  </a:lnTo>
                  <a:lnTo>
                    <a:pt x="1360" y="2886"/>
                  </a:lnTo>
                  <a:lnTo>
                    <a:pt x="1360" y="2886"/>
                  </a:lnTo>
                  <a:lnTo>
                    <a:pt x="1360" y="2886"/>
                  </a:lnTo>
                  <a:lnTo>
                    <a:pt x="1360" y="2886"/>
                  </a:lnTo>
                  <a:lnTo>
                    <a:pt x="1354" y="2884"/>
                  </a:lnTo>
                  <a:lnTo>
                    <a:pt x="1354" y="2884"/>
                  </a:lnTo>
                  <a:lnTo>
                    <a:pt x="1350" y="2886"/>
                  </a:lnTo>
                  <a:lnTo>
                    <a:pt x="1350" y="2886"/>
                  </a:lnTo>
                  <a:lnTo>
                    <a:pt x="1348" y="2886"/>
                  </a:lnTo>
                  <a:lnTo>
                    <a:pt x="1348" y="2886"/>
                  </a:lnTo>
                  <a:lnTo>
                    <a:pt x="1346" y="2886"/>
                  </a:lnTo>
                  <a:lnTo>
                    <a:pt x="1346" y="2886"/>
                  </a:lnTo>
                  <a:lnTo>
                    <a:pt x="1342" y="2886"/>
                  </a:lnTo>
                  <a:lnTo>
                    <a:pt x="1342" y="2886"/>
                  </a:lnTo>
                  <a:lnTo>
                    <a:pt x="1340" y="2886"/>
                  </a:lnTo>
                  <a:lnTo>
                    <a:pt x="1340" y="2886"/>
                  </a:lnTo>
                  <a:lnTo>
                    <a:pt x="1336" y="2884"/>
                  </a:lnTo>
                  <a:lnTo>
                    <a:pt x="1336" y="2884"/>
                  </a:lnTo>
                  <a:lnTo>
                    <a:pt x="1330" y="2886"/>
                  </a:lnTo>
                  <a:lnTo>
                    <a:pt x="1330" y="2886"/>
                  </a:lnTo>
                  <a:lnTo>
                    <a:pt x="1324" y="2886"/>
                  </a:lnTo>
                  <a:lnTo>
                    <a:pt x="1324" y="2886"/>
                  </a:lnTo>
                  <a:lnTo>
                    <a:pt x="1318" y="2884"/>
                  </a:lnTo>
                  <a:lnTo>
                    <a:pt x="1318" y="2884"/>
                  </a:lnTo>
                  <a:lnTo>
                    <a:pt x="1316" y="2886"/>
                  </a:lnTo>
                  <a:lnTo>
                    <a:pt x="1316" y="2886"/>
                  </a:lnTo>
                  <a:lnTo>
                    <a:pt x="1314" y="2886"/>
                  </a:lnTo>
                  <a:lnTo>
                    <a:pt x="1314" y="2886"/>
                  </a:lnTo>
                  <a:lnTo>
                    <a:pt x="1308" y="2888"/>
                  </a:lnTo>
                  <a:lnTo>
                    <a:pt x="1308" y="2888"/>
                  </a:lnTo>
                  <a:lnTo>
                    <a:pt x="1308" y="2888"/>
                  </a:lnTo>
                  <a:lnTo>
                    <a:pt x="1308" y="2888"/>
                  </a:lnTo>
                  <a:lnTo>
                    <a:pt x="1304" y="2886"/>
                  </a:lnTo>
                  <a:lnTo>
                    <a:pt x="1302" y="2888"/>
                  </a:lnTo>
                  <a:lnTo>
                    <a:pt x="1302" y="2888"/>
                  </a:lnTo>
                  <a:lnTo>
                    <a:pt x="1300" y="2888"/>
                  </a:lnTo>
                  <a:lnTo>
                    <a:pt x="1300" y="2888"/>
                  </a:lnTo>
                  <a:lnTo>
                    <a:pt x="1298" y="2888"/>
                  </a:lnTo>
                  <a:lnTo>
                    <a:pt x="1298" y="2888"/>
                  </a:lnTo>
                  <a:lnTo>
                    <a:pt x="1294" y="2886"/>
                  </a:lnTo>
                  <a:lnTo>
                    <a:pt x="1294" y="2886"/>
                  </a:lnTo>
                  <a:lnTo>
                    <a:pt x="1294" y="2886"/>
                  </a:lnTo>
                  <a:lnTo>
                    <a:pt x="1292" y="2886"/>
                  </a:lnTo>
                  <a:lnTo>
                    <a:pt x="1292" y="2886"/>
                  </a:lnTo>
                  <a:lnTo>
                    <a:pt x="1290" y="2886"/>
                  </a:lnTo>
                  <a:lnTo>
                    <a:pt x="1290" y="2886"/>
                  </a:lnTo>
                  <a:lnTo>
                    <a:pt x="1284" y="2888"/>
                  </a:lnTo>
                  <a:lnTo>
                    <a:pt x="1284" y="2888"/>
                  </a:lnTo>
                  <a:lnTo>
                    <a:pt x="1282" y="2888"/>
                  </a:lnTo>
                  <a:lnTo>
                    <a:pt x="1282" y="2888"/>
                  </a:lnTo>
                  <a:lnTo>
                    <a:pt x="1278" y="2886"/>
                  </a:lnTo>
                  <a:lnTo>
                    <a:pt x="1278" y="2886"/>
                  </a:lnTo>
                  <a:lnTo>
                    <a:pt x="1274" y="2886"/>
                  </a:lnTo>
                  <a:lnTo>
                    <a:pt x="1274" y="2886"/>
                  </a:lnTo>
                  <a:lnTo>
                    <a:pt x="1272" y="2886"/>
                  </a:lnTo>
                  <a:lnTo>
                    <a:pt x="1272" y="2886"/>
                  </a:lnTo>
                  <a:lnTo>
                    <a:pt x="1272" y="2886"/>
                  </a:lnTo>
                  <a:lnTo>
                    <a:pt x="1272" y="2886"/>
                  </a:lnTo>
                  <a:lnTo>
                    <a:pt x="1266" y="2886"/>
                  </a:lnTo>
                  <a:lnTo>
                    <a:pt x="1266" y="2886"/>
                  </a:lnTo>
                  <a:lnTo>
                    <a:pt x="1264" y="2886"/>
                  </a:lnTo>
                  <a:lnTo>
                    <a:pt x="1264" y="2886"/>
                  </a:lnTo>
                  <a:lnTo>
                    <a:pt x="1262" y="2886"/>
                  </a:lnTo>
                  <a:lnTo>
                    <a:pt x="1262" y="2886"/>
                  </a:lnTo>
                  <a:lnTo>
                    <a:pt x="1260" y="2886"/>
                  </a:lnTo>
                  <a:lnTo>
                    <a:pt x="1260" y="2886"/>
                  </a:lnTo>
                  <a:lnTo>
                    <a:pt x="1256" y="2886"/>
                  </a:lnTo>
                  <a:lnTo>
                    <a:pt x="1256" y="2886"/>
                  </a:lnTo>
                  <a:lnTo>
                    <a:pt x="1254" y="2884"/>
                  </a:lnTo>
                  <a:lnTo>
                    <a:pt x="1254" y="2884"/>
                  </a:lnTo>
                  <a:lnTo>
                    <a:pt x="1250" y="2884"/>
                  </a:lnTo>
                  <a:lnTo>
                    <a:pt x="1250" y="2884"/>
                  </a:lnTo>
                  <a:lnTo>
                    <a:pt x="1246" y="2884"/>
                  </a:lnTo>
                  <a:lnTo>
                    <a:pt x="1246" y="2884"/>
                  </a:lnTo>
                  <a:lnTo>
                    <a:pt x="1244" y="2884"/>
                  </a:lnTo>
                  <a:lnTo>
                    <a:pt x="1244" y="2884"/>
                  </a:lnTo>
                  <a:lnTo>
                    <a:pt x="1244" y="2884"/>
                  </a:lnTo>
                  <a:lnTo>
                    <a:pt x="1242" y="2884"/>
                  </a:lnTo>
                  <a:lnTo>
                    <a:pt x="1242" y="2884"/>
                  </a:lnTo>
                  <a:lnTo>
                    <a:pt x="1238" y="2884"/>
                  </a:lnTo>
                  <a:lnTo>
                    <a:pt x="1238" y="2884"/>
                  </a:lnTo>
                  <a:lnTo>
                    <a:pt x="1236" y="2884"/>
                  </a:lnTo>
                  <a:lnTo>
                    <a:pt x="1236" y="2884"/>
                  </a:lnTo>
                  <a:lnTo>
                    <a:pt x="1234" y="2884"/>
                  </a:lnTo>
                  <a:lnTo>
                    <a:pt x="1234" y="2884"/>
                  </a:lnTo>
                  <a:lnTo>
                    <a:pt x="1230" y="2884"/>
                  </a:lnTo>
                  <a:lnTo>
                    <a:pt x="1230" y="2884"/>
                  </a:lnTo>
                  <a:lnTo>
                    <a:pt x="1228" y="2884"/>
                  </a:lnTo>
                  <a:lnTo>
                    <a:pt x="1228" y="2884"/>
                  </a:lnTo>
                  <a:lnTo>
                    <a:pt x="1226" y="2882"/>
                  </a:lnTo>
                  <a:lnTo>
                    <a:pt x="1226" y="2882"/>
                  </a:lnTo>
                  <a:lnTo>
                    <a:pt x="1222" y="2882"/>
                  </a:lnTo>
                  <a:lnTo>
                    <a:pt x="1222" y="2882"/>
                  </a:lnTo>
                  <a:lnTo>
                    <a:pt x="1218" y="2882"/>
                  </a:lnTo>
                  <a:lnTo>
                    <a:pt x="1218" y="2882"/>
                  </a:lnTo>
                  <a:lnTo>
                    <a:pt x="1216" y="2882"/>
                  </a:lnTo>
                  <a:lnTo>
                    <a:pt x="1216" y="2882"/>
                  </a:lnTo>
                  <a:lnTo>
                    <a:pt x="1214" y="2882"/>
                  </a:lnTo>
                  <a:lnTo>
                    <a:pt x="1214" y="2882"/>
                  </a:lnTo>
                  <a:lnTo>
                    <a:pt x="1210" y="2882"/>
                  </a:lnTo>
                  <a:lnTo>
                    <a:pt x="1206" y="2882"/>
                  </a:lnTo>
                  <a:lnTo>
                    <a:pt x="1206" y="2882"/>
                  </a:lnTo>
                  <a:lnTo>
                    <a:pt x="1202" y="2882"/>
                  </a:lnTo>
                  <a:lnTo>
                    <a:pt x="1202" y="2882"/>
                  </a:lnTo>
                  <a:lnTo>
                    <a:pt x="1200" y="2880"/>
                  </a:lnTo>
                  <a:lnTo>
                    <a:pt x="1200" y="2880"/>
                  </a:lnTo>
                  <a:lnTo>
                    <a:pt x="1196" y="2880"/>
                  </a:lnTo>
                  <a:lnTo>
                    <a:pt x="1196" y="2880"/>
                  </a:lnTo>
                  <a:lnTo>
                    <a:pt x="1190" y="2880"/>
                  </a:lnTo>
                  <a:lnTo>
                    <a:pt x="1190" y="2880"/>
                  </a:lnTo>
                  <a:lnTo>
                    <a:pt x="1184" y="2882"/>
                  </a:lnTo>
                  <a:lnTo>
                    <a:pt x="1184" y="2882"/>
                  </a:lnTo>
                  <a:lnTo>
                    <a:pt x="1182" y="2882"/>
                  </a:lnTo>
                  <a:lnTo>
                    <a:pt x="1182" y="2882"/>
                  </a:lnTo>
                  <a:lnTo>
                    <a:pt x="1178" y="2882"/>
                  </a:lnTo>
                  <a:lnTo>
                    <a:pt x="1178" y="2882"/>
                  </a:lnTo>
                  <a:lnTo>
                    <a:pt x="1176" y="2882"/>
                  </a:lnTo>
                  <a:lnTo>
                    <a:pt x="1176" y="2882"/>
                  </a:lnTo>
                  <a:lnTo>
                    <a:pt x="1174" y="2882"/>
                  </a:lnTo>
                  <a:lnTo>
                    <a:pt x="1174" y="2882"/>
                  </a:lnTo>
                  <a:lnTo>
                    <a:pt x="1172" y="2882"/>
                  </a:lnTo>
                  <a:lnTo>
                    <a:pt x="1172" y="2882"/>
                  </a:lnTo>
                  <a:lnTo>
                    <a:pt x="1172" y="2882"/>
                  </a:lnTo>
                  <a:lnTo>
                    <a:pt x="1166" y="2882"/>
                  </a:lnTo>
                  <a:lnTo>
                    <a:pt x="1166" y="2882"/>
                  </a:lnTo>
                  <a:lnTo>
                    <a:pt x="1162" y="2882"/>
                  </a:lnTo>
                  <a:lnTo>
                    <a:pt x="1162" y="2882"/>
                  </a:lnTo>
                  <a:lnTo>
                    <a:pt x="1160" y="2882"/>
                  </a:lnTo>
                  <a:lnTo>
                    <a:pt x="1160" y="2882"/>
                  </a:lnTo>
                  <a:lnTo>
                    <a:pt x="1158" y="2882"/>
                  </a:lnTo>
                  <a:lnTo>
                    <a:pt x="1158" y="2882"/>
                  </a:lnTo>
                  <a:lnTo>
                    <a:pt x="1154" y="2880"/>
                  </a:lnTo>
                  <a:lnTo>
                    <a:pt x="1154" y="2880"/>
                  </a:lnTo>
                  <a:lnTo>
                    <a:pt x="1150" y="2878"/>
                  </a:lnTo>
                  <a:lnTo>
                    <a:pt x="1146" y="2878"/>
                  </a:lnTo>
                  <a:lnTo>
                    <a:pt x="1146" y="2878"/>
                  </a:lnTo>
                  <a:lnTo>
                    <a:pt x="1144" y="2878"/>
                  </a:lnTo>
                  <a:lnTo>
                    <a:pt x="1144" y="2878"/>
                  </a:lnTo>
                  <a:lnTo>
                    <a:pt x="1140" y="2878"/>
                  </a:lnTo>
                  <a:lnTo>
                    <a:pt x="1140" y="2878"/>
                  </a:lnTo>
                  <a:lnTo>
                    <a:pt x="1138" y="2878"/>
                  </a:lnTo>
                  <a:lnTo>
                    <a:pt x="1138" y="2878"/>
                  </a:lnTo>
                  <a:lnTo>
                    <a:pt x="1134" y="2880"/>
                  </a:lnTo>
                  <a:lnTo>
                    <a:pt x="1134" y="2880"/>
                  </a:lnTo>
                  <a:lnTo>
                    <a:pt x="1132" y="2878"/>
                  </a:lnTo>
                  <a:lnTo>
                    <a:pt x="1132" y="2878"/>
                  </a:lnTo>
                  <a:lnTo>
                    <a:pt x="1128" y="2878"/>
                  </a:lnTo>
                  <a:lnTo>
                    <a:pt x="1128" y="2878"/>
                  </a:lnTo>
                  <a:lnTo>
                    <a:pt x="1124" y="2882"/>
                  </a:lnTo>
                  <a:lnTo>
                    <a:pt x="1124" y="2882"/>
                  </a:lnTo>
                  <a:lnTo>
                    <a:pt x="1122" y="2882"/>
                  </a:lnTo>
                  <a:lnTo>
                    <a:pt x="1118" y="2882"/>
                  </a:lnTo>
                  <a:lnTo>
                    <a:pt x="1118" y="2882"/>
                  </a:lnTo>
                  <a:lnTo>
                    <a:pt x="1118" y="2882"/>
                  </a:lnTo>
                  <a:lnTo>
                    <a:pt x="1118" y="2882"/>
                  </a:lnTo>
                  <a:lnTo>
                    <a:pt x="1114" y="2882"/>
                  </a:lnTo>
                  <a:lnTo>
                    <a:pt x="1114" y="2882"/>
                  </a:lnTo>
                  <a:lnTo>
                    <a:pt x="1112" y="2882"/>
                  </a:lnTo>
                  <a:lnTo>
                    <a:pt x="1112" y="2882"/>
                  </a:lnTo>
                  <a:lnTo>
                    <a:pt x="1108" y="2882"/>
                  </a:lnTo>
                  <a:lnTo>
                    <a:pt x="1108" y="2882"/>
                  </a:lnTo>
                  <a:lnTo>
                    <a:pt x="1106" y="2882"/>
                  </a:lnTo>
                  <a:lnTo>
                    <a:pt x="1106" y="2882"/>
                  </a:lnTo>
                  <a:lnTo>
                    <a:pt x="1106" y="2882"/>
                  </a:lnTo>
                  <a:lnTo>
                    <a:pt x="1104" y="2882"/>
                  </a:lnTo>
                  <a:lnTo>
                    <a:pt x="1104" y="2882"/>
                  </a:lnTo>
                  <a:lnTo>
                    <a:pt x="1100" y="2882"/>
                  </a:lnTo>
                  <a:lnTo>
                    <a:pt x="1100" y="2882"/>
                  </a:lnTo>
                  <a:lnTo>
                    <a:pt x="1096" y="2882"/>
                  </a:lnTo>
                  <a:lnTo>
                    <a:pt x="1096" y="2882"/>
                  </a:lnTo>
                  <a:lnTo>
                    <a:pt x="1094" y="2882"/>
                  </a:lnTo>
                  <a:lnTo>
                    <a:pt x="1094" y="2882"/>
                  </a:lnTo>
                  <a:lnTo>
                    <a:pt x="1092" y="2882"/>
                  </a:lnTo>
                  <a:lnTo>
                    <a:pt x="1092" y="2882"/>
                  </a:lnTo>
                  <a:lnTo>
                    <a:pt x="1088" y="2880"/>
                  </a:lnTo>
                  <a:lnTo>
                    <a:pt x="1088" y="2880"/>
                  </a:lnTo>
                  <a:lnTo>
                    <a:pt x="1086" y="2880"/>
                  </a:lnTo>
                  <a:lnTo>
                    <a:pt x="1086" y="2880"/>
                  </a:lnTo>
                  <a:lnTo>
                    <a:pt x="1082" y="2880"/>
                  </a:lnTo>
                  <a:lnTo>
                    <a:pt x="1082" y="2880"/>
                  </a:lnTo>
                  <a:lnTo>
                    <a:pt x="1078" y="2880"/>
                  </a:lnTo>
                  <a:lnTo>
                    <a:pt x="1078" y="2880"/>
                  </a:lnTo>
                  <a:lnTo>
                    <a:pt x="1076" y="2880"/>
                  </a:lnTo>
                  <a:lnTo>
                    <a:pt x="1076" y="2880"/>
                  </a:lnTo>
                  <a:lnTo>
                    <a:pt x="1076" y="2880"/>
                  </a:lnTo>
                  <a:lnTo>
                    <a:pt x="1074" y="2880"/>
                  </a:lnTo>
                  <a:lnTo>
                    <a:pt x="1074" y="2880"/>
                  </a:lnTo>
                  <a:lnTo>
                    <a:pt x="1068" y="2880"/>
                  </a:lnTo>
                  <a:lnTo>
                    <a:pt x="1068" y="2880"/>
                  </a:lnTo>
                  <a:lnTo>
                    <a:pt x="1064" y="2880"/>
                  </a:lnTo>
                  <a:lnTo>
                    <a:pt x="1064" y="2880"/>
                  </a:lnTo>
                  <a:lnTo>
                    <a:pt x="1060" y="2880"/>
                  </a:lnTo>
                  <a:lnTo>
                    <a:pt x="1060" y="2880"/>
                  </a:lnTo>
                  <a:lnTo>
                    <a:pt x="1058" y="2882"/>
                  </a:lnTo>
                  <a:lnTo>
                    <a:pt x="1058" y="2882"/>
                  </a:lnTo>
                  <a:lnTo>
                    <a:pt x="1056" y="2880"/>
                  </a:lnTo>
                  <a:lnTo>
                    <a:pt x="1056" y="2880"/>
                  </a:lnTo>
                  <a:lnTo>
                    <a:pt x="1052" y="2880"/>
                  </a:lnTo>
                  <a:lnTo>
                    <a:pt x="1052" y="2880"/>
                  </a:lnTo>
                  <a:lnTo>
                    <a:pt x="1046" y="2880"/>
                  </a:lnTo>
                  <a:lnTo>
                    <a:pt x="1046" y="2880"/>
                  </a:lnTo>
                  <a:lnTo>
                    <a:pt x="1044" y="2880"/>
                  </a:lnTo>
                  <a:lnTo>
                    <a:pt x="1044" y="2880"/>
                  </a:lnTo>
                  <a:lnTo>
                    <a:pt x="1040" y="2880"/>
                  </a:lnTo>
                  <a:lnTo>
                    <a:pt x="1038" y="2882"/>
                  </a:lnTo>
                  <a:lnTo>
                    <a:pt x="1038" y="2882"/>
                  </a:lnTo>
                  <a:lnTo>
                    <a:pt x="1034" y="2882"/>
                  </a:lnTo>
                  <a:lnTo>
                    <a:pt x="1034" y="2882"/>
                  </a:lnTo>
                  <a:lnTo>
                    <a:pt x="1030" y="2884"/>
                  </a:lnTo>
                  <a:lnTo>
                    <a:pt x="1030" y="2884"/>
                  </a:lnTo>
                  <a:lnTo>
                    <a:pt x="1030" y="2884"/>
                  </a:lnTo>
                  <a:lnTo>
                    <a:pt x="1030" y="2884"/>
                  </a:lnTo>
                  <a:lnTo>
                    <a:pt x="1024" y="2888"/>
                  </a:lnTo>
                  <a:lnTo>
                    <a:pt x="1024" y="2888"/>
                  </a:lnTo>
                  <a:lnTo>
                    <a:pt x="1022" y="2890"/>
                  </a:lnTo>
                  <a:lnTo>
                    <a:pt x="1022" y="2890"/>
                  </a:lnTo>
                  <a:lnTo>
                    <a:pt x="1020" y="2894"/>
                  </a:lnTo>
                  <a:lnTo>
                    <a:pt x="1020" y="2894"/>
                  </a:lnTo>
                  <a:lnTo>
                    <a:pt x="1018" y="2894"/>
                  </a:lnTo>
                  <a:lnTo>
                    <a:pt x="1018" y="2894"/>
                  </a:lnTo>
                  <a:lnTo>
                    <a:pt x="1016" y="2898"/>
                  </a:lnTo>
                  <a:lnTo>
                    <a:pt x="1016" y="2898"/>
                  </a:lnTo>
                  <a:lnTo>
                    <a:pt x="1016" y="2904"/>
                  </a:lnTo>
                  <a:lnTo>
                    <a:pt x="1016" y="2904"/>
                  </a:lnTo>
                  <a:lnTo>
                    <a:pt x="1016" y="2906"/>
                  </a:lnTo>
                  <a:lnTo>
                    <a:pt x="1016" y="2906"/>
                  </a:lnTo>
                  <a:lnTo>
                    <a:pt x="1016" y="2906"/>
                  </a:lnTo>
                  <a:lnTo>
                    <a:pt x="1016" y="2906"/>
                  </a:lnTo>
                  <a:lnTo>
                    <a:pt x="1016" y="2912"/>
                  </a:lnTo>
                  <a:lnTo>
                    <a:pt x="1016" y="2912"/>
                  </a:lnTo>
                  <a:lnTo>
                    <a:pt x="1016" y="2914"/>
                  </a:lnTo>
                  <a:lnTo>
                    <a:pt x="1016" y="2914"/>
                  </a:lnTo>
                  <a:lnTo>
                    <a:pt x="1016" y="2918"/>
                  </a:lnTo>
                  <a:lnTo>
                    <a:pt x="1016" y="2918"/>
                  </a:lnTo>
                  <a:lnTo>
                    <a:pt x="1018" y="2922"/>
                  </a:lnTo>
                  <a:lnTo>
                    <a:pt x="1018" y="2922"/>
                  </a:lnTo>
                  <a:lnTo>
                    <a:pt x="1016" y="2928"/>
                  </a:lnTo>
                  <a:lnTo>
                    <a:pt x="1016" y="2928"/>
                  </a:lnTo>
                  <a:lnTo>
                    <a:pt x="1016" y="2932"/>
                  </a:lnTo>
                  <a:lnTo>
                    <a:pt x="1016" y="2932"/>
                  </a:lnTo>
                  <a:lnTo>
                    <a:pt x="1014" y="2934"/>
                  </a:lnTo>
                  <a:lnTo>
                    <a:pt x="1014" y="2934"/>
                  </a:lnTo>
                  <a:lnTo>
                    <a:pt x="1014" y="2934"/>
                  </a:lnTo>
                  <a:lnTo>
                    <a:pt x="1012" y="2940"/>
                  </a:lnTo>
                  <a:lnTo>
                    <a:pt x="1012" y="2940"/>
                  </a:lnTo>
                  <a:lnTo>
                    <a:pt x="1012" y="2944"/>
                  </a:lnTo>
                  <a:lnTo>
                    <a:pt x="1014" y="2948"/>
                  </a:lnTo>
                  <a:lnTo>
                    <a:pt x="1014" y="2948"/>
                  </a:lnTo>
                  <a:lnTo>
                    <a:pt x="1014" y="2952"/>
                  </a:lnTo>
                  <a:lnTo>
                    <a:pt x="1014" y="2952"/>
                  </a:lnTo>
                  <a:lnTo>
                    <a:pt x="1014" y="2952"/>
                  </a:lnTo>
                  <a:lnTo>
                    <a:pt x="1016" y="2956"/>
                  </a:lnTo>
                  <a:lnTo>
                    <a:pt x="1016" y="2956"/>
                  </a:lnTo>
                  <a:lnTo>
                    <a:pt x="1016" y="2958"/>
                  </a:lnTo>
                  <a:lnTo>
                    <a:pt x="1016" y="2958"/>
                  </a:lnTo>
                  <a:lnTo>
                    <a:pt x="1016" y="2960"/>
                  </a:lnTo>
                  <a:lnTo>
                    <a:pt x="1016" y="2960"/>
                  </a:lnTo>
                  <a:lnTo>
                    <a:pt x="1014" y="2964"/>
                  </a:lnTo>
                  <a:lnTo>
                    <a:pt x="1014" y="2964"/>
                  </a:lnTo>
                  <a:lnTo>
                    <a:pt x="1014" y="2968"/>
                  </a:lnTo>
                  <a:lnTo>
                    <a:pt x="1014" y="2968"/>
                  </a:lnTo>
                  <a:lnTo>
                    <a:pt x="1014" y="2974"/>
                  </a:lnTo>
                  <a:lnTo>
                    <a:pt x="1014" y="2974"/>
                  </a:lnTo>
                  <a:lnTo>
                    <a:pt x="1014" y="2974"/>
                  </a:lnTo>
                  <a:lnTo>
                    <a:pt x="1014" y="2974"/>
                  </a:lnTo>
                  <a:lnTo>
                    <a:pt x="1012" y="2976"/>
                  </a:lnTo>
                  <a:lnTo>
                    <a:pt x="1012" y="2976"/>
                  </a:lnTo>
                  <a:lnTo>
                    <a:pt x="1010" y="2980"/>
                  </a:lnTo>
                  <a:lnTo>
                    <a:pt x="1010" y="2980"/>
                  </a:lnTo>
                  <a:lnTo>
                    <a:pt x="1012" y="2984"/>
                  </a:lnTo>
                  <a:lnTo>
                    <a:pt x="1012" y="2984"/>
                  </a:lnTo>
                  <a:lnTo>
                    <a:pt x="1012" y="2986"/>
                  </a:lnTo>
                  <a:lnTo>
                    <a:pt x="1012" y="2986"/>
                  </a:lnTo>
                  <a:lnTo>
                    <a:pt x="1012" y="2988"/>
                  </a:lnTo>
                  <a:lnTo>
                    <a:pt x="1012" y="2988"/>
                  </a:lnTo>
                  <a:lnTo>
                    <a:pt x="1010" y="2992"/>
                  </a:lnTo>
                  <a:lnTo>
                    <a:pt x="1010" y="2992"/>
                  </a:lnTo>
                  <a:lnTo>
                    <a:pt x="1012" y="2996"/>
                  </a:lnTo>
                  <a:lnTo>
                    <a:pt x="1012" y="2996"/>
                  </a:lnTo>
                  <a:lnTo>
                    <a:pt x="1012" y="2998"/>
                  </a:lnTo>
                  <a:lnTo>
                    <a:pt x="1012" y="2998"/>
                  </a:lnTo>
                  <a:lnTo>
                    <a:pt x="1012" y="3000"/>
                  </a:lnTo>
                  <a:lnTo>
                    <a:pt x="1012" y="3000"/>
                  </a:lnTo>
                  <a:lnTo>
                    <a:pt x="1012" y="3004"/>
                  </a:lnTo>
                  <a:lnTo>
                    <a:pt x="1012" y="3004"/>
                  </a:lnTo>
                  <a:lnTo>
                    <a:pt x="1014" y="3008"/>
                  </a:lnTo>
                  <a:lnTo>
                    <a:pt x="1014" y="3008"/>
                  </a:lnTo>
                  <a:lnTo>
                    <a:pt x="1014" y="3008"/>
                  </a:lnTo>
                  <a:lnTo>
                    <a:pt x="1014" y="3008"/>
                  </a:lnTo>
                  <a:lnTo>
                    <a:pt x="1014" y="3010"/>
                  </a:lnTo>
                  <a:lnTo>
                    <a:pt x="1014" y="3010"/>
                  </a:lnTo>
                  <a:lnTo>
                    <a:pt x="1014" y="3014"/>
                  </a:lnTo>
                  <a:lnTo>
                    <a:pt x="1014" y="3014"/>
                  </a:lnTo>
                  <a:lnTo>
                    <a:pt x="1014" y="3016"/>
                  </a:lnTo>
                  <a:lnTo>
                    <a:pt x="1014" y="3016"/>
                  </a:lnTo>
                  <a:lnTo>
                    <a:pt x="1012" y="3020"/>
                  </a:lnTo>
                  <a:lnTo>
                    <a:pt x="1012" y="3020"/>
                  </a:lnTo>
                  <a:lnTo>
                    <a:pt x="1014" y="3024"/>
                  </a:lnTo>
                  <a:lnTo>
                    <a:pt x="1014" y="3024"/>
                  </a:lnTo>
                  <a:lnTo>
                    <a:pt x="1014" y="3026"/>
                  </a:lnTo>
                  <a:lnTo>
                    <a:pt x="1014" y="3026"/>
                  </a:lnTo>
                  <a:lnTo>
                    <a:pt x="1014" y="3026"/>
                  </a:lnTo>
                  <a:lnTo>
                    <a:pt x="1014" y="3026"/>
                  </a:lnTo>
                  <a:lnTo>
                    <a:pt x="1014" y="3030"/>
                  </a:lnTo>
                  <a:lnTo>
                    <a:pt x="1014" y="3030"/>
                  </a:lnTo>
                  <a:lnTo>
                    <a:pt x="1012" y="3036"/>
                  </a:lnTo>
                  <a:lnTo>
                    <a:pt x="1012" y="3036"/>
                  </a:lnTo>
                  <a:lnTo>
                    <a:pt x="1012" y="3040"/>
                  </a:lnTo>
                  <a:lnTo>
                    <a:pt x="1012" y="3040"/>
                  </a:lnTo>
                  <a:lnTo>
                    <a:pt x="1012" y="3040"/>
                  </a:lnTo>
                  <a:lnTo>
                    <a:pt x="1012" y="3040"/>
                  </a:lnTo>
                  <a:lnTo>
                    <a:pt x="1010" y="3046"/>
                  </a:lnTo>
                  <a:lnTo>
                    <a:pt x="1010" y="3046"/>
                  </a:lnTo>
                  <a:lnTo>
                    <a:pt x="1010" y="3050"/>
                  </a:lnTo>
                  <a:lnTo>
                    <a:pt x="1010" y="3052"/>
                  </a:lnTo>
                  <a:lnTo>
                    <a:pt x="1010" y="3052"/>
                  </a:lnTo>
                  <a:lnTo>
                    <a:pt x="1008" y="3054"/>
                  </a:lnTo>
                  <a:lnTo>
                    <a:pt x="1008" y="3054"/>
                  </a:lnTo>
                  <a:lnTo>
                    <a:pt x="1008" y="3056"/>
                  </a:lnTo>
                  <a:lnTo>
                    <a:pt x="1008" y="3058"/>
                  </a:lnTo>
                  <a:lnTo>
                    <a:pt x="1008" y="3058"/>
                  </a:lnTo>
                  <a:lnTo>
                    <a:pt x="1010" y="3062"/>
                  </a:lnTo>
                  <a:lnTo>
                    <a:pt x="1010" y="3062"/>
                  </a:lnTo>
                  <a:lnTo>
                    <a:pt x="1012" y="3064"/>
                  </a:lnTo>
                  <a:lnTo>
                    <a:pt x="1012" y="3064"/>
                  </a:lnTo>
                  <a:lnTo>
                    <a:pt x="1014" y="3068"/>
                  </a:lnTo>
                  <a:lnTo>
                    <a:pt x="1014" y="3068"/>
                  </a:lnTo>
                  <a:lnTo>
                    <a:pt x="1014" y="3068"/>
                  </a:lnTo>
                  <a:lnTo>
                    <a:pt x="1014" y="3068"/>
                  </a:lnTo>
                  <a:lnTo>
                    <a:pt x="1014" y="3072"/>
                  </a:lnTo>
                  <a:lnTo>
                    <a:pt x="1014" y="3072"/>
                  </a:lnTo>
                  <a:lnTo>
                    <a:pt x="1014" y="3074"/>
                  </a:lnTo>
                  <a:lnTo>
                    <a:pt x="1014" y="3074"/>
                  </a:lnTo>
                  <a:lnTo>
                    <a:pt x="1014" y="3078"/>
                  </a:lnTo>
                  <a:lnTo>
                    <a:pt x="1014" y="3078"/>
                  </a:lnTo>
                  <a:lnTo>
                    <a:pt x="1012" y="3080"/>
                  </a:lnTo>
                  <a:lnTo>
                    <a:pt x="1012" y="3080"/>
                  </a:lnTo>
                  <a:lnTo>
                    <a:pt x="1012" y="3084"/>
                  </a:lnTo>
                  <a:lnTo>
                    <a:pt x="1012" y="3084"/>
                  </a:lnTo>
                  <a:lnTo>
                    <a:pt x="1012" y="3088"/>
                  </a:lnTo>
                  <a:lnTo>
                    <a:pt x="1012" y="3088"/>
                  </a:lnTo>
                  <a:lnTo>
                    <a:pt x="1012" y="3090"/>
                  </a:lnTo>
                  <a:lnTo>
                    <a:pt x="1012" y="3092"/>
                  </a:lnTo>
                  <a:lnTo>
                    <a:pt x="1012" y="3092"/>
                  </a:lnTo>
                  <a:lnTo>
                    <a:pt x="1014" y="3098"/>
                  </a:lnTo>
                  <a:lnTo>
                    <a:pt x="1014" y="3098"/>
                  </a:lnTo>
                  <a:lnTo>
                    <a:pt x="1014" y="3102"/>
                  </a:lnTo>
                  <a:lnTo>
                    <a:pt x="1014" y="3102"/>
                  </a:lnTo>
                  <a:lnTo>
                    <a:pt x="1012" y="3104"/>
                  </a:lnTo>
                  <a:lnTo>
                    <a:pt x="1012" y="3104"/>
                  </a:lnTo>
                  <a:lnTo>
                    <a:pt x="1012" y="3106"/>
                  </a:lnTo>
                  <a:lnTo>
                    <a:pt x="1012" y="3106"/>
                  </a:lnTo>
                  <a:lnTo>
                    <a:pt x="1012" y="3108"/>
                  </a:lnTo>
                  <a:lnTo>
                    <a:pt x="1012" y="3108"/>
                  </a:lnTo>
                  <a:lnTo>
                    <a:pt x="1010" y="3112"/>
                  </a:lnTo>
                  <a:lnTo>
                    <a:pt x="1010" y="3112"/>
                  </a:lnTo>
                  <a:lnTo>
                    <a:pt x="1008" y="3118"/>
                  </a:lnTo>
                  <a:lnTo>
                    <a:pt x="1008" y="3118"/>
                  </a:lnTo>
                  <a:lnTo>
                    <a:pt x="1008" y="3120"/>
                  </a:lnTo>
                  <a:lnTo>
                    <a:pt x="1008" y="3120"/>
                  </a:lnTo>
                  <a:lnTo>
                    <a:pt x="1006" y="3124"/>
                  </a:lnTo>
                  <a:lnTo>
                    <a:pt x="1006" y="3124"/>
                  </a:lnTo>
                  <a:lnTo>
                    <a:pt x="1006" y="3126"/>
                  </a:lnTo>
                  <a:lnTo>
                    <a:pt x="1008" y="3128"/>
                  </a:lnTo>
                  <a:lnTo>
                    <a:pt x="1008" y="3128"/>
                  </a:lnTo>
                  <a:lnTo>
                    <a:pt x="1008" y="3130"/>
                  </a:lnTo>
                  <a:lnTo>
                    <a:pt x="1008" y="3130"/>
                  </a:lnTo>
                  <a:lnTo>
                    <a:pt x="1010" y="3134"/>
                  </a:lnTo>
                  <a:lnTo>
                    <a:pt x="1010" y="3134"/>
                  </a:lnTo>
                  <a:lnTo>
                    <a:pt x="1010" y="3134"/>
                  </a:lnTo>
                  <a:lnTo>
                    <a:pt x="1010" y="3140"/>
                  </a:lnTo>
                  <a:lnTo>
                    <a:pt x="1010" y="3140"/>
                  </a:lnTo>
                  <a:lnTo>
                    <a:pt x="1010" y="3140"/>
                  </a:lnTo>
                  <a:lnTo>
                    <a:pt x="1010" y="3142"/>
                  </a:lnTo>
                  <a:lnTo>
                    <a:pt x="1010" y="3142"/>
                  </a:lnTo>
                  <a:lnTo>
                    <a:pt x="1006" y="3140"/>
                  </a:lnTo>
                  <a:lnTo>
                    <a:pt x="1006" y="3140"/>
                  </a:lnTo>
                  <a:lnTo>
                    <a:pt x="1006" y="3140"/>
                  </a:lnTo>
                  <a:lnTo>
                    <a:pt x="1006" y="3140"/>
                  </a:lnTo>
                  <a:lnTo>
                    <a:pt x="1002" y="3142"/>
                  </a:lnTo>
                  <a:lnTo>
                    <a:pt x="1002" y="3142"/>
                  </a:lnTo>
                  <a:lnTo>
                    <a:pt x="1000" y="3142"/>
                  </a:lnTo>
                  <a:lnTo>
                    <a:pt x="1000" y="3142"/>
                  </a:lnTo>
                  <a:lnTo>
                    <a:pt x="998" y="3142"/>
                  </a:lnTo>
                  <a:lnTo>
                    <a:pt x="998" y="3142"/>
                  </a:lnTo>
                  <a:lnTo>
                    <a:pt x="994" y="3140"/>
                  </a:lnTo>
                  <a:lnTo>
                    <a:pt x="994" y="3140"/>
                  </a:lnTo>
                  <a:lnTo>
                    <a:pt x="992" y="3142"/>
                  </a:lnTo>
                  <a:lnTo>
                    <a:pt x="992" y="3142"/>
                  </a:lnTo>
                  <a:lnTo>
                    <a:pt x="988" y="3142"/>
                  </a:lnTo>
                  <a:lnTo>
                    <a:pt x="986" y="3142"/>
                  </a:lnTo>
                  <a:lnTo>
                    <a:pt x="986" y="3142"/>
                  </a:lnTo>
                  <a:lnTo>
                    <a:pt x="982" y="3142"/>
                  </a:lnTo>
                  <a:lnTo>
                    <a:pt x="982" y="3142"/>
                  </a:lnTo>
                  <a:lnTo>
                    <a:pt x="980" y="3142"/>
                  </a:lnTo>
                  <a:lnTo>
                    <a:pt x="980" y="3142"/>
                  </a:lnTo>
                  <a:lnTo>
                    <a:pt x="972" y="3142"/>
                  </a:lnTo>
                  <a:lnTo>
                    <a:pt x="972" y="3142"/>
                  </a:lnTo>
                  <a:lnTo>
                    <a:pt x="968" y="3142"/>
                  </a:lnTo>
                  <a:lnTo>
                    <a:pt x="968" y="3142"/>
                  </a:lnTo>
                  <a:lnTo>
                    <a:pt x="966" y="3142"/>
                  </a:lnTo>
                  <a:lnTo>
                    <a:pt x="966" y="3142"/>
                  </a:lnTo>
                  <a:lnTo>
                    <a:pt x="964" y="3142"/>
                  </a:lnTo>
                  <a:lnTo>
                    <a:pt x="964" y="3142"/>
                  </a:lnTo>
                  <a:lnTo>
                    <a:pt x="962" y="3140"/>
                  </a:lnTo>
                  <a:lnTo>
                    <a:pt x="962" y="3140"/>
                  </a:lnTo>
                  <a:lnTo>
                    <a:pt x="956" y="3140"/>
                  </a:lnTo>
                  <a:lnTo>
                    <a:pt x="956" y="3140"/>
                  </a:lnTo>
                  <a:lnTo>
                    <a:pt x="954" y="3140"/>
                  </a:lnTo>
                  <a:lnTo>
                    <a:pt x="954" y="3140"/>
                  </a:lnTo>
                  <a:lnTo>
                    <a:pt x="946" y="3142"/>
                  </a:lnTo>
                  <a:lnTo>
                    <a:pt x="946" y="3142"/>
                  </a:lnTo>
                  <a:lnTo>
                    <a:pt x="946" y="3142"/>
                  </a:lnTo>
                  <a:lnTo>
                    <a:pt x="944" y="3142"/>
                  </a:lnTo>
                  <a:lnTo>
                    <a:pt x="944" y="3142"/>
                  </a:lnTo>
                  <a:lnTo>
                    <a:pt x="940" y="3142"/>
                  </a:lnTo>
                  <a:lnTo>
                    <a:pt x="940" y="3142"/>
                  </a:lnTo>
                  <a:lnTo>
                    <a:pt x="936" y="3142"/>
                  </a:lnTo>
                  <a:lnTo>
                    <a:pt x="936" y="3142"/>
                  </a:lnTo>
                  <a:lnTo>
                    <a:pt x="934" y="3140"/>
                  </a:lnTo>
                  <a:lnTo>
                    <a:pt x="934" y="3140"/>
                  </a:lnTo>
                  <a:lnTo>
                    <a:pt x="930" y="3140"/>
                  </a:lnTo>
                  <a:lnTo>
                    <a:pt x="930" y="3140"/>
                  </a:lnTo>
                  <a:lnTo>
                    <a:pt x="926" y="3140"/>
                  </a:lnTo>
                  <a:lnTo>
                    <a:pt x="926" y="3140"/>
                  </a:lnTo>
                  <a:lnTo>
                    <a:pt x="922" y="3140"/>
                  </a:lnTo>
                  <a:lnTo>
                    <a:pt x="922" y="3140"/>
                  </a:lnTo>
                  <a:lnTo>
                    <a:pt x="918" y="3140"/>
                  </a:lnTo>
                  <a:lnTo>
                    <a:pt x="918" y="3140"/>
                  </a:lnTo>
                  <a:lnTo>
                    <a:pt x="914" y="3142"/>
                  </a:lnTo>
                  <a:lnTo>
                    <a:pt x="914" y="3142"/>
                  </a:lnTo>
                  <a:lnTo>
                    <a:pt x="912" y="3142"/>
                  </a:lnTo>
                  <a:lnTo>
                    <a:pt x="912" y="3142"/>
                  </a:lnTo>
                  <a:lnTo>
                    <a:pt x="910" y="3142"/>
                  </a:lnTo>
                  <a:lnTo>
                    <a:pt x="910" y="3142"/>
                  </a:lnTo>
                  <a:lnTo>
                    <a:pt x="906" y="3142"/>
                  </a:lnTo>
                  <a:lnTo>
                    <a:pt x="904" y="3142"/>
                  </a:lnTo>
                  <a:lnTo>
                    <a:pt x="904" y="3142"/>
                  </a:lnTo>
                  <a:lnTo>
                    <a:pt x="902" y="3142"/>
                  </a:lnTo>
                  <a:lnTo>
                    <a:pt x="900" y="3142"/>
                  </a:lnTo>
                  <a:lnTo>
                    <a:pt x="900" y="3142"/>
                  </a:lnTo>
                  <a:lnTo>
                    <a:pt x="896" y="3142"/>
                  </a:lnTo>
                  <a:lnTo>
                    <a:pt x="894" y="3142"/>
                  </a:lnTo>
                  <a:lnTo>
                    <a:pt x="894" y="3142"/>
                  </a:lnTo>
                  <a:lnTo>
                    <a:pt x="890" y="3142"/>
                  </a:lnTo>
                  <a:lnTo>
                    <a:pt x="888" y="3142"/>
                  </a:lnTo>
                  <a:lnTo>
                    <a:pt x="888" y="3142"/>
                  </a:lnTo>
                  <a:lnTo>
                    <a:pt x="886" y="3142"/>
                  </a:lnTo>
                  <a:lnTo>
                    <a:pt x="886" y="3142"/>
                  </a:lnTo>
                  <a:lnTo>
                    <a:pt x="884" y="3142"/>
                  </a:lnTo>
                  <a:lnTo>
                    <a:pt x="884" y="3142"/>
                  </a:lnTo>
                  <a:lnTo>
                    <a:pt x="878" y="3142"/>
                  </a:lnTo>
                  <a:lnTo>
                    <a:pt x="878" y="3142"/>
                  </a:lnTo>
                  <a:lnTo>
                    <a:pt x="872" y="3142"/>
                  </a:lnTo>
                  <a:lnTo>
                    <a:pt x="872" y="3142"/>
                  </a:lnTo>
                  <a:lnTo>
                    <a:pt x="870" y="3142"/>
                  </a:lnTo>
                  <a:lnTo>
                    <a:pt x="870" y="3142"/>
                  </a:lnTo>
                  <a:lnTo>
                    <a:pt x="866" y="3140"/>
                  </a:lnTo>
                  <a:lnTo>
                    <a:pt x="866" y="3140"/>
                  </a:lnTo>
                  <a:lnTo>
                    <a:pt x="864" y="3140"/>
                  </a:lnTo>
                  <a:lnTo>
                    <a:pt x="864" y="3140"/>
                  </a:lnTo>
                  <a:lnTo>
                    <a:pt x="862" y="3142"/>
                  </a:lnTo>
                  <a:lnTo>
                    <a:pt x="862" y="3142"/>
                  </a:lnTo>
                  <a:lnTo>
                    <a:pt x="858" y="3140"/>
                  </a:lnTo>
                  <a:lnTo>
                    <a:pt x="858" y="3140"/>
                  </a:lnTo>
                  <a:lnTo>
                    <a:pt x="856" y="3140"/>
                  </a:lnTo>
                  <a:lnTo>
                    <a:pt x="856" y="3140"/>
                  </a:lnTo>
                  <a:lnTo>
                    <a:pt x="852" y="3142"/>
                  </a:lnTo>
                  <a:lnTo>
                    <a:pt x="852" y="3142"/>
                  </a:lnTo>
                  <a:lnTo>
                    <a:pt x="850" y="3142"/>
                  </a:lnTo>
                  <a:lnTo>
                    <a:pt x="850" y="3142"/>
                  </a:lnTo>
                  <a:lnTo>
                    <a:pt x="846" y="3142"/>
                  </a:lnTo>
                  <a:lnTo>
                    <a:pt x="846" y="3142"/>
                  </a:lnTo>
                  <a:lnTo>
                    <a:pt x="844" y="3142"/>
                  </a:lnTo>
                  <a:lnTo>
                    <a:pt x="844" y="3142"/>
                  </a:lnTo>
                  <a:lnTo>
                    <a:pt x="842" y="3140"/>
                  </a:lnTo>
                  <a:lnTo>
                    <a:pt x="842" y="3140"/>
                  </a:lnTo>
                  <a:lnTo>
                    <a:pt x="838" y="3140"/>
                  </a:lnTo>
                  <a:lnTo>
                    <a:pt x="838" y="3140"/>
                  </a:lnTo>
                  <a:lnTo>
                    <a:pt x="834" y="3140"/>
                  </a:lnTo>
                  <a:lnTo>
                    <a:pt x="834" y="3140"/>
                  </a:lnTo>
                  <a:lnTo>
                    <a:pt x="832" y="3142"/>
                  </a:lnTo>
                  <a:lnTo>
                    <a:pt x="832" y="3142"/>
                  </a:lnTo>
                  <a:lnTo>
                    <a:pt x="832" y="3142"/>
                  </a:lnTo>
                  <a:lnTo>
                    <a:pt x="830" y="3140"/>
                  </a:lnTo>
                  <a:lnTo>
                    <a:pt x="830" y="3140"/>
                  </a:lnTo>
                  <a:lnTo>
                    <a:pt x="828" y="3140"/>
                  </a:lnTo>
                  <a:lnTo>
                    <a:pt x="828" y="3140"/>
                  </a:lnTo>
                  <a:lnTo>
                    <a:pt x="822" y="3140"/>
                  </a:lnTo>
                  <a:lnTo>
                    <a:pt x="822" y="3140"/>
                  </a:lnTo>
                  <a:lnTo>
                    <a:pt x="822" y="3140"/>
                  </a:lnTo>
                  <a:lnTo>
                    <a:pt x="816" y="3138"/>
                  </a:lnTo>
                  <a:lnTo>
                    <a:pt x="816" y="3138"/>
                  </a:lnTo>
                  <a:lnTo>
                    <a:pt x="816" y="3138"/>
                  </a:lnTo>
                  <a:lnTo>
                    <a:pt x="816" y="3138"/>
                  </a:lnTo>
                  <a:lnTo>
                    <a:pt x="812" y="3140"/>
                  </a:lnTo>
                  <a:lnTo>
                    <a:pt x="812" y="3140"/>
                  </a:lnTo>
                  <a:lnTo>
                    <a:pt x="810" y="3140"/>
                  </a:lnTo>
                  <a:lnTo>
                    <a:pt x="810" y="3140"/>
                  </a:lnTo>
                  <a:lnTo>
                    <a:pt x="808" y="3140"/>
                  </a:lnTo>
                  <a:lnTo>
                    <a:pt x="808" y="3140"/>
                  </a:lnTo>
                  <a:lnTo>
                    <a:pt x="804" y="3140"/>
                  </a:lnTo>
                  <a:lnTo>
                    <a:pt x="804" y="3140"/>
                  </a:lnTo>
                  <a:lnTo>
                    <a:pt x="800" y="3140"/>
                  </a:lnTo>
                  <a:lnTo>
                    <a:pt x="800" y="3140"/>
                  </a:lnTo>
                  <a:lnTo>
                    <a:pt x="800" y="3140"/>
                  </a:lnTo>
                  <a:lnTo>
                    <a:pt x="800" y="3140"/>
                  </a:lnTo>
                  <a:lnTo>
                    <a:pt x="798" y="3140"/>
                  </a:lnTo>
                  <a:lnTo>
                    <a:pt x="798" y="3140"/>
                  </a:lnTo>
                  <a:lnTo>
                    <a:pt x="794" y="3140"/>
                  </a:lnTo>
                  <a:lnTo>
                    <a:pt x="794" y="3140"/>
                  </a:lnTo>
                  <a:lnTo>
                    <a:pt x="790" y="3140"/>
                  </a:lnTo>
                  <a:lnTo>
                    <a:pt x="790" y="3140"/>
                  </a:lnTo>
                  <a:lnTo>
                    <a:pt x="788" y="3142"/>
                  </a:lnTo>
                  <a:lnTo>
                    <a:pt x="788" y="3142"/>
                  </a:lnTo>
                  <a:lnTo>
                    <a:pt x="786" y="3140"/>
                  </a:lnTo>
                  <a:lnTo>
                    <a:pt x="786" y="3140"/>
                  </a:lnTo>
                  <a:lnTo>
                    <a:pt x="782" y="3140"/>
                  </a:lnTo>
                  <a:lnTo>
                    <a:pt x="782" y="3140"/>
                  </a:lnTo>
                  <a:lnTo>
                    <a:pt x="776" y="3142"/>
                  </a:lnTo>
                  <a:lnTo>
                    <a:pt x="776" y="3142"/>
                  </a:lnTo>
                  <a:lnTo>
                    <a:pt x="770" y="3142"/>
                  </a:lnTo>
                  <a:lnTo>
                    <a:pt x="770" y="3142"/>
                  </a:lnTo>
                  <a:lnTo>
                    <a:pt x="768" y="3142"/>
                  </a:lnTo>
                  <a:lnTo>
                    <a:pt x="768" y="3142"/>
                  </a:lnTo>
                  <a:lnTo>
                    <a:pt x="758" y="3142"/>
                  </a:lnTo>
                  <a:lnTo>
                    <a:pt x="758" y="3142"/>
                  </a:lnTo>
                  <a:lnTo>
                    <a:pt x="754" y="3142"/>
                  </a:lnTo>
                  <a:lnTo>
                    <a:pt x="754" y="3142"/>
                  </a:lnTo>
                  <a:lnTo>
                    <a:pt x="752" y="3142"/>
                  </a:lnTo>
                  <a:lnTo>
                    <a:pt x="752" y="3142"/>
                  </a:lnTo>
                  <a:lnTo>
                    <a:pt x="750" y="3142"/>
                  </a:lnTo>
                  <a:lnTo>
                    <a:pt x="748" y="3142"/>
                  </a:lnTo>
                  <a:lnTo>
                    <a:pt x="748" y="3142"/>
                  </a:lnTo>
                  <a:lnTo>
                    <a:pt x="746" y="3142"/>
                  </a:lnTo>
                  <a:lnTo>
                    <a:pt x="746" y="3142"/>
                  </a:lnTo>
                  <a:lnTo>
                    <a:pt x="744" y="3142"/>
                  </a:lnTo>
                  <a:lnTo>
                    <a:pt x="742" y="3142"/>
                  </a:lnTo>
                  <a:lnTo>
                    <a:pt x="742" y="3142"/>
                  </a:lnTo>
                  <a:lnTo>
                    <a:pt x="740" y="3142"/>
                  </a:lnTo>
                  <a:lnTo>
                    <a:pt x="740" y="3142"/>
                  </a:lnTo>
                  <a:lnTo>
                    <a:pt x="738" y="3144"/>
                  </a:lnTo>
                  <a:lnTo>
                    <a:pt x="738" y="3144"/>
                  </a:lnTo>
                  <a:lnTo>
                    <a:pt x="736" y="3144"/>
                  </a:lnTo>
                  <a:lnTo>
                    <a:pt x="736" y="3144"/>
                  </a:lnTo>
                  <a:lnTo>
                    <a:pt x="730" y="3146"/>
                  </a:lnTo>
                  <a:lnTo>
                    <a:pt x="730" y="3146"/>
                  </a:lnTo>
                  <a:lnTo>
                    <a:pt x="730" y="3146"/>
                  </a:lnTo>
                  <a:lnTo>
                    <a:pt x="730" y="3146"/>
                  </a:lnTo>
                  <a:lnTo>
                    <a:pt x="730" y="3146"/>
                  </a:lnTo>
                  <a:lnTo>
                    <a:pt x="724" y="3144"/>
                  </a:lnTo>
                  <a:lnTo>
                    <a:pt x="724" y="3144"/>
                  </a:lnTo>
                  <a:lnTo>
                    <a:pt x="722" y="3144"/>
                  </a:lnTo>
                  <a:lnTo>
                    <a:pt x="722" y="3144"/>
                  </a:lnTo>
                  <a:lnTo>
                    <a:pt x="718" y="3144"/>
                  </a:lnTo>
                  <a:lnTo>
                    <a:pt x="718" y="3144"/>
                  </a:lnTo>
                  <a:lnTo>
                    <a:pt x="716" y="3144"/>
                  </a:lnTo>
                  <a:lnTo>
                    <a:pt x="716" y="3144"/>
                  </a:lnTo>
                  <a:lnTo>
                    <a:pt x="712" y="3142"/>
                  </a:lnTo>
                  <a:lnTo>
                    <a:pt x="712" y="3142"/>
                  </a:lnTo>
                  <a:lnTo>
                    <a:pt x="710" y="3142"/>
                  </a:lnTo>
                  <a:lnTo>
                    <a:pt x="710" y="3142"/>
                  </a:lnTo>
                  <a:lnTo>
                    <a:pt x="706" y="3142"/>
                  </a:lnTo>
                  <a:lnTo>
                    <a:pt x="706" y="3142"/>
                  </a:lnTo>
                  <a:lnTo>
                    <a:pt x="704" y="3140"/>
                  </a:lnTo>
                  <a:lnTo>
                    <a:pt x="704" y="3140"/>
                  </a:lnTo>
                  <a:lnTo>
                    <a:pt x="700" y="3140"/>
                  </a:lnTo>
                  <a:lnTo>
                    <a:pt x="700" y="3140"/>
                  </a:lnTo>
                  <a:lnTo>
                    <a:pt x="696" y="3140"/>
                  </a:lnTo>
                  <a:lnTo>
                    <a:pt x="696" y="3140"/>
                  </a:lnTo>
                  <a:lnTo>
                    <a:pt x="694" y="3142"/>
                  </a:lnTo>
                  <a:lnTo>
                    <a:pt x="694" y="3142"/>
                  </a:lnTo>
                  <a:lnTo>
                    <a:pt x="694" y="3142"/>
                  </a:lnTo>
                  <a:lnTo>
                    <a:pt x="694" y="3142"/>
                  </a:lnTo>
                  <a:lnTo>
                    <a:pt x="692" y="3140"/>
                  </a:lnTo>
                  <a:lnTo>
                    <a:pt x="692" y="3140"/>
                  </a:lnTo>
                  <a:lnTo>
                    <a:pt x="688" y="3140"/>
                  </a:lnTo>
                  <a:lnTo>
                    <a:pt x="688" y="3140"/>
                  </a:lnTo>
                  <a:lnTo>
                    <a:pt x="686" y="3140"/>
                  </a:lnTo>
                  <a:lnTo>
                    <a:pt x="686" y="3140"/>
                  </a:lnTo>
                  <a:lnTo>
                    <a:pt x="682" y="3140"/>
                  </a:lnTo>
                  <a:lnTo>
                    <a:pt x="682" y="3140"/>
                  </a:lnTo>
                  <a:lnTo>
                    <a:pt x="680" y="3140"/>
                  </a:lnTo>
                  <a:lnTo>
                    <a:pt x="680" y="3140"/>
                  </a:lnTo>
                  <a:lnTo>
                    <a:pt x="676" y="3138"/>
                  </a:lnTo>
                  <a:lnTo>
                    <a:pt x="676" y="3138"/>
                  </a:lnTo>
                  <a:lnTo>
                    <a:pt x="672" y="3140"/>
                  </a:lnTo>
                  <a:lnTo>
                    <a:pt x="672" y="3140"/>
                  </a:lnTo>
                  <a:lnTo>
                    <a:pt x="670" y="3140"/>
                  </a:lnTo>
                  <a:lnTo>
                    <a:pt x="670" y="3140"/>
                  </a:lnTo>
                  <a:lnTo>
                    <a:pt x="668" y="3140"/>
                  </a:lnTo>
                  <a:lnTo>
                    <a:pt x="668" y="3140"/>
                  </a:lnTo>
                  <a:lnTo>
                    <a:pt x="664" y="3140"/>
                  </a:lnTo>
                  <a:lnTo>
                    <a:pt x="664" y="3140"/>
                  </a:lnTo>
                  <a:lnTo>
                    <a:pt x="664" y="3140"/>
                  </a:lnTo>
                  <a:lnTo>
                    <a:pt x="662" y="3140"/>
                  </a:lnTo>
                  <a:lnTo>
                    <a:pt x="662" y="3140"/>
                  </a:lnTo>
                  <a:lnTo>
                    <a:pt x="660" y="3140"/>
                  </a:lnTo>
                  <a:lnTo>
                    <a:pt x="660" y="3140"/>
                  </a:lnTo>
                  <a:lnTo>
                    <a:pt x="660" y="3140"/>
                  </a:lnTo>
                  <a:lnTo>
                    <a:pt x="654" y="3140"/>
                  </a:lnTo>
                  <a:lnTo>
                    <a:pt x="654" y="3142"/>
                  </a:lnTo>
                  <a:lnTo>
                    <a:pt x="654" y="3142"/>
                  </a:lnTo>
                  <a:lnTo>
                    <a:pt x="648" y="3140"/>
                  </a:lnTo>
                  <a:lnTo>
                    <a:pt x="646" y="3140"/>
                  </a:lnTo>
                  <a:lnTo>
                    <a:pt x="644" y="3140"/>
                  </a:lnTo>
                  <a:lnTo>
                    <a:pt x="644" y="3140"/>
                  </a:lnTo>
                  <a:lnTo>
                    <a:pt x="642" y="3140"/>
                  </a:lnTo>
                  <a:lnTo>
                    <a:pt x="642" y="3140"/>
                  </a:lnTo>
                  <a:lnTo>
                    <a:pt x="640" y="3142"/>
                  </a:lnTo>
                  <a:lnTo>
                    <a:pt x="638" y="3140"/>
                  </a:lnTo>
                  <a:lnTo>
                    <a:pt x="638" y="3140"/>
                  </a:lnTo>
                  <a:lnTo>
                    <a:pt x="636" y="3142"/>
                  </a:lnTo>
                  <a:lnTo>
                    <a:pt x="636" y="3142"/>
                  </a:lnTo>
                  <a:lnTo>
                    <a:pt x="630" y="3142"/>
                  </a:lnTo>
                  <a:lnTo>
                    <a:pt x="630" y="3142"/>
                  </a:lnTo>
                  <a:lnTo>
                    <a:pt x="630" y="3142"/>
                  </a:lnTo>
                  <a:lnTo>
                    <a:pt x="624" y="3140"/>
                  </a:lnTo>
                  <a:lnTo>
                    <a:pt x="624" y="3140"/>
                  </a:lnTo>
                  <a:lnTo>
                    <a:pt x="620" y="3140"/>
                  </a:lnTo>
                  <a:lnTo>
                    <a:pt x="618" y="3140"/>
                  </a:lnTo>
                  <a:lnTo>
                    <a:pt x="618" y="3140"/>
                  </a:lnTo>
                  <a:lnTo>
                    <a:pt x="614" y="3142"/>
                  </a:lnTo>
                  <a:lnTo>
                    <a:pt x="614" y="3142"/>
                  </a:lnTo>
                  <a:lnTo>
                    <a:pt x="610" y="3142"/>
                  </a:lnTo>
                  <a:lnTo>
                    <a:pt x="610" y="3142"/>
                  </a:lnTo>
                  <a:lnTo>
                    <a:pt x="608" y="3142"/>
                  </a:lnTo>
                  <a:lnTo>
                    <a:pt x="608" y="3142"/>
                  </a:lnTo>
                  <a:lnTo>
                    <a:pt x="604" y="3142"/>
                  </a:lnTo>
                  <a:lnTo>
                    <a:pt x="604" y="3142"/>
                  </a:lnTo>
                  <a:lnTo>
                    <a:pt x="600" y="3144"/>
                  </a:lnTo>
                  <a:lnTo>
                    <a:pt x="600" y="3144"/>
                  </a:lnTo>
                  <a:lnTo>
                    <a:pt x="598" y="3144"/>
                  </a:lnTo>
                  <a:lnTo>
                    <a:pt x="598" y="3144"/>
                  </a:lnTo>
                  <a:lnTo>
                    <a:pt x="592" y="3146"/>
                  </a:lnTo>
                  <a:lnTo>
                    <a:pt x="592" y="3146"/>
                  </a:lnTo>
                  <a:lnTo>
                    <a:pt x="590" y="3150"/>
                  </a:lnTo>
                  <a:lnTo>
                    <a:pt x="590" y="3156"/>
                  </a:lnTo>
                  <a:lnTo>
                    <a:pt x="590" y="3156"/>
                  </a:lnTo>
                  <a:lnTo>
                    <a:pt x="590" y="3158"/>
                  </a:lnTo>
                  <a:lnTo>
                    <a:pt x="590" y="3158"/>
                  </a:lnTo>
                  <a:lnTo>
                    <a:pt x="590" y="3160"/>
                  </a:lnTo>
                  <a:lnTo>
                    <a:pt x="590" y="3160"/>
                  </a:lnTo>
                  <a:lnTo>
                    <a:pt x="590" y="3164"/>
                  </a:lnTo>
                  <a:lnTo>
                    <a:pt x="590" y="3164"/>
                  </a:lnTo>
                  <a:lnTo>
                    <a:pt x="592" y="3166"/>
                  </a:lnTo>
                  <a:lnTo>
                    <a:pt x="592" y="3166"/>
                  </a:lnTo>
                  <a:lnTo>
                    <a:pt x="590" y="3168"/>
                  </a:lnTo>
                  <a:lnTo>
                    <a:pt x="590" y="3168"/>
                  </a:lnTo>
                  <a:lnTo>
                    <a:pt x="588" y="3170"/>
                  </a:lnTo>
                  <a:lnTo>
                    <a:pt x="588" y="3170"/>
                  </a:lnTo>
                  <a:lnTo>
                    <a:pt x="588" y="3176"/>
                  </a:lnTo>
                  <a:lnTo>
                    <a:pt x="588" y="3176"/>
                  </a:lnTo>
                  <a:lnTo>
                    <a:pt x="588" y="3178"/>
                  </a:lnTo>
                  <a:lnTo>
                    <a:pt x="588" y="3178"/>
                  </a:lnTo>
                  <a:lnTo>
                    <a:pt x="588" y="3180"/>
                  </a:lnTo>
                  <a:lnTo>
                    <a:pt x="588" y="3180"/>
                  </a:lnTo>
                  <a:lnTo>
                    <a:pt x="588" y="3184"/>
                  </a:lnTo>
                  <a:lnTo>
                    <a:pt x="588" y="3184"/>
                  </a:lnTo>
                  <a:lnTo>
                    <a:pt x="588" y="3186"/>
                  </a:lnTo>
                  <a:lnTo>
                    <a:pt x="588" y="3186"/>
                  </a:lnTo>
                  <a:lnTo>
                    <a:pt x="588" y="3190"/>
                  </a:lnTo>
                  <a:lnTo>
                    <a:pt x="588" y="3190"/>
                  </a:lnTo>
                  <a:lnTo>
                    <a:pt x="588" y="3194"/>
                  </a:lnTo>
                  <a:lnTo>
                    <a:pt x="588" y="3194"/>
                  </a:lnTo>
                  <a:lnTo>
                    <a:pt x="590" y="3196"/>
                  </a:lnTo>
                  <a:lnTo>
                    <a:pt x="590" y="3196"/>
                  </a:lnTo>
                  <a:lnTo>
                    <a:pt x="590" y="3198"/>
                  </a:lnTo>
                  <a:lnTo>
                    <a:pt x="590" y="3198"/>
                  </a:lnTo>
                  <a:lnTo>
                    <a:pt x="588" y="3202"/>
                  </a:lnTo>
                  <a:lnTo>
                    <a:pt x="588" y="3202"/>
                  </a:lnTo>
                  <a:lnTo>
                    <a:pt x="588" y="3204"/>
                  </a:lnTo>
                  <a:lnTo>
                    <a:pt x="588" y="3204"/>
                  </a:lnTo>
                  <a:lnTo>
                    <a:pt x="588" y="3206"/>
                  </a:lnTo>
                  <a:lnTo>
                    <a:pt x="588" y="3206"/>
                  </a:lnTo>
                  <a:lnTo>
                    <a:pt x="588" y="3212"/>
                  </a:lnTo>
                  <a:lnTo>
                    <a:pt x="588" y="3212"/>
                  </a:lnTo>
                  <a:lnTo>
                    <a:pt x="586" y="3216"/>
                  </a:lnTo>
                  <a:lnTo>
                    <a:pt x="586" y="3216"/>
                  </a:lnTo>
                  <a:lnTo>
                    <a:pt x="586" y="3218"/>
                  </a:lnTo>
                  <a:lnTo>
                    <a:pt x="586" y="3218"/>
                  </a:lnTo>
                  <a:lnTo>
                    <a:pt x="588" y="3224"/>
                  </a:lnTo>
                  <a:lnTo>
                    <a:pt x="588" y="3224"/>
                  </a:lnTo>
                  <a:lnTo>
                    <a:pt x="588" y="3228"/>
                  </a:lnTo>
                  <a:lnTo>
                    <a:pt x="588" y="3228"/>
                  </a:lnTo>
                  <a:lnTo>
                    <a:pt x="590" y="3230"/>
                  </a:lnTo>
                  <a:lnTo>
                    <a:pt x="590" y="3230"/>
                  </a:lnTo>
                  <a:lnTo>
                    <a:pt x="590" y="3232"/>
                  </a:lnTo>
                  <a:lnTo>
                    <a:pt x="590" y="3232"/>
                  </a:lnTo>
                  <a:lnTo>
                    <a:pt x="588" y="3236"/>
                  </a:lnTo>
                  <a:lnTo>
                    <a:pt x="588" y="3236"/>
                  </a:lnTo>
                  <a:lnTo>
                    <a:pt x="588" y="3240"/>
                  </a:lnTo>
                  <a:lnTo>
                    <a:pt x="588" y="3240"/>
                  </a:lnTo>
                  <a:lnTo>
                    <a:pt x="586" y="3246"/>
                  </a:lnTo>
                  <a:lnTo>
                    <a:pt x="586" y="3246"/>
                  </a:lnTo>
                  <a:lnTo>
                    <a:pt x="586" y="3248"/>
                  </a:lnTo>
                  <a:lnTo>
                    <a:pt x="586" y="3248"/>
                  </a:lnTo>
                  <a:lnTo>
                    <a:pt x="588" y="3252"/>
                  </a:lnTo>
                  <a:lnTo>
                    <a:pt x="588" y="3254"/>
                  </a:lnTo>
                  <a:lnTo>
                    <a:pt x="588" y="3254"/>
                  </a:lnTo>
                  <a:lnTo>
                    <a:pt x="588" y="3258"/>
                  </a:lnTo>
                  <a:lnTo>
                    <a:pt x="590" y="3264"/>
                  </a:lnTo>
                  <a:lnTo>
                    <a:pt x="590" y="3264"/>
                  </a:lnTo>
                  <a:lnTo>
                    <a:pt x="590" y="3266"/>
                  </a:lnTo>
                  <a:lnTo>
                    <a:pt x="590" y="3266"/>
                  </a:lnTo>
                  <a:lnTo>
                    <a:pt x="590" y="3270"/>
                  </a:lnTo>
                  <a:lnTo>
                    <a:pt x="590" y="3272"/>
                  </a:lnTo>
                  <a:lnTo>
                    <a:pt x="590" y="3272"/>
                  </a:lnTo>
                  <a:lnTo>
                    <a:pt x="590" y="3278"/>
                  </a:lnTo>
                  <a:lnTo>
                    <a:pt x="590" y="3278"/>
                  </a:lnTo>
                  <a:lnTo>
                    <a:pt x="590" y="3282"/>
                  </a:lnTo>
                  <a:lnTo>
                    <a:pt x="590" y="3282"/>
                  </a:lnTo>
                  <a:lnTo>
                    <a:pt x="590" y="3284"/>
                  </a:lnTo>
                  <a:lnTo>
                    <a:pt x="590" y="3284"/>
                  </a:lnTo>
                  <a:lnTo>
                    <a:pt x="590" y="3286"/>
                  </a:lnTo>
                  <a:lnTo>
                    <a:pt x="590" y="3286"/>
                  </a:lnTo>
                  <a:lnTo>
                    <a:pt x="588" y="3290"/>
                  </a:lnTo>
                  <a:lnTo>
                    <a:pt x="588" y="3290"/>
                  </a:lnTo>
                  <a:lnTo>
                    <a:pt x="588" y="3292"/>
                  </a:lnTo>
                  <a:lnTo>
                    <a:pt x="588" y="3292"/>
                  </a:lnTo>
                  <a:lnTo>
                    <a:pt x="588" y="3296"/>
                  </a:lnTo>
                  <a:lnTo>
                    <a:pt x="588" y="3296"/>
                  </a:lnTo>
                  <a:lnTo>
                    <a:pt x="588" y="3300"/>
                  </a:lnTo>
                  <a:lnTo>
                    <a:pt x="586" y="3302"/>
                  </a:lnTo>
                  <a:lnTo>
                    <a:pt x="586" y="3302"/>
                  </a:lnTo>
                  <a:lnTo>
                    <a:pt x="586" y="3304"/>
                  </a:lnTo>
                  <a:lnTo>
                    <a:pt x="586" y="3304"/>
                  </a:lnTo>
                  <a:lnTo>
                    <a:pt x="586" y="3308"/>
                  </a:lnTo>
                  <a:lnTo>
                    <a:pt x="586" y="3308"/>
                  </a:lnTo>
                  <a:lnTo>
                    <a:pt x="586" y="3312"/>
                  </a:lnTo>
                  <a:lnTo>
                    <a:pt x="586" y="3314"/>
                  </a:lnTo>
                  <a:lnTo>
                    <a:pt x="586" y="3314"/>
                  </a:lnTo>
                  <a:lnTo>
                    <a:pt x="586" y="3318"/>
                  </a:lnTo>
                  <a:lnTo>
                    <a:pt x="586" y="3318"/>
                  </a:lnTo>
                  <a:lnTo>
                    <a:pt x="586" y="3320"/>
                  </a:lnTo>
                  <a:lnTo>
                    <a:pt x="586" y="3320"/>
                  </a:lnTo>
                  <a:lnTo>
                    <a:pt x="586" y="3322"/>
                  </a:lnTo>
                  <a:lnTo>
                    <a:pt x="586" y="3322"/>
                  </a:lnTo>
                  <a:lnTo>
                    <a:pt x="584" y="3326"/>
                  </a:lnTo>
                  <a:lnTo>
                    <a:pt x="584" y="3326"/>
                  </a:lnTo>
                  <a:lnTo>
                    <a:pt x="586" y="3330"/>
                  </a:lnTo>
                  <a:lnTo>
                    <a:pt x="586" y="3330"/>
                  </a:lnTo>
                  <a:lnTo>
                    <a:pt x="586" y="3332"/>
                  </a:lnTo>
                  <a:lnTo>
                    <a:pt x="586" y="3332"/>
                  </a:lnTo>
                  <a:lnTo>
                    <a:pt x="586" y="3334"/>
                  </a:lnTo>
                  <a:lnTo>
                    <a:pt x="586" y="3334"/>
                  </a:lnTo>
                  <a:lnTo>
                    <a:pt x="586" y="3338"/>
                  </a:lnTo>
                  <a:lnTo>
                    <a:pt x="586" y="3338"/>
                  </a:lnTo>
                  <a:lnTo>
                    <a:pt x="586" y="3342"/>
                  </a:lnTo>
                  <a:lnTo>
                    <a:pt x="586" y="3342"/>
                  </a:lnTo>
                  <a:lnTo>
                    <a:pt x="588" y="3344"/>
                  </a:lnTo>
                  <a:lnTo>
                    <a:pt x="588" y="3344"/>
                  </a:lnTo>
                  <a:lnTo>
                    <a:pt x="588" y="3348"/>
                  </a:lnTo>
                  <a:lnTo>
                    <a:pt x="588" y="3348"/>
                  </a:lnTo>
                  <a:lnTo>
                    <a:pt x="588" y="3350"/>
                  </a:lnTo>
                  <a:lnTo>
                    <a:pt x="588" y="3350"/>
                  </a:lnTo>
                  <a:lnTo>
                    <a:pt x="588" y="3352"/>
                  </a:lnTo>
                  <a:lnTo>
                    <a:pt x="588" y="3352"/>
                  </a:lnTo>
                  <a:lnTo>
                    <a:pt x="590" y="3356"/>
                  </a:lnTo>
                  <a:lnTo>
                    <a:pt x="590" y="3356"/>
                  </a:lnTo>
                  <a:lnTo>
                    <a:pt x="590" y="3360"/>
                  </a:lnTo>
                  <a:lnTo>
                    <a:pt x="590" y="3362"/>
                  </a:lnTo>
                  <a:lnTo>
                    <a:pt x="590" y="3362"/>
                  </a:lnTo>
                  <a:lnTo>
                    <a:pt x="590" y="3366"/>
                  </a:lnTo>
                  <a:lnTo>
                    <a:pt x="590" y="3366"/>
                  </a:lnTo>
                  <a:lnTo>
                    <a:pt x="590" y="3372"/>
                  </a:lnTo>
                  <a:lnTo>
                    <a:pt x="590" y="3374"/>
                  </a:lnTo>
                  <a:lnTo>
                    <a:pt x="590" y="3374"/>
                  </a:lnTo>
                  <a:lnTo>
                    <a:pt x="588" y="3376"/>
                  </a:lnTo>
                  <a:lnTo>
                    <a:pt x="588" y="3376"/>
                  </a:lnTo>
                  <a:lnTo>
                    <a:pt x="588" y="3380"/>
                  </a:lnTo>
                  <a:lnTo>
                    <a:pt x="588" y="3380"/>
                  </a:lnTo>
                  <a:lnTo>
                    <a:pt x="588" y="3382"/>
                  </a:lnTo>
                  <a:lnTo>
                    <a:pt x="588" y="3382"/>
                  </a:lnTo>
                  <a:lnTo>
                    <a:pt x="588" y="3386"/>
                  </a:lnTo>
                  <a:lnTo>
                    <a:pt x="588" y="3386"/>
                  </a:lnTo>
                  <a:lnTo>
                    <a:pt x="588" y="3390"/>
                  </a:lnTo>
                  <a:lnTo>
                    <a:pt x="588" y="3390"/>
                  </a:lnTo>
                  <a:lnTo>
                    <a:pt x="590" y="3392"/>
                  </a:lnTo>
                  <a:lnTo>
                    <a:pt x="590" y="3392"/>
                  </a:lnTo>
                  <a:lnTo>
                    <a:pt x="590" y="3394"/>
                  </a:lnTo>
                  <a:lnTo>
                    <a:pt x="590" y="3394"/>
                  </a:lnTo>
                  <a:lnTo>
                    <a:pt x="590" y="3398"/>
                  </a:lnTo>
                  <a:lnTo>
                    <a:pt x="590" y="3398"/>
                  </a:lnTo>
                  <a:lnTo>
                    <a:pt x="590" y="3398"/>
                  </a:lnTo>
                  <a:lnTo>
                    <a:pt x="590" y="3398"/>
                  </a:lnTo>
                  <a:lnTo>
                    <a:pt x="590" y="3402"/>
                  </a:lnTo>
                  <a:lnTo>
                    <a:pt x="590" y="3402"/>
                  </a:lnTo>
                  <a:lnTo>
                    <a:pt x="590" y="3406"/>
                  </a:lnTo>
                  <a:lnTo>
                    <a:pt x="590" y="3406"/>
                  </a:lnTo>
                  <a:lnTo>
                    <a:pt x="590" y="3408"/>
                  </a:lnTo>
                  <a:lnTo>
                    <a:pt x="590" y="3408"/>
                  </a:lnTo>
                  <a:lnTo>
                    <a:pt x="590" y="3410"/>
                  </a:lnTo>
                  <a:lnTo>
                    <a:pt x="590" y="3410"/>
                  </a:lnTo>
                  <a:lnTo>
                    <a:pt x="588" y="3414"/>
                  </a:lnTo>
                  <a:lnTo>
                    <a:pt x="588" y="3414"/>
                  </a:lnTo>
                  <a:lnTo>
                    <a:pt x="588" y="3416"/>
                  </a:lnTo>
                  <a:lnTo>
                    <a:pt x="588" y="3416"/>
                  </a:lnTo>
                  <a:lnTo>
                    <a:pt x="588" y="3420"/>
                  </a:lnTo>
                  <a:lnTo>
                    <a:pt x="588" y="3420"/>
                  </a:lnTo>
                  <a:lnTo>
                    <a:pt x="588" y="3422"/>
                  </a:lnTo>
                  <a:lnTo>
                    <a:pt x="588" y="3422"/>
                  </a:lnTo>
                  <a:lnTo>
                    <a:pt x="590" y="3426"/>
                  </a:lnTo>
                  <a:lnTo>
                    <a:pt x="590" y="3426"/>
                  </a:lnTo>
                  <a:lnTo>
                    <a:pt x="588" y="3428"/>
                  </a:lnTo>
                  <a:lnTo>
                    <a:pt x="588" y="3428"/>
                  </a:lnTo>
                  <a:lnTo>
                    <a:pt x="588" y="3430"/>
                  </a:lnTo>
                  <a:lnTo>
                    <a:pt x="588" y="3430"/>
                  </a:lnTo>
                  <a:lnTo>
                    <a:pt x="588" y="3434"/>
                  </a:lnTo>
                  <a:lnTo>
                    <a:pt x="588" y="3434"/>
                  </a:lnTo>
                  <a:lnTo>
                    <a:pt x="588" y="3436"/>
                  </a:lnTo>
                  <a:lnTo>
                    <a:pt x="588" y="3436"/>
                  </a:lnTo>
                  <a:lnTo>
                    <a:pt x="588" y="3440"/>
                  </a:lnTo>
                  <a:lnTo>
                    <a:pt x="588" y="3440"/>
                  </a:lnTo>
                  <a:lnTo>
                    <a:pt x="588" y="3442"/>
                  </a:lnTo>
                  <a:lnTo>
                    <a:pt x="588" y="3442"/>
                  </a:lnTo>
                  <a:lnTo>
                    <a:pt x="588" y="3444"/>
                  </a:lnTo>
                  <a:lnTo>
                    <a:pt x="588" y="3444"/>
                  </a:lnTo>
                  <a:lnTo>
                    <a:pt x="588" y="3450"/>
                  </a:lnTo>
                  <a:lnTo>
                    <a:pt x="588" y="3450"/>
                  </a:lnTo>
                  <a:lnTo>
                    <a:pt x="590" y="3454"/>
                  </a:lnTo>
                  <a:lnTo>
                    <a:pt x="590" y="3454"/>
                  </a:lnTo>
                  <a:lnTo>
                    <a:pt x="590" y="3458"/>
                  </a:lnTo>
                  <a:lnTo>
                    <a:pt x="590" y="3458"/>
                  </a:lnTo>
                  <a:lnTo>
                    <a:pt x="590" y="3458"/>
                  </a:lnTo>
                  <a:lnTo>
                    <a:pt x="590" y="3458"/>
                  </a:lnTo>
                  <a:lnTo>
                    <a:pt x="588" y="3464"/>
                  </a:lnTo>
                  <a:lnTo>
                    <a:pt x="588" y="3464"/>
                  </a:lnTo>
                  <a:lnTo>
                    <a:pt x="588" y="3470"/>
                  </a:lnTo>
                  <a:lnTo>
                    <a:pt x="590" y="3470"/>
                  </a:lnTo>
                  <a:lnTo>
                    <a:pt x="590" y="3470"/>
                  </a:lnTo>
                  <a:lnTo>
                    <a:pt x="590" y="3474"/>
                  </a:lnTo>
                  <a:lnTo>
                    <a:pt x="590" y="3476"/>
                  </a:lnTo>
                  <a:lnTo>
                    <a:pt x="590" y="3476"/>
                  </a:lnTo>
                  <a:lnTo>
                    <a:pt x="590" y="3480"/>
                  </a:lnTo>
                  <a:lnTo>
                    <a:pt x="590" y="3480"/>
                  </a:lnTo>
                  <a:lnTo>
                    <a:pt x="590" y="3482"/>
                  </a:lnTo>
                  <a:lnTo>
                    <a:pt x="590" y="3482"/>
                  </a:lnTo>
                  <a:lnTo>
                    <a:pt x="588" y="3486"/>
                  </a:lnTo>
                  <a:lnTo>
                    <a:pt x="588" y="3486"/>
                  </a:lnTo>
                  <a:lnTo>
                    <a:pt x="588" y="3490"/>
                  </a:lnTo>
                  <a:lnTo>
                    <a:pt x="588" y="3492"/>
                  </a:lnTo>
                  <a:lnTo>
                    <a:pt x="588" y="3492"/>
                  </a:lnTo>
                  <a:lnTo>
                    <a:pt x="588" y="3496"/>
                  </a:lnTo>
                  <a:lnTo>
                    <a:pt x="588" y="3496"/>
                  </a:lnTo>
                  <a:lnTo>
                    <a:pt x="588" y="3498"/>
                  </a:lnTo>
                  <a:lnTo>
                    <a:pt x="588" y="3498"/>
                  </a:lnTo>
                  <a:lnTo>
                    <a:pt x="588" y="3500"/>
                  </a:lnTo>
                  <a:lnTo>
                    <a:pt x="588" y="3500"/>
                  </a:lnTo>
                  <a:lnTo>
                    <a:pt x="588" y="3502"/>
                  </a:lnTo>
                  <a:lnTo>
                    <a:pt x="588" y="3502"/>
                  </a:lnTo>
                  <a:lnTo>
                    <a:pt x="588" y="3508"/>
                  </a:lnTo>
                  <a:lnTo>
                    <a:pt x="588" y="3508"/>
                  </a:lnTo>
                  <a:lnTo>
                    <a:pt x="586" y="3510"/>
                  </a:lnTo>
                  <a:lnTo>
                    <a:pt x="586" y="3510"/>
                  </a:lnTo>
                  <a:lnTo>
                    <a:pt x="586" y="3514"/>
                  </a:lnTo>
                  <a:lnTo>
                    <a:pt x="586" y="3514"/>
                  </a:lnTo>
                  <a:lnTo>
                    <a:pt x="586" y="3518"/>
                  </a:lnTo>
                  <a:lnTo>
                    <a:pt x="586" y="3518"/>
                  </a:lnTo>
                  <a:lnTo>
                    <a:pt x="588" y="3520"/>
                  </a:lnTo>
                  <a:lnTo>
                    <a:pt x="588" y="3520"/>
                  </a:lnTo>
                  <a:lnTo>
                    <a:pt x="588" y="3522"/>
                  </a:lnTo>
                  <a:lnTo>
                    <a:pt x="588" y="3522"/>
                  </a:lnTo>
                  <a:lnTo>
                    <a:pt x="586" y="3526"/>
                  </a:lnTo>
                  <a:lnTo>
                    <a:pt x="586" y="3526"/>
                  </a:lnTo>
                  <a:lnTo>
                    <a:pt x="588" y="3530"/>
                  </a:lnTo>
                  <a:lnTo>
                    <a:pt x="590" y="3532"/>
                  </a:lnTo>
                  <a:lnTo>
                    <a:pt x="590" y="3532"/>
                  </a:lnTo>
                  <a:lnTo>
                    <a:pt x="592" y="3536"/>
                  </a:lnTo>
                  <a:lnTo>
                    <a:pt x="592" y="3536"/>
                  </a:lnTo>
                  <a:lnTo>
                    <a:pt x="592" y="3540"/>
                  </a:lnTo>
                  <a:lnTo>
                    <a:pt x="592" y="3540"/>
                  </a:lnTo>
                  <a:lnTo>
                    <a:pt x="592" y="3544"/>
                  </a:lnTo>
                  <a:lnTo>
                    <a:pt x="592" y="3544"/>
                  </a:lnTo>
                  <a:lnTo>
                    <a:pt x="590" y="3546"/>
                  </a:lnTo>
                  <a:lnTo>
                    <a:pt x="590" y="3548"/>
                  </a:lnTo>
                  <a:lnTo>
                    <a:pt x="590" y="3548"/>
                  </a:lnTo>
                  <a:lnTo>
                    <a:pt x="588" y="3550"/>
                  </a:lnTo>
                  <a:lnTo>
                    <a:pt x="588" y="3550"/>
                  </a:lnTo>
                  <a:lnTo>
                    <a:pt x="588" y="3552"/>
                  </a:lnTo>
                  <a:lnTo>
                    <a:pt x="588" y="3552"/>
                  </a:lnTo>
                  <a:lnTo>
                    <a:pt x="586" y="3556"/>
                  </a:lnTo>
                  <a:lnTo>
                    <a:pt x="586" y="3556"/>
                  </a:lnTo>
                  <a:lnTo>
                    <a:pt x="586" y="3560"/>
                  </a:lnTo>
                  <a:lnTo>
                    <a:pt x="586" y="3560"/>
                  </a:lnTo>
                  <a:lnTo>
                    <a:pt x="588" y="3562"/>
                  </a:lnTo>
                  <a:lnTo>
                    <a:pt x="588" y="3562"/>
                  </a:lnTo>
                  <a:lnTo>
                    <a:pt x="586" y="3564"/>
                  </a:lnTo>
                  <a:lnTo>
                    <a:pt x="586" y="3564"/>
                  </a:lnTo>
                  <a:lnTo>
                    <a:pt x="586" y="3566"/>
                  </a:lnTo>
                  <a:lnTo>
                    <a:pt x="588" y="3568"/>
                  </a:lnTo>
                  <a:lnTo>
                    <a:pt x="588" y="3568"/>
                  </a:lnTo>
                  <a:lnTo>
                    <a:pt x="588" y="3570"/>
                  </a:lnTo>
                  <a:lnTo>
                    <a:pt x="588" y="3570"/>
                  </a:lnTo>
                  <a:lnTo>
                    <a:pt x="588" y="3574"/>
                  </a:lnTo>
                  <a:lnTo>
                    <a:pt x="588" y="3574"/>
                  </a:lnTo>
                  <a:lnTo>
                    <a:pt x="588" y="3576"/>
                  </a:lnTo>
                  <a:lnTo>
                    <a:pt x="588" y="3576"/>
                  </a:lnTo>
                  <a:lnTo>
                    <a:pt x="590" y="3578"/>
                  </a:lnTo>
                  <a:lnTo>
                    <a:pt x="590" y="3578"/>
                  </a:lnTo>
                  <a:lnTo>
                    <a:pt x="590" y="3582"/>
                  </a:lnTo>
                  <a:lnTo>
                    <a:pt x="590" y="3582"/>
                  </a:lnTo>
                  <a:lnTo>
                    <a:pt x="592" y="3584"/>
                  </a:lnTo>
                  <a:lnTo>
                    <a:pt x="592" y="3584"/>
                  </a:lnTo>
                  <a:lnTo>
                    <a:pt x="590" y="3586"/>
                  </a:lnTo>
                  <a:lnTo>
                    <a:pt x="590" y="3586"/>
                  </a:lnTo>
                  <a:lnTo>
                    <a:pt x="590" y="3590"/>
                  </a:lnTo>
                  <a:lnTo>
                    <a:pt x="590" y="3590"/>
                  </a:lnTo>
                  <a:lnTo>
                    <a:pt x="590" y="3594"/>
                  </a:lnTo>
                  <a:lnTo>
                    <a:pt x="590" y="3594"/>
                  </a:lnTo>
                  <a:lnTo>
                    <a:pt x="590" y="3596"/>
                  </a:lnTo>
                  <a:lnTo>
                    <a:pt x="590" y="3596"/>
                  </a:lnTo>
                  <a:lnTo>
                    <a:pt x="590" y="3602"/>
                  </a:lnTo>
                  <a:lnTo>
                    <a:pt x="590" y="3602"/>
                  </a:lnTo>
                  <a:lnTo>
                    <a:pt x="588" y="3604"/>
                  </a:lnTo>
                  <a:lnTo>
                    <a:pt x="588" y="3604"/>
                  </a:lnTo>
                  <a:lnTo>
                    <a:pt x="586" y="3606"/>
                  </a:lnTo>
                  <a:lnTo>
                    <a:pt x="586" y="3606"/>
                  </a:lnTo>
                  <a:lnTo>
                    <a:pt x="584" y="3612"/>
                  </a:lnTo>
                  <a:lnTo>
                    <a:pt x="584" y="3612"/>
                  </a:lnTo>
                  <a:lnTo>
                    <a:pt x="584" y="3612"/>
                  </a:lnTo>
                  <a:lnTo>
                    <a:pt x="584" y="3614"/>
                  </a:lnTo>
                  <a:lnTo>
                    <a:pt x="584" y="3614"/>
                  </a:lnTo>
                  <a:lnTo>
                    <a:pt x="584" y="3618"/>
                  </a:lnTo>
                  <a:lnTo>
                    <a:pt x="584" y="3618"/>
                  </a:lnTo>
                  <a:lnTo>
                    <a:pt x="584" y="3622"/>
                  </a:lnTo>
                  <a:lnTo>
                    <a:pt x="584" y="3622"/>
                  </a:lnTo>
                  <a:lnTo>
                    <a:pt x="584" y="3624"/>
                  </a:lnTo>
                  <a:lnTo>
                    <a:pt x="584" y="3624"/>
                  </a:lnTo>
                  <a:lnTo>
                    <a:pt x="584" y="3626"/>
                  </a:lnTo>
                  <a:lnTo>
                    <a:pt x="584" y="3626"/>
                  </a:lnTo>
                  <a:lnTo>
                    <a:pt x="584" y="3630"/>
                  </a:lnTo>
                  <a:lnTo>
                    <a:pt x="584" y="3630"/>
                  </a:lnTo>
                  <a:lnTo>
                    <a:pt x="586" y="3634"/>
                  </a:lnTo>
                  <a:lnTo>
                    <a:pt x="586" y="3634"/>
                  </a:lnTo>
                  <a:lnTo>
                    <a:pt x="586" y="3636"/>
                  </a:lnTo>
                  <a:lnTo>
                    <a:pt x="586" y="3636"/>
                  </a:lnTo>
                  <a:lnTo>
                    <a:pt x="586" y="3638"/>
                  </a:lnTo>
                  <a:lnTo>
                    <a:pt x="586" y="3638"/>
                  </a:lnTo>
                  <a:lnTo>
                    <a:pt x="586" y="3642"/>
                  </a:lnTo>
                  <a:lnTo>
                    <a:pt x="586" y="3642"/>
                  </a:lnTo>
                  <a:lnTo>
                    <a:pt x="588" y="3646"/>
                  </a:lnTo>
                  <a:lnTo>
                    <a:pt x="588" y="3646"/>
                  </a:lnTo>
                  <a:lnTo>
                    <a:pt x="590" y="3646"/>
                  </a:lnTo>
                  <a:lnTo>
                    <a:pt x="590" y="3646"/>
                  </a:lnTo>
                  <a:lnTo>
                    <a:pt x="588" y="3648"/>
                  </a:lnTo>
                  <a:lnTo>
                    <a:pt x="588" y="3648"/>
                  </a:lnTo>
                  <a:lnTo>
                    <a:pt x="588" y="3652"/>
                  </a:lnTo>
                  <a:lnTo>
                    <a:pt x="588" y="3652"/>
                  </a:lnTo>
                  <a:lnTo>
                    <a:pt x="588" y="3656"/>
                  </a:lnTo>
                  <a:lnTo>
                    <a:pt x="588" y="3656"/>
                  </a:lnTo>
                  <a:lnTo>
                    <a:pt x="588" y="3658"/>
                  </a:lnTo>
                  <a:lnTo>
                    <a:pt x="588" y="3658"/>
                  </a:lnTo>
                  <a:lnTo>
                    <a:pt x="588" y="3662"/>
                  </a:lnTo>
                  <a:lnTo>
                    <a:pt x="588" y="3662"/>
                  </a:lnTo>
                  <a:lnTo>
                    <a:pt x="590" y="3664"/>
                  </a:lnTo>
                  <a:lnTo>
                    <a:pt x="590" y="3664"/>
                  </a:lnTo>
                  <a:lnTo>
                    <a:pt x="588" y="3666"/>
                  </a:lnTo>
                  <a:lnTo>
                    <a:pt x="588" y="3666"/>
                  </a:lnTo>
                  <a:lnTo>
                    <a:pt x="588" y="3670"/>
                  </a:lnTo>
                  <a:lnTo>
                    <a:pt x="588" y="3670"/>
                  </a:lnTo>
                  <a:lnTo>
                    <a:pt x="588" y="3672"/>
                  </a:lnTo>
                  <a:lnTo>
                    <a:pt x="588" y="3672"/>
                  </a:lnTo>
                  <a:lnTo>
                    <a:pt x="588" y="3676"/>
                  </a:lnTo>
                  <a:lnTo>
                    <a:pt x="588" y="3676"/>
                  </a:lnTo>
                  <a:lnTo>
                    <a:pt x="588" y="3678"/>
                  </a:lnTo>
                  <a:lnTo>
                    <a:pt x="588" y="3678"/>
                  </a:lnTo>
                  <a:lnTo>
                    <a:pt x="588" y="3682"/>
                  </a:lnTo>
                  <a:lnTo>
                    <a:pt x="588" y="3682"/>
                  </a:lnTo>
                  <a:lnTo>
                    <a:pt x="588" y="3688"/>
                  </a:lnTo>
                  <a:lnTo>
                    <a:pt x="588" y="3688"/>
                  </a:lnTo>
                  <a:lnTo>
                    <a:pt x="590" y="3692"/>
                  </a:lnTo>
                  <a:lnTo>
                    <a:pt x="590" y="3692"/>
                  </a:lnTo>
                  <a:lnTo>
                    <a:pt x="590" y="3694"/>
                  </a:lnTo>
                  <a:lnTo>
                    <a:pt x="590" y="3694"/>
                  </a:lnTo>
                  <a:lnTo>
                    <a:pt x="590" y="3696"/>
                  </a:lnTo>
                  <a:lnTo>
                    <a:pt x="590" y="3696"/>
                  </a:lnTo>
                  <a:lnTo>
                    <a:pt x="590" y="3700"/>
                  </a:lnTo>
                  <a:lnTo>
                    <a:pt x="590" y="3700"/>
                  </a:lnTo>
                  <a:lnTo>
                    <a:pt x="590" y="3702"/>
                  </a:lnTo>
                  <a:lnTo>
                    <a:pt x="590" y="3702"/>
                  </a:lnTo>
                  <a:lnTo>
                    <a:pt x="590" y="3704"/>
                  </a:lnTo>
                  <a:lnTo>
                    <a:pt x="590" y="3704"/>
                  </a:lnTo>
                  <a:lnTo>
                    <a:pt x="590" y="3706"/>
                  </a:lnTo>
                  <a:lnTo>
                    <a:pt x="590" y="3706"/>
                  </a:lnTo>
                  <a:lnTo>
                    <a:pt x="590" y="3710"/>
                  </a:lnTo>
                  <a:lnTo>
                    <a:pt x="590" y="3710"/>
                  </a:lnTo>
                  <a:lnTo>
                    <a:pt x="590" y="3714"/>
                  </a:lnTo>
                  <a:lnTo>
                    <a:pt x="590" y="3714"/>
                  </a:lnTo>
                  <a:lnTo>
                    <a:pt x="590" y="3716"/>
                  </a:lnTo>
                  <a:lnTo>
                    <a:pt x="590" y="3716"/>
                  </a:lnTo>
                  <a:lnTo>
                    <a:pt x="592" y="3720"/>
                  </a:lnTo>
                  <a:lnTo>
                    <a:pt x="592" y="3720"/>
                  </a:lnTo>
                  <a:lnTo>
                    <a:pt x="592" y="3722"/>
                  </a:lnTo>
                  <a:lnTo>
                    <a:pt x="592" y="3722"/>
                  </a:lnTo>
                  <a:lnTo>
                    <a:pt x="590" y="3724"/>
                  </a:lnTo>
                  <a:lnTo>
                    <a:pt x="590" y="3724"/>
                  </a:lnTo>
                  <a:lnTo>
                    <a:pt x="590" y="3728"/>
                  </a:lnTo>
                  <a:lnTo>
                    <a:pt x="590" y="3728"/>
                  </a:lnTo>
                  <a:lnTo>
                    <a:pt x="590" y="3732"/>
                  </a:lnTo>
                  <a:lnTo>
                    <a:pt x="590" y="3732"/>
                  </a:lnTo>
                  <a:lnTo>
                    <a:pt x="590" y="3734"/>
                  </a:lnTo>
                  <a:lnTo>
                    <a:pt x="590" y="3734"/>
                  </a:lnTo>
                  <a:lnTo>
                    <a:pt x="590" y="3736"/>
                  </a:lnTo>
                  <a:lnTo>
                    <a:pt x="590" y="3736"/>
                  </a:lnTo>
                  <a:lnTo>
                    <a:pt x="590" y="3740"/>
                  </a:lnTo>
                  <a:lnTo>
                    <a:pt x="590" y="3740"/>
                  </a:lnTo>
                  <a:lnTo>
                    <a:pt x="590" y="3742"/>
                  </a:lnTo>
                  <a:lnTo>
                    <a:pt x="590" y="3742"/>
                  </a:lnTo>
                  <a:lnTo>
                    <a:pt x="590" y="3746"/>
                  </a:lnTo>
                  <a:lnTo>
                    <a:pt x="590" y="3746"/>
                  </a:lnTo>
                  <a:lnTo>
                    <a:pt x="590" y="3748"/>
                  </a:lnTo>
                  <a:lnTo>
                    <a:pt x="590" y="3748"/>
                  </a:lnTo>
                  <a:lnTo>
                    <a:pt x="590" y="3752"/>
                  </a:lnTo>
                  <a:lnTo>
                    <a:pt x="590" y="3752"/>
                  </a:lnTo>
                  <a:lnTo>
                    <a:pt x="588" y="3754"/>
                  </a:lnTo>
                  <a:lnTo>
                    <a:pt x="588" y="3754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88" y="3760"/>
                  </a:lnTo>
                  <a:lnTo>
                    <a:pt x="588" y="3760"/>
                  </a:lnTo>
                  <a:lnTo>
                    <a:pt x="588" y="3764"/>
                  </a:lnTo>
                  <a:lnTo>
                    <a:pt x="588" y="3764"/>
                  </a:lnTo>
                  <a:lnTo>
                    <a:pt x="586" y="3766"/>
                  </a:lnTo>
                  <a:lnTo>
                    <a:pt x="586" y="3766"/>
                  </a:lnTo>
                  <a:lnTo>
                    <a:pt x="586" y="3768"/>
                  </a:lnTo>
                  <a:lnTo>
                    <a:pt x="586" y="3768"/>
                  </a:lnTo>
                  <a:lnTo>
                    <a:pt x="586" y="3772"/>
                  </a:lnTo>
                  <a:lnTo>
                    <a:pt x="586" y="3772"/>
                  </a:lnTo>
                  <a:lnTo>
                    <a:pt x="586" y="3774"/>
                  </a:lnTo>
                  <a:lnTo>
                    <a:pt x="586" y="3774"/>
                  </a:lnTo>
                  <a:lnTo>
                    <a:pt x="586" y="3776"/>
                  </a:lnTo>
                  <a:lnTo>
                    <a:pt x="586" y="3776"/>
                  </a:lnTo>
                  <a:lnTo>
                    <a:pt x="584" y="3780"/>
                  </a:lnTo>
                  <a:lnTo>
                    <a:pt x="584" y="3780"/>
                  </a:lnTo>
                  <a:lnTo>
                    <a:pt x="584" y="3784"/>
                  </a:lnTo>
                  <a:lnTo>
                    <a:pt x="584" y="3786"/>
                  </a:lnTo>
                  <a:lnTo>
                    <a:pt x="584" y="3786"/>
                  </a:lnTo>
                  <a:lnTo>
                    <a:pt x="584" y="3790"/>
                  </a:lnTo>
                  <a:lnTo>
                    <a:pt x="584" y="3790"/>
                  </a:lnTo>
                  <a:lnTo>
                    <a:pt x="584" y="3792"/>
                  </a:lnTo>
                  <a:lnTo>
                    <a:pt x="584" y="3792"/>
                  </a:lnTo>
                  <a:lnTo>
                    <a:pt x="584" y="3796"/>
                  </a:lnTo>
                  <a:lnTo>
                    <a:pt x="584" y="3796"/>
                  </a:lnTo>
                  <a:lnTo>
                    <a:pt x="584" y="3798"/>
                  </a:lnTo>
                  <a:lnTo>
                    <a:pt x="584" y="3798"/>
                  </a:lnTo>
                  <a:lnTo>
                    <a:pt x="584" y="3800"/>
                  </a:lnTo>
                  <a:lnTo>
                    <a:pt x="584" y="3800"/>
                  </a:lnTo>
                  <a:lnTo>
                    <a:pt x="584" y="3804"/>
                  </a:lnTo>
                  <a:lnTo>
                    <a:pt x="584" y="3804"/>
                  </a:lnTo>
                  <a:lnTo>
                    <a:pt x="584" y="3810"/>
                  </a:lnTo>
                  <a:lnTo>
                    <a:pt x="584" y="3810"/>
                  </a:lnTo>
                  <a:lnTo>
                    <a:pt x="584" y="3810"/>
                  </a:lnTo>
                  <a:lnTo>
                    <a:pt x="584" y="3810"/>
                  </a:lnTo>
                  <a:lnTo>
                    <a:pt x="586" y="3816"/>
                  </a:lnTo>
                  <a:lnTo>
                    <a:pt x="586" y="3816"/>
                  </a:lnTo>
                  <a:lnTo>
                    <a:pt x="586" y="3816"/>
                  </a:lnTo>
                  <a:lnTo>
                    <a:pt x="586" y="3816"/>
                  </a:lnTo>
                  <a:lnTo>
                    <a:pt x="588" y="3818"/>
                  </a:lnTo>
                  <a:lnTo>
                    <a:pt x="588" y="3818"/>
                  </a:lnTo>
                  <a:lnTo>
                    <a:pt x="588" y="3824"/>
                  </a:lnTo>
                  <a:lnTo>
                    <a:pt x="588" y="3824"/>
                  </a:lnTo>
                  <a:lnTo>
                    <a:pt x="590" y="3824"/>
                  </a:lnTo>
                  <a:lnTo>
                    <a:pt x="592" y="3824"/>
                  </a:lnTo>
                  <a:lnTo>
                    <a:pt x="592" y="3824"/>
                  </a:lnTo>
                  <a:lnTo>
                    <a:pt x="594" y="3824"/>
                  </a:lnTo>
                  <a:lnTo>
                    <a:pt x="594" y="3824"/>
                  </a:lnTo>
                  <a:lnTo>
                    <a:pt x="596" y="3824"/>
                  </a:lnTo>
                  <a:lnTo>
                    <a:pt x="598" y="3824"/>
                  </a:lnTo>
                  <a:lnTo>
                    <a:pt x="598" y="3824"/>
                  </a:lnTo>
                  <a:lnTo>
                    <a:pt x="600" y="3824"/>
                  </a:lnTo>
                  <a:lnTo>
                    <a:pt x="600" y="3824"/>
                  </a:lnTo>
                  <a:lnTo>
                    <a:pt x="604" y="3824"/>
                  </a:lnTo>
                  <a:lnTo>
                    <a:pt x="604" y="3824"/>
                  </a:lnTo>
                  <a:lnTo>
                    <a:pt x="604" y="3826"/>
                  </a:lnTo>
                  <a:lnTo>
                    <a:pt x="604" y="3826"/>
                  </a:lnTo>
                  <a:lnTo>
                    <a:pt x="610" y="3826"/>
                  </a:lnTo>
                  <a:lnTo>
                    <a:pt x="610" y="3826"/>
                  </a:lnTo>
                  <a:lnTo>
                    <a:pt x="612" y="3826"/>
                  </a:lnTo>
                  <a:lnTo>
                    <a:pt x="612" y="3826"/>
                  </a:lnTo>
                  <a:lnTo>
                    <a:pt x="616" y="3826"/>
                  </a:lnTo>
                  <a:lnTo>
                    <a:pt x="616" y="3826"/>
                  </a:lnTo>
                  <a:lnTo>
                    <a:pt x="618" y="3826"/>
                  </a:lnTo>
                  <a:lnTo>
                    <a:pt x="618" y="3826"/>
                  </a:lnTo>
                  <a:lnTo>
                    <a:pt x="622" y="3826"/>
                  </a:lnTo>
                  <a:lnTo>
                    <a:pt x="622" y="3826"/>
                  </a:lnTo>
                  <a:lnTo>
                    <a:pt x="624" y="3824"/>
                  </a:lnTo>
                  <a:lnTo>
                    <a:pt x="628" y="3824"/>
                  </a:lnTo>
                  <a:lnTo>
                    <a:pt x="628" y="3824"/>
                  </a:lnTo>
                  <a:lnTo>
                    <a:pt x="630" y="3824"/>
                  </a:lnTo>
                  <a:lnTo>
                    <a:pt x="630" y="3824"/>
                  </a:lnTo>
                  <a:lnTo>
                    <a:pt x="634" y="3826"/>
                  </a:lnTo>
                  <a:lnTo>
                    <a:pt x="634" y="3826"/>
                  </a:lnTo>
                  <a:lnTo>
                    <a:pt x="636" y="3826"/>
                  </a:lnTo>
                  <a:lnTo>
                    <a:pt x="636" y="3826"/>
                  </a:lnTo>
                  <a:lnTo>
                    <a:pt x="640" y="3826"/>
                  </a:lnTo>
                  <a:lnTo>
                    <a:pt x="646" y="3824"/>
                  </a:lnTo>
                  <a:lnTo>
                    <a:pt x="646" y="3824"/>
                  </a:lnTo>
                  <a:lnTo>
                    <a:pt x="650" y="3822"/>
                  </a:lnTo>
                  <a:lnTo>
                    <a:pt x="650" y="3822"/>
                  </a:lnTo>
                  <a:lnTo>
                    <a:pt x="652" y="3822"/>
                  </a:lnTo>
                  <a:lnTo>
                    <a:pt x="652" y="3822"/>
                  </a:lnTo>
                  <a:lnTo>
                    <a:pt x="654" y="3822"/>
                  </a:lnTo>
                  <a:lnTo>
                    <a:pt x="654" y="3822"/>
                  </a:lnTo>
                  <a:lnTo>
                    <a:pt x="658" y="3824"/>
                  </a:lnTo>
                  <a:lnTo>
                    <a:pt x="658" y="3824"/>
                  </a:lnTo>
                  <a:lnTo>
                    <a:pt x="660" y="3824"/>
                  </a:lnTo>
                  <a:lnTo>
                    <a:pt x="660" y="3824"/>
                  </a:lnTo>
                  <a:lnTo>
                    <a:pt x="666" y="3824"/>
                  </a:lnTo>
                  <a:lnTo>
                    <a:pt x="666" y="3824"/>
                  </a:lnTo>
                  <a:lnTo>
                    <a:pt x="670" y="3824"/>
                  </a:lnTo>
                  <a:lnTo>
                    <a:pt x="670" y="3824"/>
                  </a:lnTo>
                  <a:lnTo>
                    <a:pt x="674" y="3822"/>
                  </a:lnTo>
                  <a:lnTo>
                    <a:pt x="674" y="3822"/>
                  </a:lnTo>
                  <a:lnTo>
                    <a:pt x="676" y="3822"/>
                  </a:lnTo>
                  <a:lnTo>
                    <a:pt x="676" y="3822"/>
                  </a:lnTo>
                  <a:lnTo>
                    <a:pt x="678" y="3822"/>
                  </a:lnTo>
                  <a:lnTo>
                    <a:pt x="678" y="3822"/>
                  </a:lnTo>
                  <a:lnTo>
                    <a:pt x="682" y="3824"/>
                  </a:lnTo>
                  <a:lnTo>
                    <a:pt x="682" y="3824"/>
                  </a:lnTo>
                  <a:lnTo>
                    <a:pt x="684" y="3822"/>
                  </a:lnTo>
                  <a:lnTo>
                    <a:pt x="684" y="3822"/>
                  </a:lnTo>
                  <a:lnTo>
                    <a:pt x="686" y="3822"/>
                  </a:lnTo>
                  <a:lnTo>
                    <a:pt x="686" y="3822"/>
                  </a:lnTo>
                  <a:lnTo>
                    <a:pt x="692" y="3820"/>
                  </a:lnTo>
                  <a:lnTo>
                    <a:pt x="692" y="3820"/>
                  </a:lnTo>
                  <a:lnTo>
                    <a:pt x="692" y="3820"/>
                  </a:lnTo>
                  <a:lnTo>
                    <a:pt x="692" y="3820"/>
                  </a:lnTo>
                  <a:lnTo>
                    <a:pt x="696" y="3822"/>
                  </a:lnTo>
                  <a:lnTo>
                    <a:pt x="696" y="3822"/>
                  </a:lnTo>
                  <a:lnTo>
                    <a:pt x="698" y="3822"/>
                  </a:lnTo>
                  <a:lnTo>
                    <a:pt x="698" y="3822"/>
                  </a:lnTo>
                  <a:lnTo>
                    <a:pt x="702" y="3822"/>
                  </a:lnTo>
                  <a:lnTo>
                    <a:pt x="702" y="3822"/>
                  </a:lnTo>
                  <a:lnTo>
                    <a:pt x="706" y="3822"/>
                  </a:lnTo>
                  <a:lnTo>
                    <a:pt x="706" y="3822"/>
                  </a:lnTo>
                  <a:lnTo>
                    <a:pt x="706" y="3820"/>
                  </a:lnTo>
                  <a:lnTo>
                    <a:pt x="716" y="3820"/>
                  </a:lnTo>
                  <a:lnTo>
                    <a:pt x="718" y="3820"/>
                  </a:lnTo>
                  <a:lnTo>
                    <a:pt x="718" y="3820"/>
                  </a:lnTo>
                  <a:lnTo>
                    <a:pt x="720" y="3822"/>
                  </a:lnTo>
                  <a:lnTo>
                    <a:pt x="720" y="3822"/>
                  </a:lnTo>
                  <a:lnTo>
                    <a:pt x="724" y="3822"/>
                  </a:lnTo>
                  <a:lnTo>
                    <a:pt x="728" y="3822"/>
                  </a:lnTo>
                  <a:lnTo>
                    <a:pt x="730" y="3822"/>
                  </a:lnTo>
                  <a:lnTo>
                    <a:pt x="730" y="3822"/>
                  </a:lnTo>
                  <a:lnTo>
                    <a:pt x="734" y="3820"/>
                  </a:lnTo>
                  <a:lnTo>
                    <a:pt x="734" y="3820"/>
                  </a:lnTo>
                  <a:lnTo>
                    <a:pt x="736" y="3820"/>
                  </a:lnTo>
                  <a:lnTo>
                    <a:pt x="736" y="3820"/>
                  </a:lnTo>
                  <a:lnTo>
                    <a:pt x="742" y="3822"/>
                  </a:lnTo>
                  <a:lnTo>
                    <a:pt x="742" y="3822"/>
                  </a:lnTo>
                  <a:lnTo>
                    <a:pt x="746" y="3822"/>
                  </a:lnTo>
                  <a:lnTo>
                    <a:pt x="746" y="3822"/>
                  </a:lnTo>
                  <a:lnTo>
                    <a:pt x="748" y="3820"/>
                  </a:lnTo>
                  <a:lnTo>
                    <a:pt x="748" y="3820"/>
                  </a:lnTo>
                  <a:lnTo>
                    <a:pt x="750" y="3820"/>
                  </a:lnTo>
                  <a:lnTo>
                    <a:pt x="750" y="3820"/>
                  </a:lnTo>
                  <a:lnTo>
                    <a:pt x="754" y="3820"/>
                  </a:lnTo>
                  <a:lnTo>
                    <a:pt x="754" y="3820"/>
                  </a:lnTo>
                  <a:lnTo>
                    <a:pt x="758" y="3820"/>
                  </a:lnTo>
                  <a:lnTo>
                    <a:pt x="758" y="3820"/>
                  </a:lnTo>
                  <a:lnTo>
                    <a:pt x="766" y="3822"/>
                  </a:lnTo>
                  <a:lnTo>
                    <a:pt x="766" y="3822"/>
                  </a:lnTo>
                  <a:lnTo>
                    <a:pt x="772" y="3822"/>
                  </a:lnTo>
                  <a:lnTo>
                    <a:pt x="772" y="3822"/>
                  </a:lnTo>
                  <a:lnTo>
                    <a:pt x="776" y="3820"/>
                  </a:lnTo>
                  <a:lnTo>
                    <a:pt x="776" y="3820"/>
                  </a:lnTo>
                  <a:lnTo>
                    <a:pt x="778" y="3820"/>
                  </a:lnTo>
                  <a:lnTo>
                    <a:pt x="778" y="3820"/>
                  </a:lnTo>
                  <a:lnTo>
                    <a:pt x="782" y="3820"/>
                  </a:lnTo>
                  <a:lnTo>
                    <a:pt x="782" y="3820"/>
                  </a:lnTo>
                  <a:lnTo>
                    <a:pt x="784" y="3820"/>
                  </a:lnTo>
                  <a:lnTo>
                    <a:pt x="784" y="3820"/>
                  </a:lnTo>
                  <a:lnTo>
                    <a:pt x="786" y="3820"/>
                  </a:lnTo>
                  <a:lnTo>
                    <a:pt x="786" y="3820"/>
                  </a:lnTo>
                  <a:lnTo>
                    <a:pt x="790" y="3820"/>
                  </a:lnTo>
                  <a:lnTo>
                    <a:pt x="790" y="3820"/>
                  </a:lnTo>
                  <a:lnTo>
                    <a:pt x="794" y="3820"/>
                  </a:lnTo>
                  <a:lnTo>
                    <a:pt x="794" y="3820"/>
                  </a:lnTo>
                  <a:lnTo>
                    <a:pt x="796" y="3820"/>
                  </a:lnTo>
                  <a:lnTo>
                    <a:pt x="796" y="3820"/>
                  </a:lnTo>
                  <a:lnTo>
                    <a:pt x="804" y="3818"/>
                  </a:lnTo>
                  <a:lnTo>
                    <a:pt x="804" y="3818"/>
                  </a:lnTo>
                  <a:lnTo>
                    <a:pt x="804" y="3818"/>
                  </a:lnTo>
                  <a:lnTo>
                    <a:pt x="804" y="3818"/>
                  </a:lnTo>
                  <a:lnTo>
                    <a:pt x="806" y="3820"/>
                  </a:lnTo>
                  <a:lnTo>
                    <a:pt x="806" y="3820"/>
                  </a:lnTo>
                  <a:lnTo>
                    <a:pt x="810" y="3818"/>
                  </a:lnTo>
                  <a:lnTo>
                    <a:pt x="810" y="3818"/>
                  </a:lnTo>
                  <a:lnTo>
                    <a:pt x="814" y="3818"/>
                  </a:lnTo>
                  <a:lnTo>
                    <a:pt x="814" y="3818"/>
                  </a:lnTo>
                  <a:lnTo>
                    <a:pt x="820" y="3818"/>
                  </a:lnTo>
                  <a:lnTo>
                    <a:pt x="820" y="3818"/>
                  </a:lnTo>
                  <a:lnTo>
                    <a:pt x="824" y="3818"/>
                  </a:lnTo>
                  <a:lnTo>
                    <a:pt x="824" y="3818"/>
                  </a:lnTo>
                  <a:lnTo>
                    <a:pt x="824" y="3818"/>
                  </a:lnTo>
                  <a:lnTo>
                    <a:pt x="824" y="3818"/>
                  </a:lnTo>
                  <a:lnTo>
                    <a:pt x="828" y="3818"/>
                  </a:lnTo>
                  <a:lnTo>
                    <a:pt x="828" y="3818"/>
                  </a:lnTo>
                  <a:lnTo>
                    <a:pt x="830" y="3818"/>
                  </a:lnTo>
                  <a:lnTo>
                    <a:pt x="830" y="3818"/>
                  </a:lnTo>
                  <a:lnTo>
                    <a:pt x="834" y="3816"/>
                  </a:lnTo>
                  <a:lnTo>
                    <a:pt x="834" y="3816"/>
                  </a:lnTo>
                  <a:lnTo>
                    <a:pt x="836" y="3818"/>
                  </a:lnTo>
                  <a:lnTo>
                    <a:pt x="836" y="3818"/>
                  </a:lnTo>
                  <a:lnTo>
                    <a:pt x="840" y="3818"/>
                  </a:lnTo>
                  <a:lnTo>
                    <a:pt x="842" y="3820"/>
                  </a:lnTo>
                  <a:lnTo>
                    <a:pt x="842" y="3820"/>
                  </a:lnTo>
                  <a:lnTo>
                    <a:pt x="846" y="3820"/>
                  </a:lnTo>
                  <a:lnTo>
                    <a:pt x="846" y="3820"/>
                  </a:lnTo>
                  <a:lnTo>
                    <a:pt x="852" y="3820"/>
                  </a:lnTo>
                  <a:lnTo>
                    <a:pt x="852" y="3820"/>
                  </a:lnTo>
                  <a:lnTo>
                    <a:pt x="856" y="3818"/>
                  </a:lnTo>
                  <a:lnTo>
                    <a:pt x="856" y="3818"/>
                  </a:lnTo>
                  <a:lnTo>
                    <a:pt x="856" y="3818"/>
                  </a:lnTo>
                  <a:lnTo>
                    <a:pt x="856" y="3818"/>
                  </a:lnTo>
                  <a:lnTo>
                    <a:pt x="856" y="3818"/>
                  </a:lnTo>
                  <a:lnTo>
                    <a:pt x="856" y="3818"/>
                  </a:lnTo>
                  <a:lnTo>
                    <a:pt x="860" y="3818"/>
                  </a:lnTo>
                  <a:lnTo>
                    <a:pt x="860" y="3818"/>
                  </a:lnTo>
                  <a:lnTo>
                    <a:pt x="862" y="3818"/>
                  </a:lnTo>
                  <a:lnTo>
                    <a:pt x="862" y="3818"/>
                  </a:lnTo>
                  <a:lnTo>
                    <a:pt x="866" y="3820"/>
                  </a:lnTo>
                  <a:lnTo>
                    <a:pt x="866" y="3820"/>
                  </a:lnTo>
                  <a:lnTo>
                    <a:pt x="872" y="3820"/>
                  </a:lnTo>
                  <a:lnTo>
                    <a:pt x="874" y="3820"/>
                  </a:lnTo>
                  <a:lnTo>
                    <a:pt x="874" y="3820"/>
                  </a:lnTo>
                  <a:lnTo>
                    <a:pt x="876" y="3820"/>
                  </a:lnTo>
                  <a:lnTo>
                    <a:pt x="876" y="3820"/>
                  </a:lnTo>
                  <a:lnTo>
                    <a:pt x="878" y="3820"/>
                  </a:lnTo>
                  <a:lnTo>
                    <a:pt x="878" y="3820"/>
                  </a:lnTo>
                  <a:lnTo>
                    <a:pt x="884" y="3820"/>
                  </a:lnTo>
                  <a:lnTo>
                    <a:pt x="886" y="3820"/>
                  </a:lnTo>
                  <a:lnTo>
                    <a:pt x="886" y="3820"/>
                  </a:lnTo>
                  <a:lnTo>
                    <a:pt x="890" y="3818"/>
                  </a:lnTo>
                  <a:lnTo>
                    <a:pt x="892" y="3818"/>
                  </a:lnTo>
                  <a:lnTo>
                    <a:pt x="892" y="3818"/>
                  </a:lnTo>
                  <a:lnTo>
                    <a:pt x="892" y="3818"/>
                  </a:lnTo>
                  <a:lnTo>
                    <a:pt x="894" y="3818"/>
                  </a:lnTo>
                  <a:lnTo>
                    <a:pt x="894" y="3818"/>
                  </a:lnTo>
                  <a:lnTo>
                    <a:pt x="896" y="3818"/>
                  </a:lnTo>
                  <a:lnTo>
                    <a:pt x="898" y="3818"/>
                  </a:lnTo>
                  <a:lnTo>
                    <a:pt x="898" y="3818"/>
                  </a:lnTo>
                  <a:lnTo>
                    <a:pt x="900" y="3818"/>
                  </a:lnTo>
                  <a:lnTo>
                    <a:pt x="900" y="3818"/>
                  </a:lnTo>
                  <a:lnTo>
                    <a:pt x="904" y="3818"/>
                  </a:lnTo>
                  <a:lnTo>
                    <a:pt x="904" y="3818"/>
                  </a:lnTo>
                  <a:lnTo>
                    <a:pt x="908" y="3818"/>
                  </a:lnTo>
                  <a:lnTo>
                    <a:pt x="908" y="3818"/>
                  </a:lnTo>
                  <a:lnTo>
                    <a:pt x="910" y="3818"/>
                  </a:lnTo>
                  <a:lnTo>
                    <a:pt x="910" y="3818"/>
                  </a:lnTo>
                  <a:lnTo>
                    <a:pt x="912" y="3816"/>
                  </a:lnTo>
                  <a:lnTo>
                    <a:pt x="912" y="3816"/>
                  </a:lnTo>
                  <a:lnTo>
                    <a:pt x="916" y="3816"/>
                  </a:lnTo>
                  <a:lnTo>
                    <a:pt x="916" y="3816"/>
                  </a:lnTo>
                  <a:lnTo>
                    <a:pt x="918" y="3816"/>
                  </a:lnTo>
                  <a:lnTo>
                    <a:pt x="918" y="3816"/>
                  </a:lnTo>
                  <a:lnTo>
                    <a:pt x="922" y="3818"/>
                  </a:lnTo>
                  <a:lnTo>
                    <a:pt x="928" y="3816"/>
                  </a:lnTo>
                  <a:lnTo>
                    <a:pt x="928" y="3816"/>
                  </a:lnTo>
                  <a:lnTo>
                    <a:pt x="930" y="3816"/>
                  </a:lnTo>
                  <a:lnTo>
                    <a:pt x="930" y="3816"/>
                  </a:lnTo>
                  <a:lnTo>
                    <a:pt x="934" y="3816"/>
                  </a:lnTo>
                  <a:lnTo>
                    <a:pt x="938" y="3816"/>
                  </a:lnTo>
                  <a:lnTo>
                    <a:pt x="938" y="3816"/>
                  </a:lnTo>
                  <a:lnTo>
                    <a:pt x="944" y="3814"/>
                  </a:lnTo>
                  <a:lnTo>
                    <a:pt x="944" y="3814"/>
                  </a:lnTo>
                  <a:lnTo>
                    <a:pt x="950" y="3814"/>
                  </a:lnTo>
                  <a:lnTo>
                    <a:pt x="950" y="3814"/>
                  </a:lnTo>
                  <a:lnTo>
                    <a:pt x="952" y="3814"/>
                  </a:lnTo>
                  <a:lnTo>
                    <a:pt x="954" y="3814"/>
                  </a:lnTo>
                  <a:lnTo>
                    <a:pt x="954" y="3814"/>
                  </a:lnTo>
                  <a:lnTo>
                    <a:pt x="956" y="3814"/>
                  </a:lnTo>
                  <a:lnTo>
                    <a:pt x="956" y="3814"/>
                  </a:lnTo>
                  <a:lnTo>
                    <a:pt x="960" y="3814"/>
                  </a:lnTo>
                  <a:lnTo>
                    <a:pt x="960" y="3814"/>
                  </a:lnTo>
                  <a:lnTo>
                    <a:pt x="962" y="3814"/>
                  </a:lnTo>
                  <a:lnTo>
                    <a:pt x="962" y="3814"/>
                  </a:lnTo>
                  <a:lnTo>
                    <a:pt x="964" y="3814"/>
                  </a:lnTo>
                  <a:lnTo>
                    <a:pt x="968" y="3814"/>
                  </a:lnTo>
                  <a:lnTo>
                    <a:pt x="970" y="3814"/>
                  </a:lnTo>
                  <a:lnTo>
                    <a:pt x="970" y="3814"/>
                  </a:lnTo>
                  <a:lnTo>
                    <a:pt x="974" y="3814"/>
                  </a:lnTo>
                  <a:lnTo>
                    <a:pt x="974" y="3814"/>
                  </a:lnTo>
                  <a:lnTo>
                    <a:pt x="980" y="3814"/>
                  </a:lnTo>
                  <a:lnTo>
                    <a:pt x="980" y="3814"/>
                  </a:lnTo>
                  <a:lnTo>
                    <a:pt x="980" y="3814"/>
                  </a:lnTo>
                  <a:lnTo>
                    <a:pt x="986" y="3814"/>
                  </a:lnTo>
                  <a:lnTo>
                    <a:pt x="986" y="3814"/>
                  </a:lnTo>
                  <a:lnTo>
                    <a:pt x="986" y="3814"/>
                  </a:lnTo>
                  <a:lnTo>
                    <a:pt x="990" y="3814"/>
                  </a:lnTo>
                  <a:lnTo>
                    <a:pt x="990" y="3814"/>
                  </a:lnTo>
                  <a:lnTo>
                    <a:pt x="994" y="3812"/>
                  </a:lnTo>
                  <a:lnTo>
                    <a:pt x="994" y="3812"/>
                  </a:lnTo>
                  <a:lnTo>
                    <a:pt x="998" y="3814"/>
                  </a:lnTo>
                  <a:lnTo>
                    <a:pt x="1000" y="3814"/>
                  </a:lnTo>
                  <a:lnTo>
                    <a:pt x="1000" y="3814"/>
                  </a:lnTo>
                  <a:lnTo>
                    <a:pt x="1002" y="3812"/>
                  </a:lnTo>
                  <a:lnTo>
                    <a:pt x="1002" y="3812"/>
                  </a:lnTo>
                  <a:lnTo>
                    <a:pt x="1004" y="3810"/>
                  </a:lnTo>
                  <a:lnTo>
                    <a:pt x="1004" y="3810"/>
                  </a:lnTo>
                  <a:lnTo>
                    <a:pt x="1008" y="3810"/>
                  </a:lnTo>
                  <a:lnTo>
                    <a:pt x="1008" y="3810"/>
                  </a:lnTo>
                  <a:lnTo>
                    <a:pt x="1010" y="3808"/>
                  </a:lnTo>
                  <a:lnTo>
                    <a:pt x="1010" y="3808"/>
                  </a:lnTo>
                  <a:lnTo>
                    <a:pt x="1014" y="3808"/>
                  </a:lnTo>
                  <a:lnTo>
                    <a:pt x="1016" y="3806"/>
                  </a:lnTo>
                  <a:lnTo>
                    <a:pt x="1016" y="3806"/>
                  </a:lnTo>
                  <a:lnTo>
                    <a:pt x="1018" y="3806"/>
                  </a:lnTo>
                  <a:lnTo>
                    <a:pt x="1018" y="3806"/>
                  </a:lnTo>
                  <a:lnTo>
                    <a:pt x="1022" y="3804"/>
                  </a:lnTo>
                  <a:lnTo>
                    <a:pt x="1022" y="3804"/>
                  </a:lnTo>
                  <a:lnTo>
                    <a:pt x="1024" y="3800"/>
                  </a:lnTo>
                  <a:lnTo>
                    <a:pt x="1024" y="3800"/>
                  </a:lnTo>
                  <a:lnTo>
                    <a:pt x="1024" y="3798"/>
                  </a:lnTo>
                  <a:lnTo>
                    <a:pt x="1024" y="3798"/>
                  </a:lnTo>
                  <a:lnTo>
                    <a:pt x="1026" y="3796"/>
                  </a:lnTo>
                  <a:lnTo>
                    <a:pt x="1026" y="3796"/>
                  </a:lnTo>
                  <a:lnTo>
                    <a:pt x="1026" y="3792"/>
                  </a:lnTo>
                  <a:lnTo>
                    <a:pt x="1026" y="3792"/>
                  </a:lnTo>
                  <a:lnTo>
                    <a:pt x="1028" y="3790"/>
                  </a:lnTo>
                  <a:lnTo>
                    <a:pt x="1028" y="3790"/>
                  </a:lnTo>
                  <a:lnTo>
                    <a:pt x="1028" y="3786"/>
                  </a:lnTo>
                  <a:lnTo>
                    <a:pt x="1028" y="3784"/>
                  </a:lnTo>
                  <a:lnTo>
                    <a:pt x="1028" y="3784"/>
                  </a:lnTo>
                  <a:lnTo>
                    <a:pt x="1028" y="3778"/>
                  </a:lnTo>
                  <a:lnTo>
                    <a:pt x="1028" y="3778"/>
                  </a:lnTo>
                  <a:lnTo>
                    <a:pt x="1028" y="3774"/>
                  </a:lnTo>
                  <a:lnTo>
                    <a:pt x="1028" y="3774"/>
                  </a:lnTo>
                  <a:lnTo>
                    <a:pt x="1026" y="3772"/>
                  </a:lnTo>
                  <a:lnTo>
                    <a:pt x="1026" y="3772"/>
                  </a:lnTo>
                  <a:lnTo>
                    <a:pt x="1026" y="3770"/>
                  </a:lnTo>
                  <a:lnTo>
                    <a:pt x="1026" y="3770"/>
                  </a:lnTo>
                  <a:lnTo>
                    <a:pt x="1026" y="3766"/>
                  </a:lnTo>
                  <a:lnTo>
                    <a:pt x="1026" y="3766"/>
                  </a:lnTo>
                  <a:lnTo>
                    <a:pt x="1026" y="3762"/>
                  </a:lnTo>
                  <a:lnTo>
                    <a:pt x="1026" y="3762"/>
                  </a:lnTo>
                  <a:lnTo>
                    <a:pt x="1026" y="3760"/>
                  </a:lnTo>
                  <a:lnTo>
                    <a:pt x="1026" y="3760"/>
                  </a:lnTo>
                  <a:lnTo>
                    <a:pt x="1026" y="3758"/>
                  </a:lnTo>
                  <a:lnTo>
                    <a:pt x="1026" y="3758"/>
                  </a:lnTo>
                  <a:lnTo>
                    <a:pt x="1026" y="3754"/>
                  </a:lnTo>
                  <a:lnTo>
                    <a:pt x="1026" y="3752"/>
                  </a:lnTo>
                  <a:lnTo>
                    <a:pt x="1026" y="3752"/>
                  </a:lnTo>
                  <a:lnTo>
                    <a:pt x="1028" y="3748"/>
                  </a:lnTo>
                  <a:lnTo>
                    <a:pt x="1028" y="3748"/>
                  </a:lnTo>
                  <a:lnTo>
                    <a:pt x="1028" y="3746"/>
                  </a:lnTo>
                  <a:lnTo>
                    <a:pt x="1028" y="3746"/>
                  </a:lnTo>
                  <a:lnTo>
                    <a:pt x="1028" y="3744"/>
                  </a:lnTo>
                  <a:lnTo>
                    <a:pt x="1028" y="3744"/>
                  </a:lnTo>
                  <a:lnTo>
                    <a:pt x="1028" y="3740"/>
                  </a:lnTo>
                  <a:lnTo>
                    <a:pt x="1028" y="3740"/>
                  </a:lnTo>
                  <a:lnTo>
                    <a:pt x="1030" y="3738"/>
                  </a:lnTo>
                  <a:lnTo>
                    <a:pt x="1030" y="3738"/>
                  </a:lnTo>
                  <a:lnTo>
                    <a:pt x="1030" y="3732"/>
                  </a:lnTo>
                  <a:lnTo>
                    <a:pt x="1030" y="3732"/>
                  </a:lnTo>
                  <a:lnTo>
                    <a:pt x="1030" y="3730"/>
                  </a:lnTo>
                  <a:lnTo>
                    <a:pt x="1030" y="3730"/>
                  </a:lnTo>
                  <a:lnTo>
                    <a:pt x="1030" y="3728"/>
                  </a:lnTo>
                  <a:lnTo>
                    <a:pt x="1030" y="3728"/>
                  </a:lnTo>
                  <a:lnTo>
                    <a:pt x="1030" y="3724"/>
                  </a:lnTo>
                  <a:lnTo>
                    <a:pt x="1030" y="3722"/>
                  </a:lnTo>
                  <a:lnTo>
                    <a:pt x="1030" y="3722"/>
                  </a:lnTo>
                  <a:lnTo>
                    <a:pt x="1028" y="3716"/>
                  </a:lnTo>
                  <a:lnTo>
                    <a:pt x="1026" y="3716"/>
                  </a:lnTo>
                  <a:lnTo>
                    <a:pt x="1026" y="3716"/>
                  </a:lnTo>
                  <a:lnTo>
                    <a:pt x="1026" y="3714"/>
                  </a:lnTo>
                  <a:lnTo>
                    <a:pt x="1026" y="3714"/>
                  </a:lnTo>
                  <a:lnTo>
                    <a:pt x="1026" y="3710"/>
                  </a:lnTo>
                  <a:lnTo>
                    <a:pt x="1026" y="3708"/>
                  </a:lnTo>
                  <a:lnTo>
                    <a:pt x="1026" y="3708"/>
                  </a:lnTo>
                  <a:lnTo>
                    <a:pt x="1028" y="3706"/>
                  </a:lnTo>
                  <a:lnTo>
                    <a:pt x="1028" y="3706"/>
                  </a:lnTo>
                  <a:lnTo>
                    <a:pt x="1028" y="3702"/>
                  </a:lnTo>
                  <a:lnTo>
                    <a:pt x="1028" y="3702"/>
                  </a:lnTo>
                  <a:lnTo>
                    <a:pt x="1030" y="3698"/>
                  </a:lnTo>
                  <a:lnTo>
                    <a:pt x="1030" y="3698"/>
                  </a:lnTo>
                  <a:lnTo>
                    <a:pt x="1030" y="3696"/>
                  </a:lnTo>
                  <a:lnTo>
                    <a:pt x="1030" y="3696"/>
                  </a:lnTo>
                  <a:lnTo>
                    <a:pt x="1030" y="3692"/>
                  </a:lnTo>
                  <a:lnTo>
                    <a:pt x="1028" y="3690"/>
                  </a:lnTo>
                  <a:lnTo>
                    <a:pt x="1028" y="3690"/>
                  </a:lnTo>
                  <a:lnTo>
                    <a:pt x="1028" y="3688"/>
                  </a:lnTo>
                  <a:lnTo>
                    <a:pt x="1028" y="3688"/>
                  </a:lnTo>
                  <a:lnTo>
                    <a:pt x="1028" y="3684"/>
                  </a:lnTo>
                  <a:lnTo>
                    <a:pt x="1028" y="3684"/>
                  </a:lnTo>
                  <a:lnTo>
                    <a:pt x="1028" y="3680"/>
                  </a:lnTo>
                  <a:lnTo>
                    <a:pt x="1028" y="3680"/>
                  </a:lnTo>
                  <a:lnTo>
                    <a:pt x="1030" y="3676"/>
                  </a:lnTo>
                  <a:lnTo>
                    <a:pt x="1030" y="3674"/>
                  </a:lnTo>
                  <a:lnTo>
                    <a:pt x="1030" y="3674"/>
                  </a:lnTo>
                  <a:lnTo>
                    <a:pt x="1030" y="3670"/>
                  </a:lnTo>
                  <a:lnTo>
                    <a:pt x="1030" y="3670"/>
                  </a:lnTo>
                  <a:lnTo>
                    <a:pt x="1028" y="3668"/>
                  </a:lnTo>
                  <a:lnTo>
                    <a:pt x="1028" y="3668"/>
                  </a:lnTo>
                  <a:lnTo>
                    <a:pt x="1030" y="3666"/>
                  </a:lnTo>
                  <a:lnTo>
                    <a:pt x="1030" y="3666"/>
                  </a:lnTo>
                  <a:lnTo>
                    <a:pt x="1030" y="3662"/>
                  </a:lnTo>
                  <a:lnTo>
                    <a:pt x="1030" y="3662"/>
                  </a:lnTo>
                  <a:lnTo>
                    <a:pt x="1030" y="3656"/>
                  </a:lnTo>
                  <a:lnTo>
                    <a:pt x="1030" y="3656"/>
                  </a:lnTo>
                  <a:lnTo>
                    <a:pt x="1030" y="3654"/>
                  </a:lnTo>
                  <a:lnTo>
                    <a:pt x="1030" y="3654"/>
                  </a:lnTo>
                  <a:lnTo>
                    <a:pt x="1028" y="3652"/>
                  </a:lnTo>
                  <a:lnTo>
                    <a:pt x="1028" y="3652"/>
                  </a:lnTo>
                  <a:lnTo>
                    <a:pt x="1030" y="3650"/>
                  </a:lnTo>
                  <a:lnTo>
                    <a:pt x="1030" y="3650"/>
                  </a:lnTo>
                  <a:lnTo>
                    <a:pt x="1030" y="3646"/>
                  </a:lnTo>
                  <a:lnTo>
                    <a:pt x="1030" y="3646"/>
                  </a:lnTo>
                  <a:lnTo>
                    <a:pt x="1030" y="3642"/>
                  </a:lnTo>
                  <a:lnTo>
                    <a:pt x="1030" y="3642"/>
                  </a:lnTo>
                  <a:lnTo>
                    <a:pt x="1030" y="3640"/>
                  </a:lnTo>
                  <a:lnTo>
                    <a:pt x="1030" y="3640"/>
                  </a:lnTo>
                  <a:lnTo>
                    <a:pt x="1032" y="3634"/>
                  </a:lnTo>
                  <a:lnTo>
                    <a:pt x="1032" y="3634"/>
                  </a:lnTo>
                  <a:lnTo>
                    <a:pt x="1032" y="3632"/>
                  </a:lnTo>
                  <a:lnTo>
                    <a:pt x="1032" y="3632"/>
                  </a:lnTo>
                  <a:lnTo>
                    <a:pt x="1032" y="3626"/>
                  </a:lnTo>
                  <a:lnTo>
                    <a:pt x="1032" y="3626"/>
                  </a:lnTo>
                  <a:lnTo>
                    <a:pt x="1030" y="3622"/>
                  </a:lnTo>
                  <a:lnTo>
                    <a:pt x="1030" y="3622"/>
                  </a:lnTo>
                  <a:lnTo>
                    <a:pt x="1030" y="3620"/>
                  </a:lnTo>
                  <a:lnTo>
                    <a:pt x="1030" y="3620"/>
                  </a:lnTo>
                  <a:lnTo>
                    <a:pt x="1030" y="3618"/>
                  </a:lnTo>
                  <a:lnTo>
                    <a:pt x="1030" y="3618"/>
                  </a:lnTo>
                  <a:lnTo>
                    <a:pt x="1030" y="3616"/>
                  </a:lnTo>
                  <a:lnTo>
                    <a:pt x="1030" y="3616"/>
                  </a:lnTo>
                  <a:lnTo>
                    <a:pt x="1030" y="3614"/>
                  </a:lnTo>
                  <a:lnTo>
                    <a:pt x="1030" y="3614"/>
                  </a:lnTo>
                  <a:lnTo>
                    <a:pt x="1032" y="3610"/>
                  </a:lnTo>
                  <a:lnTo>
                    <a:pt x="1032" y="3610"/>
                  </a:lnTo>
                  <a:lnTo>
                    <a:pt x="1032" y="3606"/>
                  </a:lnTo>
                  <a:lnTo>
                    <a:pt x="1032" y="3606"/>
                  </a:lnTo>
                  <a:lnTo>
                    <a:pt x="1030" y="3604"/>
                  </a:lnTo>
                  <a:lnTo>
                    <a:pt x="1030" y="3604"/>
                  </a:lnTo>
                  <a:lnTo>
                    <a:pt x="1032" y="3602"/>
                  </a:lnTo>
                  <a:lnTo>
                    <a:pt x="1032" y="3602"/>
                  </a:lnTo>
                  <a:lnTo>
                    <a:pt x="1032" y="3598"/>
                  </a:lnTo>
                  <a:lnTo>
                    <a:pt x="1032" y="3598"/>
                  </a:lnTo>
                  <a:lnTo>
                    <a:pt x="1032" y="3594"/>
                  </a:lnTo>
                  <a:lnTo>
                    <a:pt x="1032" y="3594"/>
                  </a:lnTo>
                  <a:lnTo>
                    <a:pt x="1032" y="3592"/>
                  </a:lnTo>
                  <a:lnTo>
                    <a:pt x="1032" y="3592"/>
                  </a:lnTo>
                  <a:lnTo>
                    <a:pt x="1032" y="3590"/>
                  </a:lnTo>
                  <a:lnTo>
                    <a:pt x="1032" y="3590"/>
                  </a:lnTo>
                  <a:lnTo>
                    <a:pt x="1034" y="3588"/>
                  </a:lnTo>
                  <a:lnTo>
                    <a:pt x="1034" y="3588"/>
                  </a:lnTo>
                  <a:lnTo>
                    <a:pt x="1034" y="3584"/>
                  </a:lnTo>
                  <a:lnTo>
                    <a:pt x="1034" y="3584"/>
                  </a:lnTo>
                  <a:lnTo>
                    <a:pt x="1034" y="3582"/>
                  </a:lnTo>
                  <a:lnTo>
                    <a:pt x="1036" y="3576"/>
                  </a:lnTo>
                  <a:lnTo>
                    <a:pt x="1036" y="3576"/>
                  </a:lnTo>
                  <a:lnTo>
                    <a:pt x="1036" y="3572"/>
                  </a:lnTo>
                  <a:lnTo>
                    <a:pt x="1038" y="3572"/>
                  </a:lnTo>
                  <a:lnTo>
                    <a:pt x="1038" y="3570"/>
                  </a:lnTo>
                  <a:lnTo>
                    <a:pt x="1038" y="3570"/>
                  </a:lnTo>
                  <a:lnTo>
                    <a:pt x="1036" y="3566"/>
                  </a:lnTo>
                  <a:lnTo>
                    <a:pt x="1034" y="3564"/>
                  </a:lnTo>
                  <a:lnTo>
                    <a:pt x="1034" y="3564"/>
                  </a:lnTo>
                  <a:lnTo>
                    <a:pt x="1032" y="3562"/>
                  </a:lnTo>
                  <a:lnTo>
                    <a:pt x="1032" y="3562"/>
                  </a:lnTo>
                  <a:lnTo>
                    <a:pt x="1032" y="3562"/>
                  </a:lnTo>
                  <a:lnTo>
                    <a:pt x="1032" y="3562"/>
                  </a:lnTo>
                  <a:lnTo>
                    <a:pt x="1032" y="3560"/>
                  </a:lnTo>
                  <a:lnTo>
                    <a:pt x="1032" y="3560"/>
                  </a:lnTo>
                  <a:lnTo>
                    <a:pt x="1034" y="3556"/>
                  </a:lnTo>
                  <a:lnTo>
                    <a:pt x="1034" y="3556"/>
                  </a:lnTo>
                  <a:lnTo>
                    <a:pt x="1034" y="3554"/>
                  </a:lnTo>
                  <a:lnTo>
                    <a:pt x="1034" y="3552"/>
                  </a:lnTo>
                  <a:lnTo>
                    <a:pt x="1034" y="3552"/>
                  </a:lnTo>
                  <a:lnTo>
                    <a:pt x="1034" y="3550"/>
                  </a:lnTo>
                  <a:lnTo>
                    <a:pt x="1034" y="3550"/>
                  </a:lnTo>
                  <a:lnTo>
                    <a:pt x="1034" y="3550"/>
                  </a:lnTo>
                  <a:lnTo>
                    <a:pt x="1034" y="3544"/>
                  </a:lnTo>
                  <a:lnTo>
                    <a:pt x="1034" y="3544"/>
                  </a:lnTo>
                  <a:lnTo>
                    <a:pt x="1034" y="3542"/>
                  </a:lnTo>
                  <a:lnTo>
                    <a:pt x="1034" y="3542"/>
                  </a:lnTo>
                  <a:lnTo>
                    <a:pt x="1034" y="3538"/>
                  </a:lnTo>
                  <a:lnTo>
                    <a:pt x="1034" y="3538"/>
                  </a:lnTo>
                  <a:lnTo>
                    <a:pt x="1034" y="3536"/>
                  </a:lnTo>
                  <a:lnTo>
                    <a:pt x="1034" y="3536"/>
                  </a:lnTo>
                  <a:lnTo>
                    <a:pt x="1032" y="3532"/>
                  </a:lnTo>
                  <a:lnTo>
                    <a:pt x="1032" y="3532"/>
                  </a:lnTo>
                  <a:lnTo>
                    <a:pt x="1032" y="3530"/>
                  </a:lnTo>
                  <a:lnTo>
                    <a:pt x="1032" y="3530"/>
                  </a:lnTo>
                  <a:lnTo>
                    <a:pt x="1032" y="3528"/>
                  </a:lnTo>
                  <a:lnTo>
                    <a:pt x="1032" y="3528"/>
                  </a:lnTo>
                  <a:lnTo>
                    <a:pt x="1032" y="3524"/>
                  </a:lnTo>
                  <a:lnTo>
                    <a:pt x="1032" y="3524"/>
                  </a:lnTo>
                  <a:lnTo>
                    <a:pt x="1032" y="3522"/>
                  </a:lnTo>
                  <a:lnTo>
                    <a:pt x="1032" y="3522"/>
                  </a:lnTo>
                  <a:lnTo>
                    <a:pt x="1034" y="3520"/>
                  </a:lnTo>
                  <a:lnTo>
                    <a:pt x="1034" y="3520"/>
                  </a:lnTo>
                  <a:lnTo>
                    <a:pt x="1034" y="3516"/>
                  </a:lnTo>
                  <a:lnTo>
                    <a:pt x="1034" y="3516"/>
                  </a:lnTo>
                  <a:lnTo>
                    <a:pt x="1034" y="3512"/>
                  </a:lnTo>
                  <a:lnTo>
                    <a:pt x="1034" y="3512"/>
                  </a:lnTo>
                  <a:lnTo>
                    <a:pt x="1034" y="3508"/>
                  </a:lnTo>
                  <a:lnTo>
                    <a:pt x="1034" y="3508"/>
                  </a:lnTo>
                  <a:lnTo>
                    <a:pt x="1034" y="3502"/>
                  </a:lnTo>
                  <a:lnTo>
                    <a:pt x="1034" y="3502"/>
                  </a:lnTo>
                  <a:lnTo>
                    <a:pt x="1032" y="3500"/>
                  </a:lnTo>
                  <a:lnTo>
                    <a:pt x="1032" y="3500"/>
                  </a:lnTo>
                  <a:lnTo>
                    <a:pt x="1032" y="3496"/>
                  </a:lnTo>
                  <a:lnTo>
                    <a:pt x="1032" y="3496"/>
                  </a:lnTo>
                  <a:lnTo>
                    <a:pt x="1032" y="3492"/>
                  </a:lnTo>
                  <a:lnTo>
                    <a:pt x="1032" y="3492"/>
                  </a:lnTo>
                  <a:lnTo>
                    <a:pt x="1032" y="3488"/>
                  </a:lnTo>
                  <a:lnTo>
                    <a:pt x="1032" y="3488"/>
                  </a:lnTo>
                  <a:lnTo>
                    <a:pt x="1032" y="3486"/>
                  </a:lnTo>
                  <a:lnTo>
                    <a:pt x="1032" y="3486"/>
                  </a:lnTo>
                  <a:lnTo>
                    <a:pt x="1034" y="3484"/>
                  </a:lnTo>
                  <a:lnTo>
                    <a:pt x="1034" y="3484"/>
                  </a:lnTo>
                  <a:lnTo>
                    <a:pt x="1036" y="3480"/>
                  </a:lnTo>
                  <a:lnTo>
                    <a:pt x="1036" y="3480"/>
                  </a:lnTo>
                  <a:lnTo>
                    <a:pt x="1036" y="3476"/>
                  </a:lnTo>
                  <a:lnTo>
                    <a:pt x="1036" y="3476"/>
                  </a:lnTo>
                  <a:lnTo>
                    <a:pt x="1036" y="3474"/>
                  </a:lnTo>
                  <a:lnTo>
                    <a:pt x="1036" y="3474"/>
                  </a:lnTo>
                  <a:lnTo>
                    <a:pt x="1036" y="3470"/>
                  </a:lnTo>
                  <a:lnTo>
                    <a:pt x="1036" y="3470"/>
                  </a:lnTo>
                  <a:lnTo>
                    <a:pt x="1036" y="3470"/>
                  </a:lnTo>
                  <a:lnTo>
                    <a:pt x="1036" y="3470"/>
                  </a:lnTo>
                  <a:lnTo>
                    <a:pt x="1038" y="3462"/>
                  </a:lnTo>
                  <a:lnTo>
                    <a:pt x="1038" y="3462"/>
                  </a:lnTo>
                  <a:lnTo>
                    <a:pt x="1038" y="3458"/>
                  </a:lnTo>
                  <a:lnTo>
                    <a:pt x="1038" y="3458"/>
                  </a:lnTo>
                  <a:lnTo>
                    <a:pt x="1038" y="3456"/>
                  </a:lnTo>
                  <a:lnTo>
                    <a:pt x="1038" y="3452"/>
                  </a:lnTo>
                  <a:lnTo>
                    <a:pt x="1038" y="3452"/>
                  </a:lnTo>
                  <a:lnTo>
                    <a:pt x="1038" y="3448"/>
                  </a:lnTo>
                  <a:lnTo>
                    <a:pt x="1038" y="3448"/>
                  </a:lnTo>
                  <a:lnTo>
                    <a:pt x="1038" y="3444"/>
                  </a:lnTo>
                  <a:lnTo>
                    <a:pt x="1038" y="3444"/>
                  </a:lnTo>
                  <a:lnTo>
                    <a:pt x="1038" y="3442"/>
                  </a:lnTo>
                  <a:lnTo>
                    <a:pt x="1038" y="3442"/>
                  </a:lnTo>
                  <a:lnTo>
                    <a:pt x="1038" y="3440"/>
                  </a:lnTo>
                  <a:lnTo>
                    <a:pt x="1038" y="3440"/>
                  </a:lnTo>
                  <a:lnTo>
                    <a:pt x="1036" y="3436"/>
                  </a:lnTo>
                  <a:lnTo>
                    <a:pt x="1036" y="3436"/>
                  </a:lnTo>
                  <a:lnTo>
                    <a:pt x="1036" y="3430"/>
                  </a:lnTo>
                  <a:lnTo>
                    <a:pt x="1036" y="3430"/>
                  </a:lnTo>
                  <a:lnTo>
                    <a:pt x="1034" y="3428"/>
                  </a:lnTo>
                  <a:lnTo>
                    <a:pt x="1034" y="3428"/>
                  </a:lnTo>
                  <a:lnTo>
                    <a:pt x="1034" y="3426"/>
                  </a:lnTo>
                  <a:lnTo>
                    <a:pt x="1034" y="3426"/>
                  </a:lnTo>
                  <a:lnTo>
                    <a:pt x="1034" y="3424"/>
                  </a:lnTo>
                  <a:lnTo>
                    <a:pt x="1034" y="3424"/>
                  </a:lnTo>
                  <a:lnTo>
                    <a:pt x="1034" y="3420"/>
                  </a:lnTo>
                  <a:lnTo>
                    <a:pt x="1034" y="3420"/>
                  </a:lnTo>
                  <a:lnTo>
                    <a:pt x="1034" y="3416"/>
                  </a:lnTo>
                  <a:lnTo>
                    <a:pt x="1034" y="3416"/>
                  </a:lnTo>
                  <a:lnTo>
                    <a:pt x="1034" y="3414"/>
                  </a:lnTo>
                  <a:lnTo>
                    <a:pt x="1034" y="3414"/>
                  </a:lnTo>
                  <a:lnTo>
                    <a:pt x="1032" y="3412"/>
                  </a:lnTo>
                  <a:lnTo>
                    <a:pt x="1032" y="3412"/>
                  </a:lnTo>
                  <a:lnTo>
                    <a:pt x="1032" y="3410"/>
                  </a:lnTo>
                  <a:lnTo>
                    <a:pt x="1032" y="3410"/>
                  </a:lnTo>
                  <a:lnTo>
                    <a:pt x="1034" y="3406"/>
                  </a:lnTo>
                  <a:lnTo>
                    <a:pt x="1034" y="3406"/>
                  </a:lnTo>
                  <a:lnTo>
                    <a:pt x="1034" y="3404"/>
                  </a:lnTo>
                  <a:lnTo>
                    <a:pt x="1034" y="3404"/>
                  </a:lnTo>
                  <a:lnTo>
                    <a:pt x="1038" y="3400"/>
                  </a:lnTo>
                  <a:lnTo>
                    <a:pt x="1038" y="3400"/>
                  </a:lnTo>
                  <a:lnTo>
                    <a:pt x="1040" y="3398"/>
                  </a:lnTo>
                  <a:lnTo>
                    <a:pt x="1042" y="3394"/>
                  </a:lnTo>
                  <a:lnTo>
                    <a:pt x="1042" y="3394"/>
                  </a:lnTo>
                  <a:lnTo>
                    <a:pt x="1042" y="3390"/>
                  </a:lnTo>
                  <a:lnTo>
                    <a:pt x="1042" y="3390"/>
                  </a:lnTo>
                  <a:lnTo>
                    <a:pt x="1042" y="3388"/>
                  </a:lnTo>
                  <a:lnTo>
                    <a:pt x="1042" y="3388"/>
                  </a:lnTo>
                  <a:lnTo>
                    <a:pt x="1042" y="3384"/>
                  </a:lnTo>
                  <a:lnTo>
                    <a:pt x="1042" y="3384"/>
                  </a:lnTo>
                  <a:lnTo>
                    <a:pt x="1042" y="3382"/>
                  </a:lnTo>
                  <a:lnTo>
                    <a:pt x="1042" y="3382"/>
                  </a:lnTo>
                  <a:lnTo>
                    <a:pt x="1042" y="3378"/>
                  </a:lnTo>
                  <a:lnTo>
                    <a:pt x="1042" y="3376"/>
                  </a:lnTo>
                  <a:lnTo>
                    <a:pt x="1042" y="3376"/>
                  </a:lnTo>
                  <a:lnTo>
                    <a:pt x="1042" y="3374"/>
                  </a:lnTo>
                  <a:lnTo>
                    <a:pt x="1042" y="3374"/>
                  </a:lnTo>
                  <a:lnTo>
                    <a:pt x="1042" y="3372"/>
                  </a:lnTo>
                  <a:lnTo>
                    <a:pt x="1042" y="3372"/>
                  </a:lnTo>
                  <a:lnTo>
                    <a:pt x="1040" y="3368"/>
                  </a:lnTo>
                  <a:lnTo>
                    <a:pt x="1040" y="3368"/>
                  </a:lnTo>
                  <a:lnTo>
                    <a:pt x="1040" y="3366"/>
                  </a:lnTo>
                  <a:lnTo>
                    <a:pt x="1040" y="3366"/>
                  </a:lnTo>
                  <a:lnTo>
                    <a:pt x="1038" y="3362"/>
                  </a:lnTo>
                  <a:lnTo>
                    <a:pt x="1038" y="3362"/>
                  </a:lnTo>
                  <a:lnTo>
                    <a:pt x="1038" y="3360"/>
                  </a:lnTo>
                  <a:lnTo>
                    <a:pt x="1038" y="3360"/>
                  </a:lnTo>
                  <a:lnTo>
                    <a:pt x="1040" y="3358"/>
                  </a:lnTo>
                  <a:lnTo>
                    <a:pt x="1040" y="3358"/>
                  </a:lnTo>
                  <a:lnTo>
                    <a:pt x="1040" y="3352"/>
                  </a:lnTo>
                  <a:lnTo>
                    <a:pt x="1040" y="3352"/>
                  </a:lnTo>
                  <a:lnTo>
                    <a:pt x="1040" y="3348"/>
                  </a:lnTo>
                  <a:lnTo>
                    <a:pt x="1040" y="3348"/>
                  </a:lnTo>
                  <a:lnTo>
                    <a:pt x="1040" y="3346"/>
                  </a:lnTo>
                  <a:lnTo>
                    <a:pt x="1040" y="3346"/>
                  </a:lnTo>
                  <a:lnTo>
                    <a:pt x="1040" y="3344"/>
                  </a:lnTo>
                  <a:lnTo>
                    <a:pt x="1040" y="3344"/>
                  </a:lnTo>
                  <a:lnTo>
                    <a:pt x="1042" y="3340"/>
                  </a:lnTo>
                  <a:lnTo>
                    <a:pt x="1042" y="3340"/>
                  </a:lnTo>
                  <a:lnTo>
                    <a:pt x="1040" y="3336"/>
                  </a:lnTo>
                  <a:lnTo>
                    <a:pt x="1040" y="3336"/>
                  </a:lnTo>
                  <a:lnTo>
                    <a:pt x="1040" y="3334"/>
                  </a:lnTo>
                  <a:lnTo>
                    <a:pt x="1040" y="3334"/>
                  </a:lnTo>
                  <a:lnTo>
                    <a:pt x="1038" y="3330"/>
                  </a:lnTo>
                  <a:lnTo>
                    <a:pt x="1038" y="3330"/>
                  </a:lnTo>
                  <a:lnTo>
                    <a:pt x="1038" y="3328"/>
                  </a:lnTo>
                  <a:lnTo>
                    <a:pt x="1038" y="3328"/>
                  </a:lnTo>
                  <a:lnTo>
                    <a:pt x="1038" y="3324"/>
                  </a:lnTo>
                  <a:lnTo>
                    <a:pt x="1038" y="3324"/>
                  </a:lnTo>
                  <a:lnTo>
                    <a:pt x="1038" y="3322"/>
                  </a:lnTo>
                  <a:lnTo>
                    <a:pt x="1038" y="3320"/>
                  </a:lnTo>
                  <a:lnTo>
                    <a:pt x="1038" y="3320"/>
                  </a:lnTo>
                  <a:lnTo>
                    <a:pt x="1040" y="3318"/>
                  </a:lnTo>
                  <a:lnTo>
                    <a:pt x="1040" y="3318"/>
                  </a:lnTo>
                  <a:lnTo>
                    <a:pt x="1040" y="3316"/>
                  </a:lnTo>
                  <a:lnTo>
                    <a:pt x="1042" y="3312"/>
                  </a:lnTo>
                  <a:lnTo>
                    <a:pt x="1042" y="3312"/>
                  </a:lnTo>
                  <a:lnTo>
                    <a:pt x="1042" y="3306"/>
                  </a:lnTo>
                  <a:lnTo>
                    <a:pt x="1042" y="3306"/>
                  </a:lnTo>
                  <a:lnTo>
                    <a:pt x="1042" y="3306"/>
                  </a:lnTo>
                  <a:lnTo>
                    <a:pt x="1040" y="3302"/>
                  </a:lnTo>
                  <a:lnTo>
                    <a:pt x="1040" y="3302"/>
                  </a:lnTo>
                  <a:lnTo>
                    <a:pt x="1040" y="3298"/>
                  </a:lnTo>
                  <a:lnTo>
                    <a:pt x="1040" y="3298"/>
                  </a:lnTo>
                  <a:lnTo>
                    <a:pt x="1040" y="3296"/>
                  </a:lnTo>
                  <a:lnTo>
                    <a:pt x="1040" y="3290"/>
                  </a:lnTo>
                  <a:lnTo>
                    <a:pt x="1040" y="3290"/>
                  </a:lnTo>
                  <a:lnTo>
                    <a:pt x="1040" y="3288"/>
                  </a:lnTo>
                  <a:lnTo>
                    <a:pt x="1040" y="3288"/>
                  </a:lnTo>
                  <a:lnTo>
                    <a:pt x="1040" y="3286"/>
                  </a:lnTo>
                  <a:lnTo>
                    <a:pt x="1040" y="3286"/>
                  </a:lnTo>
                  <a:lnTo>
                    <a:pt x="1040" y="3282"/>
                  </a:lnTo>
                  <a:lnTo>
                    <a:pt x="1040" y="3282"/>
                  </a:lnTo>
                  <a:lnTo>
                    <a:pt x="1038" y="3280"/>
                  </a:lnTo>
                  <a:lnTo>
                    <a:pt x="1038" y="3280"/>
                  </a:lnTo>
                  <a:lnTo>
                    <a:pt x="1040" y="3276"/>
                  </a:lnTo>
                  <a:lnTo>
                    <a:pt x="1040" y="3276"/>
                  </a:lnTo>
                  <a:lnTo>
                    <a:pt x="1040" y="3274"/>
                  </a:lnTo>
                  <a:lnTo>
                    <a:pt x="1040" y="3274"/>
                  </a:lnTo>
                  <a:lnTo>
                    <a:pt x="1040" y="3270"/>
                  </a:lnTo>
                  <a:lnTo>
                    <a:pt x="1040" y="3270"/>
                  </a:lnTo>
                  <a:lnTo>
                    <a:pt x="1040" y="3268"/>
                  </a:lnTo>
                  <a:lnTo>
                    <a:pt x="1040" y="3268"/>
                  </a:lnTo>
                  <a:lnTo>
                    <a:pt x="1042" y="3266"/>
                  </a:lnTo>
                  <a:lnTo>
                    <a:pt x="1042" y="3266"/>
                  </a:lnTo>
                  <a:lnTo>
                    <a:pt x="1044" y="3262"/>
                  </a:lnTo>
                  <a:lnTo>
                    <a:pt x="1044" y="3262"/>
                  </a:lnTo>
                  <a:lnTo>
                    <a:pt x="1044" y="3258"/>
                  </a:lnTo>
                  <a:lnTo>
                    <a:pt x="1044" y="3258"/>
                  </a:lnTo>
                  <a:lnTo>
                    <a:pt x="1042" y="3256"/>
                  </a:lnTo>
                  <a:lnTo>
                    <a:pt x="1042" y="3256"/>
                  </a:lnTo>
                  <a:lnTo>
                    <a:pt x="1044" y="3254"/>
                  </a:lnTo>
                  <a:lnTo>
                    <a:pt x="1044" y="3254"/>
                  </a:lnTo>
                  <a:lnTo>
                    <a:pt x="1046" y="3250"/>
                  </a:lnTo>
                  <a:lnTo>
                    <a:pt x="1046" y="3250"/>
                  </a:lnTo>
                  <a:lnTo>
                    <a:pt x="1046" y="3246"/>
                  </a:lnTo>
                  <a:lnTo>
                    <a:pt x="1046" y="3246"/>
                  </a:lnTo>
                  <a:lnTo>
                    <a:pt x="1046" y="3244"/>
                  </a:lnTo>
                  <a:lnTo>
                    <a:pt x="1046" y="3244"/>
                  </a:lnTo>
                  <a:lnTo>
                    <a:pt x="1046" y="3242"/>
                  </a:lnTo>
                  <a:lnTo>
                    <a:pt x="1046" y="3242"/>
                  </a:lnTo>
                  <a:lnTo>
                    <a:pt x="1046" y="3238"/>
                  </a:lnTo>
                  <a:lnTo>
                    <a:pt x="1046" y="3238"/>
                  </a:lnTo>
                  <a:lnTo>
                    <a:pt x="1044" y="3234"/>
                  </a:lnTo>
                  <a:lnTo>
                    <a:pt x="1044" y="3234"/>
                  </a:lnTo>
                  <a:lnTo>
                    <a:pt x="1044" y="3232"/>
                  </a:lnTo>
                  <a:lnTo>
                    <a:pt x="1044" y="3232"/>
                  </a:lnTo>
                  <a:lnTo>
                    <a:pt x="1042" y="3226"/>
                  </a:lnTo>
                  <a:lnTo>
                    <a:pt x="1042" y="3226"/>
                  </a:lnTo>
                  <a:lnTo>
                    <a:pt x="1042" y="3222"/>
                  </a:lnTo>
                  <a:lnTo>
                    <a:pt x="1042" y="3222"/>
                  </a:lnTo>
                  <a:lnTo>
                    <a:pt x="1042" y="3220"/>
                  </a:lnTo>
                  <a:lnTo>
                    <a:pt x="1042" y="3220"/>
                  </a:lnTo>
                  <a:lnTo>
                    <a:pt x="1042" y="3216"/>
                  </a:lnTo>
                  <a:lnTo>
                    <a:pt x="1042" y="3216"/>
                  </a:lnTo>
                  <a:lnTo>
                    <a:pt x="1042" y="3214"/>
                  </a:lnTo>
                  <a:lnTo>
                    <a:pt x="1042" y="3214"/>
                  </a:lnTo>
                  <a:lnTo>
                    <a:pt x="1042" y="3210"/>
                  </a:lnTo>
                  <a:lnTo>
                    <a:pt x="1042" y="3210"/>
                  </a:lnTo>
                  <a:lnTo>
                    <a:pt x="1042" y="3208"/>
                  </a:lnTo>
                  <a:lnTo>
                    <a:pt x="1042" y="3208"/>
                  </a:lnTo>
                  <a:lnTo>
                    <a:pt x="1042" y="3206"/>
                  </a:lnTo>
                  <a:lnTo>
                    <a:pt x="1042" y="3206"/>
                  </a:lnTo>
                  <a:lnTo>
                    <a:pt x="1042" y="3202"/>
                  </a:lnTo>
                  <a:lnTo>
                    <a:pt x="1042" y="3200"/>
                  </a:lnTo>
                  <a:lnTo>
                    <a:pt x="1042" y="3200"/>
                  </a:lnTo>
                  <a:lnTo>
                    <a:pt x="1042" y="3196"/>
                  </a:lnTo>
                  <a:lnTo>
                    <a:pt x="1042" y="3196"/>
                  </a:lnTo>
                  <a:lnTo>
                    <a:pt x="1042" y="3194"/>
                  </a:lnTo>
                  <a:lnTo>
                    <a:pt x="1042" y="3194"/>
                  </a:lnTo>
                  <a:lnTo>
                    <a:pt x="1042" y="3188"/>
                  </a:lnTo>
                  <a:lnTo>
                    <a:pt x="1042" y="3188"/>
                  </a:lnTo>
                  <a:lnTo>
                    <a:pt x="1042" y="3186"/>
                  </a:lnTo>
                  <a:lnTo>
                    <a:pt x="1042" y="3186"/>
                  </a:lnTo>
                  <a:lnTo>
                    <a:pt x="1044" y="3184"/>
                  </a:lnTo>
                  <a:lnTo>
                    <a:pt x="1044" y="3184"/>
                  </a:lnTo>
                  <a:lnTo>
                    <a:pt x="1042" y="3180"/>
                  </a:lnTo>
                  <a:lnTo>
                    <a:pt x="1042" y="3180"/>
                  </a:lnTo>
                  <a:lnTo>
                    <a:pt x="1042" y="3178"/>
                  </a:lnTo>
                  <a:lnTo>
                    <a:pt x="1042" y="3178"/>
                  </a:lnTo>
                  <a:lnTo>
                    <a:pt x="1044" y="3172"/>
                  </a:lnTo>
                  <a:lnTo>
                    <a:pt x="1044" y="3172"/>
                  </a:lnTo>
                  <a:lnTo>
                    <a:pt x="1044" y="3168"/>
                  </a:lnTo>
                  <a:lnTo>
                    <a:pt x="1044" y="3166"/>
                  </a:lnTo>
                  <a:lnTo>
                    <a:pt x="1044" y="3166"/>
                  </a:lnTo>
                  <a:lnTo>
                    <a:pt x="1046" y="3164"/>
                  </a:lnTo>
                  <a:lnTo>
                    <a:pt x="1046" y="3164"/>
                  </a:lnTo>
                  <a:lnTo>
                    <a:pt x="1046" y="3164"/>
                  </a:lnTo>
                  <a:lnTo>
                    <a:pt x="1046" y="3164"/>
                  </a:lnTo>
                  <a:lnTo>
                    <a:pt x="1046" y="3164"/>
                  </a:lnTo>
                  <a:lnTo>
                    <a:pt x="1046" y="3164"/>
                  </a:lnTo>
                  <a:lnTo>
                    <a:pt x="1048" y="3162"/>
                  </a:lnTo>
                  <a:lnTo>
                    <a:pt x="1048" y="3162"/>
                  </a:lnTo>
                  <a:lnTo>
                    <a:pt x="1050" y="3164"/>
                  </a:lnTo>
                  <a:lnTo>
                    <a:pt x="1050" y="3164"/>
                  </a:lnTo>
                  <a:lnTo>
                    <a:pt x="1056" y="3164"/>
                  </a:lnTo>
                  <a:lnTo>
                    <a:pt x="1056" y="3164"/>
                  </a:lnTo>
                  <a:lnTo>
                    <a:pt x="1060" y="3164"/>
                  </a:lnTo>
                  <a:lnTo>
                    <a:pt x="1060" y="3164"/>
                  </a:lnTo>
                  <a:lnTo>
                    <a:pt x="1062" y="3164"/>
                  </a:lnTo>
                  <a:lnTo>
                    <a:pt x="1062" y="3164"/>
                  </a:lnTo>
                  <a:lnTo>
                    <a:pt x="1066" y="3164"/>
                  </a:lnTo>
                  <a:lnTo>
                    <a:pt x="1066" y="3164"/>
                  </a:lnTo>
                  <a:lnTo>
                    <a:pt x="1068" y="3164"/>
                  </a:lnTo>
                  <a:lnTo>
                    <a:pt x="1068" y="3164"/>
                  </a:lnTo>
                  <a:lnTo>
                    <a:pt x="1068" y="3164"/>
                  </a:lnTo>
                  <a:lnTo>
                    <a:pt x="1070" y="3162"/>
                  </a:lnTo>
                  <a:lnTo>
                    <a:pt x="1070" y="3162"/>
                  </a:lnTo>
                  <a:lnTo>
                    <a:pt x="1074" y="3162"/>
                  </a:lnTo>
                  <a:lnTo>
                    <a:pt x="1074" y="3162"/>
                  </a:lnTo>
                  <a:lnTo>
                    <a:pt x="1076" y="3162"/>
                  </a:lnTo>
                  <a:lnTo>
                    <a:pt x="1076" y="3162"/>
                  </a:lnTo>
                  <a:lnTo>
                    <a:pt x="1080" y="3162"/>
                  </a:lnTo>
                  <a:lnTo>
                    <a:pt x="1080" y="3162"/>
                  </a:lnTo>
                  <a:lnTo>
                    <a:pt x="1080" y="3162"/>
                  </a:lnTo>
                  <a:lnTo>
                    <a:pt x="1082" y="3162"/>
                  </a:lnTo>
                  <a:lnTo>
                    <a:pt x="1082" y="3162"/>
                  </a:lnTo>
                  <a:lnTo>
                    <a:pt x="1086" y="3162"/>
                  </a:lnTo>
                  <a:lnTo>
                    <a:pt x="1086" y="3162"/>
                  </a:lnTo>
                  <a:lnTo>
                    <a:pt x="1086" y="3162"/>
                  </a:lnTo>
                  <a:lnTo>
                    <a:pt x="1090" y="3162"/>
                  </a:lnTo>
                  <a:lnTo>
                    <a:pt x="1090" y="3162"/>
                  </a:lnTo>
                  <a:lnTo>
                    <a:pt x="1092" y="3162"/>
                  </a:lnTo>
                  <a:lnTo>
                    <a:pt x="1092" y="3162"/>
                  </a:lnTo>
                  <a:lnTo>
                    <a:pt x="1094" y="3162"/>
                  </a:lnTo>
                  <a:lnTo>
                    <a:pt x="1094" y="3162"/>
                  </a:lnTo>
                  <a:lnTo>
                    <a:pt x="1098" y="3162"/>
                  </a:lnTo>
                  <a:lnTo>
                    <a:pt x="1098" y="3162"/>
                  </a:lnTo>
                  <a:lnTo>
                    <a:pt x="1098" y="3162"/>
                  </a:lnTo>
                  <a:lnTo>
                    <a:pt x="1098" y="3162"/>
                  </a:lnTo>
                  <a:lnTo>
                    <a:pt x="1102" y="3162"/>
                  </a:lnTo>
                  <a:lnTo>
                    <a:pt x="1102" y="3162"/>
                  </a:lnTo>
                  <a:lnTo>
                    <a:pt x="1104" y="3162"/>
                  </a:lnTo>
                  <a:lnTo>
                    <a:pt x="1104" y="3162"/>
                  </a:lnTo>
                  <a:lnTo>
                    <a:pt x="1108" y="3160"/>
                  </a:lnTo>
                  <a:lnTo>
                    <a:pt x="1108" y="3160"/>
                  </a:lnTo>
                  <a:lnTo>
                    <a:pt x="1110" y="3160"/>
                  </a:lnTo>
                  <a:lnTo>
                    <a:pt x="1110" y="3160"/>
                  </a:lnTo>
                  <a:lnTo>
                    <a:pt x="1116" y="3160"/>
                  </a:lnTo>
                  <a:lnTo>
                    <a:pt x="1116" y="3160"/>
                  </a:lnTo>
                  <a:lnTo>
                    <a:pt x="1120" y="3160"/>
                  </a:lnTo>
                  <a:lnTo>
                    <a:pt x="1120" y="3160"/>
                  </a:lnTo>
                  <a:lnTo>
                    <a:pt x="1126" y="3162"/>
                  </a:lnTo>
                  <a:lnTo>
                    <a:pt x="1126" y="3162"/>
                  </a:lnTo>
                  <a:lnTo>
                    <a:pt x="1128" y="3162"/>
                  </a:lnTo>
                  <a:lnTo>
                    <a:pt x="1128" y="3162"/>
                  </a:lnTo>
                  <a:lnTo>
                    <a:pt x="1132" y="3164"/>
                  </a:lnTo>
                  <a:lnTo>
                    <a:pt x="1132" y="3164"/>
                  </a:lnTo>
                  <a:lnTo>
                    <a:pt x="1136" y="3164"/>
                  </a:lnTo>
                  <a:lnTo>
                    <a:pt x="1136" y="3164"/>
                  </a:lnTo>
                  <a:lnTo>
                    <a:pt x="1138" y="3162"/>
                  </a:lnTo>
                  <a:lnTo>
                    <a:pt x="1138" y="3162"/>
                  </a:lnTo>
                  <a:lnTo>
                    <a:pt x="1142" y="3162"/>
                  </a:lnTo>
                  <a:lnTo>
                    <a:pt x="1142" y="3162"/>
                  </a:lnTo>
                  <a:lnTo>
                    <a:pt x="1144" y="3160"/>
                  </a:lnTo>
                  <a:lnTo>
                    <a:pt x="1144" y="3160"/>
                  </a:lnTo>
                  <a:lnTo>
                    <a:pt x="1150" y="3162"/>
                  </a:lnTo>
                  <a:lnTo>
                    <a:pt x="1150" y="3162"/>
                  </a:lnTo>
                  <a:lnTo>
                    <a:pt x="1152" y="3162"/>
                  </a:lnTo>
                  <a:lnTo>
                    <a:pt x="1152" y="3162"/>
                  </a:lnTo>
                  <a:lnTo>
                    <a:pt x="1156" y="3162"/>
                  </a:lnTo>
                  <a:lnTo>
                    <a:pt x="1156" y="3162"/>
                  </a:lnTo>
                  <a:lnTo>
                    <a:pt x="1156" y="3162"/>
                  </a:lnTo>
                  <a:lnTo>
                    <a:pt x="1156" y="3162"/>
                  </a:lnTo>
                  <a:lnTo>
                    <a:pt x="1160" y="3162"/>
                  </a:lnTo>
                  <a:lnTo>
                    <a:pt x="1160" y="3162"/>
                  </a:lnTo>
                  <a:lnTo>
                    <a:pt x="1162" y="3162"/>
                  </a:lnTo>
                  <a:lnTo>
                    <a:pt x="1162" y="3162"/>
                  </a:lnTo>
                  <a:lnTo>
                    <a:pt x="1166" y="3160"/>
                  </a:lnTo>
                  <a:lnTo>
                    <a:pt x="1166" y="3160"/>
                  </a:lnTo>
                  <a:lnTo>
                    <a:pt x="1168" y="3160"/>
                  </a:lnTo>
                  <a:lnTo>
                    <a:pt x="1168" y="3160"/>
                  </a:lnTo>
                  <a:lnTo>
                    <a:pt x="1170" y="3160"/>
                  </a:lnTo>
                  <a:lnTo>
                    <a:pt x="1170" y="3160"/>
                  </a:lnTo>
                  <a:lnTo>
                    <a:pt x="1172" y="3160"/>
                  </a:lnTo>
                  <a:lnTo>
                    <a:pt x="1174" y="3160"/>
                  </a:lnTo>
                  <a:lnTo>
                    <a:pt x="1174" y="3160"/>
                  </a:lnTo>
                  <a:lnTo>
                    <a:pt x="1178" y="3162"/>
                  </a:lnTo>
                  <a:lnTo>
                    <a:pt x="1178" y="3162"/>
                  </a:lnTo>
                  <a:lnTo>
                    <a:pt x="1180" y="3162"/>
                  </a:lnTo>
                  <a:lnTo>
                    <a:pt x="1180" y="3162"/>
                  </a:lnTo>
                  <a:lnTo>
                    <a:pt x="1186" y="3162"/>
                  </a:lnTo>
                  <a:lnTo>
                    <a:pt x="1186" y="3162"/>
                  </a:lnTo>
                  <a:lnTo>
                    <a:pt x="1190" y="3162"/>
                  </a:lnTo>
                  <a:lnTo>
                    <a:pt x="1190" y="3162"/>
                  </a:lnTo>
                  <a:lnTo>
                    <a:pt x="1192" y="3162"/>
                  </a:lnTo>
                  <a:lnTo>
                    <a:pt x="1192" y="3162"/>
                  </a:lnTo>
                  <a:lnTo>
                    <a:pt x="1198" y="3160"/>
                  </a:lnTo>
                  <a:lnTo>
                    <a:pt x="1198" y="3160"/>
                  </a:lnTo>
                  <a:lnTo>
                    <a:pt x="1200" y="3160"/>
                  </a:lnTo>
                  <a:lnTo>
                    <a:pt x="1200" y="3160"/>
                  </a:lnTo>
                  <a:lnTo>
                    <a:pt x="1200" y="3160"/>
                  </a:lnTo>
                  <a:lnTo>
                    <a:pt x="1202" y="3160"/>
                  </a:lnTo>
                  <a:lnTo>
                    <a:pt x="1204" y="3160"/>
                  </a:lnTo>
                  <a:lnTo>
                    <a:pt x="1204" y="3160"/>
                  </a:lnTo>
                  <a:lnTo>
                    <a:pt x="1206" y="3160"/>
                  </a:lnTo>
                  <a:lnTo>
                    <a:pt x="1206" y="3160"/>
                  </a:lnTo>
                  <a:lnTo>
                    <a:pt x="1210" y="3160"/>
                  </a:lnTo>
                  <a:lnTo>
                    <a:pt x="1210" y="3160"/>
                  </a:lnTo>
                  <a:lnTo>
                    <a:pt x="1212" y="3162"/>
                  </a:lnTo>
                  <a:lnTo>
                    <a:pt x="1212" y="3162"/>
                  </a:lnTo>
                  <a:lnTo>
                    <a:pt x="1216" y="3160"/>
                  </a:lnTo>
                  <a:lnTo>
                    <a:pt x="1216" y="3160"/>
                  </a:lnTo>
                  <a:lnTo>
                    <a:pt x="1218" y="3160"/>
                  </a:lnTo>
                  <a:lnTo>
                    <a:pt x="1218" y="3160"/>
                  </a:lnTo>
                  <a:lnTo>
                    <a:pt x="1222" y="3160"/>
                  </a:lnTo>
                  <a:lnTo>
                    <a:pt x="1222" y="3160"/>
                  </a:lnTo>
                  <a:lnTo>
                    <a:pt x="1224" y="3160"/>
                  </a:lnTo>
                  <a:lnTo>
                    <a:pt x="1224" y="3160"/>
                  </a:lnTo>
                  <a:lnTo>
                    <a:pt x="1226" y="3160"/>
                  </a:lnTo>
                  <a:lnTo>
                    <a:pt x="1226" y="3160"/>
                  </a:lnTo>
                  <a:lnTo>
                    <a:pt x="1230" y="3160"/>
                  </a:lnTo>
                  <a:lnTo>
                    <a:pt x="1230" y="3160"/>
                  </a:lnTo>
                  <a:lnTo>
                    <a:pt x="1236" y="3160"/>
                  </a:lnTo>
                  <a:lnTo>
                    <a:pt x="1236" y="3160"/>
                  </a:lnTo>
                  <a:lnTo>
                    <a:pt x="1236" y="3160"/>
                  </a:lnTo>
                  <a:lnTo>
                    <a:pt x="1236" y="3160"/>
                  </a:lnTo>
                  <a:lnTo>
                    <a:pt x="1240" y="3160"/>
                  </a:lnTo>
                  <a:lnTo>
                    <a:pt x="1240" y="3160"/>
                  </a:lnTo>
                  <a:lnTo>
                    <a:pt x="1244" y="3160"/>
                  </a:lnTo>
                  <a:lnTo>
                    <a:pt x="1244" y="3160"/>
                  </a:lnTo>
                  <a:lnTo>
                    <a:pt x="1244" y="3160"/>
                  </a:lnTo>
                  <a:lnTo>
                    <a:pt x="1244" y="3160"/>
                  </a:lnTo>
                  <a:lnTo>
                    <a:pt x="1246" y="3160"/>
                  </a:lnTo>
                  <a:lnTo>
                    <a:pt x="1246" y="3160"/>
                  </a:lnTo>
                  <a:lnTo>
                    <a:pt x="1250" y="3162"/>
                  </a:lnTo>
                  <a:lnTo>
                    <a:pt x="1250" y="3162"/>
                  </a:lnTo>
                  <a:lnTo>
                    <a:pt x="1256" y="3162"/>
                  </a:lnTo>
                  <a:lnTo>
                    <a:pt x="1256" y="3162"/>
                  </a:lnTo>
                  <a:lnTo>
                    <a:pt x="1258" y="3162"/>
                  </a:lnTo>
                  <a:lnTo>
                    <a:pt x="1258" y="3162"/>
                  </a:lnTo>
                  <a:lnTo>
                    <a:pt x="1262" y="3162"/>
                  </a:lnTo>
                  <a:lnTo>
                    <a:pt x="1262" y="3162"/>
                  </a:lnTo>
                  <a:lnTo>
                    <a:pt x="1266" y="3160"/>
                  </a:lnTo>
                  <a:lnTo>
                    <a:pt x="1266" y="3160"/>
                  </a:lnTo>
                  <a:lnTo>
                    <a:pt x="1266" y="3160"/>
                  </a:lnTo>
                  <a:lnTo>
                    <a:pt x="1266" y="3160"/>
                  </a:lnTo>
                  <a:lnTo>
                    <a:pt x="1268" y="3160"/>
                  </a:lnTo>
                  <a:lnTo>
                    <a:pt x="1268" y="3160"/>
                  </a:lnTo>
                  <a:lnTo>
                    <a:pt x="1272" y="3162"/>
                  </a:lnTo>
                  <a:lnTo>
                    <a:pt x="1274" y="3162"/>
                  </a:lnTo>
                  <a:lnTo>
                    <a:pt x="1274" y="3162"/>
                  </a:lnTo>
                  <a:lnTo>
                    <a:pt x="1276" y="3162"/>
                  </a:lnTo>
                  <a:lnTo>
                    <a:pt x="1276" y="3162"/>
                  </a:lnTo>
                  <a:lnTo>
                    <a:pt x="1278" y="3162"/>
                  </a:lnTo>
                  <a:lnTo>
                    <a:pt x="1278" y="3162"/>
                  </a:lnTo>
                  <a:lnTo>
                    <a:pt x="1282" y="3162"/>
                  </a:lnTo>
                  <a:lnTo>
                    <a:pt x="1284" y="3162"/>
                  </a:lnTo>
                  <a:lnTo>
                    <a:pt x="1284" y="3162"/>
                  </a:lnTo>
                  <a:lnTo>
                    <a:pt x="1286" y="3162"/>
                  </a:lnTo>
                  <a:lnTo>
                    <a:pt x="1286" y="3162"/>
                  </a:lnTo>
                  <a:lnTo>
                    <a:pt x="1290" y="3164"/>
                  </a:lnTo>
                  <a:lnTo>
                    <a:pt x="1290" y="3164"/>
                  </a:lnTo>
                  <a:lnTo>
                    <a:pt x="1294" y="3162"/>
                  </a:lnTo>
                  <a:lnTo>
                    <a:pt x="1296" y="3162"/>
                  </a:lnTo>
                  <a:lnTo>
                    <a:pt x="1296" y="3162"/>
                  </a:lnTo>
                  <a:lnTo>
                    <a:pt x="1298" y="3164"/>
                  </a:lnTo>
                  <a:lnTo>
                    <a:pt x="1298" y="3164"/>
                  </a:lnTo>
                  <a:lnTo>
                    <a:pt x="1302" y="3164"/>
                  </a:lnTo>
                  <a:lnTo>
                    <a:pt x="1302" y="3164"/>
                  </a:lnTo>
                  <a:lnTo>
                    <a:pt x="1306" y="3162"/>
                  </a:lnTo>
                  <a:lnTo>
                    <a:pt x="1306" y="3162"/>
                  </a:lnTo>
                  <a:lnTo>
                    <a:pt x="1308" y="3162"/>
                  </a:lnTo>
                  <a:lnTo>
                    <a:pt x="1308" y="3162"/>
                  </a:lnTo>
                  <a:lnTo>
                    <a:pt x="1312" y="3162"/>
                  </a:lnTo>
                  <a:lnTo>
                    <a:pt x="1312" y="3162"/>
                  </a:lnTo>
                  <a:lnTo>
                    <a:pt x="1314" y="3162"/>
                  </a:lnTo>
                  <a:lnTo>
                    <a:pt x="1314" y="3162"/>
                  </a:lnTo>
                  <a:lnTo>
                    <a:pt x="1318" y="3160"/>
                  </a:lnTo>
                  <a:lnTo>
                    <a:pt x="1318" y="3160"/>
                  </a:lnTo>
                  <a:lnTo>
                    <a:pt x="1318" y="3160"/>
                  </a:lnTo>
                  <a:lnTo>
                    <a:pt x="1318" y="3160"/>
                  </a:lnTo>
                  <a:lnTo>
                    <a:pt x="1324" y="3162"/>
                  </a:lnTo>
                  <a:lnTo>
                    <a:pt x="1324" y="3162"/>
                  </a:lnTo>
                  <a:lnTo>
                    <a:pt x="1326" y="3162"/>
                  </a:lnTo>
                  <a:lnTo>
                    <a:pt x="1326" y="3162"/>
                  </a:lnTo>
                  <a:lnTo>
                    <a:pt x="1330" y="3162"/>
                  </a:lnTo>
                  <a:lnTo>
                    <a:pt x="1332" y="3162"/>
                  </a:lnTo>
                  <a:lnTo>
                    <a:pt x="1332" y="3162"/>
                  </a:lnTo>
                  <a:lnTo>
                    <a:pt x="1336" y="3164"/>
                  </a:lnTo>
                  <a:lnTo>
                    <a:pt x="1336" y="3164"/>
                  </a:lnTo>
                  <a:lnTo>
                    <a:pt x="1342" y="3162"/>
                  </a:lnTo>
                  <a:lnTo>
                    <a:pt x="1342" y="3162"/>
                  </a:lnTo>
                  <a:lnTo>
                    <a:pt x="1342" y="3162"/>
                  </a:lnTo>
                  <a:lnTo>
                    <a:pt x="1348" y="3164"/>
                  </a:lnTo>
                  <a:lnTo>
                    <a:pt x="1348" y="3164"/>
                  </a:lnTo>
                  <a:lnTo>
                    <a:pt x="1352" y="3162"/>
                  </a:lnTo>
                  <a:lnTo>
                    <a:pt x="1352" y="3162"/>
                  </a:lnTo>
                  <a:lnTo>
                    <a:pt x="1356" y="3162"/>
                  </a:lnTo>
                  <a:lnTo>
                    <a:pt x="1356" y="3162"/>
                  </a:lnTo>
                  <a:lnTo>
                    <a:pt x="1360" y="3164"/>
                  </a:lnTo>
                  <a:lnTo>
                    <a:pt x="1360" y="3164"/>
                  </a:lnTo>
                  <a:lnTo>
                    <a:pt x="1364" y="3162"/>
                  </a:lnTo>
                  <a:lnTo>
                    <a:pt x="1364" y="3162"/>
                  </a:lnTo>
                  <a:lnTo>
                    <a:pt x="1366" y="3162"/>
                  </a:lnTo>
                  <a:lnTo>
                    <a:pt x="1366" y="3162"/>
                  </a:lnTo>
                  <a:lnTo>
                    <a:pt x="1368" y="3160"/>
                  </a:lnTo>
                  <a:lnTo>
                    <a:pt x="1368" y="3160"/>
                  </a:lnTo>
                  <a:lnTo>
                    <a:pt x="1372" y="3160"/>
                  </a:lnTo>
                  <a:lnTo>
                    <a:pt x="1372" y="3160"/>
                  </a:lnTo>
                  <a:lnTo>
                    <a:pt x="1374" y="3162"/>
                  </a:lnTo>
                  <a:lnTo>
                    <a:pt x="1374" y="3162"/>
                  </a:lnTo>
                  <a:lnTo>
                    <a:pt x="1378" y="3162"/>
                  </a:lnTo>
                  <a:lnTo>
                    <a:pt x="1378" y="3162"/>
                  </a:lnTo>
                  <a:lnTo>
                    <a:pt x="1382" y="3162"/>
                  </a:lnTo>
                  <a:lnTo>
                    <a:pt x="1384" y="3162"/>
                  </a:lnTo>
                  <a:lnTo>
                    <a:pt x="1384" y="3162"/>
                  </a:lnTo>
                  <a:lnTo>
                    <a:pt x="1388" y="3160"/>
                  </a:lnTo>
                  <a:lnTo>
                    <a:pt x="1388" y="3160"/>
                  </a:lnTo>
                  <a:lnTo>
                    <a:pt x="1390" y="3158"/>
                  </a:lnTo>
                  <a:lnTo>
                    <a:pt x="1390" y="3158"/>
                  </a:lnTo>
                  <a:lnTo>
                    <a:pt x="1394" y="3158"/>
                  </a:lnTo>
                  <a:lnTo>
                    <a:pt x="1394" y="3158"/>
                  </a:lnTo>
                  <a:lnTo>
                    <a:pt x="1392" y="3162"/>
                  </a:lnTo>
                  <a:lnTo>
                    <a:pt x="1392" y="3162"/>
                  </a:lnTo>
                  <a:lnTo>
                    <a:pt x="1392" y="3164"/>
                  </a:lnTo>
                  <a:lnTo>
                    <a:pt x="1392" y="3164"/>
                  </a:lnTo>
                  <a:lnTo>
                    <a:pt x="1394" y="3168"/>
                  </a:lnTo>
                  <a:lnTo>
                    <a:pt x="1394" y="3168"/>
                  </a:lnTo>
                  <a:lnTo>
                    <a:pt x="1394" y="3170"/>
                  </a:lnTo>
                  <a:lnTo>
                    <a:pt x="1394" y="3170"/>
                  </a:lnTo>
                  <a:lnTo>
                    <a:pt x="1394" y="3174"/>
                  </a:lnTo>
                  <a:lnTo>
                    <a:pt x="1394" y="3174"/>
                  </a:lnTo>
                  <a:lnTo>
                    <a:pt x="1392" y="3174"/>
                  </a:lnTo>
                  <a:lnTo>
                    <a:pt x="1392" y="3174"/>
                  </a:lnTo>
                  <a:lnTo>
                    <a:pt x="1390" y="3178"/>
                  </a:lnTo>
                  <a:lnTo>
                    <a:pt x="1390" y="3178"/>
                  </a:lnTo>
                  <a:lnTo>
                    <a:pt x="1390" y="3182"/>
                  </a:lnTo>
                  <a:lnTo>
                    <a:pt x="1390" y="3182"/>
                  </a:lnTo>
                  <a:lnTo>
                    <a:pt x="1390" y="3184"/>
                  </a:lnTo>
                  <a:lnTo>
                    <a:pt x="1390" y="3184"/>
                  </a:lnTo>
                  <a:lnTo>
                    <a:pt x="1390" y="3186"/>
                  </a:lnTo>
                  <a:lnTo>
                    <a:pt x="1390" y="3186"/>
                  </a:lnTo>
                  <a:lnTo>
                    <a:pt x="1388" y="3190"/>
                  </a:lnTo>
                  <a:lnTo>
                    <a:pt x="1388" y="3190"/>
                  </a:lnTo>
                  <a:lnTo>
                    <a:pt x="1388" y="3194"/>
                  </a:lnTo>
                  <a:lnTo>
                    <a:pt x="1388" y="3198"/>
                  </a:lnTo>
                  <a:lnTo>
                    <a:pt x="1388" y="3198"/>
                  </a:lnTo>
                  <a:lnTo>
                    <a:pt x="1390" y="3202"/>
                  </a:lnTo>
                  <a:lnTo>
                    <a:pt x="1390" y="3202"/>
                  </a:lnTo>
                  <a:lnTo>
                    <a:pt x="1390" y="3202"/>
                  </a:lnTo>
                  <a:lnTo>
                    <a:pt x="1392" y="3206"/>
                  </a:lnTo>
                  <a:lnTo>
                    <a:pt x="1392" y="3206"/>
                  </a:lnTo>
                  <a:lnTo>
                    <a:pt x="1392" y="3210"/>
                  </a:lnTo>
                  <a:lnTo>
                    <a:pt x="1392" y="3210"/>
                  </a:lnTo>
                  <a:lnTo>
                    <a:pt x="1392" y="3212"/>
                  </a:lnTo>
                  <a:lnTo>
                    <a:pt x="1392" y="3212"/>
                  </a:lnTo>
                  <a:lnTo>
                    <a:pt x="1390" y="3214"/>
                  </a:lnTo>
                  <a:lnTo>
                    <a:pt x="1390" y="3214"/>
                  </a:lnTo>
                  <a:lnTo>
                    <a:pt x="1390" y="3216"/>
                  </a:lnTo>
                  <a:lnTo>
                    <a:pt x="1390" y="3216"/>
                  </a:lnTo>
                  <a:lnTo>
                    <a:pt x="1388" y="3220"/>
                  </a:lnTo>
                  <a:lnTo>
                    <a:pt x="1388" y="3220"/>
                  </a:lnTo>
                  <a:lnTo>
                    <a:pt x="1388" y="3224"/>
                  </a:lnTo>
                  <a:lnTo>
                    <a:pt x="1388" y="3226"/>
                  </a:lnTo>
                  <a:lnTo>
                    <a:pt x="1388" y="3226"/>
                  </a:lnTo>
                  <a:lnTo>
                    <a:pt x="1386" y="3228"/>
                  </a:lnTo>
                  <a:lnTo>
                    <a:pt x="1386" y="3228"/>
                  </a:lnTo>
                  <a:lnTo>
                    <a:pt x="1386" y="3232"/>
                  </a:lnTo>
                  <a:lnTo>
                    <a:pt x="1386" y="3232"/>
                  </a:lnTo>
                  <a:lnTo>
                    <a:pt x="1386" y="3236"/>
                  </a:lnTo>
                  <a:lnTo>
                    <a:pt x="1386" y="3236"/>
                  </a:lnTo>
                  <a:lnTo>
                    <a:pt x="1386" y="3238"/>
                  </a:lnTo>
                  <a:lnTo>
                    <a:pt x="1386" y="3238"/>
                  </a:lnTo>
                  <a:lnTo>
                    <a:pt x="1386" y="3240"/>
                  </a:lnTo>
                  <a:lnTo>
                    <a:pt x="1386" y="3240"/>
                  </a:lnTo>
                  <a:lnTo>
                    <a:pt x="1384" y="3244"/>
                  </a:lnTo>
                  <a:lnTo>
                    <a:pt x="1384" y="3244"/>
                  </a:lnTo>
                  <a:lnTo>
                    <a:pt x="1384" y="3248"/>
                  </a:lnTo>
                  <a:lnTo>
                    <a:pt x="1384" y="3250"/>
                  </a:lnTo>
                  <a:lnTo>
                    <a:pt x="1384" y="3250"/>
                  </a:lnTo>
                  <a:lnTo>
                    <a:pt x="1386" y="3254"/>
                  </a:lnTo>
                  <a:lnTo>
                    <a:pt x="1386" y="3254"/>
                  </a:lnTo>
                  <a:lnTo>
                    <a:pt x="1386" y="3256"/>
                  </a:lnTo>
                  <a:lnTo>
                    <a:pt x="1386" y="3256"/>
                  </a:lnTo>
                  <a:lnTo>
                    <a:pt x="1386" y="3262"/>
                  </a:lnTo>
                  <a:lnTo>
                    <a:pt x="1386" y="3262"/>
                  </a:lnTo>
                  <a:lnTo>
                    <a:pt x="1386" y="3262"/>
                  </a:lnTo>
                  <a:lnTo>
                    <a:pt x="1386" y="3266"/>
                  </a:lnTo>
                  <a:lnTo>
                    <a:pt x="1386" y="3266"/>
                  </a:lnTo>
                  <a:lnTo>
                    <a:pt x="1386" y="3270"/>
                  </a:lnTo>
                  <a:lnTo>
                    <a:pt x="1386" y="3270"/>
                  </a:lnTo>
                  <a:lnTo>
                    <a:pt x="1388" y="3274"/>
                  </a:lnTo>
                  <a:lnTo>
                    <a:pt x="1388" y="3274"/>
                  </a:lnTo>
                  <a:lnTo>
                    <a:pt x="1388" y="3276"/>
                  </a:lnTo>
                  <a:lnTo>
                    <a:pt x="1388" y="3276"/>
                  </a:lnTo>
                  <a:lnTo>
                    <a:pt x="1390" y="3280"/>
                  </a:lnTo>
                  <a:lnTo>
                    <a:pt x="1390" y="3280"/>
                  </a:lnTo>
                  <a:lnTo>
                    <a:pt x="1390" y="3282"/>
                  </a:lnTo>
                  <a:lnTo>
                    <a:pt x="1390" y="3282"/>
                  </a:lnTo>
                  <a:lnTo>
                    <a:pt x="1388" y="3286"/>
                  </a:lnTo>
                  <a:lnTo>
                    <a:pt x="1388" y="3286"/>
                  </a:lnTo>
                  <a:lnTo>
                    <a:pt x="1388" y="3288"/>
                  </a:lnTo>
                  <a:lnTo>
                    <a:pt x="1388" y="3288"/>
                  </a:lnTo>
                  <a:lnTo>
                    <a:pt x="1388" y="3290"/>
                  </a:lnTo>
                  <a:lnTo>
                    <a:pt x="1388" y="3290"/>
                  </a:lnTo>
                  <a:lnTo>
                    <a:pt x="1390" y="3294"/>
                  </a:lnTo>
                  <a:lnTo>
                    <a:pt x="1390" y="3294"/>
                  </a:lnTo>
                  <a:lnTo>
                    <a:pt x="1390" y="3296"/>
                  </a:lnTo>
                  <a:lnTo>
                    <a:pt x="1390" y="3296"/>
                  </a:lnTo>
                  <a:lnTo>
                    <a:pt x="1390" y="3300"/>
                  </a:lnTo>
                  <a:lnTo>
                    <a:pt x="1390" y="3300"/>
                  </a:lnTo>
                  <a:lnTo>
                    <a:pt x="1388" y="3302"/>
                  </a:lnTo>
                  <a:lnTo>
                    <a:pt x="1388" y="3302"/>
                  </a:lnTo>
                  <a:lnTo>
                    <a:pt x="1388" y="3304"/>
                  </a:lnTo>
                  <a:lnTo>
                    <a:pt x="1388" y="3304"/>
                  </a:lnTo>
                  <a:lnTo>
                    <a:pt x="1388" y="3308"/>
                  </a:lnTo>
                  <a:lnTo>
                    <a:pt x="1388" y="3308"/>
                  </a:lnTo>
                  <a:lnTo>
                    <a:pt x="1388" y="3312"/>
                  </a:lnTo>
                  <a:lnTo>
                    <a:pt x="1388" y="3312"/>
                  </a:lnTo>
                  <a:lnTo>
                    <a:pt x="1390" y="3314"/>
                  </a:lnTo>
                  <a:lnTo>
                    <a:pt x="1390" y="3314"/>
                  </a:lnTo>
                  <a:lnTo>
                    <a:pt x="1388" y="3316"/>
                  </a:lnTo>
                  <a:lnTo>
                    <a:pt x="1388" y="3316"/>
                  </a:lnTo>
                  <a:lnTo>
                    <a:pt x="1388" y="3320"/>
                  </a:lnTo>
                  <a:lnTo>
                    <a:pt x="1388" y="3320"/>
                  </a:lnTo>
                  <a:lnTo>
                    <a:pt x="1386" y="3322"/>
                  </a:lnTo>
                  <a:lnTo>
                    <a:pt x="1386" y="3322"/>
                  </a:lnTo>
                  <a:lnTo>
                    <a:pt x="1386" y="3326"/>
                  </a:lnTo>
                  <a:lnTo>
                    <a:pt x="1386" y="3326"/>
                  </a:lnTo>
                  <a:lnTo>
                    <a:pt x="1388" y="3330"/>
                  </a:lnTo>
                  <a:lnTo>
                    <a:pt x="1388" y="3330"/>
                  </a:lnTo>
                  <a:lnTo>
                    <a:pt x="1388" y="3332"/>
                  </a:lnTo>
                  <a:lnTo>
                    <a:pt x="1388" y="3332"/>
                  </a:lnTo>
                  <a:lnTo>
                    <a:pt x="1388" y="3334"/>
                  </a:lnTo>
                  <a:lnTo>
                    <a:pt x="1388" y="3334"/>
                  </a:lnTo>
                  <a:lnTo>
                    <a:pt x="1386" y="3338"/>
                  </a:lnTo>
                  <a:lnTo>
                    <a:pt x="1386" y="3338"/>
                  </a:lnTo>
                  <a:lnTo>
                    <a:pt x="1386" y="3344"/>
                  </a:lnTo>
                  <a:lnTo>
                    <a:pt x="1386" y="3344"/>
                  </a:lnTo>
                  <a:lnTo>
                    <a:pt x="1386" y="3348"/>
                  </a:lnTo>
                  <a:lnTo>
                    <a:pt x="1386" y="3348"/>
                  </a:lnTo>
                  <a:lnTo>
                    <a:pt x="1388" y="3350"/>
                  </a:lnTo>
                  <a:lnTo>
                    <a:pt x="1388" y="3350"/>
                  </a:lnTo>
                  <a:lnTo>
                    <a:pt x="1388" y="3356"/>
                  </a:lnTo>
                  <a:lnTo>
                    <a:pt x="1388" y="3356"/>
                  </a:lnTo>
                  <a:lnTo>
                    <a:pt x="1388" y="3358"/>
                  </a:lnTo>
                  <a:lnTo>
                    <a:pt x="1388" y="3358"/>
                  </a:lnTo>
                  <a:lnTo>
                    <a:pt x="1388" y="3362"/>
                  </a:lnTo>
                  <a:lnTo>
                    <a:pt x="1388" y="3362"/>
                  </a:lnTo>
                  <a:lnTo>
                    <a:pt x="1388" y="3364"/>
                  </a:lnTo>
                  <a:lnTo>
                    <a:pt x="1388" y="3364"/>
                  </a:lnTo>
                  <a:lnTo>
                    <a:pt x="1390" y="3366"/>
                  </a:lnTo>
                  <a:lnTo>
                    <a:pt x="1390" y="3366"/>
                  </a:lnTo>
                  <a:lnTo>
                    <a:pt x="1390" y="3370"/>
                  </a:lnTo>
                  <a:lnTo>
                    <a:pt x="1390" y="3370"/>
                  </a:lnTo>
                  <a:lnTo>
                    <a:pt x="1388" y="3372"/>
                  </a:lnTo>
                  <a:lnTo>
                    <a:pt x="1388" y="3372"/>
                  </a:lnTo>
                  <a:lnTo>
                    <a:pt x="1390" y="3376"/>
                  </a:lnTo>
                  <a:lnTo>
                    <a:pt x="1390" y="3376"/>
                  </a:lnTo>
                  <a:lnTo>
                    <a:pt x="1390" y="3378"/>
                  </a:lnTo>
                  <a:lnTo>
                    <a:pt x="1390" y="3378"/>
                  </a:lnTo>
                  <a:lnTo>
                    <a:pt x="1390" y="3380"/>
                  </a:lnTo>
                  <a:lnTo>
                    <a:pt x="1390" y="3380"/>
                  </a:lnTo>
                  <a:lnTo>
                    <a:pt x="1388" y="3384"/>
                  </a:lnTo>
                  <a:lnTo>
                    <a:pt x="1388" y="3384"/>
                  </a:lnTo>
                  <a:lnTo>
                    <a:pt x="1388" y="3386"/>
                  </a:lnTo>
                  <a:lnTo>
                    <a:pt x="1388" y="3386"/>
                  </a:lnTo>
                  <a:lnTo>
                    <a:pt x="1388" y="3390"/>
                  </a:lnTo>
                  <a:lnTo>
                    <a:pt x="1388" y="3390"/>
                  </a:lnTo>
                  <a:lnTo>
                    <a:pt x="1388" y="3394"/>
                  </a:lnTo>
                  <a:lnTo>
                    <a:pt x="1388" y="3394"/>
                  </a:lnTo>
                  <a:lnTo>
                    <a:pt x="1388" y="3394"/>
                  </a:lnTo>
                  <a:lnTo>
                    <a:pt x="1388" y="3398"/>
                  </a:lnTo>
                  <a:lnTo>
                    <a:pt x="1388" y="3398"/>
                  </a:lnTo>
                  <a:lnTo>
                    <a:pt x="1388" y="3400"/>
                  </a:lnTo>
                  <a:lnTo>
                    <a:pt x="1388" y="3400"/>
                  </a:lnTo>
                  <a:lnTo>
                    <a:pt x="1388" y="3404"/>
                  </a:lnTo>
                  <a:lnTo>
                    <a:pt x="1388" y="3404"/>
                  </a:lnTo>
                  <a:lnTo>
                    <a:pt x="1388" y="3406"/>
                  </a:lnTo>
                  <a:lnTo>
                    <a:pt x="1386" y="3406"/>
                  </a:lnTo>
                  <a:lnTo>
                    <a:pt x="1386" y="3406"/>
                  </a:lnTo>
                  <a:lnTo>
                    <a:pt x="1384" y="3410"/>
                  </a:lnTo>
                  <a:lnTo>
                    <a:pt x="1386" y="3414"/>
                  </a:lnTo>
                  <a:lnTo>
                    <a:pt x="1386" y="3414"/>
                  </a:lnTo>
                  <a:lnTo>
                    <a:pt x="1388" y="3416"/>
                  </a:lnTo>
                  <a:lnTo>
                    <a:pt x="1388" y="3416"/>
                  </a:lnTo>
                  <a:lnTo>
                    <a:pt x="1388" y="3418"/>
                  </a:lnTo>
                  <a:lnTo>
                    <a:pt x="1388" y="3418"/>
                  </a:lnTo>
                  <a:lnTo>
                    <a:pt x="1388" y="3418"/>
                  </a:lnTo>
                  <a:lnTo>
                    <a:pt x="1388" y="3418"/>
                  </a:lnTo>
                  <a:lnTo>
                    <a:pt x="1386" y="3422"/>
                  </a:lnTo>
                  <a:lnTo>
                    <a:pt x="1384" y="3424"/>
                  </a:lnTo>
                  <a:lnTo>
                    <a:pt x="1384" y="3424"/>
                  </a:lnTo>
                  <a:lnTo>
                    <a:pt x="1384" y="3430"/>
                  </a:lnTo>
                  <a:lnTo>
                    <a:pt x="1384" y="3430"/>
                  </a:lnTo>
                  <a:lnTo>
                    <a:pt x="1384" y="3432"/>
                  </a:lnTo>
                  <a:lnTo>
                    <a:pt x="1384" y="3432"/>
                  </a:lnTo>
                  <a:lnTo>
                    <a:pt x="1384" y="3434"/>
                  </a:lnTo>
                  <a:lnTo>
                    <a:pt x="1384" y="3434"/>
                  </a:lnTo>
                  <a:lnTo>
                    <a:pt x="1382" y="3438"/>
                  </a:lnTo>
                  <a:lnTo>
                    <a:pt x="1382" y="3438"/>
                  </a:lnTo>
                  <a:lnTo>
                    <a:pt x="1386" y="3444"/>
                  </a:lnTo>
                  <a:lnTo>
                    <a:pt x="1386" y="3444"/>
                  </a:lnTo>
                  <a:lnTo>
                    <a:pt x="1386" y="3444"/>
                  </a:lnTo>
                  <a:lnTo>
                    <a:pt x="1386" y="3446"/>
                  </a:lnTo>
                  <a:lnTo>
                    <a:pt x="1386" y="3446"/>
                  </a:lnTo>
                  <a:lnTo>
                    <a:pt x="1386" y="3448"/>
                  </a:lnTo>
                  <a:lnTo>
                    <a:pt x="1386" y="3448"/>
                  </a:lnTo>
                  <a:lnTo>
                    <a:pt x="1388" y="3452"/>
                  </a:lnTo>
                  <a:lnTo>
                    <a:pt x="1388" y="3452"/>
                  </a:lnTo>
                  <a:lnTo>
                    <a:pt x="1388" y="3454"/>
                  </a:lnTo>
                  <a:lnTo>
                    <a:pt x="1388" y="3456"/>
                  </a:lnTo>
                  <a:lnTo>
                    <a:pt x="1388" y="3456"/>
                  </a:lnTo>
                  <a:lnTo>
                    <a:pt x="1388" y="3460"/>
                  </a:lnTo>
                  <a:lnTo>
                    <a:pt x="1388" y="3460"/>
                  </a:lnTo>
                  <a:lnTo>
                    <a:pt x="1388" y="3462"/>
                  </a:lnTo>
                  <a:lnTo>
                    <a:pt x="1388" y="3462"/>
                  </a:lnTo>
                  <a:lnTo>
                    <a:pt x="1386" y="3466"/>
                  </a:lnTo>
                  <a:lnTo>
                    <a:pt x="1386" y="3466"/>
                  </a:lnTo>
                  <a:lnTo>
                    <a:pt x="1386" y="3470"/>
                  </a:lnTo>
                  <a:lnTo>
                    <a:pt x="1386" y="3470"/>
                  </a:lnTo>
                  <a:lnTo>
                    <a:pt x="1386" y="3472"/>
                  </a:lnTo>
                  <a:lnTo>
                    <a:pt x="1386" y="3472"/>
                  </a:lnTo>
                  <a:lnTo>
                    <a:pt x="1386" y="3476"/>
                  </a:lnTo>
                  <a:lnTo>
                    <a:pt x="1386" y="3476"/>
                  </a:lnTo>
                  <a:lnTo>
                    <a:pt x="1386" y="3478"/>
                  </a:lnTo>
                  <a:lnTo>
                    <a:pt x="1386" y="3478"/>
                  </a:lnTo>
                  <a:lnTo>
                    <a:pt x="1384" y="3480"/>
                  </a:lnTo>
                  <a:lnTo>
                    <a:pt x="1384" y="3480"/>
                  </a:lnTo>
                  <a:lnTo>
                    <a:pt x="1384" y="3484"/>
                  </a:lnTo>
                  <a:lnTo>
                    <a:pt x="1384" y="3484"/>
                  </a:lnTo>
                  <a:lnTo>
                    <a:pt x="1384" y="3490"/>
                  </a:lnTo>
                  <a:lnTo>
                    <a:pt x="1384" y="3490"/>
                  </a:lnTo>
                  <a:lnTo>
                    <a:pt x="1382" y="3490"/>
                  </a:lnTo>
                  <a:lnTo>
                    <a:pt x="1382" y="3490"/>
                  </a:lnTo>
                  <a:lnTo>
                    <a:pt x="1382" y="3492"/>
                  </a:lnTo>
                  <a:lnTo>
                    <a:pt x="1380" y="3496"/>
                  </a:lnTo>
                  <a:lnTo>
                    <a:pt x="1380" y="3496"/>
                  </a:lnTo>
                  <a:lnTo>
                    <a:pt x="1382" y="3500"/>
                  </a:lnTo>
                  <a:lnTo>
                    <a:pt x="1382" y="3500"/>
                  </a:lnTo>
                  <a:lnTo>
                    <a:pt x="1382" y="3502"/>
                  </a:lnTo>
                  <a:lnTo>
                    <a:pt x="1382" y="3502"/>
                  </a:lnTo>
                  <a:lnTo>
                    <a:pt x="1384" y="3506"/>
                  </a:lnTo>
                  <a:lnTo>
                    <a:pt x="1384" y="3506"/>
                  </a:lnTo>
                  <a:lnTo>
                    <a:pt x="1384" y="3508"/>
                  </a:lnTo>
                  <a:lnTo>
                    <a:pt x="1384" y="3508"/>
                  </a:lnTo>
                  <a:lnTo>
                    <a:pt x="1386" y="3512"/>
                  </a:lnTo>
                  <a:lnTo>
                    <a:pt x="1386" y="3514"/>
                  </a:lnTo>
                  <a:lnTo>
                    <a:pt x="1386" y="3514"/>
                  </a:lnTo>
                  <a:lnTo>
                    <a:pt x="1386" y="3516"/>
                  </a:lnTo>
                  <a:lnTo>
                    <a:pt x="1386" y="3516"/>
                  </a:lnTo>
                  <a:lnTo>
                    <a:pt x="1384" y="3518"/>
                  </a:lnTo>
                  <a:lnTo>
                    <a:pt x="1384" y="3518"/>
                  </a:lnTo>
                  <a:lnTo>
                    <a:pt x="1384" y="3524"/>
                  </a:lnTo>
                  <a:lnTo>
                    <a:pt x="1384" y="3524"/>
                  </a:lnTo>
                  <a:lnTo>
                    <a:pt x="1386" y="3526"/>
                  </a:lnTo>
                  <a:lnTo>
                    <a:pt x="1386" y="3526"/>
                  </a:lnTo>
                  <a:lnTo>
                    <a:pt x="1386" y="3528"/>
                  </a:lnTo>
                  <a:lnTo>
                    <a:pt x="1386" y="3528"/>
                  </a:lnTo>
                  <a:lnTo>
                    <a:pt x="1384" y="3532"/>
                  </a:lnTo>
                  <a:lnTo>
                    <a:pt x="1384" y="3534"/>
                  </a:lnTo>
                  <a:lnTo>
                    <a:pt x="1384" y="3534"/>
                  </a:lnTo>
                  <a:lnTo>
                    <a:pt x="1386" y="3538"/>
                  </a:lnTo>
                  <a:lnTo>
                    <a:pt x="1386" y="3538"/>
                  </a:lnTo>
                  <a:lnTo>
                    <a:pt x="1386" y="3540"/>
                  </a:lnTo>
                  <a:lnTo>
                    <a:pt x="1386" y="3540"/>
                  </a:lnTo>
                  <a:lnTo>
                    <a:pt x="1388" y="3542"/>
                  </a:lnTo>
                  <a:lnTo>
                    <a:pt x="1388" y="3542"/>
                  </a:lnTo>
                  <a:lnTo>
                    <a:pt x="1388" y="3546"/>
                  </a:lnTo>
                  <a:lnTo>
                    <a:pt x="1388" y="3546"/>
                  </a:lnTo>
                  <a:lnTo>
                    <a:pt x="1386" y="3548"/>
                  </a:lnTo>
                  <a:lnTo>
                    <a:pt x="1386" y="3550"/>
                  </a:lnTo>
                  <a:lnTo>
                    <a:pt x="1386" y="3550"/>
                  </a:lnTo>
                  <a:lnTo>
                    <a:pt x="1388" y="3554"/>
                  </a:lnTo>
                  <a:lnTo>
                    <a:pt x="1388" y="3554"/>
                  </a:lnTo>
                  <a:lnTo>
                    <a:pt x="1386" y="3558"/>
                  </a:lnTo>
                  <a:lnTo>
                    <a:pt x="1386" y="3558"/>
                  </a:lnTo>
                  <a:lnTo>
                    <a:pt x="1384" y="3562"/>
                  </a:lnTo>
                  <a:lnTo>
                    <a:pt x="1386" y="3566"/>
                  </a:lnTo>
                  <a:lnTo>
                    <a:pt x="1386" y="3566"/>
                  </a:lnTo>
                  <a:lnTo>
                    <a:pt x="1386" y="3570"/>
                  </a:lnTo>
                  <a:lnTo>
                    <a:pt x="1386" y="3570"/>
                  </a:lnTo>
                  <a:lnTo>
                    <a:pt x="1388" y="3572"/>
                  </a:lnTo>
                  <a:lnTo>
                    <a:pt x="1388" y="3572"/>
                  </a:lnTo>
                  <a:lnTo>
                    <a:pt x="1388" y="3576"/>
                  </a:lnTo>
                  <a:lnTo>
                    <a:pt x="1388" y="3576"/>
                  </a:lnTo>
                  <a:lnTo>
                    <a:pt x="1388" y="3578"/>
                  </a:lnTo>
                  <a:lnTo>
                    <a:pt x="1388" y="3578"/>
                  </a:lnTo>
                  <a:lnTo>
                    <a:pt x="1388" y="3580"/>
                  </a:lnTo>
                  <a:lnTo>
                    <a:pt x="1386" y="3582"/>
                  </a:lnTo>
                  <a:lnTo>
                    <a:pt x="1386" y="3582"/>
                  </a:lnTo>
                  <a:lnTo>
                    <a:pt x="1384" y="3588"/>
                  </a:lnTo>
                  <a:lnTo>
                    <a:pt x="1384" y="3588"/>
                  </a:lnTo>
                  <a:lnTo>
                    <a:pt x="1384" y="3594"/>
                  </a:lnTo>
                  <a:lnTo>
                    <a:pt x="1384" y="3594"/>
                  </a:lnTo>
                  <a:lnTo>
                    <a:pt x="1384" y="3594"/>
                  </a:lnTo>
                  <a:lnTo>
                    <a:pt x="1384" y="3598"/>
                  </a:lnTo>
                  <a:lnTo>
                    <a:pt x="1384" y="3598"/>
                  </a:lnTo>
                  <a:lnTo>
                    <a:pt x="1386" y="3600"/>
                  </a:lnTo>
                  <a:lnTo>
                    <a:pt x="1386" y="3600"/>
                  </a:lnTo>
                  <a:lnTo>
                    <a:pt x="1384" y="3604"/>
                  </a:lnTo>
                  <a:lnTo>
                    <a:pt x="1384" y="3604"/>
                  </a:lnTo>
                  <a:lnTo>
                    <a:pt x="1384" y="3606"/>
                  </a:lnTo>
                  <a:lnTo>
                    <a:pt x="1384" y="3606"/>
                  </a:lnTo>
                  <a:lnTo>
                    <a:pt x="1384" y="3608"/>
                  </a:lnTo>
                  <a:lnTo>
                    <a:pt x="1384" y="3608"/>
                  </a:lnTo>
                  <a:lnTo>
                    <a:pt x="1384" y="3612"/>
                  </a:lnTo>
                  <a:lnTo>
                    <a:pt x="1384" y="3612"/>
                  </a:lnTo>
                  <a:lnTo>
                    <a:pt x="1384" y="3616"/>
                  </a:lnTo>
                  <a:lnTo>
                    <a:pt x="1384" y="3616"/>
                  </a:lnTo>
                  <a:lnTo>
                    <a:pt x="1384" y="3618"/>
                  </a:lnTo>
                  <a:lnTo>
                    <a:pt x="1384" y="3618"/>
                  </a:lnTo>
                  <a:lnTo>
                    <a:pt x="1384" y="3620"/>
                  </a:lnTo>
                  <a:lnTo>
                    <a:pt x="1384" y="3620"/>
                  </a:lnTo>
                  <a:lnTo>
                    <a:pt x="1382" y="3624"/>
                  </a:lnTo>
                  <a:lnTo>
                    <a:pt x="1382" y="3624"/>
                  </a:lnTo>
                  <a:lnTo>
                    <a:pt x="1382" y="3626"/>
                  </a:lnTo>
                  <a:lnTo>
                    <a:pt x="1382" y="3626"/>
                  </a:lnTo>
                  <a:lnTo>
                    <a:pt x="1382" y="3628"/>
                  </a:lnTo>
                  <a:lnTo>
                    <a:pt x="1382" y="3628"/>
                  </a:lnTo>
                  <a:lnTo>
                    <a:pt x="1382" y="3632"/>
                  </a:lnTo>
                  <a:lnTo>
                    <a:pt x="1382" y="3632"/>
                  </a:lnTo>
                  <a:lnTo>
                    <a:pt x="1382" y="3634"/>
                  </a:lnTo>
                  <a:lnTo>
                    <a:pt x="1382" y="3634"/>
                  </a:lnTo>
                  <a:lnTo>
                    <a:pt x="1382" y="3636"/>
                  </a:lnTo>
                  <a:lnTo>
                    <a:pt x="1382" y="3636"/>
                  </a:lnTo>
                  <a:lnTo>
                    <a:pt x="1382" y="3640"/>
                  </a:lnTo>
                  <a:lnTo>
                    <a:pt x="1382" y="3640"/>
                  </a:lnTo>
                  <a:lnTo>
                    <a:pt x="1382" y="3644"/>
                  </a:lnTo>
                  <a:lnTo>
                    <a:pt x="1382" y="3644"/>
                  </a:lnTo>
                  <a:lnTo>
                    <a:pt x="1382" y="3646"/>
                  </a:lnTo>
                  <a:lnTo>
                    <a:pt x="1382" y="3646"/>
                  </a:lnTo>
                  <a:lnTo>
                    <a:pt x="1382" y="3648"/>
                  </a:lnTo>
                  <a:lnTo>
                    <a:pt x="1382" y="3648"/>
                  </a:lnTo>
                  <a:lnTo>
                    <a:pt x="1382" y="3652"/>
                  </a:lnTo>
                  <a:lnTo>
                    <a:pt x="1382" y="3652"/>
                  </a:lnTo>
                  <a:lnTo>
                    <a:pt x="1382" y="3656"/>
                  </a:lnTo>
                  <a:lnTo>
                    <a:pt x="1382" y="3656"/>
                  </a:lnTo>
                  <a:lnTo>
                    <a:pt x="1382" y="3658"/>
                  </a:lnTo>
                  <a:lnTo>
                    <a:pt x="1382" y="3658"/>
                  </a:lnTo>
                  <a:lnTo>
                    <a:pt x="1386" y="3664"/>
                  </a:lnTo>
                  <a:lnTo>
                    <a:pt x="1386" y="3664"/>
                  </a:lnTo>
                  <a:lnTo>
                    <a:pt x="1386" y="3668"/>
                  </a:lnTo>
                  <a:lnTo>
                    <a:pt x="1386" y="3668"/>
                  </a:lnTo>
                  <a:lnTo>
                    <a:pt x="1388" y="3670"/>
                  </a:lnTo>
                  <a:lnTo>
                    <a:pt x="1388" y="3670"/>
                  </a:lnTo>
                  <a:lnTo>
                    <a:pt x="1388" y="3674"/>
                  </a:lnTo>
                  <a:lnTo>
                    <a:pt x="1388" y="3674"/>
                  </a:lnTo>
                  <a:lnTo>
                    <a:pt x="1388" y="3676"/>
                  </a:lnTo>
                  <a:lnTo>
                    <a:pt x="1388" y="3676"/>
                  </a:lnTo>
                  <a:lnTo>
                    <a:pt x="1388" y="3678"/>
                  </a:lnTo>
                  <a:lnTo>
                    <a:pt x="1388" y="3678"/>
                  </a:lnTo>
                  <a:lnTo>
                    <a:pt x="1388" y="3682"/>
                  </a:lnTo>
                  <a:lnTo>
                    <a:pt x="1388" y="3682"/>
                  </a:lnTo>
                  <a:lnTo>
                    <a:pt x="1388" y="3684"/>
                  </a:lnTo>
                  <a:lnTo>
                    <a:pt x="1388" y="3684"/>
                  </a:lnTo>
                  <a:lnTo>
                    <a:pt x="1388" y="3686"/>
                  </a:lnTo>
                  <a:lnTo>
                    <a:pt x="1388" y="3686"/>
                  </a:lnTo>
                  <a:lnTo>
                    <a:pt x="1386" y="3690"/>
                  </a:lnTo>
                  <a:lnTo>
                    <a:pt x="1386" y="3690"/>
                  </a:lnTo>
                  <a:lnTo>
                    <a:pt x="1386" y="3694"/>
                  </a:lnTo>
                  <a:lnTo>
                    <a:pt x="1386" y="3694"/>
                  </a:lnTo>
                  <a:lnTo>
                    <a:pt x="1386" y="3696"/>
                  </a:lnTo>
                  <a:lnTo>
                    <a:pt x="1386" y="3698"/>
                  </a:lnTo>
                  <a:lnTo>
                    <a:pt x="1386" y="3698"/>
                  </a:lnTo>
                  <a:lnTo>
                    <a:pt x="1384" y="3702"/>
                  </a:lnTo>
                  <a:lnTo>
                    <a:pt x="1384" y="3702"/>
                  </a:lnTo>
                  <a:lnTo>
                    <a:pt x="1382" y="3706"/>
                  </a:lnTo>
                  <a:lnTo>
                    <a:pt x="1382" y="3706"/>
                  </a:lnTo>
                  <a:lnTo>
                    <a:pt x="1382" y="3708"/>
                  </a:lnTo>
                  <a:lnTo>
                    <a:pt x="1382" y="3708"/>
                  </a:lnTo>
                  <a:lnTo>
                    <a:pt x="1380" y="3712"/>
                  </a:lnTo>
                  <a:lnTo>
                    <a:pt x="1380" y="3712"/>
                  </a:lnTo>
                  <a:lnTo>
                    <a:pt x="1382" y="3716"/>
                  </a:lnTo>
                  <a:lnTo>
                    <a:pt x="1382" y="3716"/>
                  </a:lnTo>
                  <a:lnTo>
                    <a:pt x="1382" y="3718"/>
                  </a:lnTo>
                  <a:lnTo>
                    <a:pt x="1382" y="3718"/>
                  </a:lnTo>
                  <a:lnTo>
                    <a:pt x="1382" y="3722"/>
                  </a:lnTo>
                  <a:lnTo>
                    <a:pt x="1382" y="3722"/>
                  </a:lnTo>
                  <a:lnTo>
                    <a:pt x="1384" y="3724"/>
                  </a:lnTo>
                  <a:lnTo>
                    <a:pt x="1384" y="3724"/>
                  </a:lnTo>
                  <a:lnTo>
                    <a:pt x="1384" y="3726"/>
                  </a:lnTo>
                  <a:lnTo>
                    <a:pt x="1384" y="3726"/>
                  </a:lnTo>
                  <a:lnTo>
                    <a:pt x="1384" y="3730"/>
                  </a:lnTo>
                  <a:lnTo>
                    <a:pt x="1384" y="3730"/>
                  </a:lnTo>
                  <a:lnTo>
                    <a:pt x="1384" y="3732"/>
                  </a:lnTo>
                  <a:lnTo>
                    <a:pt x="1384" y="3732"/>
                  </a:lnTo>
                  <a:lnTo>
                    <a:pt x="1384" y="3734"/>
                  </a:lnTo>
                  <a:lnTo>
                    <a:pt x="1384" y="3734"/>
                  </a:lnTo>
                  <a:lnTo>
                    <a:pt x="1384" y="3738"/>
                  </a:lnTo>
                  <a:lnTo>
                    <a:pt x="1384" y="3738"/>
                  </a:lnTo>
                  <a:lnTo>
                    <a:pt x="1384" y="3740"/>
                  </a:lnTo>
                  <a:lnTo>
                    <a:pt x="1384" y="3740"/>
                  </a:lnTo>
                  <a:lnTo>
                    <a:pt x="1384" y="3744"/>
                  </a:lnTo>
                  <a:lnTo>
                    <a:pt x="1384" y="3744"/>
                  </a:lnTo>
                  <a:lnTo>
                    <a:pt x="1384" y="3746"/>
                  </a:lnTo>
                  <a:lnTo>
                    <a:pt x="1384" y="3746"/>
                  </a:lnTo>
                  <a:lnTo>
                    <a:pt x="1384" y="3746"/>
                  </a:lnTo>
                  <a:lnTo>
                    <a:pt x="1384" y="3746"/>
                  </a:lnTo>
                  <a:lnTo>
                    <a:pt x="1380" y="3752"/>
                  </a:lnTo>
                  <a:lnTo>
                    <a:pt x="1380" y="3752"/>
                  </a:lnTo>
                  <a:lnTo>
                    <a:pt x="1380" y="3754"/>
                  </a:lnTo>
                  <a:lnTo>
                    <a:pt x="1380" y="3754"/>
                  </a:lnTo>
                  <a:lnTo>
                    <a:pt x="1380" y="3758"/>
                  </a:lnTo>
                  <a:lnTo>
                    <a:pt x="1380" y="3758"/>
                  </a:lnTo>
                  <a:lnTo>
                    <a:pt x="1380" y="3762"/>
                  </a:lnTo>
                  <a:lnTo>
                    <a:pt x="1380" y="3762"/>
                  </a:lnTo>
                  <a:lnTo>
                    <a:pt x="1380" y="3764"/>
                  </a:lnTo>
                  <a:lnTo>
                    <a:pt x="1380" y="3764"/>
                  </a:lnTo>
                  <a:lnTo>
                    <a:pt x="1380" y="3766"/>
                  </a:lnTo>
                  <a:lnTo>
                    <a:pt x="1380" y="3766"/>
                  </a:lnTo>
                  <a:lnTo>
                    <a:pt x="1380" y="3770"/>
                  </a:lnTo>
                  <a:lnTo>
                    <a:pt x="1380" y="3770"/>
                  </a:lnTo>
                  <a:lnTo>
                    <a:pt x="1380" y="3776"/>
                  </a:lnTo>
                  <a:lnTo>
                    <a:pt x="1382" y="3778"/>
                  </a:lnTo>
                  <a:lnTo>
                    <a:pt x="1384" y="3780"/>
                  </a:lnTo>
                  <a:lnTo>
                    <a:pt x="1386" y="3780"/>
                  </a:lnTo>
                  <a:lnTo>
                    <a:pt x="1386" y="3780"/>
                  </a:lnTo>
                  <a:lnTo>
                    <a:pt x="1388" y="3780"/>
                  </a:lnTo>
                  <a:lnTo>
                    <a:pt x="1388" y="3780"/>
                  </a:lnTo>
                  <a:lnTo>
                    <a:pt x="1390" y="3780"/>
                  </a:lnTo>
                  <a:lnTo>
                    <a:pt x="1392" y="3780"/>
                  </a:lnTo>
                  <a:lnTo>
                    <a:pt x="1392" y="3780"/>
                  </a:lnTo>
                  <a:lnTo>
                    <a:pt x="1398" y="3780"/>
                  </a:lnTo>
                  <a:lnTo>
                    <a:pt x="1398" y="3780"/>
                  </a:lnTo>
                  <a:lnTo>
                    <a:pt x="1400" y="3780"/>
                  </a:lnTo>
                  <a:lnTo>
                    <a:pt x="1400" y="3780"/>
                  </a:lnTo>
                  <a:lnTo>
                    <a:pt x="1404" y="3780"/>
                  </a:lnTo>
                  <a:lnTo>
                    <a:pt x="1404" y="3780"/>
                  </a:lnTo>
                  <a:lnTo>
                    <a:pt x="1406" y="3778"/>
                  </a:lnTo>
                  <a:lnTo>
                    <a:pt x="1406" y="3778"/>
                  </a:lnTo>
                  <a:lnTo>
                    <a:pt x="1410" y="3778"/>
                  </a:lnTo>
                  <a:lnTo>
                    <a:pt x="1410" y="3778"/>
                  </a:lnTo>
                  <a:lnTo>
                    <a:pt x="1412" y="3778"/>
                  </a:lnTo>
                  <a:lnTo>
                    <a:pt x="1412" y="3778"/>
                  </a:lnTo>
                  <a:lnTo>
                    <a:pt x="1416" y="3778"/>
                  </a:lnTo>
                  <a:lnTo>
                    <a:pt x="1420" y="3778"/>
                  </a:lnTo>
                  <a:lnTo>
                    <a:pt x="1422" y="3778"/>
                  </a:lnTo>
                  <a:lnTo>
                    <a:pt x="1422" y="3778"/>
                  </a:lnTo>
                  <a:lnTo>
                    <a:pt x="1424" y="3778"/>
                  </a:lnTo>
                  <a:lnTo>
                    <a:pt x="1424" y="3778"/>
                  </a:lnTo>
                  <a:lnTo>
                    <a:pt x="1426" y="3778"/>
                  </a:lnTo>
                  <a:lnTo>
                    <a:pt x="1426" y="3778"/>
                  </a:lnTo>
                  <a:lnTo>
                    <a:pt x="1430" y="3778"/>
                  </a:lnTo>
                  <a:lnTo>
                    <a:pt x="1430" y="3778"/>
                  </a:lnTo>
                  <a:lnTo>
                    <a:pt x="1432" y="3776"/>
                  </a:lnTo>
                  <a:lnTo>
                    <a:pt x="1432" y="3776"/>
                  </a:lnTo>
                  <a:lnTo>
                    <a:pt x="1436" y="3776"/>
                  </a:lnTo>
                  <a:lnTo>
                    <a:pt x="1436" y="3776"/>
                  </a:lnTo>
                  <a:lnTo>
                    <a:pt x="1440" y="3776"/>
                  </a:lnTo>
                  <a:lnTo>
                    <a:pt x="1440" y="3776"/>
                  </a:lnTo>
                  <a:lnTo>
                    <a:pt x="1442" y="3776"/>
                  </a:lnTo>
                  <a:lnTo>
                    <a:pt x="1442" y="3776"/>
                  </a:lnTo>
                  <a:lnTo>
                    <a:pt x="1444" y="3776"/>
                  </a:lnTo>
                  <a:lnTo>
                    <a:pt x="1444" y="3776"/>
                  </a:lnTo>
                  <a:lnTo>
                    <a:pt x="1448" y="3778"/>
                  </a:lnTo>
                  <a:lnTo>
                    <a:pt x="1448" y="3778"/>
                  </a:lnTo>
                  <a:lnTo>
                    <a:pt x="1450" y="3778"/>
                  </a:lnTo>
                  <a:lnTo>
                    <a:pt x="1450" y="3778"/>
                  </a:lnTo>
                  <a:lnTo>
                    <a:pt x="1454" y="3776"/>
                  </a:lnTo>
                  <a:lnTo>
                    <a:pt x="1454" y="3776"/>
                  </a:lnTo>
                  <a:lnTo>
                    <a:pt x="1458" y="3776"/>
                  </a:lnTo>
                  <a:lnTo>
                    <a:pt x="1458" y="3776"/>
                  </a:lnTo>
                  <a:lnTo>
                    <a:pt x="1460" y="3776"/>
                  </a:lnTo>
                  <a:lnTo>
                    <a:pt x="1460" y="3776"/>
                  </a:lnTo>
                  <a:lnTo>
                    <a:pt x="1462" y="3776"/>
                  </a:lnTo>
                  <a:lnTo>
                    <a:pt x="1462" y="3776"/>
                  </a:lnTo>
                  <a:lnTo>
                    <a:pt x="1466" y="3776"/>
                  </a:lnTo>
                  <a:lnTo>
                    <a:pt x="1466" y="3776"/>
                  </a:lnTo>
                  <a:lnTo>
                    <a:pt x="1468" y="3776"/>
                  </a:lnTo>
                  <a:lnTo>
                    <a:pt x="1468" y="3776"/>
                  </a:lnTo>
                  <a:lnTo>
                    <a:pt x="1472" y="3776"/>
                  </a:lnTo>
                  <a:lnTo>
                    <a:pt x="1472" y="3776"/>
                  </a:lnTo>
                  <a:lnTo>
                    <a:pt x="1474" y="3774"/>
                  </a:lnTo>
                  <a:lnTo>
                    <a:pt x="1474" y="3774"/>
                  </a:lnTo>
                  <a:lnTo>
                    <a:pt x="1478" y="3776"/>
                  </a:lnTo>
                  <a:lnTo>
                    <a:pt x="1478" y="3776"/>
                  </a:lnTo>
                  <a:lnTo>
                    <a:pt x="1480" y="3776"/>
                  </a:lnTo>
                  <a:lnTo>
                    <a:pt x="1482" y="3776"/>
                  </a:lnTo>
                  <a:lnTo>
                    <a:pt x="1482" y="3776"/>
                  </a:lnTo>
                  <a:lnTo>
                    <a:pt x="1484" y="3776"/>
                  </a:lnTo>
                  <a:lnTo>
                    <a:pt x="1486" y="3776"/>
                  </a:lnTo>
                  <a:lnTo>
                    <a:pt x="1486" y="3776"/>
                  </a:lnTo>
                  <a:lnTo>
                    <a:pt x="1490" y="3776"/>
                  </a:lnTo>
                  <a:lnTo>
                    <a:pt x="1490" y="3776"/>
                  </a:lnTo>
                  <a:lnTo>
                    <a:pt x="1492" y="3774"/>
                  </a:lnTo>
                  <a:lnTo>
                    <a:pt x="1492" y="3774"/>
                  </a:lnTo>
                  <a:lnTo>
                    <a:pt x="1494" y="3776"/>
                  </a:lnTo>
                  <a:lnTo>
                    <a:pt x="1494" y="3776"/>
                  </a:lnTo>
                  <a:lnTo>
                    <a:pt x="1498" y="3776"/>
                  </a:lnTo>
                  <a:lnTo>
                    <a:pt x="1498" y="3776"/>
                  </a:lnTo>
                  <a:lnTo>
                    <a:pt x="1500" y="3776"/>
                  </a:lnTo>
                  <a:lnTo>
                    <a:pt x="1500" y="3776"/>
                  </a:lnTo>
                  <a:lnTo>
                    <a:pt x="1502" y="3776"/>
                  </a:lnTo>
                  <a:lnTo>
                    <a:pt x="1502" y="3776"/>
                  </a:lnTo>
                  <a:lnTo>
                    <a:pt x="1504" y="3776"/>
                  </a:lnTo>
                  <a:lnTo>
                    <a:pt x="1504" y="3776"/>
                  </a:lnTo>
                  <a:lnTo>
                    <a:pt x="1508" y="3776"/>
                  </a:lnTo>
                  <a:lnTo>
                    <a:pt x="1508" y="3776"/>
                  </a:lnTo>
                  <a:lnTo>
                    <a:pt x="1512" y="3776"/>
                  </a:lnTo>
                  <a:lnTo>
                    <a:pt x="1512" y="3776"/>
                  </a:lnTo>
                  <a:lnTo>
                    <a:pt x="1514" y="3776"/>
                  </a:lnTo>
                  <a:lnTo>
                    <a:pt x="1514" y="3776"/>
                  </a:lnTo>
                  <a:lnTo>
                    <a:pt x="1514" y="3776"/>
                  </a:lnTo>
                  <a:lnTo>
                    <a:pt x="1514" y="3776"/>
                  </a:lnTo>
                  <a:lnTo>
                    <a:pt x="1518" y="3776"/>
                  </a:lnTo>
                  <a:lnTo>
                    <a:pt x="1518" y="3776"/>
                  </a:lnTo>
                  <a:lnTo>
                    <a:pt x="1522" y="3776"/>
                  </a:lnTo>
                  <a:lnTo>
                    <a:pt x="1522" y="3776"/>
                  </a:lnTo>
                  <a:lnTo>
                    <a:pt x="1522" y="3776"/>
                  </a:lnTo>
                  <a:lnTo>
                    <a:pt x="1522" y="3776"/>
                  </a:lnTo>
                  <a:lnTo>
                    <a:pt x="1524" y="3776"/>
                  </a:lnTo>
                  <a:lnTo>
                    <a:pt x="1524" y="3776"/>
                  </a:lnTo>
                  <a:lnTo>
                    <a:pt x="1530" y="3776"/>
                  </a:lnTo>
                  <a:lnTo>
                    <a:pt x="1532" y="3776"/>
                  </a:lnTo>
                  <a:lnTo>
                    <a:pt x="1532" y="3776"/>
                  </a:lnTo>
                  <a:lnTo>
                    <a:pt x="1538" y="3774"/>
                  </a:lnTo>
                  <a:lnTo>
                    <a:pt x="1538" y="3774"/>
                  </a:lnTo>
                  <a:lnTo>
                    <a:pt x="1542" y="3774"/>
                  </a:lnTo>
                  <a:lnTo>
                    <a:pt x="1542" y="3774"/>
                  </a:lnTo>
                  <a:lnTo>
                    <a:pt x="1544" y="3772"/>
                  </a:lnTo>
                  <a:lnTo>
                    <a:pt x="1544" y="3772"/>
                  </a:lnTo>
                  <a:lnTo>
                    <a:pt x="1546" y="3772"/>
                  </a:lnTo>
                  <a:lnTo>
                    <a:pt x="1546" y="3772"/>
                  </a:lnTo>
                  <a:lnTo>
                    <a:pt x="1550" y="3772"/>
                  </a:lnTo>
                  <a:lnTo>
                    <a:pt x="1556" y="3772"/>
                  </a:lnTo>
                  <a:lnTo>
                    <a:pt x="1556" y="3772"/>
                  </a:lnTo>
                  <a:lnTo>
                    <a:pt x="1558" y="3774"/>
                  </a:lnTo>
                  <a:lnTo>
                    <a:pt x="1562" y="3774"/>
                  </a:lnTo>
                  <a:lnTo>
                    <a:pt x="1562" y="3774"/>
                  </a:lnTo>
                  <a:lnTo>
                    <a:pt x="1564" y="3774"/>
                  </a:lnTo>
                  <a:lnTo>
                    <a:pt x="1564" y="3774"/>
                  </a:lnTo>
                  <a:lnTo>
                    <a:pt x="1568" y="3774"/>
                  </a:lnTo>
                  <a:lnTo>
                    <a:pt x="1568" y="3774"/>
                  </a:lnTo>
                  <a:lnTo>
                    <a:pt x="1570" y="3774"/>
                  </a:lnTo>
                  <a:lnTo>
                    <a:pt x="1570" y="3774"/>
                  </a:lnTo>
                  <a:lnTo>
                    <a:pt x="1574" y="3776"/>
                  </a:lnTo>
                  <a:lnTo>
                    <a:pt x="1574" y="3776"/>
                  </a:lnTo>
                  <a:lnTo>
                    <a:pt x="1578" y="3774"/>
                  </a:lnTo>
                  <a:lnTo>
                    <a:pt x="1578" y="3774"/>
                  </a:lnTo>
                  <a:lnTo>
                    <a:pt x="1580" y="3774"/>
                  </a:lnTo>
                  <a:lnTo>
                    <a:pt x="1580" y="3774"/>
                  </a:lnTo>
                  <a:lnTo>
                    <a:pt x="1584" y="3774"/>
                  </a:lnTo>
                  <a:lnTo>
                    <a:pt x="1584" y="3774"/>
                  </a:lnTo>
                  <a:lnTo>
                    <a:pt x="1586" y="3774"/>
                  </a:lnTo>
                  <a:lnTo>
                    <a:pt x="1586" y="3774"/>
                  </a:lnTo>
                  <a:lnTo>
                    <a:pt x="1590" y="3774"/>
                  </a:lnTo>
                  <a:lnTo>
                    <a:pt x="1590" y="3774"/>
                  </a:lnTo>
                  <a:lnTo>
                    <a:pt x="1590" y="3774"/>
                  </a:lnTo>
                  <a:lnTo>
                    <a:pt x="1590" y="3774"/>
                  </a:lnTo>
                  <a:lnTo>
                    <a:pt x="1594" y="3772"/>
                  </a:lnTo>
                  <a:lnTo>
                    <a:pt x="1594" y="3772"/>
                  </a:lnTo>
                  <a:lnTo>
                    <a:pt x="1594" y="3772"/>
                  </a:lnTo>
                  <a:lnTo>
                    <a:pt x="1594" y="3772"/>
                  </a:lnTo>
                  <a:lnTo>
                    <a:pt x="1598" y="3772"/>
                  </a:lnTo>
                  <a:lnTo>
                    <a:pt x="1598" y="3772"/>
                  </a:lnTo>
                  <a:lnTo>
                    <a:pt x="1600" y="3772"/>
                  </a:lnTo>
                  <a:lnTo>
                    <a:pt x="1600" y="3772"/>
                  </a:lnTo>
                  <a:lnTo>
                    <a:pt x="1602" y="3772"/>
                  </a:lnTo>
                  <a:lnTo>
                    <a:pt x="1602" y="3772"/>
                  </a:lnTo>
                  <a:lnTo>
                    <a:pt x="1606" y="3772"/>
                  </a:lnTo>
                  <a:lnTo>
                    <a:pt x="1606" y="3772"/>
                  </a:lnTo>
                  <a:lnTo>
                    <a:pt x="1610" y="3770"/>
                  </a:lnTo>
                  <a:lnTo>
                    <a:pt x="1610" y="3770"/>
                  </a:lnTo>
                  <a:lnTo>
                    <a:pt x="1612" y="3770"/>
                  </a:lnTo>
                  <a:lnTo>
                    <a:pt x="1612" y="3770"/>
                  </a:lnTo>
                  <a:lnTo>
                    <a:pt x="1612" y="3770"/>
                  </a:lnTo>
                  <a:lnTo>
                    <a:pt x="1612" y="3770"/>
                  </a:lnTo>
                  <a:lnTo>
                    <a:pt x="1618" y="3772"/>
                  </a:lnTo>
                  <a:lnTo>
                    <a:pt x="1618" y="3772"/>
                  </a:lnTo>
                  <a:lnTo>
                    <a:pt x="1622" y="3772"/>
                  </a:lnTo>
                  <a:lnTo>
                    <a:pt x="1622" y="3772"/>
                  </a:lnTo>
                  <a:lnTo>
                    <a:pt x="1622" y="3772"/>
                  </a:lnTo>
                  <a:lnTo>
                    <a:pt x="1626" y="3770"/>
                  </a:lnTo>
                  <a:lnTo>
                    <a:pt x="1626" y="3770"/>
                  </a:lnTo>
                  <a:lnTo>
                    <a:pt x="1628" y="3770"/>
                  </a:lnTo>
                  <a:lnTo>
                    <a:pt x="1632" y="3770"/>
                  </a:lnTo>
                  <a:lnTo>
                    <a:pt x="1632" y="3770"/>
                  </a:lnTo>
                  <a:lnTo>
                    <a:pt x="1634" y="3770"/>
                  </a:lnTo>
                  <a:lnTo>
                    <a:pt x="1634" y="3770"/>
                  </a:lnTo>
                  <a:lnTo>
                    <a:pt x="1634" y="3770"/>
                  </a:lnTo>
                  <a:lnTo>
                    <a:pt x="1634" y="3770"/>
                  </a:lnTo>
                  <a:lnTo>
                    <a:pt x="1640" y="3772"/>
                  </a:lnTo>
                  <a:lnTo>
                    <a:pt x="1640" y="3772"/>
                  </a:lnTo>
                  <a:lnTo>
                    <a:pt x="1644" y="3772"/>
                  </a:lnTo>
                  <a:lnTo>
                    <a:pt x="1646" y="3772"/>
                  </a:lnTo>
                  <a:lnTo>
                    <a:pt x="1646" y="3772"/>
                  </a:lnTo>
                  <a:lnTo>
                    <a:pt x="1650" y="3772"/>
                  </a:lnTo>
                  <a:lnTo>
                    <a:pt x="1650" y="3772"/>
                  </a:lnTo>
                  <a:lnTo>
                    <a:pt x="1652" y="3772"/>
                  </a:lnTo>
                  <a:lnTo>
                    <a:pt x="1652" y="3772"/>
                  </a:lnTo>
                  <a:lnTo>
                    <a:pt x="1656" y="3772"/>
                  </a:lnTo>
                  <a:lnTo>
                    <a:pt x="1656" y="3772"/>
                  </a:lnTo>
                  <a:lnTo>
                    <a:pt x="1658" y="3770"/>
                  </a:lnTo>
                  <a:lnTo>
                    <a:pt x="1658" y="3770"/>
                  </a:lnTo>
                  <a:lnTo>
                    <a:pt x="1662" y="3770"/>
                  </a:lnTo>
                  <a:lnTo>
                    <a:pt x="1662" y="3770"/>
                  </a:lnTo>
                  <a:lnTo>
                    <a:pt x="1664" y="3770"/>
                  </a:lnTo>
                  <a:lnTo>
                    <a:pt x="1664" y="3770"/>
                  </a:lnTo>
                  <a:lnTo>
                    <a:pt x="1664" y="3770"/>
                  </a:lnTo>
                  <a:lnTo>
                    <a:pt x="1664" y="3770"/>
                  </a:lnTo>
                  <a:lnTo>
                    <a:pt x="1670" y="3770"/>
                  </a:lnTo>
                  <a:lnTo>
                    <a:pt x="1670" y="3770"/>
                  </a:lnTo>
                  <a:lnTo>
                    <a:pt x="1672" y="3770"/>
                  </a:lnTo>
                  <a:lnTo>
                    <a:pt x="1672" y="3770"/>
                  </a:lnTo>
                  <a:lnTo>
                    <a:pt x="1676" y="3770"/>
                  </a:lnTo>
                  <a:lnTo>
                    <a:pt x="1676" y="3770"/>
                  </a:lnTo>
                  <a:lnTo>
                    <a:pt x="1678" y="3770"/>
                  </a:lnTo>
                  <a:lnTo>
                    <a:pt x="1678" y="3770"/>
                  </a:lnTo>
                  <a:lnTo>
                    <a:pt x="1680" y="3770"/>
                  </a:lnTo>
                  <a:lnTo>
                    <a:pt x="1680" y="3770"/>
                  </a:lnTo>
                  <a:lnTo>
                    <a:pt x="1682" y="3770"/>
                  </a:lnTo>
                  <a:lnTo>
                    <a:pt x="1682" y="3770"/>
                  </a:lnTo>
                  <a:lnTo>
                    <a:pt x="1686" y="3770"/>
                  </a:lnTo>
                  <a:lnTo>
                    <a:pt x="1686" y="3770"/>
                  </a:lnTo>
                  <a:lnTo>
                    <a:pt x="1690" y="3770"/>
                  </a:lnTo>
                  <a:lnTo>
                    <a:pt x="1692" y="3770"/>
                  </a:lnTo>
                  <a:lnTo>
                    <a:pt x="1692" y="3770"/>
                  </a:lnTo>
                  <a:lnTo>
                    <a:pt x="1698" y="3768"/>
                  </a:lnTo>
                  <a:lnTo>
                    <a:pt x="1698" y="3768"/>
                  </a:lnTo>
                  <a:lnTo>
                    <a:pt x="1698" y="3768"/>
                  </a:lnTo>
                  <a:lnTo>
                    <a:pt x="1698" y="3768"/>
                  </a:lnTo>
                  <a:lnTo>
                    <a:pt x="1700" y="3768"/>
                  </a:lnTo>
                  <a:lnTo>
                    <a:pt x="1700" y="3768"/>
                  </a:lnTo>
                  <a:lnTo>
                    <a:pt x="1704" y="3768"/>
                  </a:lnTo>
                  <a:lnTo>
                    <a:pt x="1704" y="3768"/>
                  </a:lnTo>
                  <a:lnTo>
                    <a:pt x="1708" y="3768"/>
                  </a:lnTo>
                  <a:lnTo>
                    <a:pt x="1708" y="3768"/>
                  </a:lnTo>
                  <a:lnTo>
                    <a:pt x="1710" y="3766"/>
                  </a:lnTo>
                  <a:lnTo>
                    <a:pt x="1710" y="3766"/>
                  </a:lnTo>
                  <a:lnTo>
                    <a:pt x="1712" y="3768"/>
                  </a:lnTo>
                  <a:lnTo>
                    <a:pt x="1712" y="3768"/>
                  </a:lnTo>
                  <a:lnTo>
                    <a:pt x="1714" y="3768"/>
                  </a:lnTo>
                  <a:lnTo>
                    <a:pt x="1714" y="3768"/>
                  </a:lnTo>
                  <a:lnTo>
                    <a:pt x="1716" y="3768"/>
                  </a:lnTo>
                  <a:lnTo>
                    <a:pt x="1716" y="3768"/>
                  </a:lnTo>
                  <a:lnTo>
                    <a:pt x="1720" y="3768"/>
                  </a:lnTo>
                  <a:lnTo>
                    <a:pt x="1720" y="3768"/>
                  </a:lnTo>
                  <a:lnTo>
                    <a:pt x="1724" y="3768"/>
                  </a:lnTo>
                  <a:lnTo>
                    <a:pt x="1724" y="3768"/>
                  </a:lnTo>
                  <a:lnTo>
                    <a:pt x="1728" y="3768"/>
                  </a:lnTo>
                  <a:lnTo>
                    <a:pt x="1728" y="3768"/>
                  </a:lnTo>
                  <a:lnTo>
                    <a:pt x="1732" y="3768"/>
                  </a:lnTo>
                  <a:lnTo>
                    <a:pt x="1732" y="3768"/>
                  </a:lnTo>
                  <a:lnTo>
                    <a:pt x="1736" y="3768"/>
                  </a:lnTo>
                  <a:lnTo>
                    <a:pt x="1736" y="3768"/>
                  </a:lnTo>
                  <a:lnTo>
                    <a:pt x="1738" y="3768"/>
                  </a:lnTo>
                  <a:lnTo>
                    <a:pt x="1738" y="3768"/>
                  </a:lnTo>
                  <a:lnTo>
                    <a:pt x="1740" y="3768"/>
                  </a:lnTo>
                  <a:lnTo>
                    <a:pt x="1740" y="3768"/>
                  </a:lnTo>
                  <a:lnTo>
                    <a:pt x="1742" y="3768"/>
                  </a:lnTo>
                  <a:lnTo>
                    <a:pt x="1744" y="3768"/>
                  </a:lnTo>
                  <a:lnTo>
                    <a:pt x="1744" y="3768"/>
                  </a:lnTo>
                  <a:lnTo>
                    <a:pt x="1746" y="3768"/>
                  </a:lnTo>
                  <a:lnTo>
                    <a:pt x="1746" y="3768"/>
                  </a:lnTo>
                  <a:lnTo>
                    <a:pt x="1748" y="3768"/>
                  </a:lnTo>
                  <a:lnTo>
                    <a:pt x="1750" y="3768"/>
                  </a:lnTo>
                  <a:lnTo>
                    <a:pt x="1750" y="3768"/>
                  </a:lnTo>
                  <a:lnTo>
                    <a:pt x="1752" y="3768"/>
                  </a:lnTo>
                  <a:lnTo>
                    <a:pt x="1754" y="3768"/>
                  </a:lnTo>
                  <a:lnTo>
                    <a:pt x="1754" y="3768"/>
                  </a:lnTo>
                  <a:lnTo>
                    <a:pt x="1758" y="3766"/>
                  </a:lnTo>
                  <a:lnTo>
                    <a:pt x="1758" y="3766"/>
                  </a:lnTo>
                  <a:lnTo>
                    <a:pt x="1760" y="3766"/>
                  </a:lnTo>
                  <a:lnTo>
                    <a:pt x="1760" y="3766"/>
                  </a:lnTo>
                  <a:lnTo>
                    <a:pt x="1762" y="3766"/>
                  </a:lnTo>
                  <a:lnTo>
                    <a:pt x="1762" y="3766"/>
                  </a:lnTo>
                  <a:lnTo>
                    <a:pt x="1766" y="3768"/>
                  </a:lnTo>
                  <a:lnTo>
                    <a:pt x="1766" y="3768"/>
                  </a:lnTo>
                  <a:lnTo>
                    <a:pt x="1772" y="3766"/>
                  </a:lnTo>
                  <a:lnTo>
                    <a:pt x="1772" y="3766"/>
                  </a:lnTo>
                  <a:lnTo>
                    <a:pt x="1772" y="3766"/>
                  </a:lnTo>
                  <a:lnTo>
                    <a:pt x="1772" y="3766"/>
                  </a:lnTo>
                  <a:lnTo>
                    <a:pt x="1778" y="3768"/>
                  </a:lnTo>
                  <a:lnTo>
                    <a:pt x="1778" y="3768"/>
                  </a:lnTo>
                  <a:lnTo>
                    <a:pt x="1782" y="3766"/>
                  </a:lnTo>
                  <a:lnTo>
                    <a:pt x="1782" y="3766"/>
                  </a:lnTo>
                  <a:lnTo>
                    <a:pt x="1784" y="3766"/>
                  </a:lnTo>
                  <a:lnTo>
                    <a:pt x="1784" y="3766"/>
                  </a:lnTo>
                  <a:lnTo>
                    <a:pt x="1788" y="3766"/>
                  </a:lnTo>
                  <a:lnTo>
                    <a:pt x="1788" y="3766"/>
                  </a:lnTo>
                  <a:lnTo>
                    <a:pt x="1790" y="3766"/>
                  </a:lnTo>
                  <a:lnTo>
                    <a:pt x="1790" y="3766"/>
                  </a:lnTo>
                  <a:lnTo>
                    <a:pt x="1792" y="3766"/>
                  </a:lnTo>
                  <a:lnTo>
                    <a:pt x="1792" y="3766"/>
                  </a:lnTo>
                  <a:lnTo>
                    <a:pt x="1794" y="3766"/>
                  </a:lnTo>
                  <a:lnTo>
                    <a:pt x="1794" y="3766"/>
                  </a:lnTo>
                  <a:lnTo>
                    <a:pt x="1794" y="3766"/>
                  </a:lnTo>
                  <a:lnTo>
                    <a:pt x="1794" y="3766"/>
                  </a:lnTo>
                  <a:lnTo>
                    <a:pt x="1794" y="3770"/>
                  </a:lnTo>
                  <a:lnTo>
                    <a:pt x="1794" y="3770"/>
                  </a:lnTo>
                  <a:lnTo>
                    <a:pt x="1794" y="3772"/>
                  </a:lnTo>
                  <a:lnTo>
                    <a:pt x="1794" y="3772"/>
                  </a:lnTo>
                  <a:lnTo>
                    <a:pt x="1792" y="3778"/>
                  </a:lnTo>
                  <a:lnTo>
                    <a:pt x="1792" y="3778"/>
                  </a:lnTo>
                  <a:lnTo>
                    <a:pt x="1794" y="3780"/>
                  </a:lnTo>
                  <a:lnTo>
                    <a:pt x="1794" y="3780"/>
                  </a:lnTo>
                  <a:lnTo>
                    <a:pt x="1794" y="3784"/>
                  </a:lnTo>
                  <a:lnTo>
                    <a:pt x="1794" y="3784"/>
                  </a:lnTo>
                  <a:lnTo>
                    <a:pt x="1796" y="3790"/>
                  </a:lnTo>
                  <a:lnTo>
                    <a:pt x="1796" y="3790"/>
                  </a:lnTo>
                  <a:lnTo>
                    <a:pt x="1798" y="3790"/>
                  </a:lnTo>
                  <a:lnTo>
                    <a:pt x="1798" y="3790"/>
                  </a:lnTo>
                  <a:lnTo>
                    <a:pt x="1798" y="3794"/>
                  </a:lnTo>
                  <a:lnTo>
                    <a:pt x="1798" y="3794"/>
                  </a:lnTo>
                  <a:lnTo>
                    <a:pt x="1796" y="3798"/>
                  </a:lnTo>
                  <a:lnTo>
                    <a:pt x="1796" y="3798"/>
                  </a:lnTo>
                  <a:lnTo>
                    <a:pt x="1796" y="3802"/>
                  </a:lnTo>
                  <a:lnTo>
                    <a:pt x="1796" y="3802"/>
                  </a:lnTo>
                  <a:lnTo>
                    <a:pt x="1796" y="3804"/>
                  </a:lnTo>
                  <a:lnTo>
                    <a:pt x="1796" y="3804"/>
                  </a:lnTo>
                  <a:lnTo>
                    <a:pt x="1794" y="3804"/>
                  </a:lnTo>
                  <a:lnTo>
                    <a:pt x="1794" y="3804"/>
                  </a:lnTo>
                  <a:lnTo>
                    <a:pt x="1794" y="3808"/>
                  </a:lnTo>
                  <a:lnTo>
                    <a:pt x="1794" y="3808"/>
                  </a:lnTo>
                  <a:lnTo>
                    <a:pt x="1794" y="3812"/>
                  </a:lnTo>
                  <a:lnTo>
                    <a:pt x="1794" y="3812"/>
                  </a:lnTo>
                  <a:lnTo>
                    <a:pt x="1794" y="3814"/>
                  </a:lnTo>
                  <a:lnTo>
                    <a:pt x="1794" y="3814"/>
                  </a:lnTo>
                  <a:lnTo>
                    <a:pt x="1794" y="3818"/>
                  </a:lnTo>
                  <a:lnTo>
                    <a:pt x="1794" y="3818"/>
                  </a:lnTo>
                  <a:lnTo>
                    <a:pt x="1796" y="3820"/>
                  </a:lnTo>
                  <a:lnTo>
                    <a:pt x="1796" y="3820"/>
                  </a:lnTo>
                  <a:lnTo>
                    <a:pt x="1796" y="3822"/>
                  </a:lnTo>
                  <a:lnTo>
                    <a:pt x="1796" y="3822"/>
                  </a:lnTo>
                  <a:lnTo>
                    <a:pt x="1796" y="3826"/>
                  </a:lnTo>
                  <a:lnTo>
                    <a:pt x="1796" y="3826"/>
                  </a:lnTo>
                  <a:lnTo>
                    <a:pt x="1796" y="3830"/>
                  </a:lnTo>
                  <a:lnTo>
                    <a:pt x="1796" y="3830"/>
                  </a:lnTo>
                  <a:lnTo>
                    <a:pt x="1796" y="3834"/>
                  </a:lnTo>
                  <a:lnTo>
                    <a:pt x="1796" y="3834"/>
                  </a:lnTo>
                  <a:lnTo>
                    <a:pt x="1800" y="3842"/>
                  </a:lnTo>
                  <a:lnTo>
                    <a:pt x="1800" y="3842"/>
                  </a:lnTo>
                  <a:lnTo>
                    <a:pt x="1800" y="3844"/>
                  </a:lnTo>
                  <a:lnTo>
                    <a:pt x="1800" y="3844"/>
                  </a:lnTo>
                  <a:lnTo>
                    <a:pt x="1804" y="3848"/>
                  </a:lnTo>
                  <a:lnTo>
                    <a:pt x="1804" y="3848"/>
                  </a:lnTo>
                  <a:lnTo>
                    <a:pt x="1806" y="3850"/>
                  </a:lnTo>
                  <a:lnTo>
                    <a:pt x="1806" y="3850"/>
                  </a:lnTo>
                  <a:lnTo>
                    <a:pt x="1812" y="3852"/>
                  </a:lnTo>
                  <a:lnTo>
                    <a:pt x="1812" y="3852"/>
                  </a:lnTo>
                  <a:lnTo>
                    <a:pt x="1820" y="3852"/>
                  </a:lnTo>
                  <a:lnTo>
                    <a:pt x="1820" y="3852"/>
                  </a:lnTo>
                  <a:lnTo>
                    <a:pt x="1822" y="3850"/>
                  </a:lnTo>
                  <a:lnTo>
                    <a:pt x="1822" y="3850"/>
                  </a:lnTo>
                  <a:lnTo>
                    <a:pt x="1826" y="3850"/>
                  </a:lnTo>
                  <a:lnTo>
                    <a:pt x="1826" y="3850"/>
                  </a:lnTo>
                  <a:lnTo>
                    <a:pt x="1828" y="3850"/>
                  </a:lnTo>
                  <a:lnTo>
                    <a:pt x="1828" y="3850"/>
                  </a:lnTo>
                  <a:lnTo>
                    <a:pt x="1832" y="3850"/>
                  </a:lnTo>
                  <a:lnTo>
                    <a:pt x="1832" y="3850"/>
                  </a:lnTo>
                  <a:lnTo>
                    <a:pt x="1834" y="3850"/>
                  </a:lnTo>
                  <a:lnTo>
                    <a:pt x="1836" y="3850"/>
                  </a:lnTo>
                  <a:lnTo>
                    <a:pt x="1836" y="3850"/>
                  </a:lnTo>
                  <a:lnTo>
                    <a:pt x="1840" y="3850"/>
                  </a:lnTo>
                  <a:lnTo>
                    <a:pt x="1840" y="3850"/>
                  </a:lnTo>
                  <a:lnTo>
                    <a:pt x="1842" y="3848"/>
                  </a:lnTo>
                  <a:lnTo>
                    <a:pt x="1842" y="3848"/>
                  </a:lnTo>
                  <a:lnTo>
                    <a:pt x="1844" y="3848"/>
                  </a:lnTo>
                  <a:lnTo>
                    <a:pt x="1844" y="3848"/>
                  </a:lnTo>
                  <a:lnTo>
                    <a:pt x="1848" y="3850"/>
                  </a:lnTo>
                  <a:lnTo>
                    <a:pt x="1848" y="3850"/>
                  </a:lnTo>
                  <a:lnTo>
                    <a:pt x="1848" y="3850"/>
                  </a:lnTo>
                  <a:lnTo>
                    <a:pt x="1848" y="3850"/>
                  </a:lnTo>
                  <a:lnTo>
                    <a:pt x="1852" y="3848"/>
                  </a:lnTo>
                  <a:lnTo>
                    <a:pt x="1852" y="3848"/>
                  </a:lnTo>
                  <a:lnTo>
                    <a:pt x="1854" y="3848"/>
                  </a:lnTo>
                  <a:lnTo>
                    <a:pt x="1854" y="3848"/>
                  </a:lnTo>
                  <a:lnTo>
                    <a:pt x="1856" y="3848"/>
                  </a:lnTo>
                  <a:lnTo>
                    <a:pt x="1856" y="3848"/>
                  </a:lnTo>
                  <a:lnTo>
                    <a:pt x="1858" y="3848"/>
                  </a:lnTo>
                  <a:lnTo>
                    <a:pt x="1860" y="3848"/>
                  </a:lnTo>
                  <a:lnTo>
                    <a:pt x="1860" y="3848"/>
                  </a:lnTo>
                  <a:lnTo>
                    <a:pt x="1864" y="3848"/>
                  </a:lnTo>
                  <a:lnTo>
                    <a:pt x="1866" y="3848"/>
                  </a:lnTo>
                  <a:lnTo>
                    <a:pt x="1866" y="3848"/>
                  </a:lnTo>
                  <a:lnTo>
                    <a:pt x="1870" y="3848"/>
                  </a:lnTo>
                  <a:lnTo>
                    <a:pt x="1872" y="3848"/>
                  </a:lnTo>
                  <a:lnTo>
                    <a:pt x="1872" y="3848"/>
                  </a:lnTo>
                  <a:lnTo>
                    <a:pt x="1874" y="3846"/>
                  </a:lnTo>
                  <a:lnTo>
                    <a:pt x="1876" y="3846"/>
                  </a:lnTo>
                  <a:lnTo>
                    <a:pt x="1876" y="3846"/>
                  </a:lnTo>
                  <a:lnTo>
                    <a:pt x="1880" y="3846"/>
                  </a:lnTo>
                  <a:lnTo>
                    <a:pt x="1880" y="3846"/>
                  </a:lnTo>
                  <a:lnTo>
                    <a:pt x="1882" y="3848"/>
                  </a:lnTo>
                  <a:lnTo>
                    <a:pt x="1886" y="3848"/>
                  </a:lnTo>
                  <a:lnTo>
                    <a:pt x="1886" y="3848"/>
                  </a:lnTo>
                  <a:lnTo>
                    <a:pt x="1888" y="3848"/>
                  </a:lnTo>
                  <a:lnTo>
                    <a:pt x="1888" y="3848"/>
                  </a:lnTo>
                  <a:lnTo>
                    <a:pt x="1890" y="3848"/>
                  </a:lnTo>
                  <a:lnTo>
                    <a:pt x="1890" y="3848"/>
                  </a:lnTo>
                  <a:lnTo>
                    <a:pt x="1892" y="3848"/>
                  </a:lnTo>
                  <a:lnTo>
                    <a:pt x="1892" y="3848"/>
                  </a:lnTo>
                  <a:lnTo>
                    <a:pt x="1896" y="3848"/>
                  </a:lnTo>
                  <a:lnTo>
                    <a:pt x="1896" y="3848"/>
                  </a:lnTo>
                  <a:lnTo>
                    <a:pt x="1898" y="3850"/>
                  </a:lnTo>
                  <a:lnTo>
                    <a:pt x="1898" y="3850"/>
                  </a:lnTo>
                  <a:lnTo>
                    <a:pt x="1902" y="3850"/>
                  </a:lnTo>
                  <a:lnTo>
                    <a:pt x="1902" y="3850"/>
                  </a:lnTo>
                  <a:lnTo>
                    <a:pt x="1902" y="3850"/>
                  </a:lnTo>
                  <a:lnTo>
                    <a:pt x="1902" y="3850"/>
                  </a:lnTo>
                  <a:lnTo>
                    <a:pt x="1906" y="3850"/>
                  </a:lnTo>
                  <a:lnTo>
                    <a:pt x="1906" y="3850"/>
                  </a:lnTo>
                  <a:lnTo>
                    <a:pt x="1908" y="3850"/>
                  </a:lnTo>
                  <a:lnTo>
                    <a:pt x="1908" y="3850"/>
                  </a:lnTo>
                  <a:lnTo>
                    <a:pt x="1912" y="3848"/>
                  </a:lnTo>
                  <a:lnTo>
                    <a:pt x="1912" y="3848"/>
                  </a:lnTo>
                  <a:lnTo>
                    <a:pt x="1914" y="3846"/>
                  </a:lnTo>
                  <a:lnTo>
                    <a:pt x="1914" y="3846"/>
                  </a:lnTo>
                  <a:lnTo>
                    <a:pt x="1914" y="3846"/>
                  </a:lnTo>
                  <a:lnTo>
                    <a:pt x="1916" y="3846"/>
                  </a:lnTo>
                  <a:lnTo>
                    <a:pt x="1916" y="3846"/>
                  </a:lnTo>
                  <a:lnTo>
                    <a:pt x="1920" y="3846"/>
                  </a:lnTo>
                  <a:lnTo>
                    <a:pt x="1920" y="3846"/>
                  </a:lnTo>
                  <a:lnTo>
                    <a:pt x="1922" y="3846"/>
                  </a:lnTo>
                  <a:lnTo>
                    <a:pt x="1922" y="3846"/>
                  </a:lnTo>
                  <a:lnTo>
                    <a:pt x="1926" y="3844"/>
                  </a:lnTo>
                  <a:lnTo>
                    <a:pt x="1926" y="3844"/>
                  </a:lnTo>
                  <a:lnTo>
                    <a:pt x="1928" y="3844"/>
                  </a:lnTo>
                  <a:lnTo>
                    <a:pt x="1928" y="3844"/>
                  </a:lnTo>
                  <a:lnTo>
                    <a:pt x="1930" y="3844"/>
                  </a:lnTo>
                  <a:lnTo>
                    <a:pt x="1932" y="3844"/>
                  </a:lnTo>
                  <a:lnTo>
                    <a:pt x="1934" y="3844"/>
                  </a:lnTo>
                  <a:lnTo>
                    <a:pt x="1934" y="3844"/>
                  </a:lnTo>
                  <a:lnTo>
                    <a:pt x="1936" y="3844"/>
                  </a:lnTo>
                  <a:lnTo>
                    <a:pt x="1936" y="3844"/>
                  </a:lnTo>
                  <a:lnTo>
                    <a:pt x="1938" y="3844"/>
                  </a:lnTo>
                  <a:lnTo>
                    <a:pt x="1938" y="3844"/>
                  </a:lnTo>
                  <a:lnTo>
                    <a:pt x="1942" y="3846"/>
                  </a:lnTo>
                  <a:lnTo>
                    <a:pt x="1942" y="3846"/>
                  </a:lnTo>
                  <a:lnTo>
                    <a:pt x="1946" y="3846"/>
                  </a:lnTo>
                  <a:lnTo>
                    <a:pt x="1946" y="3846"/>
                  </a:lnTo>
                  <a:lnTo>
                    <a:pt x="1948" y="3844"/>
                  </a:lnTo>
                  <a:lnTo>
                    <a:pt x="1948" y="3844"/>
                  </a:lnTo>
                  <a:lnTo>
                    <a:pt x="1952" y="3844"/>
                  </a:lnTo>
                  <a:lnTo>
                    <a:pt x="1952" y="3844"/>
                  </a:lnTo>
                  <a:lnTo>
                    <a:pt x="1954" y="3844"/>
                  </a:lnTo>
                  <a:lnTo>
                    <a:pt x="1954" y="3844"/>
                  </a:lnTo>
                  <a:lnTo>
                    <a:pt x="1956" y="3844"/>
                  </a:lnTo>
                  <a:lnTo>
                    <a:pt x="1956" y="3844"/>
                  </a:lnTo>
                  <a:lnTo>
                    <a:pt x="1960" y="3846"/>
                  </a:lnTo>
                  <a:lnTo>
                    <a:pt x="1960" y="3846"/>
                  </a:lnTo>
                  <a:lnTo>
                    <a:pt x="1960" y="3846"/>
                  </a:lnTo>
                  <a:lnTo>
                    <a:pt x="1960" y="3846"/>
                  </a:lnTo>
                  <a:lnTo>
                    <a:pt x="1964" y="3844"/>
                  </a:lnTo>
                  <a:lnTo>
                    <a:pt x="1964" y="3844"/>
                  </a:lnTo>
                  <a:lnTo>
                    <a:pt x="1966" y="3844"/>
                  </a:lnTo>
                  <a:lnTo>
                    <a:pt x="1966" y="3844"/>
                  </a:lnTo>
                  <a:lnTo>
                    <a:pt x="1968" y="3844"/>
                  </a:lnTo>
                  <a:lnTo>
                    <a:pt x="1968" y="3844"/>
                  </a:lnTo>
                  <a:lnTo>
                    <a:pt x="1974" y="3844"/>
                  </a:lnTo>
                  <a:lnTo>
                    <a:pt x="1974" y="3844"/>
                  </a:lnTo>
                  <a:lnTo>
                    <a:pt x="1976" y="3844"/>
                  </a:lnTo>
                  <a:lnTo>
                    <a:pt x="1978" y="3844"/>
                  </a:lnTo>
                  <a:lnTo>
                    <a:pt x="1978" y="3844"/>
                  </a:lnTo>
                  <a:lnTo>
                    <a:pt x="1982" y="3844"/>
                  </a:lnTo>
                  <a:lnTo>
                    <a:pt x="1982" y="3844"/>
                  </a:lnTo>
                  <a:lnTo>
                    <a:pt x="1984" y="3842"/>
                  </a:lnTo>
                  <a:lnTo>
                    <a:pt x="1984" y="3842"/>
                  </a:lnTo>
                  <a:lnTo>
                    <a:pt x="1986" y="3844"/>
                  </a:lnTo>
                  <a:lnTo>
                    <a:pt x="1986" y="3844"/>
                  </a:lnTo>
                  <a:lnTo>
                    <a:pt x="1990" y="3844"/>
                  </a:lnTo>
                  <a:lnTo>
                    <a:pt x="1990" y="3844"/>
                  </a:lnTo>
                  <a:lnTo>
                    <a:pt x="1992" y="3844"/>
                  </a:lnTo>
                  <a:lnTo>
                    <a:pt x="1992" y="3844"/>
                  </a:lnTo>
                  <a:lnTo>
                    <a:pt x="1994" y="3844"/>
                  </a:lnTo>
                  <a:lnTo>
                    <a:pt x="1994" y="3844"/>
                  </a:lnTo>
                  <a:lnTo>
                    <a:pt x="1998" y="3844"/>
                  </a:lnTo>
                  <a:lnTo>
                    <a:pt x="1998" y="3844"/>
                  </a:lnTo>
                  <a:lnTo>
                    <a:pt x="2000" y="3844"/>
                  </a:lnTo>
                  <a:lnTo>
                    <a:pt x="2000" y="3844"/>
                  </a:lnTo>
                  <a:lnTo>
                    <a:pt x="2006" y="3844"/>
                  </a:lnTo>
                  <a:lnTo>
                    <a:pt x="2006" y="3844"/>
                  </a:lnTo>
                  <a:lnTo>
                    <a:pt x="2008" y="3846"/>
                  </a:lnTo>
                  <a:lnTo>
                    <a:pt x="2008" y="3846"/>
                  </a:lnTo>
                  <a:lnTo>
                    <a:pt x="2012" y="3846"/>
                  </a:lnTo>
                  <a:lnTo>
                    <a:pt x="2012" y="3846"/>
                  </a:lnTo>
                  <a:lnTo>
                    <a:pt x="2012" y="3846"/>
                  </a:lnTo>
                  <a:lnTo>
                    <a:pt x="2016" y="3844"/>
                  </a:lnTo>
                  <a:lnTo>
                    <a:pt x="2016" y="3844"/>
                  </a:lnTo>
                  <a:lnTo>
                    <a:pt x="2018" y="3844"/>
                  </a:lnTo>
                  <a:lnTo>
                    <a:pt x="2018" y="3844"/>
                  </a:lnTo>
                  <a:lnTo>
                    <a:pt x="2022" y="3842"/>
                  </a:lnTo>
                  <a:lnTo>
                    <a:pt x="2024" y="3842"/>
                  </a:lnTo>
                  <a:lnTo>
                    <a:pt x="2024" y="3842"/>
                  </a:lnTo>
                  <a:lnTo>
                    <a:pt x="2024" y="3842"/>
                  </a:lnTo>
                  <a:lnTo>
                    <a:pt x="2030" y="3840"/>
                  </a:lnTo>
                  <a:lnTo>
                    <a:pt x="2030" y="3840"/>
                  </a:lnTo>
                  <a:lnTo>
                    <a:pt x="2032" y="3840"/>
                  </a:lnTo>
                  <a:lnTo>
                    <a:pt x="2032" y="3840"/>
                  </a:lnTo>
                  <a:lnTo>
                    <a:pt x="2034" y="3840"/>
                  </a:lnTo>
                  <a:lnTo>
                    <a:pt x="2034" y="3840"/>
                  </a:lnTo>
                  <a:lnTo>
                    <a:pt x="2038" y="3840"/>
                  </a:lnTo>
                  <a:lnTo>
                    <a:pt x="2038" y="3840"/>
                  </a:lnTo>
                  <a:lnTo>
                    <a:pt x="2040" y="3840"/>
                  </a:lnTo>
                  <a:lnTo>
                    <a:pt x="2040" y="3840"/>
                  </a:lnTo>
                  <a:lnTo>
                    <a:pt x="2042" y="3840"/>
                  </a:lnTo>
                  <a:lnTo>
                    <a:pt x="2042" y="3840"/>
                  </a:lnTo>
                  <a:lnTo>
                    <a:pt x="2046" y="3840"/>
                  </a:lnTo>
                  <a:lnTo>
                    <a:pt x="2048" y="3840"/>
                  </a:lnTo>
                  <a:lnTo>
                    <a:pt x="2048" y="3840"/>
                  </a:lnTo>
                  <a:lnTo>
                    <a:pt x="2052" y="3840"/>
                  </a:lnTo>
                  <a:lnTo>
                    <a:pt x="2052" y="3840"/>
                  </a:lnTo>
                  <a:lnTo>
                    <a:pt x="2056" y="3838"/>
                  </a:lnTo>
                  <a:lnTo>
                    <a:pt x="2056" y="3838"/>
                  </a:lnTo>
                  <a:lnTo>
                    <a:pt x="2062" y="3838"/>
                  </a:lnTo>
                  <a:lnTo>
                    <a:pt x="2062" y="3840"/>
                  </a:lnTo>
                  <a:lnTo>
                    <a:pt x="2062" y="3840"/>
                  </a:lnTo>
                  <a:lnTo>
                    <a:pt x="2070" y="3840"/>
                  </a:lnTo>
                  <a:lnTo>
                    <a:pt x="2070" y="3840"/>
                  </a:lnTo>
                  <a:lnTo>
                    <a:pt x="2076" y="3840"/>
                  </a:lnTo>
                  <a:lnTo>
                    <a:pt x="2076" y="3840"/>
                  </a:lnTo>
                  <a:lnTo>
                    <a:pt x="2080" y="3840"/>
                  </a:lnTo>
                  <a:lnTo>
                    <a:pt x="2080" y="3840"/>
                  </a:lnTo>
                  <a:lnTo>
                    <a:pt x="2082" y="3840"/>
                  </a:lnTo>
                  <a:lnTo>
                    <a:pt x="2082" y="3840"/>
                  </a:lnTo>
                  <a:lnTo>
                    <a:pt x="2084" y="3840"/>
                  </a:lnTo>
                  <a:lnTo>
                    <a:pt x="2084" y="3840"/>
                  </a:lnTo>
                  <a:lnTo>
                    <a:pt x="2086" y="3840"/>
                  </a:lnTo>
                  <a:lnTo>
                    <a:pt x="2086" y="3840"/>
                  </a:lnTo>
                  <a:lnTo>
                    <a:pt x="2092" y="3840"/>
                  </a:lnTo>
                  <a:lnTo>
                    <a:pt x="2092" y="3840"/>
                  </a:lnTo>
                  <a:lnTo>
                    <a:pt x="2096" y="3842"/>
                  </a:lnTo>
                  <a:lnTo>
                    <a:pt x="2096" y="3842"/>
                  </a:lnTo>
                  <a:lnTo>
                    <a:pt x="2096" y="3842"/>
                  </a:lnTo>
                  <a:lnTo>
                    <a:pt x="2096" y="3842"/>
                  </a:lnTo>
                  <a:lnTo>
                    <a:pt x="2102" y="3840"/>
                  </a:lnTo>
                  <a:lnTo>
                    <a:pt x="2102" y="3840"/>
                  </a:lnTo>
                  <a:lnTo>
                    <a:pt x="2104" y="3840"/>
                  </a:lnTo>
                  <a:lnTo>
                    <a:pt x="2104" y="3840"/>
                  </a:lnTo>
                  <a:lnTo>
                    <a:pt x="2108" y="3840"/>
                  </a:lnTo>
                  <a:lnTo>
                    <a:pt x="2110" y="3840"/>
                  </a:lnTo>
                  <a:lnTo>
                    <a:pt x="2110" y="3840"/>
                  </a:lnTo>
                  <a:lnTo>
                    <a:pt x="2114" y="3840"/>
                  </a:lnTo>
                  <a:lnTo>
                    <a:pt x="2114" y="3840"/>
                  </a:lnTo>
                  <a:lnTo>
                    <a:pt x="2120" y="3840"/>
                  </a:lnTo>
                  <a:lnTo>
                    <a:pt x="2120" y="3840"/>
                  </a:lnTo>
                  <a:lnTo>
                    <a:pt x="2126" y="3838"/>
                  </a:lnTo>
                  <a:lnTo>
                    <a:pt x="2126" y="3838"/>
                  </a:lnTo>
                  <a:lnTo>
                    <a:pt x="2128" y="3838"/>
                  </a:lnTo>
                  <a:lnTo>
                    <a:pt x="2128" y="3838"/>
                  </a:lnTo>
                  <a:lnTo>
                    <a:pt x="2132" y="3838"/>
                  </a:lnTo>
                  <a:lnTo>
                    <a:pt x="2132" y="3838"/>
                  </a:lnTo>
                  <a:lnTo>
                    <a:pt x="2134" y="3838"/>
                  </a:lnTo>
                  <a:lnTo>
                    <a:pt x="2134" y="3838"/>
                  </a:lnTo>
                  <a:lnTo>
                    <a:pt x="2138" y="3838"/>
                  </a:lnTo>
                  <a:lnTo>
                    <a:pt x="2138" y="3838"/>
                  </a:lnTo>
                  <a:lnTo>
                    <a:pt x="2142" y="3836"/>
                  </a:lnTo>
                  <a:lnTo>
                    <a:pt x="2142" y="3836"/>
                  </a:lnTo>
                  <a:lnTo>
                    <a:pt x="2144" y="3836"/>
                  </a:lnTo>
                  <a:lnTo>
                    <a:pt x="2144" y="3836"/>
                  </a:lnTo>
                  <a:lnTo>
                    <a:pt x="2146" y="3836"/>
                  </a:lnTo>
                  <a:lnTo>
                    <a:pt x="2146" y="3836"/>
                  </a:lnTo>
                  <a:lnTo>
                    <a:pt x="2150" y="3836"/>
                  </a:lnTo>
                  <a:lnTo>
                    <a:pt x="2150" y="3836"/>
                  </a:lnTo>
                  <a:lnTo>
                    <a:pt x="2152" y="3836"/>
                  </a:lnTo>
                  <a:lnTo>
                    <a:pt x="2152" y="3836"/>
                  </a:lnTo>
                  <a:lnTo>
                    <a:pt x="2156" y="3836"/>
                  </a:lnTo>
                  <a:lnTo>
                    <a:pt x="2156" y="3836"/>
                  </a:lnTo>
                  <a:lnTo>
                    <a:pt x="2158" y="3836"/>
                  </a:lnTo>
                  <a:lnTo>
                    <a:pt x="2158" y="3836"/>
                  </a:lnTo>
                  <a:lnTo>
                    <a:pt x="2162" y="3836"/>
                  </a:lnTo>
                  <a:lnTo>
                    <a:pt x="2162" y="3836"/>
                  </a:lnTo>
                  <a:lnTo>
                    <a:pt x="2164" y="3836"/>
                  </a:lnTo>
                  <a:lnTo>
                    <a:pt x="2166" y="3836"/>
                  </a:lnTo>
                  <a:lnTo>
                    <a:pt x="2166" y="3836"/>
                  </a:lnTo>
                  <a:lnTo>
                    <a:pt x="2168" y="3836"/>
                  </a:lnTo>
                  <a:lnTo>
                    <a:pt x="2168" y="3836"/>
                  </a:lnTo>
                  <a:lnTo>
                    <a:pt x="2174" y="3836"/>
                  </a:lnTo>
                  <a:lnTo>
                    <a:pt x="2174" y="3836"/>
                  </a:lnTo>
                  <a:lnTo>
                    <a:pt x="2178" y="3836"/>
                  </a:lnTo>
                  <a:lnTo>
                    <a:pt x="2178" y="3836"/>
                  </a:lnTo>
                  <a:lnTo>
                    <a:pt x="2178" y="3836"/>
                  </a:lnTo>
                  <a:lnTo>
                    <a:pt x="2180" y="3836"/>
                  </a:lnTo>
                  <a:lnTo>
                    <a:pt x="2180" y="3836"/>
                  </a:lnTo>
                  <a:lnTo>
                    <a:pt x="2184" y="3836"/>
                  </a:lnTo>
                  <a:lnTo>
                    <a:pt x="2184" y="3836"/>
                  </a:lnTo>
                  <a:lnTo>
                    <a:pt x="2186" y="3836"/>
                  </a:lnTo>
                  <a:lnTo>
                    <a:pt x="2186" y="3836"/>
                  </a:lnTo>
                  <a:lnTo>
                    <a:pt x="2190" y="3836"/>
                  </a:lnTo>
                  <a:lnTo>
                    <a:pt x="2192" y="3836"/>
                  </a:lnTo>
                  <a:lnTo>
                    <a:pt x="2192" y="3836"/>
                  </a:lnTo>
                  <a:lnTo>
                    <a:pt x="2194" y="3836"/>
                  </a:lnTo>
                  <a:lnTo>
                    <a:pt x="2194" y="3836"/>
                  </a:lnTo>
                  <a:lnTo>
                    <a:pt x="2196" y="3836"/>
                  </a:lnTo>
                  <a:lnTo>
                    <a:pt x="2196" y="3836"/>
                  </a:lnTo>
                  <a:lnTo>
                    <a:pt x="2200" y="3836"/>
                  </a:lnTo>
                  <a:lnTo>
                    <a:pt x="2200" y="3836"/>
                  </a:lnTo>
                  <a:lnTo>
                    <a:pt x="2204" y="3836"/>
                  </a:lnTo>
                  <a:lnTo>
                    <a:pt x="2204" y="3836"/>
                  </a:lnTo>
                  <a:lnTo>
                    <a:pt x="2206" y="3836"/>
                  </a:lnTo>
                  <a:lnTo>
                    <a:pt x="2206" y="3836"/>
                  </a:lnTo>
                  <a:lnTo>
                    <a:pt x="2206" y="3836"/>
                  </a:lnTo>
                  <a:lnTo>
                    <a:pt x="2206" y="3836"/>
                  </a:lnTo>
                  <a:lnTo>
                    <a:pt x="2212" y="3836"/>
                  </a:lnTo>
                  <a:lnTo>
                    <a:pt x="2214" y="3836"/>
                  </a:lnTo>
                  <a:lnTo>
                    <a:pt x="2214" y="3836"/>
                  </a:lnTo>
                  <a:lnTo>
                    <a:pt x="2218" y="3834"/>
                  </a:lnTo>
                  <a:lnTo>
                    <a:pt x="2218" y="3834"/>
                  </a:lnTo>
                  <a:lnTo>
                    <a:pt x="2218" y="3834"/>
                  </a:lnTo>
                  <a:lnTo>
                    <a:pt x="2222" y="3834"/>
                  </a:lnTo>
                  <a:lnTo>
                    <a:pt x="2222" y="3834"/>
                  </a:lnTo>
                  <a:lnTo>
                    <a:pt x="2222" y="3834"/>
                  </a:lnTo>
                  <a:lnTo>
                    <a:pt x="2228" y="3836"/>
                  </a:lnTo>
                  <a:lnTo>
                    <a:pt x="2228" y="3836"/>
                  </a:lnTo>
                  <a:lnTo>
                    <a:pt x="2230" y="3836"/>
                  </a:lnTo>
                  <a:lnTo>
                    <a:pt x="2234" y="3836"/>
                  </a:lnTo>
                  <a:lnTo>
                    <a:pt x="2236" y="3836"/>
                  </a:lnTo>
                  <a:lnTo>
                    <a:pt x="2236" y="3836"/>
                  </a:lnTo>
                  <a:lnTo>
                    <a:pt x="2242" y="3834"/>
                  </a:lnTo>
                  <a:lnTo>
                    <a:pt x="2242" y="3834"/>
                  </a:lnTo>
                  <a:lnTo>
                    <a:pt x="2244" y="3834"/>
                  </a:lnTo>
                  <a:lnTo>
                    <a:pt x="2244" y="3834"/>
                  </a:lnTo>
                  <a:lnTo>
                    <a:pt x="2248" y="3834"/>
                  </a:lnTo>
                  <a:lnTo>
                    <a:pt x="2248" y="3834"/>
                  </a:lnTo>
                  <a:lnTo>
                    <a:pt x="2248" y="3834"/>
                  </a:lnTo>
                  <a:lnTo>
                    <a:pt x="2248" y="3834"/>
                  </a:lnTo>
                  <a:lnTo>
                    <a:pt x="2252" y="3834"/>
                  </a:lnTo>
                  <a:lnTo>
                    <a:pt x="2252" y="3834"/>
                  </a:lnTo>
                  <a:lnTo>
                    <a:pt x="2252" y="3834"/>
                  </a:lnTo>
                  <a:lnTo>
                    <a:pt x="2254" y="3834"/>
                  </a:lnTo>
                  <a:lnTo>
                    <a:pt x="2254" y="3834"/>
                  </a:lnTo>
                  <a:lnTo>
                    <a:pt x="2258" y="3834"/>
                  </a:lnTo>
                  <a:lnTo>
                    <a:pt x="2258" y="3834"/>
                  </a:lnTo>
                  <a:lnTo>
                    <a:pt x="2260" y="3834"/>
                  </a:lnTo>
                  <a:lnTo>
                    <a:pt x="2260" y="3834"/>
                  </a:lnTo>
                  <a:lnTo>
                    <a:pt x="2262" y="3834"/>
                  </a:lnTo>
                  <a:lnTo>
                    <a:pt x="2262" y="3834"/>
                  </a:lnTo>
                  <a:lnTo>
                    <a:pt x="2268" y="3834"/>
                  </a:lnTo>
                  <a:lnTo>
                    <a:pt x="2268" y="3834"/>
                  </a:lnTo>
                  <a:lnTo>
                    <a:pt x="2270" y="3834"/>
                  </a:lnTo>
                  <a:lnTo>
                    <a:pt x="2270" y="3834"/>
                  </a:lnTo>
                  <a:lnTo>
                    <a:pt x="2274" y="3832"/>
                  </a:lnTo>
                  <a:lnTo>
                    <a:pt x="2274" y="3832"/>
                  </a:lnTo>
                  <a:lnTo>
                    <a:pt x="2274" y="3832"/>
                  </a:lnTo>
                  <a:lnTo>
                    <a:pt x="2276" y="3832"/>
                  </a:lnTo>
                  <a:lnTo>
                    <a:pt x="2276" y="3832"/>
                  </a:lnTo>
                  <a:lnTo>
                    <a:pt x="2280" y="3832"/>
                  </a:lnTo>
                  <a:lnTo>
                    <a:pt x="2280" y="3832"/>
                  </a:lnTo>
                  <a:lnTo>
                    <a:pt x="2282" y="3832"/>
                  </a:lnTo>
                  <a:lnTo>
                    <a:pt x="2282" y="3832"/>
                  </a:lnTo>
                  <a:lnTo>
                    <a:pt x="2284" y="3830"/>
                  </a:lnTo>
                  <a:lnTo>
                    <a:pt x="2284" y="3830"/>
                  </a:lnTo>
                  <a:lnTo>
                    <a:pt x="2288" y="3830"/>
                  </a:lnTo>
                  <a:lnTo>
                    <a:pt x="2288" y="3830"/>
                  </a:lnTo>
                  <a:lnTo>
                    <a:pt x="2290" y="3830"/>
                  </a:lnTo>
                  <a:lnTo>
                    <a:pt x="2290" y="3830"/>
                  </a:lnTo>
                  <a:lnTo>
                    <a:pt x="2292" y="3830"/>
                  </a:lnTo>
                  <a:lnTo>
                    <a:pt x="2294" y="3830"/>
                  </a:lnTo>
                  <a:lnTo>
                    <a:pt x="2294" y="3830"/>
                  </a:lnTo>
                  <a:lnTo>
                    <a:pt x="2296" y="3828"/>
                  </a:lnTo>
                  <a:lnTo>
                    <a:pt x="2296" y="3828"/>
                  </a:lnTo>
                  <a:lnTo>
                    <a:pt x="2300" y="3826"/>
                  </a:lnTo>
                  <a:lnTo>
                    <a:pt x="2304" y="3822"/>
                  </a:lnTo>
                  <a:lnTo>
                    <a:pt x="2304" y="3822"/>
                  </a:lnTo>
                  <a:lnTo>
                    <a:pt x="2302" y="3816"/>
                  </a:lnTo>
                  <a:lnTo>
                    <a:pt x="2302" y="3816"/>
                  </a:lnTo>
                  <a:lnTo>
                    <a:pt x="2302" y="3812"/>
                  </a:lnTo>
                  <a:lnTo>
                    <a:pt x="2302" y="3812"/>
                  </a:lnTo>
                  <a:lnTo>
                    <a:pt x="2300" y="3810"/>
                  </a:lnTo>
                  <a:lnTo>
                    <a:pt x="2300" y="3810"/>
                  </a:lnTo>
                  <a:lnTo>
                    <a:pt x="2300" y="3808"/>
                  </a:lnTo>
                  <a:lnTo>
                    <a:pt x="2300" y="3808"/>
                  </a:lnTo>
                  <a:lnTo>
                    <a:pt x="2300" y="3804"/>
                  </a:lnTo>
                  <a:lnTo>
                    <a:pt x="2300" y="3804"/>
                  </a:lnTo>
                  <a:lnTo>
                    <a:pt x="2300" y="3800"/>
                  </a:lnTo>
                  <a:lnTo>
                    <a:pt x="2300" y="3800"/>
                  </a:lnTo>
                  <a:lnTo>
                    <a:pt x="2298" y="3798"/>
                  </a:lnTo>
                  <a:lnTo>
                    <a:pt x="2298" y="3798"/>
                  </a:lnTo>
                  <a:lnTo>
                    <a:pt x="2298" y="3794"/>
                  </a:lnTo>
                  <a:lnTo>
                    <a:pt x="2298" y="3794"/>
                  </a:lnTo>
                  <a:lnTo>
                    <a:pt x="2298" y="3792"/>
                  </a:lnTo>
                  <a:lnTo>
                    <a:pt x="2296" y="3784"/>
                  </a:lnTo>
                  <a:lnTo>
                    <a:pt x="2296" y="3784"/>
                  </a:lnTo>
                  <a:lnTo>
                    <a:pt x="2296" y="3780"/>
                  </a:lnTo>
                  <a:lnTo>
                    <a:pt x="2296" y="3780"/>
                  </a:lnTo>
                  <a:lnTo>
                    <a:pt x="2294" y="3776"/>
                  </a:lnTo>
                  <a:lnTo>
                    <a:pt x="2294" y="3776"/>
                  </a:lnTo>
                  <a:lnTo>
                    <a:pt x="2294" y="3774"/>
                  </a:lnTo>
                  <a:lnTo>
                    <a:pt x="2294" y="3774"/>
                  </a:lnTo>
                  <a:lnTo>
                    <a:pt x="2292" y="3772"/>
                  </a:lnTo>
                  <a:lnTo>
                    <a:pt x="2292" y="3772"/>
                  </a:lnTo>
                  <a:lnTo>
                    <a:pt x="2292" y="3768"/>
                  </a:lnTo>
                  <a:lnTo>
                    <a:pt x="2292" y="3768"/>
                  </a:lnTo>
                  <a:lnTo>
                    <a:pt x="2292" y="3766"/>
                  </a:lnTo>
                  <a:lnTo>
                    <a:pt x="2292" y="3766"/>
                  </a:lnTo>
                  <a:lnTo>
                    <a:pt x="2294" y="3762"/>
                  </a:lnTo>
                  <a:lnTo>
                    <a:pt x="2294" y="3762"/>
                  </a:lnTo>
                  <a:lnTo>
                    <a:pt x="2292" y="3758"/>
                  </a:lnTo>
                  <a:lnTo>
                    <a:pt x="2292" y="3758"/>
                  </a:lnTo>
                  <a:lnTo>
                    <a:pt x="2292" y="3756"/>
                  </a:lnTo>
                  <a:lnTo>
                    <a:pt x="2292" y="3756"/>
                  </a:lnTo>
                  <a:lnTo>
                    <a:pt x="2294" y="3756"/>
                  </a:lnTo>
                  <a:lnTo>
                    <a:pt x="2296" y="3754"/>
                  </a:lnTo>
                  <a:lnTo>
                    <a:pt x="2296" y="3754"/>
                  </a:lnTo>
                  <a:lnTo>
                    <a:pt x="2298" y="3752"/>
                  </a:lnTo>
                  <a:lnTo>
                    <a:pt x="2298" y="3752"/>
                  </a:lnTo>
                  <a:lnTo>
                    <a:pt x="2302" y="3752"/>
                  </a:lnTo>
                  <a:lnTo>
                    <a:pt x="2306" y="3752"/>
                  </a:lnTo>
                  <a:lnTo>
                    <a:pt x="2306" y="3752"/>
                  </a:lnTo>
                  <a:lnTo>
                    <a:pt x="2308" y="3752"/>
                  </a:lnTo>
                  <a:lnTo>
                    <a:pt x="2308" y="3752"/>
                  </a:lnTo>
                  <a:lnTo>
                    <a:pt x="2316" y="3750"/>
                  </a:lnTo>
                  <a:lnTo>
                    <a:pt x="2316" y="3750"/>
                  </a:lnTo>
                  <a:lnTo>
                    <a:pt x="2322" y="3750"/>
                  </a:lnTo>
                  <a:lnTo>
                    <a:pt x="2322" y="3750"/>
                  </a:lnTo>
                  <a:lnTo>
                    <a:pt x="2328" y="3750"/>
                  </a:lnTo>
                  <a:lnTo>
                    <a:pt x="2328" y="3750"/>
                  </a:lnTo>
                  <a:lnTo>
                    <a:pt x="2334" y="3750"/>
                  </a:lnTo>
                  <a:lnTo>
                    <a:pt x="2336" y="3748"/>
                  </a:lnTo>
                  <a:lnTo>
                    <a:pt x="2336" y="3748"/>
                  </a:lnTo>
                  <a:lnTo>
                    <a:pt x="2336" y="3750"/>
                  </a:lnTo>
                  <a:lnTo>
                    <a:pt x="2336" y="3750"/>
                  </a:lnTo>
                  <a:lnTo>
                    <a:pt x="2340" y="3750"/>
                  </a:lnTo>
                  <a:lnTo>
                    <a:pt x="2340" y="3750"/>
                  </a:lnTo>
                  <a:lnTo>
                    <a:pt x="2342" y="3750"/>
                  </a:lnTo>
                  <a:lnTo>
                    <a:pt x="2342" y="3750"/>
                  </a:lnTo>
                  <a:lnTo>
                    <a:pt x="2346" y="3750"/>
                  </a:lnTo>
                  <a:lnTo>
                    <a:pt x="2346" y="3750"/>
                  </a:lnTo>
                  <a:lnTo>
                    <a:pt x="2350" y="3752"/>
                  </a:lnTo>
                  <a:lnTo>
                    <a:pt x="2350" y="3752"/>
                  </a:lnTo>
                  <a:lnTo>
                    <a:pt x="2352" y="3754"/>
                  </a:lnTo>
                  <a:lnTo>
                    <a:pt x="2358" y="3754"/>
                  </a:lnTo>
                  <a:lnTo>
                    <a:pt x="2358" y="3754"/>
                  </a:lnTo>
                  <a:lnTo>
                    <a:pt x="2360" y="3754"/>
                  </a:lnTo>
                  <a:lnTo>
                    <a:pt x="2360" y="3754"/>
                  </a:lnTo>
                  <a:lnTo>
                    <a:pt x="2362" y="3754"/>
                  </a:lnTo>
                  <a:lnTo>
                    <a:pt x="2364" y="3754"/>
                  </a:lnTo>
                  <a:lnTo>
                    <a:pt x="2364" y="3754"/>
                  </a:lnTo>
                  <a:lnTo>
                    <a:pt x="2368" y="3754"/>
                  </a:lnTo>
                  <a:lnTo>
                    <a:pt x="2368" y="3754"/>
                  </a:lnTo>
                  <a:lnTo>
                    <a:pt x="2370" y="3752"/>
                  </a:lnTo>
                  <a:lnTo>
                    <a:pt x="2370" y="3752"/>
                  </a:lnTo>
                  <a:lnTo>
                    <a:pt x="2372" y="3754"/>
                  </a:lnTo>
                  <a:lnTo>
                    <a:pt x="2372" y="3754"/>
                  </a:lnTo>
                  <a:lnTo>
                    <a:pt x="2378" y="3754"/>
                  </a:lnTo>
                  <a:lnTo>
                    <a:pt x="2378" y="3754"/>
                  </a:lnTo>
                  <a:lnTo>
                    <a:pt x="2380" y="3754"/>
                  </a:lnTo>
                  <a:lnTo>
                    <a:pt x="2380" y="3754"/>
                  </a:lnTo>
                  <a:lnTo>
                    <a:pt x="2382" y="3754"/>
                  </a:lnTo>
                  <a:lnTo>
                    <a:pt x="2386" y="3754"/>
                  </a:lnTo>
                  <a:lnTo>
                    <a:pt x="2386" y="3754"/>
                  </a:lnTo>
                  <a:lnTo>
                    <a:pt x="2390" y="3754"/>
                  </a:lnTo>
                  <a:lnTo>
                    <a:pt x="2390" y="3754"/>
                  </a:lnTo>
                  <a:lnTo>
                    <a:pt x="2392" y="3752"/>
                  </a:lnTo>
                  <a:lnTo>
                    <a:pt x="2392" y="3752"/>
                  </a:lnTo>
                  <a:lnTo>
                    <a:pt x="2394" y="3754"/>
                  </a:lnTo>
                  <a:lnTo>
                    <a:pt x="2394" y="3754"/>
                  </a:lnTo>
                  <a:lnTo>
                    <a:pt x="2398" y="3754"/>
                  </a:lnTo>
                  <a:lnTo>
                    <a:pt x="2398" y="3754"/>
                  </a:lnTo>
                  <a:lnTo>
                    <a:pt x="2400" y="3754"/>
                  </a:lnTo>
                  <a:lnTo>
                    <a:pt x="2400" y="3754"/>
                  </a:lnTo>
                  <a:lnTo>
                    <a:pt x="2402" y="3754"/>
                  </a:lnTo>
                  <a:lnTo>
                    <a:pt x="2404" y="3754"/>
                  </a:lnTo>
                  <a:lnTo>
                    <a:pt x="2404" y="3754"/>
                  </a:lnTo>
                  <a:lnTo>
                    <a:pt x="2406" y="3754"/>
                  </a:lnTo>
                  <a:lnTo>
                    <a:pt x="2406" y="3754"/>
                  </a:lnTo>
                  <a:lnTo>
                    <a:pt x="2410" y="3754"/>
                  </a:lnTo>
                  <a:lnTo>
                    <a:pt x="2410" y="3754"/>
                  </a:lnTo>
                  <a:lnTo>
                    <a:pt x="2412" y="3754"/>
                  </a:lnTo>
                  <a:lnTo>
                    <a:pt x="2412" y="3754"/>
                  </a:lnTo>
                  <a:lnTo>
                    <a:pt x="2414" y="3754"/>
                  </a:lnTo>
                  <a:lnTo>
                    <a:pt x="2414" y="3754"/>
                  </a:lnTo>
                  <a:lnTo>
                    <a:pt x="2418" y="3752"/>
                  </a:lnTo>
                  <a:lnTo>
                    <a:pt x="2418" y="3752"/>
                  </a:lnTo>
                  <a:lnTo>
                    <a:pt x="2420" y="3752"/>
                  </a:lnTo>
                  <a:lnTo>
                    <a:pt x="2422" y="3752"/>
                  </a:lnTo>
                  <a:lnTo>
                    <a:pt x="2424" y="3752"/>
                  </a:lnTo>
                  <a:lnTo>
                    <a:pt x="2424" y="3752"/>
                  </a:lnTo>
                  <a:lnTo>
                    <a:pt x="2426" y="3752"/>
                  </a:lnTo>
                  <a:lnTo>
                    <a:pt x="2426" y="3752"/>
                  </a:lnTo>
                  <a:lnTo>
                    <a:pt x="2428" y="3752"/>
                  </a:lnTo>
                  <a:lnTo>
                    <a:pt x="2428" y="3752"/>
                  </a:lnTo>
                  <a:lnTo>
                    <a:pt x="2432" y="3752"/>
                  </a:lnTo>
                  <a:lnTo>
                    <a:pt x="2432" y="3752"/>
                  </a:lnTo>
                  <a:lnTo>
                    <a:pt x="2436" y="3752"/>
                  </a:lnTo>
                  <a:lnTo>
                    <a:pt x="2436" y="3752"/>
                  </a:lnTo>
                  <a:lnTo>
                    <a:pt x="2438" y="3752"/>
                  </a:lnTo>
                  <a:lnTo>
                    <a:pt x="2438" y="3752"/>
                  </a:lnTo>
                  <a:lnTo>
                    <a:pt x="2440" y="3752"/>
                  </a:lnTo>
                  <a:lnTo>
                    <a:pt x="2440" y="3752"/>
                  </a:lnTo>
                  <a:lnTo>
                    <a:pt x="2444" y="3750"/>
                  </a:lnTo>
                  <a:lnTo>
                    <a:pt x="2444" y="3750"/>
                  </a:lnTo>
                  <a:lnTo>
                    <a:pt x="2446" y="3752"/>
                  </a:lnTo>
                  <a:lnTo>
                    <a:pt x="2446" y="3752"/>
                  </a:lnTo>
                  <a:lnTo>
                    <a:pt x="2448" y="3752"/>
                  </a:lnTo>
                  <a:lnTo>
                    <a:pt x="2450" y="3752"/>
                  </a:lnTo>
                  <a:lnTo>
                    <a:pt x="2450" y="3752"/>
                  </a:lnTo>
                  <a:lnTo>
                    <a:pt x="2452" y="3750"/>
                  </a:lnTo>
                  <a:lnTo>
                    <a:pt x="2452" y="3750"/>
                  </a:lnTo>
                  <a:lnTo>
                    <a:pt x="2454" y="3750"/>
                  </a:lnTo>
                  <a:lnTo>
                    <a:pt x="2456" y="3750"/>
                  </a:lnTo>
                  <a:lnTo>
                    <a:pt x="2456" y="3750"/>
                  </a:lnTo>
                  <a:lnTo>
                    <a:pt x="2458" y="3750"/>
                  </a:lnTo>
                  <a:lnTo>
                    <a:pt x="2458" y="3750"/>
                  </a:lnTo>
                  <a:lnTo>
                    <a:pt x="2460" y="3750"/>
                  </a:lnTo>
                  <a:lnTo>
                    <a:pt x="2462" y="3750"/>
                  </a:lnTo>
                  <a:lnTo>
                    <a:pt x="2462" y="3750"/>
                  </a:lnTo>
                  <a:lnTo>
                    <a:pt x="2464" y="3750"/>
                  </a:lnTo>
                  <a:lnTo>
                    <a:pt x="2466" y="3750"/>
                  </a:lnTo>
                  <a:lnTo>
                    <a:pt x="2466" y="3750"/>
                  </a:lnTo>
                  <a:lnTo>
                    <a:pt x="2466" y="3750"/>
                  </a:lnTo>
                  <a:lnTo>
                    <a:pt x="2470" y="3750"/>
                  </a:lnTo>
                  <a:lnTo>
                    <a:pt x="2470" y="3750"/>
                  </a:lnTo>
                  <a:lnTo>
                    <a:pt x="2472" y="3748"/>
                  </a:lnTo>
                  <a:lnTo>
                    <a:pt x="2472" y="3748"/>
                  </a:lnTo>
                  <a:lnTo>
                    <a:pt x="2476" y="3748"/>
                  </a:lnTo>
                  <a:lnTo>
                    <a:pt x="2476" y="3748"/>
                  </a:lnTo>
                  <a:lnTo>
                    <a:pt x="2478" y="3748"/>
                  </a:lnTo>
                  <a:lnTo>
                    <a:pt x="2478" y="3748"/>
                  </a:lnTo>
                  <a:lnTo>
                    <a:pt x="2480" y="3748"/>
                  </a:lnTo>
                  <a:lnTo>
                    <a:pt x="2480" y="3748"/>
                  </a:lnTo>
                  <a:lnTo>
                    <a:pt x="2484" y="3748"/>
                  </a:lnTo>
                  <a:lnTo>
                    <a:pt x="2484" y="3748"/>
                  </a:lnTo>
                  <a:lnTo>
                    <a:pt x="2490" y="3748"/>
                  </a:lnTo>
                  <a:lnTo>
                    <a:pt x="2490" y="3748"/>
                  </a:lnTo>
                  <a:lnTo>
                    <a:pt x="2494" y="3748"/>
                  </a:lnTo>
                  <a:lnTo>
                    <a:pt x="2494" y="3748"/>
                  </a:lnTo>
                  <a:lnTo>
                    <a:pt x="2504" y="3748"/>
                  </a:lnTo>
                  <a:lnTo>
                    <a:pt x="2504" y="3748"/>
                  </a:lnTo>
                  <a:lnTo>
                    <a:pt x="2504" y="3748"/>
                  </a:lnTo>
                  <a:lnTo>
                    <a:pt x="2506" y="3748"/>
                  </a:lnTo>
                  <a:lnTo>
                    <a:pt x="2506" y="3748"/>
                  </a:lnTo>
                  <a:lnTo>
                    <a:pt x="2510" y="3748"/>
                  </a:lnTo>
                  <a:lnTo>
                    <a:pt x="2510" y="3748"/>
                  </a:lnTo>
                  <a:lnTo>
                    <a:pt x="2512" y="3748"/>
                  </a:lnTo>
                  <a:lnTo>
                    <a:pt x="2512" y="3748"/>
                  </a:lnTo>
                  <a:lnTo>
                    <a:pt x="2516" y="3748"/>
                  </a:lnTo>
                  <a:lnTo>
                    <a:pt x="2516" y="3748"/>
                  </a:lnTo>
                  <a:lnTo>
                    <a:pt x="2518" y="3748"/>
                  </a:lnTo>
                  <a:lnTo>
                    <a:pt x="2518" y="3748"/>
                  </a:lnTo>
                  <a:lnTo>
                    <a:pt x="2520" y="3748"/>
                  </a:lnTo>
                  <a:lnTo>
                    <a:pt x="2520" y="3748"/>
                  </a:lnTo>
                  <a:lnTo>
                    <a:pt x="2520" y="3748"/>
                  </a:lnTo>
                  <a:lnTo>
                    <a:pt x="2520" y="3748"/>
                  </a:lnTo>
                  <a:lnTo>
                    <a:pt x="2534" y="3748"/>
                  </a:lnTo>
                  <a:lnTo>
                    <a:pt x="2534" y="3748"/>
                  </a:lnTo>
                  <a:lnTo>
                    <a:pt x="2534" y="3748"/>
                  </a:lnTo>
                  <a:lnTo>
                    <a:pt x="2540" y="3748"/>
                  </a:lnTo>
                  <a:lnTo>
                    <a:pt x="2540" y="3748"/>
                  </a:lnTo>
                  <a:lnTo>
                    <a:pt x="2544" y="3746"/>
                  </a:lnTo>
                  <a:lnTo>
                    <a:pt x="2544" y="3746"/>
                  </a:lnTo>
                  <a:lnTo>
                    <a:pt x="2544" y="3744"/>
                  </a:lnTo>
                  <a:lnTo>
                    <a:pt x="2544" y="3744"/>
                  </a:lnTo>
                  <a:lnTo>
                    <a:pt x="2548" y="3744"/>
                  </a:lnTo>
                  <a:lnTo>
                    <a:pt x="2548" y="3744"/>
                  </a:lnTo>
                  <a:lnTo>
                    <a:pt x="2552" y="3744"/>
                  </a:lnTo>
                  <a:lnTo>
                    <a:pt x="2552" y="3744"/>
                  </a:lnTo>
                  <a:lnTo>
                    <a:pt x="2556" y="3746"/>
                  </a:lnTo>
                  <a:lnTo>
                    <a:pt x="2556" y="3746"/>
                  </a:lnTo>
                  <a:lnTo>
                    <a:pt x="2556" y="3746"/>
                  </a:lnTo>
                  <a:lnTo>
                    <a:pt x="2556" y="3746"/>
                  </a:lnTo>
                  <a:lnTo>
                    <a:pt x="2560" y="3744"/>
                  </a:lnTo>
                  <a:lnTo>
                    <a:pt x="2560" y="3744"/>
                  </a:lnTo>
                  <a:lnTo>
                    <a:pt x="2564" y="3744"/>
                  </a:lnTo>
                  <a:lnTo>
                    <a:pt x="2564" y="3744"/>
                  </a:lnTo>
                  <a:lnTo>
                    <a:pt x="2566" y="3744"/>
                  </a:lnTo>
                  <a:lnTo>
                    <a:pt x="2566" y="3744"/>
                  </a:lnTo>
                  <a:lnTo>
                    <a:pt x="2570" y="3744"/>
                  </a:lnTo>
                  <a:lnTo>
                    <a:pt x="2570" y="3744"/>
                  </a:lnTo>
                  <a:lnTo>
                    <a:pt x="2570" y="3744"/>
                  </a:lnTo>
                  <a:lnTo>
                    <a:pt x="2574" y="3744"/>
                  </a:lnTo>
                  <a:lnTo>
                    <a:pt x="2574" y="3744"/>
                  </a:lnTo>
                  <a:lnTo>
                    <a:pt x="2576" y="3744"/>
                  </a:lnTo>
                  <a:lnTo>
                    <a:pt x="2576" y="3744"/>
                  </a:lnTo>
                  <a:lnTo>
                    <a:pt x="2578" y="3744"/>
                  </a:lnTo>
                  <a:lnTo>
                    <a:pt x="2578" y="3744"/>
                  </a:lnTo>
                  <a:lnTo>
                    <a:pt x="2580" y="3744"/>
                  </a:lnTo>
                  <a:lnTo>
                    <a:pt x="2580" y="3744"/>
                  </a:lnTo>
                  <a:lnTo>
                    <a:pt x="2580" y="3744"/>
                  </a:lnTo>
                  <a:lnTo>
                    <a:pt x="2584" y="3744"/>
                  </a:lnTo>
                  <a:lnTo>
                    <a:pt x="2584" y="3744"/>
                  </a:lnTo>
                  <a:lnTo>
                    <a:pt x="2586" y="3742"/>
                  </a:lnTo>
                  <a:lnTo>
                    <a:pt x="2586" y="3742"/>
                  </a:lnTo>
                  <a:lnTo>
                    <a:pt x="2586" y="3742"/>
                  </a:lnTo>
                  <a:lnTo>
                    <a:pt x="2586" y="3742"/>
                  </a:lnTo>
                  <a:lnTo>
                    <a:pt x="2588" y="3742"/>
                  </a:lnTo>
                  <a:lnTo>
                    <a:pt x="2588" y="3742"/>
                  </a:lnTo>
                  <a:lnTo>
                    <a:pt x="2592" y="3744"/>
                  </a:lnTo>
                  <a:lnTo>
                    <a:pt x="2592" y="3744"/>
                  </a:lnTo>
                  <a:lnTo>
                    <a:pt x="2596" y="3742"/>
                  </a:lnTo>
                  <a:lnTo>
                    <a:pt x="2596" y="3742"/>
                  </a:lnTo>
                  <a:lnTo>
                    <a:pt x="2600" y="3742"/>
                  </a:lnTo>
                  <a:lnTo>
                    <a:pt x="2602" y="3742"/>
                  </a:lnTo>
                  <a:lnTo>
                    <a:pt x="2602" y="3742"/>
                  </a:lnTo>
                  <a:lnTo>
                    <a:pt x="2606" y="3742"/>
                  </a:lnTo>
                  <a:lnTo>
                    <a:pt x="2608" y="3742"/>
                  </a:lnTo>
                  <a:lnTo>
                    <a:pt x="2608" y="3742"/>
                  </a:lnTo>
                  <a:lnTo>
                    <a:pt x="2612" y="3742"/>
                  </a:lnTo>
                  <a:lnTo>
                    <a:pt x="2612" y="3742"/>
                  </a:lnTo>
                  <a:lnTo>
                    <a:pt x="2612" y="3742"/>
                  </a:lnTo>
                  <a:lnTo>
                    <a:pt x="2612" y="3742"/>
                  </a:lnTo>
                  <a:lnTo>
                    <a:pt x="2622" y="3742"/>
                  </a:lnTo>
                  <a:lnTo>
                    <a:pt x="2622" y="3742"/>
                  </a:lnTo>
                  <a:lnTo>
                    <a:pt x="2622" y="3742"/>
                  </a:lnTo>
                  <a:lnTo>
                    <a:pt x="2624" y="3742"/>
                  </a:lnTo>
                  <a:lnTo>
                    <a:pt x="2624" y="3742"/>
                  </a:lnTo>
                  <a:lnTo>
                    <a:pt x="2628" y="3742"/>
                  </a:lnTo>
                  <a:lnTo>
                    <a:pt x="2628" y="3742"/>
                  </a:lnTo>
                  <a:lnTo>
                    <a:pt x="2630" y="3742"/>
                  </a:lnTo>
                  <a:lnTo>
                    <a:pt x="2630" y="3742"/>
                  </a:lnTo>
                  <a:lnTo>
                    <a:pt x="2638" y="3742"/>
                  </a:lnTo>
                  <a:lnTo>
                    <a:pt x="2638" y="3742"/>
                  </a:lnTo>
                  <a:lnTo>
                    <a:pt x="2640" y="3742"/>
                  </a:lnTo>
                  <a:lnTo>
                    <a:pt x="2640" y="3742"/>
                  </a:lnTo>
                  <a:lnTo>
                    <a:pt x="2648" y="3742"/>
                  </a:lnTo>
                  <a:lnTo>
                    <a:pt x="2648" y="3742"/>
                  </a:lnTo>
                  <a:lnTo>
                    <a:pt x="2650" y="3742"/>
                  </a:lnTo>
                  <a:lnTo>
                    <a:pt x="2650" y="3742"/>
                  </a:lnTo>
                  <a:lnTo>
                    <a:pt x="2650" y="3742"/>
                  </a:lnTo>
                  <a:lnTo>
                    <a:pt x="2652" y="3742"/>
                  </a:lnTo>
                  <a:lnTo>
                    <a:pt x="2652" y="3742"/>
                  </a:lnTo>
                  <a:lnTo>
                    <a:pt x="2660" y="3744"/>
                  </a:lnTo>
                  <a:lnTo>
                    <a:pt x="2660" y="3744"/>
                  </a:lnTo>
                  <a:lnTo>
                    <a:pt x="2662" y="3742"/>
                  </a:lnTo>
                  <a:lnTo>
                    <a:pt x="2662" y="3742"/>
                  </a:lnTo>
                  <a:lnTo>
                    <a:pt x="2668" y="3742"/>
                  </a:lnTo>
                  <a:lnTo>
                    <a:pt x="2668" y="3742"/>
                  </a:lnTo>
                  <a:lnTo>
                    <a:pt x="2670" y="3742"/>
                  </a:lnTo>
                  <a:lnTo>
                    <a:pt x="2670" y="3742"/>
                  </a:lnTo>
                  <a:lnTo>
                    <a:pt x="2672" y="3740"/>
                  </a:lnTo>
                  <a:lnTo>
                    <a:pt x="2672" y="3740"/>
                  </a:lnTo>
                  <a:lnTo>
                    <a:pt x="2674" y="3740"/>
                  </a:lnTo>
                  <a:lnTo>
                    <a:pt x="2674" y="3740"/>
                  </a:lnTo>
                  <a:lnTo>
                    <a:pt x="2678" y="3742"/>
                  </a:lnTo>
                  <a:lnTo>
                    <a:pt x="2678" y="3742"/>
                  </a:lnTo>
                  <a:lnTo>
                    <a:pt x="2682" y="3740"/>
                  </a:lnTo>
                  <a:lnTo>
                    <a:pt x="2682" y="3740"/>
                  </a:lnTo>
                  <a:lnTo>
                    <a:pt x="2684" y="3738"/>
                  </a:lnTo>
                  <a:lnTo>
                    <a:pt x="2684" y="3738"/>
                  </a:lnTo>
                  <a:lnTo>
                    <a:pt x="2686" y="3738"/>
                  </a:lnTo>
                  <a:lnTo>
                    <a:pt x="2686" y="3738"/>
                  </a:lnTo>
                  <a:lnTo>
                    <a:pt x="2690" y="3736"/>
                  </a:lnTo>
                  <a:lnTo>
                    <a:pt x="2692" y="3736"/>
                  </a:lnTo>
                  <a:lnTo>
                    <a:pt x="2692" y="3736"/>
                  </a:lnTo>
                  <a:lnTo>
                    <a:pt x="2694" y="3736"/>
                  </a:lnTo>
                  <a:lnTo>
                    <a:pt x="2696" y="3734"/>
                  </a:lnTo>
                  <a:lnTo>
                    <a:pt x="2696" y="3734"/>
                  </a:lnTo>
                  <a:lnTo>
                    <a:pt x="2698" y="3726"/>
                  </a:lnTo>
                  <a:lnTo>
                    <a:pt x="2698" y="3726"/>
                  </a:lnTo>
                  <a:lnTo>
                    <a:pt x="2698" y="3722"/>
                  </a:lnTo>
                  <a:lnTo>
                    <a:pt x="2698" y="3722"/>
                  </a:lnTo>
                  <a:close/>
                  <a:moveTo>
                    <a:pt x="160" y="3012"/>
                  </a:moveTo>
                  <a:lnTo>
                    <a:pt x="160" y="3012"/>
                  </a:lnTo>
                  <a:lnTo>
                    <a:pt x="160" y="3012"/>
                  </a:lnTo>
                  <a:lnTo>
                    <a:pt x="160" y="3012"/>
                  </a:lnTo>
                  <a:lnTo>
                    <a:pt x="160" y="3012"/>
                  </a:lnTo>
                  <a:close/>
                  <a:moveTo>
                    <a:pt x="2288" y="3722"/>
                  </a:moveTo>
                  <a:lnTo>
                    <a:pt x="2288" y="3722"/>
                  </a:lnTo>
                  <a:lnTo>
                    <a:pt x="2288" y="3720"/>
                  </a:lnTo>
                  <a:lnTo>
                    <a:pt x="2288" y="3720"/>
                  </a:lnTo>
                  <a:lnTo>
                    <a:pt x="2288" y="3718"/>
                  </a:lnTo>
                  <a:lnTo>
                    <a:pt x="2288" y="3718"/>
                  </a:lnTo>
                  <a:lnTo>
                    <a:pt x="2286" y="3714"/>
                  </a:lnTo>
                  <a:lnTo>
                    <a:pt x="2286" y="3714"/>
                  </a:lnTo>
                  <a:lnTo>
                    <a:pt x="2286" y="3712"/>
                  </a:lnTo>
                  <a:lnTo>
                    <a:pt x="2286" y="3712"/>
                  </a:lnTo>
                  <a:lnTo>
                    <a:pt x="2286" y="3708"/>
                  </a:lnTo>
                  <a:lnTo>
                    <a:pt x="2286" y="3708"/>
                  </a:lnTo>
                  <a:lnTo>
                    <a:pt x="2286" y="3704"/>
                  </a:lnTo>
                  <a:lnTo>
                    <a:pt x="2286" y="3704"/>
                  </a:lnTo>
                  <a:lnTo>
                    <a:pt x="2284" y="3702"/>
                  </a:lnTo>
                  <a:lnTo>
                    <a:pt x="2284" y="3702"/>
                  </a:lnTo>
                  <a:lnTo>
                    <a:pt x="2284" y="3700"/>
                  </a:lnTo>
                  <a:lnTo>
                    <a:pt x="2284" y="3700"/>
                  </a:lnTo>
                  <a:lnTo>
                    <a:pt x="2284" y="3696"/>
                  </a:lnTo>
                  <a:lnTo>
                    <a:pt x="2284" y="3696"/>
                  </a:lnTo>
                  <a:lnTo>
                    <a:pt x="2284" y="3692"/>
                  </a:lnTo>
                  <a:lnTo>
                    <a:pt x="2284" y="3692"/>
                  </a:lnTo>
                  <a:lnTo>
                    <a:pt x="2282" y="3690"/>
                  </a:lnTo>
                  <a:lnTo>
                    <a:pt x="2282" y="3688"/>
                  </a:lnTo>
                  <a:lnTo>
                    <a:pt x="2282" y="3688"/>
                  </a:lnTo>
                  <a:lnTo>
                    <a:pt x="2280" y="3684"/>
                  </a:lnTo>
                  <a:lnTo>
                    <a:pt x="2280" y="3684"/>
                  </a:lnTo>
                  <a:lnTo>
                    <a:pt x="2280" y="3680"/>
                  </a:lnTo>
                  <a:lnTo>
                    <a:pt x="2280" y="3680"/>
                  </a:lnTo>
                  <a:lnTo>
                    <a:pt x="2280" y="3680"/>
                  </a:lnTo>
                  <a:lnTo>
                    <a:pt x="2280" y="3678"/>
                  </a:lnTo>
                  <a:lnTo>
                    <a:pt x="2280" y="3678"/>
                  </a:lnTo>
                  <a:lnTo>
                    <a:pt x="2280" y="3674"/>
                  </a:lnTo>
                  <a:lnTo>
                    <a:pt x="2280" y="3674"/>
                  </a:lnTo>
                  <a:lnTo>
                    <a:pt x="2278" y="3670"/>
                  </a:lnTo>
                  <a:lnTo>
                    <a:pt x="2278" y="3670"/>
                  </a:lnTo>
                  <a:lnTo>
                    <a:pt x="2278" y="3668"/>
                  </a:lnTo>
                  <a:lnTo>
                    <a:pt x="2278" y="3668"/>
                  </a:lnTo>
                  <a:lnTo>
                    <a:pt x="2278" y="3666"/>
                  </a:lnTo>
                  <a:lnTo>
                    <a:pt x="2278" y="3666"/>
                  </a:lnTo>
                  <a:lnTo>
                    <a:pt x="2278" y="3662"/>
                  </a:lnTo>
                  <a:lnTo>
                    <a:pt x="2278" y="3662"/>
                  </a:lnTo>
                  <a:lnTo>
                    <a:pt x="2276" y="3654"/>
                  </a:lnTo>
                  <a:lnTo>
                    <a:pt x="2276" y="3654"/>
                  </a:lnTo>
                  <a:lnTo>
                    <a:pt x="2276" y="3652"/>
                  </a:lnTo>
                  <a:lnTo>
                    <a:pt x="2276" y="3652"/>
                  </a:lnTo>
                  <a:lnTo>
                    <a:pt x="2274" y="3650"/>
                  </a:lnTo>
                  <a:lnTo>
                    <a:pt x="2274" y="3650"/>
                  </a:lnTo>
                  <a:lnTo>
                    <a:pt x="2274" y="3648"/>
                  </a:lnTo>
                  <a:lnTo>
                    <a:pt x="2274" y="3648"/>
                  </a:lnTo>
                  <a:lnTo>
                    <a:pt x="2274" y="3644"/>
                  </a:lnTo>
                  <a:lnTo>
                    <a:pt x="2274" y="3644"/>
                  </a:lnTo>
                  <a:lnTo>
                    <a:pt x="2274" y="3642"/>
                  </a:lnTo>
                  <a:lnTo>
                    <a:pt x="2274" y="3642"/>
                  </a:lnTo>
                  <a:lnTo>
                    <a:pt x="2274" y="3638"/>
                  </a:lnTo>
                  <a:lnTo>
                    <a:pt x="2274" y="3638"/>
                  </a:lnTo>
                  <a:lnTo>
                    <a:pt x="2274" y="3636"/>
                  </a:lnTo>
                  <a:lnTo>
                    <a:pt x="2274" y="3636"/>
                  </a:lnTo>
                  <a:lnTo>
                    <a:pt x="2274" y="3634"/>
                  </a:lnTo>
                  <a:lnTo>
                    <a:pt x="2274" y="3634"/>
                  </a:lnTo>
                  <a:lnTo>
                    <a:pt x="2272" y="3628"/>
                  </a:lnTo>
                  <a:lnTo>
                    <a:pt x="2272" y="3628"/>
                  </a:lnTo>
                  <a:lnTo>
                    <a:pt x="2272" y="3622"/>
                  </a:lnTo>
                  <a:lnTo>
                    <a:pt x="2272" y="3622"/>
                  </a:lnTo>
                  <a:lnTo>
                    <a:pt x="2272" y="3620"/>
                  </a:lnTo>
                  <a:lnTo>
                    <a:pt x="2272" y="3620"/>
                  </a:lnTo>
                  <a:lnTo>
                    <a:pt x="2272" y="3616"/>
                  </a:lnTo>
                  <a:lnTo>
                    <a:pt x="2272" y="3616"/>
                  </a:lnTo>
                  <a:lnTo>
                    <a:pt x="2272" y="3612"/>
                  </a:lnTo>
                  <a:lnTo>
                    <a:pt x="2272" y="3612"/>
                  </a:lnTo>
                  <a:lnTo>
                    <a:pt x="2272" y="3610"/>
                  </a:lnTo>
                  <a:lnTo>
                    <a:pt x="2272" y="3610"/>
                  </a:lnTo>
                  <a:lnTo>
                    <a:pt x="2270" y="3606"/>
                  </a:lnTo>
                  <a:lnTo>
                    <a:pt x="2270" y="3604"/>
                  </a:lnTo>
                  <a:lnTo>
                    <a:pt x="2270" y="3604"/>
                  </a:lnTo>
                  <a:lnTo>
                    <a:pt x="2270" y="3600"/>
                  </a:lnTo>
                  <a:lnTo>
                    <a:pt x="2270" y="3600"/>
                  </a:lnTo>
                  <a:lnTo>
                    <a:pt x="2268" y="3598"/>
                  </a:lnTo>
                  <a:lnTo>
                    <a:pt x="2268" y="3598"/>
                  </a:lnTo>
                  <a:lnTo>
                    <a:pt x="2268" y="3596"/>
                  </a:lnTo>
                  <a:lnTo>
                    <a:pt x="2268" y="3596"/>
                  </a:lnTo>
                  <a:lnTo>
                    <a:pt x="2268" y="3592"/>
                  </a:lnTo>
                  <a:lnTo>
                    <a:pt x="2268" y="3592"/>
                  </a:lnTo>
                  <a:lnTo>
                    <a:pt x="2268" y="3588"/>
                  </a:lnTo>
                  <a:lnTo>
                    <a:pt x="2268" y="3588"/>
                  </a:lnTo>
                  <a:lnTo>
                    <a:pt x="2266" y="3586"/>
                  </a:lnTo>
                  <a:lnTo>
                    <a:pt x="2266" y="3586"/>
                  </a:lnTo>
                  <a:lnTo>
                    <a:pt x="2266" y="3582"/>
                  </a:lnTo>
                  <a:lnTo>
                    <a:pt x="2266" y="3582"/>
                  </a:lnTo>
                  <a:lnTo>
                    <a:pt x="2266" y="3580"/>
                  </a:lnTo>
                  <a:lnTo>
                    <a:pt x="2266" y="3580"/>
                  </a:lnTo>
                  <a:lnTo>
                    <a:pt x="2264" y="3576"/>
                  </a:lnTo>
                  <a:lnTo>
                    <a:pt x="2264" y="3576"/>
                  </a:lnTo>
                  <a:lnTo>
                    <a:pt x="2262" y="3574"/>
                  </a:lnTo>
                  <a:lnTo>
                    <a:pt x="2262" y="3574"/>
                  </a:lnTo>
                  <a:lnTo>
                    <a:pt x="2262" y="3572"/>
                  </a:lnTo>
                  <a:lnTo>
                    <a:pt x="2262" y="3572"/>
                  </a:lnTo>
                  <a:lnTo>
                    <a:pt x="2262" y="3568"/>
                  </a:lnTo>
                  <a:lnTo>
                    <a:pt x="2262" y="3568"/>
                  </a:lnTo>
                  <a:lnTo>
                    <a:pt x="2260" y="3564"/>
                  </a:lnTo>
                  <a:lnTo>
                    <a:pt x="2260" y="3564"/>
                  </a:lnTo>
                  <a:lnTo>
                    <a:pt x="2260" y="3562"/>
                  </a:lnTo>
                  <a:lnTo>
                    <a:pt x="2260" y="3562"/>
                  </a:lnTo>
                  <a:lnTo>
                    <a:pt x="2260" y="3560"/>
                  </a:lnTo>
                  <a:lnTo>
                    <a:pt x="2258" y="3558"/>
                  </a:lnTo>
                  <a:lnTo>
                    <a:pt x="2258" y="3558"/>
                  </a:lnTo>
                  <a:lnTo>
                    <a:pt x="2258" y="3554"/>
                  </a:lnTo>
                  <a:lnTo>
                    <a:pt x="2258" y="3554"/>
                  </a:lnTo>
                  <a:lnTo>
                    <a:pt x="2258" y="3552"/>
                  </a:lnTo>
                  <a:lnTo>
                    <a:pt x="2258" y="3552"/>
                  </a:lnTo>
                  <a:lnTo>
                    <a:pt x="2258" y="3550"/>
                  </a:lnTo>
                  <a:lnTo>
                    <a:pt x="2258" y="3550"/>
                  </a:lnTo>
                  <a:lnTo>
                    <a:pt x="2258" y="3546"/>
                  </a:lnTo>
                  <a:lnTo>
                    <a:pt x="2258" y="3546"/>
                  </a:lnTo>
                  <a:lnTo>
                    <a:pt x="2260" y="3544"/>
                  </a:lnTo>
                  <a:lnTo>
                    <a:pt x="2260" y="3544"/>
                  </a:lnTo>
                  <a:lnTo>
                    <a:pt x="2260" y="3542"/>
                  </a:lnTo>
                  <a:lnTo>
                    <a:pt x="2260" y="3542"/>
                  </a:lnTo>
                  <a:lnTo>
                    <a:pt x="2258" y="3538"/>
                  </a:lnTo>
                  <a:lnTo>
                    <a:pt x="2258" y="3538"/>
                  </a:lnTo>
                  <a:lnTo>
                    <a:pt x="2258" y="3536"/>
                  </a:lnTo>
                  <a:lnTo>
                    <a:pt x="2258" y="3536"/>
                  </a:lnTo>
                  <a:lnTo>
                    <a:pt x="2258" y="3534"/>
                  </a:lnTo>
                  <a:lnTo>
                    <a:pt x="2258" y="3534"/>
                  </a:lnTo>
                  <a:lnTo>
                    <a:pt x="2260" y="3530"/>
                  </a:lnTo>
                  <a:lnTo>
                    <a:pt x="2260" y="3530"/>
                  </a:lnTo>
                  <a:lnTo>
                    <a:pt x="2260" y="3526"/>
                  </a:lnTo>
                  <a:lnTo>
                    <a:pt x="2260" y="3526"/>
                  </a:lnTo>
                  <a:lnTo>
                    <a:pt x="2260" y="3524"/>
                  </a:lnTo>
                  <a:lnTo>
                    <a:pt x="2260" y="3524"/>
                  </a:lnTo>
                  <a:lnTo>
                    <a:pt x="2260" y="3522"/>
                  </a:lnTo>
                  <a:lnTo>
                    <a:pt x="2260" y="3522"/>
                  </a:lnTo>
                  <a:lnTo>
                    <a:pt x="2260" y="3518"/>
                  </a:lnTo>
                  <a:lnTo>
                    <a:pt x="2260" y="3518"/>
                  </a:lnTo>
                  <a:lnTo>
                    <a:pt x="2260" y="3516"/>
                  </a:lnTo>
                  <a:lnTo>
                    <a:pt x="2260" y="3516"/>
                  </a:lnTo>
                  <a:lnTo>
                    <a:pt x="2260" y="3512"/>
                  </a:lnTo>
                  <a:lnTo>
                    <a:pt x="2260" y="3512"/>
                  </a:lnTo>
                  <a:lnTo>
                    <a:pt x="2260" y="3508"/>
                  </a:lnTo>
                  <a:lnTo>
                    <a:pt x="2260" y="3508"/>
                  </a:lnTo>
                  <a:lnTo>
                    <a:pt x="2258" y="3504"/>
                  </a:lnTo>
                  <a:lnTo>
                    <a:pt x="2258" y="3504"/>
                  </a:lnTo>
                  <a:lnTo>
                    <a:pt x="2256" y="3502"/>
                  </a:lnTo>
                  <a:lnTo>
                    <a:pt x="2256" y="3500"/>
                  </a:lnTo>
                  <a:lnTo>
                    <a:pt x="2256" y="3500"/>
                  </a:lnTo>
                  <a:lnTo>
                    <a:pt x="2254" y="3496"/>
                  </a:lnTo>
                  <a:lnTo>
                    <a:pt x="2254" y="3496"/>
                  </a:lnTo>
                  <a:lnTo>
                    <a:pt x="2252" y="3494"/>
                  </a:lnTo>
                  <a:lnTo>
                    <a:pt x="2252" y="3494"/>
                  </a:lnTo>
                  <a:lnTo>
                    <a:pt x="2252" y="3490"/>
                  </a:lnTo>
                  <a:lnTo>
                    <a:pt x="2252" y="3490"/>
                  </a:lnTo>
                  <a:lnTo>
                    <a:pt x="2250" y="3486"/>
                  </a:lnTo>
                  <a:lnTo>
                    <a:pt x="2250" y="3486"/>
                  </a:lnTo>
                  <a:lnTo>
                    <a:pt x="2250" y="3484"/>
                  </a:lnTo>
                  <a:lnTo>
                    <a:pt x="2250" y="3484"/>
                  </a:lnTo>
                  <a:lnTo>
                    <a:pt x="2250" y="3480"/>
                  </a:lnTo>
                  <a:lnTo>
                    <a:pt x="2250" y="3480"/>
                  </a:lnTo>
                  <a:lnTo>
                    <a:pt x="2250" y="3478"/>
                  </a:lnTo>
                  <a:lnTo>
                    <a:pt x="2250" y="3478"/>
                  </a:lnTo>
                  <a:lnTo>
                    <a:pt x="2248" y="3474"/>
                  </a:lnTo>
                  <a:lnTo>
                    <a:pt x="2248" y="3474"/>
                  </a:lnTo>
                  <a:lnTo>
                    <a:pt x="2248" y="3472"/>
                  </a:lnTo>
                  <a:lnTo>
                    <a:pt x="2248" y="3472"/>
                  </a:lnTo>
                  <a:lnTo>
                    <a:pt x="2250" y="3470"/>
                  </a:lnTo>
                  <a:lnTo>
                    <a:pt x="2250" y="3470"/>
                  </a:lnTo>
                  <a:lnTo>
                    <a:pt x="2250" y="3466"/>
                  </a:lnTo>
                  <a:lnTo>
                    <a:pt x="2250" y="3466"/>
                  </a:lnTo>
                  <a:lnTo>
                    <a:pt x="2248" y="3464"/>
                  </a:lnTo>
                  <a:lnTo>
                    <a:pt x="2248" y="3464"/>
                  </a:lnTo>
                  <a:lnTo>
                    <a:pt x="2250" y="3460"/>
                  </a:lnTo>
                  <a:lnTo>
                    <a:pt x="2250" y="3460"/>
                  </a:lnTo>
                  <a:lnTo>
                    <a:pt x="2250" y="3458"/>
                  </a:lnTo>
                  <a:lnTo>
                    <a:pt x="2250" y="3458"/>
                  </a:lnTo>
                  <a:lnTo>
                    <a:pt x="2252" y="3454"/>
                  </a:lnTo>
                  <a:lnTo>
                    <a:pt x="2252" y="3450"/>
                  </a:lnTo>
                  <a:lnTo>
                    <a:pt x="2252" y="3450"/>
                  </a:lnTo>
                  <a:lnTo>
                    <a:pt x="2250" y="3446"/>
                  </a:lnTo>
                  <a:lnTo>
                    <a:pt x="2250" y="3446"/>
                  </a:lnTo>
                  <a:lnTo>
                    <a:pt x="2250" y="3446"/>
                  </a:lnTo>
                  <a:lnTo>
                    <a:pt x="2250" y="3446"/>
                  </a:lnTo>
                  <a:lnTo>
                    <a:pt x="2248" y="3442"/>
                  </a:lnTo>
                  <a:lnTo>
                    <a:pt x="2248" y="3442"/>
                  </a:lnTo>
                  <a:lnTo>
                    <a:pt x="2248" y="3440"/>
                  </a:lnTo>
                  <a:lnTo>
                    <a:pt x="2248" y="3440"/>
                  </a:lnTo>
                  <a:lnTo>
                    <a:pt x="2246" y="3438"/>
                  </a:lnTo>
                  <a:lnTo>
                    <a:pt x="2246" y="3438"/>
                  </a:lnTo>
                  <a:lnTo>
                    <a:pt x="2244" y="3434"/>
                  </a:lnTo>
                  <a:lnTo>
                    <a:pt x="2244" y="3434"/>
                  </a:lnTo>
                  <a:lnTo>
                    <a:pt x="2244" y="3432"/>
                  </a:lnTo>
                  <a:lnTo>
                    <a:pt x="2244" y="3432"/>
                  </a:lnTo>
                  <a:lnTo>
                    <a:pt x="2242" y="3430"/>
                  </a:lnTo>
                  <a:lnTo>
                    <a:pt x="2242" y="3430"/>
                  </a:lnTo>
                  <a:lnTo>
                    <a:pt x="2240" y="3426"/>
                  </a:lnTo>
                  <a:lnTo>
                    <a:pt x="2240" y="3426"/>
                  </a:lnTo>
                  <a:lnTo>
                    <a:pt x="2242" y="3422"/>
                  </a:lnTo>
                  <a:lnTo>
                    <a:pt x="2242" y="3422"/>
                  </a:lnTo>
                  <a:lnTo>
                    <a:pt x="2242" y="3418"/>
                  </a:lnTo>
                  <a:lnTo>
                    <a:pt x="2242" y="3414"/>
                  </a:lnTo>
                  <a:lnTo>
                    <a:pt x="2242" y="3414"/>
                  </a:lnTo>
                  <a:lnTo>
                    <a:pt x="2242" y="3410"/>
                  </a:lnTo>
                  <a:lnTo>
                    <a:pt x="2242" y="3410"/>
                  </a:lnTo>
                  <a:lnTo>
                    <a:pt x="2240" y="3404"/>
                  </a:lnTo>
                  <a:lnTo>
                    <a:pt x="2240" y="3404"/>
                  </a:lnTo>
                  <a:lnTo>
                    <a:pt x="2238" y="3404"/>
                  </a:lnTo>
                  <a:lnTo>
                    <a:pt x="2238" y="3404"/>
                  </a:lnTo>
                  <a:lnTo>
                    <a:pt x="2238" y="3402"/>
                  </a:lnTo>
                  <a:lnTo>
                    <a:pt x="2238" y="3402"/>
                  </a:lnTo>
                  <a:lnTo>
                    <a:pt x="2238" y="3400"/>
                  </a:lnTo>
                  <a:lnTo>
                    <a:pt x="2240" y="3398"/>
                  </a:lnTo>
                  <a:lnTo>
                    <a:pt x="2240" y="3398"/>
                  </a:lnTo>
                  <a:lnTo>
                    <a:pt x="2240" y="3396"/>
                  </a:lnTo>
                  <a:lnTo>
                    <a:pt x="2240" y="3396"/>
                  </a:lnTo>
                  <a:lnTo>
                    <a:pt x="2240" y="3390"/>
                  </a:lnTo>
                  <a:lnTo>
                    <a:pt x="2240" y="3390"/>
                  </a:lnTo>
                  <a:lnTo>
                    <a:pt x="2240" y="3386"/>
                  </a:lnTo>
                  <a:lnTo>
                    <a:pt x="2240" y="3386"/>
                  </a:lnTo>
                  <a:lnTo>
                    <a:pt x="2240" y="3384"/>
                  </a:lnTo>
                  <a:lnTo>
                    <a:pt x="2240" y="3384"/>
                  </a:lnTo>
                  <a:lnTo>
                    <a:pt x="2238" y="3380"/>
                  </a:lnTo>
                  <a:lnTo>
                    <a:pt x="2238" y="3380"/>
                  </a:lnTo>
                  <a:lnTo>
                    <a:pt x="2238" y="3378"/>
                  </a:lnTo>
                  <a:lnTo>
                    <a:pt x="2238" y="3378"/>
                  </a:lnTo>
                  <a:lnTo>
                    <a:pt x="2238" y="3376"/>
                  </a:lnTo>
                  <a:lnTo>
                    <a:pt x="2238" y="3376"/>
                  </a:lnTo>
                  <a:lnTo>
                    <a:pt x="2238" y="3372"/>
                  </a:lnTo>
                  <a:lnTo>
                    <a:pt x="2238" y="3372"/>
                  </a:lnTo>
                  <a:lnTo>
                    <a:pt x="2236" y="3368"/>
                  </a:lnTo>
                  <a:lnTo>
                    <a:pt x="2236" y="3368"/>
                  </a:lnTo>
                  <a:lnTo>
                    <a:pt x="2236" y="3366"/>
                  </a:lnTo>
                  <a:lnTo>
                    <a:pt x="2236" y="3366"/>
                  </a:lnTo>
                  <a:lnTo>
                    <a:pt x="2236" y="3362"/>
                  </a:lnTo>
                  <a:lnTo>
                    <a:pt x="2234" y="3360"/>
                  </a:lnTo>
                  <a:lnTo>
                    <a:pt x="2234" y="3360"/>
                  </a:lnTo>
                  <a:lnTo>
                    <a:pt x="2234" y="3356"/>
                  </a:lnTo>
                  <a:lnTo>
                    <a:pt x="2234" y="3356"/>
                  </a:lnTo>
                  <a:lnTo>
                    <a:pt x="2232" y="3354"/>
                  </a:lnTo>
                  <a:lnTo>
                    <a:pt x="2232" y="3354"/>
                  </a:lnTo>
                  <a:lnTo>
                    <a:pt x="2232" y="3350"/>
                  </a:lnTo>
                  <a:lnTo>
                    <a:pt x="2232" y="3350"/>
                  </a:lnTo>
                  <a:lnTo>
                    <a:pt x="2230" y="3348"/>
                  </a:lnTo>
                  <a:lnTo>
                    <a:pt x="2230" y="3348"/>
                  </a:lnTo>
                  <a:lnTo>
                    <a:pt x="2230" y="3346"/>
                  </a:lnTo>
                  <a:lnTo>
                    <a:pt x="2230" y="3346"/>
                  </a:lnTo>
                  <a:lnTo>
                    <a:pt x="2230" y="3342"/>
                  </a:lnTo>
                  <a:lnTo>
                    <a:pt x="2230" y="3342"/>
                  </a:lnTo>
                  <a:lnTo>
                    <a:pt x="2228" y="3340"/>
                  </a:lnTo>
                  <a:lnTo>
                    <a:pt x="2228" y="3340"/>
                  </a:lnTo>
                  <a:lnTo>
                    <a:pt x="2228" y="3336"/>
                  </a:lnTo>
                  <a:lnTo>
                    <a:pt x="2228" y="3336"/>
                  </a:lnTo>
                  <a:lnTo>
                    <a:pt x="2228" y="3334"/>
                  </a:lnTo>
                  <a:lnTo>
                    <a:pt x="2228" y="3334"/>
                  </a:lnTo>
                  <a:lnTo>
                    <a:pt x="2228" y="3330"/>
                  </a:lnTo>
                  <a:lnTo>
                    <a:pt x="2228" y="3330"/>
                  </a:lnTo>
                  <a:lnTo>
                    <a:pt x="2228" y="3328"/>
                  </a:lnTo>
                  <a:lnTo>
                    <a:pt x="2228" y="3328"/>
                  </a:lnTo>
                  <a:lnTo>
                    <a:pt x="2228" y="3324"/>
                  </a:lnTo>
                  <a:lnTo>
                    <a:pt x="2228" y="3324"/>
                  </a:lnTo>
                  <a:lnTo>
                    <a:pt x="2226" y="3322"/>
                  </a:lnTo>
                  <a:lnTo>
                    <a:pt x="2226" y="3322"/>
                  </a:lnTo>
                  <a:lnTo>
                    <a:pt x="2226" y="3318"/>
                  </a:lnTo>
                  <a:lnTo>
                    <a:pt x="2226" y="3318"/>
                  </a:lnTo>
                  <a:lnTo>
                    <a:pt x="2226" y="3316"/>
                  </a:lnTo>
                  <a:lnTo>
                    <a:pt x="2226" y="3316"/>
                  </a:lnTo>
                  <a:lnTo>
                    <a:pt x="2226" y="3314"/>
                  </a:lnTo>
                  <a:lnTo>
                    <a:pt x="2226" y="3314"/>
                  </a:lnTo>
                  <a:lnTo>
                    <a:pt x="2226" y="3310"/>
                  </a:lnTo>
                  <a:lnTo>
                    <a:pt x="2226" y="3310"/>
                  </a:lnTo>
                  <a:lnTo>
                    <a:pt x="2226" y="3308"/>
                  </a:lnTo>
                  <a:lnTo>
                    <a:pt x="2226" y="3308"/>
                  </a:lnTo>
                  <a:lnTo>
                    <a:pt x="2226" y="3304"/>
                  </a:lnTo>
                  <a:lnTo>
                    <a:pt x="2226" y="3302"/>
                  </a:lnTo>
                  <a:lnTo>
                    <a:pt x="2226" y="3302"/>
                  </a:lnTo>
                  <a:lnTo>
                    <a:pt x="2226" y="3298"/>
                  </a:lnTo>
                  <a:lnTo>
                    <a:pt x="2226" y="3298"/>
                  </a:lnTo>
                  <a:lnTo>
                    <a:pt x="2226" y="3296"/>
                  </a:lnTo>
                  <a:lnTo>
                    <a:pt x="2226" y="3296"/>
                  </a:lnTo>
                  <a:lnTo>
                    <a:pt x="2226" y="3292"/>
                  </a:lnTo>
                  <a:lnTo>
                    <a:pt x="2226" y="3290"/>
                  </a:lnTo>
                  <a:lnTo>
                    <a:pt x="2226" y="3288"/>
                  </a:lnTo>
                  <a:lnTo>
                    <a:pt x="2226" y="3288"/>
                  </a:lnTo>
                  <a:lnTo>
                    <a:pt x="2222" y="3286"/>
                  </a:lnTo>
                  <a:lnTo>
                    <a:pt x="2222" y="3286"/>
                  </a:lnTo>
                  <a:lnTo>
                    <a:pt x="2222" y="3284"/>
                  </a:lnTo>
                  <a:lnTo>
                    <a:pt x="2222" y="3284"/>
                  </a:lnTo>
                  <a:lnTo>
                    <a:pt x="2222" y="3282"/>
                  </a:lnTo>
                  <a:lnTo>
                    <a:pt x="2222" y="3282"/>
                  </a:lnTo>
                  <a:lnTo>
                    <a:pt x="2222" y="3278"/>
                  </a:lnTo>
                  <a:lnTo>
                    <a:pt x="2222" y="3278"/>
                  </a:lnTo>
                  <a:lnTo>
                    <a:pt x="2222" y="3276"/>
                  </a:lnTo>
                  <a:lnTo>
                    <a:pt x="2222" y="3276"/>
                  </a:lnTo>
                  <a:lnTo>
                    <a:pt x="2222" y="3270"/>
                  </a:lnTo>
                  <a:lnTo>
                    <a:pt x="2222" y="3270"/>
                  </a:lnTo>
                  <a:lnTo>
                    <a:pt x="2222" y="3268"/>
                  </a:lnTo>
                  <a:lnTo>
                    <a:pt x="2222" y="3268"/>
                  </a:lnTo>
                  <a:lnTo>
                    <a:pt x="2222" y="3266"/>
                  </a:lnTo>
                  <a:lnTo>
                    <a:pt x="2222" y="3266"/>
                  </a:lnTo>
                  <a:lnTo>
                    <a:pt x="2222" y="3260"/>
                  </a:lnTo>
                  <a:lnTo>
                    <a:pt x="2222" y="3260"/>
                  </a:lnTo>
                  <a:lnTo>
                    <a:pt x="2220" y="3256"/>
                  </a:lnTo>
                  <a:lnTo>
                    <a:pt x="2220" y="3256"/>
                  </a:lnTo>
                  <a:lnTo>
                    <a:pt x="2220" y="3254"/>
                  </a:lnTo>
                  <a:lnTo>
                    <a:pt x="2220" y="3254"/>
                  </a:lnTo>
                  <a:lnTo>
                    <a:pt x="2218" y="3252"/>
                  </a:lnTo>
                  <a:lnTo>
                    <a:pt x="2218" y="3252"/>
                  </a:lnTo>
                  <a:lnTo>
                    <a:pt x="2216" y="3250"/>
                  </a:lnTo>
                  <a:lnTo>
                    <a:pt x="2216" y="3250"/>
                  </a:lnTo>
                  <a:lnTo>
                    <a:pt x="2218" y="3246"/>
                  </a:lnTo>
                  <a:lnTo>
                    <a:pt x="2218" y="3246"/>
                  </a:lnTo>
                  <a:lnTo>
                    <a:pt x="2218" y="3244"/>
                  </a:lnTo>
                  <a:lnTo>
                    <a:pt x="2218" y="3244"/>
                  </a:lnTo>
                  <a:lnTo>
                    <a:pt x="2218" y="3238"/>
                  </a:lnTo>
                  <a:lnTo>
                    <a:pt x="2218" y="3238"/>
                  </a:lnTo>
                  <a:lnTo>
                    <a:pt x="2218" y="3234"/>
                  </a:lnTo>
                  <a:lnTo>
                    <a:pt x="2218" y="3234"/>
                  </a:lnTo>
                  <a:lnTo>
                    <a:pt x="2218" y="3232"/>
                  </a:lnTo>
                  <a:lnTo>
                    <a:pt x="2218" y="3232"/>
                  </a:lnTo>
                  <a:lnTo>
                    <a:pt x="2218" y="3230"/>
                  </a:lnTo>
                  <a:lnTo>
                    <a:pt x="2218" y="3230"/>
                  </a:lnTo>
                  <a:lnTo>
                    <a:pt x="2216" y="3226"/>
                  </a:lnTo>
                  <a:lnTo>
                    <a:pt x="2216" y="3226"/>
                  </a:lnTo>
                  <a:lnTo>
                    <a:pt x="2216" y="3224"/>
                  </a:lnTo>
                  <a:lnTo>
                    <a:pt x="2216" y="3224"/>
                  </a:lnTo>
                  <a:lnTo>
                    <a:pt x="2216" y="3220"/>
                  </a:lnTo>
                  <a:lnTo>
                    <a:pt x="2216" y="3220"/>
                  </a:lnTo>
                  <a:lnTo>
                    <a:pt x="2216" y="3218"/>
                  </a:lnTo>
                  <a:lnTo>
                    <a:pt x="2216" y="3218"/>
                  </a:lnTo>
                  <a:lnTo>
                    <a:pt x="2214" y="3214"/>
                  </a:lnTo>
                  <a:lnTo>
                    <a:pt x="2214" y="3214"/>
                  </a:lnTo>
                  <a:lnTo>
                    <a:pt x="2214" y="3212"/>
                  </a:lnTo>
                  <a:lnTo>
                    <a:pt x="2214" y="3212"/>
                  </a:lnTo>
                  <a:lnTo>
                    <a:pt x="2212" y="3210"/>
                  </a:lnTo>
                  <a:lnTo>
                    <a:pt x="2212" y="3210"/>
                  </a:lnTo>
                  <a:lnTo>
                    <a:pt x="2210" y="3206"/>
                  </a:lnTo>
                  <a:lnTo>
                    <a:pt x="2210" y="3206"/>
                  </a:lnTo>
                  <a:lnTo>
                    <a:pt x="2210" y="3204"/>
                  </a:lnTo>
                  <a:lnTo>
                    <a:pt x="2210" y="3204"/>
                  </a:lnTo>
                  <a:lnTo>
                    <a:pt x="2210" y="3202"/>
                  </a:lnTo>
                  <a:lnTo>
                    <a:pt x="2210" y="3202"/>
                  </a:lnTo>
                  <a:lnTo>
                    <a:pt x="2208" y="3200"/>
                  </a:lnTo>
                  <a:lnTo>
                    <a:pt x="2208" y="3200"/>
                  </a:lnTo>
                  <a:lnTo>
                    <a:pt x="2206" y="3194"/>
                  </a:lnTo>
                  <a:lnTo>
                    <a:pt x="2206" y="3194"/>
                  </a:lnTo>
                  <a:lnTo>
                    <a:pt x="2204" y="3190"/>
                  </a:lnTo>
                  <a:lnTo>
                    <a:pt x="2204" y="3190"/>
                  </a:lnTo>
                  <a:lnTo>
                    <a:pt x="2204" y="3186"/>
                  </a:lnTo>
                  <a:lnTo>
                    <a:pt x="2204" y="3186"/>
                  </a:lnTo>
                  <a:lnTo>
                    <a:pt x="2202" y="3184"/>
                  </a:lnTo>
                  <a:lnTo>
                    <a:pt x="2202" y="3184"/>
                  </a:lnTo>
                  <a:lnTo>
                    <a:pt x="2204" y="3182"/>
                  </a:lnTo>
                  <a:lnTo>
                    <a:pt x="2204" y="3182"/>
                  </a:lnTo>
                  <a:lnTo>
                    <a:pt x="2204" y="3178"/>
                  </a:lnTo>
                  <a:lnTo>
                    <a:pt x="2204" y="3178"/>
                  </a:lnTo>
                  <a:lnTo>
                    <a:pt x="2202" y="3174"/>
                  </a:lnTo>
                  <a:lnTo>
                    <a:pt x="2202" y="3174"/>
                  </a:lnTo>
                  <a:lnTo>
                    <a:pt x="2202" y="3174"/>
                  </a:lnTo>
                  <a:lnTo>
                    <a:pt x="2202" y="3174"/>
                  </a:lnTo>
                  <a:lnTo>
                    <a:pt x="2202" y="3170"/>
                  </a:lnTo>
                  <a:lnTo>
                    <a:pt x="2202" y="3170"/>
                  </a:lnTo>
                  <a:lnTo>
                    <a:pt x="2202" y="3168"/>
                  </a:lnTo>
                  <a:lnTo>
                    <a:pt x="2202" y="3168"/>
                  </a:lnTo>
                  <a:lnTo>
                    <a:pt x="2202" y="3164"/>
                  </a:lnTo>
                  <a:lnTo>
                    <a:pt x="2202" y="3164"/>
                  </a:lnTo>
                  <a:lnTo>
                    <a:pt x="2202" y="3164"/>
                  </a:lnTo>
                  <a:lnTo>
                    <a:pt x="2204" y="3158"/>
                  </a:lnTo>
                  <a:lnTo>
                    <a:pt x="2204" y="3158"/>
                  </a:lnTo>
                  <a:lnTo>
                    <a:pt x="2202" y="3154"/>
                  </a:lnTo>
                  <a:lnTo>
                    <a:pt x="2202" y="3154"/>
                  </a:lnTo>
                  <a:lnTo>
                    <a:pt x="2202" y="3152"/>
                  </a:lnTo>
                  <a:lnTo>
                    <a:pt x="2202" y="3152"/>
                  </a:lnTo>
                  <a:lnTo>
                    <a:pt x="2202" y="3150"/>
                  </a:lnTo>
                  <a:lnTo>
                    <a:pt x="2202" y="3150"/>
                  </a:lnTo>
                  <a:lnTo>
                    <a:pt x="2204" y="3146"/>
                  </a:lnTo>
                  <a:lnTo>
                    <a:pt x="2204" y="3146"/>
                  </a:lnTo>
                  <a:lnTo>
                    <a:pt x="2202" y="3142"/>
                  </a:lnTo>
                  <a:lnTo>
                    <a:pt x="2202" y="3142"/>
                  </a:lnTo>
                  <a:lnTo>
                    <a:pt x="2202" y="3142"/>
                  </a:lnTo>
                  <a:lnTo>
                    <a:pt x="2202" y="3140"/>
                  </a:lnTo>
                  <a:lnTo>
                    <a:pt x="2202" y="3140"/>
                  </a:lnTo>
                  <a:lnTo>
                    <a:pt x="2202" y="3136"/>
                  </a:lnTo>
                  <a:lnTo>
                    <a:pt x="2202" y="3136"/>
                  </a:lnTo>
                  <a:lnTo>
                    <a:pt x="2200" y="3134"/>
                  </a:lnTo>
                  <a:lnTo>
                    <a:pt x="2200" y="3134"/>
                  </a:lnTo>
                  <a:lnTo>
                    <a:pt x="2200" y="3130"/>
                  </a:lnTo>
                  <a:lnTo>
                    <a:pt x="2200" y="3130"/>
                  </a:lnTo>
                  <a:lnTo>
                    <a:pt x="2200" y="3128"/>
                  </a:lnTo>
                  <a:lnTo>
                    <a:pt x="2200" y="3128"/>
                  </a:lnTo>
                  <a:lnTo>
                    <a:pt x="2200" y="3126"/>
                  </a:lnTo>
                  <a:lnTo>
                    <a:pt x="2200" y="3126"/>
                  </a:lnTo>
                  <a:lnTo>
                    <a:pt x="2200" y="3124"/>
                  </a:lnTo>
                  <a:lnTo>
                    <a:pt x="2200" y="3124"/>
                  </a:lnTo>
                  <a:lnTo>
                    <a:pt x="2200" y="3120"/>
                  </a:lnTo>
                  <a:lnTo>
                    <a:pt x="2200" y="3120"/>
                  </a:lnTo>
                  <a:lnTo>
                    <a:pt x="2200" y="3116"/>
                  </a:lnTo>
                  <a:lnTo>
                    <a:pt x="2200" y="3114"/>
                  </a:lnTo>
                  <a:lnTo>
                    <a:pt x="2200" y="3114"/>
                  </a:lnTo>
                  <a:lnTo>
                    <a:pt x="2200" y="3110"/>
                  </a:lnTo>
                  <a:lnTo>
                    <a:pt x="2200" y="3110"/>
                  </a:lnTo>
                  <a:lnTo>
                    <a:pt x="2198" y="3108"/>
                  </a:lnTo>
                  <a:lnTo>
                    <a:pt x="2198" y="3108"/>
                  </a:lnTo>
                  <a:lnTo>
                    <a:pt x="2198" y="3108"/>
                  </a:lnTo>
                  <a:lnTo>
                    <a:pt x="2198" y="3108"/>
                  </a:lnTo>
                  <a:lnTo>
                    <a:pt x="2198" y="3104"/>
                  </a:lnTo>
                  <a:lnTo>
                    <a:pt x="2198" y="3102"/>
                  </a:lnTo>
                  <a:lnTo>
                    <a:pt x="2198" y="3102"/>
                  </a:lnTo>
                  <a:lnTo>
                    <a:pt x="2196" y="3100"/>
                  </a:lnTo>
                  <a:lnTo>
                    <a:pt x="2196" y="3100"/>
                  </a:lnTo>
                  <a:lnTo>
                    <a:pt x="2194" y="3098"/>
                  </a:lnTo>
                  <a:lnTo>
                    <a:pt x="2194" y="3098"/>
                  </a:lnTo>
                  <a:lnTo>
                    <a:pt x="2194" y="3096"/>
                  </a:lnTo>
                  <a:lnTo>
                    <a:pt x="2194" y="3096"/>
                  </a:lnTo>
                  <a:lnTo>
                    <a:pt x="2192" y="3094"/>
                  </a:lnTo>
                  <a:lnTo>
                    <a:pt x="2192" y="3094"/>
                  </a:lnTo>
                  <a:lnTo>
                    <a:pt x="2190" y="3090"/>
                  </a:lnTo>
                  <a:lnTo>
                    <a:pt x="2190" y="3090"/>
                  </a:lnTo>
                  <a:lnTo>
                    <a:pt x="2190" y="3088"/>
                  </a:lnTo>
                  <a:lnTo>
                    <a:pt x="2190" y="3088"/>
                  </a:lnTo>
                  <a:lnTo>
                    <a:pt x="2190" y="3086"/>
                  </a:lnTo>
                  <a:lnTo>
                    <a:pt x="2190" y="3086"/>
                  </a:lnTo>
                  <a:lnTo>
                    <a:pt x="2190" y="3084"/>
                  </a:lnTo>
                  <a:lnTo>
                    <a:pt x="2190" y="3084"/>
                  </a:lnTo>
                  <a:lnTo>
                    <a:pt x="2190" y="3080"/>
                  </a:lnTo>
                  <a:lnTo>
                    <a:pt x="2190" y="3080"/>
                  </a:lnTo>
                  <a:lnTo>
                    <a:pt x="2190" y="3078"/>
                  </a:lnTo>
                  <a:lnTo>
                    <a:pt x="2190" y="3078"/>
                  </a:lnTo>
                  <a:lnTo>
                    <a:pt x="2190" y="3074"/>
                  </a:lnTo>
                  <a:lnTo>
                    <a:pt x="2190" y="3074"/>
                  </a:lnTo>
                  <a:lnTo>
                    <a:pt x="2190" y="3072"/>
                  </a:lnTo>
                  <a:lnTo>
                    <a:pt x="2190" y="3072"/>
                  </a:lnTo>
                  <a:lnTo>
                    <a:pt x="2188" y="3068"/>
                  </a:lnTo>
                  <a:lnTo>
                    <a:pt x="2188" y="3068"/>
                  </a:lnTo>
                  <a:lnTo>
                    <a:pt x="2188" y="3066"/>
                  </a:lnTo>
                  <a:lnTo>
                    <a:pt x="2188" y="3066"/>
                  </a:lnTo>
                  <a:lnTo>
                    <a:pt x="2188" y="3064"/>
                  </a:lnTo>
                  <a:lnTo>
                    <a:pt x="2188" y="3064"/>
                  </a:lnTo>
                  <a:lnTo>
                    <a:pt x="2186" y="3062"/>
                  </a:lnTo>
                  <a:lnTo>
                    <a:pt x="2186" y="3062"/>
                  </a:lnTo>
                  <a:lnTo>
                    <a:pt x="2188" y="3060"/>
                  </a:lnTo>
                  <a:lnTo>
                    <a:pt x="2188" y="3060"/>
                  </a:lnTo>
                  <a:lnTo>
                    <a:pt x="2188" y="3056"/>
                  </a:lnTo>
                  <a:lnTo>
                    <a:pt x="2188" y="3056"/>
                  </a:lnTo>
                  <a:lnTo>
                    <a:pt x="2188" y="3052"/>
                  </a:lnTo>
                  <a:lnTo>
                    <a:pt x="2188" y="3052"/>
                  </a:lnTo>
                  <a:lnTo>
                    <a:pt x="2186" y="3050"/>
                  </a:lnTo>
                  <a:lnTo>
                    <a:pt x="2186" y="3050"/>
                  </a:lnTo>
                  <a:lnTo>
                    <a:pt x="2186" y="3048"/>
                  </a:lnTo>
                  <a:lnTo>
                    <a:pt x="2186" y="3048"/>
                  </a:lnTo>
                  <a:lnTo>
                    <a:pt x="2186" y="3044"/>
                  </a:lnTo>
                  <a:lnTo>
                    <a:pt x="2186" y="3044"/>
                  </a:lnTo>
                  <a:lnTo>
                    <a:pt x="2184" y="3040"/>
                  </a:lnTo>
                  <a:lnTo>
                    <a:pt x="2184" y="3040"/>
                  </a:lnTo>
                  <a:lnTo>
                    <a:pt x="2184" y="3038"/>
                  </a:lnTo>
                  <a:lnTo>
                    <a:pt x="2184" y="3038"/>
                  </a:lnTo>
                  <a:lnTo>
                    <a:pt x="2184" y="3038"/>
                  </a:lnTo>
                  <a:lnTo>
                    <a:pt x="2184" y="3038"/>
                  </a:lnTo>
                  <a:lnTo>
                    <a:pt x="2184" y="3032"/>
                  </a:lnTo>
                  <a:lnTo>
                    <a:pt x="2184" y="3032"/>
                  </a:lnTo>
                  <a:lnTo>
                    <a:pt x="2182" y="3028"/>
                  </a:lnTo>
                  <a:lnTo>
                    <a:pt x="2182" y="3028"/>
                  </a:lnTo>
                  <a:lnTo>
                    <a:pt x="2182" y="3028"/>
                  </a:lnTo>
                  <a:lnTo>
                    <a:pt x="2182" y="3028"/>
                  </a:lnTo>
                  <a:lnTo>
                    <a:pt x="2180" y="3024"/>
                  </a:lnTo>
                  <a:lnTo>
                    <a:pt x="2180" y="3024"/>
                  </a:lnTo>
                  <a:lnTo>
                    <a:pt x="2180" y="3020"/>
                  </a:lnTo>
                  <a:lnTo>
                    <a:pt x="2180" y="3020"/>
                  </a:lnTo>
                  <a:lnTo>
                    <a:pt x="2182" y="3018"/>
                  </a:lnTo>
                  <a:lnTo>
                    <a:pt x="2182" y="3018"/>
                  </a:lnTo>
                  <a:lnTo>
                    <a:pt x="2182" y="3016"/>
                  </a:lnTo>
                  <a:lnTo>
                    <a:pt x="2182" y="3016"/>
                  </a:lnTo>
                  <a:lnTo>
                    <a:pt x="2182" y="3012"/>
                  </a:lnTo>
                  <a:lnTo>
                    <a:pt x="2182" y="3012"/>
                  </a:lnTo>
                  <a:lnTo>
                    <a:pt x="2182" y="3006"/>
                  </a:lnTo>
                  <a:lnTo>
                    <a:pt x="2182" y="3006"/>
                  </a:lnTo>
                  <a:lnTo>
                    <a:pt x="2180" y="3004"/>
                  </a:lnTo>
                  <a:lnTo>
                    <a:pt x="2180" y="3004"/>
                  </a:lnTo>
                  <a:lnTo>
                    <a:pt x="2180" y="3004"/>
                  </a:lnTo>
                  <a:lnTo>
                    <a:pt x="2178" y="3000"/>
                  </a:lnTo>
                  <a:lnTo>
                    <a:pt x="2178" y="3000"/>
                  </a:lnTo>
                  <a:lnTo>
                    <a:pt x="2180" y="2996"/>
                  </a:lnTo>
                  <a:lnTo>
                    <a:pt x="2180" y="2996"/>
                  </a:lnTo>
                  <a:lnTo>
                    <a:pt x="2180" y="2992"/>
                  </a:lnTo>
                  <a:lnTo>
                    <a:pt x="2180" y="2992"/>
                  </a:lnTo>
                  <a:lnTo>
                    <a:pt x="2178" y="2990"/>
                  </a:lnTo>
                  <a:lnTo>
                    <a:pt x="2178" y="2990"/>
                  </a:lnTo>
                  <a:lnTo>
                    <a:pt x="2178" y="2984"/>
                  </a:lnTo>
                  <a:lnTo>
                    <a:pt x="2178" y="2984"/>
                  </a:lnTo>
                  <a:lnTo>
                    <a:pt x="2178" y="2984"/>
                  </a:lnTo>
                  <a:lnTo>
                    <a:pt x="2178" y="2984"/>
                  </a:lnTo>
                  <a:lnTo>
                    <a:pt x="2178" y="2980"/>
                  </a:lnTo>
                  <a:lnTo>
                    <a:pt x="2178" y="2980"/>
                  </a:lnTo>
                  <a:lnTo>
                    <a:pt x="2178" y="2976"/>
                  </a:lnTo>
                  <a:lnTo>
                    <a:pt x="2178" y="2976"/>
                  </a:lnTo>
                  <a:lnTo>
                    <a:pt x="2176" y="2974"/>
                  </a:lnTo>
                  <a:lnTo>
                    <a:pt x="2176" y="2974"/>
                  </a:lnTo>
                  <a:lnTo>
                    <a:pt x="2176" y="2972"/>
                  </a:lnTo>
                  <a:lnTo>
                    <a:pt x="2176" y="2972"/>
                  </a:lnTo>
                  <a:lnTo>
                    <a:pt x="2178" y="2968"/>
                  </a:lnTo>
                  <a:lnTo>
                    <a:pt x="2178" y="2968"/>
                  </a:lnTo>
                  <a:lnTo>
                    <a:pt x="2176" y="2964"/>
                  </a:lnTo>
                  <a:lnTo>
                    <a:pt x="2176" y="2964"/>
                  </a:lnTo>
                  <a:lnTo>
                    <a:pt x="2176" y="2962"/>
                  </a:lnTo>
                  <a:lnTo>
                    <a:pt x="2176" y="2962"/>
                  </a:lnTo>
                  <a:lnTo>
                    <a:pt x="2176" y="2960"/>
                  </a:lnTo>
                  <a:lnTo>
                    <a:pt x="2176" y="2960"/>
                  </a:lnTo>
                  <a:lnTo>
                    <a:pt x="2174" y="2956"/>
                  </a:lnTo>
                  <a:lnTo>
                    <a:pt x="2174" y="2956"/>
                  </a:lnTo>
                  <a:lnTo>
                    <a:pt x="2172" y="2954"/>
                  </a:lnTo>
                  <a:lnTo>
                    <a:pt x="2172" y="2954"/>
                  </a:lnTo>
                  <a:lnTo>
                    <a:pt x="2172" y="2952"/>
                  </a:lnTo>
                  <a:lnTo>
                    <a:pt x="2170" y="2946"/>
                  </a:lnTo>
                  <a:lnTo>
                    <a:pt x="2170" y="2946"/>
                  </a:lnTo>
                  <a:lnTo>
                    <a:pt x="2170" y="2944"/>
                  </a:lnTo>
                  <a:lnTo>
                    <a:pt x="2170" y="2944"/>
                  </a:lnTo>
                  <a:lnTo>
                    <a:pt x="2170" y="2940"/>
                  </a:lnTo>
                  <a:lnTo>
                    <a:pt x="2170" y="2940"/>
                  </a:lnTo>
                  <a:lnTo>
                    <a:pt x="2170" y="2938"/>
                  </a:lnTo>
                  <a:lnTo>
                    <a:pt x="2170" y="2938"/>
                  </a:lnTo>
                  <a:lnTo>
                    <a:pt x="2170" y="2934"/>
                  </a:lnTo>
                  <a:lnTo>
                    <a:pt x="2170" y="2934"/>
                  </a:lnTo>
                  <a:lnTo>
                    <a:pt x="2168" y="2930"/>
                  </a:lnTo>
                  <a:lnTo>
                    <a:pt x="2168" y="2930"/>
                  </a:lnTo>
                  <a:lnTo>
                    <a:pt x="2168" y="2928"/>
                  </a:lnTo>
                  <a:lnTo>
                    <a:pt x="2168" y="2928"/>
                  </a:lnTo>
                  <a:lnTo>
                    <a:pt x="2168" y="2926"/>
                  </a:lnTo>
                  <a:lnTo>
                    <a:pt x="2168" y="2926"/>
                  </a:lnTo>
                  <a:lnTo>
                    <a:pt x="2168" y="2922"/>
                  </a:lnTo>
                  <a:lnTo>
                    <a:pt x="2168" y="2922"/>
                  </a:lnTo>
                  <a:lnTo>
                    <a:pt x="2168" y="2920"/>
                  </a:lnTo>
                  <a:lnTo>
                    <a:pt x="2168" y="2920"/>
                  </a:lnTo>
                  <a:lnTo>
                    <a:pt x="2168" y="2916"/>
                  </a:lnTo>
                  <a:lnTo>
                    <a:pt x="2168" y="2916"/>
                  </a:lnTo>
                  <a:lnTo>
                    <a:pt x="2168" y="2914"/>
                  </a:lnTo>
                  <a:lnTo>
                    <a:pt x="2168" y="2914"/>
                  </a:lnTo>
                  <a:lnTo>
                    <a:pt x="2168" y="2910"/>
                  </a:lnTo>
                  <a:lnTo>
                    <a:pt x="2168" y="2910"/>
                  </a:lnTo>
                  <a:lnTo>
                    <a:pt x="2168" y="2904"/>
                  </a:lnTo>
                  <a:lnTo>
                    <a:pt x="2168" y="2904"/>
                  </a:lnTo>
                  <a:lnTo>
                    <a:pt x="2168" y="2900"/>
                  </a:lnTo>
                  <a:lnTo>
                    <a:pt x="2168" y="2900"/>
                  </a:lnTo>
                  <a:lnTo>
                    <a:pt x="2166" y="2898"/>
                  </a:lnTo>
                  <a:lnTo>
                    <a:pt x="2166" y="2898"/>
                  </a:lnTo>
                  <a:lnTo>
                    <a:pt x="2166" y="2896"/>
                  </a:lnTo>
                  <a:lnTo>
                    <a:pt x="2166" y="2896"/>
                  </a:lnTo>
                  <a:lnTo>
                    <a:pt x="2166" y="2890"/>
                  </a:lnTo>
                  <a:lnTo>
                    <a:pt x="2166" y="2890"/>
                  </a:lnTo>
                  <a:lnTo>
                    <a:pt x="2166" y="2888"/>
                  </a:lnTo>
                  <a:lnTo>
                    <a:pt x="2166" y="2888"/>
                  </a:lnTo>
                  <a:lnTo>
                    <a:pt x="2164" y="2886"/>
                  </a:lnTo>
                  <a:lnTo>
                    <a:pt x="2164" y="2886"/>
                  </a:lnTo>
                  <a:lnTo>
                    <a:pt x="2162" y="2882"/>
                  </a:lnTo>
                  <a:lnTo>
                    <a:pt x="2162" y="2882"/>
                  </a:lnTo>
                  <a:lnTo>
                    <a:pt x="2162" y="2880"/>
                  </a:lnTo>
                  <a:lnTo>
                    <a:pt x="2162" y="2880"/>
                  </a:lnTo>
                  <a:lnTo>
                    <a:pt x="2162" y="2878"/>
                  </a:lnTo>
                  <a:lnTo>
                    <a:pt x="2162" y="2878"/>
                  </a:lnTo>
                  <a:lnTo>
                    <a:pt x="2162" y="2876"/>
                  </a:lnTo>
                  <a:lnTo>
                    <a:pt x="2162" y="2876"/>
                  </a:lnTo>
                  <a:lnTo>
                    <a:pt x="2164" y="2870"/>
                  </a:lnTo>
                  <a:lnTo>
                    <a:pt x="2164" y="2870"/>
                  </a:lnTo>
                  <a:lnTo>
                    <a:pt x="2164" y="2868"/>
                  </a:lnTo>
                  <a:lnTo>
                    <a:pt x="2164" y="2864"/>
                  </a:lnTo>
                  <a:lnTo>
                    <a:pt x="2164" y="2864"/>
                  </a:lnTo>
                  <a:lnTo>
                    <a:pt x="2164" y="2862"/>
                  </a:lnTo>
                  <a:lnTo>
                    <a:pt x="2164" y="2862"/>
                  </a:lnTo>
                  <a:lnTo>
                    <a:pt x="2164" y="2862"/>
                  </a:lnTo>
                  <a:lnTo>
                    <a:pt x="2164" y="2862"/>
                  </a:lnTo>
                  <a:lnTo>
                    <a:pt x="2164" y="2856"/>
                  </a:lnTo>
                  <a:lnTo>
                    <a:pt x="2164" y="2856"/>
                  </a:lnTo>
                  <a:lnTo>
                    <a:pt x="2162" y="2852"/>
                  </a:lnTo>
                  <a:lnTo>
                    <a:pt x="2162" y="2852"/>
                  </a:lnTo>
                  <a:lnTo>
                    <a:pt x="2160" y="2850"/>
                  </a:lnTo>
                  <a:lnTo>
                    <a:pt x="2160" y="2850"/>
                  </a:lnTo>
                  <a:lnTo>
                    <a:pt x="2160" y="2848"/>
                  </a:lnTo>
                  <a:lnTo>
                    <a:pt x="2160" y="2848"/>
                  </a:lnTo>
                  <a:lnTo>
                    <a:pt x="2160" y="2844"/>
                  </a:lnTo>
                  <a:lnTo>
                    <a:pt x="2160" y="2844"/>
                  </a:lnTo>
                  <a:lnTo>
                    <a:pt x="2158" y="2840"/>
                  </a:lnTo>
                  <a:lnTo>
                    <a:pt x="2158" y="2840"/>
                  </a:lnTo>
                  <a:lnTo>
                    <a:pt x="2156" y="2838"/>
                  </a:lnTo>
                  <a:lnTo>
                    <a:pt x="2156" y="2838"/>
                  </a:lnTo>
                  <a:lnTo>
                    <a:pt x="2156" y="2836"/>
                  </a:lnTo>
                  <a:lnTo>
                    <a:pt x="2156" y="2836"/>
                  </a:lnTo>
                  <a:lnTo>
                    <a:pt x="2158" y="2834"/>
                  </a:lnTo>
                  <a:lnTo>
                    <a:pt x="2158" y="2834"/>
                  </a:lnTo>
                  <a:lnTo>
                    <a:pt x="2158" y="2830"/>
                  </a:lnTo>
                  <a:lnTo>
                    <a:pt x="2158" y="2830"/>
                  </a:lnTo>
                  <a:lnTo>
                    <a:pt x="2156" y="2828"/>
                  </a:lnTo>
                  <a:lnTo>
                    <a:pt x="2156" y="2826"/>
                  </a:lnTo>
                  <a:lnTo>
                    <a:pt x="2156" y="2826"/>
                  </a:lnTo>
                  <a:lnTo>
                    <a:pt x="2156" y="2822"/>
                  </a:lnTo>
                  <a:lnTo>
                    <a:pt x="2156" y="2822"/>
                  </a:lnTo>
                  <a:lnTo>
                    <a:pt x="2154" y="2816"/>
                  </a:lnTo>
                  <a:lnTo>
                    <a:pt x="2154" y="2816"/>
                  </a:lnTo>
                  <a:lnTo>
                    <a:pt x="2154" y="2816"/>
                  </a:lnTo>
                  <a:lnTo>
                    <a:pt x="2154" y="2814"/>
                  </a:lnTo>
                  <a:lnTo>
                    <a:pt x="2154" y="2814"/>
                  </a:lnTo>
                  <a:lnTo>
                    <a:pt x="2150" y="2808"/>
                  </a:lnTo>
                  <a:lnTo>
                    <a:pt x="2150" y="2808"/>
                  </a:lnTo>
                  <a:lnTo>
                    <a:pt x="2150" y="2808"/>
                  </a:lnTo>
                  <a:lnTo>
                    <a:pt x="2148" y="2806"/>
                  </a:lnTo>
                  <a:lnTo>
                    <a:pt x="2148" y="2806"/>
                  </a:lnTo>
                  <a:lnTo>
                    <a:pt x="2148" y="2804"/>
                  </a:lnTo>
                  <a:lnTo>
                    <a:pt x="2148" y="2804"/>
                  </a:lnTo>
                  <a:lnTo>
                    <a:pt x="2148" y="2802"/>
                  </a:lnTo>
                  <a:lnTo>
                    <a:pt x="2148" y="2802"/>
                  </a:lnTo>
                  <a:lnTo>
                    <a:pt x="2148" y="2800"/>
                  </a:lnTo>
                  <a:lnTo>
                    <a:pt x="2148" y="2800"/>
                  </a:lnTo>
                  <a:lnTo>
                    <a:pt x="2148" y="2796"/>
                  </a:lnTo>
                  <a:lnTo>
                    <a:pt x="2148" y="2796"/>
                  </a:lnTo>
                  <a:lnTo>
                    <a:pt x="2148" y="2792"/>
                  </a:lnTo>
                  <a:lnTo>
                    <a:pt x="2148" y="2792"/>
                  </a:lnTo>
                  <a:lnTo>
                    <a:pt x="2148" y="2790"/>
                  </a:lnTo>
                  <a:lnTo>
                    <a:pt x="2148" y="2790"/>
                  </a:lnTo>
                  <a:lnTo>
                    <a:pt x="2148" y="2788"/>
                  </a:lnTo>
                  <a:lnTo>
                    <a:pt x="2148" y="2788"/>
                  </a:lnTo>
                  <a:lnTo>
                    <a:pt x="2148" y="2784"/>
                  </a:lnTo>
                  <a:lnTo>
                    <a:pt x="2148" y="2784"/>
                  </a:lnTo>
                  <a:lnTo>
                    <a:pt x="2148" y="2784"/>
                  </a:lnTo>
                  <a:lnTo>
                    <a:pt x="2148" y="2778"/>
                  </a:lnTo>
                  <a:lnTo>
                    <a:pt x="2148" y="2778"/>
                  </a:lnTo>
                  <a:lnTo>
                    <a:pt x="2148" y="2772"/>
                  </a:lnTo>
                  <a:lnTo>
                    <a:pt x="2148" y="2772"/>
                  </a:lnTo>
                  <a:lnTo>
                    <a:pt x="2144" y="2768"/>
                  </a:lnTo>
                  <a:lnTo>
                    <a:pt x="2144" y="2768"/>
                  </a:lnTo>
                  <a:lnTo>
                    <a:pt x="2144" y="2766"/>
                  </a:lnTo>
                  <a:lnTo>
                    <a:pt x="2144" y="2766"/>
                  </a:lnTo>
                  <a:lnTo>
                    <a:pt x="2142" y="2762"/>
                  </a:lnTo>
                  <a:lnTo>
                    <a:pt x="2142" y="2762"/>
                  </a:lnTo>
                  <a:lnTo>
                    <a:pt x="2142" y="2762"/>
                  </a:lnTo>
                  <a:lnTo>
                    <a:pt x="2140" y="2758"/>
                  </a:lnTo>
                  <a:lnTo>
                    <a:pt x="2142" y="2756"/>
                  </a:lnTo>
                  <a:lnTo>
                    <a:pt x="2142" y="2756"/>
                  </a:lnTo>
                  <a:lnTo>
                    <a:pt x="2142" y="2752"/>
                  </a:lnTo>
                  <a:lnTo>
                    <a:pt x="2142" y="2752"/>
                  </a:lnTo>
                  <a:lnTo>
                    <a:pt x="2142" y="2750"/>
                  </a:lnTo>
                  <a:lnTo>
                    <a:pt x="2142" y="2750"/>
                  </a:lnTo>
                  <a:lnTo>
                    <a:pt x="2142" y="2746"/>
                  </a:lnTo>
                  <a:lnTo>
                    <a:pt x="2142" y="2746"/>
                  </a:lnTo>
                  <a:lnTo>
                    <a:pt x="2144" y="2744"/>
                  </a:lnTo>
                  <a:lnTo>
                    <a:pt x="2144" y="2744"/>
                  </a:lnTo>
                  <a:lnTo>
                    <a:pt x="2146" y="2740"/>
                  </a:lnTo>
                  <a:lnTo>
                    <a:pt x="2146" y="2740"/>
                  </a:lnTo>
                  <a:lnTo>
                    <a:pt x="2146" y="2734"/>
                  </a:lnTo>
                  <a:lnTo>
                    <a:pt x="2144" y="2734"/>
                  </a:lnTo>
                  <a:lnTo>
                    <a:pt x="2144" y="2734"/>
                  </a:lnTo>
                  <a:lnTo>
                    <a:pt x="2144" y="2730"/>
                  </a:lnTo>
                  <a:lnTo>
                    <a:pt x="2142" y="2728"/>
                  </a:lnTo>
                  <a:lnTo>
                    <a:pt x="2142" y="2728"/>
                  </a:lnTo>
                  <a:lnTo>
                    <a:pt x="2142" y="2726"/>
                  </a:lnTo>
                  <a:lnTo>
                    <a:pt x="2142" y="2726"/>
                  </a:lnTo>
                  <a:lnTo>
                    <a:pt x="2140" y="2724"/>
                  </a:lnTo>
                  <a:lnTo>
                    <a:pt x="2140" y="2722"/>
                  </a:lnTo>
                  <a:lnTo>
                    <a:pt x="2140" y="2722"/>
                  </a:lnTo>
                  <a:lnTo>
                    <a:pt x="2140" y="2720"/>
                  </a:lnTo>
                  <a:lnTo>
                    <a:pt x="2140" y="2720"/>
                  </a:lnTo>
                  <a:lnTo>
                    <a:pt x="2138" y="2716"/>
                  </a:lnTo>
                  <a:lnTo>
                    <a:pt x="2138" y="2714"/>
                  </a:lnTo>
                  <a:lnTo>
                    <a:pt x="2138" y="2714"/>
                  </a:lnTo>
                  <a:lnTo>
                    <a:pt x="2138" y="2712"/>
                  </a:lnTo>
                  <a:lnTo>
                    <a:pt x="2138" y="2712"/>
                  </a:lnTo>
                  <a:lnTo>
                    <a:pt x="2136" y="2708"/>
                  </a:lnTo>
                  <a:lnTo>
                    <a:pt x="2136" y="2708"/>
                  </a:lnTo>
                  <a:lnTo>
                    <a:pt x="2136" y="2706"/>
                  </a:lnTo>
                  <a:lnTo>
                    <a:pt x="2136" y="2706"/>
                  </a:lnTo>
                  <a:lnTo>
                    <a:pt x="2136" y="2704"/>
                  </a:lnTo>
                  <a:lnTo>
                    <a:pt x="2136" y="2704"/>
                  </a:lnTo>
                  <a:lnTo>
                    <a:pt x="2136" y="2700"/>
                  </a:lnTo>
                  <a:lnTo>
                    <a:pt x="2136" y="2700"/>
                  </a:lnTo>
                  <a:lnTo>
                    <a:pt x="2136" y="2696"/>
                  </a:lnTo>
                  <a:lnTo>
                    <a:pt x="2136" y="2696"/>
                  </a:lnTo>
                  <a:lnTo>
                    <a:pt x="2134" y="2694"/>
                  </a:lnTo>
                  <a:lnTo>
                    <a:pt x="2134" y="2694"/>
                  </a:lnTo>
                  <a:lnTo>
                    <a:pt x="2134" y="2688"/>
                  </a:lnTo>
                  <a:lnTo>
                    <a:pt x="2134" y="2688"/>
                  </a:lnTo>
                  <a:lnTo>
                    <a:pt x="2132" y="2686"/>
                  </a:lnTo>
                  <a:lnTo>
                    <a:pt x="2132" y="2686"/>
                  </a:lnTo>
                  <a:lnTo>
                    <a:pt x="2132" y="2682"/>
                  </a:lnTo>
                  <a:lnTo>
                    <a:pt x="2132" y="2682"/>
                  </a:lnTo>
                  <a:lnTo>
                    <a:pt x="2132" y="2680"/>
                  </a:lnTo>
                  <a:lnTo>
                    <a:pt x="2132" y="2680"/>
                  </a:lnTo>
                  <a:lnTo>
                    <a:pt x="2130" y="2678"/>
                  </a:lnTo>
                  <a:lnTo>
                    <a:pt x="2130" y="2678"/>
                  </a:lnTo>
                  <a:lnTo>
                    <a:pt x="2132" y="2676"/>
                  </a:lnTo>
                  <a:lnTo>
                    <a:pt x="2132" y="2676"/>
                  </a:lnTo>
                  <a:lnTo>
                    <a:pt x="2132" y="2672"/>
                  </a:lnTo>
                  <a:lnTo>
                    <a:pt x="2132" y="2672"/>
                  </a:lnTo>
                  <a:lnTo>
                    <a:pt x="2132" y="2670"/>
                  </a:lnTo>
                  <a:lnTo>
                    <a:pt x="2132" y="2670"/>
                  </a:lnTo>
                  <a:lnTo>
                    <a:pt x="2132" y="2668"/>
                  </a:lnTo>
                  <a:lnTo>
                    <a:pt x="2132" y="2668"/>
                  </a:lnTo>
                  <a:lnTo>
                    <a:pt x="2132" y="2664"/>
                  </a:lnTo>
                  <a:lnTo>
                    <a:pt x="2132" y="2662"/>
                  </a:lnTo>
                  <a:lnTo>
                    <a:pt x="2132" y="2660"/>
                  </a:lnTo>
                  <a:lnTo>
                    <a:pt x="2132" y="2660"/>
                  </a:lnTo>
                  <a:lnTo>
                    <a:pt x="2130" y="2658"/>
                  </a:lnTo>
                  <a:lnTo>
                    <a:pt x="2130" y="2658"/>
                  </a:lnTo>
                  <a:lnTo>
                    <a:pt x="2130" y="2656"/>
                  </a:lnTo>
                  <a:lnTo>
                    <a:pt x="2130" y="2656"/>
                  </a:lnTo>
                  <a:lnTo>
                    <a:pt x="2128" y="2650"/>
                  </a:lnTo>
                  <a:lnTo>
                    <a:pt x="2128" y="2650"/>
                  </a:lnTo>
                  <a:lnTo>
                    <a:pt x="2128" y="2648"/>
                  </a:lnTo>
                  <a:lnTo>
                    <a:pt x="2128" y="2648"/>
                  </a:lnTo>
                  <a:lnTo>
                    <a:pt x="2128" y="2646"/>
                  </a:lnTo>
                  <a:lnTo>
                    <a:pt x="2128" y="2646"/>
                  </a:lnTo>
                  <a:lnTo>
                    <a:pt x="2128" y="2640"/>
                  </a:lnTo>
                  <a:lnTo>
                    <a:pt x="2128" y="2640"/>
                  </a:lnTo>
                  <a:lnTo>
                    <a:pt x="2128" y="2640"/>
                  </a:lnTo>
                  <a:lnTo>
                    <a:pt x="2128" y="2638"/>
                  </a:lnTo>
                  <a:lnTo>
                    <a:pt x="2128" y="2638"/>
                  </a:lnTo>
                  <a:lnTo>
                    <a:pt x="2128" y="2634"/>
                  </a:lnTo>
                  <a:lnTo>
                    <a:pt x="2128" y="2634"/>
                  </a:lnTo>
                  <a:lnTo>
                    <a:pt x="2126" y="2630"/>
                  </a:lnTo>
                  <a:lnTo>
                    <a:pt x="2126" y="2630"/>
                  </a:lnTo>
                  <a:lnTo>
                    <a:pt x="2124" y="2628"/>
                  </a:lnTo>
                  <a:lnTo>
                    <a:pt x="2124" y="2628"/>
                  </a:lnTo>
                  <a:lnTo>
                    <a:pt x="2124" y="2626"/>
                  </a:lnTo>
                  <a:lnTo>
                    <a:pt x="2124" y="2626"/>
                  </a:lnTo>
                  <a:lnTo>
                    <a:pt x="2124" y="2622"/>
                  </a:lnTo>
                  <a:lnTo>
                    <a:pt x="2124" y="2622"/>
                  </a:lnTo>
                  <a:lnTo>
                    <a:pt x="2124" y="2618"/>
                  </a:lnTo>
                  <a:lnTo>
                    <a:pt x="2124" y="2618"/>
                  </a:lnTo>
                  <a:lnTo>
                    <a:pt x="2122" y="2616"/>
                  </a:lnTo>
                  <a:lnTo>
                    <a:pt x="2122" y="2616"/>
                  </a:lnTo>
                  <a:lnTo>
                    <a:pt x="2122" y="2614"/>
                  </a:lnTo>
                  <a:lnTo>
                    <a:pt x="2122" y="2614"/>
                  </a:lnTo>
                  <a:lnTo>
                    <a:pt x="2120" y="2612"/>
                  </a:lnTo>
                  <a:lnTo>
                    <a:pt x="2120" y="2612"/>
                  </a:lnTo>
                  <a:lnTo>
                    <a:pt x="2120" y="2608"/>
                  </a:lnTo>
                  <a:lnTo>
                    <a:pt x="2120" y="2608"/>
                  </a:lnTo>
                  <a:lnTo>
                    <a:pt x="2120" y="2606"/>
                  </a:lnTo>
                  <a:lnTo>
                    <a:pt x="2120" y="2606"/>
                  </a:lnTo>
                  <a:lnTo>
                    <a:pt x="2120" y="2602"/>
                  </a:lnTo>
                  <a:lnTo>
                    <a:pt x="2120" y="2602"/>
                  </a:lnTo>
                  <a:lnTo>
                    <a:pt x="2120" y="2600"/>
                  </a:lnTo>
                  <a:lnTo>
                    <a:pt x="2120" y="2600"/>
                  </a:lnTo>
                  <a:lnTo>
                    <a:pt x="2120" y="2598"/>
                  </a:lnTo>
                  <a:lnTo>
                    <a:pt x="2120" y="2598"/>
                  </a:lnTo>
                  <a:lnTo>
                    <a:pt x="2120" y="2596"/>
                  </a:lnTo>
                  <a:lnTo>
                    <a:pt x="2120" y="2596"/>
                  </a:lnTo>
                  <a:lnTo>
                    <a:pt x="2122" y="2588"/>
                  </a:lnTo>
                  <a:lnTo>
                    <a:pt x="2122" y="2588"/>
                  </a:lnTo>
                  <a:lnTo>
                    <a:pt x="2122" y="2586"/>
                  </a:lnTo>
                  <a:lnTo>
                    <a:pt x="2122" y="2586"/>
                  </a:lnTo>
                  <a:lnTo>
                    <a:pt x="2122" y="2582"/>
                  </a:lnTo>
                  <a:lnTo>
                    <a:pt x="2122" y="2582"/>
                  </a:lnTo>
                  <a:lnTo>
                    <a:pt x="2120" y="2580"/>
                  </a:lnTo>
                  <a:lnTo>
                    <a:pt x="2120" y="2580"/>
                  </a:lnTo>
                  <a:lnTo>
                    <a:pt x="2120" y="2576"/>
                  </a:lnTo>
                  <a:lnTo>
                    <a:pt x="2120" y="2576"/>
                  </a:lnTo>
                  <a:lnTo>
                    <a:pt x="2120" y="2574"/>
                  </a:lnTo>
                  <a:lnTo>
                    <a:pt x="2120" y="2574"/>
                  </a:lnTo>
                  <a:lnTo>
                    <a:pt x="2120" y="2570"/>
                  </a:lnTo>
                  <a:lnTo>
                    <a:pt x="2120" y="2570"/>
                  </a:lnTo>
                  <a:lnTo>
                    <a:pt x="2120" y="2566"/>
                  </a:lnTo>
                  <a:lnTo>
                    <a:pt x="2120" y="2564"/>
                  </a:lnTo>
                  <a:lnTo>
                    <a:pt x="2120" y="2564"/>
                  </a:lnTo>
                  <a:lnTo>
                    <a:pt x="2118" y="2558"/>
                  </a:lnTo>
                  <a:lnTo>
                    <a:pt x="2118" y="2558"/>
                  </a:lnTo>
                  <a:lnTo>
                    <a:pt x="2118" y="2558"/>
                  </a:lnTo>
                  <a:lnTo>
                    <a:pt x="2118" y="2558"/>
                  </a:lnTo>
                  <a:lnTo>
                    <a:pt x="2118" y="2556"/>
                  </a:lnTo>
                  <a:lnTo>
                    <a:pt x="2118" y="2556"/>
                  </a:lnTo>
                  <a:lnTo>
                    <a:pt x="2118" y="2552"/>
                  </a:lnTo>
                  <a:lnTo>
                    <a:pt x="2118" y="2552"/>
                  </a:lnTo>
                  <a:lnTo>
                    <a:pt x="2116" y="2548"/>
                  </a:lnTo>
                  <a:lnTo>
                    <a:pt x="2116" y="2548"/>
                  </a:lnTo>
                  <a:lnTo>
                    <a:pt x="2114" y="2546"/>
                  </a:lnTo>
                  <a:lnTo>
                    <a:pt x="2114" y="2546"/>
                  </a:lnTo>
                  <a:lnTo>
                    <a:pt x="2114" y="2542"/>
                  </a:lnTo>
                  <a:lnTo>
                    <a:pt x="2114" y="2542"/>
                  </a:lnTo>
                  <a:lnTo>
                    <a:pt x="2112" y="2540"/>
                  </a:lnTo>
                  <a:lnTo>
                    <a:pt x="2112" y="2540"/>
                  </a:lnTo>
                  <a:lnTo>
                    <a:pt x="2112" y="2536"/>
                  </a:lnTo>
                  <a:lnTo>
                    <a:pt x="2112" y="2536"/>
                  </a:lnTo>
                  <a:lnTo>
                    <a:pt x="2110" y="2534"/>
                  </a:lnTo>
                  <a:lnTo>
                    <a:pt x="2110" y="2534"/>
                  </a:lnTo>
                  <a:lnTo>
                    <a:pt x="2108" y="2528"/>
                  </a:lnTo>
                  <a:lnTo>
                    <a:pt x="2108" y="2528"/>
                  </a:lnTo>
                  <a:lnTo>
                    <a:pt x="2108" y="2522"/>
                  </a:lnTo>
                  <a:lnTo>
                    <a:pt x="2108" y="2522"/>
                  </a:lnTo>
                  <a:lnTo>
                    <a:pt x="2108" y="2520"/>
                  </a:lnTo>
                  <a:lnTo>
                    <a:pt x="2108" y="2520"/>
                  </a:lnTo>
                  <a:lnTo>
                    <a:pt x="2110" y="2516"/>
                  </a:lnTo>
                  <a:lnTo>
                    <a:pt x="2110" y="2516"/>
                  </a:lnTo>
                  <a:lnTo>
                    <a:pt x="2108" y="2512"/>
                  </a:lnTo>
                  <a:lnTo>
                    <a:pt x="2108" y="2512"/>
                  </a:lnTo>
                  <a:lnTo>
                    <a:pt x="2108" y="2510"/>
                  </a:lnTo>
                  <a:lnTo>
                    <a:pt x="2108" y="2510"/>
                  </a:lnTo>
                  <a:lnTo>
                    <a:pt x="2106" y="2506"/>
                  </a:lnTo>
                  <a:lnTo>
                    <a:pt x="2106" y="2506"/>
                  </a:lnTo>
                  <a:lnTo>
                    <a:pt x="2106" y="2504"/>
                  </a:lnTo>
                  <a:lnTo>
                    <a:pt x="2106" y="2504"/>
                  </a:lnTo>
                  <a:lnTo>
                    <a:pt x="2106" y="2500"/>
                  </a:lnTo>
                  <a:lnTo>
                    <a:pt x="2106" y="2498"/>
                  </a:lnTo>
                  <a:lnTo>
                    <a:pt x="2106" y="2498"/>
                  </a:lnTo>
                  <a:lnTo>
                    <a:pt x="2106" y="2496"/>
                  </a:lnTo>
                  <a:lnTo>
                    <a:pt x="2106" y="2496"/>
                  </a:lnTo>
                  <a:lnTo>
                    <a:pt x="2108" y="2492"/>
                  </a:lnTo>
                  <a:lnTo>
                    <a:pt x="2108" y="2492"/>
                  </a:lnTo>
                  <a:lnTo>
                    <a:pt x="2108" y="2488"/>
                  </a:lnTo>
                  <a:lnTo>
                    <a:pt x="2108" y="2488"/>
                  </a:lnTo>
                  <a:lnTo>
                    <a:pt x="2106" y="2480"/>
                  </a:lnTo>
                  <a:lnTo>
                    <a:pt x="2106" y="2480"/>
                  </a:lnTo>
                  <a:lnTo>
                    <a:pt x="2106" y="2478"/>
                  </a:lnTo>
                  <a:lnTo>
                    <a:pt x="2106" y="2478"/>
                  </a:lnTo>
                  <a:lnTo>
                    <a:pt x="2104" y="2474"/>
                  </a:lnTo>
                  <a:lnTo>
                    <a:pt x="2104" y="2468"/>
                  </a:lnTo>
                  <a:lnTo>
                    <a:pt x="2104" y="2468"/>
                  </a:lnTo>
                  <a:lnTo>
                    <a:pt x="2104" y="2466"/>
                  </a:lnTo>
                  <a:lnTo>
                    <a:pt x="2104" y="2466"/>
                  </a:lnTo>
                  <a:lnTo>
                    <a:pt x="2104" y="2462"/>
                  </a:lnTo>
                  <a:lnTo>
                    <a:pt x="2104" y="2462"/>
                  </a:lnTo>
                  <a:lnTo>
                    <a:pt x="2104" y="2456"/>
                  </a:lnTo>
                  <a:lnTo>
                    <a:pt x="2104" y="2456"/>
                  </a:lnTo>
                  <a:lnTo>
                    <a:pt x="2102" y="2450"/>
                  </a:lnTo>
                  <a:lnTo>
                    <a:pt x="2100" y="2450"/>
                  </a:lnTo>
                  <a:lnTo>
                    <a:pt x="2100" y="2450"/>
                  </a:lnTo>
                  <a:lnTo>
                    <a:pt x="2098" y="2446"/>
                  </a:lnTo>
                  <a:lnTo>
                    <a:pt x="2098" y="2446"/>
                  </a:lnTo>
                  <a:lnTo>
                    <a:pt x="2098" y="2444"/>
                  </a:lnTo>
                  <a:lnTo>
                    <a:pt x="2098" y="2444"/>
                  </a:lnTo>
                  <a:lnTo>
                    <a:pt x="2096" y="2440"/>
                  </a:lnTo>
                  <a:lnTo>
                    <a:pt x="2096" y="2438"/>
                  </a:lnTo>
                  <a:lnTo>
                    <a:pt x="2096" y="2438"/>
                  </a:lnTo>
                  <a:lnTo>
                    <a:pt x="2098" y="2436"/>
                  </a:lnTo>
                  <a:lnTo>
                    <a:pt x="2098" y="2436"/>
                  </a:lnTo>
                  <a:lnTo>
                    <a:pt x="2098" y="2432"/>
                  </a:lnTo>
                  <a:lnTo>
                    <a:pt x="2098" y="2432"/>
                  </a:lnTo>
                  <a:lnTo>
                    <a:pt x="2098" y="2428"/>
                  </a:lnTo>
                  <a:lnTo>
                    <a:pt x="2098" y="2428"/>
                  </a:lnTo>
                  <a:lnTo>
                    <a:pt x="2098" y="2426"/>
                  </a:lnTo>
                  <a:lnTo>
                    <a:pt x="2098" y="2426"/>
                  </a:lnTo>
                  <a:lnTo>
                    <a:pt x="2096" y="2422"/>
                  </a:lnTo>
                  <a:lnTo>
                    <a:pt x="2096" y="2422"/>
                  </a:lnTo>
                  <a:lnTo>
                    <a:pt x="2096" y="2420"/>
                  </a:lnTo>
                  <a:lnTo>
                    <a:pt x="2096" y="2420"/>
                  </a:lnTo>
                  <a:lnTo>
                    <a:pt x="2096" y="2420"/>
                  </a:lnTo>
                  <a:lnTo>
                    <a:pt x="2096" y="2420"/>
                  </a:lnTo>
                  <a:lnTo>
                    <a:pt x="2096" y="2414"/>
                  </a:lnTo>
                  <a:lnTo>
                    <a:pt x="2096" y="2414"/>
                  </a:lnTo>
                  <a:lnTo>
                    <a:pt x="2094" y="2412"/>
                  </a:lnTo>
                  <a:lnTo>
                    <a:pt x="2094" y="2412"/>
                  </a:lnTo>
                  <a:lnTo>
                    <a:pt x="2092" y="2410"/>
                  </a:lnTo>
                  <a:lnTo>
                    <a:pt x="2092" y="2410"/>
                  </a:lnTo>
                  <a:lnTo>
                    <a:pt x="2092" y="2410"/>
                  </a:lnTo>
                  <a:lnTo>
                    <a:pt x="2090" y="2406"/>
                  </a:lnTo>
                  <a:lnTo>
                    <a:pt x="2090" y="2406"/>
                  </a:lnTo>
                  <a:lnTo>
                    <a:pt x="2090" y="2402"/>
                  </a:lnTo>
                  <a:lnTo>
                    <a:pt x="2088" y="2400"/>
                  </a:lnTo>
                  <a:lnTo>
                    <a:pt x="2088" y="2400"/>
                  </a:lnTo>
                  <a:lnTo>
                    <a:pt x="2088" y="2398"/>
                  </a:lnTo>
                  <a:lnTo>
                    <a:pt x="2088" y="2398"/>
                  </a:lnTo>
                  <a:lnTo>
                    <a:pt x="2090" y="2396"/>
                  </a:lnTo>
                  <a:lnTo>
                    <a:pt x="2090" y="2396"/>
                  </a:lnTo>
                  <a:lnTo>
                    <a:pt x="2092" y="2392"/>
                  </a:lnTo>
                  <a:lnTo>
                    <a:pt x="2092" y="2392"/>
                  </a:lnTo>
                  <a:lnTo>
                    <a:pt x="2092" y="2386"/>
                  </a:lnTo>
                  <a:lnTo>
                    <a:pt x="2092" y="2386"/>
                  </a:lnTo>
                  <a:lnTo>
                    <a:pt x="2092" y="2386"/>
                  </a:lnTo>
                  <a:lnTo>
                    <a:pt x="2092" y="2386"/>
                  </a:lnTo>
                  <a:lnTo>
                    <a:pt x="2092" y="2384"/>
                  </a:lnTo>
                  <a:lnTo>
                    <a:pt x="2092" y="2384"/>
                  </a:lnTo>
                  <a:lnTo>
                    <a:pt x="2092" y="2380"/>
                  </a:lnTo>
                  <a:lnTo>
                    <a:pt x="2092" y="2380"/>
                  </a:lnTo>
                  <a:lnTo>
                    <a:pt x="2090" y="2376"/>
                  </a:lnTo>
                  <a:lnTo>
                    <a:pt x="2090" y="2376"/>
                  </a:lnTo>
                  <a:lnTo>
                    <a:pt x="2090" y="2376"/>
                  </a:lnTo>
                  <a:lnTo>
                    <a:pt x="2090" y="2376"/>
                  </a:lnTo>
                  <a:lnTo>
                    <a:pt x="2090" y="2374"/>
                  </a:lnTo>
                  <a:lnTo>
                    <a:pt x="2090" y="2374"/>
                  </a:lnTo>
                  <a:lnTo>
                    <a:pt x="2092" y="2372"/>
                  </a:lnTo>
                  <a:lnTo>
                    <a:pt x="2092" y="2372"/>
                  </a:lnTo>
                  <a:lnTo>
                    <a:pt x="2092" y="2364"/>
                  </a:lnTo>
                  <a:lnTo>
                    <a:pt x="2092" y="2364"/>
                  </a:lnTo>
                  <a:lnTo>
                    <a:pt x="2090" y="2360"/>
                  </a:lnTo>
                  <a:lnTo>
                    <a:pt x="2090" y="2360"/>
                  </a:lnTo>
                  <a:lnTo>
                    <a:pt x="2088" y="2358"/>
                  </a:lnTo>
                  <a:lnTo>
                    <a:pt x="2088" y="2358"/>
                  </a:lnTo>
                  <a:lnTo>
                    <a:pt x="2088" y="2354"/>
                  </a:lnTo>
                  <a:lnTo>
                    <a:pt x="2086" y="2354"/>
                  </a:lnTo>
                  <a:lnTo>
                    <a:pt x="2086" y="2354"/>
                  </a:lnTo>
                  <a:lnTo>
                    <a:pt x="2088" y="2352"/>
                  </a:lnTo>
                  <a:lnTo>
                    <a:pt x="2088" y="2352"/>
                  </a:lnTo>
                  <a:lnTo>
                    <a:pt x="2088" y="2348"/>
                  </a:lnTo>
                  <a:lnTo>
                    <a:pt x="2088" y="2348"/>
                  </a:lnTo>
                  <a:lnTo>
                    <a:pt x="2086" y="2344"/>
                  </a:lnTo>
                  <a:lnTo>
                    <a:pt x="2086" y="2344"/>
                  </a:lnTo>
                  <a:lnTo>
                    <a:pt x="2084" y="2342"/>
                  </a:lnTo>
                  <a:lnTo>
                    <a:pt x="2084" y="2342"/>
                  </a:lnTo>
                  <a:lnTo>
                    <a:pt x="2082" y="2336"/>
                  </a:lnTo>
                  <a:lnTo>
                    <a:pt x="2082" y="2336"/>
                  </a:lnTo>
                  <a:lnTo>
                    <a:pt x="2080" y="2332"/>
                  </a:lnTo>
                  <a:lnTo>
                    <a:pt x="2080" y="2332"/>
                  </a:lnTo>
                  <a:lnTo>
                    <a:pt x="2080" y="2330"/>
                  </a:lnTo>
                  <a:lnTo>
                    <a:pt x="2080" y="2330"/>
                  </a:lnTo>
                  <a:lnTo>
                    <a:pt x="2080" y="2328"/>
                  </a:lnTo>
                  <a:lnTo>
                    <a:pt x="2080" y="2328"/>
                  </a:lnTo>
                  <a:lnTo>
                    <a:pt x="2078" y="2324"/>
                  </a:lnTo>
                  <a:lnTo>
                    <a:pt x="2078" y="2324"/>
                  </a:lnTo>
                  <a:lnTo>
                    <a:pt x="2078" y="2322"/>
                  </a:lnTo>
                  <a:lnTo>
                    <a:pt x="2078" y="2322"/>
                  </a:lnTo>
                  <a:lnTo>
                    <a:pt x="2078" y="2320"/>
                  </a:lnTo>
                  <a:lnTo>
                    <a:pt x="2078" y="2320"/>
                  </a:lnTo>
                  <a:lnTo>
                    <a:pt x="2080" y="2316"/>
                  </a:lnTo>
                  <a:lnTo>
                    <a:pt x="2080" y="2316"/>
                  </a:lnTo>
                  <a:lnTo>
                    <a:pt x="2078" y="2312"/>
                  </a:lnTo>
                  <a:lnTo>
                    <a:pt x="2078" y="2312"/>
                  </a:lnTo>
                  <a:lnTo>
                    <a:pt x="2078" y="2312"/>
                  </a:lnTo>
                  <a:lnTo>
                    <a:pt x="2078" y="2312"/>
                  </a:lnTo>
                  <a:lnTo>
                    <a:pt x="2078" y="2308"/>
                  </a:lnTo>
                  <a:lnTo>
                    <a:pt x="2078" y="2308"/>
                  </a:lnTo>
                  <a:lnTo>
                    <a:pt x="2080" y="2306"/>
                  </a:lnTo>
                  <a:lnTo>
                    <a:pt x="2080" y="2306"/>
                  </a:lnTo>
                  <a:lnTo>
                    <a:pt x="2080" y="2304"/>
                  </a:lnTo>
                  <a:lnTo>
                    <a:pt x="2080" y="2304"/>
                  </a:lnTo>
                  <a:lnTo>
                    <a:pt x="2080" y="2300"/>
                  </a:lnTo>
                  <a:lnTo>
                    <a:pt x="2080" y="2300"/>
                  </a:lnTo>
                  <a:lnTo>
                    <a:pt x="2078" y="2296"/>
                  </a:lnTo>
                  <a:lnTo>
                    <a:pt x="2078" y="2296"/>
                  </a:lnTo>
                  <a:lnTo>
                    <a:pt x="2078" y="2294"/>
                  </a:lnTo>
                  <a:lnTo>
                    <a:pt x="2078" y="2294"/>
                  </a:lnTo>
                  <a:lnTo>
                    <a:pt x="2078" y="2288"/>
                  </a:lnTo>
                  <a:lnTo>
                    <a:pt x="2078" y="2288"/>
                  </a:lnTo>
                  <a:lnTo>
                    <a:pt x="2078" y="2288"/>
                  </a:lnTo>
                  <a:lnTo>
                    <a:pt x="2076" y="2284"/>
                  </a:lnTo>
                  <a:lnTo>
                    <a:pt x="2076" y="2284"/>
                  </a:lnTo>
                  <a:lnTo>
                    <a:pt x="2076" y="2282"/>
                  </a:lnTo>
                  <a:lnTo>
                    <a:pt x="2076" y="2282"/>
                  </a:lnTo>
                  <a:lnTo>
                    <a:pt x="2076" y="2278"/>
                  </a:lnTo>
                  <a:lnTo>
                    <a:pt x="2076" y="2278"/>
                  </a:lnTo>
                  <a:lnTo>
                    <a:pt x="2074" y="2276"/>
                  </a:lnTo>
                  <a:lnTo>
                    <a:pt x="2074" y="2276"/>
                  </a:lnTo>
                  <a:lnTo>
                    <a:pt x="2072" y="2272"/>
                  </a:lnTo>
                  <a:lnTo>
                    <a:pt x="2072" y="2272"/>
                  </a:lnTo>
                  <a:lnTo>
                    <a:pt x="2072" y="2270"/>
                  </a:lnTo>
                  <a:lnTo>
                    <a:pt x="2072" y="2270"/>
                  </a:lnTo>
                  <a:lnTo>
                    <a:pt x="2070" y="2268"/>
                  </a:lnTo>
                  <a:lnTo>
                    <a:pt x="2070" y="2268"/>
                  </a:lnTo>
                  <a:lnTo>
                    <a:pt x="2070" y="2264"/>
                  </a:lnTo>
                  <a:lnTo>
                    <a:pt x="2070" y="2264"/>
                  </a:lnTo>
                  <a:lnTo>
                    <a:pt x="2070" y="2262"/>
                  </a:lnTo>
                  <a:lnTo>
                    <a:pt x="2070" y="2262"/>
                  </a:lnTo>
                  <a:lnTo>
                    <a:pt x="2070" y="2258"/>
                  </a:lnTo>
                  <a:lnTo>
                    <a:pt x="2070" y="2258"/>
                  </a:lnTo>
                  <a:lnTo>
                    <a:pt x="2070" y="2256"/>
                  </a:lnTo>
                  <a:lnTo>
                    <a:pt x="2070" y="2256"/>
                  </a:lnTo>
                  <a:lnTo>
                    <a:pt x="2070" y="2252"/>
                  </a:lnTo>
                  <a:lnTo>
                    <a:pt x="2070" y="2252"/>
                  </a:lnTo>
                  <a:lnTo>
                    <a:pt x="2068" y="2250"/>
                  </a:lnTo>
                  <a:lnTo>
                    <a:pt x="2068" y="2250"/>
                  </a:lnTo>
                  <a:lnTo>
                    <a:pt x="2068" y="2248"/>
                  </a:lnTo>
                  <a:lnTo>
                    <a:pt x="2068" y="2248"/>
                  </a:lnTo>
                  <a:lnTo>
                    <a:pt x="2066" y="2244"/>
                  </a:lnTo>
                  <a:lnTo>
                    <a:pt x="2066" y="2244"/>
                  </a:lnTo>
                  <a:lnTo>
                    <a:pt x="2066" y="2242"/>
                  </a:lnTo>
                  <a:lnTo>
                    <a:pt x="2066" y="2242"/>
                  </a:lnTo>
                  <a:lnTo>
                    <a:pt x="2066" y="2240"/>
                  </a:lnTo>
                  <a:lnTo>
                    <a:pt x="2066" y="2240"/>
                  </a:lnTo>
                  <a:lnTo>
                    <a:pt x="2066" y="2236"/>
                  </a:lnTo>
                  <a:lnTo>
                    <a:pt x="2066" y="2236"/>
                  </a:lnTo>
                  <a:lnTo>
                    <a:pt x="2066" y="2232"/>
                  </a:lnTo>
                  <a:lnTo>
                    <a:pt x="2066" y="2232"/>
                  </a:lnTo>
                  <a:lnTo>
                    <a:pt x="2066" y="2230"/>
                  </a:lnTo>
                  <a:lnTo>
                    <a:pt x="2066" y="2230"/>
                  </a:lnTo>
                  <a:lnTo>
                    <a:pt x="2066" y="2224"/>
                  </a:lnTo>
                  <a:lnTo>
                    <a:pt x="2066" y="2224"/>
                  </a:lnTo>
                  <a:lnTo>
                    <a:pt x="2066" y="2222"/>
                  </a:lnTo>
                  <a:lnTo>
                    <a:pt x="2066" y="2222"/>
                  </a:lnTo>
                  <a:lnTo>
                    <a:pt x="2066" y="2218"/>
                  </a:lnTo>
                  <a:lnTo>
                    <a:pt x="2066" y="2218"/>
                  </a:lnTo>
                  <a:lnTo>
                    <a:pt x="2064" y="2216"/>
                  </a:lnTo>
                  <a:lnTo>
                    <a:pt x="2064" y="2216"/>
                  </a:lnTo>
                  <a:lnTo>
                    <a:pt x="2064" y="2214"/>
                  </a:lnTo>
                  <a:lnTo>
                    <a:pt x="2064" y="2214"/>
                  </a:lnTo>
                  <a:lnTo>
                    <a:pt x="2062" y="2208"/>
                  </a:lnTo>
                  <a:lnTo>
                    <a:pt x="2062" y="2208"/>
                  </a:lnTo>
                  <a:lnTo>
                    <a:pt x="2062" y="2206"/>
                  </a:lnTo>
                  <a:lnTo>
                    <a:pt x="2062" y="2206"/>
                  </a:lnTo>
                  <a:lnTo>
                    <a:pt x="2062" y="2202"/>
                  </a:lnTo>
                  <a:lnTo>
                    <a:pt x="2062" y="2202"/>
                  </a:lnTo>
                  <a:lnTo>
                    <a:pt x="2062" y="2198"/>
                  </a:lnTo>
                  <a:lnTo>
                    <a:pt x="2062" y="2198"/>
                  </a:lnTo>
                  <a:lnTo>
                    <a:pt x="2062" y="2194"/>
                  </a:lnTo>
                  <a:lnTo>
                    <a:pt x="2062" y="2194"/>
                  </a:lnTo>
                  <a:lnTo>
                    <a:pt x="2062" y="2192"/>
                  </a:lnTo>
                  <a:lnTo>
                    <a:pt x="2062" y="2192"/>
                  </a:lnTo>
                  <a:lnTo>
                    <a:pt x="2060" y="2188"/>
                  </a:lnTo>
                  <a:lnTo>
                    <a:pt x="2060" y="2188"/>
                  </a:lnTo>
                  <a:lnTo>
                    <a:pt x="2060" y="2186"/>
                  </a:lnTo>
                  <a:lnTo>
                    <a:pt x="2060" y="2186"/>
                  </a:lnTo>
                  <a:lnTo>
                    <a:pt x="2060" y="2184"/>
                  </a:lnTo>
                  <a:lnTo>
                    <a:pt x="2060" y="2184"/>
                  </a:lnTo>
                  <a:lnTo>
                    <a:pt x="2060" y="2180"/>
                  </a:lnTo>
                  <a:lnTo>
                    <a:pt x="2060" y="2180"/>
                  </a:lnTo>
                  <a:lnTo>
                    <a:pt x="2060" y="2178"/>
                  </a:lnTo>
                  <a:lnTo>
                    <a:pt x="2060" y="2178"/>
                  </a:lnTo>
                  <a:lnTo>
                    <a:pt x="2060" y="2174"/>
                  </a:lnTo>
                  <a:lnTo>
                    <a:pt x="2060" y="2174"/>
                  </a:lnTo>
                  <a:lnTo>
                    <a:pt x="2058" y="2172"/>
                  </a:lnTo>
                  <a:lnTo>
                    <a:pt x="2058" y="2172"/>
                  </a:lnTo>
                  <a:lnTo>
                    <a:pt x="2058" y="2168"/>
                  </a:lnTo>
                  <a:lnTo>
                    <a:pt x="2058" y="2168"/>
                  </a:lnTo>
                  <a:lnTo>
                    <a:pt x="2058" y="2166"/>
                  </a:lnTo>
                  <a:lnTo>
                    <a:pt x="2058" y="2166"/>
                  </a:lnTo>
                  <a:lnTo>
                    <a:pt x="2058" y="2164"/>
                  </a:lnTo>
                  <a:lnTo>
                    <a:pt x="2058" y="2164"/>
                  </a:lnTo>
                  <a:lnTo>
                    <a:pt x="2058" y="2160"/>
                  </a:lnTo>
                  <a:lnTo>
                    <a:pt x="2058" y="2160"/>
                  </a:lnTo>
                  <a:lnTo>
                    <a:pt x="2056" y="2158"/>
                  </a:lnTo>
                  <a:lnTo>
                    <a:pt x="2056" y="2158"/>
                  </a:lnTo>
                  <a:lnTo>
                    <a:pt x="2056" y="2154"/>
                  </a:lnTo>
                  <a:lnTo>
                    <a:pt x="2056" y="2154"/>
                  </a:lnTo>
                  <a:lnTo>
                    <a:pt x="2056" y="2152"/>
                  </a:lnTo>
                  <a:lnTo>
                    <a:pt x="2056" y="2152"/>
                  </a:lnTo>
                  <a:lnTo>
                    <a:pt x="2054" y="2148"/>
                  </a:lnTo>
                  <a:lnTo>
                    <a:pt x="2054" y="2148"/>
                  </a:lnTo>
                  <a:lnTo>
                    <a:pt x="2054" y="2146"/>
                  </a:lnTo>
                  <a:lnTo>
                    <a:pt x="2054" y="2144"/>
                  </a:lnTo>
                  <a:lnTo>
                    <a:pt x="2054" y="2144"/>
                  </a:lnTo>
                  <a:lnTo>
                    <a:pt x="2052" y="2140"/>
                  </a:lnTo>
                  <a:lnTo>
                    <a:pt x="2052" y="2140"/>
                  </a:lnTo>
                  <a:lnTo>
                    <a:pt x="2052" y="2138"/>
                  </a:lnTo>
                  <a:lnTo>
                    <a:pt x="2052" y="2138"/>
                  </a:lnTo>
                  <a:lnTo>
                    <a:pt x="2052" y="2134"/>
                  </a:lnTo>
                  <a:lnTo>
                    <a:pt x="2052" y="2134"/>
                  </a:lnTo>
                  <a:lnTo>
                    <a:pt x="2052" y="2132"/>
                  </a:lnTo>
                  <a:lnTo>
                    <a:pt x="2052" y="2132"/>
                  </a:lnTo>
                  <a:lnTo>
                    <a:pt x="2052" y="2128"/>
                  </a:lnTo>
                  <a:lnTo>
                    <a:pt x="2052" y="2128"/>
                  </a:lnTo>
                  <a:lnTo>
                    <a:pt x="2052" y="2126"/>
                  </a:lnTo>
                  <a:lnTo>
                    <a:pt x="2052" y="2126"/>
                  </a:lnTo>
                  <a:lnTo>
                    <a:pt x="2050" y="2124"/>
                  </a:lnTo>
                  <a:lnTo>
                    <a:pt x="2050" y="2120"/>
                  </a:lnTo>
                  <a:lnTo>
                    <a:pt x="2050" y="2120"/>
                  </a:lnTo>
                  <a:lnTo>
                    <a:pt x="2050" y="2118"/>
                  </a:lnTo>
                  <a:lnTo>
                    <a:pt x="2050" y="2118"/>
                  </a:lnTo>
                  <a:lnTo>
                    <a:pt x="2048" y="2114"/>
                  </a:lnTo>
                  <a:lnTo>
                    <a:pt x="2048" y="2114"/>
                  </a:lnTo>
                  <a:lnTo>
                    <a:pt x="2048" y="2112"/>
                  </a:lnTo>
                  <a:lnTo>
                    <a:pt x="2048" y="2112"/>
                  </a:lnTo>
                  <a:lnTo>
                    <a:pt x="2046" y="2108"/>
                  </a:lnTo>
                  <a:lnTo>
                    <a:pt x="2046" y="2108"/>
                  </a:lnTo>
                  <a:lnTo>
                    <a:pt x="2044" y="2106"/>
                  </a:lnTo>
                  <a:lnTo>
                    <a:pt x="2044" y="2106"/>
                  </a:lnTo>
                  <a:lnTo>
                    <a:pt x="2046" y="2104"/>
                  </a:lnTo>
                  <a:lnTo>
                    <a:pt x="2046" y="2104"/>
                  </a:lnTo>
                  <a:lnTo>
                    <a:pt x="2046" y="2100"/>
                  </a:lnTo>
                  <a:lnTo>
                    <a:pt x="2046" y="2100"/>
                  </a:lnTo>
                  <a:lnTo>
                    <a:pt x="2046" y="2098"/>
                  </a:lnTo>
                  <a:lnTo>
                    <a:pt x="2046" y="2098"/>
                  </a:lnTo>
                  <a:lnTo>
                    <a:pt x="2044" y="2094"/>
                  </a:lnTo>
                  <a:lnTo>
                    <a:pt x="2044" y="2094"/>
                  </a:lnTo>
                  <a:lnTo>
                    <a:pt x="2044" y="2092"/>
                  </a:lnTo>
                  <a:lnTo>
                    <a:pt x="2044" y="2092"/>
                  </a:lnTo>
                  <a:lnTo>
                    <a:pt x="2044" y="2088"/>
                  </a:lnTo>
                  <a:lnTo>
                    <a:pt x="2044" y="2088"/>
                  </a:lnTo>
                  <a:lnTo>
                    <a:pt x="2044" y="2086"/>
                  </a:lnTo>
                  <a:lnTo>
                    <a:pt x="2044" y="2086"/>
                  </a:lnTo>
                  <a:lnTo>
                    <a:pt x="2046" y="2082"/>
                  </a:lnTo>
                  <a:lnTo>
                    <a:pt x="2046" y="2082"/>
                  </a:lnTo>
                  <a:lnTo>
                    <a:pt x="2044" y="2078"/>
                  </a:lnTo>
                  <a:lnTo>
                    <a:pt x="2044" y="2078"/>
                  </a:lnTo>
                  <a:lnTo>
                    <a:pt x="2044" y="2076"/>
                  </a:lnTo>
                  <a:lnTo>
                    <a:pt x="2044" y="2076"/>
                  </a:lnTo>
                  <a:lnTo>
                    <a:pt x="2044" y="2076"/>
                  </a:lnTo>
                  <a:lnTo>
                    <a:pt x="2044" y="2076"/>
                  </a:lnTo>
                  <a:lnTo>
                    <a:pt x="2046" y="2070"/>
                  </a:lnTo>
                  <a:lnTo>
                    <a:pt x="2046" y="2070"/>
                  </a:lnTo>
                  <a:lnTo>
                    <a:pt x="2044" y="2068"/>
                  </a:lnTo>
                  <a:lnTo>
                    <a:pt x="2044" y="2068"/>
                  </a:lnTo>
                  <a:lnTo>
                    <a:pt x="2044" y="2066"/>
                  </a:lnTo>
                  <a:lnTo>
                    <a:pt x="2044" y="2066"/>
                  </a:lnTo>
                  <a:lnTo>
                    <a:pt x="2044" y="2064"/>
                  </a:lnTo>
                  <a:lnTo>
                    <a:pt x="2044" y="2064"/>
                  </a:lnTo>
                  <a:lnTo>
                    <a:pt x="2042" y="2060"/>
                  </a:lnTo>
                  <a:lnTo>
                    <a:pt x="2042" y="2060"/>
                  </a:lnTo>
                  <a:lnTo>
                    <a:pt x="2042" y="2056"/>
                  </a:lnTo>
                  <a:lnTo>
                    <a:pt x="2042" y="2056"/>
                  </a:lnTo>
                  <a:lnTo>
                    <a:pt x="2040" y="2054"/>
                  </a:lnTo>
                  <a:lnTo>
                    <a:pt x="2040" y="2054"/>
                  </a:lnTo>
                  <a:lnTo>
                    <a:pt x="2040" y="2052"/>
                  </a:lnTo>
                  <a:lnTo>
                    <a:pt x="2040" y="2052"/>
                  </a:lnTo>
                  <a:lnTo>
                    <a:pt x="2040" y="2050"/>
                  </a:lnTo>
                  <a:lnTo>
                    <a:pt x="2040" y="2050"/>
                  </a:lnTo>
                  <a:lnTo>
                    <a:pt x="2040" y="2046"/>
                  </a:lnTo>
                  <a:lnTo>
                    <a:pt x="2040" y="2046"/>
                  </a:lnTo>
                  <a:lnTo>
                    <a:pt x="2038" y="2044"/>
                  </a:lnTo>
                  <a:lnTo>
                    <a:pt x="2038" y="2044"/>
                  </a:lnTo>
                  <a:lnTo>
                    <a:pt x="2038" y="2040"/>
                  </a:lnTo>
                  <a:lnTo>
                    <a:pt x="2038" y="2040"/>
                  </a:lnTo>
                  <a:lnTo>
                    <a:pt x="2036" y="2038"/>
                  </a:lnTo>
                  <a:lnTo>
                    <a:pt x="2036" y="2038"/>
                  </a:lnTo>
                  <a:lnTo>
                    <a:pt x="2038" y="2036"/>
                  </a:lnTo>
                  <a:lnTo>
                    <a:pt x="2038" y="2036"/>
                  </a:lnTo>
                  <a:lnTo>
                    <a:pt x="2038" y="2032"/>
                  </a:lnTo>
                  <a:lnTo>
                    <a:pt x="2038" y="2032"/>
                  </a:lnTo>
                  <a:lnTo>
                    <a:pt x="2036" y="2030"/>
                  </a:lnTo>
                  <a:lnTo>
                    <a:pt x="2036" y="2030"/>
                  </a:lnTo>
                  <a:lnTo>
                    <a:pt x="2036" y="2026"/>
                  </a:lnTo>
                  <a:lnTo>
                    <a:pt x="2036" y="2026"/>
                  </a:lnTo>
                  <a:lnTo>
                    <a:pt x="2036" y="2024"/>
                  </a:lnTo>
                  <a:lnTo>
                    <a:pt x="2036" y="2024"/>
                  </a:lnTo>
                  <a:lnTo>
                    <a:pt x="2034" y="2020"/>
                  </a:lnTo>
                  <a:lnTo>
                    <a:pt x="2034" y="2020"/>
                  </a:lnTo>
                  <a:lnTo>
                    <a:pt x="2034" y="2016"/>
                  </a:lnTo>
                  <a:lnTo>
                    <a:pt x="2034" y="2014"/>
                  </a:lnTo>
                  <a:lnTo>
                    <a:pt x="2034" y="2014"/>
                  </a:lnTo>
                  <a:lnTo>
                    <a:pt x="2032" y="2010"/>
                  </a:lnTo>
                  <a:lnTo>
                    <a:pt x="2032" y="2010"/>
                  </a:lnTo>
                  <a:lnTo>
                    <a:pt x="2032" y="2008"/>
                  </a:lnTo>
                  <a:lnTo>
                    <a:pt x="2032" y="2008"/>
                  </a:lnTo>
                  <a:lnTo>
                    <a:pt x="2032" y="2002"/>
                  </a:lnTo>
                  <a:lnTo>
                    <a:pt x="2032" y="2002"/>
                  </a:lnTo>
                  <a:lnTo>
                    <a:pt x="2030" y="2000"/>
                  </a:lnTo>
                  <a:lnTo>
                    <a:pt x="2030" y="1998"/>
                  </a:lnTo>
                  <a:lnTo>
                    <a:pt x="2030" y="1998"/>
                  </a:lnTo>
                  <a:lnTo>
                    <a:pt x="2032" y="1994"/>
                  </a:lnTo>
                  <a:lnTo>
                    <a:pt x="2032" y="1992"/>
                  </a:lnTo>
                  <a:lnTo>
                    <a:pt x="2032" y="1992"/>
                  </a:lnTo>
                  <a:lnTo>
                    <a:pt x="2032" y="1988"/>
                  </a:lnTo>
                  <a:lnTo>
                    <a:pt x="2032" y="1988"/>
                  </a:lnTo>
                  <a:lnTo>
                    <a:pt x="2028" y="1984"/>
                  </a:lnTo>
                  <a:lnTo>
                    <a:pt x="2028" y="1984"/>
                  </a:lnTo>
                  <a:lnTo>
                    <a:pt x="2028" y="1982"/>
                  </a:lnTo>
                  <a:lnTo>
                    <a:pt x="2028" y="1982"/>
                  </a:lnTo>
                  <a:lnTo>
                    <a:pt x="2028" y="1982"/>
                  </a:lnTo>
                  <a:lnTo>
                    <a:pt x="2028" y="1982"/>
                  </a:lnTo>
                  <a:lnTo>
                    <a:pt x="2026" y="1980"/>
                  </a:lnTo>
                  <a:lnTo>
                    <a:pt x="2026" y="1980"/>
                  </a:lnTo>
                  <a:lnTo>
                    <a:pt x="2028" y="1978"/>
                  </a:lnTo>
                  <a:lnTo>
                    <a:pt x="2028" y="1978"/>
                  </a:lnTo>
                  <a:lnTo>
                    <a:pt x="2028" y="1974"/>
                  </a:lnTo>
                  <a:lnTo>
                    <a:pt x="2028" y="1974"/>
                  </a:lnTo>
                  <a:lnTo>
                    <a:pt x="2028" y="1968"/>
                  </a:lnTo>
                  <a:lnTo>
                    <a:pt x="2028" y="1968"/>
                  </a:lnTo>
                  <a:lnTo>
                    <a:pt x="2028" y="1968"/>
                  </a:lnTo>
                  <a:lnTo>
                    <a:pt x="2028" y="1968"/>
                  </a:lnTo>
                  <a:lnTo>
                    <a:pt x="2028" y="1964"/>
                  </a:lnTo>
                  <a:lnTo>
                    <a:pt x="2028" y="1964"/>
                  </a:lnTo>
                  <a:lnTo>
                    <a:pt x="2028" y="1960"/>
                  </a:lnTo>
                  <a:lnTo>
                    <a:pt x="2028" y="1960"/>
                  </a:lnTo>
                  <a:lnTo>
                    <a:pt x="2028" y="1958"/>
                  </a:lnTo>
                  <a:lnTo>
                    <a:pt x="2028" y="1958"/>
                  </a:lnTo>
                  <a:lnTo>
                    <a:pt x="2028" y="1956"/>
                  </a:lnTo>
                  <a:lnTo>
                    <a:pt x="2028" y="1956"/>
                  </a:lnTo>
                  <a:lnTo>
                    <a:pt x="2028" y="1952"/>
                  </a:lnTo>
                  <a:lnTo>
                    <a:pt x="2028" y="1952"/>
                  </a:lnTo>
                  <a:lnTo>
                    <a:pt x="2028" y="1948"/>
                  </a:lnTo>
                  <a:lnTo>
                    <a:pt x="2026" y="1946"/>
                  </a:lnTo>
                  <a:lnTo>
                    <a:pt x="2026" y="1946"/>
                  </a:lnTo>
                  <a:lnTo>
                    <a:pt x="2026" y="1944"/>
                  </a:lnTo>
                  <a:lnTo>
                    <a:pt x="2026" y="1944"/>
                  </a:lnTo>
                  <a:lnTo>
                    <a:pt x="2026" y="1940"/>
                  </a:lnTo>
                  <a:lnTo>
                    <a:pt x="2026" y="1940"/>
                  </a:lnTo>
                  <a:lnTo>
                    <a:pt x="2026" y="1938"/>
                  </a:lnTo>
                  <a:lnTo>
                    <a:pt x="2026" y="1938"/>
                  </a:lnTo>
                  <a:lnTo>
                    <a:pt x="2024" y="1936"/>
                  </a:lnTo>
                  <a:lnTo>
                    <a:pt x="2024" y="1936"/>
                  </a:lnTo>
                  <a:lnTo>
                    <a:pt x="2024" y="1934"/>
                  </a:lnTo>
                  <a:lnTo>
                    <a:pt x="2024" y="1934"/>
                  </a:lnTo>
                  <a:lnTo>
                    <a:pt x="2024" y="1930"/>
                  </a:lnTo>
                  <a:lnTo>
                    <a:pt x="2024" y="1930"/>
                  </a:lnTo>
                  <a:lnTo>
                    <a:pt x="2022" y="1926"/>
                  </a:lnTo>
                  <a:lnTo>
                    <a:pt x="2022" y="1926"/>
                  </a:lnTo>
                  <a:lnTo>
                    <a:pt x="2020" y="1924"/>
                  </a:lnTo>
                  <a:lnTo>
                    <a:pt x="2020" y="1924"/>
                  </a:lnTo>
                  <a:lnTo>
                    <a:pt x="2020" y="1924"/>
                  </a:lnTo>
                  <a:lnTo>
                    <a:pt x="2018" y="1918"/>
                  </a:lnTo>
                  <a:lnTo>
                    <a:pt x="2018" y="1918"/>
                  </a:lnTo>
                  <a:lnTo>
                    <a:pt x="2018" y="1916"/>
                  </a:lnTo>
                  <a:lnTo>
                    <a:pt x="2018" y="1916"/>
                  </a:lnTo>
                  <a:lnTo>
                    <a:pt x="2018" y="1914"/>
                  </a:lnTo>
                  <a:lnTo>
                    <a:pt x="2018" y="1914"/>
                  </a:lnTo>
                  <a:lnTo>
                    <a:pt x="2016" y="1908"/>
                  </a:lnTo>
                  <a:lnTo>
                    <a:pt x="2016" y="1908"/>
                  </a:lnTo>
                  <a:lnTo>
                    <a:pt x="2018" y="1906"/>
                  </a:lnTo>
                  <a:lnTo>
                    <a:pt x="2018" y="1906"/>
                  </a:lnTo>
                  <a:lnTo>
                    <a:pt x="2018" y="1904"/>
                  </a:lnTo>
                  <a:lnTo>
                    <a:pt x="2020" y="1902"/>
                  </a:lnTo>
                  <a:lnTo>
                    <a:pt x="2020" y="1902"/>
                  </a:lnTo>
                  <a:lnTo>
                    <a:pt x="2020" y="1898"/>
                  </a:lnTo>
                  <a:lnTo>
                    <a:pt x="2020" y="1896"/>
                  </a:lnTo>
                  <a:lnTo>
                    <a:pt x="2020" y="1896"/>
                  </a:lnTo>
                  <a:lnTo>
                    <a:pt x="2018" y="1892"/>
                  </a:lnTo>
                  <a:lnTo>
                    <a:pt x="2018" y="1892"/>
                  </a:lnTo>
                  <a:lnTo>
                    <a:pt x="2016" y="1890"/>
                  </a:lnTo>
                  <a:lnTo>
                    <a:pt x="2016" y="1890"/>
                  </a:lnTo>
                  <a:lnTo>
                    <a:pt x="2014" y="1888"/>
                  </a:lnTo>
                  <a:lnTo>
                    <a:pt x="2014" y="1888"/>
                  </a:lnTo>
                  <a:lnTo>
                    <a:pt x="2014" y="1888"/>
                  </a:lnTo>
                  <a:lnTo>
                    <a:pt x="2014" y="1888"/>
                  </a:lnTo>
                  <a:lnTo>
                    <a:pt x="2014" y="1884"/>
                  </a:lnTo>
                  <a:lnTo>
                    <a:pt x="2014" y="1884"/>
                  </a:lnTo>
                  <a:lnTo>
                    <a:pt x="2014" y="1882"/>
                  </a:lnTo>
                  <a:lnTo>
                    <a:pt x="2014" y="1882"/>
                  </a:lnTo>
                  <a:lnTo>
                    <a:pt x="2016" y="1878"/>
                  </a:lnTo>
                  <a:lnTo>
                    <a:pt x="2016" y="1878"/>
                  </a:lnTo>
                  <a:lnTo>
                    <a:pt x="2014" y="1876"/>
                  </a:lnTo>
                  <a:lnTo>
                    <a:pt x="2014" y="1872"/>
                  </a:lnTo>
                  <a:lnTo>
                    <a:pt x="2014" y="1872"/>
                  </a:lnTo>
                  <a:lnTo>
                    <a:pt x="2012" y="1868"/>
                  </a:lnTo>
                  <a:lnTo>
                    <a:pt x="2012" y="1868"/>
                  </a:lnTo>
                  <a:lnTo>
                    <a:pt x="2012" y="1864"/>
                  </a:lnTo>
                  <a:lnTo>
                    <a:pt x="2012" y="1864"/>
                  </a:lnTo>
                  <a:lnTo>
                    <a:pt x="2012" y="1862"/>
                  </a:lnTo>
                  <a:lnTo>
                    <a:pt x="2012" y="1862"/>
                  </a:lnTo>
                  <a:lnTo>
                    <a:pt x="2012" y="1860"/>
                  </a:lnTo>
                  <a:lnTo>
                    <a:pt x="2012" y="1860"/>
                  </a:lnTo>
                  <a:lnTo>
                    <a:pt x="2014" y="1856"/>
                  </a:lnTo>
                  <a:lnTo>
                    <a:pt x="2014" y="1856"/>
                  </a:lnTo>
                  <a:lnTo>
                    <a:pt x="2012" y="1850"/>
                  </a:lnTo>
                  <a:lnTo>
                    <a:pt x="2012" y="1850"/>
                  </a:lnTo>
                  <a:lnTo>
                    <a:pt x="2012" y="1848"/>
                  </a:lnTo>
                  <a:lnTo>
                    <a:pt x="2012" y="1848"/>
                  </a:lnTo>
                  <a:lnTo>
                    <a:pt x="2010" y="1844"/>
                  </a:lnTo>
                  <a:lnTo>
                    <a:pt x="2010" y="1844"/>
                  </a:lnTo>
                  <a:lnTo>
                    <a:pt x="2010" y="1842"/>
                  </a:lnTo>
                  <a:lnTo>
                    <a:pt x="2010" y="1842"/>
                  </a:lnTo>
                  <a:lnTo>
                    <a:pt x="2010" y="1842"/>
                  </a:lnTo>
                  <a:lnTo>
                    <a:pt x="2010" y="1842"/>
                  </a:lnTo>
                  <a:lnTo>
                    <a:pt x="2010" y="1838"/>
                  </a:lnTo>
                  <a:lnTo>
                    <a:pt x="2008" y="1836"/>
                  </a:lnTo>
                  <a:lnTo>
                    <a:pt x="2008" y="1836"/>
                  </a:lnTo>
                  <a:lnTo>
                    <a:pt x="2006" y="1834"/>
                  </a:lnTo>
                  <a:lnTo>
                    <a:pt x="2006" y="1834"/>
                  </a:lnTo>
                  <a:lnTo>
                    <a:pt x="2004" y="1832"/>
                  </a:lnTo>
                  <a:lnTo>
                    <a:pt x="2004" y="1832"/>
                  </a:lnTo>
                  <a:lnTo>
                    <a:pt x="2004" y="1828"/>
                  </a:lnTo>
                  <a:lnTo>
                    <a:pt x="2004" y="1828"/>
                  </a:lnTo>
                  <a:lnTo>
                    <a:pt x="2004" y="1826"/>
                  </a:lnTo>
                  <a:lnTo>
                    <a:pt x="2004" y="1826"/>
                  </a:lnTo>
                  <a:lnTo>
                    <a:pt x="2004" y="1822"/>
                  </a:lnTo>
                  <a:lnTo>
                    <a:pt x="2004" y="1822"/>
                  </a:lnTo>
                  <a:lnTo>
                    <a:pt x="2004" y="1818"/>
                  </a:lnTo>
                  <a:lnTo>
                    <a:pt x="2004" y="1818"/>
                  </a:lnTo>
                  <a:lnTo>
                    <a:pt x="2004" y="1816"/>
                  </a:lnTo>
                  <a:lnTo>
                    <a:pt x="2004" y="1816"/>
                  </a:lnTo>
                  <a:lnTo>
                    <a:pt x="2004" y="1814"/>
                  </a:lnTo>
                  <a:lnTo>
                    <a:pt x="2004" y="1814"/>
                  </a:lnTo>
                  <a:lnTo>
                    <a:pt x="2004" y="1810"/>
                  </a:lnTo>
                  <a:lnTo>
                    <a:pt x="2004" y="1810"/>
                  </a:lnTo>
                  <a:lnTo>
                    <a:pt x="2004" y="1808"/>
                  </a:lnTo>
                  <a:lnTo>
                    <a:pt x="2004" y="1804"/>
                  </a:lnTo>
                  <a:lnTo>
                    <a:pt x="2004" y="1804"/>
                  </a:lnTo>
                  <a:lnTo>
                    <a:pt x="2006" y="1800"/>
                  </a:lnTo>
                  <a:lnTo>
                    <a:pt x="2006" y="1800"/>
                  </a:lnTo>
                  <a:lnTo>
                    <a:pt x="2006" y="1798"/>
                  </a:lnTo>
                  <a:lnTo>
                    <a:pt x="2006" y="1798"/>
                  </a:lnTo>
                  <a:lnTo>
                    <a:pt x="2006" y="1794"/>
                  </a:lnTo>
                  <a:lnTo>
                    <a:pt x="2006" y="1794"/>
                  </a:lnTo>
                  <a:lnTo>
                    <a:pt x="2006" y="1792"/>
                  </a:lnTo>
                  <a:lnTo>
                    <a:pt x="2006" y="1792"/>
                  </a:lnTo>
                  <a:lnTo>
                    <a:pt x="2006" y="1788"/>
                  </a:lnTo>
                  <a:lnTo>
                    <a:pt x="2006" y="1788"/>
                  </a:lnTo>
                  <a:lnTo>
                    <a:pt x="2002" y="1782"/>
                  </a:lnTo>
                  <a:lnTo>
                    <a:pt x="2002" y="1782"/>
                  </a:lnTo>
                  <a:lnTo>
                    <a:pt x="2002" y="1782"/>
                  </a:lnTo>
                  <a:lnTo>
                    <a:pt x="2002" y="1782"/>
                  </a:lnTo>
                  <a:lnTo>
                    <a:pt x="2002" y="1780"/>
                  </a:lnTo>
                  <a:lnTo>
                    <a:pt x="2002" y="1780"/>
                  </a:lnTo>
                  <a:lnTo>
                    <a:pt x="2002" y="1776"/>
                  </a:lnTo>
                  <a:lnTo>
                    <a:pt x="2002" y="1776"/>
                  </a:lnTo>
                  <a:lnTo>
                    <a:pt x="2000" y="1772"/>
                  </a:lnTo>
                  <a:lnTo>
                    <a:pt x="2000" y="1772"/>
                  </a:lnTo>
                  <a:lnTo>
                    <a:pt x="2000" y="1770"/>
                  </a:lnTo>
                  <a:lnTo>
                    <a:pt x="2000" y="1770"/>
                  </a:lnTo>
                  <a:lnTo>
                    <a:pt x="1998" y="1766"/>
                  </a:lnTo>
                  <a:lnTo>
                    <a:pt x="1998" y="1766"/>
                  </a:lnTo>
                  <a:lnTo>
                    <a:pt x="1998" y="1764"/>
                  </a:lnTo>
                  <a:lnTo>
                    <a:pt x="1998" y="1764"/>
                  </a:lnTo>
                  <a:lnTo>
                    <a:pt x="1998" y="1758"/>
                  </a:lnTo>
                  <a:lnTo>
                    <a:pt x="1998" y="1758"/>
                  </a:lnTo>
                  <a:lnTo>
                    <a:pt x="1998" y="1752"/>
                  </a:lnTo>
                  <a:lnTo>
                    <a:pt x="1998" y="1752"/>
                  </a:lnTo>
                  <a:lnTo>
                    <a:pt x="1996" y="1748"/>
                  </a:lnTo>
                  <a:lnTo>
                    <a:pt x="1996" y="1748"/>
                  </a:lnTo>
                  <a:lnTo>
                    <a:pt x="1996" y="1748"/>
                  </a:lnTo>
                  <a:lnTo>
                    <a:pt x="1996" y="1746"/>
                  </a:lnTo>
                  <a:lnTo>
                    <a:pt x="1996" y="1746"/>
                  </a:lnTo>
                  <a:lnTo>
                    <a:pt x="1996" y="1742"/>
                  </a:lnTo>
                  <a:lnTo>
                    <a:pt x="1996" y="1742"/>
                  </a:lnTo>
                  <a:lnTo>
                    <a:pt x="1996" y="1738"/>
                  </a:lnTo>
                  <a:lnTo>
                    <a:pt x="1996" y="1736"/>
                  </a:lnTo>
                  <a:lnTo>
                    <a:pt x="1996" y="1736"/>
                  </a:lnTo>
                  <a:lnTo>
                    <a:pt x="1996" y="1734"/>
                  </a:lnTo>
                  <a:lnTo>
                    <a:pt x="1996" y="1734"/>
                  </a:lnTo>
                  <a:lnTo>
                    <a:pt x="1994" y="1730"/>
                  </a:lnTo>
                  <a:lnTo>
                    <a:pt x="1994" y="1730"/>
                  </a:lnTo>
                  <a:lnTo>
                    <a:pt x="1992" y="1726"/>
                  </a:lnTo>
                  <a:lnTo>
                    <a:pt x="1992" y="1726"/>
                  </a:lnTo>
                  <a:lnTo>
                    <a:pt x="1992" y="1724"/>
                  </a:lnTo>
                  <a:lnTo>
                    <a:pt x="1992" y="1724"/>
                  </a:lnTo>
                  <a:lnTo>
                    <a:pt x="1990" y="1720"/>
                  </a:lnTo>
                  <a:lnTo>
                    <a:pt x="1990" y="1720"/>
                  </a:lnTo>
                  <a:lnTo>
                    <a:pt x="1988" y="1716"/>
                  </a:lnTo>
                  <a:lnTo>
                    <a:pt x="1988" y="1716"/>
                  </a:lnTo>
                  <a:lnTo>
                    <a:pt x="1986" y="1714"/>
                  </a:lnTo>
                  <a:lnTo>
                    <a:pt x="1986" y="1714"/>
                  </a:lnTo>
                  <a:lnTo>
                    <a:pt x="1986" y="1714"/>
                  </a:lnTo>
                  <a:lnTo>
                    <a:pt x="1986" y="1714"/>
                  </a:lnTo>
                  <a:lnTo>
                    <a:pt x="1986" y="1710"/>
                  </a:lnTo>
                  <a:lnTo>
                    <a:pt x="1986" y="1710"/>
                  </a:lnTo>
                  <a:lnTo>
                    <a:pt x="1986" y="1708"/>
                  </a:lnTo>
                  <a:lnTo>
                    <a:pt x="1986" y="1708"/>
                  </a:lnTo>
                  <a:lnTo>
                    <a:pt x="1986" y="1704"/>
                  </a:lnTo>
                  <a:lnTo>
                    <a:pt x="1986" y="1704"/>
                  </a:lnTo>
                  <a:lnTo>
                    <a:pt x="1986" y="1702"/>
                  </a:lnTo>
                  <a:lnTo>
                    <a:pt x="1986" y="1702"/>
                  </a:lnTo>
                  <a:lnTo>
                    <a:pt x="1986" y="1700"/>
                  </a:lnTo>
                  <a:lnTo>
                    <a:pt x="1986" y="1700"/>
                  </a:lnTo>
                  <a:lnTo>
                    <a:pt x="1986" y="1696"/>
                  </a:lnTo>
                  <a:lnTo>
                    <a:pt x="1986" y="1696"/>
                  </a:lnTo>
                  <a:lnTo>
                    <a:pt x="1984" y="1694"/>
                  </a:lnTo>
                  <a:lnTo>
                    <a:pt x="1984" y="1694"/>
                  </a:lnTo>
                  <a:lnTo>
                    <a:pt x="1984" y="1692"/>
                  </a:lnTo>
                  <a:lnTo>
                    <a:pt x="1984" y="1692"/>
                  </a:lnTo>
                  <a:lnTo>
                    <a:pt x="1986" y="1688"/>
                  </a:lnTo>
                  <a:lnTo>
                    <a:pt x="1986" y="1688"/>
                  </a:lnTo>
                  <a:lnTo>
                    <a:pt x="1986" y="1686"/>
                  </a:lnTo>
                  <a:lnTo>
                    <a:pt x="1986" y="1686"/>
                  </a:lnTo>
                  <a:lnTo>
                    <a:pt x="1986" y="1682"/>
                  </a:lnTo>
                  <a:lnTo>
                    <a:pt x="1986" y="1682"/>
                  </a:lnTo>
                  <a:lnTo>
                    <a:pt x="1986" y="1680"/>
                  </a:lnTo>
                  <a:lnTo>
                    <a:pt x="1986" y="1680"/>
                  </a:lnTo>
                  <a:lnTo>
                    <a:pt x="1984" y="1676"/>
                  </a:lnTo>
                  <a:lnTo>
                    <a:pt x="1984" y="1676"/>
                  </a:lnTo>
                  <a:lnTo>
                    <a:pt x="1982" y="1672"/>
                  </a:lnTo>
                  <a:lnTo>
                    <a:pt x="1982" y="1672"/>
                  </a:lnTo>
                  <a:lnTo>
                    <a:pt x="1980" y="1668"/>
                  </a:lnTo>
                  <a:lnTo>
                    <a:pt x="1980" y="1668"/>
                  </a:lnTo>
                  <a:lnTo>
                    <a:pt x="1980" y="1666"/>
                  </a:lnTo>
                  <a:lnTo>
                    <a:pt x="1980" y="1666"/>
                  </a:lnTo>
                  <a:lnTo>
                    <a:pt x="1978" y="1662"/>
                  </a:lnTo>
                  <a:lnTo>
                    <a:pt x="1978" y="1660"/>
                  </a:lnTo>
                  <a:lnTo>
                    <a:pt x="1978" y="1660"/>
                  </a:lnTo>
                  <a:lnTo>
                    <a:pt x="1978" y="1656"/>
                  </a:lnTo>
                  <a:lnTo>
                    <a:pt x="1978" y="1656"/>
                  </a:lnTo>
                  <a:lnTo>
                    <a:pt x="1978" y="1654"/>
                  </a:lnTo>
                  <a:lnTo>
                    <a:pt x="1978" y="1654"/>
                  </a:lnTo>
                  <a:lnTo>
                    <a:pt x="1980" y="1650"/>
                  </a:lnTo>
                  <a:lnTo>
                    <a:pt x="1980" y="1650"/>
                  </a:lnTo>
                  <a:lnTo>
                    <a:pt x="1980" y="1648"/>
                  </a:lnTo>
                  <a:lnTo>
                    <a:pt x="1980" y="1644"/>
                  </a:lnTo>
                  <a:lnTo>
                    <a:pt x="1980" y="1644"/>
                  </a:lnTo>
                  <a:lnTo>
                    <a:pt x="1980" y="1640"/>
                  </a:lnTo>
                  <a:lnTo>
                    <a:pt x="1980" y="1640"/>
                  </a:lnTo>
                  <a:lnTo>
                    <a:pt x="1978" y="1638"/>
                  </a:lnTo>
                  <a:lnTo>
                    <a:pt x="1978" y="1638"/>
                  </a:lnTo>
                  <a:lnTo>
                    <a:pt x="1978" y="1634"/>
                  </a:lnTo>
                  <a:lnTo>
                    <a:pt x="1978" y="1634"/>
                  </a:lnTo>
                  <a:lnTo>
                    <a:pt x="1978" y="1634"/>
                  </a:lnTo>
                  <a:lnTo>
                    <a:pt x="1978" y="1632"/>
                  </a:lnTo>
                  <a:lnTo>
                    <a:pt x="1978" y="1632"/>
                  </a:lnTo>
                  <a:lnTo>
                    <a:pt x="1978" y="1626"/>
                  </a:lnTo>
                  <a:lnTo>
                    <a:pt x="1978" y="1626"/>
                  </a:lnTo>
                  <a:lnTo>
                    <a:pt x="1976" y="1622"/>
                  </a:lnTo>
                  <a:lnTo>
                    <a:pt x="1976" y="1622"/>
                  </a:lnTo>
                  <a:lnTo>
                    <a:pt x="1976" y="1622"/>
                  </a:lnTo>
                  <a:lnTo>
                    <a:pt x="1976" y="1622"/>
                  </a:lnTo>
                  <a:lnTo>
                    <a:pt x="1976" y="1620"/>
                  </a:lnTo>
                  <a:lnTo>
                    <a:pt x="1976" y="1620"/>
                  </a:lnTo>
                  <a:lnTo>
                    <a:pt x="1976" y="1616"/>
                  </a:lnTo>
                  <a:lnTo>
                    <a:pt x="1976" y="1616"/>
                  </a:lnTo>
                  <a:lnTo>
                    <a:pt x="1976" y="1614"/>
                  </a:lnTo>
                  <a:lnTo>
                    <a:pt x="1976" y="1614"/>
                  </a:lnTo>
                  <a:lnTo>
                    <a:pt x="1976" y="1612"/>
                  </a:lnTo>
                  <a:lnTo>
                    <a:pt x="1976" y="1612"/>
                  </a:lnTo>
                  <a:lnTo>
                    <a:pt x="1974" y="1606"/>
                  </a:lnTo>
                  <a:lnTo>
                    <a:pt x="1974" y="1606"/>
                  </a:lnTo>
                  <a:lnTo>
                    <a:pt x="1974" y="1606"/>
                  </a:lnTo>
                  <a:lnTo>
                    <a:pt x="1974" y="1606"/>
                  </a:lnTo>
                  <a:lnTo>
                    <a:pt x="1972" y="1602"/>
                  </a:lnTo>
                  <a:lnTo>
                    <a:pt x="1972" y="1602"/>
                  </a:lnTo>
                  <a:lnTo>
                    <a:pt x="1970" y="1600"/>
                  </a:lnTo>
                  <a:lnTo>
                    <a:pt x="1970" y="1600"/>
                  </a:lnTo>
                  <a:lnTo>
                    <a:pt x="1970" y="1598"/>
                  </a:lnTo>
                  <a:lnTo>
                    <a:pt x="1970" y="1598"/>
                  </a:lnTo>
                  <a:lnTo>
                    <a:pt x="1970" y="1594"/>
                  </a:lnTo>
                  <a:lnTo>
                    <a:pt x="1970" y="1594"/>
                  </a:lnTo>
                  <a:lnTo>
                    <a:pt x="1970" y="1592"/>
                  </a:lnTo>
                  <a:lnTo>
                    <a:pt x="1970" y="1592"/>
                  </a:lnTo>
                  <a:lnTo>
                    <a:pt x="1970" y="1588"/>
                  </a:lnTo>
                  <a:lnTo>
                    <a:pt x="1970" y="1588"/>
                  </a:lnTo>
                  <a:lnTo>
                    <a:pt x="1968" y="1586"/>
                  </a:lnTo>
                  <a:lnTo>
                    <a:pt x="1968" y="1586"/>
                  </a:lnTo>
                  <a:lnTo>
                    <a:pt x="1968" y="1582"/>
                  </a:lnTo>
                  <a:lnTo>
                    <a:pt x="1968" y="1582"/>
                  </a:lnTo>
                  <a:lnTo>
                    <a:pt x="1968" y="1580"/>
                  </a:lnTo>
                  <a:lnTo>
                    <a:pt x="1968" y="1580"/>
                  </a:lnTo>
                  <a:lnTo>
                    <a:pt x="1968" y="1576"/>
                  </a:lnTo>
                  <a:lnTo>
                    <a:pt x="1968" y="1576"/>
                  </a:lnTo>
                  <a:lnTo>
                    <a:pt x="1966" y="1572"/>
                  </a:lnTo>
                  <a:lnTo>
                    <a:pt x="1966" y="1572"/>
                  </a:lnTo>
                  <a:lnTo>
                    <a:pt x="1966" y="1570"/>
                  </a:lnTo>
                  <a:lnTo>
                    <a:pt x="1966" y="1570"/>
                  </a:lnTo>
                  <a:lnTo>
                    <a:pt x="1966" y="1568"/>
                  </a:lnTo>
                  <a:lnTo>
                    <a:pt x="1966" y="1568"/>
                  </a:lnTo>
                  <a:lnTo>
                    <a:pt x="1966" y="1564"/>
                  </a:lnTo>
                  <a:lnTo>
                    <a:pt x="1966" y="1562"/>
                  </a:lnTo>
                  <a:lnTo>
                    <a:pt x="1966" y="1562"/>
                  </a:lnTo>
                  <a:lnTo>
                    <a:pt x="1964" y="1560"/>
                  </a:lnTo>
                  <a:lnTo>
                    <a:pt x="1964" y="1560"/>
                  </a:lnTo>
                  <a:lnTo>
                    <a:pt x="1966" y="1558"/>
                  </a:lnTo>
                  <a:lnTo>
                    <a:pt x="1966" y="1558"/>
                  </a:lnTo>
                  <a:lnTo>
                    <a:pt x="1966" y="1554"/>
                  </a:lnTo>
                  <a:lnTo>
                    <a:pt x="1966" y="1554"/>
                  </a:lnTo>
                  <a:lnTo>
                    <a:pt x="1964" y="1550"/>
                  </a:lnTo>
                  <a:lnTo>
                    <a:pt x="1964" y="1550"/>
                  </a:lnTo>
                  <a:lnTo>
                    <a:pt x="1964" y="1550"/>
                  </a:lnTo>
                  <a:lnTo>
                    <a:pt x="1964" y="1550"/>
                  </a:lnTo>
                  <a:lnTo>
                    <a:pt x="1964" y="1548"/>
                  </a:lnTo>
                  <a:lnTo>
                    <a:pt x="1964" y="1548"/>
                  </a:lnTo>
                  <a:lnTo>
                    <a:pt x="1966" y="1544"/>
                  </a:lnTo>
                  <a:lnTo>
                    <a:pt x="1966" y="1544"/>
                  </a:lnTo>
                  <a:lnTo>
                    <a:pt x="1966" y="1540"/>
                  </a:lnTo>
                  <a:lnTo>
                    <a:pt x="1966" y="1540"/>
                  </a:lnTo>
                  <a:lnTo>
                    <a:pt x="1966" y="1536"/>
                  </a:lnTo>
                  <a:lnTo>
                    <a:pt x="1966" y="1536"/>
                  </a:lnTo>
                  <a:lnTo>
                    <a:pt x="1966" y="1532"/>
                  </a:lnTo>
                  <a:lnTo>
                    <a:pt x="1966" y="1532"/>
                  </a:lnTo>
                  <a:lnTo>
                    <a:pt x="1964" y="1526"/>
                  </a:lnTo>
                  <a:lnTo>
                    <a:pt x="1964" y="1526"/>
                  </a:lnTo>
                  <a:lnTo>
                    <a:pt x="1964" y="1522"/>
                  </a:lnTo>
                  <a:lnTo>
                    <a:pt x="1964" y="1520"/>
                  </a:lnTo>
                  <a:lnTo>
                    <a:pt x="1964" y="1520"/>
                  </a:lnTo>
                  <a:lnTo>
                    <a:pt x="1962" y="1516"/>
                  </a:lnTo>
                  <a:lnTo>
                    <a:pt x="1962" y="1514"/>
                  </a:lnTo>
                  <a:lnTo>
                    <a:pt x="1962" y="1514"/>
                  </a:lnTo>
                  <a:lnTo>
                    <a:pt x="1962" y="1512"/>
                  </a:lnTo>
                  <a:lnTo>
                    <a:pt x="1962" y="1512"/>
                  </a:lnTo>
                  <a:lnTo>
                    <a:pt x="1960" y="1508"/>
                  </a:lnTo>
                  <a:lnTo>
                    <a:pt x="1960" y="1508"/>
                  </a:lnTo>
                  <a:lnTo>
                    <a:pt x="1958" y="1502"/>
                  </a:lnTo>
                  <a:lnTo>
                    <a:pt x="1958" y="1502"/>
                  </a:lnTo>
                  <a:lnTo>
                    <a:pt x="1956" y="1498"/>
                  </a:lnTo>
                  <a:lnTo>
                    <a:pt x="1956" y="1498"/>
                  </a:lnTo>
                  <a:lnTo>
                    <a:pt x="1956" y="1494"/>
                  </a:lnTo>
                  <a:lnTo>
                    <a:pt x="1956" y="1494"/>
                  </a:lnTo>
                  <a:lnTo>
                    <a:pt x="1956" y="1492"/>
                  </a:lnTo>
                  <a:lnTo>
                    <a:pt x="1956" y="1492"/>
                  </a:lnTo>
                  <a:lnTo>
                    <a:pt x="1956" y="1488"/>
                  </a:lnTo>
                  <a:lnTo>
                    <a:pt x="1956" y="1488"/>
                  </a:lnTo>
                  <a:lnTo>
                    <a:pt x="1956" y="1484"/>
                  </a:lnTo>
                  <a:lnTo>
                    <a:pt x="1956" y="1484"/>
                  </a:lnTo>
                  <a:lnTo>
                    <a:pt x="1956" y="1482"/>
                  </a:lnTo>
                  <a:lnTo>
                    <a:pt x="1956" y="1482"/>
                  </a:lnTo>
                  <a:lnTo>
                    <a:pt x="1954" y="1482"/>
                  </a:lnTo>
                  <a:lnTo>
                    <a:pt x="1954" y="1482"/>
                  </a:lnTo>
                  <a:lnTo>
                    <a:pt x="1954" y="1476"/>
                  </a:lnTo>
                  <a:lnTo>
                    <a:pt x="1954" y="1476"/>
                  </a:lnTo>
                  <a:lnTo>
                    <a:pt x="1954" y="1476"/>
                  </a:lnTo>
                  <a:lnTo>
                    <a:pt x="1954" y="1476"/>
                  </a:lnTo>
                  <a:lnTo>
                    <a:pt x="1954" y="1472"/>
                  </a:lnTo>
                  <a:lnTo>
                    <a:pt x="1952" y="1470"/>
                  </a:lnTo>
                  <a:lnTo>
                    <a:pt x="1952" y="1470"/>
                  </a:lnTo>
                  <a:lnTo>
                    <a:pt x="1952" y="1466"/>
                  </a:lnTo>
                  <a:lnTo>
                    <a:pt x="1952" y="1466"/>
                  </a:lnTo>
                  <a:lnTo>
                    <a:pt x="1950" y="1464"/>
                  </a:lnTo>
                  <a:lnTo>
                    <a:pt x="1950" y="1464"/>
                  </a:lnTo>
                  <a:lnTo>
                    <a:pt x="1950" y="1462"/>
                  </a:lnTo>
                  <a:lnTo>
                    <a:pt x="1950" y="1462"/>
                  </a:lnTo>
                  <a:lnTo>
                    <a:pt x="1950" y="1458"/>
                  </a:lnTo>
                  <a:lnTo>
                    <a:pt x="1950" y="1458"/>
                  </a:lnTo>
                  <a:lnTo>
                    <a:pt x="1950" y="1456"/>
                  </a:lnTo>
                  <a:lnTo>
                    <a:pt x="1950" y="1456"/>
                  </a:lnTo>
                  <a:lnTo>
                    <a:pt x="1950" y="1452"/>
                  </a:lnTo>
                  <a:lnTo>
                    <a:pt x="1950" y="1452"/>
                  </a:lnTo>
                  <a:lnTo>
                    <a:pt x="1950" y="1450"/>
                  </a:lnTo>
                  <a:lnTo>
                    <a:pt x="1950" y="1450"/>
                  </a:lnTo>
                  <a:lnTo>
                    <a:pt x="1950" y="1448"/>
                  </a:lnTo>
                  <a:lnTo>
                    <a:pt x="1950" y="1448"/>
                  </a:lnTo>
                  <a:lnTo>
                    <a:pt x="1950" y="1444"/>
                  </a:lnTo>
                  <a:lnTo>
                    <a:pt x="1950" y="1444"/>
                  </a:lnTo>
                  <a:lnTo>
                    <a:pt x="1950" y="1440"/>
                  </a:lnTo>
                  <a:lnTo>
                    <a:pt x="1950" y="1440"/>
                  </a:lnTo>
                  <a:lnTo>
                    <a:pt x="1950" y="1440"/>
                  </a:lnTo>
                  <a:lnTo>
                    <a:pt x="1950" y="1440"/>
                  </a:lnTo>
                  <a:lnTo>
                    <a:pt x="1950" y="1438"/>
                  </a:lnTo>
                  <a:lnTo>
                    <a:pt x="1950" y="1438"/>
                  </a:lnTo>
                  <a:lnTo>
                    <a:pt x="1954" y="1434"/>
                  </a:lnTo>
                  <a:lnTo>
                    <a:pt x="1954" y="1434"/>
                  </a:lnTo>
                  <a:lnTo>
                    <a:pt x="1954" y="1430"/>
                  </a:lnTo>
                  <a:lnTo>
                    <a:pt x="1954" y="1430"/>
                  </a:lnTo>
                  <a:lnTo>
                    <a:pt x="1954" y="1428"/>
                  </a:lnTo>
                  <a:lnTo>
                    <a:pt x="1954" y="1428"/>
                  </a:lnTo>
                  <a:lnTo>
                    <a:pt x="1956" y="1428"/>
                  </a:lnTo>
                  <a:lnTo>
                    <a:pt x="1956" y="1428"/>
                  </a:lnTo>
                  <a:lnTo>
                    <a:pt x="1960" y="1424"/>
                  </a:lnTo>
                  <a:lnTo>
                    <a:pt x="1960" y="1424"/>
                  </a:lnTo>
                  <a:lnTo>
                    <a:pt x="1962" y="1422"/>
                  </a:lnTo>
                  <a:lnTo>
                    <a:pt x="1962" y="1422"/>
                  </a:lnTo>
                  <a:lnTo>
                    <a:pt x="1962" y="1420"/>
                  </a:lnTo>
                  <a:lnTo>
                    <a:pt x="1962" y="1420"/>
                  </a:lnTo>
                  <a:lnTo>
                    <a:pt x="1966" y="1414"/>
                  </a:lnTo>
                  <a:lnTo>
                    <a:pt x="1966" y="1414"/>
                  </a:lnTo>
                  <a:lnTo>
                    <a:pt x="1966" y="1412"/>
                  </a:lnTo>
                  <a:lnTo>
                    <a:pt x="1966" y="1412"/>
                  </a:lnTo>
                  <a:lnTo>
                    <a:pt x="1968" y="1408"/>
                  </a:lnTo>
                  <a:lnTo>
                    <a:pt x="1968" y="1408"/>
                  </a:lnTo>
                  <a:lnTo>
                    <a:pt x="1968" y="1408"/>
                  </a:lnTo>
                  <a:lnTo>
                    <a:pt x="1968" y="1408"/>
                  </a:lnTo>
                  <a:lnTo>
                    <a:pt x="1972" y="1406"/>
                  </a:lnTo>
                  <a:lnTo>
                    <a:pt x="1972" y="1406"/>
                  </a:lnTo>
                  <a:lnTo>
                    <a:pt x="1974" y="1404"/>
                  </a:lnTo>
                  <a:lnTo>
                    <a:pt x="1974" y="1404"/>
                  </a:lnTo>
                  <a:lnTo>
                    <a:pt x="1976" y="1402"/>
                  </a:lnTo>
                  <a:lnTo>
                    <a:pt x="1976" y="1402"/>
                  </a:lnTo>
                  <a:lnTo>
                    <a:pt x="1978" y="1400"/>
                  </a:lnTo>
                  <a:lnTo>
                    <a:pt x="1978" y="1400"/>
                  </a:lnTo>
                  <a:lnTo>
                    <a:pt x="1980" y="1398"/>
                  </a:lnTo>
                  <a:lnTo>
                    <a:pt x="1980" y="1398"/>
                  </a:lnTo>
                  <a:lnTo>
                    <a:pt x="1982" y="1396"/>
                  </a:lnTo>
                  <a:lnTo>
                    <a:pt x="1982" y="1396"/>
                  </a:lnTo>
                  <a:lnTo>
                    <a:pt x="1984" y="1394"/>
                  </a:lnTo>
                  <a:lnTo>
                    <a:pt x="1984" y="1394"/>
                  </a:lnTo>
                  <a:lnTo>
                    <a:pt x="1986" y="1392"/>
                  </a:lnTo>
                  <a:lnTo>
                    <a:pt x="1986" y="1392"/>
                  </a:lnTo>
                  <a:lnTo>
                    <a:pt x="1990" y="1390"/>
                  </a:lnTo>
                  <a:lnTo>
                    <a:pt x="1990" y="1390"/>
                  </a:lnTo>
                  <a:lnTo>
                    <a:pt x="1992" y="1386"/>
                  </a:lnTo>
                  <a:lnTo>
                    <a:pt x="1992" y="1386"/>
                  </a:lnTo>
                  <a:lnTo>
                    <a:pt x="1992" y="1384"/>
                  </a:lnTo>
                  <a:lnTo>
                    <a:pt x="1992" y="1384"/>
                  </a:lnTo>
                  <a:lnTo>
                    <a:pt x="1994" y="1384"/>
                  </a:lnTo>
                  <a:lnTo>
                    <a:pt x="1994" y="1384"/>
                  </a:lnTo>
                  <a:lnTo>
                    <a:pt x="1996" y="1380"/>
                  </a:lnTo>
                  <a:lnTo>
                    <a:pt x="1996" y="1380"/>
                  </a:lnTo>
                  <a:lnTo>
                    <a:pt x="1998" y="1374"/>
                  </a:lnTo>
                  <a:lnTo>
                    <a:pt x="1998" y="1374"/>
                  </a:lnTo>
                  <a:lnTo>
                    <a:pt x="1998" y="1372"/>
                  </a:lnTo>
                  <a:lnTo>
                    <a:pt x="1998" y="1372"/>
                  </a:lnTo>
                  <a:lnTo>
                    <a:pt x="2000" y="1366"/>
                  </a:lnTo>
                  <a:lnTo>
                    <a:pt x="2000" y="1366"/>
                  </a:lnTo>
                  <a:lnTo>
                    <a:pt x="2002" y="1364"/>
                  </a:lnTo>
                  <a:lnTo>
                    <a:pt x="2002" y="1364"/>
                  </a:lnTo>
                  <a:lnTo>
                    <a:pt x="2004" y="1364"/>
                  </a:lnTo>
                  <a:lnTo>
                    <a:pt x="2004" y="1364"/>
                  </a:lnTo>
                  <a:lnTo>
                    <a:pt x="2006" y="1360"/>
                  </a:lnTo>
                  <a:lnTo>
                    <a:pt x="2008" y="1358"/>
                  </a:lnTo>
                  <a:lnTo>
                    <a:pt x="2008" y="1358"/>
                  </a:lnTo>
                  <a:lnTo>
                    <a:pt x="2010" y="1356"/>
                  </a:lnTo>
                  <a:lnTo>
                    <a:pt x="2012" y="1354"/>
                  </a:lnTo>
                  <a:lnTo>
                    <a:pt x="2012" y="1354"/>
                  </a:lnTo>
                  <a:lnTo>
                    <a:pt x="2014" y="1352"/>
                  </a:lnTo>
                  <a:lnTo>
                    <a:pt x="2014" y="1352"/>
                  </a:lnTo>
                  <a:lnTo>
                    <a:pt x="2016" y="1348"/>
                  </a:lnTo>
                  <a:lnTo>
                    <a:pt x="2016" y="1348"/>
                  </a:lnTo>
                  <a:lnTo>
                    <a:pt x="2016" y="1346"/>
                  </a:lnTo>
                  <a:lnTo>
                    <a:pt x="2016" y="1346"/>
                  </a:lnTo>
                  <a:lnTo>
                    <a:pt x="2018" y="1344"/>
                  </a:lnTo>
                  <a:lnTo>
                    <a:pt x="2018" y="1344"/>
                  </a:lnTo>
                  <a:lnTo>
                    <a:pt x="2022" y="1342"/>
                  </a:lnTo>
                  <a:lnTo>
                    <a:pt x="2022" y="1342"/>
                  </a:lnTo>
                  <a:lnTo>
                    <a:pt x="2024" y="1338"/>
                  </a:lnTo>
                  <a:lnTo>
                    <a:pt x="2024" y="1338"/>
                  </a:lnTo>
                  <a:lnTo>
                    <a:pt x="2024" y="1338"/>
                  </a:lnTo>
                  <a:lnTo>
                    <a:pt x="2024" y="1338"/>
                  </a:lnTo>
                  <a:lnTo>
                    <a:pt x="2026" y="1336"/>
                  </a:lnTo>
                  <a:lnTo>
                    <a:pt x="2026" y="1336"/>
                  </a:lnTo>
                  <a:lnTo>
                    <a:pt x="2030" y="1336"/>
                  </a:lnTo>
                  <a:lnTo>
                    <a:pt x="2030" y="1336"/>
                  </a:lnTo>
                  <a:lnTo>
                    <a:pt x="2032" y="1332"/>
                  </a:lnTo>
                  <a:lnTo>
                    <a:pt x="2032" y="1332"/>
                  </a:lnTo>
                  <a:lnTo>
                    <a:pt x="2032" y="1332"/>
                  </a:lnTo>
                  <a:lnTo>
                    <a:pt x="2034" y="1330"/>
                  </a:lnTo>
                  <a:lnTo>
                    <a:pt x="2034" y="1330"/>
                  </a:lnTo>
                  <a:lnTo>
                    <a:pt x="2034" y="1330"/>
                  </a:lnTo>
                  <a:lnTo>
                    <a:pt x="2038" y="1326"/>
                  </a:lnTo>
                  <a:lnTo>
                    <a:pt x="2040" y="1322"/>
                  </a:lnTo>
                  <a:lnTo>
                    <a:pt x="2040" y="1322"/>
                  </a:lnTo>
                  <a:lnTo>
                    <a:pt x="2042" y="1320"/>
                  </a:lnTo>
                  <a:lnTo>
                    <a:pt x="2042" y="1320"/>
                  </a:lnTo>
                  <a:lnTo>
                    <a:pt x="2044" y="1318"/>
                  </a:lnTo>
                  <a:lnTo>
                    <a:pt x="2044" y="1318"/>
                  </a:lnTo>
                  <a:lnTo>
                    <a:pt x="2046" y="1316"/>
                  </a:lnTo>
                  <a:lnTo>
                    <a:pt x="2046" y="1316"/>
                  </a:lnTo>
                  <a:lnTo>
                    <a:pt x="2048" y="1314"/>
                  </a:lnTo>
                  <a:lnTo>
                    <a:pt x="2048" y="1314"/>
                  </a:lnTo>
                  <a:lnTo>
                    <a:pt x="2050" y="1312"/>
                  </a:lnTo>
                  <a:lnTo>
                    <a:pt x="2050" y="1312"/>
                  </a:lnTo>
                  <a:lnTo>
                    <a:pt x="2052" y="1310"/>
                  </a:lnTo>
                  <a:lnTo>
                    <a:pt x="2052" y="1310"/>
                  </a:lnTo>
                  <a:lnTo>
                    <a:pt x="2054" y="1308"/>
                  </a:lnTo>
                  <a:lnTo>
                    <a:pt x="2054" y="1308"/>
                  </a:lnTo>
                  <a:lnTo>
                    <a:pt x="2056" y="1306"/>
                  </a:lnTo>
                  <a:lnTo>
                    <a:pt x="2056" y="1306"/>
                  </a:lnTo>
                  <a:lnTo>
                    <a:pt x="2058" y="1304"/>
                  </a:lnTo>
                  <a:lnTo>
                    <a:pt x="2058" y="1304"/>
                  </a:lnTo>
                  <a:lnTo>
                    <a:pt x="2060" y="1302"/>
                  </a:lnTo>
                  <a:lnTo>
                    <a:pt x="2060" y="1302"/>
                  </a:lnTo>
                  <a:lnTo>
                    <a:pt x="2062" y="1296"/>
                  </a:lnTo>
                  <a:lnTo>
                    <a:pt x="2062" y="1296"/>
                  </a:lnTo>
                  <a:lnTo>
                    <a:pt x="2066" y="1292"/>
                  </a:lnTo>
                  <a:lnTo>
                    <a:pt x="2066" y="1292"/>
                  </a:lnTo>
                  <a:lnTo>
                    <a:pt x="2066" y="1288"/>
                  </a:lnTo>
                  <a:lnTo>
                    <a:pt x="2066" y="1288"/>
                  </a:lnTo>
                  <a:lnTo>
                    <a:pt x="2068" y="1286"/>
                  </a:lnTo>
                  <a:lnTo>
                    <a:pt x="2068" y="1286"/>
                  </a:lnTo>
                  <a:lnTo>
                    <a:pt x="2068" y="1284"/>
                  </a:lnTo>
                  <a:lnTo>
                    <a:pt x="2068" y="1284"/>
                  </a:lnTo>
                  <a:lnTo>
                    <a:pt x="2070" y="1282"/>
                  </a:lnTo>
                  <a:lnTo>
                    <a:pt x="2070" y="1282"/>
                  </a:lnTo>
                  <a:lnTo>
                    <a:pt x="2072" y="1278"/>
                  </a:lnTo>
                  <a:lnTo>
                    <a:pt x="2072" y="1278"/>
                  </a:lnTo>
                  <a:lnTo>
                    <a:pt x="2072" y="1278"/>
                  </a:lnTo>
                  <a:lnTo>
                    <a:pt x="2072" y="1278"/>
                  </a:lnTo>
                  <a:lnTo>
                    <a:pt x="2074" y="1278"/>
                  </a:lnTo>
                  <a:lnTo>
                    <a:pt x="2074" y="1278"/>
                  </a:lnTo>
                  <a:lnTo>
                    <a:pt x="2078" y="1274"/>
                  </a:lnTo>
                  <a:lnTo>
                    <a:pt x="2078" y="1274"/>
                  </a:lnTo>
                  <a:lnTo>
                    <a:pt x="2080" y="1270"/>
                  </a:lnTo>
                  <a:lnTo>
                    <a:pt x="2080" y="1270"/>
                  </a:lnTo>
                  <a:lnTo>
                    <a:pt x="2082" y="1268"/>
                  </a:lnTo>
                  <a:lnTo>
                    <a:pt x="2082" y="1268"/>
                  </a:lnTo>
                  <a:lnTo>
                    <a:pt x="2084" y="1264"/>
                  </a:lnTo>
                  <a:lnTo>
                    <a:pt x="2084" y="1264"/>
                  </a:lnTo>
                  <a:lnTo>
                    <a:pt x="2084" y="1262"/>
                  </a:lnTo>
                  <a:lnTo>
                    <a:pt x="2084" y="1262"/>
                  </a:lnTo>
                  <a:lnTo>
                    <a:pt x="2086" y="1260"/>
                  </a:lnTo>
                  <a:lnTo>
                    <a:pt x="2086" y="1260"/>
                  </a:lnTo>
                  <a:lnTo>
                    <a:pt x="2086" y="1256"/>
                  </a:lnTo>
                  <a:lnTo>
                    <a:pt x="2086" y="1256"/>
                  </a:lnTo>
                  <a:lnTo>
                    <a:pt x="2088" y="1256"/>
                  </a:lnTo>
                  <a:lnTo>
                    <a:pt x="2088" y="1256"/>
                  </a:lnTo>
                  <a:lnTo>
                    <a:pt x="2092" y="1252"/>
                  </a:lnTo>
                  <a:lnTo>
                    <a:pt x="2092" y="1252"/>
                  </a:lnTo>
                  <a:lnTo>
                    <a:pt x="2094" y="1250"/>
                  </a:lnTo>
                  <a:lnTo>
                    <a:pt x="2094" y="1250"/>
                  </a:lnTo>
                  <a:lnTo>
                    <a:pt x="2096" y="1252"/>
                  </a:lnTo>
                  <a:lnTo>
                    <a:pt x="2096" y="1252"/>
                  </a:lnTo>
                  <a:lnTo>
                    <a:pt x="2096" y="1252"/>
                  </a:lnTo>
                  <a:lnTo>
                    <a:pt x="2096" y="1252"/>
                  </a:lnTo>
                  <a:lnTo>
                    <a:pt x="2098" y="1256"/>
                  </a:lnTo>
                  <a:lnTo>
                    <a:pt x="2098" y="1256"/>
                  </a:lnTo>
                  <a:lnTo>
                    <a:pt x="2100" y="1258"/>
                  </a:lnTo>
                  <a:lnTo>
                    <a:pt x="2100" y="1258"/>
                  </a:lnTo>
                  <a:lnTo>
                    <a:pt x="2102" y="1260"/>
                  </a:lnTo>
                  <a:lnTo>
                    <a:pt x="2102" y="1260"/>
                  </a:lnTo>
                  <a:lnTo>
                    <a:pt x="2102" y="1262"/>
                  </a:lnTo>
                  <a:lnTo>
                    <a:pt x="2102" y="1262"/>
                  </a:lnTo>
                  <a:lnTo>
                    <a:pt x="2102" y="1266"/>
                  </a:lnTo>
                  <a:lnTo>
                    <a:pt x="2102" y="1266"/>
                  </a:lnTo>
                  <a:lnTo>
                    <a:pt x="2104" y="1270"/>
                  </a:lnTo>
                  <a:lnTo>
                    <a:pt x="2104" y="1270"/>
                  </a:lnTo>
                  <a:lnTo>
                    <a:pt x="2106" y="1272"/>
                  </a:lnTo>
                  <a:lnTo>
                    <a:pt x="2106" y="1272"/>
                  </a:lnTo>
                  <a:lnTo>
                    <a:pt x="2110" y="1276"/>
                  </a:lnTo>
                  <a:lnTo>
                    <a:pt x="2110" y="1276"/>
                  </a:lnTo>
                  <a:lnTo>
                    <a:pt x="2114" y="1282"/>
                  </a:lnTo>
                  <a:lnTo>
                    <a:pt x="2114" y="1282"/>
                  </a:lnTo>
                  <a:lnTo>
                    <a:pt x="2116" y="1284"/>
                  </a:lnTo>
                  <a:lnTo>
                    <a:pt x="2120" y="1286"/>
                  </a:lnTo>
                  <a:lnTo>
                    <a:pt x="2120" y="1286"/>
                  </a:lnTo>
                  <a:lnTo>
                    <a:pt x="2122" y="1288"/>
                  </a:lnTo>
                  <a:lnTo>
                    <a:pt x="2122" y="1288"/>
                  </a:lnTo>
                  <a:lnTo>
                    <a:pt x="2124" y="1292"/>
                  </a:lnTo>
                  <a:lnTo>
                    <a:pt x="2124" y="1292"/>
                  </a:lnTo>
                  <a:lnTo>
                    <a:pt x="2124" y="1292"/>
                  </a:lnTo>
                  <a:lnTo>
                    <a:pt x="2126" y="1294"/>
                  </a:lnTo>
                  <a:lnTo>
                    <a:pt x="2126" y="1294"/>
                  </a:lnTo>
                  <a:lnTo>
                    <a:pt x="2126" y="1298"/>
                  </a:lnTo>
                  <a:lnTo>
                    <a:pt x="2126" y="1298"/>
                  </a:lnTo>
                  <a:lnTo>
                    <a:pt x="2128" y="1300"/>
                  </a:lnTo>
                  <a:lnTo>
                    <a:pt x="2128" y="1300"/>
                  </a:lnTo>
                  <a:lnTo>
                    <a:pt x="2130" y="1302"/>
                  </a:lnTo>
                  <a:lnTo>
                    <a:pt x="2130" y="1302"/>
                  </a:lnTo>
                  <a:lnTo>
                    <a:pt x="2132" y="1306"/>
                  </a:lnTo>
                  <a:lnTo>
                    <a:pt x="2132" y="1308"/>
                  </a:lnTo>
                  <a:lnTo>
                    <a:pt x="2132" y="1308"/>
                  </a:lnTo>
                  <a:lnTo>
                    <a:pt x="2134" y="1312"/>
                  </a:lnTo>
                  <a:lnTo>
                    <a:pt x="2134" y="1312"/>
                  </a:lnTo>
                  <a:lnTo>
                    <a:pt x="2134" y="1312"/>
                  </a:lnTo>
                  <a:lnTo>
                    <a:pt x="2134" y="1312"/>
                  </a:lnTo>
                  <a:lnTo>
                    <a:pt x="2138" y="1318"/>
                  </a:lnTo>
                  <a:lnTo>
                    <a:pt x="2138" y="1318"/>
                  </a:lnTo>
                  <a:lnTo>
                    <a:pt x="2140" y="1320"/>
                  </a:lnTo>
                  <a:lnTo>
                    <a:pt x="2140" y="1320"/>
                  </a:lnTo>
                  <a:lnTo>
                    <a:pt x="2142" y="1324"/>
                  </a:lnTo>
                  <a:lnTo>
                    <a:pt x="2142" y="1324"/>
                  </a:lnTo>
                  <a:lnTo>
                    <a:pt x="2146" y="1328"/>
                  </a:lnTo>
                  <a:lnTo>
                    <a:pt x="2146" y="1328"/>
                  </a:lnTo>
                  <a:lnTo>
                    <a:pt x="2150" y="1332"/>
                  </a:lnTo>
                  <a:lnTo>
                    <a:pt x="2150" y="1332"/>
                  </a:lnTo>
                  <a:lnTo>
                    <a:pt x="2152" y="1338"/>
                  </a:lnTo>
                  <a:lnTo>
                    <a:pt x="2152" y="1338"/>
                  </a:lnTo>
                  <a:lnTo>
                    <a:pt x="2152" y="1338"/>
                  </a:lnTo>
                  <a:lnTo>
                    <a:pt x="2152" y="1338"/>
                  </a:lnTo>
                  <a:lnTo>
                    <a:pt x="2152" y="1342"/>
                  </a:lnTo>
                  <a:lnTo>
                    <a:pt x="2154" y="1344"/>
                  </a:lnTo>
                  <a:lnTo>
                    <a:pt x="2154" y="1344"/>
                  </a:lnTo>
                  <a:lnTo>
                    <a:pt x="2158" y="1346"/>
                  </a:lnTo>
                  <a:lnTo>
                    <a:pt x="2158" y="1346"/>
                  </a:lnTo>
                  <a:lnTo>
                    <a:pt x="2158" y="1348"/>
                  </a:lnTo>
                  <a:lnTo>
                    <a:pt x="2158" y="1348"/>
                  </a:lnTo>
                  <a:lnTo>
                    <a:pt x="2160" y="1350"/>
                  </a:lnTo>
                  <a:lnTo>
                    <a:pt x="2160" y="1350"/>
                  </a:lnTo>
                  <a:lnTo>
                    <a:pt x="2162" y="1354"/>
                  </a:lnTo>
                  <a:lnTo>
                    <a:pt x="2162" y="1354"/>
                  </a:lnTo>
                  <a:lnTo>
                    <a:pt x="2164" y="1356"/>
                  </a:lnTo>
                  <a:lnTo>
                    <a:pt x="2164" y="1356"/>
                  </a:lnTo>
                  <a:lnTo>
                    <a:pt x="2164" y="1358"/>
                  </a:lnTo>
                  <a:lnTo>
                    <a:pt x="2164" y="1358"/>
                  </a:lnTo>
                  <a:lnTo>
                    <a:pt x="2166" y="1360"/>
                  </a:lnTo>
                  <a:lnTo>
                    <a:pt x="2166" y="1360"/>
                  </a:lnTo>
                  <a:lnTo>
                    <a:pt x="2166" y="1364"/>
                  </a:lnTo>
                  <a:lnTo>
                    <a:pt x="2168" y="1364"/>
                  </a:lnTo>
                  <a:lnTo>
                    <a:pt x="2168" y="1364"/>
                  </a:lnTo>
                  <a:lnTo>
                    <a:pt x="2170" y="1368"/>
                  </a:lnTo>
                  <a:lnTo>
                    <a:pt x="2170" y="1368"/>
                  </a:lnTo>
                  <a:lnTo>
                    <a:pt x="2170" y="1370"/>
                  </a:lnTo>
                  <a:lnTo>
                    <a:pt x="2170" y="1370"/>
                  </a:lnTo>
                  <a:lnTo>
                    <a:pt x="2172" y="1374"/>
                  </a:lnTo>
                  <a:lnTo>
                    <a:pt x="2172" y="1374"/>
                  </a:lnTo>
                  <a:lnTo>
                    <a:pt x="2176" y="1378"/>
                  </a:lnTo>
                  <a:lnTo>
                    <a:pt x="2176" y="1380"/>
                  </a:lnTo>
                  <a:lnTo>
                    <a:pt x="2176" y="1380"/>
                  </a:lnTo>
                  <a:lnTo>
                    <a:pt x="2180" y="1382"/>
                  </a:lnTo>
                  <a:lnTo>
                    <a:pt x="2180" y="1382"/>
                  </a:lnTo>
                  <a:lnTo>
                    <a:pt x="2182" y="1384"/>
                  </a:lnTo>
                  <a:lnTo>
                    <a:pt x="2182" y="1384"/>
                  </a:lnTo>
                  <a:lnTo>
                    <a:pt x="2182" y="1384"/>
                  </a:lnTo>
                  <a:lnTo>
                    <a:pt x="2182" y="1384"/>
                  </a:lnTo>
                  <a:lnTo>
                    <a:pt x="2186" y="1388"/>
                  </a:lnTo>
                  <a:lnTo>
                    <a:pt x="2186" y="1388"/>
                  </a:lnTo>
                  <a:lnTo>
                    <a:pt x="2188" y="1390"/>
                  </a:lnTo>
                  <a:lnTo>
                    <a:pt x="2188" y="1390"/>
                  </a:lnTo>
                  <a:lnTo>
                    <a:pt x="2188" y="1392"/>
                  </a:lnTo>
                  <a:lnTo>
                    <a:pt x="2188" y="1392"/>
                  </a:lnTo>
                  <a:lnTo>
                    <a:pt x="2190" y="1394"/>
                  </a:lnTo>
                  <a:lnTo>
                    <a:pt x="2190" y="1394"/>
                  </a:lnTo>
                  <a:lnTo>
                    <a:pt x="2192" y="1398"/>
                  </a:lnTo>
                  <a:lnTo>
                    <a:pt x="2192" y="1398"/>
                  </a:lnTo>
                  <a:lnTo>
                    <a:pt x="2194" y="1400"/>
                  </a:lnTo>
                  <a:lnTo>
                    <a:pt x="2194" y="1400"/>
                  </a:lnTo>
                  <a:lnTo>
                    <a:pt x="2196" y="1404"/>
                  </a:lnTo>
                  <a:lnTo>
                    <a:pt x="2196" y="1404"/>
                  </a:lnTo>
                  <a:lnTo>
                    <a:pt x="2196" y="1408"/>
                  </a:lnTo>
                  <a:lnTo>
                    <a:pt x="2196" y="1410"/>
                  </a:lnTo>
                  <a:lnTo>
                    <a:pt x="2196" y="1410"/>
                  </a:lnTo>
                  <a:lnTo>
                    <a:pt x="2198" y="1414"/>
                  </a:lnTo>
                  <a:lnTo>
                    <a:pt x="2198" y="1414"/>
                  </a:lnTo>
                  <a:lnTo>
                    <a:pt x="2200" y="1416"/>
                  </a:lnTo>
                  <a:lnTo>
                    <a:pt x="2200" y="1416"/>
                  </a:lnTo>
                  <a:lnTo>
                    <a:pt x="2202" y="1418"/>
                  </a:lnTo>
                  <a:lnTo>
                    <a:pt x="2202" y="1418"/>
                  </a:lnTo>
                  <a:lnTo>
                    <a:pt x="2204" y="1420"/>
                  </a:lnTo>
                  <a:lnTo>
                    <a:pt x="2204" y="1420"/>
                  </a:lnTo>
                  <a:lnTo>
                    <a:pt x="2206" y="1424"/>
                  </a:lnTo>
                  <a:lnTo>
                    <a:pt x="2206" y="1424"/>
                  </a:lnTo>
                  <a:lnTo>
                    <a:pt x="2208" y="1426"/>
                  </a:lnTo>
                  <a:lnTo>
                    <a:pt x="2208" y="1426"/>
                  </a:lnTo>
                  <a:lnTo>
                    <a:pt x="2210" y="1428"/>
                  </a:lnTo>
                  <a:lnTo>
                    <a:pt x="2210" y="1428"/>
                  </a:lnTo>
                  <a:lnTo>
                    <a:pt x="2212" y="1430"/>
                  </a:lnTo>
                  <a:lnTo>
                    <a:pt x="2212" y="1430"/>
                  </a:lnTo>
                  <a:lnTo>
                    <a:pt x="2212" y="1432"/>
                  </a:lnTo>
                  <a:lnTo>
                    <a:pt x="2212" y="1432"/>
                  </a:lnTo>
                  <a:lnTo>
                    <a:pt x="2214" y="1436"/>
                  </a:lnTo>
                  <a:lnTo>
                    <a:pt x="2214" y="1436"/>
                  </a:lnTo>
                  <a:lnTo>
                    <a:pt x="2216" y="1438"/>
                  </a:lnTo>
                  <a:lnTo>
                    <a:pt x="2216" y="1438"/>
                  </a:lnTo>
                  <a:lnTo>
                    <a:pt x="2218" y="1440"/>
                  </a:lnTo>
                  <a:lnTo>
                    <a:pt x="2218" y="1440"/>
                  </a:lnTo>
                  <a:lnTo>
                    <a:pt x="2218" y="1442"/>
                  </a:lnTo>
                  <a:lnTo>
                    <a:pt x="2218" y="1442"/>
                  </a:lnTo>
                  <a:lnTo>
                    <a:pt x="2220" y="1446"/>
                  </a:lnTo>
                  <a:lnTo>
                    <a:pt x="2220" y="1446"/>
                  </a:lnTo>
                  <a:lnTo>
                    <a:pt x="2224" y="1450"/>
                  </a:lnTo>
                  <a:lnTo>
                    <a:pt x="2224" y="1450"/>
                  </a:lnTo>
                  <a:lnTo>
                    <a:pt x="2226" y="1450"/>
                  </a:lnTo>
                  <a:lnTo>
                    <a:pt x="2226" y="1450"/>
                  </a:lnTo>
                  <a:lnTo>
                    <a:pt x="2226" y="1452"/>
                  </a:lnTo>
                  <a:lnTo>
                    <a:pt x="2226" y="1452"/>
                  </a:lnTo>
                  <a:lnTo>
                    <a:pt x="2228" y="1456"/>
                  </a:lnTo>
                  <a:lnTo>
                    <a:pt x="2228" y="1456"/>
                  </a:lnTo>
                  <a:lnTo>
                    <a:pt x="2230" y="1458"/>
                  </a:lnTo>
                  <a:lnTo>
                    <a:pt x="2230" y="1458"/>
                  </a:lnTo>
                  <a:lnTo>
                    <a:pt x="2232" y="1460"/>
                  </a:lnTo>
                  <a:lnTo>
                    <a:pt x="2232" y="1460"/>
                  </a:lnTo>
                  <a:lnTo>
                    <a:pt x="2234" y="1464"/>
                  </a:lnTo>
                  <a:lnTo>
                    <a:pt x="2234" y="1464"/>
                  </a:lnTo>
                  <a:lnTo>
                    <a:pt x="2234" y="1466"/>
                  </a:lnTo>
                  <a:lnTo>
                    <a:pt x="2234" y="1466"/>
                  </a:lnTo>
                  <a:lnTo>
                    <a:pt x="2236" y="1468"/>
                  </a:lnTo>
                  <a:lnTo>
                    <a:pt x="2236" y="1468"/>
                  </a:lnTo>
                  <a:lnTo>
                    <a:pt x="2238" y="1472"/>
                  </a:lnTo>
                  <a:lnTo>
                    <a:pt x="2238" y="1472"/>
                  </a:lnTo>
                  <a:lnTo>
                    <a:pt x="2240" y="1474"/>
                  </a:lnTo>
                  <a:lnTo>
                    <a:pt x="2240" y="1474"/>
                  </a:lnTo>
                  <a:lnTo>
                    <a:pt x="2242" y="1476"/>
                  </a:lnTo>
                  <a:lnTo>
                    <a:pt x="2242" y="1476"/>
                  </a:lnTo>
                  <a:lnTo>
                    <a:pt x="2246" y="1478"/>
                  </a:lnTo>
                  <a:lnTo>
                    <a:pt x="2246" y="1480"/>
                  </a:lnTo>
                  <a:lnTo>
                    <a:pt x="2246" y="1480"/>
                  </a:lnTo>
                  <a:lnTo>
                    <a:pt x="2248" y="1482"/>
                  </a:lnTo>
                  <a:lnTo>
                    <a:pt x="2248" y="1482"/>
                  </a:lnTo>
                  <a:lnTo>
                    <a:pt x="2248" y="1486"/>
                  </a:lnTo>
                  <a:lnTo>
                    <a:pt x="2248" y="1486"/>
                  </a:lnTo>
                  <a:lnTo>
                    <a:pt x="2250" y="1488"/>
                  </a:lnTo>
                  <a:lnTo>
                    <a:pt x="2250" y="1488"/>
                  </a:lnTo>
                  <a:lnTo>
                    <a:pt x="2252" y="1490"/>
                  </a:lnTo>
                  <a:lnTo>
                    <a:pt x="2252" y="1490"/>
                  </a:lnTo>
                  <a:lnTo>
                    <a:pt x="2252" y="1490"/>
                  </a:lnTo>
                  <a:lnTo>
                    <a:pt x="2252" y="1490"/>
                  </a:lnTo>
                  <a:lnTo>
                    <a:pt x="2254" y="1496"/>
                  </a:lnTo>
                  <a:lnTo>
                    <a:pt x="2254" y="1496"/>
                  </a:lnTo>
                  <a:lnTo>
                    <a:pt x="2256" y="1500"/>
                  </a:lnTo>
                  <a:lnTo>
                    <a:pt x="2256" y="1500"/>
                  </a:lnTo>
                  <a:lnTo>
                    <a:pt x="2258" y="1502"/>
                  </a:lnTo>
                  <a:lnTo>
                    <a:pt x="2258" y="1502"/>
                  </a:lnTo>
                  <a:lnTo>
                    <a:pt x="2260" y="1504"/>
                  </a:lnTo>
                  <a:lnTo>
                    <a:pt x="2260" y="1504"/>
                  </a:lnTo>
                  <a:lnTo>
                    <a:pt x="2262" y="1506"/>
                  </a:lnTo>
                  <a:lnTo>
                    <a:pt x="2262" y="1506"/>
                  </a:lnTo>
                  <a:lnTo>
                    <a:pt x="2264" y="1508"/>
                  </a:lnTo>
                  <a:lnTo>
                    <a:pt x="2264" y="1508"/>
                  </a:lnTo>
                  <a:lnTo>
                    <a:pt x="2266" y="1512"/>
                  </a:lnTo>
                  <a:lnTo>
                    <a:pt x="2266" y="1512"/>
                  </a:lnTo>
                  <a:lnTo>
                    <a:pt x="2268" y="1514"/>
                  </a:lnTo>
                  <a:lnTo>
                    <a:pt x="2268" y="1514"/>
                  </a:lnTo>
                  <a:lnTo>
                    <a:pt x="2270" y="1516"/>
                  </a:lnTo>
                  <a:lnTo>
                    <a:pt x="2270" y="1516"/>
                  </a:lnTo>
                  <a:lnTo>
                    <a:pt x="2276" y="1520"/>
                  </a:lnTo>
                  <a:lnTo>
                    <a:pt x="2276" y="1520"/>
                  </a:lnTo>
                  <a:lnTo>
                    <a:pt x="2280" y="1524"/>
                  </a:lnTo>
                  <a:lnTo>
                    <a:pt x="2280" y="1524"/>
                  </a:lnTo>
                  <a:lnTo>
                    <a:pt x="2282" y="1528"/>
                  </a:lnTo>
                  <a:lnTo>
                    <a:pt x="2282" y="1528"/>
                  </a:lnTo>
                  <a:lnTo>
                    <a:pt x="2282" y="1528"/>
                  </a:lnTo>
                  <a:lnTo>
                    <a:pt x="2284" y="1534"/>
                  </a:lnTo>
                  <a:lnTo>
                    <a:pt x="2284" y="1534"/>
                  </a:lnTo>
                  <a:lnTo>
                    <a:pt x="2284" y="1538"/>
                  </a:lnTo>
                  <a:lnTo>
                    <a:pt x="2284" y="1542"/>
                  </a:lnTo>
                  <a:lnTo>
                    <a:pt x="2284" y="1542"/>
                  </a:lnTo>
                  <a:lnTo>
                    <a:pt x="2288" y="1544"/>
                  </a:lnTo>
                  <a:lnTo>
                    <a:pt x="2288" y="1544"/>
                  </a:lnTo>
                  <a:lnTo>
                    <a:pt x="2290" y="1546"/>
                  </a:lnTo>
                  <a:lnTo>
                    <a:pt x="2290" y="1546"/>
                  </a:lnTo>
                  <a:lnTo>
                    <a:pt x="2292" y="1550"/>
                  </a:lnTo>
                  <a:lnTo>
                    <a:pt x="2292" y="1550"/>
                  </a:lnTo>
                  <a:lnTo>
                    <a:pt x="2292" y="1550"/>
                  </a:lnTo>
                  <a:lnTo>
                    <a:pt x="2294" y="1556"/>
                  </a:lnTo>
                  <a:lnTo>
                    <a:pt x="2294" y="1556"/>
                  </a:lnTo>
                  <a:lnTo>
                    <a:pt x="2298" y="1562"/>
                  </a:lnTo>
                  <a:lnTo>
                    <a:pt x="2298" y="1562"/>
                  </a:lnTo>
                  <a:lnTo>
                    <a:pt x="2300" y="1564"/>
                  </a:lnTo>
                  <a:lnTo>
                    <a:pt x="2300" y="1564"/>
                  </a:lnTo>
                  <a:lnTo>
                    <a:pt x="2302" y="1568"/>
                  </a:lnTo>
                  <a:lnTo>
                    <a:pt x="2302" y="1568"/>
                  </a:lnTo>
                  <a:lnTo>
                    <a:pt x="2306" y="1570"/>
                  </a:lnTo>
                  <a:lnTo>
                    <a:pt x="2306" y="1570"/>
                  </a:lnTo>
                  <a:lnTo>
                    <a:pt x="2306" y="1570"/>
                  </a:lnTo>
                  <a:lnTo>
                    <a:pt x="2306" y="1570"/>
                  </a:lnTo>
                  <a:lnTo>
                    <a:pt x="2310" y="1574"/>
                  </a:lnTo>
                  <a:lnTo>
                    <a:pt x="2310" y="1574"/>
                  </a:lnTo>
                  <a:lnTo>
                    <a:pt x="2312" y="1576"/>
                  </a:lnTo>
                  <a:lnTo>
                    <a:pt x="2312" y="1576"/>
                  </a:lnTo>
                  <a:lnTo>
                    <a:pt x="2312" y="1578"/>
                  </a:lnTo>
                  <a:lnTo>
                    <a:pt x="2312" y="1578"/>
                  </a:lnTo>
                  <a:lnTo>
                    <a:pt x="2312" y="1580"/>
                  </a:lnTo>
                  <a:lnTo>
                    <a:pt x="2312" y="1580"/>
                  </a:lnTo>
                  <a:lnTo>
                    <a:pt x="2314" y="1584"/>
                  </a:lnTo>
                  <a:lnTo>
                    <a:pt x="2314" y="1584"/>
                  </a:lnTo>
                  <a:lnTo>
                    <a:pt x="2316" y="1586"/>
                  </a:lnTo>
                  <a:lnTo>
                    <a:pt x="2316" y="1586"/>
                  </a:lnTo>
                  <a:lnTo>
                    <a:pt x="2320" y="1588"/>
                  </a:lnTo>
                  <a:lnTo>
                    <a:pt x="2320" y="1588"/>
                  </a:lnTo>
                  <a:lnTo>
                    <a:pt x="2320" y="1590"/>
                  </a:lnTo>
                  <a:lnTo>
                    <a:pt x="2320" y="1590"/>
                  </a:lnTo>
                  <a:lnTo>
                    <a:pt x="2322" y="1592"/>
                  </a:lnTo>
                  <a:lnTo>
                    <a:pt x="2322" y="1592"/>
                  </a:lnTo>
                  <a:lnTo>
                    <a:pt x="2324" y="1594"/>
                  </a:lnTo>
                  <a:lnTo>
                    <a:pt x="2324" y="1594"/>
                  </a:lnTo>
                  <a:lnTo>
                    <a:pt x="2324" y="1596"/>
                  </a:lnTo>
                  <a:lnTo>
                    <a:pt x="2324" y="1596"/>
                  </a:lnTo>
                  <a:lnTo>
                    <a:pt x="2326" y="1600"/>
                  </a:lnTo>
                  <a:lnTo>
                    <a:pt x="2326" y="1600"/>
                  </a:lnTo>
                  <a:lnTo>
                    <a:pt x="2328" y="1602"/>
                  </a:lnTo>
                  <a:lnTo>
                    <a:pt x="2328" y="1602"/>
                  </a:lnTo>
                  <a:lnTo>
                    <a:pt x="2330" y="1602"/>
                  </a:lnTo>
                  <a:lnTo>
                    <a:pt x="2330" y="1602"/>
                  </a:lnTo>
                  <a:lnTo>
                    <a:pt x="2332" y="1606"/>
                  </a:lnTo>
                  <a:lnTo>
                    <a:pt x="2332" y="1606"/>
                  </a:lnTo>
                  <a:lnTo>
                    <a:pt x="2334" y="1612"/>
                  </a:lnTo>
                  <a:lnTo>
                    <a:pt x="2334" y="1612"/>
                  </a:lnTo>
                  <a:lnTo>
                    <a:pt x="2334" y="1612"/>
                  </a:lnTo>
                  <a:lnTo>
                    <a:pt x="2334" y="1614"/>
                  </a:lnTo>
                  <a:lnTo>
                    <a:pt x="2334" y="1614"/>
                  </a:lnTo>
                  <a:lnTo>
                    <a:pt x="2336" y="1618"/>
                  </a:lnTo>
                  <a:lnTo>
                    <a:pt x="2336" y="1618"/>
                  </a:lnTo>
                  <a:lnTo>
                    <a:pt x="2336" y="1620"/>
                  </a:lnTo>
                  <a:lnTo>
                    <a:pt x="2336" y="1620"/>
                  </a:lnTo>
                  <a:lnTo>
                    <a:pt x="2338" y="1624"/>
                  </a:lnTo>
                  <a:lnTo>
                    <a:pt x="2338" y="1624"/>
                  </a:lnTo>
                  <a:lnTo>
                    <a:pt x="2340" y="1628"/>
                  </a:lnTo>
                  <a:lnTo>
                    <a:pt x="2340" y="1628"/>
                  </a:lnTo>
                  <a:lnTo>
                    <a:pt x="2342" y="1630"/>
                  </a:lnTo>
                  <a:lnTo>
                    <a:pt x="2342" y="1630"/>
                  </a:lnTo>
                  <a:lnTo>
                    <a:pt x="2344" y="1632"/>
                  </a:lnTo>
                  <a:lnTo>
                    <a:pt x="2344" y="1632"/>
                  </a:lnTo>
                  <a:lnTo>
                    <a:pt x="2346" y="1634"/>
                  </a:lnTo>
                  <a:lnTo>
                    <a:pt x="2346" y="1634"/>
                  </a:lnTo>
                  <a:lnTo>
                    <a:pt x="2348" y="1638"/>
                  </a:lnTo>
                  <a:lnTo>
                    <a:pt x="2350" y="1640"/>
                  </a:lnTo>
                  <a:lnTo>
                    <a:pt x="2350" y="1640"/>
                  </a:lnTo>
                  <a:lnTo>
                    <a:pt x="2352" y="1642"/>
                  </a:lnTo>
                  <a:lnTo>
                    <a:pt x="2352" y="1642"/>
                  </a:lnTo>
                  <a:lnTo>
                    <a:pt x="2354" y="1644"/>
                  </a:lnTo>
                  <a:lnTo>
                    <a:pt x="2354" y="1644"/>
                  </a:lnTo>
                  <a:lnTo>
                    <a:pt x="2356" y="1646"/>
                  </a:lnTo>
                  <a:lnTo>
                    <a:pt x="2356" y="1646"/>
                  </a:lnTo>
                  <a:lnTo>
                    <a:pt x="2360" y="1648"/>
                  </a:lnTo>
                  <a:lnTo>
                    <a:pt x="2360" y="1648"/>
                  </a:lnTo>
                  <a:lnTo>
                    <a:pt x="2360" y="1652"/>
                  </a:lnTo>
                  <a:lnTo>
                    <a:pt x="2360" y="1652"/>
                  </a:lnTo>
                  <a:lnTo>
                    <a:pt x="2362" y="1654"/>
                  </a:lnTo>
                  <a:lnTo>
                    <a:pt x="2362" y="1654"/>
                  </a:lnTo>
                  <a:lnTo>
                    <a:pt x="2364" y="1656"/>
                  </a:lnTo>
                  <a:lnTo>
                    <a:pt x="2364" y="1656"/>
                  </a:lnTo>
                  <a:lnTo>
                    <a:pt x="2366" y="1658"/>
                  </a:lnTo>
                  <a:lnTo>
                    <a:pt x="2366" y="1658"/>
                  </a:lnTo>
                  <a:lnTo>
                    <a:pt x="2366" y="1662"/>
                  </a:lnTo>
                  <a:lnTo>
                    <a:pt x="2366" y="1662"/>
                  </a:lnTo>
                  <a:lnTo>
                    <a:pt x="2368" y="1666"/>
                  </a:lnTo>
                  <a:lnTo>
                    <a:pt x="2368" y="1666"/>
                  </a:lnTo>
                  <a:lnTo>
                    <a:pt x="2368" y="1668"/>
                  </a:lnTo>
                  <a:lnTo>
                    <a:pt x="2370" y="1672"/>
                  </a:lnTo>
                  <a:lnTo>
                    <a:pt x="2370" y="1672"/>
                  </a:lnTo>
                  <a:lnTo>
                    <a:pt x="2372" y="1674"/>
                  </a:lnTo>
                  <a:lnTo>
                    <a:pt x="2372" y="1674"/>
                  </a:lnTo>
                  <a:lnTo>
                    <a:pt x="2374" y="1676"/>
                  </a:lnTo>
                  <a:lnTo>
                    <a:pt x="2374" y="1676"/>
                  </a:lnTo>
                  <a:lnTo>
                    <a:pt x="2376" y="1678"/>
                  </a:lnTo>
                  <a:lnTo>
                    <a:pt x="2376" y="1678"/>
                  </a:lnTo>
                  <a:lnTo>
                    <a:pt x="2378" y="1680"/>
                  </a:lnTo>
                  <a:lnTo>
                    <a:pt x="2378" y="1680"/>
                  </a:lnTo>
                  <a:lnTo>
                    <a:pt x="2380" y="1684"/>
                  </a:lnTo>
                  <a:lnTo>
                    <a:pt x="2380" y="1684"/>
                  </a:lnTo>
                  <a:lnTo>
                    <a:pt x="2382" y="1690"/>
                  </a:lnTo>
                  <a:lnTo>
                    <a:pt x="2382" y="1690"/>
                  </a:lnTo>
                  <a:lnTo>
                    <a:pt x="2382" y="1690"/>
                  </a:lnTo>
                  <a:lnTo>
                    <a:pt x="2384" y="1692"/>
                  </a:lnTo>
                  <a:lnTo>
                    <a:pt x="2384" y="1692"/>
                  </a:lnTo>
                  <a:lnTo>
                    <a:pt x="2386" y="1696"/>
                  </a:lnTo>
                  <a:lnTo>
                    <a:pt x="2386" y="1696"/>
                  </a:lnTo>
                  <a:lnTo>
                    <a:pt x="2388" y="1698"/>
                  </a:lnTo>
                  <a:lnTo>
                    <a:pt x="2388" y="1698"/>
                  </a:lnTo>
                  <a:lnTo>
                    <a:pt x="2390" y="1698"/>
                  </a:lnTo>
                  <a:lnTo>
                    <a:pt x="2390" y="1698"/>
                  </a:lnTo>
                  <a:lnTo>
                    <a:pt x="2390" y="1700"/>
                  </a:lnTo>
                  <a:lnTo>
                    <a:pt x="2390" y="1700"/>
                  </a:lnTo>
                  <a:lnTo>
                    <a:pt x="2390" y="1704"/>
                  </a:lnTo>
                  <a:lnTo>
                    <a:pt x="2390" y="1704"/>
                  </a:lnTo>
                  <a:lnTo>
                    <a:pt x="2392" y="1706"/>
                  </a:lnTo>
                  <a:lnTo>
                    <a:pt x="2394" y="1708"/>
                  </a:lnTo>
                  <a:lnTo>
                    <a:pt x="2396" y="1710"/>
                  </a:lnTo>
                  <a:lnTo>
                    <a:pt x="2396" y="1710"/>
                  </a:lnTo>
                  <a:lnTo>
                    <a:pt x="2400" y="1712"/>
                  </a:lnTo>
                  <a:lnTo>
                    <a:pt x="2400" y="1712"/>
                  </a:lnTo>
                  <a:lnTo>
                    <a:pt x="2402" y="1712"/>
                  </a:lnTo>
                  <a:lnTo>
                    <a:pt x="2402" y="1712"/>
                  </a:lnTo>
                  <a:lnTo>
                    <a:pt x="2404" y="1714"/>
                  </a:lnTo>
                  <a:lnTo>
                    <a:pt x="2404" y="1714"/>
                  </a:lnTo>
                  <a:lnTo>
                    <a:pt x="2404" y="1716"/>
                  </a:lnTo>
                  <a:lnTo>
                    <a:pt x="2404" y="1716"/>
                  </a:lnTo>
                  <a:lnTo>
                    <a:pt x="2404" y="1720"/>
                  </a:lnTo>
                  <a:lnTo>
                    <a:pt x="2404" y="1720"/>
                  </a:lnTo>
                  <a:lnTo>
                    <a:pt x="2404" y="1722"/>
                  </a:lnTo>
                  <a:lnTo>
                    <a:pt x="2406" y="1726"/>
                  </a:lnTo>
                  <a:lnTo>
                    <a:pt x="2406" y="1726"/>
                  </a:lnTo>
                  <a:lnTo>
                    <a:pt x="2408" y="1728"/>
                  </a:lnTo>
                  <a:lnTo>
                    <a:pt x="2408" y="1728"/>
                  </a:lnTo>
                  <a:lnTo>
                    <a:pt x="2410" y="1730"/>
                  </a:lnTo>
                  <a:lnTo>
                    <a:pt x="2410" y="1730"/>
                  </a:lnTo>
                  <a:lnTo>
                    <a:pt x="2414" y="1732"/>
                  </a:lnTo>
                  <a:lnTo>
                    <a:pt x="2414" y="1732"/>
                  </a:lnTo>
                  <a:lnTo>
                    <a:pt x="2416" y="1734"/>
                  </a:lnTo>
                  <a:lnTo>
                    <a:pt x="2416" y="1734"/>
                  </a:lnTo>
                  <a:lnTo>
                    <a:pt x="2418" y="1736"/>
                  </a:lnTo>
                  <a:lnTo>
                    <a:pt x="2418" y="1736"/>
                  </a:lnTo>
                  <a:lnTo>
                    <a:pt x="2418" y="1738"/>
                  </a:lnTo>
                  <a:lnTo>
                    <a:pt x="2418" y="1738"/>
                  </a:lnTo>
                  <a:lnTo>
                    <a:pt x="2418" y="1742"/>
                  </a:lnTo>
                  <a:lnTo>
                    <a:pt x="2418" y="1742"/>
                  </a:lnTo>
                  <a:lnTo>
                    <a:pt x="2422" y="1746"/>
                  </a:lnTo>
                  <a:lnTo>
                    <a:pt x="2422" y="1746"/>
                  </a:lnTo>
                  <a:lnTo>
                    <a:pt x="2424" y="1746"/>
                  </a:lnTo>
                  <a:lnTo>
                    <a:pt x="2424" y="1748"/>
                  </a:lnTo>
                  <a:lnTo>
                    <a:pt x="2424" y="1748"/>
                  </a:lnTo>
                  <a:lnTo>
                    <a:pt x="2426" y="1752"/>
                  </a:lnTo>
                  <a:lnTo>
                    <a:pt x="2426" y="1752"/>
                  </a:lnTo>
                  <a:lnTo>
                    <a:pt x="2428" y="1752"/>
                  </a:lnTo>
                  <a:lnTo>
                    <a:pt x="2428" y="1752"/>
                  </a:lnTo>
                  <a:lnTo>
                    <a:pt x="2430" y="1756"/>
                  </a:lnTo>
                  <a:lnTo>
                    <a:pt x="2430" y="1756"/>
                  </a:lnTo>
                  <a:lnTo>
                    <a:pt x="2434" y="1758"/>
                  </a:lnTo>
                  <a:lnTo>
                    <a:pt x="2434" y="1758"/>
                  </a:lnTo>
                  <a:lnTo>
                    <a:pt x="2434" y="1760"/>
                  </a:lnTo>
                  <a:lnTo>
                    <a:pt x="2434" y="1760"/>
                  </a:lnTo>
                  <a:lnTo>
                    <a:pt x="2436" y="1760"/>
                  </a:lnTo>
                  <a:lnTo>
                    <a:pt x="2436" y="1760"/>
                  </a:lnTo>
                  <a:lnTo>
                    <a:pt x="2438" y="1764"/>
                  </a:lnTo>
                  <a:lnTo>
                    <a:pt x="2438" y="1764"/>
                  </a:lnTo>
                  <a:lnTo>
                    <a:pt x="2442" y="1768"/>
                  </a:lnTo>
                  <a:lnTo>
                    <a:pt x="2442" y="1768"/>
                  </a:lnTo>
                  <a:lnTo>
                    <a:pt x="2444" y="1770"/>
                  </a:lnTo>
                  <a:lnTo>
                    <a:pt x="2444" y="1770"/>
                  </a:lnTo>
                  <a:lnTo>
                    <a:pt x="2446" y="1772"/>
                  </a:lnTo>
                  <a:lnTo>
                    <a:pt x="2446" y="1772"/>
                  </a:lnTo>
                  <a:lnTo>
                    <a:pt x="2446" y="1774"/>
                  </a:lnTo>
                  <a:lnTo>
                    <a:pt x="2446" y="1774"/>
                  </a:lnTo>
                  <a:lnTo>
                    <a:pt x="2446" y="1778"/>
                  </a:lnTo>
                  <a:lnTo>
                    <a:pt x="2446" y="1778"/>
                  </a:lnTo>
                  <a:lnTo>
                    <a:pt x="2448" y="1780"/>
                  </a:lnTo>
                  <a:lnTo>
                    <a:pt x="2448" y="1780"/>
                  </a:lnTo>
                  <a:lnTo>
                    <a:pt x="2450" y="1784"/>
                  </a:lnTo>
                  <a:lnTo>
                    <a:pt x="2450" y="1784"/>
                  </a:lnTo>
                  <a:lnTo>
                    <a:pt x="2452" y="1788"/>
                  </a:lnTo>
                  <a:lnTo>
                    <a:pt x="2452" y="1788"/>
                  </a:lnTo>
                  <a:lnTo>
                    <a:pt x="2452" y="1788"/>
                  </a:lnTo>
                  <a:lnTo>
                    <a:pt x="2454" y="1792"/>
                  </a:lnTo>
                  <a:lnTo>
                    <a:pt x="2454" y="1792"/>
                  </a:lnTo>
                  <a:lnTo>
                    <a:pt x="2454" y="1794"/>
                  </a:lnTo>
                  <a:lnTo>
                    <a:pt x="2454" y="1794"/>
                  </a:lnTo>
                  <a:lnTo>
                    <a:pt x="2456" y="1798"/>
                  </a:lnTo>
                  <a:lnTo>
                    <a:pt x="2456" y="1798"/>
                  </a:lnTo>
                  <a:lnTo>
                    <a:pt x="2458" y="1800"/>
                  </a:lnTo>
                  <a:lnTo>
                    <a:pt x="2458" y="1800"/>
                  </a:lnTo>
                  <a:lnTo>
                    <a:pt x="2462" y="1804"/>
                  </a:lnTo>
                  <a:lnTo>
                    <a:pt x="2462" y="1804"/>
                  </a:lnTo>
                  <a:lnTo>
                    <a:pt x="2462" y="1806"/>
                  </a:lnTo>
                  <a:lnTo>
                    <a:pt x="2462" y="1806"/>
                  </a:lnTo>
                  <a:lnTo>
                    <a:pt x="2464" y="1810"/>
                  </a:lnTo>
                  <a:lnTo>
                    <a:pt x="2466" y="1812"/>
                  </a:lnTo>
                  <a:lnTo>
                    <a:pt x="2466" y="1812"/>
                  </a:lnTo>
                  <a:lnTo>
                    <a:pt x="2468" y="1814"/>
                  </a:lnTo>
                  <a:lnTo>
                    <a:pt x="2468" y="1814"/>
                  </a:lnTo>
                  <a:lnTo>
                    <a:pt x="2472" y="1816"/>
                  </a:lnTo>
                  <a:lnTo>
                    <a:pt x="2472" y="1816"/>
                  </a:lnTo>
                  <a:lnTo>
                    <a:pt x="2472" y="1816"/>
                  </a:lnTo>
                  <a:lnTo>
                    <a:pt x="2472" y="1816"/>
                  </a:lnTo>
                  <a:lnTo>
                    <a:pt x="2476" y="1820"/>
                  </a:lnTo>
                  <a:lnTo>
                    <a:pt x="2476" y="1820"/>
                  </a:lnTo>
                  <a:lnTo>
                    <a:pt x="2476" y="1822"/>
                  </a:lnTo>
                  <a:lnTo>
                    <a:pt x="2476" y="1822"/>
                  </a:lnTo>
                  <a:lnTo>
                    <a:pt x="2478" y="1826"/>
                  </a:lnTo>
                  <a:lnTo>
                    <a:pt x="2478" y="1826"/>
                  </a:lnTo>
                  <a:lnTo>
                    <a:pt x="2480" y="1828"/>
                  </a:lnTo>
                  <a:lnTo>
                    <a:pt x="2480" y="1828"/>
                  </a:lnTo>
                  <a:lnTo>
                    <a:pt x="2480" y="1830"/>
                  </a:lnTo>
                  <a:lnTo>
                    <a:pt x="2480" y="1830"/>
                  </a:lnTo>
                  <a:lnTo>
                    <a:pt x="2480" y="1832"/>
                  </a:lnTo>
                  <a:lnTo>
                    <a:pt x="2480" y="1832"/>
                  </a:lnTo>
                  <a:lnTo>
                    <a:pt x="2480" y="1836"/>
                  </a:lnTo>
                  <a:lnTo>
                    <a:pt x="2480" y="1836"/>
                  </a:lnTo>
                  <a:lnTo>
                    <a:pt x="2484" y="1840"/>
                  </a:lnTo>
                  <a:lnTo>
                    <a:pt x="2484" y="1840"/>
                  </a:lnTo>
                  <a:lnTo>
                    <a:pt x="2484" y="1842"/>
                  </a:lnTo>
                  <a:lnTo>
                    <a:pt x="2484" y="1842"/>
                  </a:lnTo>
                  <a:lnTo>
                    <a:pt x="2486" y="1844"/>
                  </a:lnTo>
                  <a:lnTo>
                    <a:pt x="2486" y="1844"/>
                  </a:lnTo>
                  <a:lnTo>
                    <a:pt x="2488" y="1848"/>
                  </a:lnTo>
                  <a:lnTo>
                    <a:pt x="2488" y="1848"/>
                  </a:lnTo>
                  <a:lnTo>
                    <a:pt x="2490" y="1850"/>
                  </a:lnTo>
                  <a:lnTo>
                    <a:pt x="2492" y="1852"/>
                  </a:lnTo>
                  <a:lnTo>
                    <a:pt x="2492" y="1852"/>
                  </a:lnTo>
                  <a:lnTo>
                    <a:pt x="2492" y="1854"/>
                  </a:lnTo>
                  <a:lnTo>
                    <a:pt x="2492" y="1854"/>
                  </a:lnTo>
                  <a:lnTo>
                    <a:pt x="2496" y="1856"/>
                  </a:lnTo>
                  <a:lnTo>
                    <a:pt x="2496" y="1856"/>
                  </a:lnTo>
                  <a:lnTo>
                    <a:pt x="2498" y="1858"/>
                  </a:lnTo>
                  <a:lnTo>
                    <a:pt x="2498" y="1858"/>
                  </a:lnTo>
                  <a:lnTo>
                    <a:pt x="2500" y="1860"/>
                  </a:lnTo>
                  <a:lnTo>
                    <a:pt x="2500" y="1860"/>
                  </a:lnTo>
                  <a:lnTo>
                    <a:pt x="2502" y="1862"/>
                  </a:lnTo>
                  <a:lnTo>
                    <a:pt x="2502" y="1862"/>
                  </a:lnTo>
                  <a:lnTo>
                    <a:pt x="2504" y="1864"/>
                  </a:lnTo>
                  <a:lnTo>
                    <a:pt x="2504" y="1864"/>
                  </a:lnTo>
                  <a:lnTo>
                    <a:pt x="2506" y="1868"/>
                  </a:lnTo>
                  <a:lnTo>
                    <a:pt x="2506" y="1870"/>
                  </a:lnTo>
                  <a:lnTo>
                    <a:pt x="2506" y="1870"/>
                  </a:lnTo>
                  <a:lnTo>
                    <a:pt x="2508" y="1872"/>
                  </a:lnTo>
                  <a:lnTo>
                    <a:pt x="2508" y="1872"/>
                  </a:lnTo>
                  <a:lnTo>
                    <a:pt x="2508" y="1874"/>
                  </a:lnTo>
                  <a:lnTo>
                    <a:pt x="2508" y="1874"/>
                  </a:lnTo>
                  <a:lnTo>
                    <a:pt x="2510" y="1878"/>
                  </a:lnTo>
                  <a:lnTo>
                    <a:pt x="2510" y="1878"/>
                  </a:lnTo>
                  <a:lnTo>
                    <a:pt x="2512" y="1880"/>
                  </a:lnTo>
                  <a:lnTo>
                    <a:pt x="2512" y="1880"/>
                  </a:lnTo>
                  <a:lnTo>
                    <a:pt x="2512" y="1882"/>
                  </a:lnTo>
                  <a:lnTo>
                    <a:pt x="2512" y="1882"/>
                  </a:lnTo>
                  <a:lnTo>
                    <a:pt x="2514" y="1884"/>
                  </a:lnTo>
                  <a:lnTo>
                    <a:pt x="2514" y="1884"/>
                  </a:lnTo>
                  <a:lnTo>
                    <a:pt x="2516" y="1888"/>
                  </a:lnTo>
                  <a:lnTo>
                    <a:pt x="2516" y="1888"/>
                  </a:lnTo>
                  <a:lnTo>
                    <a:pt x="2518" y="1888"/>
                  </a:lnTo>
                  <a:lnTo>
                    <a:pt x="2518" y="1888"/>
                  </a:lnTo>
                  <a:lnTo>
                    <a:pt x="2520" y="1894"/>
                  </a:lnTo>
                  <a:lnTo>
                    <a:pt x="2520" y="1894"/>
                  </a:lnTo>
                  <a:lnTo>
                    <a:pt x="2520" y="1896"/>
                  </a:lnTo>
                  <a:lnTo>
                    <a:pt x="2520" y="1896"/>
                  </a:lnTo>
                  <a:lnTo>
                    <a:pt x="2522" y="1900"/>
                  </a:lnTo>
                  <a:lnTo>
                    <a:pt x="2522" y="1900"/>
                  </a:lnTo>
                  <a:lnTo>
                    <a:pt x="2524" y="1902"/>
                  </a:lnTo>
                  <a:lnTo>
                    <a:pt x="2524" y="1902"/>
                  </a:lnTo>
                  <a:lnTo>
                    <a:pt x="2526" y="1902"/>
                  </a:lnTo>
                  <a:lnTo>
                    <a:pt x="2526" y="1902"/>
                  </a:lnTo>
                  <a:lnTo>
                    <a:pt x="2528" y="1906"/>
                  </a:lnTo>
                  <a:lnTo>
                    <a:pt x="2528" y="1906"/>
                  </a:lnTo>
                  <a:lnTo>
                    <a:pt x="2530" y="1908"/>
                  </a:lnTo>
                  <a:lnTo>
                    <a:pt x="2530" y="1908"/>
                  </a:lnTo>
                  <a:lnTo>
                    <a:pt x="2530" y="1910"/>
                  </a:lnTo>
                  <a:lnTo>
                    <a:pt x="2530" y="1910"/>
                  </a:lnTo>
                  <a:lnTo>
                    <a:pt x="2530" y="1914"/>
                  </a:lnTo>
                  <a:lnTo>
                    <a:pt x="2530" y="1914"/>
                  </a:lnTo>
                  <a:lnTo>
                    <a:pt x="2534" y="1918"/>
                  </a:lnTo>
                  <a:lnTo>
                    <a:pt x="2534" y="1918"/>
                  </a:lnTo>
                  <a:lnTo>
                    <a:pt x="2538" y="1920"/>
                  </a:lnTo>
                  <a:lnTo>
                    <a:pt x="2538" y="1920"/>
                  </a:lnTo>
                  <a:lnTo>
                    <a:pt x="2538" y="1922"/>
                  </a:lnTo>
                  <a:lnTo>
                    <a:pt x="2538" y="1922"/>
                  </a:lnTo>
                  <a:lnTo>
                    <a:pt x="2540" y="1924"/>
                  </a:lnTo>
                  <a:lnTo>
                    <a:pt x="2540" y="1924"/>
                  </a:lnTo>
                  <a:lnTo>
                    <a:pt x="2542" y="1926"/>
                  </a:lnTo>
                  <a:lnTo>
                    <a:pt x="2546" y="1930"/>
                  </a:lnTo>
                  <a:lnTo>
                    <a:pt x="2546" y="1930"/>
                  </a:lnTo>
                  <a:lnTo>
                    <a:pt x="2548" y="1932"/>
                  </a:lnTo>
                  <a:lnTo>
                    <a:pt x="2548" y="1932"/>
                  </a:lnTo>
                  <a:lnTo>
                    <a:pt x="2550" y="1934"/>
                  </a:lnTo>
                  <a:lnTo>
                    <a:pt x="2550" y="1934"/>
                  </a:lnTo>
                  <a:lnTo>
                    <a:pt x="2552" y="1936"/>
                  </a:lnTo>
                  <a:lnTo>
                    <a:pt x="2552" y="1936"/>
                  </a:lnTo>
                  <a:lnTo>
                    <a:pt x="2552" y="1938"/>
                  </a:lnTo>
                  <a:lnTo>
                    <a:pt x="2552" y="1938"/>
                  </a:lnTo>
                  <a:lnTo>
                    <a:pt x="2554" y="1940"/>
                  </a:lnTo>
                  <a:lnTo>
                    <a:pt x="2554" y="1940"/>
                  </a:lnTo>
                  <a:lnTo>
                    <a:pt x="2556" y="1942"/>
                  </a:lnTo>
                  <a:lnTo>
                    <a:pt x="2556" y="1942"/>
                  </a:lnTo>
                  <a:lnTo>
                    <a:pt x="2558" y="1948"/>
                  </a:lnTo>
                  <a:lnTo>
                    <a:pt x="2558" y="1948"/>
                  </a:lnTo>
                  <a:lnTo>
                    <a:pt x="2560" y="1950"/>
                  </a:lnTo>
                  <a:lnTo>
                    <a:pt x="2560" y="1950"/>
                  </a:lnTo>
                  <a:lnTo>
                    <a:pt x="2562" y="1952"/>
                  </a:lnTo>
                  <a:lnTo>
                    <a:pt x="2562" y="1952"/>
                  </a:lnTo>
                  <a:lnTo>
                    <a:pt x="2562" y="1954"/>
                  </a:lnTo>
                  <a:lnTo>
                    <a:pt x="2562" y="1954"/>
                  </a:lnTo>
                  <a:lnTo>
                    <a:pt x="2564" y="1958"/>
                  </a:lnTo>
                  <a:lnTo>
                    <a:pt x="2564" y="1958"/>
                  </a:lnTo>
                  <a:lnTo>
                    <a:pt x="2564" y="1958"/>
                  </a:lnTo>
                  <a:lnTo>
                    <a:pt x="2566" y="1962"/>
                  </a:lnTo>
                  <a:lnTo>
                    <a:pt x="2566" y="1962"/>
                  </a:lnTo>
                  <a:lnTo>
                    <a:pt x="2570" y="1966"/>
                  </a:lnTo>
                  <a:lnTo>
                    <a:pt x="2570" y="1966"/>
                  </a:lnTo>
                  <a:lnTo>
                    <a:pt x="2572" y="1966"/>
                  </a:lnTo>
                  <a:lnTo>
                    <a:pt x="2572" y="1966"/>
                  </a:lnTo>
                  <a:lnTo>
                    <a:pt x="2572" y="1970"/>
                  </a:lnTo>
                  <a:lnTo>
                    <a:pt x="2572" y="1970"/>
                  </a:lnTo>
                  <a:lnTo>
                    <a:pt x="2572" y="1972"/>
                  </a:lnTo>
                  <a:lnTo>
                    <a:pt x="2572" y="1972"/>
                  </a:lnTo>
                  <a:lnTo>
                    <a:pt x="2570" y="1972"/>
                  </a:lnTo>
                  <a:lnTo>
                    <a:pt x="2570" y="1972"/>
                  </a:lnTo>
                  <a:lnTo>
                    <a:pt x="2566" y="1970"/>
                  </a:lnTo>
                  <a:lnTo>
                    <a:pt x="2566" y="1970"/>
                  </a:lnTo>
                  <a:lnTo>
                    <a:pt x="2562" y="1970"/>
                  </a:lnTo>
                  <a:lnTo>
                    <a:pt x="2560" y="1970"/>
                  </a:lnTo>
                  <a:lnTo>
                    <a:pt x="2560" y="1970"/>
                  </a:lnTo>
                  <a:lnTo>
                    <a:pt x="2560" y="1968"/>
                  </a:lnTo>
                  <a:lnTo>
                    <a:pt x="2560" y="1968"/>
                  </a:lnTo>
                  <a:lnTo>
                    <a:pt x="2556" y="1968"/>
                  </a:lnTo>
                  <a:lnTo>
                    <a:pt x="2556" y="1968"/>
                  </a:lnTo>
                  <a:lnTo>
                    <a:pt x="2552" y="1968"/>
                  </a:lnTo>
                  <a:lnTo>
                    <a:pt x="2552" y="1968"/>
                  </a:lnTo>
                  <a:lnTo>
                    <a:pt x="2550" y="1968"/>
                  </a:lnTo>
                  <a:lnTo>
                    <a:pt x="2550" y="1968"/>
                  </a:lnTo>
                  <a:lnTo>
                    <a:pt x="2548" y="1968"/>
                  </a:lnTo>
                  <a:lnTo>
                    <a:pt x="2548" y="1968"/>
                  </a:lnTo>
                  <a:lnTo>
                    <a:pt x="2544" y="1968"/>
                  </a:lnTo>
                  <a:lnTo>
                    <a:pt x="2544" y="1968"/>
                  </a:lnTo>
                  <a:lnTo>
                    <a:pt x="2538" y="1968"/>
                  </a:lnTo>
                  <a:lnTo>
                    <a:pt x="2538" y="1968"/>
                  </a:lnTo>
                  <a:lnTo>
                    <a:pt x="2538" y="1968"/>
                  </a:lnTo>
                  <a:lnTo>
                    <a:pt x="2538" y="1968"/>
                  </a:lnTo>
                  <a:lnTo>
                    <a:pt x="2536" y="1968"/>
                  </a:lnTo>
                  <a:lnTo>
                    <a:pt x="2536" y="1968"/>
                  </a:lnTo>
                  <a:lnTo>
                    <a:pt x="2534" y="1968"/>
                  </a:lnTo>
                  <a:lnTo>
                    <a:pt x="2534" y="1968"/>
                  </a:lnTo>
                  <a:lnTo>
                    <a:pt x="2530" y="1968"/>
                  </a:lnTo>
                  <a:lnTo>
                    <a:pt x="2530" y="1968"/>
                  </a:lnTo>
                  <a:lnTo>
                    <a:pt x="2528" y="1970"/>
                  </a:lnTo>
                  <a:lnTo>
                    <a:pt x="2528" y="1970"/>
                  </a:lnTo>
                  <a:lnTo>
                    <a:pt x="2526" y="1968"/>
                  </a:lnTo>
                  <a:lnTo>
                    <a:pt x="2526" y="1968"/>
                  </a:lnTo>
                  <a:lnTo>
                    <a:pt x="2522" y="1968"/>
                  </a:lnTo>
                  <a:lnTo>
                    <a:pt x="2522" y="1968"/>
                  </a:lnTo>
                  <a:lnTo>
                    <a:pt x="2522" y="1968"/>
                  </a:lnTo>
                  <a:lnTo>
                    <a:pt x="2522" y="1968"/>
                  </a:lnTo>
                  <a:lnTo>
                    <a:pt x="2520" y="1968"/>
                  </a:lnTo>
                  <a:lnTo>
                    <a:pt x="2520" y="1968"/>
                  </a:lnTo>
                  <a:lnTo>
                    <a:pt x="2516" y="1968"/>
                  </a:lnTo>
                  <a:lnTo>
                    <a:pt x="2516" y="1968"/>
                  </a:lnTo>
                  <a:lnTo>
                    <a:pt x="2516" y="1968"/>
                  </a:lnTo>
                  <a:lnTo>
                    <a:pt x="2516" y="1968"/>
                  </a:lnTo>
                  <a:lnTo>
                    <a:pt x="2512" y="1968"/>
                  </a:lnTo>
                  <a:lnTo>
                    <a:pt x="2512" y="1968"/>
                  </a:lnTo>
                  <a:lnTo>
                    <a:pt x="2510" y="1970"/>
                  </a:lnTo>
                  <a:lnTo>
                    <a:pt x="2510" y="1970"/>
                  </a:lnTo>
                  <a:lnTo>
                    <a:pt x="2508" y="1970"/>
                  </a:lnTo>
                  <a:lnTo>
                    <a:pt x="2508" y="1970"/>
                  </a:lnTo>
                  <a:lnTo>
                    <a:pt x="2504" y="1970"/>
                  </a:lnTo>
                  <a:lnTo>
                    <a:pt x="2504" y="1970"/>
                  </a:lnTo>
                  <a:lnTo>
                    <a:pt x="2504" y="1968"/>
                  </a:lnTo>
                  <a:lnTo>
                    <a:pt x="2504" y="1968"/>
                  </a:lnTo>
                  <a:lnTo>
                    <a:pt x="2500" y="1968"/>
                  </a:lnTo>
                  <a:lnTo>
                    <a:pt x="2500" y="1968"/>
                  </a:lnTo>
                  <a:lnTo>
                    <a:pt x="2500" y="1968"/>
                  </a:lnTo>
                  <a:lnTo>
                    <a:pt x="2500" y="1968"/>
                  </a:lnTo>
                  <a:lnTo>
                    <a:pt x="2496" y="1968"/>
                  </a:lnTo>
                  <a:lnTo>
                    <a:pt x="2496" y="1968"/>
                  </a:lnTo>
                  <a:lnTo>
                    <a:pt x="2494" y="1970"/>
                  </a:lnTo>
                  <a:lnTo>
                    <a:pt x="2494" y="1970"/>
                  </a:lnTo>
                  <a:lnTo>
                    <a:pt x="2490" y="1970"/>
                  </a:lnTo>
                  <a:lnTo>
                    <a:pt x="2490" y="1970"/>
                  </a:lnTo>
                  <a:lnTo>
                    <a:pt x="2488" y="1970"/>
                  </a:lnTo>
                  <a:lnTo>
                    <a:pt x="2488" y="1970"/>
                  </a:lnTo>
                  <a:lnTo>
                    <a:pt x="2484" y="1970"/>
                  </a:lnTo>
                  <a:lnTo>
                    <a:pt x="2484" y="1970"/>
                  </a:lnTo>
                  <a:lnTo>
                    <a:pt x="2482" y="1970"/>
                  </a:lnTo>
                  <a:lnTo>
                    <a:pt x="2476" y="1970"/>
                  </a:lnTo>
                  <a:lnTo>
                    <a:pt x="2476" y="1970"/>
                  </a:lnTo>
                  <a:lnTo>
                    <a:pt x="2474" y="1970"/>
                  </a:lnTo>
                  <a:lnTo>
                    <a:pt x="2474" y="1970"/>
                  </a:lnTo>
                  <a:lnTo>
                    <a:pt x="2470" y="1970"/>
                  </a:lnTo>
                  <a:lnTo>
                    <a:pt x="2470" y="1970"/>
                  </a:lnTo>
                  <a:lnTo>
                    <a:pt x="2468" y="1970"/>
                  </a:lnTo>
                  <a:lnTo>
                    <a:pt x="2468" y="1970"/>
                  </a:lnTo>
                  <a:lnTo>
                    <a:pt x="2462" y="1970"/>
                  </a:lnTo>
                  <a:lnTo>
                    <a:pt x="2462" y="1970"/>
                  </a:lnTo>
                  <a:lnTo>
                    <a:pt x="2460" y="1970"/>
                  </a:lnTo>
                  <a:lnTo>
                    <a:pt x="2454" y="1970"/>
                  </a:lnTo>
                  <a:lnTo>
                    <a:pt x="2454" y="1970"/>
                  </a:lnTo>
                  <a:lnTo>
                    <a:pt x="2454" y="1970"/>
                  </a:lnTo>
                  <a:lnTo>
                    <a:pt x="2452" y="1970"/>
                  </a:lnTo>
                  <a:lnTo>
                    <a:pt x="2452" y="1970"/>
                  </a:lnTo>
                  <a:lnTo>
                    <a:pt x="2448" y="1970"/>
                  </a:lnTo>
                  <a:lnTo>
                    <a:pt x="2448" y="1970"/>
                  </a:lnTo>
                  <a:lnTo>
                    <a:pt x="2444" y="1970"/>
                  </a:lnTo>
                  <a:lnTo>
                    <a:pt x="2444" y="1970"/>
                  </a:lnTo>
                  <a:lnTo>
                    <a:pt x="2440" y="1970"/>
                  </a:lnTo>
                  <a:lnTo>
                    <a:pt x="2440" y="1970"/>
                  </a:lnTo>
                  <a:lnTo>
                    <a:pt x="2438" y="1970"/>
                  </a:lnTo>
                  <a:lnTo>
                    <a:pt x="2438" y="1970"/>
                  </a:lnTo>
                  <a:lnTo>
                    <a:pt x="2436" y="1970"/>
                  </a:lnTo>
                  <a:lnTo>
                    <a:pt x="2436" y="1970"/>
                  </a:lnTo>
                  <a:lnTo>
                    <a:pt x="2436" y="1970"/>
                  </a:lnTo>
                  <a:lnTo>
                    <a:pt x="2432" y="1970"/>
                  </a:lnTo>
                  <a:lnTo>
                    <a:pt x="2432" y="1970"/>
                  </a:lnTo>
                  <a:lnTo>
                    <a:pt x="2430" y="1970"/>
                  </a:lnTo>
                  <a:lnTo>
                    <a:pt x="2430" y="1970"/>
                  </a:lnTo>
                  <a:lnTo>
                    <a:pt x="2430" y="1970"/>
                  </a:lnTo>
                  <a:lnTo>
                    <a:pt x="2430" y="1970"/>
                  </a:lnTo>
                  <a:lnTo>
                    <a:pt x="2426" y="1970"/>
                  </a:lnTo>
                  <a:lnTo>
                    <a:pt x="2426" y="1970"/>
                  </a:lnTo>
                  <a:lnTo>
                    <a:pt x="2424" y="1970"/>
                  </a:lnTo>
                  <a:lnTo>
                    <a:pt x="2424" y="1970"/>
                  </a:lnTo>
                  <a:lnTo>
                    <a:pt x="2420" y="1970"/>
                  </a:lnTo>
                  <a:lnTo>
                    <a:pt x="2420" y="1970"/>
                  </a:lnTo>
                  <a:lnTo>
                    <a:pt x="2418" y="1970"/>
                  </a:lnTo>
                  <a:lnTo>
                    <a:pt x="2418" y="1970"/>
                  </a:lnTo>
                  <a:lnTo>
                    <a:pt x="2414" y="1970"/>
                  </a:lnTo>
                  <a:lnTo>
                    <a:pt x="2412" y="1970"/>
                  </a:lnTo>
                  <a:lnTo>
                    <a:pt x="2412" y="1970"/>
                  </a:lnTo>
                  <a:lnTo>
                    <a:pt x="2412" y="1970"/>
                  </a:lnTo>
                  <a:lnTo>
                    <a:pt x="2408" y="1970"/>
                  </a:lnTo>
                  <a:lnTo>
                    <a:pt x="2408" y="1970"/>
                  </a:lnTo>
                  <a:lnTo>
                    <a:pt x="2406" y="1968"/>
                  </a:lnTo>
                  <a:lnTo>
                    <a:pt x="2406" y="1968"/>
                  </a:lnTo>
                  <a:lnTo>
                    <a:pt x="2398" y="1970"/>
                  </a:lnTo>
                  <a:lnTo>
                    <a:pt x="2398" y="1970"/>
                  </a:lnTo>
                  <a:lnTo>
                    <a:pt x="2394" y="1970"/>
                  </a:lnTo>
                  <a:lnTo>
                    <a:pt x="2394" y="1970"/>
                  </a:lnTo>
                  <a:lnTo>
                    <a:pt x="2386" y="1970"/>
                  </a:lnTo>
                  <a:lnTo>
                    <a:pt x="2386" y="1970"/>
                  </a:lnTo>
                  <a:lnTo>
                    <a:pt x="2382" y="1970"/>
                  </a:lnTo>
                  <a:lnTo>
                    <a:pt x="2382" y="1970"/>
                  </a:lnTo>
                  <a:lnTo>
                    <a:pt x="2380" y="1970"/>
                  </a:lnTo>
                  <a:lnTo>
                    <a:pt x="2380" y="1970"/>
                  </a:lnTo>
                  <a:lnTo>
                    <a:pt x="2380" y="1970"/>
                  </a:lnTo>
                  <a:lnTo>
                    <a:pt x="2380" y="1970"/>
                  </a:lnTo>
                  <a:lnTo>
                    <a:pt x="2378" y="1970"/>
                  </a:lnTo>
                  <a:lnTo>
                    <a:pt x="2378" y="1970"/>
                  </a:lnTo>
                  <a:lnTo>
                    <a:pt x="2374" y="1970"/>
                  </a:lnTo>
                  <a:lnTo>
                    <a:pt x="2374" y="1970"/>
                  </a:lnTo>
                  <a:lnTo>
                    <a:pt x="2372" y="1970"/>
                  </a:lnTo>
                  <a:lnTo>
                    <a:pt x="2372" y="1970"/>
                  </a:lnTo>
                  <a:lnTo>
                    <a:pt x="2368" y="1968"/>
                  </a:lnTo>
                  <a:lnTo>
                    <a:pt x="2368" y="1968"/>
                  </a:lnTo>
                  <a:lnTo>
                    <a:pt x="2364" y="1970"/>
                  </a:lnTo>
                  <a:lnTo>
                    <a:pt x="2364" y="1970"/>
                  </a:lnTo>
                  <a:lnTo>
                    <a:pt x="2358" y="1970"/>
                  </a:lnTo>
                  <a:lnTo>
                    <a:pt x="2358" y="1970"/>
                  </a:lnTo>
                  <a:lnTo>
                    <a:pt x="2356" y="1970"/>
                  </a:lnTo>
                  <a:lnTo>
                    <a:pt x="2354" y="1970"/>
                  </a:lnTo>
                  <a:lnTo>
                    <a:pt x="2354" y="1970"/>
                  </a:lnTo>
                  <a:lnTo>
                    <a:pt x="2350" y="1970"/>
                  </a:lnTo>
                  <a:lnTo>
                    <a:pt x="2350" y="1970"/>
                  </a:lnTo>
                  <a:lnTo>
                    <a:pt x="2348" y="1970"/>
                  </a:lnTo>
                  <a:lnTo>
                    <a:pt x="2348" y="1970"/>
                  </a:lnTo>
                  <a:lnTo>
                    <a:pt x="2346" y="1970"/>
                  </a:lnTo>
                  <a:lnTo>
                    <a:pt x="2344" y="1970"/>
                  </a:lnTo>
                  <a:lnTo>
                    <a:pt x="2344" y="1970"/>
                  </a:lnTo>
                  <a:lnTo>
                    <a:pt x="2342" y="1970"/>
                  </a:lnTo>
                  <a:lnTo>
                    <a:pt x="2342" y="1970"/>
                  </a:lnTo>
                  <a:lnTo>
                    <a:pt x="2338" y="1972"/>
                  </a:lnTo>
                  <a:lnTo>
                    <a:pt x="2338" y="1972"/>
                  </a:lnTo>
                  <a:lnTo>
                    <a:pt x="2336" y="1972"/>
                  </a:lnTo>
                  <a:lnTo>
                    <a:pt x="2336" y="1972"/>
                  </a:lnTo>
                  <a:lnTo>
                    <a:pt x="2332" y="1972"/>
                  </a:lnTo>
                  <a:lnTo>
                    <a:pt x="2328" y="1972"/>
                  </a:lnTo>
                  <a:lnTo>
                    <a:pt x="2326" y="1972"/>
                  </a:lnTo>
                  <a:lnTo>
                    <a:pt x="2326" y="1972"/>
                  </a:lnTo>
                  <a:lnTo>
                    <a:pt x="2324" y="1972"/>
                  </a:lnTo>
                  <a:lnTo>
                    <a:pt x="2324" y="1972"/>
                  </a:lnTo>
                  <a:lnTo>
                    <a:pt x="2320" y="1972"/>
                  </a:lnTo>
                  <a:lnTo>
                    <a:pt x="2320" y="1972"/>
                  </a:lnTo>
                  <a:lnTo>
                    <a:pt x="2318" y="1972"/>
                  </a:lnTo>
                  <a:lnTo>
                    <a:pt x="2318" y="1972"/>
                  </a:lnTo>
                  <a:lnTo>
                    <a:pt x="2314" y="1972"/>
                  </a:lnTo>
                  <a:lnTo>
                    <a:pt x="2314" y="1972"/>
                  </a:lnTo>
                  <a:lnTo>
                    <a:pt x="2310" y="1972"/>
                  </a:lnTo>
                  <a:lnTo>
                    <a:pt x="2310" y="1972"/>
                  </a:lnTo>
                  <a:lnTo>
                    <a:pt x="2308" y="1972"/>
                  </a:lnTo>
                  <a:lnTo>
                    <a:pt x="2308" y="1972"/>
                  </a:lnTo>
                  <a:lnTo>
                    <a:pt x="2308" y="1972"/>
                  </a:lnTo>
                  <a:lnTo>
                    <a:pt x="2308" y="1972"/>
                  </a:lnTo>
                  <a:lnTo>
                    <a:pt x="2304" y="1970"/>
                  </a:lnTo>
                  <a:lnTo>
                    <a:pt x="2304" y="1970"/>
                  </a:lnTo>
                  <a:lnTo>
                    <a:pt x="2300" y="1972"/>
                  </a:lnTo>
                  <a:lnTo>
                    <a:pt x="2300" y="1972"/>
                  </a:lnTo>
                  <a:lnTo>
                    <a:pt x="2294" y="1972"/>
                  </a:lnTo>
                  <a:lnTo>
                    <a:pt x="2294" y="1972"/>
                  </a:lnTo>
                  <a:lnTo>
                    <a:pt x="2292" y="1972"/>
                  </a:lnTo>
                  <a:lnTo>
                    <a:pt x="2292" y="1972"/>
                  </a:lnTo>
                  <a:lnTo>
                    <a:pt x="2290" y="1972"/>
                  </a:lnTo>
                  <a:lnTo>
                    <a:pt x="2290" y="1972"/>
                  </a:lnTo>
                  <a:lnTo>
                    <a:pt x="2286" y="1972"/>
                  </a:lnTo>
                  <a:lnTo>
                    <a:pt x="2286" y="1972"/>
                  </a:lnTo>
                  <a:lnTo>
                    <a:pt x="2284" y="1972"/>
                  </a:lnTo>
                  <a:lnTo>
                    <a:pt x="2284" y="1972"/>
                  </a:lnTo>
                  <a:lnTo>
                    <a:pt x="2280" y="1972"/>
                  </a:lnTo>
                  <a:lnTo>
                    <a:pt x="2280" y="1972"/>
                  </a:lnTo>
                  <a:lnTo>
                    <a:pt x="2278" y="1972"/>
                  </a:lnTo>
                  <a:lnTo>
                    <a:pt x="2278" y="1972"/>
                  </a:lnTo>
                  <a:lnTo>
                    <a:pt x="2276" y="1972"/>
                  </a:lnTo>
                  <a:lnTo>
                    <a:pt x="2276" y="1972"/>
                  </a:lnTo>
                  <a:lnTo>
                    <a:pt x="2272" y="1972"/>
                  </a:lnTo>
                  <a:lnTo>
                    <a:pt x="2272" y="1972"/>
                  </a:lnTo>
                  <a:lnTo>
                    <a:pt x="2270" y="1972"/>
                  </a:lnTo>
                  <a:lnTo>
                    <a:pt x="2270" y="1972"/>
                  </a:lnTo>
                  <a:lnTo>
                    <a:pt x="2268" y="1972"/>
                  </a:lnTo>
                  <a:lnTo>
                    <a:pt x="2268" y="1972"/>
                  </a:lnTo>
                  <a:lnTo>
                    <a:pt x="2264" y="1972"/>
                  </a:lnTo>
                  <a:lnTo>
                    <a:pt x="2264" y="1972"/>
                  </a:lnTo>
                  <a:lnTo>
                    <a:pt x="2262" y="1970"/>
                  </a:lnTo>
                  <a:lnTo>
                    <a:pt x="2262" y="1970"/>
                  </a:lnTo>
                  <a:lnTo>
                    <a:pt x="2258" y="1970"/>
                  </a:lnTo>
                  <a:lnTo>
                    <a:pt x="2258" y="1970"/>
                  </a:lnTo>
                  <a:lnTo>
                    <a:pt x="2254" y="1970"/>
                  </a:lnTo>
                  <a:lnTo>
                    <a:pt x="2254" y="1970"/>
                  </a:lnTo>
                  <a:lnTo>
                    <a:pt x="2250" y="1970"/>
                  </a:lnTo>
                  <a:lnTo>
                    <a:pt x="2250" y="1970"/>
                  </a:lnTo>
                  <a:lnTo>
                    <a:pt x="2248" y="1970"/>
                  </a:lnTo>
                  <a:lnTo>
                    <a:pt x="2246" y="1970"/>
                  </a:lnTo>
                  <a:lnTo>
                    <a:pt x="2246" y="1970"/>
                  </a:lnTo>
                  <a:lnTo>
                    <a:pt x="2238" y="1972"/>
                  </a:lnTo>
                  <a:lnTo>
                    <a:pt x="2238" y="1972"/>
                  </a:lnTo>
                  <a:lnTo>
                    <a:pt x="2232" y="1976"/>
                  </a:lnTo>
                  <a:lnTo>
                    <a:pt x="2232" y="1976"/>
                  </a:lnTo>
                  <a:lnTo>
                    <a:pt x="2228" y="1980"/>
                  </a:lnTo>
                  <a:lnTo>
                    <a:pt x="2228" y="1980"/>
                  </a:lnTo>
                  <a:lnTo>
                    <a:pt x="2228" y="1980"/>
                  </a:lnTo>
                  <a:lnTo>
                    <a:pt x="2228" y="1980"/>
                  </a:lnTo>
                  <a:lnTo>
                    <a:pt x="2226" y="1984"/>
                  </a:lnTo>
                  <a:lnTo>
                    <a:pt x="2224" y="1988"/>
                  </a:lnTo>
                  <a:lnTo>
                    <a:pt x="2224" y="1988"/>
                  </a:lnTo>
                  <a:lnTo>
                    <a:pt x="2224" y="1990"/>
                  </a:lnTo>
                  <a:lnTo>
                    <a:pt x="2224" y="1990"/>
                  </a:lnTo>
                  <a:lnTo>
                    <a:pt x="2224" y="1994"/>
                  </a:lnTo>
                  <a:lnTo>
                    <a:pt x="2224" y="1994"/>
                  </a:lnTo>
                  <a:lnTo>
                    <a:pt x="2224" y="1996"/>
                  </a:lnTo>
                  <a:lnTo>
                    <a:pt x="2224" y="1996"/>
                  </a:lnTo>
                  <a:lnTo>
                    <a:pt x="2224" y="2000"/>
                  </a:lnTo>
                  <a:lnTo>
                    <a:pt x="2224" y="2000"/>
                  </a:lnTo>
                  <a:lnTo>
                    <a:pt x="2226" y="2006"/>
                  </a:lnTo>
                  <a:lnTo>
                    <a:pt x="2226" y="2006"/>
                  </a:lnTo>
                  <a:lnTo>
                    <a:pt x="2226" y="2006"/>
                  </a:lnTo>
                  <a:lnTo>
                    <a:pt x="2228" y="2010"/>
                  </a:lnTo>
                  <a:lnTo>
                    <a:pt x="2228" y="2010"/>
                  </a:lnTo>
                  <a:lnTo>
                    <a:pt x="2228" y="2012"/>
                  </a:lnTo>
                  <a:lnTo>
                    <a:pt x="2230" y="2014"/>
                  </a:lnTo>
                  <a:lnTo>
                    <a:pt x="2230" y="2014"/>
                  </a:lnTo>
                  <a:lnTo>
                    <a:pt x="2232" y="2018"/>
                  </a:lnTo>
                  <a:lnTo>
                    <a:pt x="2232" y="2018"/>
                  </a:lnTo>
                  <a:lnTo>
                    <a:pt x="2232" y="2020"/>
                  </a:lnTo>
                  <a:lnTo>
                    <a:pt x="2232" y="2020"/>
                  </a:lnTo>
                  <a:lnTo>
                    <a:pt x="2234" y="2022"/>
                  </a:lnTo>
                  <a:lnTo>
                    <a:pt x="2234" y="2022"/>
                  </a:lnTo>
                  <a:lnTo>
                    <a:pt x="2234" y="2022"/>
                  </a:lnTo>
                  <a:lnTo>
                    <a:pt x="2234" y="2026"/>
                  </a:lnTo>
                  <a:lnTo>
                    <a:pt x="2234" y="2026"/>
                  </a:lnTo>
                  <a:lnTo>
                    <a:pt x="2234" y="2028"/>
                  </a:lnTo>
                  <a:lnTo>
                    <a:pt x="2234" y="2028"/>
                  </a:lnTo>
                  <a:lnTo>
                    <a:pt x="2234" y="2030"/>
                  </a:lnTo>
                  <a:lnTo>
                    <a:pt x="2234" y="2030"/>
                  </a:lnTo>
                  <a:lnTo>
                    <a:pt x="2232" y="2034"/>
                  </a:lnTo>
                  <a:lnTo>
                    <a:pt x="2232" y="2034"/>
                  </a:lnTo>
                  <a:lnTo>
                    <a:pt x="2232" y="2038"/>
                  </a:lnTo>
                  <a:lnTo>
                    <a:pt x="2234" y="2040"/>
                  </a:lnTo>
                  <a:lnTo>
                    <a:pt x="2234" y="2040"/>
                  </a:lnTo>
                  <a:lnTo>
                    <a:pt x="2236" y="2042"/>
                  </a:lnTo>
                  <a:lnTo>
                    <a:pt x="2236" y="2042"/>
                  </a:lnTo>
                  <a:lnTo>
                    <a:pt x="2236" y="2046"/>
                  </a:lnTo>
                  <a:lnTo>
                    <a:pt x="2236" y="2046"/>
                  </a:lnTo>
                  <a:lnTo>
                    <a:pt x="2238" y="2048"/>
                  </a:lnTo>
                  <a:lnTo>
                    <a:pt x="2238" y="2048"/>
                  </a:lnTo>
                  <a:lnTo>
                    <a:pt x="2238" y="2050"/>
                  </a:lnTo>
                  <a:lnTo>
                    <a:pt x="2238" y="2050"/>
                  </a:lnTo>
                  <a:lnTo>
                    <a:pt x="2240" y="2054"/>
                  </a:lnTo>
                  <a:lnTo>
                    <a:pt x="2242" y="2060"/>
                  </a:lnTo>
                  <a:lnTo>
                    <a:pt x="2242" y="2060"/>
                  </a:lnTo>
                  <a:lnTo>
                    <a:pt x="2244" y="2064"/>
                  </a:lnTo>
                  <a:lnTo>
                    <a:pt x="2244" y="2064"/>
                  </a:lnTo>
                  <a:lnTo>
                    <a:pt x="2246" y="2066"/>
                  </a:lnTo>
                  <a:lnTo>
                    <a:pt x="2246" y="2066"/>
                  </a:lnTo>
                  <a:lnTo>
                    <a:pt x="2246" y="2070"/>
                  </a:lnTo>
                  <a:lnTo>
                    <a:pt x="2246" y="2070"/>
                  </a:lnTo>
                  <a:lnTo>
                    <a:pt x="2246" y="2070"/>
                  </a:lnTo>
                  <a:lnTo>
                    <a:pt x="2246" y="2070"/>
                  </a:lnTo>
                  <a:lnTo>
                    <a:pt x="2246" y="2074"/>
                  </a:lnTo>
                  <a:lnTo>
                    <a:pt x="2246" y="2074"/>
                  </a:lnTo>
                  <a:lnTo>
                    <a:pt x="2246" y="2074"/>
                  </a:lnTo>
                  <a:lnTo>
                    <a:pt x="2246" y="2074"/>
                  </a:lnTo>
                  <a:lnTo>
                    <a:pt x="2246" y="2076"/>
                  </a:lnTo>
                  <a:lnTo>
                    <a:pt x="2246" y="2076"/>
                  </a:lnTo>
                  <a:lnTo>
                    <a:pt x="2246" y="2080"/>
                  </a:lnTo>
                  <a:lnTo>
                    <a:pt x="2246" y="2080"/>
                  </a:lnTo>
                  <a:lnTo>
                    <a:pt x="2246" y="2084"/>
                  </a:lnTo>
                  <a:lnTo>
                    <a:pt x="2246" y="2084"/>
                  </a:lnTo>
                  <a:lnTo>
                    <a:pt x="2246" y="2086"/>
                  </a:lnTo>
                  <a:lnTo>
                    <a:pt x="2246" y="2086"/>
                  </a:lnTo>
                  <a:lnTo>
                    <a:pt x="2248" y="2092"/>
                  </a:lnTo>
                  <a:lnTo>
                    <a:pt x="2248" y="2092"/>
                  </a:lnTo>
                  <a:lnTo>
                    <a:pt x="2250" y="2094"/>
                  </a:lnTo>
                  <a:lnTo>
                    <a:pt x="2250" y="2094"/>
                  </a:lnTo>
                  <a:lnTo>
                    <a:pt x="2252" y="2096"/>
                  </a:lnTo>
                  <a:lnTo>
                    <a:pt x="2252" y="2096"/>
                  </a:lnTo>
                  <a:lnTo>
                    <a:pt x="2252" y="2098"/>
                  </a:lnTo>
                  <a:lnTo>
                    <a:pt x="2252" y="2098"/>
                  </a:lnTo>
                  <a:lnTo>
                    <a:pt x="2252" y="2102"/>
                  </a:lnTo>
                  <a:lnTo>
                    <a:pt x="2252" y="2102"/>
                  </a:lnTo>
                  <a:lnTo>
                    <a:pt x="2252" y="2104"/>
                  </a:lnTo>
                  <a:lnTo>
                    <a:pt x="2252" y="2104"/>
                  </a:lnTo>
                  <a:lnTo>
                    <a:pt x="2252" y="2106"/>
                  </a:lnTo>
                  <a:lnTo>
                    <a:pt x="2252" y="2106"/>
                  </a:lnTo>
                  <a:lnTo>
                    <a:pt x="2252" y="2110"/>
                  </a:lnTo>
                  <a:lnTo>
                    <a:pt x="2252" y="2110"/>
                  </a:lnTo>
                  <a:lnTo>
                    <a:pt x="2252" y="2112"/>
                  </a:lnTo>
                  <a:lnTo>
                    <a:pt x="2252" y="2112"/>
                  </a:lnTo>
                  <a:lnTo>
                    <a:pt x="2254" y="2118"/>
                  </a:lnTo>
                  <a:lnTo>
                    <a:pt x="2254" y="2118"/>
                  </a:lnTo>
                  <a:lnTo>
                    <a:pt x="2254" y="2118"/>
                  </a:lnTo>
                  <a:lnTo>
                    <a:pt x="2254" y="2118"/>
                  </a:lnTo>
                  <a:lnTo>
                    <a:pt x="2256" y="2122"/>
                  </a:lnTo>
                  <a:lnTo>
                    <a:pt x="2256" y="2122"/>
                  </a:lnTo>
                  <a:lnTo>
                    <a:pt x="2258" y="2128"/>
                  </a:lnTo>
                  <a:lnTo>
                    <a:pt x="2258" y="2128"/>
                  </a:lnTo>
                  <a:lnTo>
                    <a:pt x="2258" y="2130"/>
                  </a:lnTo>
                  <a:lnTo>
                    <a:pt x="2258" y="2132"/>
                  </a:lnTo>
                  <a:lnTo>
                    <a:pt x="2258" y="2132"/>
                  </a:lnTo>
                  <a:lnTo>
                    <a:pt x="2260" y="2138"/>
                  </a:lnTo>
                  <a:lnTo>
                    <a:pt x="2260" y="2138"/>
                  </a:lnTo>
                  <a:lnTo>
                    <a:pt x="2260" y="2142"/>
                  </a:lnTo>
                  <a:lnTo>
                    <a:pt x="2260" y="2142"/>
                  </a:lnTo>
                  <a:lnTo>
                    <a:pt x="2260" y="2144"/>
                  </a:lnTo>
                  <a:lnTo>
                    <a:pt x="2260" y="2144"/>
                  </a:lnTo>
                  <a:lnTo>
                    <a:pt x="2262" y="2148"/>
                  </a:lnTo>
                  <a:lnTo>
                    <a:pt x="2262" y="2148"/>
                  </a:lnTo>
                  <a:lnTo>
                    <a:pt x="2264" y="2150"/>
                  </a:lnTo>
                  <a:lnTo>
                    <a:pt x="2264" y="2150"/>
                  </a:lnTo>
                  <a:lnTo>
                    <a:pt x="2264" y="2152"/>
                  </a:lnTo>
                  <a:lnTo>
                    <a:pt x="2264" y="2152"/>
                  </a:lnTo>
                  <a:lnTo>
                    <a:pt x="2264" y="2156"/>
                  </a:lnTo>
                  <a:lnTo>
                    <a:pt x="2264" y="2156"/>
                  </a:lnTo>
                  <a:lnTo>
                    <a:pt x="2268" y="2160"/>
                  </a:lnTo>
                  <a:lnTo>
                    <a:pt x="2268" y="2160"/>
                  </a:lnTo>
                  <a:lnTo>
                    <a:pt x="2270" y="2160"/>
                  </a:lnTo>
                  <a:lnTo>
                    <a:pt x="2270" y="2160"/>
                  </a:lnTo>
                  <a:lnTo>
                    <a:pt x="2270" y="2162"/>
                  </a:lnTo>
                  <a:lnTo>
                    <a:pt x="2270" y="2162"/>
                  </a:lnTo>
                  <a:lnTo>
                    <a:pt x="2270" y="2164"/>
                  </a:lnTo>
                  <a:lnTo>
                    <a:pt x="2270" y="2164"/>
                  </a:lnTo>
                  <a:lnTo>
                    <a:pt x="2270" y="2166"/>
                  </a:lnTo>
                  <a:lnTo>
                    <a:pt x="2270" y="2168"/>
                  </a:lnTo>
                  <a:lnTo>
                    <a:pt x="2270" y="2168"/>
                  </a:lnTo>
                  <a:lnTo>
                    <a:pt x="2270" y="2172"/>
                  </a:lnTo>
                  <a:lnTo>
                    <a:pt x="2270" y="2172"/>
                  </a:lnTo>
                  <a:lnTo>
                    <a:pt x="2270" y="2174"/>
                  </a:lnTo>
                  <a:lnTo>
                    <a:pt x="2270" y="2174"/>
                  </a:lnTo>
                  <a:lnTo>
                    <a:pt x="2270" y="2176"/>
                  </a:lnTo>
                  <a:lnTo>
                    <a:pt x="2270" y="2176"/>
                  </a:lnTo>
                  <a:lnTo>
                    <a:pt x="2270" y="2182"/>
                  </a:lnTo>
                  <a:lnTo>
                    <a:pt x="2270" y="2182"/>
                  </a:lnTo>
                  <a:lnTo>
                    <a:pt x="2274" y="2186"/>
                  </a:lnTo>
                  <a:lnTo>
                    <a:pt x="2274" y="2186"/>
                  </a:lnTo>
                  <a:lnTo>
                    <a:pt x="2276" y="2190"/>
                  </a:lnTo>
                  <a:lnTo>
                    <a:pt x="2276" y="2190"/>
                  </a:lnTo>
                  <a:lnTo>
                    <a:pt x="2274" y="2192"/>
                  </a:lnTo>
                  <a:lnTo>
                    <a:pt x="2274" y="2192"/>
                  </a:lnTo>
                  <a:lnTo>
                    <a:pt x="2274" y="2194"/>
                  </a:lnTo>
                  <a:lnTo>
                    <a:pt x="2274" y="2194"/>
                  </a:lnTo>
                  <a:lnTo>
                    <a:pt x="2274" y="2198"/>
                  </a:lnTo>
                  <a:lnTo>
                    <a:pt x="2274" y="2198"/>
                  </a:lnTo>
                  <a:lnTo>
                    <a:pt x="2274" y="2200"/>
                  </a:lnTo>
                  <a:lnTo>
                    <a:pt x="2274" y="2200"/>
                  </a:lnTo>
                  <a:lnTo>
                    <a:pt x="2276" y="2206"/>
                  </a:lnTo>
                  <a:lnTo>
                    <a:pt x="2276" y="2206"/>
                  </a:lnTo>
                  <a:lnTo>
                    <a:pt x="2276" y="2214"/>
                  </a:lnTo>
                  <a:lnTo>
                    <a:pt x="2276" y="2214"/>
                  </a:lnTo>
                  <a:lnTo>
                    <a:pt x="2276" y="2216"/>
                  </a:lnTo>
                  <a:lnTo>
                    <a:pt x="2276" y="2216"/>
                  </a:lnTo>
                  <a:lnTo>
                    <a:pt x="2278" y="2218"/>
                  </a:lnTo>
                  <a:lnTo>
                    <a:pt x="2278" y="2218"/>
                  </a:lnTo>
                  <a:lnTo>
                    <a:pt x="2278" y="2222"/>
                  </a:lnTo>
                  <a:lnTo>
                    <a:pt x="2278" y="2222"/>
                  </a:lnTo>
                  <a:lnTo>
                    <a:pt x="2280" y="2224"/>
                  </a:lnTo>
                  <a:lnTo>
                    <a:pt x="2280" y="2224"/>
                  </a:lnTo>
                  <a:lnTo>
                    <a:pt x="2280" y="2226"/>
                  </a:lnTo>
                  <a:lnTo>
                    <a:pt x="2280" y="2226"/>
                  </a:lnTo>
                  <a:lnTo>
                    <a:pt x="2280" y="2232"/>
                  </a:lnTo>
                  <a:lnTo>
                    <a:pt x="2280" y="2232"/>
                  </a:lnTo>
                  <a:lnTo>
                    <a:pt x="2282" y="2236"/>
                  </a:lnTo>
                  <a:lnTo>
                    <a:pt x="2282" y="2236"/>
                  </a:lnTo>
                  <a:lnTo>
                    <a:pt x="2282" y="2236"/>
                  </a:lnTo>
                  <a:lnTo>
                    <a:pt x="2282" y="2236"/>
                  </a:lnTo>
                  <a:lnTo>
                    <a:pt x="2282" y="2240"/>
                  </a:lnTo>
                  <a:lnTo>
                    <a:pt x="2282" y="2240"/>
                  </a:lnTo>
                  <a:lnTo>
                    <a:pt x="2282" y="2244"/>
                  </a:lnTo>
                  <a:lnTo>
                    <a:pt x="2282" y="2244"/>
                  </a:lnTo>
                  <a:lnTo>
                    <a:pt x="2286" y="2248"/>
                  </a:lnTo>
                  <a:lnTo>
                    <a:pt x="2286" y="2248"/>
                  </a:lnTo>
                  <a:lnTo>
                    <a:pt x="2288" y="2252"/>
                  </a:lnTo>
                  <a:lnTo>
                    <a:pt x="2288" y="2252"/>
                  </a:lnTo>
                  <a:lnTo>
                    <a:pt x="2290" y="2252"/>
                  </a:lnTo>
                  <a:lnTo>
                    <a:pt x="2290" y="2252"/>
                  </a:lnTo>
                  <a:lnTo>
                    <a:pt x="2290" y="2254"/>
                  </a:lnTo>
                  <a:lnTo>
                    <a:pt x="2290" y="2254"/>
                  </a:lnTo>
                  <a:lnTo>
                    <a:pt x="2290" y="2256"/>
                  </a:lnTo>
                  <a:lnTo>
                    <a:pt x="2290" y="2256"/>
                  </a:lnTo>
                  <a:lnTo>
                    <a:pt x="2292" y="2262"/>
                  </a:lnTo>
                  <a:lnTo>
                    <a:pt x="2292" y="2262"/>
                  </a:lnTo>
                  <a:lnTo>
                    <a:pt x="2292" y="2264"/>
                  </a:lnTo>
                  <a:lnTo>
                    <a:pt x="2292" y="2264"/>
                  </a:lnTo>
                  <a:lnTo>
                    <a:pt x="2292" y="2268"/>
                  </a:lnTo>
                  <a:lnTo>
                    <a:pt x="2292" y="2268"/>
                  </a:lnTo>
                  <a:lnTo>
                    <a:pt x="2294" y="2272"/>
                  </a:lnTo>
                  <a:lnTo>
                    <a:pt x="2294" y="2272"/>
                  </a:lnTo>
                  <a:lnTo>
                    <a:pt x="2294" y="2274"/>
                  </a:lnTo>
                  <a:lnTo>
                    <a:pt x="2294" y="2274"/>
                  </a:lnTo>
                  <a:lnTo>
                    <a:pt x="2296" y="2278"/>
                  </a:lnTo>
                  <a:lnTo>
                    <a:pt x="2296" y="2278"/>
                  </a:lnTo>
                  <a:lnTo>
                    <a:pt x="2296" y="2280"/>
                  </a:lnTo>
                  <a:lnTo>
                    <a:pt x="2296" y="2280"/>
                  </a:lnTo>
                  <a:lnTo>
                    <a:pt x="2296" y="2282"/>
                  </a:lnTo>
                  <a:lnTo>
                    <a:pt x="2296" y="2282"/>
                  </a:lnTo>
                  <a:lnTo>
                    <a:pt x="2298" y="2286"/>
                  </a:lnTo>
                  <a:lnTo>
                    <a:pt x="2298" y="2288"/>
                  </a:lnTo>
                  <a:lnTo>
                    <a:pt x="2298" y="2288"/>
                  </a:lnTo>
                  <a:lnTo>
                    <a:pt x="2302" y="2292"/>
                  </a:lnTo>
                  <a:lnTo>
                    <a:pt x="2302" y="2292"/>
                  </a:lnTo>
                  <a:lnTo>
                    <a:pt x="2302" y="2294"/>
                  </a:lnTo>
                  <a:lnTo>
                    <a:pt x="2302" y="2294"/>
                  </a:lnTo>
                  <a:lnTo>
                    <a:pt x="2304" y="2296"/>
                  </a:lnTo>
                  <a:lnTo>
                    <a:pt x="2304" y="2296"/>
                  </a:lnTo>
                  <a:lnTo>
                    <a:pt x="2306" y="2298"/>
                  </a:lnTo>
                  <a:lnTo>
                    <a:pt x="2306" y="2298"/>
                  </a:lnTo>
                  <a:lnTo>
                    <a:pt x="2306" y="2302"/>
                  </a:lnTo>
                  <a:lnTo>
                    <a:pt x="2306" y="2302"/>
                  </a:lnTo>
                  <a:lnTo>
                    <a:pt x="2306" y="2304"/>
                  </a:lnTo>
                  <a:lnTo>
                    <a:pt x="2306" y="2304"/>
                  </a:lnTo>
                  <a:lnTo>
                    <a:pt x="2306" y="2306"/>
                  </a:lnTo>
                  <a:lnTo>
                    <a:pt x="2306" y="2306"/>
                  </a:lnTo>
                  <a:lnTo>
                    <a:pt x="2306" y="2310"/>
                  </a:lnTo>
                  <a:lnTo>
                    <a:pt x="2306" y="2310"/>
                  </a:lnTo>
                  <a:lnTo>
                    <a:pt x="2306" y="2312"/>
                  </a:lnTo>
                  <a:lnTo>
                    <a:pt x="2306" y="2312"/>
                  </a:lnTo>
                  <a:lnTo>
                    <a:pt x="2308" y="2314"/>
                  </a:lnTo>
                  <a:lnTo>
                    <a:pt x="2308" y="2314"/>
                  </a:lnTo>
                  <a:lnTo>
                    <a:pt x="2308" y="2318"/>
                  </a:lnTo>
                  <a:lnTo>
                    <a:pt x="2308" y="2318"/>
                  </a:lnTo>
                  <a:lnTo>
                    <a:pt x="2306" y="2320"/>
                  </a:lnTo>
                  <a:lnTo>
                    <a:pt x="2306" y="2320"/>
                  </a:lnTo>
                  <a:lnTo>
                    <a:pt x="2306" y="2322"/>
                  </a:lnTo>
                  <a:lnTo>
                    <a:pt x="2306" y="2322"/>
                  </a:lnTo>
                  <a:lnTo>
                    <a:pt x="2306" y="2330"/>
                  </a:lnTo>
                  <a:lnTo>
                    <a:pt x="2306" y="2330"/>
                  </a:lnTo>
                  <a:lnTo>
                    <a:pt x="2308" y="2334"/>
                  </a:lnTo>
                  <a:lnTo>
                    <a:pt x="2308" y="2334"/>
                  </a:lnTo>
                  <a:lnTo>
                    <a:pt x="2310" y="2340"/>
                  </a:lnTo>
                  <a:lnTo>
                    <a:pt x="2310" y="2340"/>
                  </a:lnTo>
                  <a:lnTo>
                    <a:pt x="2310" y="2344"/>
                  </a:lnTo>
                  <a:lnTo>
                    <a:pt x="2310" y="2344"/>
                  </a:lnTo>
                  <a:lnTo>
                    <a:pt x="2310" y="2346"/>
                  </a:lnTo>
                  <a:lnTo>
                    <a:pt x="2310" y="2346"/>
                  </a:lnTo>
                  <a:lnTo>
                    <a:pt x="2310" y="2348"/>
                  </a:lnTo>
                  <a:lnTo>
                    <a:pt x="2310" y="2348"/>
                  </a:lnTo>
                  <a:lnTo>
                    <a:pt x="2310" y="2350"/>
                  </a:lnTo>
                  <a:lnTo>
                    <a:pt x="2310" y="2352"/>
                  </a:lnTo>
                  <a:lnTo>
                    <a:pt x="2310" y="2352"/>
                  </a:lnTo>
                  <a:lnTo>
                    <a:pt x="2312" y="2354"/>
                  </a:lnTo>
                  <a:lnTo>
                    <a:pt x="2312" y="2354"/>
                  </a:lnTo>
                  <a:lnTo>
                    <a:pt x="2312" y="2358"/>
                  </a:lnTo>
                  <a:lnTo>
                    <a:pt x="2312" y="2358"/>
                  </a:lnTo>
                  <a:lnTo>
                    <a:pt x="2314" y="2360"/>
                  </a:lnTo>
                  <a:lnTo>
                    <a:pt x="2314" y="2360"/>
                  </a:lnTo>
                  <a:lnTo>
                    <a:pt x="2314" y="2362"/>
                  </a:lnTo>
                  <a:lnTo>
                    <a:pt x="2314" y="2362"/>
                  </a:lnTo>
                  <a:lnTo>
                    <a:pt x="2316" y="2366"/>
                  </a:lnTo>
                  <a:lnTo>
                    <a:pt x="2316" y="2366"/>
                  </a:lnTo>
                  <a:lnTo>
                    <a:pt x="2316" y="2368"/>
                  </a:lnTo>
                  <a:lnTo>
                    <a:pt x="2316" y="2368"/>
                  </a:lnTo>
                  <a:lnTo>
                    <a:pt x="2316" y="2370"/>
                  </a:lnTo>
                  <a:lnTo>
                    <a:pt x="2316" y="2370"/>
                  </a:lnTo>
                  <a:lnTo>
                    <a:pt x="2318" y="2372"/>
                  </a:lnTo>
                  <a:lnTo>
                    <a:pt x="2318" y="2372"/>
                  </a:lnTo>
                  <a:lnTo>
                    <a:pt x="2318" y="2376"/>
                  </a:lnTo>
                  <a:lnTo>
                    <a:pt x="2318" y="2376"/>
                  </a:lnTo>
                  <a:lnTo>
                    <a:pt x="2320" y="2380"/>
                  </a:lnTo>
                  <a:lnTo>
                    <a:pt x="2320" y="2380"/>
                  </a:lnTo>
                  <a:lnTo>
                    <a:pt x="2322" y="2380"/>
                  </a:lnTo>
                  <a:lnTo>
                    <a:pt x="2322" y="2380"/>
                  </a:lnTo>
                  <a:lnTo>
                    <a:pt x="2320" y="2382"/>
                  </a:lnTo>
                  <a:lnTo>
                    <a:pt x="2320" y="2382"/>
                  </a:lnTo>
                  <a:lnTo>
                    <a:pt x="2320" y="2386"/>
                  </a:lnTo>
                  <a:lnTo>
                    <a:pt x="2320" y="2386"/>
                  </a:lnTo>
                  <a:lnTo>
                    <a:pt x="2322" y="2390"/>
                  </a:lnTo>
                  <a:lnTo>
                    <a:pt x="2322" y="2390"/>
                  </a:lnTo>
                  <a:lnTo>
                    <a:pt x="2324" y="2392"/>
                  </a:lnTo>
                  <a:lnTo>
                    <a:pt x="2324" y="2392"/>
                  </a:lnTo>
                  <a:lnTo>
                    <a:pt x="2324" y="2394"/>
                  </a:lnTo>
                  <a:lnTo>
                    <a:pt x="2324" y="2394"/>
                  </a:lnTo>
                  <a:lnTo>
                    <a:pt x="2324" y="2396"/>
                  </a:lnTo>
                  <a:lnTo>
                    <a:pt x="2324" y="2396"/>
                  </a:lnTo>
                  <a:lnTo>
                    <a:pt x="2324" y="2398"/>
                  </a:lnTo>
                  <a:lnTo>
                    <a:pt x="2324" y="2398"/>
                  </a:lnTo>
                  <a:lnTo>
                    <a:pt x="2324" y="2402"/>
                  </a:lnTo>
                  <a:lnTo>
                    <a:pt x="2324" y="2402"/>
                  </a:lnTo>
                  <a:lnTo>
                    <a:pt x="2324" y="2404"/>
                  </a:lnTo>
                  <a:lnTo>
                    <a:pt x="2324" y="2404"/>
                  </a:lnTo>
                  <a:lnTo>
                    <a:pt x="2324" y="2408"/>
                  </a:lnTo>
                  <a:lnTo>
                    <a:pt x="2324" y="2408"/>
                  </a:lnTo>
                  <a:lnTo>
                    <a:pt x="2326" y="2412"/>
                  </a:lnTo>
                  <a:lnTo>
                    <a:pt x="2326" y="2412"/>
                  </a:lnTo>
                  <a:lnTo>
                    <a:pt x="2326" y="2414"/>
                  </a:lnTo>
                  <a:lnTo>
                    <a:pt x="2326" y="2414"/>
                  </a:lnTo>
                  <a:lnTo>
                    <a:pt x="2326" y="2416"/>
                  </a:lnTo>
                  <a:lnTo>
                    <a:pt x="2326" y="2416"/>
                  </a:lnTo>
                  <a:lnTo>
                    <a:pt x="2328" y="2420"/>
                  </a:lnTo>
                  <a:lnTo>
                    <a:pt x="2328" y="2420"/>
                  </a:lnTo>
                  <a:lnTo>
                    <a:pt x="2328" y="2422"/>
                  </a:lnTo>
                  <a:lnTo>
                    <a:pt x="2328" y="2422"/>
                  </a:lnTo>
                  <a:lnTo>
                    <a:pt x="2328" y="2426"/>
                  </a:lnTo>
                  <a:lnTo>
                    <a:pt x="2328" y="2426"/>
                  </a:lnTo>
                  <a:lnTo>
                    <a:pt x="2330" y="2428"/>
                  </a:lnTo>
                  <a:lnTo>
                    <a:pt x="2330" y="2428"/>
                  </a:lnTo>
                  <a:lnTo>
                    <a:pt x="2332" y="2430"/>
                  </a:lnTo>
                  <a:lnTo>
                    <a:pt x="2332" y="2430"/>
                  </a:lnTo>
                  <a:lnTo>
                    <a:pt x="2332" y="2434"/>
                  </a:lnTo>
                  <a:lnTo>
                    <a:pt x="2332" y="2434"/>
                  </a:lnTo>
                  <a:lnTo>
                    <a:pt x="2332" y="2436"/>
                  </a:lnTo>
                  <a:lnTo>
                    <a:pt x="2332" y="2436"/>
                  </a:lnTo>
                  <a:lnTo>
                    <a:pt x="2332" y="2438"/>
                  </a:lnTo>
                  <a:lnTo>
                    <a:pt x="2332" y="2438"/>
                  </a:lnTo>
                  <a:lnTo>
                    <a:pt x="2334" y="2442"/>
                  </a:lnTo>
                  <a:lnTo>
                    <a:pt x="2334" y="2442"/>
                  </a:lnTo>
                  <a:lnTo>
                    <a:pt x="2336" y="2446"/>
                  </a:lnTo>
                  <a:lnTo>
                    <a:pt x="2336" y="2448"/>
                  </a:lnTo>
                  <a:lnTo>
                    <a:pt x="2336" y="2448"/>
                  </a:lnTo>
                  <a:lnTo>
                    <a:pt x="2338" y="2452"/>
                  </a:lnTo>
                  <a:lnTo>
                    <a:pt x="2338" y="2452"/>
                  </a:lnTo>
                  <a:lnTo>
                    <a:pt x="2340" y="2456"/>
                  </a:lnTo>
                  <a:lnTo>
                    <a:pt x="2340" y="2456"/>
                  </a:lnTo>
                  <a:lnTo>
                    <a:pt x="2342" y="2458"/>
                  </a:lnTo>
                  <a:lnTo>
                    <a:pt x="2342" y="2458"/>
                  </a:lnTo>
                  <a:lnTo>
                    <a:pt x="2342" y="2460"/>
                  </a:lnTo>
                  <a:lnTo>
                    <a:pt x="2342" y="2460"/>
                  </a:lnTo>
                  <a:lnTo>
                    <a:pt x="2344" y="2462"/>
                  </a:lnTo>
                  <a:lnTo>
                    <a:pt x="2344" y="2462"/>
                  </a:lnTo>
                  <a:lnTo>
                    <a:pt x="2344" y="2464"/>
                  </a:lnTo>
                  <a:lnTo>
                    <a:pt x="2344" y="2464"/>
                  </a:lnTo>
                  <a:lnTo>
                    <a:pt x="2346" y="2468"/>
                  </a:lnTo>
                  <a:lnTo>
                    <a:pt x="2346" y="2468"/>
                  </a:lnTo>
                  <a:lnTo>
                    <a:pt x="2346" y="2470"/>
                  </a:lnTo>
                  <a:lnTo>
                    <a:pt x="2346" y="2470"/>
                  </a:lnTo>
                  <a:lnTo>
                    <a:pt x="2348" y="2474"/>
                  </a:lnTo>
                  <a:lnTo>
                    <a:pt x="2348" y="2474"/>
                  </a:lnTo>
                  <a:lnTo>
                    <a:pt x="2348" y="2476"/>
                  </a:lnTo>
                  <a:lnTo>
                    <a:pt x="2348" y="2476"/>
                  </a:lnTo>
                  <a:lnTo>
                    <a:pt x="2350" y="2478"/>
                  </a:lnTo>
                  <a:lnTo>
                    <a:pt x="2350" y="2478"/>
                  </a:lnTo>
                  <a:lnTo>
                    <a:pt x="2350" y="2482"/>
                  </a:lnTo>
                  <a:lnTo>
                    <a:pt x="2350" y="2482"/>
                  </a:lnTo>
                  <a:lnTo>
                    <a:pt x="2350" y="2484"/>
                  </a:lnTo>
                  <a:lnTo>
                    <a:pt x="2350" y="2484"/>
                  </a:lnTo>
                  <a:lnTo>
                    <a:pt x="2350" y="2490"/>
                  </a:lnTo>
                  <a:lnTo>
                    <a:pt x="2350" y="2490"/>
                  </a:lnTo>
                  <a:lnTo>
                    <a:pt x="2352" y="2492"/>
                  </a:lnTo>
                  <a:lnTo>
                    <a:pt x="2352" y="2492"/>
                  </a:lnTo>
                  <a:lnTo>
                    <a:pt x="2352" y="2496"/>
                  </a:lnTo>
                  <a:lnTo>
                    <a:pt x="2352" y="2496"/>
                  </a:lnTo>
                  <a:lnTo>
                    <a:pt x="2352" y="2500"/>
                  </a:lnTo>
                  <a:lnTo>
                    <a:pt x="2352" y="2500"/>
                  </a:lnTo>
                  <a:lnTo>
                    <a:pt x="2352" y="2502"/>
                  </a:lnTo>
                  <a:lnTo>
                    <a:pt x="2352" y="2502"/>
                  </a:lnTo>
                  <a:lnTo>
                    <a:pt x="2352" y="2502"/>
                  </a:lnTo>
                  <a:lnTo>
                    <a:pt x="2352" y="2508"/>
                  </a:lnTo>
                  <a:lnTo>
                    <a:pt x="2354" y="2508"/>
                  </a:lnTo>
                  <a:lnTo>
                    <a:pt x="2354" y="2508"/>
                  </a:lnTo>
                  <a:lnTo>
                    <a:pt x="2354" y="2514"/>
                  </a:lnTo>
                  <a:lnTo>
                    <a:pt x="2354" y="2514"/>
                  </a:lnTo>
                  <a:lnTo>
                    <a:pt x="2358" y="2520"/>
                  </a:lnTo>
                  <a:lnTo>
                    <a:pt x="2358" y="2520"/>
                  </a:lnTo>
                  <a:lnTo>
                    <a:pt x="2358" y="2520"/>
                  </a:lnTo>
                  <a:lnTo>
                    <a:pt x="2358" y="2520"/>
                  </a:lnTo>
                  <a:lnTo>
                    <a:pt x="2358" y="2524"/>
                  </a:lnTo>
                  <a:lnTo>
                    <a:pt x="2358" y="2524"/>
                  </a:lnTo>
                  <a:lnTo>
                    <a:pt x="2358" y="2526"/>
                  </a:lnTo>
                  <a:lnTo>
                    <a:pt x="2358" y="2526"/>
                  </a:lnTo>
                  <a:lnTo>
                    <a:pt x="2358" y="2530"/>
                  </a:lnTo>
                  <a:lnTo>
                    <a:pt x="2358" y="2532"/>
                  </a:lnTo>
                  <a:lnTo>
                    <a:pt x="2358" y="2532"/>
                  </a:lnTo>
                  <a:lnTo>
                    <a:pt x="2358" y="2534"/>
                  </a:lnTo>
                  <a:lnTo>
                    <a:pt x="2358" y="2534"/>
                  </a:lnTo>
                  <a:lnTo>
                    <a:pt x="2358" y="2538"/>
                  </a:lnTo>
                  <a:lnTo>
                    <a:pt x="2358" y="2538"/>
                  </a:lnTo>
                  <a:lnTo>
                    <a:pt x="2358" y="2540"/>
                  </a:lnTo>
                  <a:lnTo>
                    <a:pt x="2358" y="2540"/>
                  </a:lnTo>
                  <a:lnTo>
                    <a:pt x="2358" y="2544"/>
                  </a:lnTo>
                  <a:lnTo>
                    <a:pt x="2358" y="2548"/>
                  </a:lnTo>
                  <a:lnTo>
                    <a:pt x="2358" y="2548"/>
                  </a:lnTo>
                  <a:lnTo>
                    <a:pt x="2358" y="2550"/>
                  </a:lnTo>
                  <a:lnTo>
                    <a:pt x="2358" y="2550"/>
                  </a:lnTo>
                  <a:lnTo>
                    <a:pt x="2358" y="2554"/>
                  </a:lnTo>
                  <a:lnTo>
                    <a:pt x="2358" y="2554"/>
                  </a:lnTo>
                  <a:lnTo>
                    <a:pt x="2360" y="2556"/>
                  </a:lnTo>
                  <a:lnTo>
                    <a:pt x="2360" y="2556"/>
                  </a:lnTo>
                  <a:lnTo>
                    <a:pt x="2362" y="2558"/>
                  </a:lnTo>
                  <a:lnTo>
                    <a:pt x="2362" y="2558"/>
                  </a:lnTo>
                  <a:lnTo>
                    <a:pt x="2362" y="2560"/>
                  </a:lnTo>
                  <a:lnTo>
                    <a:pt x="2362" y="2560"/>
                  </a:lnTo>
                  <a:lnTo>
                    <a:pt x="2362" y="2566"/>
                  </a:lnTo>
                  <a:lnTo>
                    <a:pt x="2362" y="2568"/>
                  </a:lnTo>
                  <a:lnTo>
                    <a:pt x="2362" y="2568"/>
                  </a:lnTo>
                  <a:lnTo>
                    <a:pt x="2364" y="2570"/>
                  </a:lnTo>
                  <a:lnTo>
                    <a:pt x="2364" y="2570"/>
                  </a:lnTo>
                  <a:lnTo>
                    <a:pt x="2364" y="2574"/>
                  </a:lnTo>
                  <a:lnTo>
                    <a:pt x="2364" y="2574"/>
                  </a:lnTo>
                  <a:lnTo>
                    <a:pt x="2366" y="2576"/>
                  </a:lnTo>
                  <a:lnTo>
                    <a:pt x="2366" y="2576"/>
                  </a:lnTo>
                  <a:lnTo>
                    <a:pt x="2368" y="2580"/>
                  </a:lnTo>
                  <a:lnTo>
                    <a:pt x="2368" y="2582"/>
                  </a:lnTo>
                  <a:lnTo>
                    <a:pt x="2368" y="2582"/>
                  </a:lnTo>
                  <a:lnTo>
                    <a:pt x="2370" y="2586"/>
                  </a:lnTo>
                  <a:lnTo>
                    <a:pt x="2370" y="2586"/>
                  </a:lnTo>
                  <a:lnTo>
                    <a:pt x="2370" y="2588"/>
                  </a:lnTo>
                  <a:lnTo>
                    <a:pt x="2370" y="2588"/>
                  </a:lnTo>
                  <a:lnTo>
                    <a:pt x="2372" y="2590"/>
                  </a:lnTo>
                  <a:lnTo>
                    <a:pt x="2372" y="2590"/>
                  </a:lnTo>
                  <a:lnTo>
                    <a:pt x="2374" y="2592"/>
                  </a:lnTo>
                  <a:lnTo>
                    <a:pt x="2374" y="2592"/>
                  </a:lnTo>
                  <a:lnTo>
                    <a:pt x="2372" y="2594"/>
                  </a:lnTo>
                  <a:lnTo>
                    <a:pt x="2372" y="2594"/>
                  </a:lnTo>
                  <a:lnTo>
                    <a:pt x="2372" y="2598"/>
                  </a:lnTo>
                  <a:lnTo>
                    <a:pt x="2372" y="2598"/>
                  </a:lnTo>
                  <a:lnTo>
                    <a:pt x="2374" y="2602"/>
                  </a:lnTo>
                  <a:lnTo>
                    <a:pt x="2374" y="2602"/>
                  </a:lnTo>
                  <a:lnTo>
                    <a:pt x="2374" y="2604"/>
                  </a:lnTo>
                  <a:lnTo>
                    <a:pt x="2374" y="2604"/>
                  </a:lnTo>
                  <a:lnTo>
                    <a:pt x="2378" y="2610"/>
                  </a:lnTo>
                  <a:lnTo>
                    <a:pt x="2378" y="2610"/>
                  </a:lnTo>
                  <a:lnTo>
                    <a:pt x="2378" y="2612"/>
                  </a:lnTo>
                  <a:lnTo>
                    <a:pt x="2378" y="2612"/>
                  </a:lnTo>
                  <a:lnTo>
                    <a:pt x="2380" y="2614"/>
                  </a:lnTo>
                  <a:lnTo>
                    <a:pt x="2380" y="2614"/>
                  </a:lnTo>
                  <a:lnTo>
                    <a:pt x="2380" y="2616"/>
                  </a:lnTo>
                  <a:lnTo>
                    <a:pt x="2380" y="2616"/>
                  </a:lnTo>
                  <a:lnTo>
                    <a:pt x="2382" y="2618"/>
                  </a:lnTo>
                  <a:lnTo>
                    <a:pt x="2382" y="2618"/>
                  </a:lnTo>
                  <a:lnTo>
                    <a:pt x="2382" y="2620"/>
                  </a:lnTo>
                  <a:lnTo>
                    <a:pt x="2382" y="2620"/>
                  </a:lnTo>
                  <a:lnTo>
                    <a:pt x="2382" y="2628"/>
                  </a:lnTo>
                  <a:lnTo>
                    <a:pt x="2382" y="2628"/>
                  </a:lnTo>
                  <a:lnTo>
                    <a:pt x="2382" y="2628"/>
                  </a:lnTo>
                  <a:lnTo>
                    <a:pt x="2384" y="2634"/>
                  </a:lnTo>
                  <a:lnTo>
                    <a:pt x="2384" y="2634"/>
                  </a:lnTo>
                  <a:lnTo>
                    <a:pt x="2386" y="2636"/>
                  </a:lnTo>
                  <a:lnTo>
                    <a:pt x="2386" y="2636"/>
                  </a:lnTo>
                  <a:lnTo>
                    <a:pt x="2386" y="2638"/>
                  </a:lnTo>
                  <a:lnTo>
                    <a:pt x="2388" y="2644"/>
                  </a:lnTo>
                  <a:lnTo>
                    <a:pt x="2388" y="2644"/>
                  </a:lnTo>
                  <a:lnTo>
                    <a:pt x="2388" y="2646"/>
                  </a:lnTo>
                  <a:lnTo>
                    <a:pt x="2388" y="2646"/>
                  </a:lnTo>
                  <a:lnTo>
                    <a:pt x="2388" y="2650"/>
                  </a:lnTo>
                  <a:lnTo>
                    <a:pt x="2388" y="2650"/>
                  </a:lnTo>
                  <a:lnTo>
                    <a:pt x="2390" y="2652"/>
                  </a:lnTo>
                  <a:lnTo>
                    <a:pt x="2390" y="2652"/>
                  </a:lnTo>
                  <a:lnTo>
                    <a:pt x="2392" y="2654"/>
                  </a:lnTo>
                  <a:lnTo>
                    <a:pt x="2392" y="2654"/>
                  </a:lnTo>
                  <a:lnTo>
                    <a:pt x="2392" y="2658"/>
                  </a:lnTo>
                  <a:lnTo>
                    <a:pt x="2392" y="2658"/>
                  </a:lnTo>
                  <a:lnTo>
                    <a:pt x="2392" y="2660"/>
                  </a:lnTo>
                  <a:lnTo>
                    <a:pt x="2392" y="2660"/>
                  </a:lnTo>
                  <a:lnTo>
                    <a:pt x="2392" y="2660"/>
                  </a:lnTo>
                  <a:lnTo>
                    <a:pt x="2392" y="2660"/>
                  </a:lnTo>
                  <a:lnTo>
                    <a:pt x="2392" y="2666"/>
                  </a:lnTo>
                  <a:lnTo>
                    <a:pt x="2392" y="2666"/>
                  </a:lnTo>
                  <a:lnTo>
                    <a:pt x="2394" y="2670"/>
                  </a:lnTo>
                  <a:lnTo>
                    <a:pt x="2394" y="2670"/>
                  </a:lnTo>
                  <a:lnTo>
                    <a:pt x="2394" y="2672"/>
                  </a:lnTo>
                  <a:lnTo>
                    <a:pt x="2394" y="2672"/>
                  </a:lnTo>
                  <a:lnTo>
                    <a:pt x="2396" y="2674"/>
                  </a:lnTo>
                  <a:lnTo>
                    <a:pt x="2396" y="2674"/>
                  </a:lnTo>
                  <a:lnTo>
                    <a:pt x="2396" y="2676"/>
                  </a:lnTo>
                  <a:lnTo>
                    <a:pt x="2396" y="2676"/>
                  </a:lnTo>
                  <a:lnTo>
                    <a:pt x="2396" y="2678"/>
                  </a:lnTo>
                  <a:lnTo>
                    <a:pt x="2396" y="2678"/>
                  </a:lnTo>
                  <a:lnTo>
                    <a:pt x="2396" y="2682"/>
                  </a:lnTo>
                  <a:lnTo>
                    <a:pt x="2396" y="2682"/>
                  </a:lnTo>
                  <a:lnTo>
                    <a:pt x="2398" y="2686"/>
                  </a:lnTo>
                  <a:lnTo>
                    <a:pt x="2398" y="2686"/>
                  </a:lnTo>
                  <a:lnTo>
                    <a:pt x="2398" y="2688"/>
                  </a:lnTo>
                  <a:lnTo>
                    <a:pt x="2398" y="2688"/>
                  </a:lnTo>
                  <a:lnTo>
                    <a:pt x="2400" y="2690"/>
                  </a:lnTo>
                  <a:lnTo>
                    <a:pt x="2400" y="2690"/>
                  </a:lnTo>
                  <a:lnTo>
                    <a:pt x="2400" y="2694"/>
                  </a:lnTo>
                  <a:lnTo>
                    <a:pt x="2400" y="2694"/>
                  </a:lnTo>
                  <a:lnTo>
                    <a:pt x="2400" y="2696"/>
                  </a:lnTo>
                  <a:lnTo>
                    <a:pt x="2400" y="2696"/>
                  </a:lnTo>
                  <a:lnTo>
                    <a:pt x="2400" y="2698"/>
                  </a:lnTo>
                  <a:lnTo>
                    <a:pt x="2400" y="2698"/>
                  </a:lnTo>
                  <a:lnTo>
                    <a:pt x="2400" y="2702"/>
                  </a:lnTo>
                  <a:lnTo>
                    <a:pt x="2400" y="2702"/>
                  </a:lnTo>
                  <a:lnTo>
                    <a:pt x="2400" y="2704"/>
                  </a:lnTo>
                  <a:lnTo>
                    <a:pt x="2400" y="2704"/>
                  </a:lnTo>
                  <a:lnTo>
                    <a:pt x="2402" y="2708"/>
                  </a:lnTo>
                  <a:lnTo>
                    <a:pt x="2402" y="2708"/>
                  </a:lnTo>
                  <a:lnTo>
                    <a:pt x="2402" y="2710"/>
                  </a:lnTo>
                  <a:lnTo>
                    <a:pt x="2402" y="2710"/>
                  </a:lnTo>
                  <a:lnTo>
                    <a:pt x="2404" y="2714"/>
                  </a:lnTo>
                  <a:lnTo>
                    <a:pt x="2404" y="2714"/>
                  </a:lnTo>
                  <a:lnTo>
                    <a:pt x="2404" y="2714"/>
                  </a:lnTo>
                  <a:lnTo>
                    <a:pt x="2404" y="2714"/>
                  </a:lnTo>
                  <a:lnTo>
                    <a:pt x="2404" y="2718"/>
                  </a:lnTo>
                  <a:lnTo>
                    <a:pt x="2404" y="2718"/>
                  </a:lnTo>
                  <a:lnTo>
                    <a:pt x="2406" y="2720"/>
                  </a:lnTo>
                  <a:lnTo>
                    <a:pt x="2406" y="2720"/>
                  </a:lnTo>
                  <a:lnTo>
                    <a:pt x="2406" y="2724"/>
                  </a:lnTo>
                  <a:lnTo>
                    <a:pt x="2406" y="2724"/>
                  </a:lnTo>
                  <a:lnTo>
                    <a:pt x="2406" y="2726"/>
                  </a:lnTo>
                  <a:lnTo>
                    <a:pt x="2406" y="2726"/>
                  </a:lnTo>
                  <a:lnTo>
                    <a:pt x="2406" y="2730"/>
                  </a:lnTo>
                  <a:lnTo>
                    <a:pt x="2406" y="2730"/>
                  </a:lnTo>
                  <a:lnTo>
                    <a:pt x="2408" y="2732"/>
                  </a:lnTo>
                  <a:lnTo>
                    <a:pt x="2408" y="2732"/>
                  </a:lnTo>
                  <a:lnTo>
                    <a:pt x="2408" y="2738"/>
                  </a:lnTo>
                  <a:lnTo>
                    <a:pt x="2408" y="2738"/>
                  </a:lnTo>
                  <a:lnTo>
                    <a:pt x="2410" y="2740"/>
                  </a:lnTo>
                  <a:lnTo>
                    <a:pt x="2410" y="2740"/>
                  </a:lnTo>
                  <a:lnTo>
                    <a:pt x="2412" y="2744"/>
                  </a:lnTo>
                  <a:lnTo>
                    <a:pt x="2412" y="2744"/>
                  </a:lnTo>
                  <a:lnTo>
                    <a:pt x="2414" y="2746"/>
                  </a:lnTo>
                  <a:lnTo>
                    <a:pt x="2414" y="2746"/>
                  </a:lnTo>
                  <a:lnTo>
                    <a:pt x="2414" y="2748"/>
                  </a:lnTo>
                  <a:lnTo>
                    <a:pt x="2414" y="2748"/>
                  </a:lnTo>
                  <a:lnTo>
                    <a:pt x="2414" y="2750"/>
                  </a:lnTo>
                  <a:lnTo>
                    <a:pt x="2414" y="2750"/>
                  </a:lnTo>
                  <a:lnTo>
                    <a:pt x="2414" y="2754"/>
                  </a:lnTo>
                  <a:lnTo>
                    <a:pt x="2414" y="2754"/>
                  </a:lnTo>
                  <a:lnTo>
                    <a:pt x="2414" y="2756"/>
                  </a:lnTo>
                  <a:lnTo>
                    <a:pt x="2414" y="2756"/>
                  </a:lnTo>
                  <a:lnTo>
                    <a:pt x="2416" y="2758"/>
                  </a:lnTo>
                  <a:lnTo>
                    <a:pt x="2416" y="2758"/>
                  </a:lnTo>
                  <a:lnTo>
                    <a:pt x="2414" y="2760"/>
                  </a:lnTo>
                  <a:lnTo>
                    <a:pt x="2414" y="2766"/>
                  </a:lnTo>
                  <a:lnTo>
                    <a:pt x="2414" y="2766"/>
                  </a:lnTo>
                  <a:lnTo>
                    <a:pt x="2416" y="2768"/>
                  </a:lnTo>
                  <a:lnTo>
                    <a:pt x="2416" y="2768"/>
                  </a:lnTo>
                  <a:lnTo>
                    <a:pt x="2416" y="2770"/>
                  </a:lnTo>
                  <a:lnTo>
                    <a:pt x="2416" y="2770"/>
                  </a:lnTo>
                  <a:lnTo>
                    <a:pt x="2416" y="2774"/>
                  </a:lnTo>
                  <a:lnTo>
                    <a:pt x="2416" y="2774"/>
                  </a:lnTo>
                  <a:lnTo>
                    <a:pt x="2416" y="2776"/>
                  </a:lnTo>
                  <a:lnTo>
                    <a:pt x="2416" y="2776"/>
                  </a:lnTo>
                  <a:lnTo>
                    <a:pt x="2418" y="2780"/>
                  </a:lnTo>
                  <a:lnTo>
                    <a:pt x="2418" y="2782"/>
                  </a:lnTo>
                  <a:lnTo>
                    <a:pt x="2418" y="2782"/>
                  </a:lnTo>
                  <a:lnTo>
                    <a:pt x="2420" y="2786"/>
                  </a:lnTo>
                  <a:lnTo>
                    <a:pt x="2420" y="2786"/>
                  </a:lnTo>
                  <a:lnTo>
                    <a:pt x="2420" y="2788"/>
                  </a:lnTo>
                  <a:lnTo>
                    <a:pt x="2420" y="2788"/>
                  </a:lnTo>
                  <a:lnTo>
                    <a:pt x="2420" y="2790"/>
                  </a:lnTo>
                  <a:lnTo>
                    <a:pt x="2420" y="2790"/>
                  </a:lnTo>
                  <a:lnTo>
                    <a:pt x="2422" y="2794"/>
                  </a:lnTo>
                  <a:lnTo>
                    <a:pt x="2422" y="2794"/>
                  </a:lnTo>
                  <a:lnTo>
                    <a:pt x="2426" y="2800"/>
                  </a:lnTo>
                  <a:lnTo>
                    <a:pt x="2426" y="2800"/>
                  </a:lnTo>
                  <a:lnTo>
                    <a:pt x="2428" y="2804"/>
                  </a:lnTo>
                  <a:lnTo>
                    <a:pt x="2428" y="2804"/>
                  </a:lnTo>
                  <a:lnTo>
                    <a:pt x="2428" y="2806"/>
                  </a:lnTo>
                  <a:lnTo>
                    <a:pt x="2428" y="2806"/>
                  </a:lnTo>
                  <a:lnTo>
                    <a:pt x="2428" y="2808"/>
                  </a:lnTo>
                  <a:lnTo>
                    <a:pt x="2428" y="2808"/>
                  </a:lnTo>
                  <a:lnTo>
                    <a:pt x="2430" y="2812"/>
                  </a:lnTo>
                  <a:lnTo>
                    <a:pt x="2430" y="2812"/>
                  </a:lnTo>
                  <a:lnTo>
                    <a:pt x="2430" y="2814"/>
                  </a:lnTo>
                  <a:lnTo>
                    <a:pt x="2430" y="2814"/>
                  </a:lnTo>
                  <a:lnTo>
                    <a:pt x="2430" y="2816"/>
                  </a:lnTo>
                  <a:lnTo>
                    <a:pt x="2430" y="2816"/>
                  </a:lnTo>
                  <a:lnTo>
                    <a:pt x="2428" y="2818"/>
                  </a:lnTo>
                  <a:lnTo>
                    <a:pt x="2428" y="2818"/>
                  </a:lnTo>
                  <a:lnTo>
                    <a:pt x="2428" y="2824"/>
                  </a:lnTo>
                  <a:lnTo>
                    <a:pt x="2428" y="2824"/>
                  </a:lnTo>
                  <a:lnTo>
                    <a:pt x="2428" y="2830"/>
                  </a:lnTo>
                  <a:lnTo>
                    <a:pt x="2428" y="2830"/>
                  </a:lnTo>
                  <a:lnTo>
                    <a:pt x="2430" y="2830"/>
                  </a:lnTo>
                  <a:lnTo>
                    <a:pt x="2430" y="2830"/>
                  </a:lnTo>
                  <a:lnTo>
                    <a:pt x="2430" y="2832"/>
                  </a:lnTo>
                  <a:lnTo>
                    <a:pt x="2430" y="2832"/>
                  </a:lnTo>
                  <a:lnTo>
                    <a:pt x="2430" y="2836"/>
                  </a:lnTo>
                  <a:lnTo>
                    <a:pt x="2430" y="2836"/>
                  </a:lnTo>
                  <a:lnTo>
                    <a:pt x="2432" y="2840"/>
                  </a:lnTo>
                  <a:lnTo>
                    <a:pt x="2432" y="2840"/>
                  </a:lnTo>
                  <a:lnTo>
                    <a:pt x="2434" y="2842"/>
                  </a:lnTo>
                  <a:lnTo>
                    <a:pt x="2434" y="2842"/>
                  </a:lnTo>
                  <a:lnTo>
                    <a:pt x="2436" y="2844"/>
                  </a:lnTo>
                  <a:lnTo>
                    <a:pt x="2436" y="2846"/>
                  </a:lnTo>
                  <a:lnTo>
                    <a:pt x="2436" y="2846"/>
                  </a:lnTo>
                  <a:lnTo>
                    <a:pt x="2438" y="2850"/>
                  </a:lnTo>
                  <a:lnTo>
                    <a:pt x="2438" y="2850"/>
                  </a:lnTo>
                  <a:lnTo>
                    <a:pt x="2438" y="2852"/>
                  </a:lnTo>
                  <a:lnTo>
                    <a:pt x="2438" y="2852"/>
                  </a:lnTo>
                  <a:lnTo>
                    <a:pt x="2440" y="2854"/>
                  </a:lnTo>
                  <a:lnTo>
                    <a:pt x="2440" y="2854"/>
                  </a:lnTo>
                  <a:lnTo>
                    <a:pt x="2442" y="2856"/>
                  </a:lnTo>
                  <a:lnTo>
                    <a:pt x="2442" y="2856"/>
                  </a:lnTo>
                  <a:lnTo>
                    <a:pt x="2442" y="2858"/>
                  </a:lnTo>
                  <a:lnTo>
                    <a:pt x="2442" y="2858"/>
                  </a:lnTo>
                  <a:lnTo>
                    <a:pt x="2442" y="2862"/>
                  </a:lnTo>
                  <a:lnTo>
                    <a:pt x="2442" y="2862"/>
                  </a:lnTo>
                  <a:lnTo>
                    <a:pt x="2442" y="2864"/>
                  </a:lnTo>
                  <a:lnTo>
                    <a:pt x="2442" y="2864"/>
                  </a:lnTo>
                  <a:lnTo>
                    <a:pt x="2444" y="2866"/>
                  </a:lnTo>
                  <a:lnTo>
                    <a:pt x="2444" y="2866"/>
                  </a:lnTo>
                  <a:lnTo>
                    <a:pt x="2442" y="2870"/>
                  </a:lnTo>
                  <a:lnTo>
                    <a:pt x="2442" y="2870"/>
                  </a:lnTo>
                  <a:lnTo>
                    <a:pt x="2442" y="2872"/>
                  </a:lnTo>
                  <a:lnTo>
                    <a:pt x="2442" y="2872"/>
                  </a:lnTo>
                  <a:lnTo>
                    <a:pt x="2442" y="2876"/>
                  </a:lnTo>
                  <a:lnTo>
                    <a:pt x="2442" y="2876"/>
                  </a:lnTo>
                  <a:lnTo>
                    <a:pt x="2444" y="2878"/>
                  </a:lnTo>
                  <a:lnTo>
                    <a:pt x="2444" y="2880"/>
                  </a:lnTo>
                  <a:lnTo>
                    <a:pt x="2444" y="2880"/>
                  </a:lnTo>
                  <a:lnTo>
                    <a:pt x="2444" y="2884"/>
                  </a:lnTo>
                  <a:lnTo>
                    <a:pt x="2444" y="2884"/>
                  </a:lnTo>
                  <a:lnTo>
                    <a:pt x="2444" y="2886"/>
                  </a:lnTo>
                  <a:lnTo>
                    <a:pt x="2444" y="2886"/>
                  </a:lnTo>
                  <a:lnTo>
                    <a:pt x="2446" y="2890"/>
                  </a:lnTo>
                  <a:lnTo>
                    <a:pt x="2446" y="2890"/>
                  </a:lnTo>
                  <a:lnTo>
                    <a:pt x="2448" y="2892"/>
                  </a:lnTo>
                  <a:lnTo>
                    <a:pt x="2448" y="2892"/>
                  </a:lnTo>
                  <a:lnTo>
                    <a:pt x="2448" y="2894"/>
                  </a:lnTo>
                  <a:lnTo>
                    <a:pt x="2448" y="2894"/>
                  </a:lnTo>
                  <a:lnTo>
                    <a:pt x="2450" y="2898"/>
                  </a:lnTo>
                  <a:lnTo>
                    <a:pt x="2450" y="2898"/>
                  </a:lnTo>
                  <a:lnTo>
                    <a:pt x="2452" y="2898"/>
                  </a:lnTo>
                  <a:lnTo>
                    <a:pt x="2452" y="2898"/>
                  </a:lnTo>
                  <a:lnTo>
                    <a:pt x="2452" y="2904"/>
                  </a:lnTo>
                  <a:lnTo>
                    <a:pt x="2452" y="2904"/>
                  </a:lnTo>
                  <a:lnTo>
                    <a:pt x="2452" y="2904"/>
                  </a:lnTo>
                  <a:lnTo>
                    <a:pt x="2452" y="2904"/>
                  </a:lnTo>
                  <a:lnTo>
                    <a:pt x="2450" y="2910"/>
                  </a:lnTo>
                  <a:lnTo>
                    <a:pt x="2450" y="2910"/>
                  </a:lnTo>
                  <a:lnTo>
                    <a:pt x="2452" y="2914"/>
                  </a:lnTo>
                  <a:lnTo>
                    <a:pt x="2452" y="2914"/>
                  </a:lnTo>
                  <a:lnTo>
                    <a:pt x="2452" y="2916"/>
                  </a:lnTo>
                  <a:lnTo>
                    <a:pt x="2452" y="2916"/>
                  </a:lnTo>
                  <a:lnTo>
                    <a:pt x="2454" y="2918"/>
                  </a:lnTo>
                  <a:lnTo>
                    <a:pt x="2454" y="2918"/>
                  </a:lnTo>
                  <a:lnTo>
                    <a:pt x="2454" y="2920"/>
                  </a:lnTo>
                  <a:lnTo>
                    <a:pt x="2454" y="2920"/>
                  </a:lnTo>
                  <a:lnTo>
                    <a:pt x="2454" y="2922"/>
                  </a:lnTo>
                  <a:lnTo>
                    <a:pt x="2454" y="2922"/>
                  </a:lnTo>
                  <a:lnTo>
                    <a:pt x="2454" y="2926"/>
                  </a:lnTo>
                  <a:lnTo>
                    <a:pt x="2454" y="2926"/>
                  </a:lnTo>
                  <a:lnTo>
                    <a:pt x="2456" y="2930"/>
                  </a:lnTo>
                  <a:lnTo>
                    <a:pt x="2456" y="2930"/>
                  </a:lnTo>
                  <a:lnTo>
                    <a:pt x="2456" y="2932"/>
                  </a:lnTo>
                  <a:lnTo>
                    <a:pt x="2456" y="2932"/>
                  </a:lnTo>
                  <a:lnTo>
                    <a:pt x="2458" y="2934"/>
                  </a:lnTo>
                  <a:lnTo>
                    <a:pt x="2458" y="2934"/>
                  </a:lnTo>
                  <a:lnTo>
                    <a:pt x="2458" y="2936"/>
                  </a:lnTo>
                  <a:lnTo>
                    <a:pt x="2458" y="2936"/>
                  </a:lnTo>
                  <a:lnTo>
                    <a:pt x="2460" y="2942"/>
                  </a:lnTo>
                  <a:lnTo>
                    <a:pt x="2460" y="2942"/>
                  </a:lnTo>
                  <a:lnTo>
                    <a:pt x="2460" y="2942"/>
                  </a:lnTo>
                  <a:lnTo>
                    <a:pt x="2460" y="2942"/>
                  </a:lnTo>
                  <a:lnTo>
                    <a:pt x="2462" y="2944"/>
                  </a:lnTo>
                  <a:lnTo>
                    <a:pt x="2462" y="2944"/>
                  </a:lnTo>
                  <a:lnTo>
                    <a:pt x="2464" y="2948"/>
                  </a:lnTo>
                  <a:lnTo>
                    <a:pt x="2464" y="2948"/>
                  </a:lnTo>
                  <a:lnTo>
                    <a:pt x="2464" y="2950"/>
                  </a:lnTo>
                  <a:lnTo>
                    <a:pt x="2464" y="2950"/>
                  </a:lnTo>
                  <a:lnTo>
                    <a:pt x="2466" y="2952"/>
                  </a:lnTo>
                  <a:lnTo>
                    <a:pt x="2466" y="2952"/>
                  </a:lnTo>
                  <a:lnTo>
                    <a:pt x="2466" y="2954"/>
                  </a:lnTo>
                  <a:lnTo>
                    <a:pt x="2466" y="2954"/>
                  </a:lnTo>
                  <a:lnTo>
                    <a:pt x="2464" y="2956"/>
                  </a:lnTo>
                  <a:lnTo>
                    <a:pt x="2464" y="2956"/>
                  </a:lnTo>
                  <a:lnTo>
                    <a:pt x="2464" y="2960"/>
                  </a:lnTo>
                  <a:lnTo>
                    <a:pt x="2464" y="2960"/>
                  </a:lnTo>
                  <a:lnTo>
                    <a:pt x="2464" y="2962"/>
                  </a:lnTo>
                  <a:lnTo>
                    <a:pt x="2464" y="2962"/>
                  </a:lnTo>
                  <a:lnTo>
                    <a:pt x="2466" y="2968"/>
                  </a:lnTo>
                  <a:lnTo>
                    <a:pt x="2466" y="2968"/>
                  </a:lnTo>
                  <a:lnTo>
                    <a:pt x="2466" y="2970"/>
                  </a:lnTo>
                  <a:lnTo>
                    <a:pt x="2466" y="2970"/>
                  </a:lnTo>
                  <a:lnTo>
                    <a:pt x="2466" y="2974"/>
                  </a:lnTo>
                  <a:lnTo>
                    <a:pt x="2466" y="2974"/>
                  </a:lnTo>
                  <a:lnTo>
                    <a:pt x="2470" y="2978"/>
                  </a:lnTo>
                  <a:lnTo>
                    <a:pt x="2470" y="2978"/>
                  </a:lnTo>
                  <a:lnTo>
                    <a:pt x="2472" y="2978"/>
                  </a:lnTo>
                  <a:lnTo>
                    <a:pt x="2472" y="2978"/>
                  </a:lnTo>
                  <a:lnTo>
                    <a:pt x="2472" y="2984"/>
                  </a:lnTo>
                  <a:lnTo>
                    <a:pt x="2474" y="2984"/>
                  </a:lnTo>
                  <a:lnTo>
                    <a:pt x="2474" y="2984"/>
                  </a:lnTo>
                  <a:lnTo>
                    <a:pt x="2474" y="2988"/>
                  </a:lnTo>
                  <a:lnTo>
                    <a:pt x="2474" y="2988"/>
                  </a:lnTo>
                  <a:lnTo>
                    <a:pt x="2474" y="2990"/>
                  </a:lnTo>
                  <a:lnTo>
                    <a:pt x="2474" y="2990"/>
                  </a:lnTo>
                  <a:lnTo>
                    <a:pt x="2474" y="2994"/>
                  </a:lnTo>
                  <a:lnTo>
                    <a:pt x="2474" y="2994"/>
                  </a:lnTo>
                  <a:lnTo>
                    <a:pt x="2476" y="2998"/>
                  </a:lnTo>
                  <a:lnTo>
                    <a:pt x="2476" y="2998"/>
                  </a:lnTo>
                  <a:lnTo>
                    <a:pt x="2476" y="3000"/>
                  </a:lnTo>
                  <a:lnTo>
                    <a:pt x="2476" y="3000"/>
                  </a:lnTo>
                  <a:lnTo>
                    <a:pt x="2478" y="3004"/>
                  </a:lnTo>
                  <a:lnTo>
                    <a:pt x="2478" y="3004"/>
                  </a:lnTo>
                  <a:lnTo>
                    <a:pt x="2478" y="3004"/>
                  </a:lnTo>
                  <a:lnTo>
                    <a:pt x="2478" y="3004"/>
                  </a:lnTo>
                  <a:lnTo>
                    <a:pt x="2476" y="3010"/>
                  </a:lnTo>
                  <a:lnTo>
                    <a:pt x="2476" y="3010"/>
                  </a:lnTo>
                  <a:lnTo>
                    <a:pt x="2476" y="3014"/>
                  </a:lnTo>
                  <a:lnTo>
                    <a:pt x="2476" y="3016"/>
                  </a:lnTo>
                  <a:lnTo>
                    <a:pt x="2476" y="3016"/>
                  </a:lnTo>
                  <a:lnTo>
                    <a:pt x="2478" y="3022"/>
                  </a:lnTo>
                  <a:lnTo>
                    <a:pt x="2478" y="3022"/>
                  </a:lnTo>
                  <a:lnTo>
                    <a:pt x="2482" y="3024"/>
                  </a:lnTo>
                  <a:lnTo>
                    <a:pt x="2482" y="3024"/>
                  </a:lnTo>
                  <a:lnTo>
                    <a:pt x="2484" y="3026"/>
                  </a:lnTo>
                  <a:lnTo>
                    <a:pt x="2484" y="3026"/>
                  </a:lnTo>
                  <a:lnTo>
                    <a:pt x="2484" y="3028"/>
                  </a:lnTo>
                  <a:lnTo>
                    <a:pt x="2484" y="3028"/>
                  </a:lnTo>
                  <a:lnTo>
                    <a:pt x="2484" y="3030"/>
                  </a:lnTo>
                  <a:lnTo>
                    <a:pt x="2484" y="3030"/>
                  </a:lnTo>
                  <a:lnTo>
                    <a:pt x="2486" y="3034"/>
                  </a:lnTo>
                  <a:lnTo>
                    <a:pt x="2486" y="3034"/>
                  </a:lnTo>
                  <a:lnTo>
                    <a:pt x="2486" y="3036"/>
                  </a:lnTo>
                  <a:lnTo>
                    <a:pt x="2486" y="3036"/>
                  </a:lnTo>
                  <a:lnTo>
                    <a:pt x="2486" y="3040"/>
                  </a:lnTo>
                  <a:lnTo>
                    <a:pt x="2486" y="3040"/>
                  </a:lnTo>
                  <a:lnTo>
                    <a:pt x="2488" y="3042"/>
                  </a:lnTo>
                  <a:lnTo>
                    <a:pt x="2488" y="3042"/>
                  </a:lnTo>
                  <a:lnTo>
                    <a:pt x="2488" y="3044"/>
                  </a:lnTo>
                  <a:lnTo>
                    <a:pt x="2488" y="3044"/>
                  </a:lnTo>
                  <a:lnTo>
                    <a:pt x="2488" y="3046"/>
                  </a:lnTo>
                  <a:lnTo>
                    <a:pt x="2488" y="3046"/>
                  </a:lnTo>
                  <a:lnTo>
                    <a:pt x="2488" y="3050"/>
                  </a:lnTo>
                  <a:lnTo>
                    <a:pt x="2488" y="3050"/>
                  </a:lnTo>
                  <a:lnTo>
                    <a:pt x="2490" y="3054"/>
                  </a:lnTo>
                  <a:lnTo>
                    <a:pt x="2490" y="3054"/>
                  </a:lnTo>
                  <a:lnTo>
                    <a:pt x="2490" y="3056"/>
                  </a:lnTo>
                  <a:lnTo>
                    <a:pt x="2490" y="3056"/>
                  </a:lnTo>
                  <a:lnTo>
                    <a:pt x="2490" y="3058"/>
                  </a:lnTo>
                  <a:lnTo>
                    <a:pt x="2490" y="3058"/>
                  </a:lnTo>
                  <a:lnTo>
                    <a:pt x="2490" y="3062"/>
                  </a:lnTo>
                  <a:lnTo>
                    <a:pt x="2490" y="3062"/>
                  </a:lnTo>
                  <a:lnTo>
                    <a:pt x="2496" y="3070"/>
                  </a:lnTo>
                  <a:lnTo>
                    <a:pt x="2496" y="3072"/>
                  </a:lnTo>
                  <a:lnTo>
                    <a:pt x="2496" y="3072"/>
                  </a:lnTo>
                  <a:lnTo>
                    <a:pt x="2498" y="3074"/>
                  </a:lnTo>
                  <a:lnTo>
                    <a:pt x="2498" y="3074"/>
                  </a:lnTo>
                  <a:lnTo>
                    <a:pt x="2498" y="3076"/>
                  </a:lnTo>
                  <a:lnTo>
                    <a:pt x="2498" y="3076"/>
                  </a:lnTo>
                  <a:lnTo>
                    <a:pt x="2498" y="3078"/>
                  </a:lnTo>
                  <a:lnTo>
                    <a:pt x="2498" y="3078"/>
                  </a:lnTo>
                  <a:lnTo>
                    <a:pt x="2498" y="3082"/>
                  </a:lnTo>
                  <a:lnTo>
                    <a:pt x="2498" y="3082"/>
                  </a:lnTo>
                  <a:lnTo>
                    <a:pt x="2500" y="3086"/>
                  </a:lnTo>
                  <a:lnTo>
                    <a:pt x="2500" y="3086"/>
                  </a:lnTo>
                  <a:lnTo>
                    <a:pt x="2502" y="3088"/>
                  </a:lnTo>
                  <a:lnTo>
                    <a:pt x="2502" y="3088"/>
                  </a:lnTo>
                  <a:lnTo>
                    <a:pt x="2502" y="3090"/>
                  </a:lnTo>
                  <a:lnTo>
                    <a:pt x="2502" y="3090"/>
                  </a:lnTo>
                  <a:lnTo>
                    <a:pt x="2502" y="3094"/>
                  </a:lnTo>
                  <a:lnTo>
                    <a:pt x="2502" y="3094"/>
                  </a:lnTo>
                  <a:lnTo>
                    <a:pt x="2502" y="3096"/>
                  </a:lnTo>
                  <a:lnTo>
                    <a:pt x="2504" y="3100"/>
                  </a:lnTo>
                  <a:lnTo>
                    <a:pt x="2504" y="3100"/>
                  </a:lnTo>
                  <a:lnTo>
                    <a:pt x="2504" y="3102"/>
                  </a:lnTo>
                  <a:lnTo>
                    <a:pt x="2504" y="3102"/>
                  </a:lnTo>
                  <a:lnTo>
                    <a:pt x="2504" y="3104"/>
                  </a:lnTo>
                  <a:lnTo>
                    <a:pt x="2504" y="3104"/>
                  </a:lnTo>
                  <a:lnTo>
                    <a:pt x="2504" y="3108"/>
                  </a:lnTo>
                  <a:lnTo>
                    <a:pt x="2504" y="3108"/>
                  </a:lnTo>
                  <a:lnTo>
                    <a:pt x="2506" y="3110"/>
                  </a:lnTo>
                  <a:lnTo>
                    <a:pt x="2506" y="3110"/>
                  </a:lnTo>
                  <a:lnTo>
                    <a:pt x="2506" y="3112"/>
                  </a:lnTo>
                  <a:lnTo>
                    <a:pt x="2506" y="3112"/>
                  </a:lnTo>
                  <a:lnTo>
                    <a:pt x="2506" y="3116"/>
                  </a:lnTo>
                  <a:lnTo>
                    <a:pt x="2506" y="3116"/>
                  </a:lnTo>
                  <a:lnTo>
                    <a:pt x="2506" y="3118"/>
                  </a:lnTo>
                  <a:lnTo>
                    <a:pt x="2506" y="3118"/>
                  </a:lnTo>
                  <a:lnTo>
                    <a:pt x="2506" y="3122"/>
                  </a:lnTo>
                  <a:lnTo>
                    <a:pt x="2506" y="3122"/>
                  </a:lnTo>
                  <a:lnTo>
                    <a:pt x="2508" y="3124"/>
                  </a:lnTo>
                  <a:lnTo>
                    <a:pt x="2508" y="3124"/>
                  </a:lnTo>
                  <a:lnTo>
                    <a:pt x="2508" y="3126"/>
                  </a:lnTo>
                  <a:lnTo>
                    <a:pt x="2508" y="3126"/>
                  </a:lnTo>
                  <a:lnTo>
                    <a:pt x="2510" y="3130"/>
                  </a:lnTo>
                  <a:lnTo>
                    <a:pt x="2510" y="3130"/>
                  </a:lnTo>
                  <a:lnTo>
                    <a:pt x="2512" y="3132"/>
                  </a:lnTo>
                  <a:lnTo>
                    <a:pt x="2512" y="3132"/>
                  </a:lnTo>
                  <a:lnTo>
                    <a:pt x="2512" y="3134"/>
                  </a:lnTo>
                  <a:lnTo>
                    <a:pt x="2512" y="3134"/>
                  </a:lnTo>
                  <a:lnTo>
                    <a:pt x="2512" y="3136"/>
                  </a:lnTo>
                  <a:lnTo>
                    <a:pt x="2512" y="3136"/>
                  </a:lnTo>
                  <a:lnTo>
                    <a:pt x="2514" y="3140"/>
                  </a:lnTo>
                  <a:lnTo>
                    <a:pt x="2514" y="3140"/>
                  </a:lnTo>
                  <a:lnTo>
                    <a:pt x="2514" y="3142"/>
                  </a:lnTo>
                  <a:lnTo>
                    <a:pt x="2514" y="3142"/>
                  </a:lnTo>
                  <a:lnTo>
                    <a:pt x="2514" y="3146"/>
                  </a:lnTo>
                  <a:lnTo>
                    <a:pt x="2514" y="3148"/>
                  </a:lnTo>
                  <a:lnTo>
                    <a:pt x="2514" y="3148"/>
                  </a:lnTo>
                  <a:lnTo>
                    <a:pt x="2514" y="3154"/>
                  </a:lnTo>
                  <a:lnTo>
                    <a:pt x="2514" y="3154"/>
                  </a:lnTo>
                  <a:lnTo>
                    <a:pt x="2514" y="3158"/>
                  </a:lnTo>
                  <a:lnTo>
                    <a:pt x="2514" y="3158"/>
                  </a:lnTo>
                  <a:lnTo>
                    <a:pt x="2516" y="3160"/>
                  </a:lnTo>
                  <a:lnTo>
                    <a:pt x="2516" y="3160"/>
                  </a:lnTo>
                  <a:lnTo>
                    <a:pt x="2516" y="3164"/>
                  </a:lnTo>
                  <a:lnTo>
                    <a:pt x="2516" y="3164"/>
                  </a:lnTo>
                  <a:lnTo>
                    <a:pt x="2518" y="3168"/>
                  </a:lnTo>
                  <a:lnTo>
                    <a:pt x="2518" y="3168"/>
                  </a:lnTo>
                  <a:lnTo>
                    <a:pt x="2518" y="3172"/>
                  </a:lnTo>
                  <a:lnTo>
                    <a:pt x="2518" y="3172"/>
                  </a:lnTo>
                  <a:lnTo>
                    <a:pt x="2520" y="3176"/>
                  </a:lnTo>
                  <a:lnTo>
                    <a:pt x="2520" y="3176"/>
                  </a:lnTo>
                  <a:lnTo>
                    <a:pt x="2522" y="3180"/>
                  </a:lnTo>
                  <a:lnTo>
                    <a:pt x="2522" y="3180"/>
                  </a:lnTo>
                  <a:lnTo>
                    <a:pt x="2522" y="3180"/>
                  </a:lnTo>
                  <a:lnTo>
                    <a:pt x="2522" y="3180"/>
                  </a:lnTo>
                  <a:lnTo>
                    <a:pt x="2522" y="3182"/>
                  </a:lnTo>
                  <a:lnTo>
                    <a:pt x="2522" y="3182"/>
                  </a:lnTo>
                  <a:lnTo>
                    <a:pt x="2524" y="3186"/>
                  </a:lnTo>
                  <a:lnTo>
                    <a:pt x="2526" y="3192"/>
                  </a:lnTo>
                  <a:lnTo>
                    <a:pt x="2526" y="3192"/>
                  </a:lnTo>
                  <a:lnTo>
                    <a:pt x="2526" y="3194"/>
                  </a:lnTo>
                  <a:lnTo>
                    <a:pt x="2526" y="3194"/>
                  </a:lnTo>
                  <a:lnTo>
                    <a:pt x="2528" y="3198"/>
                  </a:lnTo>
                  <a:lnTo>
                    <a:pt x="2528" y="3198"/>
                  </a:lnTo>
                  <a:lnTo>
                    <a:pt x="2530" y="3200"/>
                  </a:lnTo>
                  <a:lnTo>
                    <a:pt x="2530" y="3200"/>
                  </a:lnTo>
                  <a:lnTo>
                    <a:pt x="2530" y="3202"/>
                  </a:lnTo>
                  <a:lnTo>
                    <a:pt x="2530" y="3202"/>
                  </a:lnTo>
                  <a:lnTo>
                    <a:pt x="2530" y="3204"/>
                  </a:lnTo>
                  <a:lnTo>
                    <a:pt x="2530" y="3204"/>
                  </a:lnTo>
                  <a:lnTo>
                    <a:pt x="2530" y="3208"/>
                  </a:lnTo>
                  <a:lnTo>
                    <a:pt x="2530" y="3208"/>
                  </a:lnTo>
                  <a:lnTo>
                    <a:pt x="2532" y="3212"/>
                  </a:lnTo>
                  <a:lnTo>
                    <a:pt x="2532" y="3212"/>
                  </a:lnTo>
                  <a:lnTo>
                    <a:pt x="2532" y="3214"/>
                  </a:lnTo>
                  <a:lnTo>
                    <a:pt x="2532" y="3214"/>
                  </a:lnTo>
                  <a:lnTo>
                    <a:pt x="2532" y="3216"/>
                  </a:lnTo>
                  <a:lnTo>
                    <a:pt x="2532" y="3216"/>
                  </a:lnTo>
                  <a:lnTo>
                    <a:pt x="2532" y="3220"/>
                  </a:lnTo>
                  <a:lnTo>
                    <a:pt x="2532" y="3220"/>
                  </a:lnTo>
                  <a:lnTo>
                    <a:pt x="2534" y="3222"/>
                  </a:lnTo>
                  <a:lnTo>
                    <a:pt x="2534" y="3222"/>
                  </a:lnTo>
                  <a:lnTo>
                    <a:pt x="2534" y="3224"/>
                  </a:lnTo>
                  <a:lnTo>
                    <a:pt x="2534" y="3224"/>
                  </a:lnTo>
                  <a:lnTo>
                    <a:pt x="2534" y="3228"/>
                  </a:lnTo>
                  <a:lnTo>
                    <a:pt x="2534" y="3228"/>
                  </a:lnTo>
                  <a:lnTo>
                    <a:pt x="2534" y="3230"/>
                  </a:lnTo>
                  <a:lnTo>
                    <a:pt x="2534" y="3230"/>
                  </a:lnTo>
                  <a:lnTo>
                    <a:pt x="2534" y="3234"/>
                  </a:lnTo>
                  <a:lnTo>
                    <a:pt x="2534" y="3234"/>
                  </a:lnTo>
                  <a:lnTo>
                    <a:pt x="2534" y="3238"/>
                  </a:lnTo>
                  <a:lnTo>
                    <a:pt x="2534" y="3240"/>
                  </a:lnTo>
                  <a:lnTo>
                    <a:pt x="2534" y="3242"/>
                  </a:lnTo>
                  <a:lnTo>
                    <a:pt x="2534" y="3242"/>
                  </a:lnTo>
                  <a:lnTo>
                    <a:pt x="2534" y="3248"/>
                  </a:lnTo>
                  <a:lnTo>
                    <a:pt x="2534" y="3248"/>
                  </a:lnTo>
                  <a:lnTo>
                    <a:pt x="2536" y="3252"/>
                  </a:lnTo>
                  <a:lnTo>
                    <a:pt x="2536" y="3254"/>
                  </a:lnTo>
                  <a:lnTo>
                    <a:pt x="2536" y="3254"/>
                  </a:lnTo>
                  <a:lnTo>
                    <a:pt x="2538" y="3258"/>
                  </a:lnTo>
                  <a:lnTo>
                    <a:pt x="2538" y="3258"/>
                  </a:lnTo>
                  <a:lnTo>
                    <a:pt x="2540" y="3258"/>
                  </a:lnTo>
                  <a:lnTo>
                    <a:pt x="2540" y="3258"/>
                  </a:lnTo>
                  <a:lnTo>
                    <a:pt x="2540" y="3262"/>
                  </a:lnTo>
                  <a:lnTo>
                    <a:pt x="2540" y="3262"/>
                  </a:lnTo>
                  <a:lnTo>
                    <a:pt x="2542" y="3264"/>
                  </a:lnTo>
                  <a:lnTo>
                    <a:pt x="2542" y="3264"/>
                  </a:lnTo>
                  <a:lnTo>
                    <a:pt x="2542" y="3266"/>
                  </a:lnTo>
                  <a:lnTo>
                    <a:pt x="2542" y="3266"/>
                  </a:lnTo>
                  <a:lnTo>
                    <a:pt x="2542" y="3270"/>
                  </a:lnTo>
                  <a:lnTo>
                    <a:pt x="2542" y="3270"/>
                  </a:lnTo>
                  <a:lnTo>
                    <a:pt x="2544" y="3276"/>
                  </a:lnTo>
                  <a:lnTo>
                    <a:pt x="2544" y="3276"/>
                  </a:lnTo>
                  <a:lnTo>
                    <a:pt x="2544" y="3280"/>
                  </a:lnTo>
                  <a:lnTo>
                    <a:pt x="2544" y="3280"/>
                  </a:lnTo>
                  <a:lnTo>
                    <a:pt x="2544" y="3286"/>
                  </a:lnTo>
                  <a:lnTo>
                    <a:pt x="2544" y="3286"/>
                  </a:lnTo>
                  <a:lnTo>
                    <a:pt x="2546" y="3290"/>
                  </a:lnTo>
                  <a:lnTo>
                    <a:pt x="2546" y="3290"/>
                  </a:lnTo>
                  <a:lnTo>
                    <a:pt x="2546" y="3292"/>
                  </a:lnTo>
                  <a:lnTo>
                    <a:pt x="2546" y="3292"/>
                  </a:lnTo>
                  <a:lnTo>
                    <a:pt x="2546" y="3294"/>
                  </a:lnTo>
                  <a:lnTo>
                    <a:pt x="2546" y="3294"/>
                  </a:lnTo>
                  <a:lnTo>
                    <a:pt x="2548" y="3298"/>
                  </a:lnTo>
                  <a:lnTo>
                    <a:pt x="2548" y="3298"/>
                  </a:lnTo>
                  <a:lnTo>
                    <a:pt x="2550" y="3302"/>
                  </a:lnTo>
                  <a:lnTo>
                    <a:pt x="2550" y="3302"/>
                  </a:lnTo>
                  <a:lnTo>
                    <a:pt x="2550" y="3302"/>
                  </a:lnTo>
                  <a:lnTo>
                    <a:pt x="2550" y="3302"/>
                  </a:lnTo>
                  <a:lnTo>
                    <a:pt x="2550" y="3306"/>
                  </a:lnTo>
                  <a:lnTo>
                    <a:pt x="2550" y="3306"/>
                  </a:lnTo>
                  <a:lnTo>
                    <a:pt x="2552" y="3308"/>
                  </a:lnTo>
                  <a:lnTo>
                    <a:pt x="2552" y="3308"/>
                  </a:lnTo>
                  <a:lnTo>
                    <a:pt x="2554" y="3312"/>
                  </a:lnTo>
                  <a:lnTo>
                    <a:pt x="2554" y="3312"/>
                  </a:lnTo>
                  <a:lnTo>
                    <a:pt x="2554" y="3314"/>
                  </a:lnTo>
                  <a:lnTo>
                    <a:pt x="2554" y="3314"/>
                  </a:lnTo>
                  <a:lnTo>
                    <a:pt x="2554" y="3316"/>
                  </a:lnTo>
                  <a:lnTo>
                    <a:pt x="2554" y="3316"/>
                  </a:lnTo>
                  <a:lnTo>
                    <a:pt x="2556" y="3318"/>
                  </a:lnTo>
                  <a:lnTo>
                    <a:pt x="2556" y="3318"/>
                  </a:lnTo>
                  <a:lnTo>
                    <a:pt x="2556" y="3322"/>
                  </a:lnTo>
                  <a:lnTo>
                    <a:pt x="2556" y="3322"/>
                  </a:lnTo>
                  <a:lnTo>
                    <a:pt x="2556" y="3324"/>
                  </a:lnTo>
                  <a:lnTo>
                    <a:pt x="2556" y="3324"/>
                  </a:lnTo>
                  <a:lnTo>
                    <a:pt x="2558" y="3328"/>
                  </a:lnTo>
                  <a:lnTo>
                    <a:pt x="2558" y="3330"/>
                  </a:lnTo>
                  <a:lnTo>
                    <a:pt x="2558" y="3330"/>
                  </a:lnTo>
                  <a:lnTo>
                    <a:pt x="2558" y="3332"/>
                  </a:lnTo>
                  <a:lnTo>
                    <a:pt x="2558" y="3332"/>
                  </a:lnTo>
                  <a:lnTo>
                    <a:pt x="2560" y="3336"/>
                  </a:lnTo>
                  <a:lnTo>
                    <a:pt x="2560" y="3336"/>
                  </a:lnTo>
                  <a:lnTo>
                    <a:pt x="2562" y="3338"/>
                  </a:lnTo>
                  <a:lnTo>
                    <a:pt x="2562" y="3338"/>
                  </a:lnTo>
                  <a:lnTo>
                    <a:pt x="2562" y="3340"/>
                  </a:lnTo>
                  <a:lnTo>
                    <a:pt x="2562" y="3340"/>
                  </a:lnTo>
                  <a:lnTo>
                    <a:pt x="2562" y="3342"/>
                  </a:lnTo>
                  <a:lnTo>
                    <a:pt x="2562" y="3342"/>
                  </a:lnTo>
                  <a:lnTo>
                    <a:pt x="2562" y="3346"/>
                  </a:lnTo>
                  <a:lnTo>
                    <a:pt x="2562" y="3346"/>
                  </a:lnTo>
                  <a:lnTo>
                    <a:pt x="2562" y="3348"/>
                  </a:lnTo>
                  <a:lnTo>
                    <a:pt x="2562" y="3348"/>
                  </a:lnTo>
                  <a:lnTo>
                    <a:pt x="2564" y="3352"/>
                  </a:lnTo>
                  <a:lnTo>
                    <a:pt x="2564" y="3354"/>
                  </a:lnTo>
                  <a:lnTo>
                    <a:pt x="2564" y="3354"/>
                  </a:lnTo>
                  <a:lnTo>
                    <a:pt x="2564" y="3358"/>
                  </a:lnTo>
                  <a:lnTo>
                    <a:pt x="2564" y="3358"/>
                  </a:lnTo>
                  <a:lnTo>
                    <a:pt x="2566" y="3362"/>
                  </a:lnTo>
                  <a:lnTo>
                    <a:pt x="2566" y="3362"/>
                  </a:lnTo>
                  <a:lnTo>
                    <a:pt x="2568" y="3364"/>
                  </a:lnTo>
                  <a:lnTo>
                    <a:pt x="2568" y="3366"/>
                  </a:lnTo>
                  <a:lnTo>
                    <a:pt x="2568" y="3366"/>
                  </a:lnTo>
                  <a:lnTo>
                    <a:pt x="2568" y="3370"/>
                  </a:lnTo>
                  <a:lnTo>
                    <a:pt x="2568" y="3370"/>
                  </a:lnTo>
                  <a:lnTo>
                    <a:pt x="2570" y="3372"/>
                  </a:lnTo>
                  <a:lnTo>
                    <a:pt x="2570" y="3372"/>
                  </a:lnTo>
                  <a:lnTo>
                    <a:pt x="2570" y="3374"/>
                  </a:lnTo>
                  <a:lnTo>
                    <a:pt x="2570" y="3374"/>
                  </a:lnTo>
                  <a:lnTo>
                    <a:pt x="2572" y="3378"/>
                  </a:lnTo>
                  <a:lnTo>
                    <a:pt x="2572" y="3378"/>
                  </a:lnTo>
                  <a:lnTo>
                    <a:pt x="2572" y="3380"/>
                  </a:lnTo>
                  <a:lnTo>
                    <a:pt x="2572" y="3380"/>
                  </a:lnTo>
                  <a:lnTo>
                    <a:pt x="2574" y="3382"/>
                  </a:lnTo>
                  <a:lnTo>
                    <a:pt x="2574" y="3382"/>
                  </a:lnTo>
                  <a:lnTo>
                    <a:pt x="2574" y="3386"/>
                  </a:lnTo>
                  <a:lnTo>
                    <a:pt x="2574" y="3386"/>
                  </a:lnTo>
                  <a:lnTo>
                    <a:pt x="2574" y="3388"/>
                  </a:lnTo>
                  <a:lnTo>
                    <a:pt x="2574" y="3388"/>
                  </a:lnTo>
                  <a:lnTo>
                    <a:pt x="2574" y="3390"/>
                  </a:lnTo>
                  <a:lnTo>
                    <a:pt x="2576" y="3394"/>
                  </a:lnTo>
                  <a:lnTo>
                    <a:pt x="2576" y="3394"/>
                  </a:lnTo>
                  <a:lnTo>
                    <a:pt x="2576" y="3396"/>
                  </a:lnTo>
                  <a:lnTo>
                    <a:pt x="2576" y="3396"/>
                  </a:lnTo>
                  <a:lnTo>
                    <a:pt x="2576" y="3398"/>
                  </a:lnTo>
                  <a:lnTo>
                    <a:pt x="2576" y="3398"/>
                  </a:lnTo>
                  <a:lnTo>
                    <a:pt x="2576" y="3402"/>
                  </a:lnTo>
                  <a:lnTo>
                    <a:pt x="2576" y="3402"/>
                  </a:lnTo>
                  <a:lnTo>
                    <a:pt x="2578" y="3406"/>
                  </a:lnTo>
                  <a:lnTo>
                    <a:pt x="2578" y="3406"/>
                  </a:lnTo>
                  <a:lnTo>
                    <a:pt x="2578" y="3408"/>
                  </a:lnTo>
                  <a:lnTo>
                    <a:pt x="2578" y="3408"/>
                  </a:lnTo>
                  <a:lnTo>
                    <a:pt x="2578" y="3410"/>
                  </a:lnTo>
                  <a:lnTo>
                    <a:pt x="2578" y="3410"/>
                  </a:lnTo>
                  <a:lnTo>
                    <a:pt x="2580" y="3414"/>
                  </a:lnTo>
                  <a:lnTo>
                    <a:pt x="2580" y="3414"/>
                  </a:lnTo>
                  <a:lnTo>
                    <a:pt x="2582" y="3418"/>
                  </a:lnTo>
                  <a:lnTo>
                    <a:pt x="2582" y="3418"/>
                  </a:lnTo>
                  <a:lnTo>
                    <a:pt x="2582" y="3418"/>
                  </a:lnTo>
                  <a:lnTo>
                    <a:pt x="2584" y="3420"/>
                  </a:lnTo>
                  <a:lnTo>
                    <a:pt x="2584" y="3420"/>
                  </a:lnTo>
                  <a:lnTo>
                    <a:pt x="2584" y="3424"/>
                  </a:lnTo>
                  <a:lnTo>
                    <a:pt x="2584" y="3424"/>
                  </a:lnTo>
                  <a:lnTo>
                    <a:pt x="2584" y="3426"/>
                  </a:lnTo>
                  <a:lnTo>
                    <a:pt x="2584" y="3426"/>
                  </a:lnTo>
                  <a:lnTo>
                    <a:pt x="2584" y="3430"/>
                  </a:lnTo>
                  <a:lnTo>
                    <a:pt x="2584" y="3430"/>
                  </a:lnTo>
                  <a:lnTo>
                    <a:pt x="2584" y="3432"/>
                  </a:lnTo>
                  <a:lnTo>
                    <a:pt x="2584" y="3432"/>
                  </a:lnTo>
                  <a:lnTo>
                    <a:pt x="2584" y="3436"/>
                  </a:lnTo>
                  <a:lnTo>
                    <a:pt x="2584" y="3436"/>
                  </a:lnTo>
                  <a:lnTo>
                    <a:pt x="2586" y="3438"/>
                  </a:lnTo>
                  <a:lnTo>
                    <a:pt x="2586" y="3438"/>
                  </a:lnTo>
                  <a:lnTo>
                    <a:pt x="2586" y="3440"/>
                  </a:lnTo>
                  <a:lnTo>
                    <a:pt x="2586" y="3440"/>
                  </a:lnTo>
                  <a:lnTo>
                    <a:pt x="2586" y="3442"/>
                  </a:lnTo>
                  <a:lnTo>
                    <a:pt x="2586" y="3442"/>
                  </a:lnTo>
                  <a:lnTo>
                    <a:pt x="2586" y="3446"/>
                  </a:lnTo>
                  <a:lnTo>
                    <a:pt x="2586" y="3446"/>
                  </a:lnTo>
                  <a:lnTo>
                    <a:pt x="2588" y="3448"/>
                  </a:lnTo>
                  <a:lnTo>
                    <a:pt x="2588" y="3448"/>
                  </a:lnTo>
                  <a:lnTo>
                    <a:pt x="2588" y="3452"/>
                  </a:lnTo>
                  <a:lnTo>
                    <a:pt x="2588" y="3452"/>
                  </a:lnTo>
                  <a:lnTo>
                    <a:pt x="2588" y="3454"/>
                  </a:lnTo>
                  <a:lnTo>
                    <a:pt x="2588" y="3454"/>
                  </a:lnTo>
                  <a:lnTo>
                    <a:pt x="2588" y="3458"/>
                  </a:lnTo>
                  <a:lnTo>
                    <a:pt x="2588" y="3458"/>
                  </a:lnTo>
                  <a:lnTo>
                    <a:pt x="2590" y="3460"/>
                  </a:lnTo>
                  <a:lnTo>
                    <a:pt x="2590" y="3462"/>
                  </a:lnTo>
                  <a:lnTo>
                    <a:pt x="2590" y="3462"/>
                  </a:lnTo>
                  <a:lnTo>
                    <a:pt x="2590" y="3464"/>
                  </a:lnTo>
                  <a:lnTo>
                    <a:pt x="2590" y="3464"/>
                  </a:lnTo>
                  <a:lnTo>
                    <a:pt x="2590" y="3468"/>
                  </a:lnTo>
                  <a:lnTo>
                    <a:pt x="2590" y="3468"/>
                  </a:lnTo>
                  <a:lnTo>
                    <a:pt x="2592" y="3470"/>
                  </a:lnTo>
                  <a:lnTo>
                    <a:pt x="2592" y="3470"/>
                  </a:lnTo>
                  <a:lnTo>
                    <a:pt x="2592" y="3474"/>
                  </a:lnTo>
                  <a:lnTo>
                    <a:pt x="2592" y="3474"/>
                  </a:lnTo>
                  <a:lnTo>
                    <a:pt x="2592" y="3476"/>
                  </a:lnTo>
                  <a:lnTo>
                    <a:pt x="2592" y="3476"/>
                  </a:lnTo>
                  <a:lnTo>
                    <a:pt x="2594" y="3478"/>
                  </a:lnTo>
                  <a:lnTo>
                    <a:pt x="2594" y="3478"/>
                  </a:lnTo>
                  <a:lnTo>
                    <a:pt x="2594" y="3480"/>
                  </a:lnTo>
                  <a:lnTo>
                    <a:pt x="2594" y="3480"/>
                  </a:lnTo>
                  <a:lnTo>
                    <a:pt x="2594" y="3484"/>
                  </a:lnTo>
                  <a:lnTo>
                    <a:pt x="2594" y="3484"/>
                  </a:lnTo>
                  <a:lnTo>
                    <a:pt x="2594" y="3486"/>
                  </a:lnTo>
                  <a:lnTo>
                    <a:pt x="2594" y="3486"/>
                  </a:lnTo>
                  <a:lnTo>
                    <a:pt x="2596" y="3490"/>
                  </a:lnTo>
                  <a:lnTo>
                    <a:pt x="2596" y="3490"/>
                  </a:lnTo>
                  <a:lnTo>
                    <a:pt x="2598" y="3492"/>
                  </a:lnTo>
                  <a:lnTo>
                    <a:pt x="2598" y="3492"/>
                  </a:lnTo>
                  <a:lnTo>
                    <a:pt x="2598" y="3494"/>
                  </a:lnTo>
                  <a:lnTo>
                    <a:pt x="2598" y="3494"/>
                  </a:lnTo>
                  <a:lnTo>
                    <a:pt x="2598" y="3496"/>
                  </a:lnTo>
                  <a:lnTo>
                    <a:pt x="2598" y="3496"/>
                  </a:lnTo>
                  <a:lnTo>
                    <a:pt x="2600" y="3500"/>
                  </a:lnTo>
                  <a:lnTo>
                    <a:pt x="2600" y="3500"/>
                  </a:lnTo>
                  <a:lnTo>
                    <a:pt x="2600" y="3506"/>
                  </a:lnTo>
                  <a:lnTo>
                    <a:pt x="2602" y="3508"/>
                  </a:lnTo>
                  <a:lnTo>
                    <a:pt x="2602" y="3508"/>
                  </a:lnTo>
                  <a:lnTo>
                    <a:pt x="2604" y="3512"/>
                  </a:lnTo>
                  <a:lnTo>
                    <a:pt x="2604" y="3512"/>
                  </a:lnTo>
                  <a:lnTo>
                    <a:pt x="2604" y="3514"/>
                  </a:lnTo>
                  <a:lnTo>
                    <a:pt x="2604" y="3514"/>
                  </a:lnTo>
                  <a:lnTo>
                    <a:pt x="2606" y="3518"/>
                  </a:lnTo>
                  <a:lnTo>
                    <a:pt x="2606" y="3518"/>
                  </a:lnTo>
                  <a:lnTo>
                    <a:pt x="2608" y="3520"/>
                  </a:lnTo>
                  <a:lnTo>
                    <a:pt x="2608" y="3520"/>
                  </a:lnTo>
                  <a:lnTo>
                    <a:pt x="2608" y="3522"/>
                  </a:lnTo>
                  <a:lnTo>
                    <a:pt x="2608" y="3522"/>
                  </a:lnTo>
                  <a:lnTo>
                    <a:pt x="2610" y="3524"/>
                  </a:lnTo>
                  <a:lnTo>
                    <a:pt x="2610" y="3524"/>
                  </a:lnTo>
                  <a:lnTo>
                    <a:pt x="2612" y="3528"/>
                  </a:lnTo>
                  <a:lnTo>
                    <a:pt x="2612" y="3528"/>
                  </a:lnTo>
                  <a:lnTo>
                    <a:pt x="2612" y="3530"/>
                  </a:lnTo>
                  <a:lnTo>
                    <a:pt x="2612" y="3530"/>
                  </a:lnTo>
                  <a:lnTo>
                    <a:pt x="2612" y="3534"/>
                  </a:lnTo>
                  <a:lnTo>
                    <a:pt x="2612" y="3534"/>
                  </a:lnTo>
                  <a:lnTo>
                    <a:pt x="2614" y="3538"/>
                  </a:lnTo>
                  <a:lnTo>
                    <a:pt x="2614" y="3538"/>
                  </a:lnTo>
                  <a:lnTo>
                    <a:pt x="2614" y="3538"/>
                  </a:lnTo>
                  <a:lnTo>
                    <a:pt x="2614" y="3538"/>
                  </a:lnTo>
                  <a:lnTo>
                    <a:pt x="2614" y="3542"/>
                  </a:lnTo>
                  <a:lnTo>
                    <a:pt x="2614" y="3542"/>
                  </a:lnTo>
                  <a:lnTo>
                    <a:pt x="2612" y="3544"/>
                  </a:lnTo>
                  <a:lnTo>
                    <a:pt x="2612" y="3544"/>
                  </a:lnTo>
                  <a:lnTo>
                    <a:pt x="2612" y="3550"/>
                  </a:lnTo>
                  <a:lnTo>
                    <a:pt x="2612" y="3550"/>
                  </a:lnTo>
                  <a:lnTo>
                    <a:pt x="2614" y="3556"/>
                  </a:lnTo>
                  <a:lnTo>
                    <a:pt x="2614" y="3556"/>
                  </a:lnTo>
                  <a:lnTo>
                    <a:pt x="2614" y="3556"/>
                  </a:lnTo>
                  <a:lnTo>
                    <a:pt x="2618" y="3558"/>
                  </a:lnTo>
                  <a:lnTo>
                    <a:pt x="2618" y="3558"/>
                  </a:lnTo>
                  <a:lnTo>
                    <a:pt x="2618" y="3560"/>
                  </a:lnTo>
                  <a:lnTo>
                    <a:pt x="2618" y="3560"/>
                  </a:lnTo>
                  <a:lnTo>
                    <a:pt x="2620" y="3564"/>
                  </a:lnTo>
                  <a:lnTo>
                    <a:pt x="2620" y="3564"/>
                  </a:lnTo>
                  <a:lnTo>
                    <a:pt x="2620" y="3566"/>
                  </a:lnTo>
                  <a:lnTo>
                    <a:pt x="2620" y="3566"/>
                  </a:lnTo>
                  <a:lnTo>
                    <a:pt x="2620" y="3570"/>
                  </a:lnTo>
                  <a:lnTo>
                    <a:pt x="2620" y="3570"/>
                  </a:lnTo>
                  <a:lnTo>
                    <a:pt x="2620" y="3576"/>
                  </a:lnTo>
                  <a:lnTo>
                    <a:pt x="2620" y="3576"/>
                  </a:lnTo>
                  <a:lnTo>
                    <a:pt x="2620" y="3580"/>
                  </a:lnTo>
                  <a:lnTo>
                    <a:pt x="2620" y="3580"/>
                  </a:lnTo>
                  <a:lnTo>
                    <a:pt x="2622" y="3582"/>
                  </a:lnTo>
                  <a:lnTo>
                    <a:pt x="2622" y="3582"/>
                  </a:lnTo>
                  <a:lnTo>
                    <a:pt x="2622" y="3586"/>
                  </a:lnTo>
                  <a:lnTo>
                    <a:pt x="2622" y="3586"/>
                  </a:lnTo>
                  <a:lnTo>
                    <a:pt x="2624" y="3588"/>
                  </a:lnTo>
                  <a:lnTo>
                    <a:pt x="2624" y="3588"/>
                  </a:lnTo>
                  <a:lnTo>
                    <a:pt x="2624" y="3594"/>
                  </a:lnTo>
                  <a:lnTo>
                    <a:pt x="2624" y="3594"/>
                  </a:lnTo>
                  <a:lnTo>
                    <a:pt x="2624" y="3596"/>
                  </a:lnTo>
                  <a:lnTo>
                    <a:pt x="2624" y="3596"/>
                  </a:lnTo>
                  <a:lnTo>
                    <a:pt x="2624" y="3600"/>
                  </a:lnTo>
                  <a:lnTo>
                    <a:pt x="2624" y="3600"/>
                  </a:lnTo>
                  <a:lnTo>
                    <a:pt x="2624" y="3604"/>
                  </a:lnTo>
                  <a:lnTo>
                    <a:pt x="2624" y="3604"/>
                  </a:lnTo>
                  <a:lnTo>
                    <a:pt x="2626" y="3606"/>
                  </a:lnTo>
                  <a:lnTo>
                    <a:pt x="2626" y="3606"/>
                  </a:lnTo>
                  <a:lnTo>
                    <a:pt x="2626" y="3612"/>
                  </a:lnTo>
                  <a:lnTo>
                    <a:pt x="2626" y="3612"/>
                  </a:lnTo>
                  <a:lnTo>
                    <a:pt x="2626" y="3614"/>
                  </a:lnTo>
                  <a:lnTo>
                    <a:pt x="2626" y="3614"/>
                  </a:lnTo>
                  <a:lnTo>
                    <a:pt x="2626" y="3618"/>
                  </a:lnTo>
                  <a:lnTo>
                    <a:pt x="2626" y="3620"/>
                  </a:lnTo>
                  <a:lnTo>
                    <a:pt x="2626" y="3620"/>
                  </a:lnTo>
                  <a:lnTo>
                    <a:pt x="2628" y="3624"/>
                  </a:lnTo>
                  <a:lnTo>
                    <a:pt x="2628" y="3624"/>
                  </a:lnTo>
                  <a:lnTo>
                    <a:pt x="2628" y="3626"/>
                  </a:lnTo>
                  <a:lnTo>
                    <a:pt x="2628" y="3626"/>
                  </a:lnTo>
                  <a:lnTo>
                    <a:pt x="2628" y="3628"/>
                  </a:lnTo>
                  <a:lnTo>
                    <a:pt x="2630" y="3630"/>
                  </a:lnTo>
                  <a:lnTo>
                    <a:pt x="2630" y="3630"/>
                  </a:lnTo>
                  <a:lnTo>
                    <a:pt x="2630" y="3634"/>
                  </a:lnTo>
                  <a:lnTo>
                    <a:pt x="2630" y="3634"/>
                  </a:lnTo>
                  <a:lnTo>
                    <a:pt x="2634" y="3638"/>
                  </a:lnTo>
                  <a:lnTo>
                    <a:pt x="2634" y="3638"/>
                  </a:lnTo>
                  <a:lnTo>
                    <a:pt x="2634" y="3640"/>
                  </a:lnTo>
                  <a:lnTo>
                    <a:pt x="2634" y="3640"/>
                  </a:lnTo>
                  <a:lnTo>
                    <a:pt x="2638" y="3644"/>
                  </a:lnTo>
                  <a:lnTo>
                    <a:pt x="2638" y="3644"/>
                  </a:lnTo>
                  <a:lnTo>
                    <a:pt x="2640" y="3650"/>
                  </a:lnTo>
                  <a:lnTo>
                    <a:pt x="2640" y="3650"/>
                  </a:lnTo>
                  <a:lnTo>
                    <a:pt x="2640" y="3650"/>
                  </a:lnTo>
                  <a:lnTo>
                    <a:pt x="2640" y="3650"/>
                  </a:lnTo>
                  <a:lnTo>
                    <a:pt x="2640" y="3654"/>
                  </a:lnTo>
                  <a:lnTo>
                    <a:pt x="2640" y="3654"/>
                  </a:lnTo>
                  <a:lnTo>
                    <a:pt x="2642" y="3658"/>
                  </a:lnTo>
                  <a:lnTo>
                    <a:pt x="2642" y="3660"/>
                  </a:lnTo>
                  <a:lnTo>
                    <a:pt x="2642" y="3660"/>
                  </a:lnTo>
                  <a:lnTo>
                    <a:pt x="2644" y="3664"/>
                  </a:lnTo>
                  <a:lnTo>
                    <a:pt x="2644" y="3664"/>
                  </a:lnTo>
                  <a:lnTo>
                    <a:pt x="2644" y="3666"/>
                  </a:lnTo>
                  <a:lnTo>
                    <a:pt x="2644" y="3666"/>
                  </a:lnTo>
                  <a:lnTo>
                    <a:pt x="2646" y="3668"/>
                  </a:lnTo>
                  <a:lnTo>
                    <a:pt x="2646" y="3668"/>
                  </a:lnTo>
                  <a:lnTo>
                    <a:pt x="2646" y="3670"/>
                  </a:lnTo>
                  <a:lnTo>
                    <a:pt x="2646" y="3670"/>
                  </a:lnTo>
                  <a:lnTo>
                    <a:pt x="2646" y="3674"/>
                  </a:lnTo>
                  <a:lnTo>
                    <a:pt x="2646" y="3674"/>
                  </a:lnTo>
                  <a:lnTo>
                    <a:pt x="2646" y="3676"/>
                  </a:lnTo>
                  <a:lnTo>
                    <a:pt x="2646" y="3676"/>
                  </a:lnTo>
                  <a:lnTo>
                    <a:pt x="2646" y="3678"/>
                  </a:lnTo>
                  <a:lnTo>
                    <a:pt x="2646" y="3678"/>
                  </a:lnTo>
                  <a:lnTo>
                    <a:pt x="2646" y="3682"/>
                  </a:lnTo>
                  <a:lnTo>
                    <a:pt x="2646" y="3682"/>
                  </a:lnTo>
                  <a:lnTo>
                    <a:pt x="2646" y="3686"/>
                  </a:lnTo>
                  <a:lnTo>
                    <a:pt x="2646" y="3686"/>
                  </a:lnTo>
                  <a:lnTo>
                    <a:pt x="2646" y="3688"/>
                  </a:lnTo>
                  <a:lnTo>
                    <a:pt x="2646" y="3688"/>
                  </a:lnTo>
                  <a:lnTo>
                    <a:pt x="2648" y="3692"/>
                  </a:lnTo>
                  <a:lnTo>
                    <a:pt x="2648" y="3692"/>
                  </a:lnTo>
                  <a:lnTo>
                    <a:pt x="2648" y="3694"/>
                  </a:lnTo>
                  <a:lnTo>
                    <a:pt x="2648" y="3694"/>
                  </a:lnTo>
                  <a:lnTo>
                    <a:pt x="2650" y="3698"/>
                  </a:lnTo>
                  <a:lnTo>
                    <a:pt x="2650" y="3698"/>
                  </a:lnTo>
                  <a:lnTo>
                    <a:pt x="2650" y="3700"/>
                  </a:lnTo>
                  <a:lnTo>
                    <a:pt x="2650" y="3700"/>
                  </a:lnTo>
                  <a:lnTo>
                    <a:pt x="2652" y="3704"/>
                  </a:lnTo>
                  <a:lnTo>
                    <a:pt x="2652" y="3704"/>
                  </a:lnTo>
                  <a:lnTo>
                    <a:pt x="2652" y="3706"/>
                  </a:lnTo>
                  <a:lnTo>
                    <a:pt x="2652" y="3706"/>
                  </a:lnTo>
                  <a:lnTo>
                    <a:pt x="2654" y="3710"/>
                  </a:lnTo>
                  <a:lnTo>
                    <a:pt x="2654" y="3710"/>
                  </a:lnTo>
                  <a:lnTo>
                    <a:pt x="2654" y="3712"/>
                  </a:lnTo>
                  <a:lnTo>
                    <a:pt x="2654" y="3712"/>
                  </a:lnTo>
                  <a:lnTo>
                    <a:pt x="2654" y="3716"/>
                  </a:lnTo>
                  <a:lnTo>
                    <a:pt x="2654" y="3716"/>
                  </a:lnTo>
                  <a:lnTo>
                    <a:pt x="2656" y="3722"/>
                  </a:lnTo>
                  <a:lnTo>
                    <a:pt x="2656" y="3722"/>
                  </a:lnTo>
                  <a:lnTo>
                    <a:pt x="2656" y="3722"/>
                  </a:lnTo>
                  <a:lnTo>
                    <a:pt x="2656" y="3722"/>
                  </a:lnTo>
                  <a:lnTo>
                    <a:pt x="2656" y="3722"/>
                  </a:lnTo>
                  <a:lnTo>
                    <a:pt x="2656" y="3722"/>
                  </a:lnTo>
                  <a:lnTo>
                    <a:pt x="2652" y="3724"/>
                  </a:lnTo>
                  <a:lnTo>
                    <a:pt x="2652" y="3724"/>
                  </a:lnTo>
                  <a:lnTo>
                    <a:pt x="2650" y="3724"/>
                  </a:lnTo>
                  <a:lnTo>
                    <a:pt x="2650" y="3724"/>
                  </a:lnTo>
                  <a:lnTo>
                    <a:pt x="2648" y="3724"/>
                  </a:lnTo>
                  <a:lnTo>
                    <a:pt x="2648" y="3724"/>
                  </a:lnTo>
                  <a:lnTo>
                    <a:pt x="2644" y="3726"/>
                  </a:lnTo>
                  <a:lnTo>
                    <a:pt x="2644" y="3726"/>
                  </a:lnTo>
                  <a:lnTo>
                    <a:pt x="2642" y="3726"/>
                  </a:lnTo>
                  <a:lnTo>
                    <a:pt x="2642" y="3726"/>
                  </a:lnTo>
                  <a:lnTo>
                    <a:pt x="2638" y="3726"/>
                  </a:lnTo>
                  <a:lnTo>
                    <a:pt x="2636" y="3726"/>
                  </a:lnTo>
                  <a:lnTo>
                    <a:pt x="2636" y="3726"/>
                  </a:lnTo>
                  <a:lnTo>
                    <a:pt x="2634" y="3726"/>
                  </a:lnTo>
                  <a:lnTo>
                    <a:pt x="2634" y="3726"/>
                  </a:lnTo>
                  <a:lnTo>
                    <a:pt x="2630" y="3726"/>
                  </a:lnTo>
                  <a:lnTo>
                    <a:pt x="2630" y="3726"/>
                  </a:lnTo>
                  <a:lnTo>
                    <a:pt x="2626" y="3726"/>
                  </a:lnTo>
                  <a:lnTo>
                    <a:pt x="2626" y="3726"/>
                  </a:lnTo>
                  <a:lnTo>
                    <a:pt x="2624" y="3728"/>
                  </a:lnTo>
                  <a:lnTo>
                    <a:pt x="2624" y="3728"/>
                  </a:lnTo>
                  <a:lnTo>
                    <a:pt x="2624" y="3728"/>
                  </a:lnTo>
                  <a:lnTo>
                    <a:pt x="2622" y="3726"/>
                  </a:lnTo>
                  <a:lnTo>
                    <a:pt x="2622" y="3726"/>
                  </a:lnTo>
                  <a:lnTo>
                    <a:pt x="2618" y="3726"/>
                  </a:lnTo>
                  <a:lnTo>
                    <a:pt x="2618" y="3726"/>
                  </a:lnTo>
                  <a:lnTo>
                    <a:pt x="2616" y="3728"/>
                  </a:lnTo>
                  <a:lnTo>
                    <a:pt x="2616" y="3728"/>
                  </a:lnTo>
                  <a:lnTo>
                    <a:pt x="2612" y="3728"/>
                  </a:lnTo>
                  <a:lnTo>
                    <a:pt x="2612" y="3728"/>
                  </a:lnTo>
                  <a:lnTo>
                    <a:pt x="2612" y="3728"/>
                  </a:lnTo>
                  <a:lnTo>
                    <a:pt x="2612" y="3728"/>
                  </a:lnTo>
                  <a:lnTo>
                    <a:pt x="2612" y="3728"/>
                  </a:lnTo>
                  <a:lnTo>
                    <a:pt x="2606" y="3726"/>
                  </a:lnTo>
                  <a:lnTo>
                    <a:pt x="2606" y="3726"/>
                  </a:lnTo>
                  <a:lnTo>
                    <a:pt x="2602" y="3728"/>
                  </a:lnTo>
                  <a:lnTo>
                    <a:pt x="2602" y="3728"/>
                  </a:lnTo>
                  <a:lnTo>
                    <a:pt x="2598" y="3728"/>
                  </a:lnTo>
                  <a:lnTo>
                    <a:pt x="2598" y="3728"/>
                  </a:lnTo>
                  <a:lnTo>
                    <a:pt x="2596" y="3726"/>
                  </a:lnTo>
                  <a:lnTo>
                    <a:pt x="2594" y="3726"/>
                  </a:lnTo>
                  <a:lnTo>
                    <a:pt x="2594" y="3726"/>
                  </a:lnTo>
                  <a:lnTo>
                    <a:pt x="2590" y="3726"/>
                  </a:lnTo>
                  <a:lnTo>
                    <a:pt x="2590" y="3726"/>
                  </a:lnTo>
                  <a:lnTo>
                    <a:pt x="2586" y="3728"/>
                  </a:lnTo>
                  <a:lnTo>
                    <a:pt x="2586" y="3728"/>
                  </a:lnTo>
                  <a:lnTo>
                    <a:pt x="2582" y="3728"/>
                  </a:lnTo>
                  <a:lnTo>
                    <a:pt x="2582" y="3728"/>
                  </a:lnTo>
                  <a:lnTo>
                    <a:pt x="2578" y="3728"/>
                  </a:lnTo>
                  <a:lnTo>
                    <a:pt x="2578" y="3728"/>
                  </a:lnTo>
                  <a:lnTo>
                    <a:pt x="2576" y="3726"/>
                  </a:lnTo>
                  <a:lnTo>
                    <a:pt x="2576" y="3726"/>
                  </a:lnTo>
                  <a:lnTo>
                    <a:pt x="2572" y="3726"/>
                  </a:lnTo>
                  <a:lnTo>
                    <a:pt x="2572" y="3726"/>
                  </a:lnTo>
                  <a:lnTo>
                    <a:pt x="2570" y="3726"/>
                  </a:lnTo>
                  <a:lnTo>
                    <a:pt x="2566" y="3726"/>
                  </a:lnTo>
                  <a:lnTo>
                    <a:pt x="2566" y="3726"/>
                  </a:lnTo>
                  <a:lnTo>
                    <a:pt x="2562" y="3728"/>
                  </a:lnTo>
                  <a:lnTo>
                    <a:pt x="2562" y="3728"/>
                  </a:lnTo>
                  <a:lnTo>
                    <a:pt x="2562" y="3730"/>
                  </a:lnTo>
                  <a:lnTo>
                    <a:pt x="2562" y="3730"/>
                  </a:lnTo>
                  <a:lnTo>
                    <a:pt x="2558" y="3728"/>
                  </a:lnTo>
                  <a:lnTo>
                    <a:pt x="2558" y="3728"/>
                  </a:lnTo>
                  <a:lnTo>
                    <a:pt x="2556" y="3728"/>
                  </a:lnTo>
                  <a:lnTo>
                    <a:pt x="2556" y="3728"/>
                  </a:lnTo>
                  <a:lnTo>
                    <a:pt x="2550" y="3726"/>
                  </a:lnTo>
                  <a:lnTo>
                    <a:pt x="2550" y="3726"/>
                  </a:lnTo>
                  <a:lnTo>
                    <a:pt x="2546" y="3728"/>
                  </a:lnTo>
                  <a:lnTo>
                    <a:pt x="2546" y="3728"/>
                  </a:lnTo>
                  <a:lnTo>
                    <a:pt x="2544" y="3728"/>
                  </a:lnTo>
                  <a:lnTo>
                    <a:pt x="2542" y="3728"/>
                  </a:lnTo>
                  <a:lnTo>
                    <a:pt x="2542" y="3728"/>
                  </a:lnTo>
                  <a:lnTo>
                    <a:pt x="2540" y="3728"/>
                  </a:lnTo>
                  <a:lnTo>
                    <a:pt x="2540" y="3728"/>
                  </a:lnTo>
                  <a:lnTo>
                    <a:pt x="2538" y="3728"/>
                  </a:lnTo>
                  <a:lnTo>
                    <a:pt x="2538" y="3728"/>
                  </a:lnTo>
                  <a:lnTo>
                    <a:pt x="2534" y="3728"/>
                  </a:lnTo>
                  <a:lnTo>
                    <a:pt x="2530" y="3728"/>
                  </a:lnTo>
                  <a:lnTo>
                    <a:pt x="2528" y="3728"/>
                  </a:lnTo>
                  <a:lnTo>
                    <a:pt x="2528" y="3728"/>
                  </a:lnTo>
                  <a:lnTo>
                    <a:pt x="2526" y="3728"/>
                  </a:lnTo>
                  <a:lnTo>
                    <a:pt x="2526" y="3728"/>
                  </a:lnTo>
                  <a:lnTo>
                    <a:pt x="2518" y="3728"/>
                  </a:lnTo>
                  <a:lnTo>
                    <a:pt x="2518" y="3728"/>
                  </a:lnTo>
                  <a:lnTo>
                    <a:pt x="2518" y="3728"/>
                  </a:lnTo>
                  <a:lnTo>
                    <a:pt x="2518" y="3728"/>
                  </a:lnTo>
                  <a:lnTo>
                    <a:pt x="2514" y="3728"/>
                  </a:lnTo>
                  <a:lnTo>
                    <a:pt x="2514" y="3728"/>
                  </a:lnTo>
                  <a:lnTo>
                    <a:pt x="2510" y="3730"/>
                  </a:lnTo>
                  <a:lnTo>
                    <a:pt x="2510" y="3730"/>
                  </a:lnTo>
                  <a:lnTo>
                    <a:pt x="2508" y="3730"/>
                  </a:lnTo>
                  <a:lnTo>
                    <a:pt x="2508" y="3730"/>
                  </a:lnTo>
                  <a:lnTo>
                    <a:pt x="2506" y="3730"/>
                  </a:lnTo>
                  <a:lnTo>
                    <a:pt x="2504" y="3730"/>
                  </a:lnTo>
                  <a:lnTo>
                    <a:pt x="2504" y="3730"/>
                  </a:lnTo>
                  <a:lnTo>
                    <a:pt x="2500" y="3730"/>
                  </a:lnTo>
                  <a:lnTo>
                    <a:pt x="2500" y="3730"/>
                  </a:lnTo>
                  <a:lnTo>
                    <a:pt x="2496" y="3730"/>
                  </a:lnTo>
                  <a:lnTo>
                    <a:pt x="2494" y="3732"/>
                  </a:lnTo>
                  <a:lnTo>
                    <a:pt x="2494" y="3732"/>
                  </a:lnTo>
                  <a:lnTo>
                    <a:pt x="2490" y="3734"/>
                  </a:lnTo>
                  <a:lnTo>
                    <a:pt x="2490" y="3734"/>
                  </a:lnTo>
                  <a:lnTo>
                    <a:pt x="2484" y="3732"/>
                  </a:lnTo>
                  <a:lnTo>
                    <a:pt x="2484" y="3732"/>
                  </a:lnTo>
                  <a:lnTo>
                    <a:pt x="2478" y="3732"/>
                  </a:lnTo>
                  <a:lnTo>
                    <a:pt x="2478" y="3732"/>
                  </a:lnTo>
                  <a:lnTo>
                    <a:pt x="2472" y="3732"/>
                  </a:lnTo>
                  <a:lnTo>
                    <a:pt x="2472" y="3732"/>
                  </a:lnTo>
                  <a:lnTo>
                    <a:pt x="2472" y="3732"/>
                  </a:lnTo>
                  <a:lnTo>
                    <a:pt x="2472" y="3732"/>
                  </a:lnTo>
                  <a:lnTo>
                    <a:pt x="2468" y="3732"/>
                  </a:lnTo>
                  <a:lnTo>
                    <a:pt x="2468" y="3732"/>
                  </a:lnTo>
                  <a:lnTo>
                    <a:pt x="2466" y="3732"/>
                  </a:lnTo>
                  <a:lnTo>
                    <a:pt x="2462" y="3732"/>
                  </a:lnTo>
                  <a:lnTo>
                    <a:pt x="2462" y="3732"/>
                  </a:lnTo>
                  <a:lnTo>
                    <a:pt x="2462" y="3732"/>
                  </a:lnTo>
                  <a:lnTo>
                    <a:pt x="2462" y="3732"/>
                  </a:lnTo>
                  <a:lnTo>
                    <a:pt x="2460" y="3730"/>
                  </a:lnTo>
                  <a:lnTo>
                    <a:pt x="2460" y="3730"/>
                  </a:lnTo>
                  <a:lnTo>
                    <a:pt x="2456" y="3730"/>
                  </a:lnTo>
                  <a:lnTo>
                    <a:pt x="2456" y="3730"/>
                  </a:lnTo>
                  <a:lnTo>
                    <a:pt x="2450" y="3730"/>
                  </a:lnTo>
                  <a:lnTo>
                    <a:pt x="2448" y="3730"/>
                  </a:lnTo>
                  <a:lnTo>
                    <a:pt x="2448" y="3730"/>
                  </a:lnTo>
                  <a:lnTo>
                    <a:pt x="2446" y="3730"/>
                  </a:lnTo>
                  <a:lnTo>
                    <a:pt x="2446" y="3730"/>
                  </a:lnTo>
                  <a:lnTo>
                    <a:pt x="2444" y="3730"/>
                  </a:lnTo>
                  <a:lnTo>
                    <a:pt x="2444" y="3730"/>
                  </a:lnTo>
                  <a:lnTo>
                    <a:pt x="2440" y="3730"/>
                  </a:lnTo>
                  <a:lnTo>
                    <a:pt x="2440" y="3730"/>
                  </a:lnTo>
                  <a:lnTo>
                    <a:pt x="2438" y="3730"/>
                  </a:lnTo>
                  <a:lnTo>
                    <a:pt x="2438" y="3730"/>
                  </a:lnTo>
                  <a:lnTo>
                    <a:pt x="2438" y="3730"/>
                  </a:lnTo>
                  <a:lnTo>
                    <a:pt x="2438" y="3730"/>
                  </a:lnTo>
                  <a:lnTo>
                    <a:pt x="2434" y="3730"/>
                  </a:lnTo>
                  <a:lnTo>
                    <a:pt x="2434" y="3730"/>
                  </a:lnTo>
                  <a:lnTo>
                    <a:pt x="2432" y="3730"/>
                  </a:lnTo>
                  <a:lnTo>
                    <a:pt x="2432" y="3730"/>
                  </a:lnTo>
                  <a:lnTo>
                    <a:pt x="2428" y="3728"/>
                  </a:lnTo>
                  <a:lnTo>
                    <a:pt x="2428" y="3728"/>
                  </a:lnTo>
                  <a:lnTo>
                    <a:pt x="2426" y="3728"/>
                  </a:lnTo>
                  <a:lnTo>
                    <a:pt x="2426" y="3728"/>
                  </a:lnTo>
                  <a:lnTo>
                    <a:pt x="2424" y="3728"/>
                  </a:lnTo>
                  <a:lnTo>
                    <a:pt x="2422" y="3728"/>
                  </a:lnTo>
                  <a:lnTo>
                    <a:pt x="2420" y="3728"/>
                  </a:lnTo>
                  <a:lnTo>
                    <a:pt x="2420" y="3728"/>
                  </a:lnTo>
                  <a:lnTo>
                    <a:pt x="2414" y="3728"/>
                  </a:lnTo>
                  <a:lnTo>
                    <a:pt x="2414" y="3728"/>
                  </a:lnTo>
                  <a:lnTo>
                    <a:pt x="2410" y="3730"/>
                  </a:lnTo>
                  <a:lnTo>
                    <a:pt x="2410" y="3730"/>
                  </a:lnTo>
                  <a:lnTo>
                    <a:pt x="2408" y="3730"/>
                  </a:lnTo>
                  <a:lnTo>
                    <a:pt x="2408" y="3730"/>
                  </a:lnTo>
                  <a:lnTo>
                    <a:pt x="2404" y="3732"/>
                  </a:lnTo>
                  <a:lnTo>
                    <a:pt x="2404" y="3732"/>
                  </a:lnTo>
                  <a:lnTo>
                    <a:pt x="2402" y="3732"/>
                  </a:lnTo>
                  <a:lnTo>
                    <a:pt x="2402" y="3732"/>
                  </a:lnTo>
                  <a:lnTo>
                    <a:pt x="2402" y="3732"/>
                  </a:lnTo>
                  <a:lnTo>
                    <a:pt x="2402" y="3732"/>
                  </a:lnTo>
                  <a:lnTo>
                    <a:pt x="2398" y="3732"/>
                  </a:lnTo>
                  <a:lnTo>
                    <a:pt x="2398" y="3732"/>
                  </a:lnTo>
                  <a:lnTo>
                    <a:pt x="2394" y="3732"/>
                  </a:lnTo>
                  <a:lnTo>
                    <a:pt x="2394" y="3732"/>
                  </a:lnTo>
                  <a:lnTo>
                    <a:pt x="2392" y="3732"/>
                  </a:lnTo>
                  <a:lnTo>
                    <a:pt x="2392" y="3732"/>
                  </a:lnTo>
                  <a:lnTo>
                    <a:pt x="2384" y="3734"/>
                  </a:lnTo>
                  <a:lnTo>
                    <a:pt x="2384" y="3734"/>
                  </a:lnTo>
                  <a:lnTo>
                    <a:pt x="2378" y="3734"/>
                  </a:lnTo>
                  <a:lnTo>
                    <a:pt x="2378" y="3734"/>
                  </a:lnTo>
                  <a:lnTo>
                    <a:pt x="2374" y="3734"/>
                  </a:lnTo>
                  <a:lnTo>
                    <a:pt x="2370" y="3734"/>
                  </a:lnTo>
                  <a:lnTo>
                    <a:pt x="2370" y="3734"/>
                  </a:lnTo>
                  <a:lnTo>
                    <a:pt x="2362" y="3732"/>
                  </a:lnTo>
                  <a:lnTo>
                    <a:pt x="2362" y="3732"/>
                  </a:lnTo>
                  <a:lnTo>
                    <a:pt x="2356" y="3732"/>
                  </a:lnTo>
                  <a:lnTo>
                    <a:pt x="2356" y="3732"/>
                  </a:lnTo>
                  <a:lnTo>
                    <a:pt x="2356" y="3732"/>
                  </a:lnTo>
                  <a:lnTo>
                    <a:pt x="2352" y="3732"/>
                  </a:lnTo>
                  <a:lnTo>
                    <a:pt x="2352" y="3732"/>
                  </a:lnTo>
                  <a:lnTo>
                    <a:pt x="2348" y="3732"/>
                  </a:lnTo>
                  <a:lnTo>
                    <a:pt x="2348" y="3732"/>
                  </a:lnTo>
                  <a:lnTo>
                    <a:pt x="2346" y="3732"/>
                  </a:lnTo>
                  <a:lnTo>
                    <a:pt x="2346" y="3732"/>
                  </a:lnTo>
                  <a:lnTo>
                    <a:pt x="2340" y="3730"/>
                  </a:lnTo>
                  <a:lnTo>
                    <a:pt x="2340" y="3730"/>
                  </a:lnTo>
                  <a:lnTo>
                    <a:pt x="2336" y="3730"/>
                  </a:lnTo>
                  <a:lnTo>
                    <a:pt x="2336" y="3730"/>
                  </a:lnTo>
                  <a:lnTo>
                    <a:pt x="2332" y="3730"/>
                  </a:lnTo>
                  <a:lnTo>
                    <a:pt x="2332" y="3730"/>
                  </a:lnTo>
                  <a:lnTo>
                    <a:pt x="2330" y="3730"/>
                  </a:lnTo>
                  <a:lnTo>
                    <a:pt x="2330" y="3730"/>
                  </a:lnTo>
                  <a:lnTo>
                    <a:pt x="2328" y="3730"/>
                  </a:lnTo>
                  <a:lnTo>
                    <a:pt x="2328" y="3730"/>
                  </a:lnTo>
                  <a:lnTo>
                    <a:pt x="2324" y="3732"/>
                  </a:lnTo>
                  <a:lnTo>
                    <a:pt x="2324" y="3732"/>
                  </a:lnTo>
                  <a:lnTo>
                    <a:pt x="2322" y="3732"/>
                  </a:lnTo>
                  <a:lnTo>
                    <a:pt x="2322" y="3732"/>
                  </a:lnTo>
                  <a:lnTo>
                    <a:pt x="2320" y="3732"/>
                  </a:lnTo>
                  <a:lnTo>
                    <a:pt x="2320" y="3732"/>
                  </a:lnTo>
                  <a:lnTo>
                    <a:pt x="2316" y="3732"/>
                  </a:lnTo>
                  <a:lnTo>
                    <a:pt x="2310" y="3732"/>
                  </a:lnTo>
                  <a:lnTo>
                    <a:pt x="2310" y="3732"/>
                  </a:lnTo>
                  <a:lnTo>
                    <a:pt x="2308" y="3732"/>
                  </a:lnTo>
                  <a:lnTo>
                    <a:pt x="2308" y="3732"/>
                  </a:lnTo>
                  <a:lnTo>
                    <a:pt x="2304" y="3732"/>
                  </a:lnTo>
                  <a:lnTo>
                    <a:pt x="2304" y="3732"/>
                  </a:lnTo>
                  <a:lnTo>
                    <a:pt x="2300" y="3734"/>
                  </a:lnTo>
                  <a:lnTo>
                    <a:pt x="2300" y="3734"/>
                  </a:lnTo>
                  <a:lnTo>
                    <a:pt x="2298" y="3734"/>
                  </a:lnTo>
                  <a:lnTo>
                    <a:pt x="2296" y="3734"/>
                  </a:lnTo>
                  <a:lnTo>
                    <a:pt x="2296" y="3734"/>
                  </a:lnTo>
                  <a:lnTo>
                    <a:pt x="2292" y="3734"/>
                  </a:lnTo>
                  <a:lnTo>
                    <a:pt x="2292" y="3734"/>
                  </a:lnTo>
                  <a:lnTo>
                    <a:pt x="2290" y="3734"/>
                  </a:lnTo>
                  <a:lnTo>
                    <a:pt x="2290" y="3734"/>
                  </a:lnTo>
                  <a:lnTo>
                    <a:pt x="2288" y="3734"/>
                  </a:lnTo>
                  <a:lnTo>
                    <a:pt x="2288" y="3734"/>
                  </a:lnTo>
                  <a:lnTo>
                    <a:pt x="2288" y="3734"/>
                  </a:lnTo>
                  <a:lnTo>
                    <a:pt x="2288" y="3734"/>
                  </a:lnTo>
                  <a:lnTo>
                    <a:pt x="2288" y="3732"/>
                  </a:lnTo>
                  <a:lnTo>
                    <a:pt x="2288" y="3732"/>
                  </a:lnTo>
                  <a:lnTo>
                    <a:pt x="2288" y="3730"/>
                  </a:lnTo>
                  <a:lnTo>
                    <a:pt x="2288" y="3730"/>
                  </a:lnTo>
                  <a:lnTo>
                    <a:pt x="2288" y="3726"/>
                  </a:lnTo>
                  <a:lnTo>
                    <a:pt x="2288" y="3726"/>
                  </a:lnTo>
                  <a:lnTo>
                    <a:pt x="2288" y="3722"/>
                  </a:lnTo>
                  <a:lnTo>
                    <a:pt x="2288" y="3722"/>
                  </a:lnTo>
                  <a:close/>
                  <a:moveTo>
                    <a:pt x="2046" y="3826"/>
                  </a:moveTo>
                  <a:lnTo>
                    <a:pt x="2046" y="3826"/>
                  </a:lnTo>
                  <a:lnTo>
                    <a:pt x="2042" y="3828"/>
                  </a:lnTo>
                  <a:lnTo>
                    <a:pt x="2042" y="3828"/>
                  </a:lnTo>
                  <a:lnTo>
                    <a:pt x="2038" y="3826"/>
                  </a:lnTo>
                  <a:lnTo>
                    <a:pt x="2038" y="3826"/>
                  </a:lnTo>
                  <a:lnTo>
                    <a:pt x="2038" y="3826"/>
                  </a:lnTo>
                  <a:lnTo>
                    <a:pt x="2038" y="3826"/>
                  </a:lnTo>
                  <a:lnTo>
                    <a:pt x="2032" y="3828"/>
                  </a:lnTo>
                  <a:lnTo>
                    <a:pt x="2032" y="3828"/>
                  </a:lnTo>
                  <a:lnTo>
                    <a:pt x="2026" y="3828"/>
                  </a:lnTo>
                  <a:lnTo>
                    <a:pt x="2026" y="3828"/>
                  </a:lnTo>
                  <a:lnTo>
                    <a:pt x="2026" y="3830"/>
                  </a:lnTo>
                  <a:lnTo>
                    <a:pt x="2026" y="3830"/>
                  </a:lnTo>
                  <a:lnTo>
                    <a:pt x="2024" y="3828"/>
                  </a:lnTo>
                  <a:lnTo>
                    <a:pt x="2024" y="3828"/>
                  </a:lnTo>
                  <a:lnTo>
                    <a:pt x="2020" y="3826"/>
                  </a:lnTo>
                  <a:lnTo>
                    <a:pt x="2020" y="3826"/>
                  </a:lnTo>
                  <a:lnTo>
                    <a:pt x="2014" y="3826"/>
                  </a:lnTo>
                  <a:lnTo>
                    <a:pt x="2014" y="3826"/>
                  </a:lnTo>
                  <a:lnTo>
                    <a:pt x="2010" y="3826"/>
                  </a:lnTo>
                  <a:lnTo>
                    <a:pt x="2010" y="3826"/>
                  </a:lnTo>
                  <a:lnTo>
                    <a:pt x="2008" y="3826"/>
                  </a:lnTo>
                  <a:lnTo>
                    <a:pt x="2008" y="3826"/>
                  </a:lnTo>
                  <a:lnTo>
                    <a:pt x="2006" y="3826"/>
                  </a:lnTo>
                  <a:lnTo>
                    <a:pt x="2006" y="3826"/>
                  </a:lnTo>
                  <a:lnTo>
                    <a:pt x="2002" y="3826"/>
                  </a:lnTo>
                  <a:lnTo>
                    <a:pt x="2002" y="3826"/>
                  </a:lnTo>
                  <a:lnTo>
                    <a:pt x="1998" y="3828"/>
                  </a:lnTo>
                  <a:lnTo>
                    <a:pt x="1998" y="3828"/>
                  </a:lnTo>
                  <a:lnTo>
                    <a:pt x="1996" y="3828"/>
                  </a:lnTo>
                  <a:lnTo>
                    <a:pt x="1996" y="3828"/>
                  </a:lnTo>
                  <a:lnTo>
                    <a:pt x="1996" y="3828"/>
                  </a:lnTo>
                  <a:lnTo>
                    <a:pt x="1996" y="3828"/>
                  </a:lnTo>
                  <a:lnTo>
                    <a:pt x="1992" y="3828"/>
                  </a:lnTo>
                  <a:lnTo>
                    <a:pt x="1992" y="3828"/>
                  </a:lnTo>
                  <a:lnTo>
                    <a:pt x="1986" y="3828"/>
                  </a:lnTo>
                  <a:lnTo>
                    <a:pt x="1986" y="3828"/>
                  </a:lnTo>
                  <a:lnTo>
                    <a:pt x="1984" y="3828"/>
                  </a:lnTo>
                  <a:lnTo>
                    <a:pt x="1984" y="3828"/>
                  </a:lnTo>
                  <a:lnTo>
                    <a:pt x="1982" y="3830"/>
                  </a:lnTo>
                  <a:lnTo>
                    <a:pt x="1982" y="3830"/>
                  </a:lnTo>
                  <a:lnTo>
                    <a:pt x="1978" y="3830"/>
                  </a:lnTo>
                  <a:lnTo>
                    <a:pt x="1978" y="3830"/>
                  </a:lnTo>
                  <a:lnTo>
                    <a:pt x="1976" y="3830"/>
                  </a:lnTo>
                  <a:lnTo>
                    <a:pt x="1976" y="3830"/>
                  </a:lnTo>
                  <a:lnTo>
                    <a:pt x="1974" y="3830"/>
                  </a:lnTo>
                  <a:lnTo>
                    <a:pt x="1974" y="3830"/>
                  </a:lnTo>
                  <a:lnTo>
                    <a:pt x="1970" y="3830"/>
                  </a:lnTo>
                  <a:lnTo>
                    <a:pt x="1970" y="3830"/>
                  </a:lnTo>
                  <a:lnTo>
                    <a:pt x="1968" y="3830"/>
                  </a:lnTo>
                  <a:lnTo>
                    <a:pt x="1968" y="3830"/>
                  </a:lnTo>
                  <a:lnTo>
                    <a:pt x="1964" y="3828"/>
                  </a:lnTo>
                  <a:lnTo>
                    <a:pt x="1964" y="3828"/>
                  </a:lnTo>
                  <a:lnTo>
                    <a:pt x="1964" y="3828"/>
                  </a:lnTo>
                  <a:lnTo>
                    <a:pt x="1964" y="3828"/>
                  </a:lnTo>
                  <a:lnTo>
                    <a:pt x="1962" y="3830"/>
                  </a:lnTo>
                  <a:lnTo>
                    <a:pt x="1962" y="3830"/>
                  </a:lnTo>
                  <a:lnTo>
                    <a:pt x="1958" y="3830"/>
                  </a:lnTo>
                  <a:lnTo>
                    <a:pt x="1958" y="3830"/>
                  </a:lnTo>
                  <a:lnTo>
                    <a:pt x="1956" y="3830"/>
                  </a:lnTo>
                  <a:lnTo>
                    <a:pt x="1956" y="3830"/>
                  </a:lnTo>
                  <a:lnTo>
                    <a:pt x="1954" y="3830"/>
                  </a:lnTo>
                  <a:lnTo>
                    <a:pt x="1954" y="3830"/>
                  </a:lnTo>
                  <a:lnTo>
                    <a:pt x="1954" y="3830"/>
                  </a:lnTo>
                  <a:lnTo>
                    <a:pt x="1954" y="3830"/>
                  </a:lnTo>
                  <a:lnTo>
                    <a:pt x="1950" y="3830"/>
                  </a:lnTo>
                  <a:lnTo>
                    <a:pt x="1950" y="3830"/>
                  </a:lnTo>
                  <a:lnTo>
                    <a:pt x="1948" y="3830"/>
                  </a:lnTo>
                  <a:lnTo>
                    <a:pt x="1948" y="3830"/>
                  </a:lnTo>
                  <a:lnTo>
                    <a:pt x="1944" y="3830"/>
                  </a:lnTo>
                  <a:lnTo>
                    <a:pt x="1944" y="3830"/>
                  </a:lnTo>
                  <a:lnTo>
                    <a:pt x="1940" y="3830"/>
                  </a:lnTo>
                  <a:lnTo>
                    <a:pt x="1940" y="3830"/>
                  </a:lnTo>
                  <a:lnTo>
                    <a:pt x="1936" y="3830"/>
                  </a:lnTo>
                  <a:lnTo>
                    <a:pt x="1936" y="3830"/>
                  </a:lnTo>
                  <a:lnTo>
                    <a:pt x="1930" y="3830"/>
                  </a:lnTo>
                  <a:lnTo>
                    <a:pt x="1930" y="3830"/>
                  </a:lnTo>
                  <a:lnTo>
                    <a:pt x="1928" y="3830"/>
                  </a:lnTo>
                  <a:lnTo>
                    <a:pt x="1928" y="3830"/>
                  </a:lnTo>
                  <a:lnTo>
                    <a:pt x="1926" y="3832"/>
                  </a:lnTo>
                  <a:lnTo>
                    <a:pt x="1926" y="3832"/>
                  </a:lnTo>
                  <a:lnTo>
                    <a:pt x="1924" y="3832"/>
                  </a:lnTo>
                  <a:lnTo>
                    <a:pt x="1924" y="3832"/>
                  </a:lnTo>
                  <a:lnTo>
                    <a:pt x="1922" y="3832"/>
                  </a:lnTo>
                  <a:lnTo>
                    <a:pt x="1920" y="3832"/>
                  </a:lnTo>
                  <a:lnTo>
                    <a:pt x="1920" y="3832"/>
                  </a:lnTo>
                  <a:lnTo>
                    <a:pt x="1916" y="3832"/>
                  </a:lnTo>
                  <a:lnTo>
                    <a:pt x="1916" y="3832"/>
                  </a:lnTo>
                  <a:lnTo>
                    <a:pt x="1916" y="3832"/>
                  </a:lnTo>
                  <a:lnTo>
                    <a:pt x="1916" y="3832"/>
                  </a:lnTo>
                  <a:lnTo>
                    <a:pt x="1912" y="3832"/>
                  </a:lnTo>
                  <a:lnTo>
                    <a:pt x="1912" y="3832"/>
                  </a:lnTo>
                  <a:lnTo>
                    <a:pt x="1912" y="3832"/>
                  </a:lnTo>
                  <a:lnTo>
                    <a:pt x="1908" y="3832"/>
                  </a:lnTo>
                  <a:lnTo>
                    <a:pt x="1908" y="3832"/>
                  </a:lnTo>
                  <a:lnTo>
                    <a:pt x="1906" y="3832"/>
                  </a:lnTo>
                  <a:lnTo>
                    <a:pt x="1906" y="3832"/>
                  </a:lnTo>
                  <a:lnTo>
                    <a:pt x="1902" y="3832"/>
                  </a:lnTo>
                  <a:lnTo>
                    <a:pt x="1902" y="3832"/>
                  </a:lnTo>
                  <a:lnTo>
                    <a:pt x="1900" y="3832"/>
                  </a:lnTo>
                  <a:lnTo>
                    <a:pt x="1900" y="3832"/>
                  </a:lnTo>
                  <a:lnTo>
                    <a:pt x="1898" y="3830"/>
                  </a:lnTo>
                  <a:lnTo>
                    <a:pt x="1898" y="3830"/>
                  </a:lnTo>
                  <a:lnTo>
                    <a:pt x="1894" y="3830"/>
                  </a:lnTo>
                  <a:lnTo>
                    <a:pt x="1894" y="3830"/>
                  </a:lnTo>
                  <a:lnTo>
                    <a:pt x="1892" y="3830"/>
                  </a:lnTo>
                  <a:lnTo>
                    <a:pt x="1892" y="3830"/>
                  </a:lnTo>
                  <a:lnTo>
                    <a:pt x="1890" y="3830"/>
                  </a:lnTo>
                  <a:lnTo>
                    <a:pt x="1890" y="3830"/>
                  </a:lnTo>
                  <a:lnTo>
                    <a:pt x="1886" y="3830"/>
                  </a:lnTo>
                  <a:lnTo>
                    <a:pt x="1886" y="3830"/>
                  </a:lnTo>
                  <a:lnTo>
                    <a:pt x="1884" y="3832"/>
                  </a:lnTo>
                  <a:lnTo>
                    <a:pt x="1884" y="3832"/>
                  </a:lnTo>
                  <a:lnTo>
                    <a:pt x="1882" y="3830"/>
                  </a:lnTo>
                  <a:lnTo>
                    <a:pt x="1882" y="3830"/>
                  </a:lnTo>
                  <a:lnTo>
                    <a:pt x="1878" y="3830"/>
                  </a:lnTo>
                  <a:lnTo>
                    <a:pt x="1878" y="3830"/>
                  </a:lnTo>
                  <a:lnTo>
                    <a:pt x="1878" y="3830"/>
                  </a:lnTo>
                  <a:lnTo>
                    <a:pt x="1876" y="3830"/>
                  </a:lnTo>
                  <a:lnTo>
                    <a:pt x="1876" y="3830"/>
                  </a:lnTo>
                  <a:lnTo>
                    <a:pt x="1874" y="3830"/>
                  </a:lnTo>
                  <a:lnTo>
                    <a:pt x="1872" y="3830"/>
                  </a:lnTo>
                  <a:lnTo>
                    <a:pt x="1870" y="3830"/>
                  </a:lnTo>
                  <a:lnTo>
                    <a:pt x="1870" y="3830"/>
                  </a:lnTo>
                  <a:lnTo>
                    <a:pt x="1868" y="3830"/>
                  </a:lnTo>
                  <a:lnTo>
                    <a:pt x="1866" y="3830"/>
                  </a:lnTo>
                  <a:lnTo>
                    <a:pt x="1866" y="3830"/>
                  </a:lnTo>
                  <a:lnTo>
                    <a:pt x="1864" y="3830"/>
                  </a:lnTo>
                  <a:lnTo>
                    <a:pt x="1864" y="3830"/>
                  </a:lnTo>
                  <a:lnTo>
                    <a:pt x="1862" y="3832"/>
                  </a:lnTo>
                  <a:lnTo>
                    <a:pt x="1862" y="3832"/>
                  </a:lnTo>
                  <a:lnTo>
                    <a:pt x="1858" y="3832"/>
                  </a:lnTo>
                  <a:lnTo>
                    <a:pt x="1858" y="3832"/>
                  </a:lnTo>
                  <a:lnTo>
                    <a:pt x="1856" y="3834"/>
                  </a:lnTo>
                  <a:lnTo>
                    <a:pt x="1856" y="3834"/>
                  </a:lnTo>
                  <a:lnTo>
                    <a:pt x="1854" y="3832"/>
                  </a:lnTo>
                  <a:lnTo>
                    <a:pt x="1854" y="3832"/>
                  </a:lnTo>
                  <a:lnTo>
                    <a:pt x="1850" y="3832"/>
                  </a:lnTo>
                  <a:lnTo>
                    <a:pt x="1850" y="3832"/>
                  </a:lnTo>
                  <a:lnTo>
                    <a:pt x="1850" y="3832"/>
                  </a:lnTo>
                  <a:lnTo>
                    <a:pt x="1844" y="3834"/>
                  </a:lnTo>
                  <a:lnTo>
                    <a:pt x="1844" y="3834"/>
                  </a:lnTo>
                  <a:lnTo>
                    <a:pt x="1842" y="3832"/>
                  </a:lnTo>
                  <a:lnTo>
                    <a:pt x="1842" y="3832"/>
                  </a:lnTo>
                  <a:lnTo>
                    <a:pt x="1842" y="3832"/>
                  </a:lnTo>
                  <a:lnTo>
                    <a:pt x="1842" y="3832"/>
                  </a:lnTo>
                  <a:lnTo>
                    <a:pt x="1838" y="3832"/>
                  </a:lnTo>
                  <a:lnTo>
                    <a:pt x="1838" y="3832"/>
                  </a:lnTo>
                  <a:lnTo>
                    <a:pt x="1836" y="3828"/>
                  </a:lnTo>
                  <a:lnTo>
                    <a:pt x="1836" y="3828"/>
                  </a:lnTo>
                  <a:lnTo>
                    <a:pt x="1834" y="3826"/>
                  </a:lnTo>
                  <a:lnTo>
                    <a:pt x="1834" y="3826"/>
                  </a:lnTo>
                  <a:lnTo>
                    <a:pt x="1834" y="3822"/>
                  </a:lnTo>
                  <a:lnTo>
                    <a:pt x="1834" y="3822"/>
                  </a:lnTo>
                  <a:lnTo>
                    <a:pt x="1834" y="3820"/>
                  </a:lnTo>
                  <a:lnTo>
                    <a:pt x="1834" y="3820"/>
                  </a:lnTo>
                  <a:lnTo>
                    <a:pt x="1834" y="3816"/>
                  </a:lnTo>
                  <a:lnTo>
                    <a:pt x="1834" y="3816"/>
                  </a:lnTo>
                  <a:lnTo>
                    <a:pt x="1834" y="3814"/>
                  </a:lnTo>
                  <a:lnTo>
                    <a:pt x="1834" y="3814"/>
                  </a:lnTo>
                  <a:lnTo>
                    <a:pt x="1834" y="3810"/>
                  </a:lnTo>
                  <a:lnTo>
                    <a:pt x="1834" y="3810"/>
                  </a:lnTo>
                  <a:lnTo>
                    <a:pt x="1832" y="3806"/>
                  </a:lnTo>
                  <a:lnTo>
                    <a:pt x="1832" y="3806"/>
                  </a:lnTo>
                  <a:lnTo>
                    <a:pt x="1832" y="3804"/>
                  </a:lnTo>
                  <a:lnTo>
                    <a:pt x="1832" y="3804"/>
                  </a:lnTo>
                  <a:lnTo>
                    <a:pt x="1832" y="3802"/>
                  </a:lnTo>
                  <a:lnTo>
                    <a:pt x="1832" y="3800"/>
                  </a:lnTo>
                  <a:lnTo>
                    <a:pt x="1832" y="3800"/>
                  </a:lnTo>
                  <a:lnTo>
                    <a:pt x="1834" y="3796"/>
                  </a:lnTo>
                  <a:lnTo>
                    <a:pt x="1834" y="3796"/>
                  </a:lnTo>
                  <a:lnTo>
                    <a:pt x="1834" y="3796"/>
                  </a:lnTo>
                  <a:lnTo>
                    <a:pt x="1834" y="3792"/>
                  </a:lnTo>
                  <a:lnTo>
                    <a:pt x="1834" y="3792"/>
                  </a:lnTo>
                  <a:lnTo>
                    <a:pt x="1834" y="3790"/>
                  </a:lnTo>
                  <a:lnTo>
                    <a:pt x="1834" y="3790"/>
                  </a:lnTo>
                  <a:lnTo>
                    <a:pt x="1834" y="3790"/>
                  </a:lnTo>
                  <a:lnTo>
                    <a:pt x="1834" y="3790"/>
                  </a:lnTo>
                  <a:lnTo>
                    <a:pt x="1836" y="3786"/>
                  </a:lnTo>
                  <a:lnTo>
                    <a:pt x="1836" y="3786"/>
                  </a:lnTo>
                  <a:lnTo>
                    <a:pt x="1836" y="3780"/>
                  </a:lnTo>
                  <a:lnTo>
                    <a:pt x="1836" y="3780"/>
                  </a:lnTo>
                  <a:lnTo>
                    <a:pt x="1836" y="3778"/>
                  </a:lnTo>
                  <a:lnTo>
                    <a:pt x="1836" y="3778"/>
                  </a:lnTo>
                  <a:lnTo>
                    <a:pt x="1834" y="3772"/>
                  </a:lnTo>
                  <a:lnTo>
                    <a:pt x="1832" y="3770"/>
                  </a:lnTo>
                  <a:lnTo>
                    <a:pt x="1832" y="3770"/>
                  </a:lnTo>
                  <a:lnTo>
                    <a:pt x="1832" y="3768"/>
                  </a:lnTo>
                  <a:lnTo>
                    <a:pt x="1832" y="3768"/>
                  </a:lnTo>
                  <a:lnTo>
                    <a:pt x="1830" y="3766"/>
                  </a:lnTo>
                  <a:lnTo>
                    <a:pt x="1830" y="3766"/>
                  </a:lnTo>
                  <a:lnTo>
                    <a:pt x="1832" y="3766"/>
                  </a:lnTo>
                  <a:lnTo>
                    <a:pt x="1832" y="3766"/>
                  </a:lnTo>
                  <a:lnTo>
                    <a:pt x="1834" y="3764"/>
                  </a:lnTo>
                  <a:lnTo>
                    <a:pt x="1834" y="3764"/>
                  </a:lnTo>
                  <a:lnTo>
                    <a:pt x="1834" y="3766"/>
                  </a:lnTo>
                  <a:lnTo>
                    <a:pt x="1834" y="3766"/>
                  </a:lnTo>
                  <a:lnTo>
                    <a:pt x="1838" y="3766"/>
                  </a:lnTo>
                  <a:lnTo>
                    <a:pt x="1838" y="3766"/>
                  </a:lnTo>
                  <a:lnTo>
                    <a:pt x="1838" y="3766"/>
                  </a:lnTo>
                  <a:lnTo>
                    <a:pt x="1838" y="3766"/>
                  </a:lnTo>
                  <a:lnTo>
                    <a:pt x="1844" y="3766"/>
                  </a:lnTo>
                  <a:lnTo>
                    <a:pt x="1844" y="3766"/>
                  </a:lnTo>
                  <a:lnTo>
                    <a:pt x="1852" y="3764"/>
                  </a:lnTo>
                  <a:lnTo>
                    <a:pt x="1852" y="3764"/>
                  </a:lnTo>
                  <a:lnTo>
                    <a:pt x="1852" y="3764"/>
                  </a:lnTo>
                  <a:lnTo>
                    <a:pt x="1852" y="3764"/>
                  </a:lnTo>
                  <a:lnTo>
                    <a:pt x="1858" y="3766"/>
                  </a:lnTo>
                  <a:lnTo>
                    <a:pt x="1858" y="3766"/>
                  </a:lnTo>
                  <a:lnTo>
                    <a:pt x="1860" y="3764"/>
                  </a:lnTo>
                  <a:lnTo>
                    <a:pt x="1860" y="3764"/>
                  </a:lnTo>
                  <a:lnTo>
                    <a:pt x="1864" y="3764"/>
                  </a:lnTo>
                  <a:lnTo>
                    <a:pt x="1864" y="3764"/>
                  </a:lnTo>
                  <a:lnTo>
                    <a:pt x="1866" y="3766"/>
                  </a:lnTo>
                  <a:lnTo>
                    <a:pt x="1866" y="3766"/>
                  </a:lnTo>
                  <a:lnTo>
                    <a:pt x="1870" y="3766"/>
                  </a:lnTo>
                  <a:lnTo>
                    <a:pt x="1870" y="3766"/>
                  </a:lnTo>
                  <a:lnTo>
                    <a:pt x="1874" y="3766"/>
                  </a:lnTo>
                  <a:lnTo>
                    <a:pt x="1876" y="3764"/>
                  </a:lnTo>
                  <a:lnTo>
                    <a:pt x="1876" y="3764"/>
                  </a:lnTo>
                  <a:lnTo>
                    <a:pt x="1884" y="3764"/>
                  </a:lnTo>
                  <a:lnTo>
                    <a:pt x="1884" y="3764"/>
                  </a:lnTo>
                  <a:lnTo>
                    <a:pt x="1884" y="3764"/>
                  </a:lnTo>
                  <a:lnTo>
                    <a:pt x="1884" y="3764"/>
                  </a:lnTo>
                  <a:lnTo>
                    <a:pt x="1890" y="3766"/>
                  </a:lnTo>
                  <a:lnTo>
                    <a:pt x="1890" y="3766"/>
                  </a:lnTo>
                  <a:lnTo>
                    <a:pt x="1890" y="3766"/>
                  </a:lnTo>
                  <a:lnTo>
                    <a:pt x="1894" y="3766"/>
                  </a:lnTo>
                  <a:lnTo>
                    <a:pt x="1894" y="3766"/>
                  </a:lnTo>
                  <a:lnTo>
                    <a:pt x="1898" y="3766"/>
                  </a:lnTo>
                  <a:lnTo>
                    <a:pt x="1900" y="3766"/>
                  </a:lnTo>
                  <a:lnTo>
                    <a:pt x="1900" y="3766"/>
                  </a:lnTo>
                  <a:lnTo>
                    <a:pt x="1900" y="3766"/>
                  </a:lnTo>
                  <a:lnTo>
                    <a:pt x="1902" y="3766"/>
                  </a:lnTo>
                  <a:lnTo>
                    <a:pt x="1902" y="3766"/>
                  </a:lnTo>
                  <a:lnTo>
                    <a:pt x="1906" y="3766"/>
                  </a:lnTo>
                  <a:lnTo>
                    <a:pt x="1906" y="3766"/>
                  </a:lnTo>
                  <a:lnTo>
                    <a:pt x="1908" y="3766"/>
                  </a:lnTo>
                  <a:lnTo>
                    <a:pt x="1908" y="3766"/>
                  </a:lnTo>
                  <a:lnTo>
                    <a:pt x="1912" y="3766"/>
                  </a:lnTo>
                  <a:lnTo>
                    <a:pt x="1912" y="3766"/>
                  </a:lnTo>
                  <a:lnTo>
                    <a:pt x="1916" y="3764"/>
                  </a:lnTo>
                  <a:lnTo>
                    <a:pt x="1916" y="3764"/>
                  </a:lnTo>
                  <a:lnTo>
                    <a:pt x="1916" y="3764"/>
                  </a:lnTo>
                  <a:lnTo>
                    <a:pt x="1918" y="3764"/>
                  </a:lnTo>
                  <a:lnTo>
                    <a:pt x="1918" y="3764"/>
                  </a:lnTo>
                  <a:lnTo>
                    <a:pt x="1922" y="3764"/>
                  </a:lnTo>
                  <a:lnTo>
                    <a:pt x="1922" y="3764"/>
                  </a:lnTo>
                  <a:lnTo>
                    <a:pt x="1926" y="3764"/>
                  </a:lnTo>
                  <a:lnTo>
                    <a:pt x="1926" y="3764"/>
                  </a:lnTo>
                  <a:lnTo>
                    <a:pt x="1930" y="3764"/>
                  </a:lnTo>
                  <a:lnTo>
                    <a:pt x="1930" y="3764"/>
                  </a:lnTo>
                  <a:lnTo>
                    <a:pt x="1934" y="3764"/>
                  </a:lnTo>
                  <a:lnTo>
                    <a:pt x="1934" y="3764"/>
                  </a:lnTo>
                  <a:lnTo>
                    <a:pt x="1934" y="3764"/>
                  </a:lnTo>
                  <a:lnTo>
                    <a:pt x="1934" y="3764"/>
                  </a:lnTo>
                  <a:lnTo>
                    <a:pt x="1938" y="3764"/>
                  </a:lnTo>
                  <a:lnTo>
                    <a:pt x="1938" y="3764"/>
                  </a:lnTo>
                  <a:lnTo>
                    <a:pt x="1940" y="3762"/>
                  </a:lnTo>
                  <a:lnTo>
                    <a:pt x="1942" y="3762"/>
                  </a:lnTo>
                  <a:lnTo>
                    <a:pt x="1944" y="3762"/>
                  </a:lnTo>
                  <a:lnTo>
                    <a:pt x="1944" y="3762"/>
                  </a:lnTo>
                  <a:lnTo>
                    <a:pt x="1948" y="3762"/>
                  </a:lnTo>
                  <a:lnTo>
                    <a:pt x="1948" y="3762"/>
                  </a:lnTo>
                  <a:lnTo>
                    <a:pt x="1948" y="3762"/>
                  </a:lnTo>
                  <a:lnTo>
                    <a:pt x="1948" y="3762"/>
                  </a:lnTo>
                  <a:lnTo>
                    <a:pt x="1952" y="3762"/>
                  </a:lnTo>
                  <a:lnTo>
                    <a:pt x="1952" y="3762"/>
                  </a:lnTo>
                  <a:lnTo>
                    <a:pt x="1956" y="3762"/>
                  </a:lnTo>
                  <a:lnTo>
                    <a:pt x="1956" y="3762"/>
                  </a:lnTo>
                  <a:lnTo>
                    <a:pt x="1960" y="3762"/>
                  </a:lnTo>
                  <a:lnTo>
                    <a:pt x="1960" y="3762"/>
                  </a:lnTo>
                  <a:lnTo>
                    <a:pt x="1960" y="3762"/>
                  </a:lnTo>
                  <a:lnTo>
                    <a:pt x="1960" y="3762"/>
                  </a:lnTo>
                  <a:lnTo>
                    <a:pt x="1964" y="3762"/>
                  </a:lnTo>
                  <a:lnTo>
                    <a:pt x="1964" y="3762"/>
                  </a:lnTo>
                  <a:lnTo>
                    <a:pt x="1968" y="3762"/>
                  </a:lnTo>
                  <a:lnTo>
                    <a:pt x="1968" y="3762"/>
                  </a:lnTo>
                  <a:lnTo>
                    <a:pt x="1970" y="3760"/>
                  </a:lnTo>
                  <a:lnTo>
                    <a:pt x="1970" y="3760"/>
                  </a:lnTo>
                  <a:lnTo>
                    <a:pt x="1974" y="3760"/>
                  </a:lnTo>
                  <a:lnTo>
                    <a:pt x="1974" y="3760"/>
                  </a:lnTo>
                  <a:lnTo>
                    <a:pt x="1976" y="3762"/>
                  </a:lnTo>
                  <a:lnTo>
                    <a:pt x="1976" y="3762"/>
                  </a:lnTo>
                  <a:lnTo>
                    <a:pt x="1978" y="3762"/>
                  </a:lnTo>
                  <a:lnTo>
                    <a:pt x="1978" y="3762"/>
                  </a:lnTo>
                  <a:lnTo>
                    <a:pt x="1982" y="3762"/>
                  </a:lnTo>
                  <a:lnTo>
                    <a:pt x="1982" y="3762"/>
                  </a:lnTo>
                  <a:lnTo>
                    <a:pt x="1984" y="3762"/>
                  </a:lnTo>
                  <a:lnTo>
                    <a:pt x="1984" y="3762"/>
                  </a:lnTo>
                  <a:lnTo>
                    <a:pt x="1988" y="3764"/>
                  </a:lnTo>
                  <a:lnTo>
                    <a:pt x="1988" y="3764"/>
                  </a:lnTo>
                  <a:lnTo>
                    <a:pt x="1996" y="3764"/>
                  </a:lnTo>
                  <a:lnTo>
                    <a:pt x="1996" y="3764"/>
                  </a:lnTo>
                  <a:lnTo>
                    <a:pt x="2000" y="3762"/>
                  </a:lnTo>
                  <a:lnTo>
                    <a:pt x="2000" y="3762"/>
                  </a:lnTo>
                  <a:lnTo>
                    <a:pt x="2004" y="3762"/>
                  </a:lnTo>
                  <a:lnTo>
                    <a:pt x="2004" y="3762"/>
                  </a:lnTo>
                  <a:lnTo>
                    <a:pt x="2006" y="3760"/>
                  </a:lnTo>
                  <a:lnTo>
                    <a:pt x="2006" y="3760"/>
                  </a:lnTo>
                  <a:lnTo>
                    <a:pt x="2006" y="3760"/>
                  </a:lnTo>
                  <a:lnTo>
                    <a:pt x="2012" y="3762"/>
                  </a:lnTo>
                  <a:lnTo>
                    <a:pt x="2012" y="3762"/>
                  </a:lnTo>
                  <a:lnTo>
                    <a:pt x="2014" y="3762"/>
                  </a:lnTo>
                  <a:lnTo>
                    <a:pt x="2014" y="3762"/>
                  </a:lnTo>
                  <a:lnTo>
                    <a:pt x="2018" y="3762"/>
                  </a:lnTo>
                  <a:lnTo>
                    <a:pt x="2018" y="3762"/>
                  </a:lnTo>
                  <a:lnTo>
                    <a:pt x="2020" y="3762"/>
                  </a:lnTo>
                  <a:lnTo>
                    <a:pt x="2022" y="3762"/>
                  </a:lnTo>
                  <a:lnTo>
                    <a:pt x="2022" y="3762"/>
                  </a:lnTo>
                  <a:lnTo>
                    <a:pt x="2024" y="3760"/>
                  </a:lnTo>
                  <a:lnTo>
                    <a:pt x="2024" y="3760"/>
                  </a:lnTo>
                  <a:lnTo>
                    <a:pt x="2026" y="3760"/>
                  </a:lnTo>
                  <a:lnTo>
                    <a:pt x="2026" y="3760"/>
                  </a:lnTo>
                  <a:lnTo>
                    <a:pt x="2028" y="3760"/>
                  </a:lnTo>
                  <a:lnTo>
                    <a:pt x="2028" y="3760"/>
                  </a:lnTo>
                  <a:lnTo>
                    <a:pt x="2032" y="3762"/>
                  </a:lnTo>
                  <a:lnTo>
                    <a:pt x="2032" y="3762"/>
                  </a:lnTo>
                  <a:lnTo>
                    <a:pt x="2036" y="3760"/>
                  </a:lnTo>
                  <a:lnTo>
                    <a:pt x="2036" y="3760"/>
                  </a:lnTo>
                  <a:lnTo>
                    <a:pt x="2038" y="3760"/>
                  </a:lnTo>
                  <a:lnTo>
                    <a:pt x="2038" y="3760"/>
                  </a:lnTo>
                  <a:lnTo>
                    <a:pt x="2040" y="3760"/>
                  </a:lnTo>
                  <a:lnTo>
                    <a:pt x="2040" y="3760"/>
                  </a:lnTo>
                  <a:lnTo>
                    <a:pt x="2044" y="3760"/>
                  </a:lnTo>
                  <a:lnTo>
                    <a:pt x="2044" y="3760"/>
                  </a:lnTo>
                  <a:lnTo>
                    <a:pt x="2046" y="3760"/>
                  </a:lnTo>
                  <a:lnTo>
                    <a:pt x="2046" y="3760"/>
                  </a:lnTo>
                  <a:lnTo>
                    <a:pt x="2048" y="3762"/>
                  </a:lnTo>
                  <a:lnTo>
                    <a:pt x="2048" y="3762"/>
                  </a:lnTo>
                  <a:lnTo>
                    <a:pt x="2050" y="3762"/>
                  </a:lnTo>
                  <a:lnTo>
                    <a:pt x="2052" y="3762"/>
                  </a:lnTo>
                  <a:lnTo>
                    <a:pt x="2052" y="3762"/>
                  </a:lnTo>
                  <a:lnTo>
                    <a:pt x="2054" y="3762"/>
                  </a:lnTo>
                  <a:lnTo>
                    <a:pt x="2056" y="3762"/>
                  </a:lnTo>
                  <a:lnTo>
                    <a:pt x="2056" y="3762"/>
                  </a:lnTo>
                  <a:lnTo>
                    <a:pt x="2058" y="3762"/>
                  </a:lnTo>
                  <a:lnTo>
                    <a:pt x="2058" y="3762"/>
                  </a:lnTo>
                  <a:lnTo>
                    <a:pt x="2060" y="3764"/>
                  </a:lnTo>
                  <a:lnTo>
                    <a:pt x="2066" y="3762"/>
                  </a:lnTo>
                  <a:lnTo>
                    <a:pt x="2066" y="3762"/>
                  </a:lnTo>
                  <a:lnTo>
                    <a:pt x="2068" y="3762"/>
                  </a:lnTo>
                  <a:lnTo>
                    <a:pt x="2068" y="3762"/>
                  </a:lnTo>
                  <a:lnTo>
                    <a:pt x="2070" y="3762"/>
                  </a:lnTo>
                  <a:lnTo>
                    <a:pt x="2070" y="3762"/>
                  </a:lnTo>
                  <a:lnTo>
                    <a:pt x="2074" y="3760"/>
                  </a:lnTo>
                  <a:lnTo>
                    <a:pt x="2076" y="3760"/>
                  </a:lnTo>
                  <a:lnTo>
                    <a:pt x="2076" y="3760"/>
                  </a:lnTo>
                  <a:lnTo>
                    <a:pt x="2078" y="3758"/>
                  </a:lnTo>
                  <a:lnTo>
                    <a:pt x="2078" y="3758"/>
                  </a:lnTo>
                  <a:lnTo>
                    <a:pt x="2080" y="3758"/>
                  </a:lnTo>
                  <a:lnTo>
                    <a:pt x="2080" y="3758"/>
                  </a:lnTo>
                  <a:lnTo>
                    <a:pt x="2082" y="3758"/>
                  </a:lnTo>
                  <a:lnTo>
                    <a:pt x="2086" y="3758"/>
                  </a:lnTo>
                  <a:lnTo>
                    <a:pt x="2086" y="3758"/>
                  </a:lnTo>
                  <a:lnTo>
                    <a:pt x="2088" y="3758"/>
                  </a:lnTo>
                  <a:lnTo>
                    <a:pt x="2088" y="3758"/>
                  </a:lnTo>
                  <a:lnTo>
                    <a:pt x="2092" y="3760"/>
                  </a:lnTo>
                  <a:lnTo>
                    <a:pt x="2092" y="3760"/>
                  </a:lnTo>
                  <a:lnTo>
                    <a:pt x="2096" y="3760"/>
                  </a:lnTo>
                  <a:lnTo>
                    <a:pt x="2096" y="3760"/>
                  </a:lnTo>
                  <a:lnTo>
                    <a:pt x="2100" y="3762"/>
                  </a:lnTo>
                  <a:lnTo>
                    <a:pt x="2100" y="3762"/>
                  </a:lnTo>
                  <a:lnTo>
                    <a:pt x="2102" y="3762"/>
                  </a:lnTo>
                  <a:lnTo>
                    <a:pt x="2102" y="3762"/>
                  </a:lnTo>
                  <a:lnTo>
                    <a:pt x="2110" y="3762"/>
                  </a:lnTo>
                  <a:lnTo>
                    <a:pt x="2110" y="3762"/>
                  </a:lnTo>
                  <a:lnTo>
                    <a:pt x="2112" y="3762"/>
                  </a:lnTo>
                  <a:lnTo>
                    <a:pt x="2112" y="3762"/>
                  </a:lnTo>
                  <a:lnTo>
                    <a:pt x="2116" y="3762"/>
                  </a:lnTo>
                  <a:lnTo>
                    <a:pt x="2116" y="3762"/>
                  </a:lnTo>
                  <a:lnTo>
                    <a:pt x="2120" y="3760"/>
                  </a:lnTo>
                  <a:lnTo>
                    <a:pt x="2120" y="3760"/>
                  </a:lnTo>
                  <a:lnTo>
                    <a:pt x="2122" y="3760"/>
                  </a:lnTo>
                  <a:lnTo>
                    <a:pt x="2122" y="3760"/>
                  </a:lnTo>
                  <a:lnTo>
                    <a:pt x="2130" y="3760"/>
                  </a:lnTo>
                  <a:lnTo>
                    <a:pt x="2132" y="3760"/>
                  </a:lnTo>
                  <a:lnTo>
                    <a:pt x="2132" y="3760"/>
                  </a:lnTo>
                  <a:lnTo>
                    <a:pt x="2138" y="3760"/>
                  </a:lnTo>
                  <a:lnTo>
                    <a:pt x="2142" y="3760"/>
                  </a:lnTo>
                  <a:lnTo>
                    <a:pt x="2142" y="3760"/>
                  </a:lnTo>
                  <a:lnTo>
                    <a:pt x="2146" y="3758"/>
                  </a:lnTo>
                  <a:lnTo>
                    <a:pt x="2146" y="3758"/>
                  </a:lnTo>
                  <a:lnTo>
                    <a:pt x="2150" y="3758"/>
                  </a:lnTo>
                  <a:lnTo>
                    <a:pt x="2150" y="3758"/>
                  </a:lnTo>
                  <a:lnTo>
                    <a:pt x="2152" y="3756"/>
                  </a:lnTo>
                  <a:lnTo>
                    <a:pt x="2152" y="3756"/>
                  </a:lnTo>
                  <a:lnTo>
                    <a:pt x="2154" y="3756"/>
                  </a:lnTo>
                  <a:lnTo>
                    <a:pt x="2154" y="3756"/>
                  </a:lnTo>
                  <a:lnTo>
                    <a:pt x="2158" y="3756"/>
                  </a:lnTo>
                  <a:lnTo>
                    <a:pt x="2158" y="3756"/>
                  </a:lnTo>
                  <a:lnTo>
                    <a:pt x="2160" y="3756"/>
                  </a:lnTo>
                  <a:lnTo>
                    <a:pt x="2160" y="3756"/>
                  </a:lnTo>
                  <a:lnTo>
                    <a:pt x="2164" y="3756"/>
                  </a:lnTo>
                  <a:lnTo>
                    <a:pt x="2164" y="3756"/>
                  </a:lnTo>
                  <a:lnTo>
                    <a:pt x="2166" y="3756"/>
                  </a:lnTo>
                  <a:lnTo>
                    <a:pt x="2166" y="3756"/>
                  </a:lnTo>
                  <a:lnTo>
                    <a:pt x="2170" y="3754"/>
                  </a:lnTo>
                  <a:lnTo>
                    <a:pt x="2170" y="3754"/>
                  </a:lnTo>
                  <a:lnTo>
                    <a:pt x="2172" y="3756"/>
                  </a:lnTo>
                  <a:lnTo>
                    <a:pt x="2172" y="3756"/>
                  </a:lnTo>
                  <a:lnTo>
                    <a:pt x="2176" y="3756"/>
                  </a:lnTo>
                  <a:lnTo>
                    <a:pt x="2176" y="3756"/>
                  </a:lnTo>
                  <a:lnTo>
                    <a:pt x="2180" y="3754"/>
                  </a:lnTo>
                  <a:lnTo>
                    <a:pt x="2180" y="3754"/>
                  </a:lnTo>
                  <a:lnTo>
                    <a:pt x="2182" y="3754"/>
                  </a:lnTo>
                  <a:lnTo>
                    <a:pt x="2182" y="3754"/>
                  </a:lnTo>
                  <a:lnTo>
                    <a:pt x="2184" y="3754"/>
                  </a:lnTo>
                  <a:lnTo>
                    <a:pt x="2184" y="3754"/>
                  </a:lnTo>
                  <a:lnTo>
                    <a:pt x="2186" y="3754"/>
                  </a:lnTo>
                  <a:lnTo>
                    <a:pt x="2186" y="3754"/>
                  </a:lnTo>
                  <a:lnTo>
                    <a:pt x="2188" y="3754"/>
                  </a:lnTo>
                  <a:lnTo>
                    <a:pt x="2188" y="3754"/>
                  </a:lnTo>
                  <a:lnTo>
                    <a:pt x="2192" y="3754"/>
                  </a:lnTo>
                  <a:lnTo>
                    <a:pt x="2192" y="3754"/>
                  </a:lnTo>
                  <a:lnTo>
                    <a:pt x="2192" y="3754"/>
                  </a:lnTo>
                  <a:lnTo>
                    <a:pt x="2194" y="3754"/>
                  </a:lnTo>
                  <a:lnTo>
                    <a:pt x="2194" y="3754"/>
                  </a:lnTo>
                  <a:lnTo>
                    <a:pt x="2196" y="3754"/>
                  </a:lnTo>
                  <a:lnTo>
                    <a:pt x="2196" y="3754"/>
                  </a:lnTo>
                  <a:lnTo>
                    <a:pt x="2198" y="3754"/>
                  </a:lnTo>
                  <a:lnTo>
                    <a:pt x="2198" y="3754"/>
                  </a:lnTo>
                  <a:lnTo>
                    <a:pt x="2202" y="3756"/>
                  </a:lnTo>
                  <a:lnTo>
                    <a:pt x="2202" y="3756"/>
                  </a:lnTo>
                  <a:lnTo>
                    <a:pt x="2208" y="3754"/>
                  </a:lnTo>
                  <a:lnTo>
                    <a:pt x="2208" y="3754"/>
                  </a:lnTo>
                  <a:lnTo>
                    <a:pt x="2210" y="3754"/>
                  </a:lnTo>
                  <a:lnTo>
                    <a:pt x="2212" y="3754"/>
                  </a:lnTo>
                  <a:lnTo>
                    <a:pt x="2212" y="3754"/>
                  </a:lnTo>
                  <a:lnTo>
                    <a:pt x="2214" y="3754"/>
                  </a:lnTo>
                  <a:lnTo>
                    <a:pt x="2214" y="3754"/>
                  </a:lnTo>
                  <a:lnTo>
                    <a:pt x="2216" y="3754"/>
                  </a:lnTo>
                  <a:lnTo>
                    <a:pt x="2216" y="3754"/>
                  </a:lnTo>
                  <a:lnTo>
                    <a:pt x="2218" y="3756"/>
                  </a:lnTo>
                  <a:lnTo>
                    <a:pt x="2218" y="3756"/>
                  </a:lnTo>
                  <a:lnTo>
                    <a:pt x="2224" y="3756"/>
                  </a:lnTo>
                  <a:lnTo>
                    <a:pt x="2224" y="3756"/>
                  </a:lnTo>
                  <a:lnTo>
                    <a:pt x="2224" y="3756"/>
                  </a:lnTo>
                  <a:lnTo>
                    <a:pt x="2230" y="3754"/>
                  </a:lnTo>
                  <a:lnTo>
                    <a:pt x="2230" y="3754"/>
                  </a:lnTo>
                  <a:lnTo>
                    <a:pt x="2232" y="3754"/>
                  </a:lnTo>
                  <a:lnTo>
                    <a:pt x="2232" y="3754"/>
                  </a:lnTo>
                  <a:lnTo>
                    <a:pt x="2236" y="3754"/>
                  </a:lnTo>
                  <a:lnTo>
                    <a:pt x="2236" y="3754"/>
                  </a:lnTo>
                  <a:lnTo>
                    <a:pt x="2238" y="3754"/>
                  </a:lnTo>
                  <a:lnTo>
                    <a:pt x="2238" y="3754"/>
                  </a:lnTo>
                  <a:lnTo>
                    <a:pt x="2242" y="3756"/>
                  </a:lnTo>
                  <a:lnTo>
                    <a:pt x="2242" y="3756"/>
                  </a:lnTo>
                  <a:lnTo>
                    <a:pt x="2250" y="3754"/>
                  </a:lnTo>
                  <a:lnTo>
                    <a:pt x="2250" y="3754"/>
                  </a:lnTo>
                  <a:lnTo>
                    <a:pt x="2250" y="3754"/>
                  </a:lnTo>
                  <a:lnTo>
                    <a:pt x="2250" y="3754"/>
                  </a:lnTo>
                  <a:lnTo>
                    <a:pt x="2250" y="3756"/>
                  </a:lnTo>
                  <a:lnTo>
                    <a:pt x="2250" y="3756"/>
                  </a:lnTo>
                  <a:lnTo>
                    <a:pt x="2252" y="3758"/>
                  </a:lnTo>
                  <a:lnTo>
                    <a:pt x="2252" y="3758"/>
                  </a:lnTo>
                  <a:lnTo>
                    <a:pt x="2252" y="3762"/>
                  </a:lnTo>
                  <a:lnTo>
                    <a:pt x="2252" y="3762"/>
                  </a:lnTo>
                  <a:lnTo>
                    <a:pt x="2254" y="3764"/>
                  </a:lnTo>
                  <a:lnTo>
                    <a:pt x="2254" y="3764"/>
                  </a:lnTo>
                  <a:lnTo>
                    <a:pt x="2252" y="3766"/>
                  </a:lnTo>
                  <a:lnTo>
                    <a:pt x="2252" y="3766"/>
                  </a:lnTo>
                  <a:lnTo>
                    <a:pt x="2252" y="3770"/>
                  </a:lnTo>
                  <a:lnTo>
                    <a:pt x="2252" y="3770"/>
                  </a:lnTo>
                  <a:lnTo>
                    <a:pt x="2252" y="3772"/>
                  </a:lnTo>
                  <a:lnTo>
                    <a:pt x="2252" y="3772"/>
                  </a:lnTo>
                  <a:lnTo>
                    <a:pt x="2252" y="3776"/>
                  </a:lnTo>
                  <a:lnTo>
                    <a:pt x="2252" y="3776"/>
                  </a:lnTo>
                  <a:lnTo>
                    <a:pt x="2254" y="3778"/>
                  </a:lnTo>
                  <a:lnTo>
                    <a:pt x="2254" y="3782"/>
                  </a:lnTo>
                  <a:lnTo>
                    <a:pt x="2254" y="3782"/>
                  </a:lnTo>
                  <a:lnTo>
                    <a:pt x="2256" y="3786"/>
                  </a:lnTo>
                  <a:lnTo>
                    <a:pt x="2256" y="3786"/>
                  </a:lnTo>
                  <a:lnTo>
                    <a:pt x="2258" y="3790"/>
                  </a:lnTo>
                  <a:lnTo>
                    <a:pt x="2258" y="3790"/>
                  </a:lnTo>
                  <a:lnTo>
                    <a:pt x="2258" y="3792"/>
                  </a:lnTo>
                  <a:lnTo>
                    <a:pt x="2258" y="3792"/>
                  </a:lnTo>
                  <a:lnTo>
                    <a:pt x="2258" y="3794"/>
                  </a:lnTo>
                  <a:lnTo>
                    <a:pt x="2258" y="3794"/>
                  </a:lnTo>
                  <a:lnTo>
                    <a:pt x="2260" y="3796"/>
                  </a:lnTo>
                  <a:lnTo>
                    <a:pt x="2260" y="3796"/>
                  </a:lnTo>
                  <a:lnTo>
                    <a:pt x="2260" y="3800"/>
                  </a:lnTo>
                  <a:lnTo>
                    <a:pt x="2260" y="3800"/>
                  </a:lnTo>
                  <a:lnTo>
                    <a:pt x="2262" y="3802"/>
                  </a:lnTo>
                  <a:lnTo>
                    <a:pt x="2262" y="3802"/>
                  </a:lnTo>
                  <a:lnTo>
                    <a:pt x="2262" y="3806"/>
                  </a:lnTo>
                  <a:lnTo>
                    <a:pt x="2262" y="3806"/>
                  </a:lnTo>
                  <a:lnTo>
                    <a:pt x="2264" y="3810"/>
                  </a:lnTo>
                  <a:lnTo>
                    <a:pt x="2264" y="3812"/>
                  </a:lnTo>
                  <a:lnTo>
                    <a:pt x="2264" y="3812"/>
                  </a:lnTo>
                  <a:lnTo>
                    <a:pt x="2262" y="3816"/>
                  </a:lnTo>
                  <a:lnTo>
                    <a:pt x="2262" y="3816"/>
                  </a:lnTo>
                  <a:lnTo>
                    <a:pt x="2262" y="3816"/>
                  </a:lnTo>
                  <a:lnTo>
                    <a:pt x="2262" y="3816"/>
                  </a:lnTo>
                  <a:lnTo>
                    <a:pt x="2260" y="3818"/>
                  </a:lnTo>
                  <a:lnTo>
                    <a:pt x="2260" y="3818"/>
                  </a:lnTo>
                  <a:lnTo>
                    <a:pt x="2258" y="3818"/>
                  </a:lnTo>
                  <a:lnTo>
                    <a:pt x="2258" y="3818"/>
                  </a:lnTo>
                  <a:lnTo>
                    <a:pt x="2256" y="3818"/>
                  </a:lnTo>
                  <a:lnTo>
                    <a:pt x="2256" y="3818"/>
                  </a:lnTo>
                  <a:lnTo>
                    <a:pt x="2256" y="3818"/>
                  </a:lnTo>
                  <a:lnTo>
                    <a:pt x="2256" y="3818"/>
                  </a:lnTo>
                  <a:lnTo>
                    <a:pt x="2250" y="3816"/>
                  </a:lnTo>
                  <a:lnTo>
                    <a:pt x="2248" y="3816"/>
                  </a:lnTo>
                  <a:lnTo>
                    <a:pt x="2248" y="3816"/>
                  </a:lnTo>
                  <a:lnTo>
                    <a:pt x="2244" y="3816"/>
                  </a:lnTo>
                  <a:lnTo>
                    <a:pt x="2244" y="3816"/>
                  </a:lnTo>
                  <a:lnTo>
                    <a:pt x="2240" y="3818"/>
                  </a:lnTo>
                  <a:lnTo>
                    <a:pt x="2240" y="3818"/>
                  </a:lnTo>
                  <a:lnTo>
                    <a:pt x="2238" y="3818"/>
                  </a:lnTo>
                  <a:lnTo>
                    <a:pt x="2238" y="3818"/>
                  </a:lnTo>
                  <a:lnTo>
                    <a:pt x="2236" y="3818"/>
                  </a:lnTo>
                  <a:lnTo>
                    <a:pt x="2236" y="3818"/>
                  </a:lnTo>
                  <a:lnTo>
                    <a:pt x="2232" y="3816"/>
                  </a:lnTo>
                  <a:lnTo>
                    <a:pt x="2232" y="3816"/>
                  </a:lnTo>
                  <a:lnTo>
                    <a:pt x="2228" y="3816"/>
                  </a:lnTo>
                  <a:lnTo>
                    <a:pt x="2228" y="3816"/>
                  </a:lnTo>
                  <a:lnTo>
                    <a:pt x="2226" y="3818"/>
                  </a:lnTo>
                  <a:lnTo>
                    <a:pt x="2226" y="3818"/>
                  </a:lnTo>
                  <a:lnTo>
                    <a:pt x="2224" y="3816"/>
                  </a:lnTo>
                  <a:lnTo>
                    <a:pt x="2224" y="3816"/>
                  </a:lnTo>
                  <a:lnTo>
                    <a:pt x="2220" y="3816"/>
                  </a:lnTo>
                  <a:lnTo>
                    <a:pt x="2220" y="3816"/>
                  </a:lnTo>
                  <a:lnTo>
                    <a:pt x="2216" y="3818"/>
                  </a:lnTo>
                  <a:lnTo>
                    <a:pt x="2216" y="3818"/>
                  </a:lnTo>
                  <a:lnTo>
                    <a:pt x="2214" y="3818"/>
                  </a:lnTo>
                  <a:lnTo>
                    <a:pt x="2214" y="3818"/>
                  </a:lnTo>
                  <a:lnTo>
                    <a:pt x="2214" y="3818"/>
                  </a:lnTo>
                  <a:lnTo>
                    <a:pt x="2214" y="3818"/>
                  </a:lnTo>
                  <a:lnTo>
                    <a:pt x="2212" y="3818"/>
                  </a:lnTo>
                  <a:lnTo>
                    <a:pt x="2212" y="3818"/>
                  </a:lnTo>
                  <a:lnTo>
                    <a:pt x="2208" y="3816"/>
                  </a:lnTo>
                  <a:lnTo>
                    <a:pt x="2208" y="3816"/>
                  </a:lnTo>
                  <a:lnTo>
                    <a:pt x="2206" y="3816"/>
                  </a:lnTo>
                  <a:lnTo>
                    <a:pt x="2206" y="3816"/>
                  </a:lnTo>
                  <a:lnTo>
                    <a:pt x="2202" y="3816"/>
                  </a:lnTo>
                  <a:lnTo>
                    <a:pt x="2202" y="3816"/>
                  </a:lnTo>
                  <a:lnTo>
                    <a:pt x="2198" y="3816"/>
                  </a:lnTo>
                  <a:lnTo>
                    <a:pt x="2198" y="3816"/>
                  </a:lnTo>
                  <a:lnTo>
                    <a:pt x="2198" y="3816"/>
                  </a:lnTo>
                  <a:lnTo>
                    <a:pt x="2194" y="3816"/>
                  </a:lnTo>
                  <a:lnTo>
                    <a:pt x="2194" y="3816"/>
                  </a:lnTo>
                  <a:lnTo>
                    <a:pt x="2190" y="3818"/>
                  </a:lnTo>
                  <a:lnTo>
                    <a:pt x="2190" y="3818"/>
                  </a:lnTo>
                  <a:lnTo>
                    <a:pt x="2190" y="3818"/>
                  </a:lnTo>
                  <a:lnTo>
                    <a:pt x="2190" y="3818"/>
                  </a:lnTo>
                  <a:lnTo>
                    <a:pt x="2186" y="3818"/>
                  </a:lnTo>
                  <a:lnTo>
                    <a:pt x="2186" y="3818"/>
                  </a:lnTo>
                  <a:lnTo>
                    <a:pt x="2182" y="3820"/>
                  </a:lnTo>
                  <a:lnTo>
                    <a:pt x="2182" y="3820"/>
                  </a:lnTo>
                  <a:lnTo>
                    <a:pt x="2180" y="3820"/>
                  </a:lnTo>
                  <a:lnTo>
                    <a:pt x="2178" y="3820"/>
                  </a:lnTo>
                  <a:lnTo>
                    <a:pt x="2178" y="3820"/>
                  </a:lnTo>
                  <a:lnTo>
                    <a:pt x="2174" y="3820"/>
                  </a:lnTo>
                  <a:lnTo>
                    <a:pt x="2174" y="3820"/>
                  </a:lnTo>
                  <a:lnTo>
                    <a:pt x="2172" y="3820"/>
                  </a:lnTo>
                  <a:lnTo>
                    <a:pt x="2172" y="3820"/>
                  </a:lnTo>
                  <a:lnTo>
                    <a:pt x="2168" y="3822"/>
                  </a:lnTo>
                  <a:lnTo>
                    <a:pt x="2168" y="3822"/>
                  </a:lnTo>
                  <a:lnTo>
                    <a:pt x="2164" y="3820"/>
                  </a:lnTo>
                  <a:lnTo>
                    <a:pt x="2164" y="3820"/>
                  </a:lnTo>
                  <a:lnTo>
                    <a:pt x="2164" y="3820"/>
                  </a:lnTo>
                  <a:lnTo>
                    <a:pt x="2162" y="3820"/>
                  </a:lnTo>
                  <a:lnTo>
                    <a:pt x="2162" y="3820"/>
                  </a:lnTo>
                  <a:lnTo>
                    <a:pt x="2158" y="3820"/>
                  </a:lnTo>
                  <a:lnTo>
                    <a:pt x="2158" y="3820"/>
                  </a:lnTo>
                  <a:lnTo>
                    <a:pt x="2158" y="3820"/>
                  </a:lnTo>
                  <a:lnTo>
                    <a:pt x="2158" y="3820"/>
                  </a:lnTo>
                  <a:lnTo>
                    <a:pt x="2154" y="3820"/>
                  </a:lnTo>
                  <a:lnTo>
                    <a:pt x="2154" y="3820"/>
                  </a:lnTo>
                  <a:lnTo>
                    <a:pt x="2152" y="3820"/>
                  </a:lnTo>
                  <a:lnTo>
                    <a:pt x="2152" y="3820"/>
                  </a:lnTo>
                  <a:lnTo>
                    <a:pt x="2152" y="3820"/>
                  </a:lnTo>
                  <a:lnTo>
                    <a:pt x="2150" y="3820"/>
                  </a:lnTo>
                  <a:lnTo>
                    <a:pt x="2150" y="3822"/>
                  </a:lnTo>
                  <a:lnTo>
                    <a:pt x="2150" y="3822"/>
                  </a:lnTo>
                  <a:lnTo>
                    <a:pt x="2150" y="3822"/>
                  </a:lnTo>
                  <a:lnTo>
                    <a:pt x="2150" y="3822"/>
                  </a:lnTo>
                  <a:lnTo>
                    <a:pt x="2148" y="3824"/>
                  </a:lnTo>
                  <a:lnTo>
                    <a:pt x="2148" y="3824"/>
                  </a:lnTo>
                  <a:lnTo>
                    <a:pt x="2146" y="3822"/>
                  </a:lnTo>
                  <a:lnTo>
                    <a:pt x="2146" y="3822"/>
                  </a:lnTo>
                  <a:lnTo>
                    <a:pt x="2144" y="3822"/>
                  </a:lnTo>
                  <a:lnTo>
                    <a:pt x="2142" y="3824"/>
                  </a:lnTo>
                  <a:lnTo>
                    <a:pt x="2142" y="3824"/>
                  </a:lnTo>
                  <a:lnTo>
                    <a:pt x="2136" y="3824"/>
                  </a:lnTo>
                  <a:lnTo>
                    <a:pt x="2136" y="3824"/>
                  </a:lnTo>
                  <a:lnTo>
                    <a:pt x="2134" y="3824"/>
                  </a:lnTo>
                  <a:lnTo>
                    <a:pt x="2134" y="3824"/>
                  </a:lnTo>
                  <a:lnTo>
                    <a:pt x="2132" y="3824"/>
                  </a:lnTo>
                  <a:lnTo>
                    <a:pt x="2130" y="3824"/>
                  </a:lnTo>
                  <a:lnTo>
                    <a:pt x="2130" y="3824"/>
                  </a:lnTo>
                  <a:lnTo>
                    <a:pt x="2124" y="3824"/>
                  </a:lnTo>
                  <a:lnTo>
                    <a:pt x="2124" y="3824"/>
                  </a:lnTo>
                  <a:lnTo>
                    <a:pt x="2120" y="3824"/>
                  </a:lnTo>
                  <a:lnTo>
                    <a:pt x="2120" y="3824"/>
                  </a:lnTo>
                  <a:lnTo>
                    <a:pt x="2118" y="3824"/>
                  </a:lnTo>
                  <a:lnTo>
                    <a:pt x="2118" y="3824"/>
                  </a:lnTo>
                  <a:lnTo>
                    <a:pt x="2116" y="3824"/>
                  </a:lnTo>
                  <a:lnTo>
                    <a:pt x="2116" y="3824"/>
                  </a:lnTo>
                  <a:lnTo>
                    <a:pt x="2112" y="3824"/>
                  </a:lnTo>
                  <a:lnTo>
                    <a:pt x="2112" y="3824"/>
                  </a:lnTo>
                  <a:lnTo>
                    <a:pt x="2110" y="3824"/>
                  </a:lnTo>
                  <a:lnTo>
                    <a:pt x="2110" y="3824"/>
                  </a:lnTo>
                  <a:lnTo>
                    <a:pt x="2106" y="3824"/>
                  </a:lnTo>
                  <a:lnTo>
                    <a:pt x="2106" y="3824"/>
                  </a:lnTo>
                  <a:lnTo>
                    <a:pt x="2102" y="3824"/>
                  </a:lnTo>
                  <a:lnTo>
                    <a:pt x="2100" y="3824"/>
                  </a:lnTo>
                  <a:lnTo>
                    <a:pt x="2100" y="3824"/>
                  </a:lnTo>
                  <a:lnTo>
                    <a:pt x="2090" y="3824"/>
                  </a:lnTo>
                  <a:lnTo>
                    <a:pt x="2088" y="3822"/>
                  </a:lnTo>
                  <a:lnTo>
                    <a:pt x="2088" y="3822"/>
                  </a:lnTo>
                  <a:lnTo>
                    <a:pt x="2084" y="3822"/>
                  </a:lnTo>
                  <a:lnTo>
                    <a:pt x="2084" y="3822"/>
                  </a:lnTo>
                  <a:lnTo>
                    <a:pt x="2080" y="3824"/>
                  </a:lnTo>
                  <a:lnTo>
                    <a:pt x="2080" y="3824"/>
                  </a:lnTo>
                  <a:lnTo>
                    <a:pt x="2078" y="3824"/>
                  </a:lnTo>
                  <a:lnTo>
                    <a:pt x="2078" y="3824"/>
                  </a:lnTo>
                  <a:lnTo>
                    <a:pt x="2076" y="3824"/>
                  </a:lnTo>
                  <a:lnTo>
                    <a:pt x="2076" y="3824"/>
                  </a:lnTo>
                  <a:lnTo>
                    <a:pt x="2074" y="3826"/>
                  </a:lnTo>
                  <a:lnTo>
                    <a:pt x="2074" y="3826"/>
                  </a:lnTo>
                  <a:lnTo>
                    <a:pt x="2070" y="3826"/>
                  </a:lnTo>
                  <a:lnTo>
                    <a:pt x="2070" y="3826"/>
                  </a:lnTo>
                  <a:lnTo>
                    <a:pt x="2068" y="3826"/>
                  </a:lnTo>
                  <a:lnTo>
                    <a:pt x="2068" y="3826"/>
                  </a:lnTo>
                  <a:lnTo>
                    <a:pt x="2066" y="3826"/>
                  </a:lnTo>
                  <a:lnTo>
                    <a:pt x="2066" y="3826"/>
                  </a:lnTo>
                  <a:lnTo>
                    <a:pt x="2062" y="3828"/>
                  </a:lnTo>
                  <a:lnTo>
                    <a:pt x="2062" y="3828"/>
                  </a:lnTo>
                  <a:lnTo>
                    <a:pt x="2062" y="3828"/>
                  </a:lnTo>
                  <a:lnTo>
                    <a:pt x="2056" y="3828"/>
                  </a:lnTo>
                  <a:lnTo>
                    <a:pt x="2056" y="3828"/>
                  </a:lnTo>
                  <a:lnTo>
                    <a:pt x="2054" y="3826"/>
                  </a:lnTo>
                  <a:lnTo>
                    <a:pt x="2054" y="3826"/>
                  </a:lnTo>
                  <a:lnTo>
                    <a:pt x="2046" y="3826"/>
                  </a:lnTo>
                  <a:lnTo>
                    <a:pt x="2046" y="3826"/>
                  </a:lnTo>
                  <a:close/>
                  <a:moveTo>
                    <a:pt x="1402" y="750"/>
                  </a:moveTo>
                  <a:lnTo>
                    <a:pt x="1402" y="750"/>
                  </a:lnTo>
                  <a:lnTo>
                    <a:pt x="1402" y="750"/>
                  </a:lnTo>
                  <a:lnTo>
                    <a:pt x="1402" y="750"/>
                  </a:lnTo>
                  <a:close/>
                  <a:moveTo>
                    <a:pt x="1318" y="1172"/>
                  </a:moveTo>
                  <a:lnTo>
                    <a:pt x="1318" y="1172"/>
                  </a:lnTo>
                  <a:lnTo>
                    <a:pt x="1318" y="1172"/>
                  </a:lnTo>
                  <a:lnTo>
                    <a:pt x="1318" y="1172"/>
                  </a:lnTo>
                  <a:close/>
                  <a:moveTo>
                    <a:pt x="1670" y="1760"/>
                  </a:moveTo>
                  <a:lnTo>
                    <a:pt x="1670" y="1760"/>
                  </a:lnTo>
                  <a:lnTo>
                    <a:pt x="1668" y="1764"/>
                  </a:lnTo>
                  <a:lnTo>
                    <a:pt x="1668" y="1764"/>
                  </a:lnTo>
                  <a:lnTo>
                    <a:pt x="1668" y="1766"/>
                  </a:lnTo>
                  <a:lnTo>
                    <a:pt x="1668" y="1766"/>
                  </a:lnTo>
                  <a:lnTo>
                    <a:pt x="1666" y="1768"/>
                  </a:lnTo>
                  <a:lnTo>
                    <a:pt x="1666" y="1768"/>
                  </a:lnTo>
                  <a:lnTo>
                    <a:pt x="1666" y="1770"/>
                  </a:lnTo>
                  <a:lnTo>
                    <a:pt x="1666" y="1770"/>
                  </a:lnTo>
                  <a:lnTo>
                    <a:pt x="1662" y="1774"/>
                  </a:lnTo>
                  <a:lnTo>
                    <a:pt x="1662" y="1774"/>
                  </a:lnTo>
                  <a:lnTo>
                    <a:pt x="1660" y="1776"/>
                  </a:lnTo>
                  <a:lnTo>
                    <a:pt x="1660" y="1776"/>
                  </a:lnTo>
                  <a:lnTo>
                    <a:pt x="1658" y="1778"/>
                  </a:lnTo>
                  <a:lnTo>
                    <a:pt x="1658" y="1778"/>
                  </a:lnTo>
                  <a:lnTo>
                    <a:pt x="1658" y="1782"/>
                  </a:lnTo>
                  <a:lnTo>
                    <a:pt x="1658" y="1782"/>
                  </a:lnTo>
                  <a:lnTo>
                    <a:pt x="1658" y="1784"/>
                  </a:lnTo>
                  <a:lnTo>
                    <a:pt x="1658" y="1784"/>
                  </a:lnTo>
                  <a:lnTo>
                    <a:pt x="1658" y="1784"/>
                  </a:lnTo>
                  <a:lnTo>
                    <a:pt x="1658" y="1784"/>
                  </a:lnTo>
                  <a:lnTo>
                    <a:pt x="1654" y="1786"/>
                  </a:lnTo>
                  <a:lnTo>
                    <a:pt x="1654" y="1786"/>
                  </a:lnTo>
                  <a:lnTo>
                    <a:pt x="1652" y="1788"/>
                  </a:lnTo>
                  <a:lnTo>
                    <a:pt x="1652" y="1788"/>
                  </a:lnTo>
                  <a:lnTo>
                    <a:pt x="1648" y="1790"/>
                  </a:lnTo>
                  <a:lnTo>
                    <a:pt x="1646" y="1792"/>
                  </a:lnTo>
                  <a:lnTo>
                    <a:pt x="1646" y="1794"/>
                  </a:lnTo>
                  <a:lnTo>
                    <a:pt x="1646" y="1794"/>
                  </a:lnTo>
                  <a:lnTo>
                    <a:pt x="1646" y="1794"/>
                  </a:lnTo>
                  <a:lnTo>
                    <a:pt x="1646" y="1794"/>
                  </a:lnTo>
                  <a:lnTo>
                    <a:pt x="1642" y="1798"/>
                  </a:lnTo>
                  <a:lnTo>
                    <a:pt x="1642" y="1798"/>
                  </a:lnTo>
                  <a:lnTo>
                    <a:pt x="1642" y="1800"/>
                  </a:lnTo>
                  <a:lnTo>
                    <a:pt x="1642" y="1800"/>
                  </a:lnTo>
                  <a:lnTo>
                    <a:pt x="1642" y="1804"/>
                  </a:lnTo>
                  <a:lnTo>
                    <a:pt x="1642" y="1804"/>
                  </a:lnTo>
                  <a:lnTo>
                    <a:pt x="1640" y="1804"/>
                  </a:lnTo>
                  <a:lnTo>
                    <a:pt x="1640" y="1804"/>
                  </a:lnTo>
                  <a:lnTo>
                    <a:pt x="1638" y="1806"/>
                  </a:lnTo>
                  <a:lnTo>
                    <a:pt x="1638" y="1806"/>
                  </a:lnTo>
                  <a:lnTo>
                    <a:pt x="1636" y="1808"/>
                  </a:lnTo>
                  <a:lnTo>
                    <a:pt x="1636" y="1808"/>
                  </a:lnTo>
                  <a:lnTo>
                    <a:pt x="1636" y="1810"/>
                  </a:lnTo>
                  <a:lnTo>
                    <a:pt x="1636" y="1810"/>
                  </a:lnTo>
                  <a:lnTo>
                    <a:pt x="1632" y="1816"/>
                  </a:lnTo>
                  <a:lnTo>
                    <a:pt x="1632" y="1816"/>
                  </a:lnTo>
                  <a:lnTo>
                    <a:pt x="1630" y="1816"/>
                  </a:lnTo>
                  <a:lnTo>
                    <a:pt x="1630" y="1816"/>
                  </a:lnTo>
                  <a:lnTo>
                    <a:pt x="1626" y="1820"/>
                  </a:lnTo>
                  <a:lnTo>
                    <a:pt x="1626" y="1820"/>
                  </a:lnTo>
                  <a:lnTo>
                    <a:pt x="1624" y="1822"/>
                  </a:lnTo>
                  <a:lnTo>
                    <a:pt x="1624" y="1822"/>
                  </a:lnTo>
                  <a:lnTo>
                    <a:pt x="1622" y="1826"/>
                  </a:lnTo>
                  <a:lnTo>
                    <a:pt x="1622" y="1826"/>
                  </a:lnTo>
                  <a:lnTo>
                    <a:pt x="1618" y="1832"/>
                  </a:lnTo>
                  <a:lnTo>
                    <a:pt x="1618" y="1832"/>
                  </a:lnTo>
                  <a:lnTo>
                    <a:pt x="1618" y="1832"/>
                  </a:lnTo>
                  <a:lnTo>
                    <a:pt x="1618" y="1836"/>
                  </a:lnTo>
                  <a:lnTo>
                    <a:pt x="1618" y="1836"/>
                  </a:lnTo>
                  <a:lnTo>
                    <a:pt x="1616" y="1838"/>
                  </a:lnTo>
                  <a:lnTo>
                    <a:pt x="1616" y="1838"/>
                  </a:lnTo>
                  <a:lnTo>
                    <a:pt x="1614" y="1840"/>
                  </a:lnTo>
                  <a:lnTo>
                    <a:pt x="1614" y="1840"/>
                  </a:lnTo>
                  <a:lnTo>
                    <a:pt x="1612" y="1844"/>
                  </a:lnTo>
                  <a:lnTo>
                    <a:pt x="1612" y="1844"/>
                  </a:lnTo>
                  <a:lnTo>
                    <a:pt x="1610" y="1846"/>
                  </a:lnTo>
                  <a:lnTo>
                    <a:pt x="1610" y="1846"/>
                  </a:lnTo>
                  <a:lnTo>
                    <a:pt x="1608" y="1848"/>
                  </a:lnTo>
                  <a:lnTo>
                    <a:pt x="1606" y="1850"/>
                  </a:lnTo>
                  <a:lnTo>
                    <a:pt x="1606" y="1850"/>
                  </a:lnTo>
                  <a:lnTo>
                    <a:pt x="1604" y="1854"/>
                  </a:lnTo>
                  <a:lnTo>
                    <a:pt x="1604" y="1854"/>
                  </a:lnTo>
                  <a:lnTo>
                    <a:pt x="1604" y="1856"/>
                  </a:lnTo>
                  <a:lnTo>
                    <a:pt x="1604" y="1856"/>
                  </a:lnTo>
                  <a:lnTo>
                    <a:pt x="1604" y="1856"/>
                  </a:lnTo>
                  <a:lnTo>
                    <a:pt x="1604" y="1856"/>
                  </a:lnTo>
                  <a:lnTo>
                    <a:pt x="1598" y="1858"/>
                  </a:lnTo>
                  <a:lnTo>
                    <a:pt x="1598" y="1858"/>
                  </a:lnTo>
                  <a:lnTo>
                    <a:pt x="1596" y="1860"/>
                  </a:lnTo>
                  <a:lnTo>
                    <a:pt x="1596" y="1860"/>
                  </a:lnTo>
                  <a:lnTo>
                    <a:pt x="1596" y="1862"/>
                  </a:lnTo>
                  <a:lnTo>
                    <a:pt x="1596" y="1862"/>
                  </a:lnTo>
                  <a:lnTo>
                    <a:pt x="1594" y="1864"/>
                  </a:lnTo>
                  <a:lnTo>
                    <a:pt x="1594" y="1864"/>
                  </a:lnTo>
                  <a:lnTo>
                    <a:pt x="1590" y="1866"/>
                  </a:lnTo>
                  <a:lnTo>
                    <a:pt x="1590" y="1866"/>
                  </a:lnTo>
                  <a:lnTo>
                    <a:pt x="1590" y="1866"/>
                  </a:lnTo>
                  <a:lnTo>
                    <a:pt x="1590" y="1866"/>
                  </a:lnTo>
                  <a:lnTo>
                    <a:pt x="1586" y="1870"/>
                  </a:lnTo>
                  <a:lnTo>
                    <a:pt x="1586" y="1870"/>
                  </a:lnTo>
                  <a:lnTo>
                    <a:pt x="1584" y="1870"/>
                  </a:lnTo>
                  <a:lnTo>
                    <a:pt x="1584" y="1870"/>
                  </a:lnTo>
                  <a:lnTo>
                    <a:pt x="1582" y="1874"/>
                  </a:lnTo>
                  <a:lnTo>
                    <a:pt x="1582" y="1874"/>
                  </a:lnTo>
                  <a:lnTo>
                    <a:pt x="1580" y="1876"/>
                  </a:lnTo>
                  <a:lnTo>
                    <a:pt x="1580" y="1876"/>
                  </a:lnTo>
                  <a:lnTo>
                    <a:pt x="1578" y="1878"/>
                  </a:lnTo>
                  <a:lnTo>
                    <a:pt x="1578" y="1878"/>
                  </a:lnTo>
                  <a:lnTo>
                    <a:pt x="1576" y="1882"/>
                  </a:lnTo>
                  <a:lnTo>
                    <a:pt x="1576" y="1882"/>
                  </a:lnTo>
                  <a:lnTo>
                    <a:pt x="1576" y="1884"/>
                  </a:lnTo>
                  <a:lnTo>
                    <a:pt x="1576" y="1884"/>
                  </a:lnTo>
                  <a:lnTo>
                    <a:pt x="1574" y="1884"/>
                  </a:lnTo>
                  <a:lnTo>
                    <a:pt x="1574" y="1884"/>
                  </a:lnTo>
                  <a:lnTo>
                    <a:pt x="1572" y="1888"/>
                  </a:lnTo>
                  <a:lnTo>
                    <a:pt x="1572" y="1888"/>
                  </a:lnTo>
                  <a:lnTo>
                    <a:pt x="1570" y="1892"/>
                  </a:lnTo>
                  <a:lnTo>
                    <a:pt x="1570" y="1892"/>
                  </a:lnTo>
                  <a:lnTo>
                    <a:pt x="1570" y="1894"/>
                  </a:lnTo>
                  <a:lnTo>
                    <a:pt x="1570" y="1894"/>
                  </a:lnTo>
                  <a:lnTo>
                    <a:pt x="1570" y="1896"/>
                  </a:lnTo>
                  <a:lnTo>
                    <a:pt x="1570" y="1896"/>
                  </a:lnTo>
                  <a:lnTo>
                    <a:pt x="1568" y="1900"/>
                  </a:lnTo>
                  <a:lnTo>
                    <a:pt x="1568" y="1900"/>
                  </a:lnTo>
                  <a:lnTo>
                    <a:pt x="1566" y="1904"/>
                  </a:lnTo>
                  <a:lnTo>
                    <a:pt x="1566" y="1904"/>
                  </a:lnTo>
                  <a:lnTo>
                    <a:pt x="1564" y="1908"/>
                  </a:lnTo>
                  <a:lnTo>
                    <a:pt x="1564" y="1908"/>
                  </a:lnTo>
                  <a:lnTo>
                    <a:pt x="1562" y="1910"/>
                  </a:lnTo>
                  <a:lnTo>
                    <a:pt x="1562" y="1910"/>
                  </a:lnTo>
                  <a:lnTo>
                    <a:pt x="1560" y="1912"/>
                  </a:lnTo>
                  <a:lnTo>
                    <a:pt x="1560" y="1912"/>
                  </a:lnTo>
                  <a:lnTo>
                    <a:pt x="1558" y="1914"/>
                  </a:lnTo>
                  <a:lnTo>
                    <a:pt x="1558" y="1914"/>
                  </a:lnTo>
                  <a:lnTo>
                    <a:pt x="1556" y="1916"/>
                  </a:lnTo>
                  <a:lnTo>
                    <a:pt x="1556" y="1916"/>
                  </a:lnTo>
                  <a:lnTo>
                    <a:pt x="1554" y="1918"/>
                  </a:lnTo>
                  <a:lnTo>
                    <a:pt x="1554" y="1918"/>
                  </a:lnTo>
                  <a:lnTo>
                    <a:pt x="1552" y="1920"/>
                  </a:lnTo>
                  <a:lnTo>
                    <a:pt x="1552" y="1920"/>
                  </a:lnTo>
                  <a:lnTo>
                    <a:pt x="1550" y="1922"/>
                  </a:lnTo>
                  <a:lnTo>
                    <a:pt x="1550" y="1922"/>
                  </a:lnTo>
                  <a:lnTo>
                    <a:pt x="1548" y="1924"/>
                  </a:lnTo>
                  <a:lnTo>
                    <a:pt x="1548" y="1924"/>
                  </a:lnTo>
                  <a:lnTo>
                    <a:pt x="1546" y="1924"/>
                  </a:lnTo>
                  <a:lnTo>
                    <a:pt x="1546" y="1924"/>
                  </a:lnTo>
                  <a:lnTo>
                    <a:pt x="1542" y="1926"/>
                  </a:lnTo>
                  <a:lnTo>
                    <a:pt x="1542" y="1926"/>
                  </a:lnTo>
                  <a:lnTo>
                    <a:pt x="1540" y="1930"/>
                  </a:lnTo>
                  <a:lnTo>
                    <a:pt x="1540" y="1930"/>
                  </a:lnTo>
                  <a:lnTo>
                    <a:pt x="1540" y="1932"/>
                  </a:lnTo>
                  <a:lnTo>
                    <a:pt x="1540" y="1932"/>
                  </a:lnTo>
                  <a:lnTo>
                    <a:pt x="1538" y="1932"/>
                  </a:lnTo>
                  <a:lnTo>
                    <a:pt x="1538" y="1932"/>
                  </a:lnTo>
                  <a:lnTo>
                    <a:pt x="1534" y="1936"/>
                  </a:lnTo>
                  <a:lnTo>
                    <a:pt x="1534" y="1936"/>
                  </a:lnTo>
                  <a:lnTo>
                    <a:pt x="1532" y="1940"/>
                  </a:lnTo>
                  <a:lnTo>
                    <a:pt x="1532" y="1940"/>
                  </a:lnTo>
                  <a:lnTo>
                    <a:pt x="1532" y="1942"/>
                  </a:lnTo>
                  <a:lnTo>
                    <a:pt x="1532" y="1942"/>
                  </a:lnTo>
                  <a:lnTo>
                    <a:pt x="1532" y="1946"/>
                  </a:lnTo>
                  <a:lnTo>
                    <a:pt x="1532" y="1950"/>
                  </a:lnTo>
                  <a:lnTo>
                    <a:pt x="1532" y="1950"/>
                  </a:lnTo>
                  <a:lnTo>
                    <a:pt x="1534" y="1952"/>
                  </a:lnTo>
                  <a:lnTo>
                    <a:pt x="1540" y="1952"/>
                  </a:lnTo>
                  <a:lnTo>
                    <a:pt x="1540" y="1952"/>
                  </a:lnTo>
                  <a:lnTo>
                    <a:pt x="1542" y="1952"/>
                  </a:lnTo>
                  <a:lnTo>
                    <a:pt x="1542" y="1952"/>
                  </a:lnTo>
                  <a:lnTo>
                    <a:pt x="1546" y="1952"/>
                  </a:lnTo>
                  <a:lnTo>
                    <a:pt x="1546" y="1952"/>
                  </a:lnTo>
                  <a:lnTo>
                    <a:pt x="1548" y="1952"/>
                  </a:lnTo>
                  <a:lnTo>
                    <a:pt x="1548" y="1952"/>
                  </a:lnTo>
                  <a:lnTo>
                    <a:pt x="1552" y="1952"/>
                  </a:lnTo>
                  <a:lnTo>
                    <a:pt x="1552" y="1952"/>
                  </a:lnTo>
                  <a:lnTo>
                    <a:pt x="1554" y="1952"/>
                  </a:lnTo>
                  <a:lnTo>
                    <a:pt x="1554" y="1952"/>
                  </a:lnTo>
                  <a:lnTo>
                    <a:pt x="1556" y="1952"/>
                  </a:lnTo>
                  <a:lnTo>
                    <a:pt x="1556" y="1952"/>
                  </a:lnTo>
                  <a:lnTo>
                    <a:pt x="1556" y="1952"/>
                  </a:lnTo>
                  <a:lnTo>
                    <a:pt x="1560" y="1952"/>
                  </a:lnTo>
                  <a:lnTo>
                    <a:pt x="1560" y="1952"/>
                  </a:lnTo>
                  <a:lnTo>
                    <a:pt x="1562" y="1950"/>
                  </a:lnTo>
                  <a:lnTo>
                    <a:pt x="1562" y="1950"/>
                  </a:lnTo>
                  <a:lnTo>
                    <a:pt x="1568" y="1950"/>
                  </a:lnTo>
                  <a:lnTo>
                    <a:pt x="1568" y="1950"/>
                  </a:lnTo>
                  <a:lnTo>
                    <a:pt x="1570" y="1950"/>
                  </a:lnTo>
                  <a:lnTo>
                    <a:pt x="1574" y="1950"/>
                  </a:lnTo>
                  <a:lnTo>
                    <a:pt x="1574" y="1950"/>
                  </a:lnTo>
                  <a:lnTo>
                    <a:pt x="1576" y="1950"/>
                  </a:lnTo>
                  <a:lnTo>
                    <a:pt x="1578" y="1950"/>
                  </a:lnTo>
                  <a:lnTo>
                    <a:pt x="1578" y="1950"/>
                  </a:lnTo>
                  <a:lnTo>
                    <a:pt x="1580" y="1950"/>
                  </a:lnTo>
                  <a:lnTo>
                    <a:pt x="1580" y="1950"/>
                  </a:lnTo>
                  <a:lnTo>
                    <a:pt x="1584" y="1950"/>
                  </a:lnTo>
                  <a:lnTo>
                    <a:pt x="1584" y="1950"/>
                  </a:lnTo>
                  <a:lnTo>
                    <a:pt x="1584" y="1950"/>
                  </a:lnTo>
                  <a:lnTo>
                    <a:pt x="1588" y="1950"/>
                  </a:lnTo>
                  <a:lnTo>
                    <a:pt x="1590" y="1950"/>
                  </a:lnTo>
                  <a:lnTo>
                    <a:pt x="1590" y="1950"/>
                  </a:lnTo>
                  <a:lnTo>
                    <a:pt x="1592" y="1950"/>
                  </a:lnTo>
                  <a:lnTo>
                    <a:pt x="1592" y="1950"/>
                  </a:lnTo>
                  <a:lnTo>
                    <a:pt x="1596" y="1950"/>
                  </a:lnTo>
                  <a:lnTo>
                    <a:pt x="1596" y="1950"/>
                  </a:lnTo>
                  <a:lnTo>
                    <a:pt x="1600" y="1952"/>
                  </a:lnTo>
                  <a:lnTo>
                    <a:pt x="1600" y="1952"/>
                  </a:lnTo>
                  <a:lnTo>
                    <a:pt x="1602" y="1952"/>
                  </a:lnTo>
                  <a:lnTo>
                    <a:pt x="1602" y="1952"/>
                  </a:lnTo>
                  <a:lnTo>
                    <a:pt x="1606" y="1952"/>
                  </a:lnTo>
                  <a:lnTo>
                    <a:pt x="1606" y="1952"/>
                  </a:lnTo>
                  <a:lnTo>
                    <a:pt x="1610" y="1952"/>
                  </a:lnTo>
                  <a:lnTo>
                    <a:pt x="1610" y="1952"/>
                  </a:lnTo>
                  <a:lnTo>
                    <a:pt x="1612" y="1952"/>
                  </a:lnTo>
                  <a:lnTo>
                    <a:pt x="1612" y="1952"/>
                  </a:lnTo>
                  <a:lnTo>
                    <a:pt x="1616" y="1952"/>
                  </a:lnTo>
                  <a:lnTo>
                    <a:pt x="1616" y="1952"/>
                  </a:lnTo>
                  <a:lnTo>
                    <a:pt x="1618" y="1952"/>
                  </a:lnTo>
                  <a:lnTo>
                    <a:pt x="1618" y="1952"/>
                  </a:lnTo>
                  <a:lnTo>
                    <a:pt x="1620" y="1952"/>
                  </a:lnTo>
                  <a:lnTo>
                    <a:pt x="1620" y="1952"/>
                  </a:lnTo>
                  <a:lnTo>
                    <a:pt x="1624" y="1954"/>
                  </a:lnTo>
                  <a:lnTo>
                    <a:pt x="1624" y="1954"/>
                  </a:lnTo>
                  <a:lnTo>
                    <a:pt x="1628" y="1954"/>
                  </a:lnTo>
                  <a:lnTo>
                    <a:pt x="1628" y="1954"/>
                  </a:lnTo>
                  <a:lnTo>
                    <a:pt x="1630" y="1952"/>
                  </a:lnTo>
                  <a:lnTo>
                    <a:pt x="1630" y="1952"/>
                  </a:lnTo>
                  <a:lnTo>
                    <a:pt x="1630" y="1952"/>
                  </a:lnTo>
                  <a:lnTo>
                    <a:pt x="1632" y="1952"/>
                  </a:lnTo>
                  <a:lnTo>
                    <a:pt x="1632" y="1952"/>
                  </a:lnTo>
                  <a:lnTo>
                    <a:pt x="1636" y="1954"/>
                  </a:lnTo>
                  <a:lnTo>
                    <a:pt x="1636" y="1954"/>
                  </a:lnTo>
                  <a:lnTo>
                    <a:pt x="1638" y="1952"/>
                  </a:lnTo>
                  <a:lnTo>
                    <a:pt x="1638" y="1952"/>
                  </a:lnTo>
                  <a:lnTo>
                    <a:pt x="1642" y="1952"/>
                  </a:lnTo>
                  <a:lnTo>
                    <a:pt x="1642" y="1952"/>
                  </a:lnTo>
                  <a:lnTo>
                    <a:pt x="1642" y="1952"/>
                  </a:lnTo>
                  <a:lnTo>
                    <a:pt x="1642" y="1952"/>
                  </a:lnTo>
                  <a:lnTo>
                    <a:pt x="1644" y="1952"/>
                  </a:lnTo>
                  <a:lnTo>
                    <a:pt x="1644" y="1952"/>
                  </a:lnTo>
                  <a:lnTo>
                    <a:pt x="1650" y="1952"/>
                  </a:lnTo>
                  <a:lnTo>
                    <a:pt x="1650" y="1952"/>
                  </a:lnTo>
                  <a:lnTo>
                    <a:pt x="1656" y="1952"/>
                  </a:lnTo>
                  <a:lnTo>
                    <a:pt x="1656" y="1952"/>
                  </a:lnTo>
                  <a:lnTo>
                    <a:pt x="1658" y="1952"/>
                  </a:lnTo>
                  <a:lnTo>
                    <a:pt x="1658" y="1952"/>
                  </a:lnTo>
                  <a:lnTo>
                    <a:pt x="1660" y="1952"/>
                  </a:lnTo>
                  <a:lnTo>
                    <a:pt x="1660" y="1952"/>
                  </a:lnTo>
                  <a:lnTo>
                    <a:pt x="1664" y="1952"/>
                  </a:lnTo>
                  <a:lnTo>
                    <a:pt x="1664" y="1952"/>
                  </a:lnTo>
                  <a:lnTo>
                    <a:pt x="1664" y="1952"/>
                  </a:lnTo>
                  <a:lnTo>
                    <a:pt x="1668" y="1952"/>
                  </a:lnTo>
                  <a:lnTo>
                    <a:pt x="1668" y="1952"/>
                  </a:lnTo>
                  <a:lnTo>
                    <a:pt x="1670" y="1952"/>
                  </a:lnTo>
                  <a:lnTo>
                    <a:pt x="1670" y="1952"/>
                  </a:lnTo>
                  <a:lnTo>
                    <a:pt x="1672" y="1950"/>
                  </a:lnTo>
                  <a:lnTo>
                    <a:pt x="1672" y="1950"/>
                  </a:lnTo>
                  <a:lnTo>
                    <a:pt x="1676" y="1950"/>
                  </a:lnTo>
                  <a:lnTo>
                    <a:pt x="1676" y="1950"/>
                  </a:lnTo>
                  <a:lnTo>
                    <a:pt x="1680" y="1950"/>
                  </a:lnTo>
                  <a:lnTo>
                    <a:pt x="1680" y="1950"/>
                  </a:lnTo>
                  <a:lnTo>
                    <a:pt x="1682" y="1950"/>
                  </a:lnTo>
                  <a:lnTo>
                    <a:pt x="1682" y="1950"/>
                  </a:lnTo>
                  <a:lnTo>
                    <a:pt x="1686" y="1948"/>
                  </a:lnTo>
                  <a:lnTo>
                    <a:pt x="1688" y="1948"/>
                  </a:lnTo>
                  <a:lnTo>
                    <a:pt x="1688" y="1948"/>
                  </a:lnTo>
                  <a:lnTo>
                    <a:pt x="1692" y="1948"/>
                  </a:lnTo>
                  <a:lnTo>
                    <a:pt x="1692" y="1948"/>
                  </a:lnTo>
                  <a:lnTo>
                    <a:pt x="1694" y="1948"/>
                  </a:lnTo>
                  <a:lnTo>
                    <a:pt x="1694" y="1948"/>
                  </a:lnTo>
                  <a:lnTo>
                    <a:pt x="1698" y="1948"/>
                  </a:lnTo>
                  <a:lnTo>
                    <a:pt x="1698" y="1948"/>
                  </a:lnTo>
                  <a:lnTo>
                    <a:pt x="1700" y="1948"/>
                  </a:lnTo>
                  <a:lnTo>
                    <a:pt x="1700" y="1948"/>
                  </a:lnTo>
                  <a:lnTo>
                    <a:pt x="1702" y="1948"/>
                  </a:lnTo>
                  <a:lnTo>
                    <a:pt x="1702" y="1948"/>
                  </a:lnTo>
                  <a:lnTo>
                    <a:pt x="1708" y="1948"/>
                  </a:lnTo>
                  <a:lnTo>
                    <a:pt x="1708" y="1948"/>
                  </a:lnTo>
                  <a:lnTo>
                    <a:pt x="1708" y="1948"/>
                  </a:lnTo>
                  <a:lnTo>
                    <a:pt x="1716" y="1950"/>
                  </a:lnTo>
                  <a:lnTo>
                    <a:pt x="1720" y="1950"/>
                  </a:lnTo>
                  <a:lnTo>
                    <a:pt x="1720" y="1950"/>
                  </a:lnTo>
                  <a:lnTo>
                    <a:pt x="1726" y="1950"/>
                  </a:lnTo>
                  <a:lnTo>
                    <a:pt x="1726" y="1950"/>
                  </a:lnTo>
                  <a:lnTo>
                    <a:pt x="1728" y="1950"/>
                  </a:lnTo>
                  <a:lnTo>
                    <a:pt x="1728" y="1950"/>
                  </a:lnTo>
                  <a:lnTo>
                    <a:pt x="1736" y="1950"/>
                  </a:lnTo>
                  <a:lnTo>
                    <a:pt x="1736" y="1950"/>
                  </a:lnTo>
                  <a:lnTo>
                    <a:pt x="1736" y="1948"/>
                  </a:lnTo>
                  <a:lnTo>
                    <a:pt x="1736" y="1948"/>
                  </a:lnTo>
                  <a:lnTo>
                    <a:pt x="1740" y="1948"/>
                  </a:lnTo>
                  <a:lnTo>
                    <a:pt x="1740" y="1948"/>
                  </a:lnTo>
                  <a:lnTo>
                    <a:pt x="1744" y="1948"/>
                  </a:lnTo>
                  <a:lnTo>
                    <a:pt x="1744" y="1948"/>
                  </a:lnTo>
                  <a:lnTo>
                    <a:pt x="1748" y="1948"/>
                  </a:lnTo>
                  <a:lnTo>
                    <a:pt x="1748" y="1948"/>
                  </a:lnTo>
                  <a:lnTo>
                    <a:pt x="1752" y="1948"/>
                  </a:lnTo>
                  <a:lnTo>
                    <a:pt x="1752" y="1948"/>
                  </a:lnTo>
                  <a:lnTo>
                    <a:pt x="1756" y="1946"/>
                  </a:lnTo>
                  <a:lnTo>
                    <a:pt x="1756" y="1946"/>
                  </a:lnTo>
                  <a:lnTo>
                    <a:pt x="1758" y="1946"/>
                  </a:lnTo>
                  <a:lnTo>
                    <a:pt x="1758" y="1946"/>
                  </a:lnTo>
                  <a:lnTo>
                    <a:pt x="1758" y="1946"/>
                  </a:lnTo>
                  <a:lnTo>
                    <a:pt x="1758" y="1946"/>
                  </a:lnTo>
                  <a:lnTo>
                    <a:pt x="1760" y="1946"/>
                  </a:lnTo>
                  <a:lnTo>
                    <a:pt x="1760" y="1946"/>
                  </a:lnTo>
                  <a:lnTo>
                    <a:pt x="1764" y="1948"/>
                  </a:lnTo>
                  <a:lnTo>
                    <a:pt x="1764" y="1948"/>
                  </a:lnTo>
                  <a:lnTo>
                    <a:pt x="1768" y="1948"/>
                  </a:lnTo>
                  <a:lnTo>
                    <a:pt x="1768" y="1948"/>
                  </a:lnTo>
                  <a:lnTo>
                    <a:pt x="1770" y="1948"/>
                  </a:lnTo>
                  <a:lnTo>
                    <a:pt x="1770" y="1948"/>
                  </a:lnTo>
                  <a:lnTo>
                    <a:pt x="1770" y="1948"/>
                  </a:lnTo>
                  <a:lnTo>
                    <a:pt x="1770" y="1948"/>
                  </a:lnTo>
                  <a:lnTo>
                    <a:pt x="1778" y="1948"/>
                  </a:lnTo>
                  <a:lnTo>
                    <a:pt x="1782" y="1948"/>
                  </a:lnTo>
                  <a:lnTo>
                    <a:pt x="1782" y="1948"/>
                  </a:lnTo>
                  <a:lnTo>
                    <a:pt x="1786" y="1946"/>
                  </a:lnTo>
                  <a:lnTo>
                    <a:pt x="1786" y="1946"/>
                  </a:lnTo>
                  <a:lnTo>
                    <a:pt x="1790" y="1946"/>
                  </a:lnTo>
                  <a:lnTo>
                    <a:pt x="1790" y="1946"/>
                  </a:lnTo>
                  <a:lnTo>
                    <a:pt x="1796" y="1946"/>
                  </a:lnTo>
                  <a:lnTo>
                    <a:pt x="1796" y="1946"/>
                  </a:lnTo>
                  <a:lnTo>
                    <a:pt x="1798" y="1946"/>
                  </a:lnTo>
                  <a:lnTo>
                    <a:pt x="1798" y="1946"/>
                  </a:lnTo>
                  <a:lnTo>
                    <a:pt x="1804" y="1946"/>
                  </a:lnTo>
                  <a:lnTo>
                    <a:pt x="1806" y="1946"/>
                  </a:lnTo>
                  <a:lnTo>
                    <a:pt x="1808" y="1946"/>
                  </a:lnTo>
                  <a:lnTo>
                    <a:pt x="1808" y="1946"/>
                  </a:lnTo>
                  <a:lnTo>
                    <a:pt x="1810" y="1946"/>
                  </a:lnTo>
                  <a:lnTo>
                    <a:pt x="1810" y="1946"/>
                  </a:lnTo>
                  <a:lnTo>
                    <a:pt x="1812" y="1946"/>
                  </a:lnTo>
                  <a:lnTo>
                    <a:pt x="1812" y="1946"/>
                  </a:lnTo>
                  <a:lnTo>
                    <a:pt x="1814" y="1948"/>
                  </a:lnTo>
                  <a:lnTo>
                    <a:pt x="1814" y="1948"/>
                  </a:lnTo>
                  <a:lnTo>
                    <a:pt x="1814" y="1948"/>
                  </a:lnTo>
                  <a:lnTo>
                    <a:pt x="1814" y="1948"/>
                  </a:lnTo>
                  <a:lnTo>
                    <a:pt x="1814" y="1950"/>
                  </a:lnTo>
                  <a:lnTo>
                    <a:pt x="1814" y="1950"/>
                  </a:lnTo>
                  <a:lnTo>
                    <a:pt x="1812" y="1954"/>
                  </a:lnTo>
                  <a:lnTo>
                    <a:pt x="1812" y="1954"/>
                  </a:lnTo>
                  <a:lnTo>
                    <a:pt x="1810" y="1954"/>
                  </a:lnTo>
                  <a:lnTo>
                    <a:pt x="1810" y="1954"/>
                  </a:lnTo>
                  <a:lnTo>
                    <a:pt x="1810" y="1958"/>
                  </a:lnTo>
                  <a:lnTo>
                    <a:pt x="1810" y="1958"/>
                  </a:lnTo>
                  <a:lnTo>
                    <a:pt x="1808" y="1964"/>
                  </a:lnTo>
                  <a:lnTo>
                    <a:pt x="1808" y="1964"/>
                  </a:lnTo>
                  <a:lnTo>
                    <a:pt x="1808" y="1966"/>
                  </a:lnTo>
                  <a:lnTo>
                    <a:pt x="1808" y="1970"/>
                  </a:lnTo>
                  <a:lnTo>
                    <a:pt x="1808" y="1970"/>
                  </a:lnTo>
                  <a:lnTo>
                    <a:pt x="1810" y="1970"/>
                  </a:lnTo>
                  <a:lnTo>
                    <a:pt x="1810" y="1970"/>
                  </a:lnTo>
                  <a:lnTo>
                    <a:pt x="1808" y="1972"/>
                  </a:lnTo>
                  <a:lnTo>
                    <a:pt x="1808" y="1972"/>
                  </a:lnTo>
                  <a:lnTo>
                    <a:pt x="1806" y="1974"/>
                  </a:lnTo>
                  <a:lnTo>
                    <a:pt x="1806" y="1974"/>
                  </a:lnTo>
                  <a:lnTo>
                    <a:pt x="1806" y="1978"/>
                  </a:lnTo>
                  <a:lnTo>
                    <a:pt x="1806" y="1978"/>
                  </a:lnTo>
                  <a:lnTo>
                    <a:pt x="1804" y="1982"/>
                  </a:lnTo>
                  <a:lnTo>
                    <a:pt x="1804" y="1982"/>
                  </a:lnTo>
                  <a:lnTo>
                    <a:pt x="1804" y="1988"/>
                  </a:lnTo>
                  <a:lnTo>
                    <a:pt x="1804" y="1988"/>
                  </a:lnTo>
                  <a:lnTo>
                    <a:pt x="1804" y="1990"/>
                  </a:lnTo>
                  <a:lnTo>
                    <a:pt x="1804" y="1990"/>
                  </a:lnTo>
                  <a:lnTo>
                    <a:pt x="1806" y="1994"/>
                  </a:lnTo>
                  <a:lnTo>
                    <a:pt x="1806" y="1994"/>
                  </a:lnTo>
                  <a:lnTo>
                    <a:pt x="1804" y="1996"/>
                  </a:lnTo>
                  <a:lnTo>
                    <a:pt x="1804" y="1996"/>
                  </a:lnTo>
                  <a:lnTo>
                    <a:pt x="1804" y="2000"/>
                  </a:lnTo>
                  <a:lnTo>
                    <a:pt x="1804" y="2000"/>
                  </a:lnTo>
                  <a:lnTo>
                    <a:pt x="1804" y="2004"/>
                  </a:lnTo>
                  <a:lnTo>
                    <a:pt x="1804" y="2004"/>
                  </a:lnTo>
                  <a:lnTo>
                    <a:pt x="1802" y="2010"/>
                  </a:lnTo>
                  <a:lnTo>
                    <a:pt x="1802" y="2010"/>
                  </a:lnTo>
                  <a:lnTo>
                    <a:pt x="1802" y="2010"/>
                  </a:lnTo>
                  <a:lnTo>
                    <a:pt x="1800" y="2014"/>
                  </a:lnTo>
                  <a:lnTo>
                    <a:pt x="1800" y="2014"/>
                  </a:lnTo>
                  <a:lnTo>
                    <a:pt x="1800" y="2016"/>
                  </a:lnTo>
                  <a:lnTo>
                    <a:pt x="1800" y="2016"/>
                  </a:lnTo>
                  <a:lnTo>
                    <a:pt x="1800" y="2018"/>
                  </a:lnTo>
                  <a:lnTo>
                    <a:pt x="1800" y="2018"/>
                  </a:lnTo>
                  <a:lnTo>
                    <a:pt x="1798" y="2022"/>
                  </a:lnTo>
                  <a:lnTo>
                    <a:pt x="1798" y="2022"/>
                  </a:lnTo>
                  <a:lnTo>
                    <a:pt x="1798" y="2026"/>
                  </a:lnTo>
                  <a:lnTo>
                    <a:pt x="1798" y="2026"/>
                  </a:lnTo>
                  <a:lnTo>
                    <a:pt x="1798" y="2028"/>
                  </a:lnTo>
                  <a:lnTo>
                    <a:pt x="1798" y="2028"/>
                  </a:lnTo>
                  <a:lnTo>
                    <a:pt x="1796" y="2030"/>
                  </a:lnTo>
                  <a:lnTo>
                    <a:pt x="1796" y="2030"/>
                  </a:lnTo>
                  <a:lnTo>
                    <a:pt x="1796" y="2034"/>
                  </a:lnTo>
                  <a:lnTo>
                    <a:pt x="1796" y="2034"/>
                  </a:lnTo>
                  <a:lnTo>
                    <a:pt x="1796" y="2038"/>
                  </a:lnTo>
                  <a:lnTo>
                    <a:pt x="1796" y="2038"/>
                  </a:lnTo>
                  <a:lnTo>
                    <a:pt x="1796" y="2040"/>
                  </a:lnTo>
                  <a:lnTo>
                    <a:pt x="1796" y="2040"/>
                  </a:lnTo>
                  <a:lnTo>
                    <a:pt x="1796" y="2042"/>
                  </a:lnTo>
                  <a:lnTo>
                    <a:pt x="1796" y="2042"/>
                  </a:lnTo>
                  <a:lnTo>
                    <a:pt x="1794" y="2046"/>
                  </a:lnTo>
                  <a:lnTo>
                    <a:pt x="1794" y="2046"/>
                  </a:lnTo>
                  <a:lnTo>
                    <a:pt x="1794" y="2048"/>
                  </a:lnTo>
                  <a:lnTo>
                    <a:pt x="1794" y="2048"/>
                  </a:lnTo>
                  <a:lnTo>
                    <a:pt x="1792" y="2052"/>
                  </a:lnTo>
                  <a:lnTo>
                    <a:pt x="1792" y="2052"/>
                  </a:lnTo>
                  <a:lnTo>
                    <a:pt x="1792" y="2054"/>
                  </a:lnTo>
                  <a:lnTo>
                    <a:pt x="1792" y="2054"/>
                  </a:lnTo>
                  <a:lnTo>
                    <a:pt x="1792" y="2058"/>
                  </a:lnTo>
                  <a:lnTo>
                    <a:pt x="1792" y="2058"/>
                  </a:lnTo>
                  <a:lnTo>
                    <a:pt x="1794" y="2062"/>
                  </a:lnTo>
                  <a:lnTo>
                    <a:pt x="1794" y="2062"/>
                  </a:lnTo>
                  <a:lnTo>
                    <a:pt x="1794" y="2062"/>
                  </a:lnTo>
                  <a:lnTo>
                    <a:pt x="1794" y="2062"/>
                  </a:lnTo>
                  <a:lnTo>
                    <a:pt x="1794" y="2066"/>
                  </a:lnTo>
                  <a:lnTo>
                    <a:pt x="1794" y="2066"/>
                  </a:lnTo>
                  <a:lnTo>
                    <a:pt x="1794" y="2068"/>
                  </a:lnTo>
                  <a:lnTo>
                    <a:pt x="1794" y="2068"/>
                  </a:lnTo>
                  <a:lnTo>
                    <a:pt x="1794" y="2070"/>
                  </a:lnTo>
                  <a:lnTo>
                    <a:pt x="1794" y="2070"/>
                  </a:lnTo>
                  <a:lnTo>
                    <a:pt x="1792" y="2074"/>
                  </a:lnTo>
                  <a:lnTo>
                    <a:pt x="1792" y="2074"/>
                  </a:lnTo>
                  <a:lnTo>
                    <a:pt x="1792" y="2076"/>
                  </a:lnTo>
                  <a:lnTo>
                    <a:pt x="1792" y="2076"/>
                  </a:lnTo>
                  <a:lnTo>
                    <a:pt x="1792" y="2080"/>
                  </a:lnTo>
                  <a:lnTo>
                    <a:pt x="1792" y="2080"/>
                  </a:lnTo>
                  <a:lnTo>
                    <a:pt x="1792" y="2082"/>
                  </a:lnTo>
                  <a:lnTo>
                    <a:pt x="1792" y="2082"/>
                  </a:lnTo>
                  <a:lnTo>
                    <a:pt x="1792" y="2086"/>
                  </a:lnTo>
                  <a:lnTo>
                    <a:pt x="1792" y="2086"/>
                  </a:lnTo>
                  <a:lnTo>
                    <a:pt x="1792" y="2088"/>
                  </a:lnTo>
                  <a:lnTo>
                    <a:pt x="1792" y="2088"/>
                  </a:lnTo>
                  <a:lnTo>
                    <a:pt x="1792" y="2090"/>
                  </a:lnTo>
                  <a:lnTo>
                    <a:pt x="1792" y="2090"/>
                  </a:lnTo>
                  <a:lnTo>
                    <a:pt x="1792" y="2092"/>
                  </a:lnTo>
                  <a:lnTo>
                    <a:pt x="1792" y="2092"/>
                  </a:lnTo>
                  <a:lnTo>
                    <a:pt x="1790" y="2096"/>
                  </a:lnTo>
                  <a:lnTo>
                    <a:pt x="1790" y="2096"/>
                  </a:lnTo>
                  <a:lnTo>
                    <a:pt x="1790" y="2098"/>
                  </a:lnTo>
                  <a:lnTo>
                    <a:pt x="1790" y="2098"/>
                  </a:lnTo>
                  <a:lnTo>
                    <a:pt x="1790" y="2100"/>
                  </a:lnTo>
                  <a:lnTo>
                    <a:pt x="1790" y="2100"/>
                  </a:lnTo>
                  <a:lnTo>
                    <a:pt x="1790" y="2106"/>
                  </a:lnTo>
                  <a:lnTo>
                    <a:pt x="1790" y="2106"/>
                  </a:lnTo>
                  <a:lnTo>
                    <a:pt x="1790" y="2106"/>
                  </a:lnTo>
                  <a:lnTo>
                    <a:pt x="1790" y="2106"/>
                  </a:lnTo>
                  <a:lnTo>
                    <a:pt x="1786" y="2110"/>
                  </a:lnTo>
                  <a:lnTo>
                    <a:pt x="1786" y="2110"/>
                  </a:lnTo>
                  <a:lnTo>
                    <a:pt x="1786" y="2112"/>
                  </a:lnTo>
                  <a:lnTo>
                    <a:pt x="1786" y="2112"/>
                  </a:lnTo>
                  <a:lnTo>
                    <a:pt x="1784" y="2116"/>
                  </a:lnTo>
                  <a:lnTo>
                    <a:pt x="1784" y="2116"/>
                  </a:lnTo>
                  <a:lnTo>
                    <a:pt x="1784" y="2120"/>
                  </a:lnTo>
                  <a:lnTo>
                    <a:pt x="1784" y="2120"/>
                  </a:lnTo>
                  <a:lnTo>
                    <a:pt x="1786" y="2122"/>
                  </a:lnTo>
                  <a:lnTo>
                    <a:pt x="1786" y="2122"/>
                  </a:lnTo>
                  <a:lnTo>
                    <a:pt x="1786" y="2124"/>
                  </a:lnTo>
                  <a:lnTo>
                    <a:pt x="1786" y="2124"/>
                  </a:lnTo>
                  <a:lnTo>
                    <a:pt x="1786" y="2128"/>
                  </a:lnTo>
                  <a:lnTo>
                    <a:pt x="1786" y="2128"/>
                  </a:lnTo>
                  <a:lnTo>
                    <a:pt x="1786" y="2130"/>
                  </a:lnTo>
                  <a:lnTo>
                    <a:pt x="1786" y="2130"/>
                  </a:lnTo>
                  <a:lnTo>
                    <a:pt x="1786" y="2132"/>
                  </a:lnTo>
                  <a:lnTo>
                    <a:pt x="1786" y="2132"/>
                  </a:lnTo>
                  <a:lnTo>
                    <a:pt x="1786" y="2134"/>
                  </a:lnTo>
                  <a:lnTo>
                    <a:pt x="1786" y="2134"/>
                  </a:lnTo>
                  <a:lnTo>
                    <a:pt x="1786" y="2138"/>
                  </a:lnTo>
                  <a:lnTo>
                    <a:pt x="1786" y="2138"/>
                  </a:lnTo>
                  <a:lnTo>
                    <a:pt x="1784" y="2144"/>
                  </a:lnTo>
                  <a:lnTo>
                    <a:pt x="1784" y="2144"/>
                  </a:lnTo>
                  <a:lnTo>
                    <a:pt x="1782" y="2144"/>
                  </a:lnTo>
                  <a:lnTo>
                    <a:pt x="1782" y="2144"/>
                  </a:lnTo>
                  <a:lnTo>
                    <a:pt x="1780" y="2148"/>
                  </a:lnTo>
                  <a:lnTo>
                    <a:pt x="1780" y="2148"/>
                  </a:lnTo>
                  <a:lnTo>
                    <a:pt x="1780" y="2152"/>
                  </a:lnTo>
                  <a:lnTo>
                    <a:pt x="1780" y="2152"/>
                  </a:lnTo>
                  <a:lnTo>
                    <a:pt x="1780" y="2154"/>
                  </a:lnTo>
                  <a:lnTo>
                    <a:pt x="1780" y="2154"/>
                  </a:lnTo>
                  <a:lnTo>
                    <a:pt x="1778" y="2156"/>
                  </a:lnTo>
                  <a:lnTo>
                    <a:pt x="1778" y="2156"/>
                  </a:lnTo>
                  <a:lnTo>
                    <a:pt x="1776" y="2160"/>
                  </a:lnTo>
                  <a:lnTo>
                    <a:pt x="1776" y="2160"/>
                  </a:lnTo>
                  <a:lnTo>
                    <a:pt x="1776" y="2164"/>
                  </a:lnTo>
                  <a:lnTo>
                    <a:pt x="1776" y="2164"/>
                  </a:lnTo>
                  <a:lnTo>
                    <a:pt x="1776" y="2166"/>
                  </a:lnTo>
                  <a:lnTo>
                    <a:pt x="1776" y="2166"/>
                  </a:lnTo>
                  <a:lnTo>
                    <a:pt x="1776" y="2168"/>
                  </a:lnTo>
                  <a:lnTo>
                    <a:pt x="1776" y="2168"/>
                  </a:lnTo>
                  <a:lnTo>
                    <a:pt x="1776" y="2172"/>
                  </a:lnTo>
                  <a:lnTo>
                    <a:pt x="1776" y="2172"/>
                  </a:lnTo>
                  <a:lnTo>
                    <a:pt x="1776" y="2176"/>
                  </a:lnTo>
                  <a:lnTo>
                    <a:pt x="1776" y="2176"/>
                  </a:lnTo>
                  <a:lnTo>
                    <a:pt x="1776" y="2178"/>
                  </a:lnTo>
                  <a:lnTo>
                    <a:pt x="1776" y="2178"/>
                  </a:lnTo>
                  <a:lnTo>
                    <a:pt x="1776" y="2184"/>
                  </a:lnTo>
                  <a:lnTo>
                    <a:pt x="1776" y="2184"/>
                  </a:lnTo>
                  <a:lnTo>
                    <a:pt x="1774" y="2188"/>
                  </a:lnTo>
                  <a:lnTo>
                    <a:pt x="1774" y="2190"/>
                  </a:lnTo>
                  <a:lnTo>
                    <a:pt x="1774" y="2190"/>
                  </a:lnTo>
                  <a:lnTo>
                    <a:pt x="1774" y="2190"/>
                  </a:lnTo>
                  <a:lnTo>
                    <a:pt x="1774" y="2192"/>
                  </a:lnTo>
                  <a:lnTo>
                    <a:pt x="1774" y="2192"/>
                  </a:lnTo>
                  <a:lnTo>
                    <a:pt x="1772" y="2196"/>
                  </a:lnTo>
                  <a:lnTo>
                    <a:pt x="1772" y="2196"/>
                  </a:lnTo>
                  <a:lnTo>
                    <a:pt x="1772" y="2198"/>
                  </a:lnTo>
                  <a:lnTo>
                    <a:pt x="1772" y="2198"/>
                  </a:lnTo>
                  <a:lnTo>
                    <a:pt x="1772" y="2200"/>
                  </a:lnTo>
                  <a:lnTo>
                    <a:pt x="1772" y="2200"/>
                  </a:lnTo>
                  <a:lnTo>
                    <a:pt x="1772" y="2204"/>
                  </a:lnTo>
                  <a:lnTo>
                    <a:pt x="1772" y="2204"/>
                  </a:lnTo>
                  <a:lnTo>
                    <a:pt x="1772" y="2206"/>
                  </a:lnTo>
                  <a:lnTo>
                    <a:pt x="1772" y="2206"/>
                  </a:lnTo>
                  <a:lnTo>
                    <a:pt x="1770" y="2210"/>
                  </a:lnTo>
                  <a:lnTo>
                    <a:pt x="1770" y="2210"/>
                  </a:lnTo>
                  <a:lnTo>
                    <a:pt x="1770" y="2212"/>
                  </a:lnTo>
                  <a:lnTo>
                    <a:pt x="1770" y="2212"/>
                  </a:lnTo>
                  <a:lnTo>
                    <a:pt x="1770" y="2216"/>
                  </a:lnTo>
                  <a:lnTo>
                    <a:pt x="1768" y="2218"/>
                  </a:lnTo>
                  <a:lnTo>
                    <a:pt x="1768" y="2218"/>
                  </a:lnTo>
                  <a:lnTo>
                    <a:pt x="1770" y="2224"/>
                  </a:lnTo>
                  <a:lnTo>
                    <a:pt x="1770" y="2224"/>
                  </a:lnTo>
                  <a:lnTo>
                    <a:pt x="1770" y="2230"/>
                  </a:lnTo>
                  <a:lnTo>
                    <a:pt x="1770" y="2230"/>
                  </a:lnTo>
                  <a:lnTo>
                    <a:pt x="1772" y="2230"/>
                  </a:lnTo>
                  <a:lnTo>
                    <a:pt x="1772" y="2230"/>
                  </a:lnTo>
                  <a:lnTo>
                    <a:pt x="1770" y="2232"/>
                  </a:lnTo>
                  <a:lnTo>
                    <a:pt x="1770" y="2232"/>
                  </a:lnTo>
                  <a:lnTo>
                    <a:pt x="1770" y="2236"/>
                  </a:lnTo>
                  <a:lnTo>
                    <a:pt x="1770" y="2236"/>
                  </a:lnTo>
                  <a:lnTo>
                    <a:pt x="1770" y="2240"/>
                  </a:lnTo>
                  <a:lnTo>
                    <a:pt x="1770" y="2240"/>
                  </a:lnTo>
                  <a:lnTo>
                    <a:pt x="1770" y="2242"/>
                  </a:lnTo>
                  <a:lnTo>
                    <a:pt x="1770" y="2242"/>
                  </a:lnTo>
                  <a:lnTo>
                    <a:pt x="1770" y="2244"/>
                  </a:lnTo>
                  <a:lnTo>
                    <a:pt x="1770" y="2244"/>
                  </a:lnTo>
                  <a:lnTo>
                    <a:pt x="1770" y="2248"/>
                  </a:lnTo>
                  <a:lnTo>
                    <a:pt x="1770" y="2248"/>
                  </a:lnTo>
                  <a:lnTo>
                    <a:pt x="1770" y="2248"/>
                  </a:lnTo>
                  <a:lnTo>
                    <a:pt x="1770" y="2248"/>
                  </a:lnTo>
                  <a:lnTo>
                    <a:pt x="1768" y="2252"/>
                  </a:lnTo>
                  <a:lnTo>
                    <a:pt x="1768" y="2252"/>
                  </a:lnTo>
                  <a:lnTo>
                    <a:pt x="1766" y="2256"/>
                  </a:lnTo>
                  <a:lnTo>
                    <a:pt x="1766" y="2256"/>
                  </a:lnTo>
                  <a:lnTo>
                    <a:pt x="1766" y="2258"/>
                  </a:lnTo>
                  <a:lnTo>
                    <a:pt x="1766" y="2258"/>
                  </a:lnTo>
                  <a:lnTo>
                    <a:pt x="1766" y="2262"/>
                  </a:lnTo>
                  <a:lnTo>
                    <a:pt x="1766" y="2262"/>
                  </a:lnTo>
                  <a:lnTo>
                    <a:pt x="1766" y="2264"/>
                  </a:lnTo>
                  <a:lnTo>
                    <a:pt x="1766" y="2264"/>
                  </a:lnTo>
                  <a:lnTo>
                    <a:pt x="1766" y="2266"/>
                  </a:lnTo>
                  <a:lnTo>
                    <a:pt x="1766" y="2266"/>
                  </a:lnTo>
                  <a:lnTo>
                    <a:pt x="1764" y="2270"/>
                  </a:lnTo>
                  <a:lnTo>
                    <a:pt x="1764" y="2270"/>
                  </a:lnTo>
                  <a:lnTo>
                    <a:pt x="1764" y="2274"/>
                  </a:lnTo>
                  <a:lnTo>
                    <a:pt x="1764" y="2274"/>
                  </a:lnTo>
                  <a:lnTo>
                    <a:pt x="1762" y="2276"/>
                  </a:lnTo>
                  <a:lnTo>
                    <a:pt x="1762" y="2276"/>
                  </a:lnTo>
                  <a:lnTo>
                    <a:pt x="1762" y="2278"/>
                  </a:lnTo>
                  <a:lnTo>
                    <a:pt x="1762" y="2278"/>
                  </a:lnTo>
                  <a:lnTo>
                    <a:pt x="1760" y="2282"/>
                  </a:lnTo>
                  <a:lnTo>
                    <a:pt x="1760" y="2282"/>
                  </a:lnTo>
                  <a:lnTo>
                    <a:pt x="1760" y="2286"/>
                  </a:lnTo>
                  <a:lnTo>
                    <a:pt x="1760" y="2286"/>
                  </a:lnTo>
                  <a:lnTo>
                    <a:pt x="1760" y="2288"/>
                  </a:lnTo>
                  <a:lnTo>
                    <a:pt x="1760" y="2288"/>
                  </a:lnTo>
                  <a:lnTo>
                    <a:pt x="1760" y="2288"/>
                  </a:lnTo>
                  <a:lnTo>
                    <a:pt x="1760" y="2288"/>
                  </a:lnTo>
                  <a:lnTo>
                    <a:pt x="1758" y="2292"/>
                  </a:lnTo>
                  <a:lnTo>
                    <a:pt x="1758" y="2292"/>
                  </a:lnTo>
                  <a:lnTo>
                    <a:pt x="1758" y="2296"/>
                  </a:lnTo>
                  <a:lnTo>
                    <a:pt x="1758" y="2296"/>
                  </a:lnTo>
                  <a:lnTo>
                    <a:pt x="1758" y="2298"/>
                  </a:lnTo>
                  <a:lnTo>
                    <a:pt x="1758" y="2298"/>
                  </a:lnTo>
                  <a:lnTo>
                    <a:pt x="1756" y="2302"/>
                  </a:lnTo>
                  <a:lnTo>
                    <a:pt x="1756" y="2302"/>
                  </a:lnTo>
                  <a:lnTo>
                    <a:pt x="1756" y="2304"/>
                  </a:lnTo>
                  <a:lnTo>
                    <a:pt x="1756" y="2304"/>
                  </a:lnTo>
                  <a:lnTo>
                    <a:pt x="1756" y="2308"/>
                  </a:lnTo>
                  <a:lnTo>
                    <a:pt x="1756" y="2308"/>
                  </a:lnTo>
                  <a:lnTo>
                    <a:pt x="1756" y="2310"/>
                  </a:lnTo>
                  <a:lnTo>
                    <a:pt x="1756" y="2310"/>
                  </a:lnTo>
                  <a:lnTo>
                    <a:pt x="1756" y="2312"/>
                  </a:lnTo>
                  <a:lnTo>
                    <a:pt x="1756" y="2312"/>
                  </a:lnTo>
                  <a:lnTo>
                    <a:pt x="1754" y="2316"/>
                  </a:lnTo>
                  <a:lnTo>
                    <a:pt x="1754" y="2316"/>
                  </a:lnTo>
                  <a:lnTo>
                    <a:pt x="1754" y="2318"/>
                  </a:lnTo>
                  <a:lnTo>
                    <a:pt x="1754" y="2318"/>
                  </a:lnTo>
                  <a:lnTo>
                    <a:pt x="1754" y="2322"/>
                  </a:lnTo>
                  <a:lnTo>
                    <a:pt x="1754" y="2322"/>
                  </a:lnTo>
                  <a:lnTo>
                    <a:pt x="1752" y="2324"/>
                  </a:lnTo>
                  <a:lnTo>
                    <a:pt x="1752" y="2324"/>
                  </a:lnTo>
                  <a:lnTo>
                    <a:pt x="1752" y="2326"/>
                  </a:lnTo>
                  <a:lnTo>
                    <a:pt x="1752" y="2326"/>
                  </a:lnTo>
                  <a:lnTo>
                    <a:pt x="1752" y="2330"/>
                  </a:lnTo>
                  <a:lnTo>
                    <a:pt x="1752" y="2330"/>
                  </a:lnTo>
                  <a:lnTo>
                    <a:pt x="1750" y="2332"/>
                  </a:lnTo>
                  <a:lnTo>
                    <a:pt x="1750" y="2332"/>
                  </a:lnTo>
                  <a:lnTo>
                    <a:pt x="1750" y="2336"/>
                  </a:lnTo>
                  <a:lnTo>
                    <a:pt x="1750" y="2336"/>
                  </a:lnTo>
                  <a:lnTo>
                    <a:pt x="1750" y="2338"/>
                  </a:lnTo>
                  <a:lnTo>
                    <a:pt x="1750" y="2338"/>
                  </a:lnTo>
                  <a:lnTo>
                    <a:pt x="1750" y="2340"/>
                  </a:lnTo>
                  <a:lnTo>
                    <a:pt x="1750" y="2340"/>
                  </a:lnTo>
                  <a:lnTo>
                    <a:pt x="1748" y="2344"/>
                  </a:lnTo>
                  <a:lnTo>
                    <a:pt x="1748" y="2344"/>
                  </a:lnTo>
                  <a:lnTo>
                    <a:pt x="1748" y="2346"/>
                  </a:lnTo>
                  <a:lnTo>
                    <a:pt x="1748" y="2346"/>
                  </a:lnTo>
                  <a:lnTo>
                    <a:pt x="1746" y="2350"/>
                  </a:lnTo>
                  <a:lnTo>
                    <a:pt x="1746" y="2352"/>
                  </a:lnTo>
                  <a:lnTo>
                    <a:pt x="1746" y="2352"/>
                  </a:lnTo>
                  <a:lnTo>
                    <a:pt x="1746" y="2354"/>
                  </a:lnTo>
                  <a:lnTo>
                    <a:pt x="1746" y="2354"/>
                  </a:lnTo>
                  <a:lnTo>
                    <a:pt x="1746" y="2358"/>
                  </a:lnTo>
                  <a:lnTo>
                    <a:pt x="1746" y="2358"/>
                  </a:lnTo>
                  <a:lnTo>
                    <a:pt x="1746" y="2360"/>
                  </a:lnTo>
                  <a:lnTo>
                    <a:pt x="1746" y="2366"/>
                  </a:lnTo>
                  <a:lnTo>
                    <a:pt x="1746" y="2366"/>
                  </a:lnTo>
                  <a:lnTo>
                    <a:pt x="1746" y="2370"/>
                  </a:lnTo>
                  <a:lnTo>
                    <a:pt x="1746" y="2370"/>
                  </a:lnTo>
                  <a:lnTo>
                    <a:pt x="1746" y="2372"/>
                  </a:lnTo>
                  <a:lnTo>
                    <a:pt x="1746" y="2372"/>
                  </a:lnTo>
                  <a:lnTo>
                    <a:pt x="1746" y="2376"/>
                  </a:lnTo>
                  <a:lnTo>
                    <a:pt x="1746" y="2376"/>
                  </a:lnTo>
                  <a:lnTo>
                    <a:pt x="1746" y="2378"/>
                  </a:lnTo>
                  <a:lnTo>
                    <a:pt x="1746" y="2378"/>
                  </a:lnTo>
                  <a:lnTo>
                    <a:pt x="1746" y="2380"/>
                  </a:lnTo>
                  <a:lnTo>
                    <a:pt x="1746" y="2380"/>
                  </a:lnTo>
                  <a:lnTo>
                    <a:pt x="1744" y="2384"/>
                  </a:lnTo>
                  <a:lnTo>
                    <a:pt x="1744" y="2384"/>
                  </a:lnTo>
                  <a:lnTo>
                    <a:pt x="1744" y="2386"/>
                  </a:lnTo>
                  <a:lnTo>
                    <a:pt x="1744" y="2386"/>
                  </a:lnTo>
                  <a:lnTo>
                    <a:pt x="1742" y="2388"/>
                  </a:lnTo>
                  <a:lnTo>
                    <a:pt x="1742" y="2388"/>
                  </a:lnTo>
                  <a:lnTo>
                    <a:pt x="1744" y="2392"/>
                  </a:lnTo>
                  <a:lnTo>
                    <a:pt x="1744" y="2392"/>
                  </a:lnTo>
                  <a:lnTo>
                    <a:pt x="1744" y="2394"/>
                  </a:lnTo>
                  <a:lnTo>
                    <a:pt x="1744" y="2394"/>
                  </a:lnTo>
                  <a:lnTo>
                    <a:pt x="1744" y="2398"/>
                  </a:lnTo>
                  <a:lnTo>
                    <a:pt x="1744" y="2398"/>
                  </a:lnTo>
                  <a:lnTo>
                    <a:pt x="1744" y="2400"/>
                  </a:lnTo>
                  <a:lnTo>
                    <a:pt x="1744" y="2400"/>
                  </a:lnTo>
                  <a:lnTo>
                    <a:pt x="1744" y="2406"/>
                  </a:lnTo>
                  <a:lnTo>
                    <a:pt x="1744" y="2406"/>
                  </a:lnTo>
                  <a:lnTo>
                    <a:pt x="1742" y="2408"/>
                  </a:lnTo>
                  <a:lnTo>
                    <a:pt x="1742" y="2408"/>
                  </a:lnTo>
                  <a:lnTo>
                    <a:pt x="1742" y="2412"/>
                  </a:lnTo>
                  <a:lnTo>
                    <a:pt x="1742" y="2412"/>
                  </a:lnTo>
                  <a:lnTo>
                    <a:pt x="1742" y="2416"/>
                  </a:lnTo>
                  <a:lnTo>
                    <a:pt x="1742" y="2418"/>
                  </a:lnTo>
                  <a:lnTo>
                    <a:pt x="1742" y="2418"/>
                  </a:lnTo>
                  <a:lnTo>
                    <a:pt x="1742" y="2422"/>
                  </a:lnTo>
                  <a:lnTo>
                    <a:pt x="1742" y="2422"/>
                  </a:lnTo>
                  <a:lnTo>
                    <a:pt x="1744" y="2424"/>
                  </a:lnTo>
                  <a:lnTo>
                    <a:pt x="1744" y="2424"/>
                  </a:lnTo>
                  <a:lnTo>
                    <a:pt x="1742" y="2426"/>
                  </a:lnTo>
                  <a:lnTo>
                    <a:pt x="1742" y="2426"/>
                  </a:lnTo>
                  <a:lnTo>
                    <a:pt x="1742" y="2428"/>
                  </a:lnTo>
                  <a:lnTo>
                    <a:pt x="1742" y="2428"/>
                  </a:lnTo>
                  <a:lnTo>
                    <a:pt x="1740" y="2430"/>
                  </a:lnTo>
                  <a:lnTo>
                    <a:pt x="1740" y="2430"/>
                  </a:lnTo>
                  <a:lnTo>
                    <a:pt x="1740" y="2434"/>
                  </a:lnTo>
                  <a:lnTo>
                    <a:pt x="1740" y="2436"/>
                  </a:lnTo>
                  <a:lnTo>
                    <a:pt x="1740" y="2436"/>
                  </a:lnTo>
                  <a:lnTo>
                    <a:pt x="1738" y="2440"/>
                  </a:lnTo>
                  <a:lnTo>
                    <a:pt x="1738" y="2440"/>
                  </a:lnTo>
                  <a:lnTo>
                    <a:pt x="1736" y="2446"/>
                  </a:lnTo>
                  <a:lnTo>
                    <a:pt x="1736" y="2446"/>
                  </a:lnTo>
                  <a:lnTo>
                    <a:pt x="1736" y="2448"/>
                  </a:lnTo>
                  <a:lnTo>
                    <a:pt x="1736" y="2448"/>
                  </a:lnTo>
                  <a:lnTo>
                    <a:pt x="1736" y="2452"/>
                  </a:lnTo>
                  <a:lnTo>
                    <a:pt x="1736" y="2452"/>
                  </a:lnTo>
                  <a:lnTo>
                    <a:pt x="1736" y="2452"/>
                  </a:lnTo>
                  <a:lnTo>
                    <a:pt x="1736" y="2452"/>
                  </a:lnTo>
                  <a:lnTo>
                    <a:pt x="1734" y="2456"/>
                  </a:lnTo>
                  <a:lnTo>
                    <a:pt x="1734" y="2456"/>
                  </a:lnTo>
                  <a:lnTo>
                    <a:pt x="1736" y="2460"/>
                  </a:lnTo>
                  <a:lnTo>
                    <a:pt x="1736" y="2460"/>
                  </a:lnTo>
                  <a:lnTo>
                    <a:pt x="1736" y="2462"/>
                  </a:lnTo>
                  <a:lnTo>
                    <a:pt x="1736" y="2462"/>
                  </a:lnTo>
                  <a:lnTo>
                    <a:pt x="1734" y="2466"/>
                  </a:lnTo>
                  <a:lnTo>
                    <a:pt x="1734" y="2466"/>
                  </a:lnTo>
                  <a:lnTo>
                    <a:pt x="1734" y="2468"/>
                  </a:lnTo>
                  <a:lnTo>
                    <a:pt x="1734" y="2468"/>
                  </a:lnTo>
                  <a:lnTo>
                    <a:pt x="1734" y="2472"/>
                  </a:lnTo>
                  <a:lnTo>
                    <a:pt x="1734" y="2472"/>
                  </a:lnTo>
                  <a:lnTo>
                    <a:pt x="1734" y="2474"/>
                  </a:lnTo>
                  <a:lnTo>
                    <a:pt x="1734" y="2474"/>
                  </a:lnTo>
                  <a:lnTo>
                    <a:pt x="1734" y="2482"/>
                  </a:lnTo>
                  <a:lnTo>
                    <a:pt x="1734" y="2482"/>
                  </a:lnTo>
                  <a:lnTo>
                    <a:pt x="1734" y="2482"/>
                  </a:lnTo>
                  <a:lnTo>
                    <a:pt x="1734" y="2482"/>
                  </a:lnTo>
                  <a:lnTo>
                    <a:pt x="1734" y="2488"/>
                  </a:lnTo>
                  <a:lnTo>
                    <a:pt x="1734" y="2488"/>
                  </a:lnTo>
                  <a:lnTo>
                    <a:pt x="1734" y="2492"/>
                  </a:lnTo>
                  <a:lnTo>
                    <a:pt x="1734" y="2492"/>
                  </a:lnTo>
                  <a:lnTo>
                    <a:pt x="1734" y="2494"/>
                  </a:lnTo>
                  <a:lnTo>
                    <a:pt x="1734" y="2494"/>
                  </a:lnTo>
                  <a:lnTo>
                    <a:pt x="1732" y="2496"/>
                  </a:lnTo>
                  <a:lnTo>
                    <a:pt x="1732" y="2496"/>
                  </a:lnTo>
                  <a:lnTo>
                    <a:pt x="1732" y="2500"/>
                  </a:lnTo>
                  <a:lnTo>
                    <a:pt x="1732" y="2500"/>
                  </a:lnTo>
                  <a:lnTo>
                    <a:pt x="1732" y="2502"/>
                  </a:lnTo>
                  <a:lnTo>
                    <a:pt x="1732" y="2502"/>
                  </a:lnTo>
                  <a:lnTo>
                    <a:pt x="1732" y="2504"/>
                  </a:lnTo>
                  <a:lnTo>
                    <a:pt x="1732" y="2504"/>
                  </a:lnTo>
                  <a:lnTo>
                    <a:pt x="1730" y="2508"/>
                  </a:lnTo>
                  <a:lnTo>
                    <a:pt x="1730" y="2508"/>
                  </a:lnTo>
                  <a:lnTo>
                    <a:pt x="1730" y="2514"/>
                  </a:lnTo>
                  <a:lnTo>
                    <a:pt x="1730" y="2514"/>
                  </a:lnTo>
                  <a:lnTo>
                    <a:pt x="1730" y="2514"/>
                  </a:lnTo>
                  <a:lnTo>
                    <a:pt x="1730" y="2518"/>
                  </a:lnTo>
                  <a:lnTo>
                    <a:pt x="1730" y="2518"/>
                  </a:lnTo>
                  <a:lnTo>
                    <a:pt x="1730" y="2520"/>
                  </a:lnTo>
                  <a:lnTo>
                    <a:pt x="1730" y="2520"/>
                  </a:lnTo>
                  <a:lnTo>
                    <a:pt x="1728" y="2522"/>
                  </a:lnTo>
                  <a:lnTo>
                    <a:pt x="1728" y="2522"/>
                  </a:lnTo>
                  <a:lnTo>
                    <a:pt x="1728" y="2526"/>
                  </a:lnTo>
                  <a:lnTo>
                    <a:pt x="1728" y="2526"/>
                  </a:lnTo>
                  <a:lnTo>
                    <a:pt x="1728" y="2530"/>
                  </a:lnTo>
                  <a:lnTo>
                    <a:pt x="1728" y="2530"/>
                  </a:lnTo>
                  <a:lnTo>
                    <a:pt x="1728" y="2532"/>
                  </a:lnTo>
                  <a:lnTo>
                    <a:pt x="1728" y="2532"/>
                  </a:lnTo>
                  <a:lnTo>
                    <a:pt x="1728" y="2536"/>
                  </a:lnTo>
                  <a:lnTo>
                    <a:pt x="1728" y="2536"/>
                  </a:lnTo>
                  <a:lnTo>
                    <a:pt x="1726" y="2540"/>
                  </a:lnTo>
                  <a:lnTo>
                    <a:pt x="1726" y="2540"/>
                  </a:lnTo>
                  <a:lnTo>
                    <a:pt x="1726" y="2540"/>
                  </a:lnTo>
                  <a:lnTo>
                    <a:pt x="1724" y="2544"/>
                  </a:lnTo>
                  <a:lnTo>
                    <a:pt x="1724" y="2544"/>
                  </a:lnTo>
                  <a:lnTo>
                    <a:pt x="1724" y="2546"/>
                  </a:lnTo>
                  <a:lnTo>
                    <a:pt x="1724" y="2546"/>
                  </a:lnTo>
                  <a:lnTo>
                    <a:pt x="1722" y="2550"/>
                  </a:lnTo>
                  <a:lnTo>
                    <a:pt x="1722" y="2554"/>
                  </a:lnTo>
                  <a:lnTo>
                    <a:pt x="1722" y="2554"/>
                  </a:lnTo>
                  <a:lnTo>
                    <a:pt x="1722" y="2554"/>
                  </a:lnTo>
                  <a:lnTo>
                    <a:pt x="1722" y="2554"/>
                  </a:lnTo>
                  <a:lnTo>
                    <a:pt x="1722" y="2560"/>
                  </a:lnTo>
                  <a:lnTo>
                    <a:pt x="1722" y="2562"/>
                  </a:lnTo>
                  <a:lnTo>
                    <a:pt x="1722" y="2562"/>
                  </a:lnTo>
                  <a:lnTo>
                    <a:pt x="1722" y="2566"/>
                  </a:lnTo>
                  <a:lnTo>
                    <a:pt x="1722" y="2566"/>
                  </a:lnTo>
                  <a:lnTo>
                    <a:pt x="1722" y="2568"/>
                  </a:lnTo>
                  <a:lnTo>
                    <a:pt x="1722" y="2568"/>
                  </a:lnTo>
                  <a:lnTo>
                    <a:pt x="1722" y="2572"/>
                  </a:lnTo>
                  <a:lnTo>
                    <a:pt x="1722" y="2572"/>
                  </a:lnTo>
                  <a:lnTo>
                    <a:pt x="1722" y="2574"/>
                  </a:lnTo>
                  <a:lnTo>
                    <a:pt x="1722" y="2574"/>
                  </a:lnTo>
                  <a:lnTo>
                    <a:pt x="1720" y="2576"/>
                  </a:lnTo>
                  <a:lnTo>
                    <a:pt x="1720" y="2576"/>
                  </a:lnTo>
                  <a:lnTo>
                    <a:pt x="1720" y="2580"/>
                  </a:lnTo>
                  <a:lnTo>
                    <a:pt x="1720" y="2580"/>
                  </a:lnTo>
                  <a:lnTo>
                    <a:pt x="1720" y="2582"/>
                  </a:lnTo>
                  <a:lnTo>
                    <a:pt x="1720" y="2582"/>
                  </a:lnTo>
                  <a:lnTo>
                    <a:pt x="1718" y="2586"/>
                  </a:lnTo>
                  <a:lnTo>
                    <a:pt x="1718" y="2586"/>
                  </a:lnTo>
                  <a:lnTo>
                    <a:pt x="1718" y="2588"/>
                  </a:lnTo>
                  <a:lnTo>
                    <a:pt x="1718" y="2588"/>
                  </a:lnTo>
                  <a:lnTo>
                    <a:pt x="1716" y="2592"/>
                  </a:lnTo>
                  <a:lnTo>
                    <a:pt x="1716" y="2592"/>
                  </a:lnTo>
                  <a:lnTo>
                    <a:pt x="1716" y="2594"/>
                  </a:lnTo>
                  <a:lnTo>
                    <a:pt x="1716" y="2594"/>
                  </a:lnTo>
                  <a:lnTo>
                    <a:pt x="1714" y="2600"/>
                  </a:lnTo>
                  <a:lnTo>
                    <a:pt x="1714" y="2600"/>
                  </a:lnTo>
                  <a:lnTo>
                    <a:pt x="1712" y="2608"/>
                  </a:lnTo>
                  <a:lnTo>
                    <a:pt x="1712" y="2608"/>
                  </a:lnTo>
                  <a:lnTo>
                    <a:pt x="1712" y="2610"/>
                  </a:lnTo>
                  <a:lnTo>
                    <a:pt x="1712" y="2610"/>
                  </a:lnTo>
                  <a:lnTo>
                    <a:pt x="1712" y="2614"/>
                  </a:lnTo>
                  <a:lnTo>
                    <a:pt x="1712" y="2614"/>
                  </a:lnTo>
                  <a:lnTo>
                    <a:pt x="1712" y="2616"/>
                  </a:lnTo>
                  <a:lnTo>
                    <a:pt x="1712" y="2616"/>
                  </a:lnTo>
                  <a:lnTo>
                    <a:pt x="1712" y="2620"/>
                  </a:lnTo>
                  <a:lnTo>
                    <a:pt x="1712" y="2620"/>
                  </a:lnTo>
                  <a:lnTo>
                    <a:pt x="1710" y="2622"/>
                  </a:lnTo>
                  <a:lnTo>
                    <a:pt x="1710" y="2622"/>
                  </a:lnTo>
                  <a:lnTo>
                    <a:pt x="1708" y="2622"/>
                  </a:lnTo>
                  <a:lnTo>
                    <a:pt x="1708" y="2622"/>
                  </a:lnTo>
                  <a:lnTo>
                    <a:pt x="1708" y="2620"/>
                  </a:lnTo>
                  <a:lnTo>
                    <a:pt x="1708" y="2620"/>
                  </a:lnTo>
                  <a:lnTo>
                    <a:pt x="1708" y="2616"/>
                  </a:lnTo>
                  <a:lnTo>
                    <a:pt x="1708" y="2616"/>
                  </a:lnTo>
                  <a:lnTo>
                    <a:pt x="1708" y="2612"/>
                  </a:lnTo>
                  <a:lnTo>
                    <a:pt x="1708" y="2612"/>
                  </a:lnTo>
                  <a:lnTo>
                    <a:pt x="1706" y="2606"/>
                  </a:lnTo>
                  <a:lnTo>
                    <a:pt x="1706" y="2606"/>
                  </a:lnTo>
                  <a:lnTo>
                    <a:pt x="1704" y="2606"/>
                  </a:lnTo>
                  <a:lnTo>
                    <a:pt x="1704" y="2606"/>
                  </a:lnTo>
                  <a:lnTo>
                    <a:pt x="1702" y="2602"/>
                  </a:lnTo>
                  <a:lnTo>
                    <a:pt x="1702" y="2600"/>
                  </a:lnTo>
                  <a:lnTo>
                    <a:pt x="1702" y="2600"/>
                  </a:lnTo>
                  <a:lnTo>
                    <a:pt x="1700" y="2596"/>
                  </a:lnTo>
                  <a:lnTo>
                    <a:pt x="1700" y="2594"/>
                  </a:lnTo>
                  <a:lnTo>
                    <a:pt x="1700" y="2594"/>
                  </a:lnTo>
                  <a:lnTo>
                    <a:pt x="1698" y="2592"/>
                  </a:lnTo>
                  <a:lnTo>
                    <a:pt x="1698" y="2592"/>
                  </a:lnTo>
                  <a:lnTo>
                    <a:pt x="1698" y="2588"/>
                  </a:lnTo>
                  <a:lnTo>
                    <a:pt x="1696" y="2586"/>
                  </a:lnTo>
                  <a:lnTo>
                    <a:pt x="1696" y="2586"/>
                  </a:lnTo>
                  <a:lnTo>
                    <a:pt x="1694" y="2582"/>
                  </a:lnTo>
                  <a:lnTo>
                    <a:pt x="1694" y="2582"/>
                  </a:lnTo>
                  <a:lnTo>
                    <a:pt x="1694" y="2578"/>
                  </a:lnTo>
                  <a:lnTo>
                    <a:pt x="1694" y="2578"/>
                  </a:lnTo>
                  <a:lnTo>
                    <a:pt x="1692" y="2572"/>
                  </a:lnTo>
                  <a:lnTo>
                    <a:pt x="1692" y="2572"/>
                  </a:lnTo>
                  <a:lnTo>
                    <a:pt x="1690" y="2568"/>
                  </a:lnTo>
                  <a:lnTo>
                    <a:pt x="1690" y="2568"/>
                  </a:lnTo>
                  <a:lnTo>
                    <a:pt x="1688" y="2566"/>
                  </a:lnTo>
                  <a:lnTo>
                    <a:pt x="1688" y="2564"/>
                  </a:lnTo>
                  <a:lnTo>
                    <a:pt x="1688" y="2564"/>
                  </a:lnTo>
                  <a:lnTo>
                    <a:pt x="1686" y="2560"/>
                  </a:lnTo>
                  <a:lnTo>
                    <a:pt x="1686" y="2560"/>
                  </a:lnTo>
                  <a:lnTo>
                    <a:pt x="1686" y="2558"/>
                  </a:lnTo>
                  <a:lnTo>
                    <a:pt x="1686" y="2558"/>
                  </a:lnTo>
                  <a:lnTo>
                    <a:pt x="1686" y="2556"/>
                  </a:lnTo>
                  <a:lnTo>
                    <a:pt x="1686" y="2554"/>
                  </a:lnTo>
                  <a:lnTo>
                    <a:pt x="1686" y="2554"/>
                  </a:lnTo>
                  <a:lnTo>
                    <a:pt x="1686" y="2550"/>
                  </a:lnTo>
                  <a:lnTo>
                    <a:pt x="1684" y="2546"/>
                  </a:lnTo>
                  <a:lnTo>
                    <a:pt x="1684" y="2546"/>
                  </a:lnTo>
                  <a:lnTo>
                    <a:pt x="1682" y="2544"/>
                  </a:lnTo>
                  <a:lnTo>
                    <a:pt x="1682" y="2544"/>
                  </a:lnTo>
                  <a:lnTo>
                    <a:pt x="1682" y="2540"/>
                  </a:lnTo>
                  <a:lnTo>
                    <a:pt x="1682" y="2540"/>
                  </a:lnTo>
                  <a:lnTo>
                    <a:pt x="1682" y="2536"/>
                  </a:lnTo>
                  <a:lnTo>
                    <a:pt x="1682" y="2536"/>
                  </a:lnTo>
                  <a:lnTo>
                    <a:pt x="1678" y="2532"/>
                  </a:lnTo>
                  <a:lnTo>
                    <a:pt x="1678" y="2532"/>
                  </a:lnTo>
                  <a:lnTo>
                    <a:pt x="1678" y="2532"/>
                  </a:lnTo>
                  <a:lnTo>
                    <a:pt x="1678" y="2532"/>
                  </a:lnTo>
                  <a:lnTo>
                    <a:pt x="1674" y="2526"/>
                  </a:lnTo>
                  <a:lnTo>
                    <a:pt x="1674" y="2526"/>
                  </a:lnTo>
                  <a:lnTo>
                    <a:pt x="1672" y="2520"/>
                  </a:lnTo>
                  <a:lnTo>
                    <a:pt x="1672" y="2518"/>
                  </a:lnTo>
                  <a:lnTo>
                    <a:pt x="1672" y="2518"/>
                  </a:lnTo>
                  <a:lnTo>
                    <a:pt x="1670" y="2516"/>
                  </a:lnTo>
                  <a:lnTo>
                    <a:pt x="1670" y="2516"/>
                  </a:lnTo>
                  <a:lnTo>
                    <a:pt x="1670" y="2514"/>
                  </a:lnTo>
                  <a:lnTo>
                    <a:pt x="1670" y="2514"/>
                  </a:lnTo>
                  <a:lnTo>
                    <a:pt x="1670" y="2510"/>
                  </a:lnTo>
                  <a:lnTo>
                    <a:pt x="1670" y="2510"/>
                  </a:lnTo>
                  <a:lnTo>
                    <a:pt x="1668" y="2506"/>
                  </a:lnTo>
                  <a:lnTo>
                    <a:pt x="1668" y="2506"/>
                  </a:lnTo>
                  <a:lnTo>
                    <a:pt x="1668" y="2504"/>
                  </a:lnTo>
                  <a:lnTo>
                    <a:pt x="1668" y="2504"/>
                  </a:lnTo>
                  <a:lnTo>
                    <a:pt x="1666" y="2502"/>
                  </a:lnTo>
                  <a:lnTo>
                    <a:pt x="1666" y="2502"/>
                  </a:lnTo>
                  <a:lnTo>
                    <a:pt x="1664" y="2496"/>
                  </a:lnTo>
                  <a:lnTo>
                    <a:pt x="1664" y="2496"/>
                  </a:lnTo>
                  <a:lnTo>
                    <a:pt x="1662" y="2494"/>
                  </a:lnTo>
                  <a:lnTo>
                    <a:pt x="1662" y="2494"/>
                  </a:lnTo>
                  <a:lnTo>
                    <a:pt x="1664" y="2492"/>
                  </a:lnTo>
                  <a:lnTo>
                    <a:pt x="1664" y="2492"/>
                  </a:lnTo>
                  <a:lnTo>
                    <a:pt x="1666" y="2488"/>
                  </a:lnTo>
                  <a:lnTo>
                    <a:pt x="1666" y="2488"/>
                  </a:lnTo>
                  <a:lnTo>
                    <a:pt x="1666" y="2484"/>
                  </a:lnTo>
                  <a:lnTo>
                    <a:pt x="1664" y="2480"/>
                  </a:lnTo>
                  <a:lnTo>
                    <a:pt x="1664" y="2480"/>
                  </a:lnTo>
                  <a:lnTo>
                    <a:pt x="1662" y="2478"/>
                  </a:lnTo>
                  <a:lnTo>
                    <a:pt x="1660" y="2478"/>
                  </a:lnTo>
                  <a:lnTo>
                    <a:pt x="1660" y="2478"/>
                  </a:lnTo>
                  <a:lnTo>
                    <a:pt x="1658" y="2476"/>
                  </a:lnTo>
                  <a:lnTo>
                    <a:pt x="1658" y="2476"/>
                  </a:lnTo>
                  <a:lnTo>
                    <a:pt x="1656" y="2474"/>
                  </a:lnTo>
                  <a:lnTo>
                    <a:pt x="1656" y="2474"/>
                  </a:lnTo>
                  <a:lnTo>
                    <a:pt x="1656" y="2472"/>
                  </a:lnTo>
                  <a:lnTo>
                    <a:pt x="1656" y="2472"/>
                  </a:lnTo>
                  <a:lnTo>
                    <a:pt x="1656" y="2468"/>
                  </a:lnTo>
                  <a:lnTo>
                    <a:pt x="1656" y="2468"/>
                  </a:lnTo>
                  <a:lnTo>
                    <a:pt x="1656" y="2464"/>
                  </a:lnTo>
                  <a:lnTo>
                    <a:pt x="1656" y="2464"/>
                  </a:lnTo>
                  <a:lnTo>
                    <a:pt x="1654" y="2462"/>
                  </a:lnTo>
                  <a:lnTo>
                    <a:pt x="1654" y="2462"/>
                  </a:lnTo>
                  <a:lnTo>
                    <a:pt x="1654" y="2460"/>
                  </a:lnTo>
                  <a:lnTo>
                    <a:pt x="1654" y="2460"/>
                  </a:lnTo>
                  <a:lnTo>
                    <a:pt x="1654" y="2458"/>
                  </a:lnTo>
                  <a:lnTo>
                    <a:pt x="1654" y="2458"/>
                  </a:lnTo>
                  <a:lnTo>
                    <a:pt x="1652" y="2454"/>
                  </a:lnTo>
                  <a:lnTo>
                    <a:pt x="1652" y="2454"/>
                  </a:lnTo>
                  <a:lnTo>
                    <a:pt x="1652" y="2452"/>
                  </a:lnTo>
                  <a:lnTo>
                    <a:pt x="1652" y="2452"/>
                  </a:lnTo>
                  <a:lnTo>
                    <a:pt x="1650" y="2448"/>
                  </a:lnTo>
                  <a:lnTo>
                    <a:pt x="1650" y="2448"/>
                  </a:lnTo>
                  <a:lnTo>
                    <a:pt x="1650" y="2446"/>
                  </a:lnTo>
                  <a:lnTo>
                    <a:pt x="1650" y="2446"/>
                  </a:lnTo>
                  <a:lnTo>
                    <a:pt x="1648" y="2442"/>
                  </a:lnTo>
                  <a:lnTo>
                    <a:pt x="1648" y="2442"/>
                  </a:lnTo>
                  <a:lnTo>
                    <a:pt x="1646" y="2440"/>
                  </a:lnTo>
                  <a:lnTo>
                    <a:pt x="1646" y="2440"/>
                  </a:lnTo>
                  <a:lnTo>
                    <a:pt x="1646" y="2438"/>
                  </a:lnTo>
                  <a:lnTo>
                    <a:pt x="1646" y="2438"/>
                  </a:lnTo>
                  <a:lnTo>
                    <a:pt x="1646" y="2434"/>
                  </a:lnTo>
                  <a:lnTo>
                    <a:pt x="1646" y="2434"/>
                  </a:lnTo>
                  <a:lnTo>
                    <a:pt x="1644" y="2432"/>
                  </a:lnTo>
                  <a:lnTo>
                    <a:pt x="1644" y="2432"/>
                  </a:lnTo>
                  <a:lnTo>
                    <a:pt x="1642" y="2430"/>
                  </a:lnTo>
                  <a:lnTo>
                    <a:pt x="1642" y="2430"/>
                  </a:lnTo>
                  <a:lnTo>
                    <a:pt x="1642" y="2428"/>
                  </a:lnTo>
                  <a:lnTo>
                    <a:pt x="1642" y="2428"/>
                  </a:lnTo>
                  <a:lnTo>
                    <a:pt x="1640" y="2424"/>
                  </a:lnTo>
                  <a:lnTo>
                    <a:pt x="1640" y="2424"/>
                  </a:lnTo>
                  <a:lnTo>
                    <a:pt x="1640" y="2422"/>
                  </a:lnTo>
                  <a:lnTo>
                    <a:pt x="1640" y="2422"/>
                  </a:lnTo>
                  <a:lnTo>
                    <a:pt x="1640" y="2418"/>
                  </a:lnTo>
                  <a:lnTo>
                    <a:pt x="1640" y="2418"/>
                  </a:lnTo>
                  <a:lnTo>
                    <a:pt x="1638" y="2414"/>
                  </a:lnTo>
                  <a:lnTo>
                    <a:pt x="1638" y="2414"/>
                  </a:lnTo>
                  <a:lnTo>
                    <a:pt x="1636" y="2412"/>
                  </a:lnTo>
                  <a:lnTo>
                    <a:pt x="1636" y="2410"/>
                  </a:lnTo>
                  <a:lnTo>
                    <a:pt x="1636" y="2410"/>
                  </a:lnTo>
                  <a:lnTo>
                    <a:pt x="1634" y="2406"/>
                  </a:lnTo>
                  <a:lnTo>
                    <a:pt x="1634" y="2406"/>
                  </a:lnTo>
                  <a:lnTo>
                    <a:pt x="1634" y="2404"/>
                  </a:lnTo>
                  <a:lnTo>
                    <a:pt x="1634" y="2404"/>
                  </a:lnTo>
                  <a:lnTo>
                    <a:pt x="1632" y="2402"/>
                  </a:lnTo>
                  <a:lnTo>
                    <a:pt x="1632" y="2402"/>
                  </a:lnTo>
                  <a:lnTo>
                    <a:pt x="1630" y="2398"/>
                  </a:lnTo>
                  <a:lnTo>
                    <a:pt x="1630" y="2398"/>
                  </a:lnTo>
                  <a:lnTo>
                    <a:pt x="1630" y="2396"/>
                  </a:lnTo>
                  <a:lnTo>
                    <a:pt x="1630" y="2396"/>
                  </a:lnTo>
                  <a:lnTo>
                    <a:pt x="1626" y="2392"/>
                  </a:lnTo>
                  <a:lnTo>
                    <a:pt x="1626" y="2392"/>
                  </a:lnTo>
                  <a:lnTo>
                    <a:pt x="1626" y="2392"/>
                  </a:lnTo>
                  <a:lnTo>
                    <a:pt x="1626" y="2392"/>
                  </a:lnTo>
                  <a:lnTo>
                    <a:pt x="1624" y="2388"/>
                  </a:lnTo>
                  <a:lnTo>
                    <a:pt x="1624" y="2388"/>
                  </a:lnTo>
                  <a:lnTo>
                    <a:pt x="1624" y="2386"/>
                  </a:lnTo>
                  <a:lnTo>
                    <a:pt x="1624" y="2386"/>
                  </a:lnTo>
                  <a:lnTo>
                    <a:pt x="1624" y="2384"/>
                  </a:lnTo>
                  <a:lnTo>
                    <a:pt x="1624" y="2384"/>
                  </a:lnTo>
                  <a:lnTo>
                    <a:pt x="1622" y="2380"/>
                  </a:lnTo>
                  <a:lnTo>
                    <a:pt x="1622" y="2380"/>
                  </a:lnTo>
                  <a:lnTo>
                    <a:pt x="1622" y="2378"/>
                  </a:lnTo>
                  <a:lnTo>
                    <a:pt x="1622" y="2378"/>
                  </a:lnTo>
                  <a:lnTo>
                    <a:pt x="1622" y="2374"/>
                  </a:lnTo>
                  <a:lnTo>
                    <a:pt x="1622" y="2374"/>
                  </a:lnTo>
                  <a:lnTo>
                    <a:pt x="1622" y="2372"/>
                  </a:lnTo>
                  <a:lnTo>
                    <a:pt x="1622" y="2372"/>
                  </a:lnTo>
                  <a:lnTo>
                    <a:pt x="1620" y="2368"/>
                  </a:lnTo>
                  <a:lnTo>
                    <a:pt x="1620" y="2368"/>
                  </a:lnTo>
                  <a:lnTo>
                    <a:pt x="1620" y="2366"/>
                  </a:lnTo>
                  <a:lnTo>
                    <a:pt x="1620" y="2366"/>
                  </a:lnTo>
                  <a:lnTo>
                    <a:pt x="1620" y="2364"/>
                  </a:lnTo>
                  <a:lnTo>
                    <a:pt x="1620" y="2364"/>
                  </a:lnTo>
                  <a:lnTo>
                    <a:pt x="1620" y="2360"/>
                  </a:lnTo>
                  <a:lnTo>
                    <a:pt x="1620" y="2360"/>
                  </a:lnTo>
                  <a:lnTo>
                    <a:pt x="1620" y="2358"/>
                  </a:lnTo>
                  <a:lnTo>
                    <a:pt x="1620" y="2358"/>
                  </a:lnTo>
                  <a:lnTo>
                    <a:pt x="1620" y="2356"/>
                  </a:lnTo>
                  <a:lnTo>
                    <a:pt x="1618" y="2352"/>
                  </a:lnTo>
                  <a:lnTo>
                    <a:pt x="1618" y="2352"/>
                  </a:lnTo>
                  <a:lnTo>
                    <a:pt x="1618" y="2352"/>
                  </a:lnTo>
                  <a:lnTo>
                    <a:pt x="1618" y="2352"/>
                  </a:lnTo>
                  <a:lnTo>
                    <a:pt x="1616" y="2346"/>
                  </a:lnTo>
                  <a:lnTo>
                    <a:pt x="1616" y="2346"/>
                  </a:lnTo>
                  <a:lnTo>
                    <a:pt x="1614" y="2344"/>
                  </a:lnTo>
                  <a:lnTo>
                    <a:pt x="1614" y="2344"/>
                  </a:lnTo>
                  <a:lnTo>
                    <a:pt x="1612" y="2342"/>
                  </a:lnTo>
                  <a:lnTo>
                    <a:pt x="1612" y="2342"/>
                  </a:lnTo>
                  <a:lnTo>
                    <a:pt x="1610" y="2338"/>
                  </a:lnTo>
                  <a:lnTo>
                    <a:pt x="1610" y="2338"/>
                  </a:lnTo>
                  <a:lnTo>
                    <a:pt x="1608" y="2336"/>
                  </a:lnTo>
                  <a:lnTo>
                    <a:pt x="1608" y="2336"/>
                  </a:lnTo>
                  <a:lnTo>
                    <a:pt x="1606" y="2332"/>
                  </a:lnTo>
                  <a:lnTo>
                    <a:pt x="1606" y="2332"/>
                  </a:lnTo>
                  <a:lnTo>
                    <a:pt x="1606" y="2330"/>
                  </a:lnTo>
                  <a:lnTo>
                    <a:pt x="1606" y="2328"/>
                  </a:lnTo>
                  <a:lnTo>
                    <a:pt x="1606" y="2328"/>
                  </a:lnTo>
                  <a:lnTo>
                    <a:pt x="1608" y="2322"/>
                  </a:lnTo>
                  <a:lnTo>
                    <a:pt x="1608" y="2322"/>
                  </a:lnTo>
                  <a:lnTo>
                    <a:pt x="1606" y="2318"/>
                  </a:lnTo>
                  <a:lnTo>
                    <a:pt x="1606" y="2318"/>
                  </a:lnTo>
                  <a:lnTo>
                    <a:pt x="1606" y="2316"/>
                  </a:lnTo>
                  <a:lnTo>
                    <a:pt x="1606" y="2316"/>
                  </a:lnTo>
                  <a:lnTo>
                    <a:pt x="1604" y="2312"/>
                  </a:lnTo>
                  <a:lnTo>
                    <a:pt x="1604" y="2312"/>
                  </a:lnTo>
                  <a:lnTo>
                    <a:pt x="1604" y="2310"/>
                  </a:lnTo>
                  <a:lnTo>
                    <a:pt x="1604" y="2310"/>
                  </a:lnTo>
                  <a:lnTo>
                    <a:pt x="1604" y="2308"/>
                  </a:lnTo>
                  <a:lnTo>
                    <a:pt x="1604" y="2308"/>
                  </a:lnTo>
                  <a:lnTo>
                    <a:pt x="1602" y="2304"/>
                  </a:lnTo>
                  <a:lnTo>
                    <a:pt x="1602" y="2304"/>
                  </a:lnTo>
                  <a:lnTo>
                    <a:pt x="1600" y="2302"/>
                  </a:lnTo>
                  <a:lnTo>
                    <a:pt x="1600" y="2300"/>
                  </a:lnTo>
                  <a:lnTo>
                    <a:pt x="1600" y="2300"/>
                  </a:lnTo>
                  <a:lnTo>
                    <a:pt x="1598" y="2298"/>
                  </a:lnTo>
                  <a:lnTo>
                    <a:pt x="1598" y="2298"/>
                  </a:lnTo>
                  <a:lnTo>
                    <a:pt x="1596" y="2296"/>
                  </a:lnTo>
                  <a:lnTo>
                    <a:pt x="1596" y="2296"/>
                  </a:lnTo>
                  <a:lnTo>
                    <a:pt x="1596" y="2294"/>
                  </a:lnTo>
                  <a:lnTo>
                    <a:pt x="1596" y="2294"/>
                  </a:lnTo>
                  <a:lnTo>
                    <a:pt x="1594" y="2290"/>
                  </a:lnTo>
                  <a:lnTo>
                    <a:pt x="1594" y="2290"/>
                  </a:lnTo>
                  <a:lnTo>
                    <a:pt x="1592" y="2288"/>
                  </a:lnTo>
                  <a:lnTo>
                    <a:pt x="1592" y="2288"/>
                  </a:lnTo>
                  <a:lnTo>
                    <a:pt x="1590" y="2286"/>
                  </a:lnTo>
                  <a:lnTo>
                    <a:pt x="1590" y="2286"/>
                  </a:lnTo>
                  <a:lnTo>
                    <a:pt x="1590" y="2284"/>
                  </a:lnTo>
                  <a:lnTo>
                    <a:pt x="1590" y="2284"/>
                  </a:lnTo>
                  <a:lnTo>
                    <a:pt x="1588" y="2280"/>
                  </a:lnTo>
                  <a:lnTo>
                    <a:pt x="1588" y="2280"/>
                  </a:lnTo>
                  <a:lnTo>
                    <a:pt x="1588" y="2280"/>
                  </a:lnTo>
                  <a:lnTo>
                    <a:pt x="1586" y="2276"/>
                  </a:lnTo>
                  <a:lnTo>
                    <a:pt x="1586" y="2276"/>
                  </a:lnTo>
                  <a:lnTo>
                    <a:pt x="1584" y="2272"/>
                  </a:lnTo>
                  <a:lnTo>
                    <a:pt x="1584" y="2272"/>
                  </a:lnTo>
                  <a:lnTo>
                    <a:pt x="1586" y="2268"/>
                  </a:lnTo>
                  <a:lnTo>
                    <a:pt x="1586" y="2268"/>
                  </a:lnTo>
                  <a:lnTo>
                    <a:pt x="1586" y="2266"/>
                  </a:lnTo>
                  <a:lnTo>
                    <a:pt x="1586" y="2266"/>
                  </a:lnTo>
                  <a:lnTo>
                    <a:pt x="1586" y="2260"/>
                  </a:lnTo>
                  <a:lnTo>
                    <a:pt x="1586" y="2258"/>
                  </a:lnTo>
                  <a:lnTo>
                    <a:pt x="1586" y="2258"/>
                  </a:lnTo>
                  <a:lnTo>
                    <a:pt x="1584" y="2254"/>
                  </a:lnTo>
                  <a:lnTo>
                    <a:pt x="1584" y="2252"/>
                  </a:lnTo>
                  <a:lnTo>
                    <a:pt x="1584" y="2252"/>
                  </a:lnTo>
                  <a:lnTo>
                    <a:pt x="1582" y="2248"/>
                  </a:lnTo>
                  <a:lnTo>
                    <a:pt x="1582" y="2248"/>
                  </a:lnTo>
                  <a:lnTo>
                    <a:pt x="1582" y="2244"/>
                  </a:lnTo>
                  <a:lnTo>
                    <a:pt x="1582" y="2244"/>
                  </a:lnTo>
                  <a:lnTo>
                    <a:pt x="1580" y="2242"/>
                  </a:lnTo>
                  <a:lnTo>
                    <a:pt x="1580" y="2242"/>
                  </a:lnTo>
                  <a:lnTo>
                    <a:pt x="1578" y="2240"/>
                  </a:lnTo>
                  <a:lnTo>
                    <a:pt x="1578" y="2240"/>
                  </a:lnTo>
                  <a:lnTo>
                    <a:pt x="1576" y="2238"/>
                  </a:lnTo>
                  <a:lnTo>
                    <a:pt x="1576" y="2238"/>
                  </a:lnTo>
                  <a:lnTo>
                    <a:pt x="1576" y="2236"/>
                  </a:lnTo>
                  <a:lnTo>
                    <a:pt x="1576" y="2236"/>
                  </a:lnTo>
                  <a:lnTo>
                    <a:pt x="1576" y="2232"/>
                  </a:lnTo>
                  <a:lnTo>
                    <a:pt x="1576" y="2232"/>
                  </a:lnTo>
                  <a:lnTo>
                    <a:pt x="1576" y="2230"/>
                  </a:lnTo>
                  <a:lnTo>
                    <a:pt x="1576" y="2230"/>
                  </a:lnTo>
                  <a:lnTo>
                    <a:pt x="1574" y="2226"/>
                  </a:lnTo>
                  <a:lnTo>
                    <a:pt x="1574" y="2226"/>
                  </a:lnTo>
                  <a:lnTo>
                    <a:pt x="1572" y="2224"/>
                  </a:lnTo>
                  <a:lnTo>
                    <a:pt x="1572" y="2224"/>
                  </a:lnTo>
                  <a:lnTo>
                    <a:pt x="1572" y="2222"/>
                  </a:lnTo>
                  <a:lnTo>
                    <a:pt x="1572" y="2222"/>
                  </a:lnTo>
                  <a:lnTo>
                    <a:pt x="1572" y="2220"/>
                  </a:lnTo>
                  <a:lnTo>
                    <a:pt x="1572" y="2220"/>
                  </a:lnTo>
                  <a:lnTo>
                    <a:pt x="1570" y="2216"/>
                  </a:lnTo>
                  <a:lnTo>
                    <a:pt x="1570" y="2216"/>
                  </a:lnTo>
                  <a:lnTo>
                    <a:pt x="1568" y="2212"/>
                  </a:lnTo>
                  <a:lnTo>
                    <a:pt x="1568" y="2212"/>
                  </a:lnTo>
                  <a:lnTo>
                    <a:pt x="1568" y="2210"/>
                  </a:lnTo>
                  <a:lnTo>
                    <a:pt x="1568" y="2210"/>
                  </a:lnTo>
                  <a:lnTo>
                    <a:pt x="1568" y="2208"/>
                  </a:lnTo>
                  <a:lnTo>
                    <a:pt x="1568" y="2208"/>
                  </a:lnTo>
                  <a:lnTo>
                    <a:pt x="1568" y="2204"/>
                  </a:lnTo>
                  <a:lnTo>
                    <a:pt x="1568" y="2204"/>
                  </a:lnTo>
                  <a:lnTo>
                    <a:pt x="1564" y="2200"/>
                  </a:lnTo>
                  <a:lnTo>
                    <a:pt x="1564" y="2200"/>
                  </a:lnTo>
                  <a:lnTo>
                    <a:pt x="1564" y="2200"/>
                  </a:lnTo>
                  <a:lnTo>
                    <a:pt x="1564" y="2200"/>
                  </a:lnTo>
                  <a:lnTo>
                    <a:pt x="1562" y="2196"/>
                  </a:lnTo>
                  <a:lnTo>
                    <a:pt x="1562" y="2196"/>
                  </a:lnTo>
                  <a:lnTo>
                    <a:pt x="1560" y="2194"/>
                  </a:lnTo>
                  <a:lnTo>
                    <a:pt x="1560" y="2194"/>
                  </a:lnTo>
                  <a:lnTo>
                    <a:pt x="1560" y="2192"/>
                  </a:lnTo>
                  <a:lnTo>
                    <a:pt x="1560" y="2192"/>
                  </a:lnTo>
                  <a:lnTo>
                    <a:pt x="1558" y="2188"/>
                  </a:lnTo>
                  <a:lnTo>
                    <a:pt x="1558" y="2188"/>
                  </a:lnTo>
                  <a:lnTo>
                    <a:pt x="1558" y="2186"/>
                  </a:lnTo>
                  <a:lnTo>
                    <a:pt x="1558" y="2186"/>
                  </a:lnTo>
                  <a:lnTo>
                    <a:pt x="1558" y="2182"/>
                  </a:lnTo>
                  <a:lnTo>
                    <a:pt x="1558" y="2182"/>
                  </a:lnTo>
                  <a:lnTo>
                    <a:pt x="1556" y="2180"/>
                  </a:lnTo>
                  <a:lnTo>
                    <a:pt x="1556" y="2180"/>
                  </a:lnTo>
                  <a:lnTo>
                    <a:pt x="1556" y="2178"/>
                  </a:lnTo>
                  <a:lnTo>
                    <a:pt x="1556" y="2178"/>
                  </a:lnTo>
                  <a:lnTo>
                    <a:pt x="1554" y="2174"/>
                  </a:lnTo>
                  <a:lnTo>
                    <a:pt x="1554" y="2174"/>
                  </a:lnTo>
                  <a:lnTo>
                    <a:pt x="1554" y="2172"/>
                  </a:lnTo>
                  <a:lnTo>
                    <a:pt x="1554" y="2172"/>
                  </a:lnTo>
                  <a:lnTo>
                    <a:pt x="1554" y="2170"/>
                  </a:lnTo>
                  <a:lnTo>
                    <a:pt x="1554" y="2170"/>
                  </a:lnTo>
                  <a:lnTo>
                    <a:pt x="1554" y="2166"/>
                  </a:lnTo>
                  <a:lnTo>
                    <a:pt x="1554" y="2166"/>
                  </a:lnTo>
                  <a:lnTo>
                    <a:pt x="1552" y="2162"/>
                  </a:lnTo>
                  <a:lnTo>
                    <a:pt x="1550" y="2160"/>
                  </a:lnTo>
                  <a:lnTo>
                    <a:pt x="1550" y="2160"/>
                  </a:lnTo>
                  <a:lnTo>
                    <a:pt x="1550" y="2160"/>
                  </a:lnTo>
                  <a:lnTo>
                    <a:pt x="1550" y="2160"/>
                  </a:lnTo>
                  <a:lnTo>
                    <a:pt x="1548" y="2158"/>
                  </a:lnTo>
                  <a:lnTo>
                    <a:pt x="1548" y="2158"/>
                  </a:lnTo>
                  <a:lnTo>
                    <a:pt x="1546" y="2156"/>
                  </a:lnTo>
                  <a:lnTo>
                    <a:pt x="1546" y="2156"/>
                  </a:lnTo>
                  <a:lnTo>
                    <a:pt x="1546" y="2152"/>
                  </a:lnTo>
                  <a:lnTo>
                    <a:pt x="1546" y="2152"/>
                  </a:lnTo>
                  <a:lnTo>
                    <a:pt x="1544" y="2148"/>
                  </a:lnTo>
                  <a:lnTo>
                    <a:pt x="1544" y="2146"/>
                  </a:lnTo>
                  <a:lnTo>
                    <a:pt x="1544" y="2146"/>
                  </a:lnTo>
                  <a:lnTo>
                    <a:pt x="1542" y="2146"/>
                  </a:lnTo>
                  <a:lnTo>
                    <a:pt x="1542" y="2146"/>
                  </a:lnTo>
                  <a:lnTo>
                    <a:pt x="1542" y="2140"/>
                  </a:lnTo>
                  <a:lnTo>
                    <a:pt x="1542" y="2140"/>
                  </a:lnTo>
                  <a:lnTo>
                    <a:pt x="1538" y="2138"/>
                  </a:lnTo>
                  <a:lnTo>
                    <a:pt x="1538" y="2138"/>
                  </a:lnTo>
                  <a:lnTo>
                    <a:pt x="1538" y="2138"/>
                  </a:lnTo>
                  <a:lnTo>
                    <a:pt x="1538" y="2138"/>
                  </a:lnTo>
                  <a:lnTo>
                    <a:pt x="1534" y="2132"/>
                  </a:lnTo>
                  <a:lnTo>
                    <a:pt x="1534" y="2132"/>
                  </a:lnTo>
                  <a:lnTo>
                    <a:pt x="1534" y="2130"/>
                  </a:lnTo>
                  <a:lnTo>
                    <a:pt x="1534" y="2130"/>
                  </a:lnTo>
                  <a:lnTo>
                    <a:pt x="1532" y="2128"/>
                  </a:lnTo>
                  <a:lnTo>
                    <a:pt x="1532" y="2128"/>
                  </a:lnTo>
                  <a:lnTo>
                    <a:pt x="1532" y="2126"/>
                  </a:lnTo>
                  <a:lnTo>
                    <a:pt x="1532" y="2126"/>
                  </a:lnTo>
                  <a:lnTo>
                    <a:pt x="1530" y="2122"/>
                  </a:lnTo>
                  <a:lnTo>
                    <a:pt x="1530" y="2122"/>
                  </a:lnTo>
                  <a:lnTo>
                    <a:pt x="1528" y="2120"/>
                  </a:lnTo>
                  <a:lnTo>
                    <a:pt x="1528" y="2120"/>
                  </a:lnTo>
                  <a:lnTo>
                    <a:pt x="1528" y="2118"/>
                  </a:lnTo>
                  <a:lnTo>
                    <a:pt x="1528" y="2118"/>
                  </a:lnTo>
                  <a:lnTo>
                    <a:pt x="1528" y="2114"/>
                  </a:lnTo>
                  <a:lnTo>
                    <a:pt x="1528" y="2114"/>
                  </a:lnTo>
                  <a:lnTo>
                    <a:pt x="1528" y="2112"/>
                  </a:lnTo>
                  <a:lnTo>
                    <a:pt x="1526" y="2110"/>
                  </a:lnTo>
                  <a:lnTo>
                    <a:pt x="1526" y="2110"/>
                  </a:lnTo>
                  <a:lnTo>
                    <a:pt x="1526" y="2106"/>
                  </a:lnTo>
                  <a:lnTo>
                    <a:pt x="1526" y="2106"/>
                  </a:lnTo>
                  <a:lnTo>
                    <a:pt x="1526" y="2104"/>
                  </a:lnTo>
                  <a:lnTo>
                    <a:pt x="1526" y="2104"/>
                  </a:lnTo>
                  <a:lnTo>
                    <a:pt x="1526" y="2100"/>
                  </a:lnTo>
                  <a:lnTo>
                    <a:pt x="1526" y="2100"/>
                  </a:lnTo>
                  <a:lnTo>
                    <a:pt x="1524" y="2096"/>
                  </a:lnTo>
                  <a:lnTo>
                    <a:pt x="1524" y="2096"/>
                  </a:lnTo>
                  <a:lnTo>
                    <a:pt x="1524" y="2094"/>
                  </a:lnTo>
                  <a:lnTo>
                    <a:pt x="1524" y="2094"/>
                  </a:lnTo>
                  <a:lnTo>
                    <a:pt x="1524" y="2092"/>
                  </a:lnTo>
                  <a:lnTo>
                    <a:pt x="1524" y="2092"/>
                  </a:lnTo>
                  <a:lnTo>
                    <a:pt x="1524" y="2088"/>
                  </a:lnTo>
                  <a:lnTo>
                    <a:pt x="1524" y="2088"/>
                  </a:lnTo>
                  <a:lnTo>
                    <a:pt x="1524" y="2084"/>
                  </a:lnTo>
                  <a:lnTo>
                    <a:pt x="1524" y="2082"/>
                  </a:lnTo>
                  <a:lnTo>
                    <a:pt x="1524" y="2082"/>
                  </a:lnTo>
                  <a:lnTo>
                    <a:pt x="1522" y="2080"/>
                  </a:lnTo>
                  <a:lnTo>
                    <a:pt x="1522" y="2080"/>
                  </a:lnTo>
                  <a:lnTo>
                    <a:pt x="1522" y="2076"/>
                  </a:lnTo>
                  <a:lnTo>
                    <a:pt x="1522" y="2076"/>
                  </a:lnTo>
                  <a:lnTo>
                    <a:pt x="1520" y="2074"/>
                  </a:lnTo>
                  <a:lnTo>
                    <a:pt x="1520" y="2074"/>
                  </a:lnTo>
                  <a:lnTo>
                    <a:pt x="1520" y="2072"/>
                  </a:lnTo>
                  <a:lnTo>
                    <a:pt x="1520" y="2070"/>
                  </a:lnTo>
                  <a:lnTo>
                    <a:pt x="1520" y="2070"/>
                  </a:lnTo>
                  <a:lnTo>
                    <a:pt x="1518" y="2066"/>
                  </a:lnTo>
                  <a:lnTo>
                    <a:pt x="1518" y="2066"/>
                  </a:lnTo>
                  <a:lnTo>
                    <a:pt x="1516" y="2062"/>
                  </a:lnTo>
                  <a:lnTo>
                    <a:pt x="1516" y="2062"/>
                  </a:lnTo>
                  <a:lnTo>
                    <a:pt x="1514" y="2060"/>
                  </a:lnTo>
                  <a:lnTo>
                    <a:pt x="1514" y="2060"/>
                  </a:lnTo>
                  <a:lnTo>
                    <a:pt x="1510" y="2056"/>
                  </a:lnTo>
                  <a:lnTo>
                    <a:pt x="1510" y="2056"/>
                  </a:lnTo>
                  <a:lnTo>
                    <a:pt x="1510" y="2052"/>
                  </a:lnTo>
                  <a:lnTo>
                    <a:pt x="1510" y="2052"/>
                  </a:lnTo>
                  <a:lnTo>
                    <a:pt x="1510" y="2048"/>
                  </a:lnTo>
                  <a:lnTo>
                    <a:pt x="1508" y="2046"/>
                  </a:lnTo>
                  <a:lnTo>
                    <a:pt x="1508" y="2046"/>
                  </a:lnTo>
                  <a:lnTo>
                    <a:pt x="1506" y="2042"/>
                  </a:lnTo>
                  <a:lnTo>
                    <a:pt x="1506" y="2042"/>
                  </a:lnTo>
                  <a:lnTo>
                    <a:pt x="1504" y="2040"/>
                  </a:lnTo>
                  <a:lnTo>
                    <a:pt x="1504" y="2040"/>
                  </a:lnTo>
                  <a:lnTo>
                    <a:pt x="1504" y="2038"/>
                  </a:lnTo>
                  <a:lnTo>
                    <a:pt x="1504" y="2038"/>
                  </a:lnTo>
                  <a:lnTo>
                    <a:pt x="1502" y="2034"/>
                  </a:lnTo>
                  <a:lnTo>
                    <a:pt x="1502" y="2034"/>
                  </a:lnTo>
                  <a:lnTo>
                    <a:pt x="1500" y="2032"/>
                  </a:lnTo>
                  <a:lnTo>
                    <a:pt x="1500" y="2032"/>
                  </a:lnTo>
                  <a:lnTo>
                    <a:pt x="1500" y="2030"/>
                  </a:lnTo>
                  <a:lnTo>
                    <a:pt x="1498" y="2028"/>
                  </a:lnTo>
                  <a:lnTo>
                    <a:pt x="1498" y="2028"/>
                  </a:lnTo>
                  <a:lnTo>
                    <a:pt x="1498" y="2026"/>
                  </a:lnTo>
                  <a:lnTo>
                    <a:pt x="1498" y="2026"/>
                  </a:lnTo>
                  <a:lnTo>
                    <a:pt x="1498" y="2022"/>
                  </a:lnTo>
                  <a:lnTo>
                    <a:pt x="1498" y="2020"/>
                  </a:lnTo>
                  <a:lnTo>
                    <a:pt x="1498" y="2020"/>
                  </a:lnTo>
                  <a:lnTo>
                    <a:pt x="1500" y="2018"/>
                  </a:lnTo>
                  <a:lnTo>
                    <a:pt x="1500" y="2018"/>
                  </a:lnTo>
                  <a:lnTo>
                    <a:pt x="1502" y="2016"/>
                  </a:lnTo>
                  <a:lnTo>
                    <a:pt x="1502" y="2016"/>
                  </a:lnTo>
                  <a:lnTo>
                    <a:pt x="1502" y="2012"/>
                  </a:lnTo>
                  <a:lnTo>
                    <a:pt x="1500" y="2010"/>
                  </a:lnTo>
                  <a:lnTo>
                    <a:pt x="1500" y="2010"/>
                  </a:lnTo>
                  <a:lnTo>
                    <a:pt x="1498" y="2008"/>
                  </a:lnTo>
                  <a:lnTo>
                    <a:pt x="1498" y="2008"/>
                  </a:lnTo>
                  <a:lnTo>
                    <a:pt x="1498" y="2008"/>
                  </a:lnTo>
                  <a:lnTo>
                    <a:pt x="1494" y="2004"/>
                  </a:lnTo>
                  <a:lnTo>
                    <a:pt x="1494" y="2004"/>
                  </a:lnTo>
                  <a:lnTo>
                    <a:pt x="1494" y="2002"/>
                  </a:lnTo>
                  <a:lnTo>
                    <a:pt x="1494" y="2002"/>
                  </a:lnTo>
                  <a:lnTo>
                    <a:pt x="1492" y="1998"/>
                  </a:lnTo>
                  <a:lnTo>
                    <a:pt x="1492" y="1998"/>
                  </a:lnTo>
                  <a:lnTo>
                    <a:pt x="1490" y="1996"/>
                  </a:lnTo>
                  <a:lnTo>
                    <a:pt x="1490" y="1996"/>
                  </a:lnTo>
                  <a:lnTo>
                    <a:pt x="1488" y="1994"/>
                  </a:lnTo>
                  <a:lnTo>
                    <a:pt x="1488" y="1994"/>
                  </a:lnTo>
                  <a:lnTo>
                    <a:pt x="1488" y="1992"/>
                  </a:lnTo>
                  <a:lnTo>
                    <a:pt x="1488" y="1992"/>
                  </a:lnTo>
                  <a:lnTo>
                    <a:pt x="1486" y="1990"/>
                  </a:lnTo>
                  <a:lnTo>
                    <a:pt x="1486" y="1990"/>
                  </a:lnTo>
                  <a:lnTo>
                    <a:pt x="1484" y="1988"/>
                  </a:lnTo>
                  <a:lnTo>
                    <a:pt x="1484" y="1988"/>
                  </a:lnTo>
                  <a:lnTo>
                    <a:pt x="1484" y="1984"/>
                  </a:lnTo>
                  <a:lnTo>
                    <a:pt x="1484" y="1984"/>
                  </a:lnTo>
                  <a:lnTo>
                    <a:pt x="1484" y="1982"/>
                  </a:lnTo>
                  <a:lnTo>
                    <a:pt x="1484" y="1982"/>
                  </a:lnTo>
                  <a:lnTo>
                    <a:pt x="1484" y="1978"/>
                  </a:lnTo>
                  <a:lnTo>
                    <a:pt x="1484" y="1978"/>
                  </a:lnTo>
                  <a:lnTo>
                    <a:pt x="1482" y="1974"/>
                  </a:lnTo>
                  <a:lnTo>
                    <a:pt x="1482" y="1974"/>
                  </a:lnTo>
                  <a:lnTo>
                    <a:pt x="1482" y="1972"/>
                  </a:lnTo>
                  <a:lnTo>
                    <a:pt x="1482" y="1972"/>
                  </a:lnTo>
                  <a:lnTo>
                    <a:pt x="1480" y="1968"/>
                  </a:lnTo>
                  <a:lnTo>
                    <a:pt x="1480" y="1968"/>
                  </a:lnTo>
                  <a:lnTo>
                    <a:pt x="1480" y="1966"/>
                  </a:lnTo>
                  <a:lnTo>
                    <a:pt x="1480" y="1966"/>
                  </a:lnTo>
                  <a:lnTo>
                    <a:pt x="1482" y="1962"/>
                  </a:lnTo>
                  <a:lnTo>
                    <a:pt x="1482" y="1962"/>
                  </a:lnTo>
                  <a:lnTo>
                    <a:pt x="1480" y="1958"/>
                  </a:lnTo>
                  <a:lnTo>
                    <a:pt x="1480" y="1958"/>
                  </a:lnTo>
                  <a:lnTo>
                    <a:pt x="1478" y="1956"/>
                  </a:lnTo>
                  <a:lnTo>
                    <a:pt x="1478" y="1956"/>
                  </a:lnTo>
                  <a:lnTo>
                    <a:pt x="1478" y="1952"/>
                  </a:lnTo>
                  <a:lnTo>
                    <a:pt x="1478" y="1952"/>
                  </a:lnTo>
                  <a:lnTo>
                    <a:pt x="1476" y="1950"/>
                  </a:lnTo>
                  <a:lnTo>
                    <a:pt x="1476" y="1950"/>
                  </a:lnTo>
                  <a:lnTo>
                    <a:pt x="1476" y="1948"/>
                  </a:lnTo>
                  <a:lnTo>
                    <a:pt x="1472" y="1940"/>
                  </a:lnTo>
                  <a:lnTo>
                    <a:pt x="1472" y="1940"/>
                  </a:lnTo>
                  <a:lnTo>
                    <a:pt x="1472" y="1938"/>
                  </a:lnTo>
                  <a:lnTo>
                    <a:pt x="1472" y="1938"/>
                  </a:lnTo>
                  <a:lnTo>
                    <a:pt x="1472" y="1936"/>
                  </a:lnTo>
                  <a:lnTo>
                    <a:pt x="1472" y="1936"/>
                  </a:lnTo>
                  <a:lnTo>
                    <a:pt x="1472" y="1934"/>
                  </a:lnTo>
                  <a:lnTo>
                    <a:pt x="1472" y="1934"/>
                  </a:lnTo>
                  <a:lnTo>
                    <a:pt x="1470" y="1930"/>
                  </a:lnTo>
                  <a:lnTo>
                    <a:pt x="1470" y="1930"/>
                  </a:lnTo>
                  <a:lnTo>
                    <a:pt x="1468" y="1926"/>
                  </a:lnTo>
                  <a:lnTo>
                    <a:pt x="1468" y="1926"/>
                  </a:lnTo>
                  <a:lnTo>
                    <a:pt x="1466" y="1926"/>
                  </a:lnTo>
                  <a:lnTo>
                    <a:pt x="1466" y="1926"/>
                  </a:lnTo>
                  <a:lnTo>
                    <a:pt x="1468" y="1924"/>
                  </a:lnTo>
                  <a:lnTo>
                    <a:pt x="1468" y="1924"/>
                  </a:lnTo>
                  <a:lnTo>
                    <a:pt x="1466" y="1918"/>
                  </a:lnTo>
                  <a:lnTo>
                    <a:pt x="1466" y="1918"/>
                  </a:lnTo>
                  <a:lnTo>
                    <a:pt x="1464" y="1916"/>
                  </a:lnTo>
                  <a:lnTo>
                    <a:pt x="1464" y="1916"/>
                  </a:lnTo>
                  <a:lnTo>
                    <a:pt x="1464" y="1914"/>
                  </a:lnTo>
                  <a:lnTo>
                    <a:pt x="1464" y="1914"/>
                  </a:lnTo>
                  <a:lnTo>
                    <a:pt x="1462" y="1910"/>
                  </a:lnTo>
                  <a:lnTo>
                    <a:pt x="1462" y="1910"/>
                  </a:lnTo>
                  <a:lnTo>
                    <a:pt x="1460" y="1908"/>
                  </a:lnTo>
                  <a:lnTo>
                    <a:pt x="1460" y="1906"/>
                  </a:lnTo>
                  <a:lnTo>
                    <a:pt x="1460" y="1906"/>
                  </a:lnTo>
                  <a:lnTo>
                    <a:pt x="1458" y="1902"/>
                  </a:lnTo>
                  <a:lnTo>
                    <a:pt x="1458" y="1902"/>
                  </a:lnTo>
                  <a:lnTo>
                    <a:pt x="1454" y="1898"/>
                  </a:lnTo>
                  <a:lnTo>
                    <a:pt x="1454" y="1898"/>
                  </a:lnTo>
                  <a:lnTo>
                    <a:pt x="1452" y="1892"/>
                  </a:lnTo>
                  <a:lnTo>
                    <a:pt x="1452" y="1892"/>
                  </a:lnTo>
                  <a:lnTo>
                    <a:pt x="1452" y="1890"/>
                  </a:lnTo>
                  <a:lnTo>
                    <a:pt x="1452" y="1890"/>
                  </a:lnTo>
                  <a:lnTo>
                    <a:pt x="1452" y="1886"/>
                  </a:lnTo>
                  <a:lnTo>
                    <a:pt x="1452" y="1884"/>
                  </a:lnTo>
                  <a:lnTo>
                    <a:pt x="1452" y="1884"/>
                  </a:lnTo>
                  <a:lnTo>
                    <a:pt x="1450" y="1880"/>
                  </a:lnTo>
                  <a:lnTo>
                    <a:pt x="1450" y="1880"/>
                  </a:lnTo>
                  <a:lnTo>
                    <a:pt x="1452" y="1874"/>
                  </a:lnTo>
                  <a:lnTo>
                    <a:pt x="1452" y="1874"/>
                  </a:lnTo>
                  <a:lnTo>
                    <a:pt x="1450" y="1870"/>
                  </a:lnTo>
                  <a:lnTo>
                    <a:pt x="1448" y="1868"/>
                  </a:lnTo>
                  <a:lnTo>
                    <a:pt x="1448" y="1866"/>
                  </a:lnTo>
                  <a:lnTo>
                    <a:pt x="1448" y="1866"/>
                  </a:lnTo>
                  <a:lnTo>
                    <a:pt x="1444" y="1864"/>
                  </a:lnTo>
                  <a:lnTo>
                    <a:pt x="1444" y="1864"/>
                  </a:lnTo>
                  <a:lnTo>
                    <a:pt x="1444" y="1862"/>
                  </a:lnTo>
                  <a:lnTo>
                    <a:pt x="1442" y="1862"/>
                  </a:lnTo>
                  <a:lnTo>
                    <a:pt x="1442" y="1862"/>
                  </a:lnTo>
                  <a:lnTo>
                    <a:pt x="1440" y="1858"/>
                  </a:lnTo>
                  <a:lnTo>
                    <a:pt x="1440" y="1858"/>
                  </a:lnTo>
                  <a:lnTo>
                    <a:pt x="1440" y="1856"/>
                  </a:lnTo>
                  <a:lnTo>
                    <a:pt x="1440" y="1856"/>
                  </a:lnTo>
                  <a:lnTo>
                    <a:pt x="1440" y="1852"/>
                  </a:lnTo>
                  <a:lnTo>
                    <a:pt x="1440" y="1852"/>
                  </a:lnTo>
                  <a:lnTo>
                    <a:pt x="1440" y="1850"/>
                  </a:lnTo>
                  <a:lnTo>
                    <a:pt x="1440" y="1850"/>
                  </a:lnTo>
                  <a:lnTo>
                    <a:pt x="1438" y="1846"/>
                  </a:lnTo>
                  <a:lnTo>
                    <a:pt x="1438" y="1846"/>
                  </a:lnTo>
                  <a:lnTo>
                    <a:pt x="1438" y="1842"/>
                  </a:lnTo>
                  <a:lnTo>
                    <a:pt x="1438" y="1842"/>
                  </a:lnTo>
                  <a:lnTo>
                    <a:pt x="1436" y="1840"/>
                  </a:lnTo>
                  <a:lnTo>
                    <a:pt x="1436" y="1840"/>
                  </a:lnTo>
                  <a:lnTo>
                    <a:pt x="1434" y="1836"/>
                  </a:lnTo>
                  <a:lnTo>
                    <a:pt x="1434" y="1836"/>
                  </a:lnTo>
                  <a:lnTo>
                    <a:pt x="1434" y="1834"/>
                  </a:lnTo>
                  <a:lnTo>
                    <a:pt x="1434" y="1834"/>
                  </a:lnTo>
                  <a:lnTo>
                    <a:pt x="1434" y="1832"/>
                  </a:lnTo>
                  <a:lnTo>
                    <a:pt x="1434" y="1832"/>
                  </a:lnTo>
                  <a:lnTo>
                    <a:pt x="1432" y="1828"/>
                  </a:lnTo>
                  <a:lnTo>
                    <a:pt x="1432" y="1828"/>
                  </a:lnTo>
                  <a:lnTo>
                    <a:pt x="1432" y="1826"/>
                  </a:lnTo>
                  <a:lnTo>
                    <a:pt x="1432" y="1826"/>
                  </a:lnTo>
                  <a:lnTo>
                    <a:pt x="1432" y="1822"/>
                  </a:lnTo>
                  <a:lnTo>
                    <a:pt x="1432" y="1822"/>
                  </a:lnTo>
                  <a:lnTo>
                    <a:pt x="1432" y="1820"/>
                  </a:lnTo>
                  <a:lnTo>
                    <a:pt x="1432" y="1820"/>
                  </a:lnTo>
                  <a:lnTo>
                    <a:pt x="1430" y="1816"/>
                  </a:lnTo>
                  <a:lnTo>
                    <a:pt x="1430" y="1816"/>
                  </a:lnTo>
                  <a:lnTo>
                    <a:pt x="1430" y="1814"/>
                  </a:lnTo>
                  <a:lnTo>
                    <a:pt x="1430" y="1814"/>
                  </a:lnTo>
                  <a:lnTo>
                    <a:pt x="1428" y="1812"/>
                  </a:lnTo>
                  <a:lnTo>
                    <a:pt x="1428" y="1812"/>
                  </a:lnTo>
                  <a:lnTo>
                    <a:pt x="1426" y="1808"/>
                  </a:lnTo>
                  <a:lnTo>
                    <a:pt x="1426" y="1808"/>
                  </a:lnTo>
                  <a:lnTo>
                    <a:pt x="1424" y="1806"/>
                  </a:lnTo>
                  <a:lnTo>
                    <a:pt x="1424" y="1806"/>
                  </a:lnTo>
                  <a:lnTo>
                    <a:pt x="1422" y="1800"/>
                  </a:lnTo>
                  <a:lnTo>
                    <a:pt x="1422" y="1800"/>
                  </a:lnTo>
                  <a:lnTo>
                    <a:pt x="1420" y="1796"/>
                  </a:lnTo>
                  <a:lnTo>
                    <a:pt x="1418" y="1796"/>
                  </a:lnTo>
                  <a:lnTo>
                    <a:pt x="1418" y="1796"/>
                  </a:lnTo>
                  <a:lnTo>
                    <a:pt x="1418" y="1794"/>
                  </a:lnTo>
                  <a:lnTo>
                    <a:pt x="1418" y="1794"/>
                  </a:lnTo>
                  <a:lnTo>
                    <a:pt x="1418" y="1790"/>
                  </a:lnTo>
                  <a:lnTo>
                    <a:pt x="1418" y="1790"/>
                  </a:lnTo>
                  <a:lnTo>
                    <a:pt x="1418" y="1788"/>
                  </a:lnTo>
                  <a:lnTo>
                    <a:pt x="1418" y="1788"/>
                  </a:lnTo>
                  <a:lnTo>
                    <a:pt x="1418" y="1784"/>
                  </a:lnTo>
                  <a:lnTo>
                    <a:pt x="1418" y="1784"/>
                  </a:lnTo>
                  <a:lnTo>
                    <a:pt x="1416" y="1778"/>
                  </a:lnTo>
                  <a:lnTo>
                    <a:pt x="1416" y="1778"/>
                  </a:lnTo>
                  <a:lnTo>
                    <a:pt x="1414" y="1776"/>
                  </a:lnTo>
                  <a:lnTo>
                    <a:pt x="1414" y="1776"/>
                  </a:lnTo>
                  <a:lnTo>
                    <a:pt x="1414" y="1774"/>
                  </a:lnTo>
                  <a:lnTo>
                    <a:pt x="1414" y="1774"/>
                  </a:lnTo>
                  <a:lnTo>
                    <a:pt x="1414" y="1772"/>
                  </a:lnTo>
                  <a:lnTo>
                    <a:pt x="1414" y="1772"/>
                  </a:lnTo>
                  <a:lnTo>
                    <a:pt x="1412" y="1768"/>
                  </a:lnTo>
                  <a:lnTo>
                    <a:pt x="1412" y="1768"/>
                  </a:lnTo>
                  <a:lnTo>
                    <a:pt x="1410" y="1768"/>
                  </a:lnTo>
                  <a:lnTo>
                    <a:pt x="1410" y="1768"/>
                  </a:lnTo>
                  <a:lnTo>
                    <a:pt x="1412" y="1764"/>
                  </a:lnTo>
                  <a:lnTo>
                    <a:pt x="1410" y="1762"/>
                  </a:lnTo>
                  <a:lnTo>
                    <a:pt x="1410" y="1760"/>
                  </a:lnTo>
                  <a:lnTo>
                    <a:pt x="1410" y="1760"/>
                  </a:lnTo>
                  <a:lnTo>
                    <a:pt x="1408" y="1756"/>
                  </a:lnTo>
                  <a:lnTo>
                    <a:pt x="1408" y="1756"/>
                  </a:lnTo>
                  <a:lnTo>
                    <a:pt x="1406" y="1752"/>
                  </a:lnTo>
                  <a:lnTo>
                    <a:pt x="1406" y="1752"/>
                  </a:lnTo>
                  <a:lnTo>
                    <a:pt x="1404" y="1750"/>
                  </a:lnTo>
                  <a:lnTo>
                    <a:pt x="1404" y="1750"/>
                  </a:lnTo>
                  <a:lnTo>
                    <a:pt x="1402" y="1748"/>
                  </a:lnTo>
                  <a:lnTo>
                    <a:pt x="1402" y="1748"/>
                  </a:lnTo>
                  <a:lnTo>
                    <a:pt x="1400" y="1746"/>
                  </a:lnTo>
                  <a:lnTo>
                    <a:pt x="1400" y="1746"/>
                  </a:lnTo>
                  <a:lnTo>
                    <a:pt x="1400" y="1742"/>
                  </a:lnTo>
                  <a:lnTo>
                    <a:pt x="1400" y="1742"/>
                  </a:lnTo>
                  <a:lnTo>
                    <a:pt x="1398" y="1740"/>
                  </a:lnTo>
                  <a:lnTo>
                    <a:pt x="1398" y="1740"/>
                  </a:lnTo>
                  <a:lnTo>
                    <a:pt x="1398" y="1738"/>
                  </a:lnTo>
                  <a:lnTo>
                    <a:pt x="1398" y="1738"/>
                  </a:lnTo>
                  <a:lnTo>
                    <a:pt x="1398" y="1736"/>
                  </a:lnTo>
                  <a:lnTo>
                    <a:pt x="1398" y="1736"/>
                  </a:lnTo>
                  <a:lnTo>
                    <a:pt x="1398" y="1732"/>
                  </a:lnTo>
                  <a:lnTo>
                    <a:pt x="1398" y="1732"/>
                  </a:lnTo>
                  <a:lnTo>
                    <a:pt x="1396" y="1730"/>
                  </a:lnTo>
                  <a:lnTo>
                    <a:pt x="1396" y="1730"/>
                  </a:lnTo>
                  <a:lnTo>
                    <a:pt x="1396" y="1728"/>
                  </a:lnTo>
                  <a:lnTo>
                    <a:pt x="1396" y="1728"/>
                  </a:lnTo>
                  <a:lnTo>
                    <a:pt x="1396" y="1724"/>
                  </a:lnTo>
                  <a:lnTo>
                    <a:pt x="1396" y="1724"/>
                  </a:lnTo>
                  <a:lnTo>
                    <a:pt x="1394" y="1720"/>
                  </a:lnTo>
                  <a:lnTo>
                    <a:pt x="1394" y="1720"/>
                  </a:lnTo>
                  <a:lnTo>
                    <a:pt x="1394" y="1718"/>
                  </a:lnTo>
                  <a:lnTo>
                    <a:pt x="1394" y="1718"/>
                  </a:lnTo>
                  <a:lnTo>
                    <a:pt x="1394" y="1716"/>
                  </a:lnTo>
                  <a:lnTo>
                    <a:pt x="1394" y="1716"/>
                  </a:lnTo>
                  <a:lnTo>
                    <a:pt x="1392" y="1710"/>
                  </a:lnTo>
                  <a:lnTo>
                    <a:pt x="1390" y="1706"/>
                  </a:lnTo>
                  <a:lnTo>
                    <a:pt x="1390" y="1706"/>
                  </a:lnTo>
                  <a:lnTo>
                    <a:pt x="1386" y="1706"/>
                  </a:lnTo>
                  <a:lnTo>
                    <a:pt x="1386" y="1706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6" y="1700"/>
                  </a:lnTo>
                  <a:lnTo>
                    <a:pt x="1386" y="1700"/>
                  </a:lnTo>
                  <a:lnTo>
                    <a:pt x="1384" y="1698"/>
                  </a:lnTo>
                  <a:lnTo>
                    <a:pt x="1384" y="1698"/>
                  </a:lnTo>
                  <a:lnTo>
                    <a:pt x="1382" y="1696"/>
                  </a:lnTo>
                  <a:lnTo>
                    <a:pt x="1382" y="1696"/>
                  </a:lnTo>
                  <a:lnTo>
                    <a:pt x="1382" y="1694"/>
                  </a:lnTo>
                  <a:lnTo>
                    <a:pt x="1382" y="1694"/>
                  </a:lnTo>
                  <a:lnTo>
                    <a:pt x="1382" y="1690"/>
                  </a:lnTo>
                  <a:lnTo>
                    <a:pt x="1382" y="1690"/>
                  </a:lnTo>
                  <a:lnTo>
                    <a:pt x="1382" y="1688"/>
                  </a:lnTo>
                  <a:lnTo>
                    <a:pt x="1382" y="1688"/>
                  </a:lnTo>
                  <a:lnTo>
                    <a:pt x="1382" y="1686"/>
                  </a:lnTo>
                  <a:lnTo>
                    <a:pt x="1382" y="1686"/>
                  </a:lnTo>
                  <a:lnTo>
                    <a:pt x="1380" y="1682"/>
                  </a:lnTo>
                  <a:lnTo>
                    <a:pt x="1380" y="1682"/>
                  </a:lnTo>
                  <a:lnTo>
                    <a:pt x="1380" y="1680"/>
                  </a:lnTo>
                  <a:lnTo>
                    <a:pt x="1378" y="1678"/>
                  </a:lnTo>
                  <a:lnTo>
                    <a:pt x="1378" y="1678"/>
                  </a:lnTo>
                  <a:lnTo>
                    <a:pt x="1378" y="1674"/>
                  </a:lnTo>
                  <a:lnTo>
                    <a:pt x="1378" y="1672"/>
                  </a:lnTo>
                  <a:lnTo>
                    <a:pt x="1378" y="1672"/>
                  </a:lnTo>
                  <a:lnTo>
                    <a:pt x="1378" y="1670"/>
                  </a:lnTo>
                  <a:lnTo>
                    <a:pt x="1376" y="1668"/>
                  </a:lnTo>
                  <a:lnTo>
                    <a:pt x="1376" y="1668"/>
                  </a:lnTo>
                  <a:lnTo>
                    <a:pt x="1376" y="1664"/>
                  </a:lnTo>
                  <a:lnTo>
                    <a:pt x="1376" y="1664"/>
                  </a:lnTo>
                  <a:lnTo>
                    <a:pt x="1376" y="1658"/>
                  </a:lnTo>
                  <a:lnTo>
                    <a:pt x="1376" y="1658"/>
                  </a:lnTo>
                  <a:lnTo>
                    <a:pt x="1374" y="1654"/>
                  </a:lnTo>
                  <a:lnTo>
                    <a:pt x="1374" y="1654"/>
                  </a:lnTo>
                  <a:lnTo>
                    <a:pt x="1374" y="1652"/>
                  </a:lnTo>
                  <a:lnTo>
                    <a:pt x="1374" y="1652"/>
                  </a:lnTo>
                  <a:lnTo>
                    <a:pt x="1374" y="1650"/>
                  </a:lnTo>
                  <a:lnTo>
                    <a:pt x="1374" y="1650"/>
                  </a:lnTo>
                  <a:lnTo>
                    <a:pt x="1372" y="1646"/>
                  </a:lnTo>
                  <a:lnTo>
                    <a:pt x="1372" y="1646"/>
                  </a:lnTo>
                  <a:lnTo>
                    <a:pt x="1370" y="1642"/>
                  </a:lnTo>
                  <a:lnTo>
                    <a:pt x="1370" y="1640"/>
                  </a:lnTo>
                  <a:lnTo>
                    <a:pt x="1370" y="1640"/>
                  </a:lnTo>
                  <a:lnTo>
                    <a:pt x="1368" y="1638"/>
                  </a:lnTo>
                  <a:lnTo>
                    <a:pt x="1368" y="1638"/>
                  </a:lnTo>
                  <a:lnTo>
                    <a:pt x="1366" y="1634"/>
                  </a:lnTo>
                  <a:lnTo>
                    <a:pt x="1366" y="1634"/>
                  </a:lnTo>
                  <a:lnTo>
                    <a:pt x="1364" y="1630"/>
                  </a:lnTo>
                  <a:lnTo>
                    <a:pt x="1364" y="1630"/>
                  </a:lnTo>
                  <a:lnTo>
                    <a:pt x="1364" y="1630"/>
                  </a:lnTo>
                  <a:lnTo>
                    <a:pt x="1364" y="1630"/>
                  </a:lnTo>
                  <a:lnTo>
                    <a:pt x="1364" y="1626"/>
                  </a:lnTo>
                  <a:lnTo>
                    <a:pt x="1364" y="1626"/>
                  </a:lnTo>
                  <a:lnTo>
                    <a:pt x="1362" y="1624"/>
                  </a:lnTo>
                  <a:lnTo>
                    <a:pt x="1362" y="1624"/>
                  </a:lnTo>
                  <a:lnTo>
                    <a:pt x="1362" y="1620"/>
                  </a:lnTo>
                  <a:lnTo>
                    <a:pt x="1362" y="1620"/>
                  </a:lnTo>
                  <a:lnTo>
                    <a:pt x="1362" y="1616"/>
                  </a:lnTo>
                  <a:lnTo>
                    <a:pt x="1362" y="1616"/>
                  </a:lnTo>
                  <a:lnTo>
                    <a:pt x="1360" y="1616"/>
                  </a:lnTo>
                  <a:lnTo>
                    <a:pt x="1360" y="1616"/>
                  </a:lnTo>
                  <a:lnTo>
                    <a:pt x="1360" y="1612"/>
                  </a:lnTo>
                  <a:lnTo>
                    <a:pt x="1360" y="1612"/>
                  </a:lnTo>
                  <a:lnTo>
                    <a:pt x="1358" y="1610"/>
                  </a:lnTo>
                  <a:lnTo>
                    <a:pt x="1358" y="1610"/>
                  </a:lnTo>
                  <a:lnTo>
                    <a:pt x="1358" y="1608"/>
                  </a:lnTo>
                  <a:lnTo>
                    <a:pt x="1358" y="1608"/>
                  </a:lnTo>
                  <a:lnTo>
                    <a:pt x="1356" y="1604"/>
                  </a:lnTo>
                  <a:lnTo>
                    <a:pt x="1356" y="1604"/>
                  </a:lnTo>
                  <a:lnTo>
                    <a:pt x="1356" y="1602"/>
                  </a:lnTo>
                  <a:lnTo>
                    <a:pt x="1356" y="1602"/>
                  </a:lnTo>
                  <a:lnTo>
                    <a:pt x="1354" y="1598"/>
                  </a:lnTo>
                  <a:lnTo>
                    <a:pt x="1354" y="1598"/>
                  </a:lnTo>
                  <a:lnTo>
                    <a:pt x="1354" y="1596"/>
                  </a:lnTo>
                  <a:lnTo>
                    <a:pt x="1354" y="1596"/>
                  </a:lnTo>
                  <a:lnTo>
                    <a:pt x="1354" y="1592"/>
                  </a:lnTo>
                  <a:lnTo>
                    <a:pt x="1354" y="1592"/>
                  </a:lnTo>
                  <a:lnTo>
                    <a:pt x="1352" y="1588"/>
                  </a:lnTo>
                  <a:lnTo>
                    <a:pt x="1352" y="1588"/>
                  </a:lnTo>
                  <a:lnTo>
                    <a:pt x="1352" y="1588"/>
                  </a:lnTo>
                  <a:lnTo>
                    <a:pt x="1352" y="1588"/>
                  </a:lnTo>
                  <a:lnTo>
                    <a:pt x="1352" y="1586"/>
                  </a:lnTo>
                  <a:lnTo>
                    <a:pt x="1352" y="1582"/>
                  </a:lnTo>
                  <a:lnTo>
                    <a:pt x="1352" y="1582"/>
                  </a:lnTo>
                  <a:lnTo>
                    <a:pt x="1348" y="1578"/>
                  </a:lnTo>
                  <a:lnTo>
                    <a:pt x="1348" y="1578"/>
                  </a:lnTo>
                  <a:lnTo>
                    <a:pt x="1348" y="1578"/>
                  </a:lnTo>
                  <a:lnTo>
                    <a:pt x="1348" y="1578"/>
                  </a:lnTo>
                  <a:lnTo>
                    <a:pt x="1348" y="1576"/>
                  </a:lnTo>
                  <a:lnTo>
                    <a:pt x="1348" y="1576"/>
                  </a:lnTo>
                  <a:lnTo>
                    <a:pt x="1348" y="1572"/>
                  </a:lnTo>
                  <a:lnTo>
                    <a:pt x="1348" y="1572"/>
                  </a:lnTo>
                  <a:lnTo>
                    <a:pt x="1344" y="1568"/>
                  </a:lnTo>
                  <a:lnTo>
                    <a:pt x="1344" y="1568"/>
                  </a:lnTo>
                  <a:lnTo>
                    <a:pt x="1344" y="1566"/>
                  </a:lnTo>
                  <a:lnTo>
                    <a:pt x="1344" y="1566"/>
                  </a:lnTo>
                  <a:lnTo>
                    <a:pt x="1340" y="1562"/>
                  </a:lnTo>
                  <a:lnTo>
                    <a:pt x="1340" y="1562"/>
                  </a:lnTo>
                  <a:lnTo>
                    <a:pt x="1340" y="1554"/>
                  </a:lnTo>
                  <a:lnTo>
                    <a:pt x="1340" y="1554"/>
                  </a:lnTo>
                  <a:lnTo>
                    <a:pt x="1338" y="1548"/>
                  </a:lnTo>
                  <a:lnTo>
                    <a:pt x="1338" y="1548"/>
                  </a:lnTo>
                  <a:lnTo>
                    <a:pt x="1338" y="1548"/>
                  </a:lnTo>
                  <a:lnTo>
                    <a:pt x="1338" y="1548"/>
                  </a:lnTo>
                  <a:lnTo>
                    <a:pt x="1336" y="1544"/>
                  </a:lnTo>
                  <a:lnTo>
                    <a:pt x="1334" y="1542"/>
                  </a:lnTo>
                  <a:lnTo>
                    <a:pt x="1334" y="1542"/>
                  </a:lnTo>
                  <a:lnTo>
                    <a:pt x="1332" y="1540"/>
                  </a:lnTo>
                  <a:lnTo>
                    <a:pt x="1332" y="1540"/>
                  </a:lnTo>
                  <a:lnTo>
                    <a:pt x="1332" y="1538"/>
                  </a:lnTo>
                  <a:lnTo>
                    <a:pt x="1332" y="1538"/>
                  </a:lnTo>
                  <a:lnTo>
                    <a:pt x="1330" y="1536"/>
                  </a:lnTo>
                  <a:lnTo>
                    <a:pt x="1330" y="1536"/>
                  </a:lnTo>
                  <a:lnTo>
                    <a:pt x="1330" y="1532"/>
                  </a:lnTo>
                  <a:lnTo>
                    <a:pt x="1330" y="1532"/>
                  </a:lnTo>
                  <a:lnTo>
                    <a:pt x="1328" y="1528"/>
                  </a:lnTo>
                  <a:lnTo>
                    <a:pt x="1328" y="1528"/>
                  </a:lnTo>
                  <a:lnTo>
                    <a:pt x="1326" y="1528"/>
                  </a:lnTo>
                  <a:lnTo>
                    <a:pt x="1326" y="1528"/>
                  </a:lnTo>
                  <a:lnTo>
                    <a:pt x="1328" y="1526"/>
                  </a:lnTo>
                  <a:lnTo>
                    <a:pt x="1328" y="1526"/>
                  </a:lnTo>
                  <a:lnTo>
                    <a:pt x="1328" y="1524"/>
                  </a:lnTo>
                  <a:lnTo>
                    <a:pt x="1328" y="1524"/>
                  </a:lnTo>
                  <a:lnTo>
                    <a:pt x="1328" y="1516"/>
                  </a:lnTo>
                  <a:lnTo>
                    <a:pt x="1328" y="1516"/>
                  </a:lnTo>
                  <a:lnTo>
                    <a:pt x="1326" y="1512"/>
                  </a:lnTo>
                  <a:lnTo>
                    <a:pt x="1326" y="1512"/>
                  </a:lnTo>
                  <a:lnTo>
                    <a:pt x="1324" y="1512"/>
                  </a:lnTo>
                  <a:lnTo>
                    <a:pt x="1324" y="1512"/>
                  </a:lnTo>
                  <a:lnTo>
                    <a:pt x="1324" y="1510"/>
                  </a:lnTo>
                  <a:lnTo>
                    <a:pt x="1324" y="1510"/>
                  </a:lnTo>
                  <a:lnTo>
                    <a:pt x="1322" y="1506"/>
                  </a:lnTo>
                  <a:lnTo>
                    <a:pt x="1322" y="1506"/>
                  </a:lnTo>
                  <a:lnTo>
                    <a:pt x="1322" y="1506"/>
                  </a:lnTo>
                  <a:lnTo>
                    <a:pt x="1322" y="1506"/>
                  </a:lnTo>
                  <a:lnTo>
                    <a:pt x="1320" y="1502"/>
                  </a:lnTo>
                  <a:lnTo>
                    <a:pt x="1320" y="1500"/>
                  </a:lnTo>
                  <a:lnTo>
                    <a:pt x="1320" y="1500"/>
                  </a:lnTo>
                  <a:lnTo>
                    <a:pt x="1318" y="1498"/>
                  </a:lnTo>
                  <a:lnTo>
                    <a:pt x="1318" y="1498"/>
                  </a:lnTo>
                  <a:lnTo>
                    <a:pt x="1316" y="1492"/>
                  </a:lnTo>
                  <a:lnTo>
                    <a:pt x="1316" y="1492"/>
                  </a:lnTo>
                  <a:lnTo>
                    <a:pt x="1316" y="1490"/>
                  </a:lnTo>
                  <a:lnTo>
                    <a:pt x="1316" y="1490"/>
                  </a:lnTo>
                  <a:lnTo>
                    <a:pt x="1314" y="1488"/>
                  </a:lnTo>
                  <a:lnTo>
                    <a:pt x="1314" y="1488"/>
                  </a:lnTo>
                  <a:lnTo>
                    <a:pt x="1314" y="1486"/>
                  </a:lnTo>
                  <a:lnTo>
                    <a:pt x="1314" y="1486"/>
                  </a:lnTo>
                  <a:lnTo>
                    <a:pt x="1314" y="1482"/>
                  </a:lnTo>
                  <a:lnTo>
                    <a:pt x="1314" y="1482"/>
                  </a:lnTo>
                  <a:lnTo>
                    <a:pt x="1312" y="1478"/>
                  </a:lnTo>
                  <a:lnTo>
                    <a:pt x="1312" y="1478"/>
                  </a:lnTo>
                  <a:lnTo>
                    <a:pt x="1310" y="1476"/>
                  </a:lnTo>
                  <a:lnTo>
                    <a:pt x="1310" y="1476"/>
                  </a:lnTo>
                  <a:lnTo>
                    <a:pt x="1310" y="1474"/>
                  </a:lnTo>
                  <a:lnTo>
                    <a:pt x="1310" y="1474"/>
                  </a:lnTo>
                  <a:lnTo>
                    <a:pt x="1310" y="1470"/>
                  </a:lnTo>
                  <a:lnTo>
                    <a:pt x="1310" y="1470"/>
                  </a:lnTo>
                  <a:lnTo>
                    <a:pt x="1308" y="1468"/>
                  </a:lnTo>
                  <a:lnTo>
                    <a:pt x="1308" y="1468"/>
                  </a:lnTo>
                  <a:lnTo>
                    <a:pt x="1308" y="1466"/>
                  </a:lnTo>
                  <a:lnTo>
                    <a:pt x="1308" y="1466"/>
                  </a:lnTo>
                  <a:lnTo>
                    <a:pt x="1306" y="1462"/>
                  </a:lnTo>
                  <a:lnTo>
                    <a:pt x="1306" y="1462"/>
                  </a:lnTo>
                  <a:lnTo>
                    <a:pt x="1306" y="1460"/>
                  </a:lnTo>
                  <a:lnTo>
                    <a:pt x="1306" y="1460"/>
                  </a:lnTo>
                  <a:lnTo>
                    <a:pt x="1304" y="1456"/>
                  </a:lnTo>
                  <a:lnTo>
                    <a:pt x="1304" y="1454"/>
                  </a:lnTo>
                  <a:lnTo>
                    <a:pt x="1304" y="1454"/>
                  </a:lnTo>
                  <a:lnTo>
                    <a:pt x="1302" y="1452"/>
                  </a:lnTo>
                  <a:lnTo>
                    <a:pt x="1302" y="1452"/>
                  </a:lnTo>
                  <a:lnTo>
                    <a:pt x="1302" y="1450"/>
                  </a:lnTo>
                  <a:lnTo>
                    <a:pt x="1302" y="1450"/>
                  </a:lnTo>
                  <a:lnTo>
                    <a:pt x="1300" y="1448"/>
                  </a:lnTo>
                  <a:lnTo>
                    <a:pt x="1300" y="1448"/>
                  </a:lnTo>
                  <a:lnTo>
                    <a:pt x="1300" y="1444"/>
                  </a:lnTo>
                  <a:lnTo>
                    <a:pt x="1300" y="1444"/>
                  </a:lnTo>
                  <a:lnTo>
                    <a:pt x="1300" y="1442"/>
                  </a:lnTo>
                  <a:lnTo>
                    <a:pt x="1300" y="1442"/>
                  </a:lnTo>
                  <a:lnTo>
                    <a:pt x="1298" y="1438"/>
                  </a:lnTo>
                  <a:lnTo>
                    <a:pt x="1298" y="1438"/>
                  </a:lnTo>
                  <a:lnTo>
                    <a:pt x="1296" y="1434"/>
                  </a:lnTo>
                  <a:lnTo>
                    <a:pt x="1296" y="1432"/>
                  </a:lnTo>
                  <a:lnTo>
                    <a:pt x="1296" y="1432"/>
                  </a:lnTo>
                  <a:lnTo>
                    <a:pt x="1290" y="1426"/>
                  </a:lnTo>
                  <a:lnTo>
                    <a:pt x="1290" y="1426"/>
                  </a:lnTo>
                  <a:lnTo>
                    <a:pt x="1288" y="1424"/>
                  </a:lnTo>
                  <a:lnTo>
                    <a:pt x="1288" y="1424"/>
                  </a:lnTo>
                  <a:lnTo>
                    <a:pt x="1288" y="1422"/>
                  </a:lnTo>
                  <a:lnTo>
                    <a:pt x="1288" y="1422"/>
                  </a:lnTo>
                  <a:lnTo>
                    <a:pt x="1288" y="1418"/>
                  </a:lnTo>
                  <a:lnTo>
                    <a:pt x="1288" y="1418"/>
                  </a:lnTo>
                  <a:lnTo>
                    <a:pt x="1288" y="1416"/>
                  </a:lnTo>
                  <a:lnTo>
                    <a:pt x="1288" y="1416"/>
                  </a:lnTo>
                  <a:lnTo>
                    <a:pt x="1286" y="1412"/>
                  </a:lnTo>
                  <a:lnTo>
                    <a:pt x="1286" y="1412"/>
                  </a:lnTo>
                  <a:lnTo>
                    <a:pt x="1286" y="1410"/>
                  </a:lnTo>
                  <a:lnTo>
                    <a:pt x="1286" y="1410"/>
                  </a:lnTo>
                  <a:lnTo>
                    <a:pt x="1286" y="1406"/>
                  </a:lnTo>
                  <a:lnTo>
                    <a:pt x="1286" y="1406"/>
                  </a:lnTo>
                  <a:lnTo>
                    <a:pt x="1286" y="1404"/>
                  </a:lnTo>
                  <a:lnTo>
                    <a:pt x="1284" y="1402"/>
                  </a:lnTo>
                  <a:lnTo>
                    <a:pt x="1284" y="1402"/>
                  </a:lnTo>
                  <a:lnTo>
                    <a:pt x="1284" y="1402"/>
                  </a:lnTo>
                  <a:lnTo>
                    <a:pt x="1282" y="1396"/>
                  </a:lnTo>
                  <a:lnTo>
                    <a:pt x="1282" y="1396"/>
                  </a:lnTo>
                  <a:lnTo>
                    <a:pt x="1280" y="1394"/>
                  </a:lnTo>
                  <a:lnTo>
                    <a:pt x="1280" y="1394"/>
                  </a:lnTo>
                  <a:lnTo>
                    <a:pt x="1278" y="1392"/>
                  </a:lnTo>
                  <a:lnTo>
                    <a:pt x="1278" y="1392"/>
                  </a:lnTo>
                  <a:lnTo>
                    <a:pt x="1278" y="1390"/>
                  </a:lnTo>
                  <a:lnTo>
                    <a:pt x="1278" y="1390"/>
                  </a:lnTo>
                  <a:lnTo>
                    <a:pt x="1276" y="1386"/>
                  </a:lnTo>
                  <a:lnTo>
                    <a:pt x="1276" y="1386"/>
                  </a:lnTo>
                  <a:lnTo>
                    <a:pt x="1278" y="1384"/>
                  </a:lnTo>
                  <a:lnTo>
                    <a:pt x="1278" y="1384"/>
                  </a:lnTo>
                  <a:lnTo>
                    <a:pt x="1278" y="1382"/>
                  </a:lnTo>
                  <a:lnTo>
                    <a:pt x="1278" y="1382"/>
                  </a:lnTo>
                  <a:lnTo>
                    <a:pt x="1280" y="1380"/>
                  </a:lnTo>
                  <a:lnTo>
                    <a:pt x="1280" y="1380"/>
                  </a:lnTo>
                  <a:lnTo>
                    <a:pt x="1280" y="1376"/>
                  </a:lnTo>
                  <a:lnTo>
                    <a:pt x="1280" y="1376"/>
                  </a:lnTo>
                  <a:lnTo>
                    <a:pt x="1282" y="1372"/>
                  </a:lnTo>
                  <a:lnTo>
                    <a:pt x="1282" y="1372"/>
                  </a:lnTo>
                  <a:lnTo>
                    <a:pt x="1282" y="1370"/>
                  </a:lnTo>
                  <a:lnTo>
                    <a:pt x="1282" y="1370"/>
                  </a:lnTo>
                  <a:lnTo>
                    <a:pt x="1282" y="1368"/>
                  </a:lnTo>
                  <a:lnTo>
                    <a:pt x="1282" y="1368"/>
                  </a:lnTo>
                  <a:lnTo>
                    <a:pt x="1284" y="1364"/>
                  </a:lnTo>
                  <a:lnTo>
                    <a:pt x="1284" y="1364"/>
                  </a:lnTo>
                  <a:lnTo>
                    <a:pt x="1284" y="1362"/>
                  </a:lnTo>
                  <a:lnTo>
                    <a:pt x="1284" y="1362"/>
                  </a:lnTo>
                  <a:lnTo>
                    <a:pt x="1284" y="1358"/>
                  </a:lnTo>
                  <a:lnTo>
                    <a:pt x="1284" y="1358"/>
                  </a:lnTo>
                  <a:lnTo>
                    <a:pt x="1284" y="1356"/>
                  </a:lnTo>
                  <a:lnTo>
                    <a:pt x="1284" y="1356"/>
                  </a:lnTo>
                  <a:lnTo>
                    <a:pt x="1284" y="1354"/>
                  </a:lnTo>
                  <a:lnTo>
                    <a:pt x="1284" y="1354"/>
                  </a:lnTo>
                  <a:lnTo>
                    <a:pt x="1286" y="1352"/>
                  </a:lnTo>
                  <a:lnTo>
                    <a:pt x="1286" y="1352"/>
                  </a:lnTo>
                  <a:lnTo>
                    <a:pt x="1286" y="1348"/>
                  </a:lnTo>
                  <a:lnTo>
                    <a:pt x="1286" y="1348"/>
                  </a:lnTo>
                  <a:lnTo>
                    <a:pt x="1288" y="1344"/>
                  </a:lnTo>
                  <a:lnTo>
                    <a:pt x="1288" y="1344"/>
                  </a:lnTo>
                  <a:lnTo>
                    <a:pt x="1288" y="1342"/>
                  </a:lnTo>
                  <a:lnTo>
                    <a:pt x="1288" y="1342"/>
                  </a:lnTo>
                  <a:lnTo>
                    <a:pt x="1290" y="1336"/>
                  </a:lnTo>
                  <a:lnTo>
                    <a:pt x="1290" y="1336"/>
                  </a:lnTo>
                  <a:lnTo>
                    <a:pt x="1292" y="1330"/>
                  </a:lnTo>
                  <a:lnTo>
                    <a:pt x="1292" y="1330"/>
                  </a:lnTo>
                  <a:lnTo>
                    <a:pt x="1292" y="1324"/>
                  </a:lnTo>
                  <a:lnTo>
                    <a:pt x="1292" y="1324"/>
                  </a:lnTo>
                  <a:lnTo>
                    <a:pt x="1290" y="1318"/>
                  </a:lnTo>
                  <a:lnTo>
                    <a:pt x="1290" y="1318"/>
                  </a:lnTo>
                  <a:lnTo>
                    <a:pt x="1290" y="1314"/>
                  </a:lnTo>
                  <a:lnTo>
                    <a:pt x="1290" y="1314"/>
                  </a:lnTo>
                  <a:lnTo>
                    <a:pt x="1290" y="1312"/>
                  </a:lnTo>
                  <a:lnTo>
                    <a:pt x="1290" y="1312"/>
                  </a:lnTo>
                  <a:lnTo>
                    <a:pt x="1292" y="1310"/>
                  </a:lnTo>
                  <a:lnTo>
                    <a:pt x="1292" y="1310"/>
                  </a:lnTo>
                  <a:lnTo>
                    <a:pt x="1292" y="1308"/>
                  </a:lnTo>
                  <a:lnTo>
                    <a:pt x="1292" y="1308"/>
                  </a:lnTo>
                  <a:lnTo>
                    <a:pt x="1294" y="1306"/>
                  </a:lnTo>
                  <a:lnTo>
                    <a:pt x="1294" y="1306"/>
                  </a:lnTo>
                  <a:lnTo>
                    <a:pt x="1296" y="1300"/>
                  </a:lnTo>
                  <a:lnTo>
                    <a:pt x="1296" y="1300"/>
                  </a:lnTo>
                  <a:lnTo>
                    <a:pt x="1296" y="1294"/>
                  </a:lnTo>
                  <a:lnTo>
                    <a:pt x="1296" y="1294"/>
                  </a:lnTo>
                  <a:lnTo>
                    <a:pt x="1296" y="1294"/>
                  </a:lnTo>
                  <a:lnTo>
                    <a:pt x="1296" y="1294"/>
                  </a:lnTo>
                  <a:lnTo>
                    <a:pt x="1296" y="1292"/>
                  </a:lnTo>
                  <a:lnTo>
                    <a:pt x="1296" y="1292"/>
                  </a:lnTo>
                  <a:lnTo>
                    <a:pt x="1296" y="1288"/>
                  </a:lnTo>
                  <a:lnTo>
                    <a:pt x="1296" y="1288"/>
                  </a:lnTo>
                  <a:lnTo>
                    <a:pt x="1296" y="1288"/>
                  </a:lnTo>
                  <a:lnTo>
                    <a:pt x="1296" y="1288"/>
                  </a:lnTo>
                  <a:lnTo>
                    <a:pt x="1298" y="1284"/>
                  </a:lnTo>
                  <a:lnTo>
                    <a:pt x="1298" y="1284"/>
                  </a:lnTo>
                  <a:lnTo>
                    <a:pt x="1298" y="1280"/>
                  </a:lnTo>
                  <a:lnTo>
                    <a:pt x="1298" y="1280"/>
                  </a:lnTo>
                  <a:lnTo>
                    <a:pt x="1298" y="1278"/>
                  </a:lnTo>
                  <a:lnTo>
                    <a:pt x="1298" y="1278"/>
                  </a:lnTo>
                  <a:lnTo>
                    <a:pt x="1298" y="1274"/>
                  </a:lnTo>
                  <a:lnTo>
                    <a:pt x="1298" y="1274"/>
                  </a:lnTo>
                  <a:lnTo>
                    <a:pt x="1298" y="1272"/>
                  </a:lnTo>
                  <a:lnTo>
                    <a:pt x="1298" y="1272"/>
                  </a:lnTo>
                  <a:lnTo>
                    <a:pt x="1300" y="1270"/>
                  </a:lnTo>
                  <a:lnTo>
                    <a:pt x="1300" y="1270"/>
                  </a:lnTo>
                  <a:lnTo>
                    <a:pt x="1300" y="1268"/>
                  </a:lnTo>
                  <a:lnTo>
                    <a:pt x="1300" y="1268"/>
                  </a:lnTo>
                  <a:lnTo>
                    <a:pt x="1302" y="1264"/>
                  </a:lnTo>
                  <a:lnTo>
                    <a:pt x="1302" y="1264"/>
                  </a:lnTo>
                  <a:lnTo>
                    <a:pt x="1304" y="1258"/>
                  </a:lnTo>
                  <a:lnTo>
                    <a:pt x="1304" y="1258"/>
                  </a:lnTo>
                  <a:lnTo>
                    <a:pt x="1304" y="1258"/>
                  </a:lnTo>
                  <a:lnTo>
                    <a:pt x="1304" y="1258"/>
                  </a:lnTo>
                  <a:lnTo>
                    <a:pt x="1304" y="1256"/>
                  </a:lnTo>
                  <a:lnTo>
                    <a:pt x="1304" y="1256"/>
                  </a:lnTo>
                  <a:lnTo>
                    <a:pt x="1306" y="1252"/>
                  </a:lnTo>
                  <a:lnTo>
                    <a:pt x="1306" y="1252"/>
                  </a:lnTo>
                  <a:lnTo>
                    <a:pt x="1306" y="1248"/>
                  </a:lnTo>
                  <a:lnTo>
                    <a:pt x="1306" y="1248"/>
                  </a:lnTo>
                  <a:lnTo>
                    <a:pt x="1306" y="1246"/>
                  </a:lnTo>
                  <a:lnTo>
                    <a:pt x="1306" y="1246"/>
                  </a:lnTo>
                  <a:lnTo>
                    <a:pt x="1306" y="1242"/>
                  </a:lnTo>
                  <a:lnTo>
                    <a:pt x="1306" y="1242"/>
                  </a:lnTo>
                  <a:lnTo>
                    <a:pt x="1306" y="1240"/>
                  </a:lnTo>
                  <a:lnTo>
                    <a:pt x="1306" y="1240"/>
                  </a:lnTo>
                  <a:lnTo>
                    <a:pt x="1308" y="1236"/>
                  </a:lnTo>
                  <a:lnTo>
                    <a:pt x="1308" y="1236"/>
                  </a:lnTo>
                  <a:lnTo>
                    <a:pt x="1308" y="1234"/>
                  </a:lnTo>
                  <a:lnTo>
                    <a:pt x="1308" y="1234"/>
                  </a:lnTo>
                  <a:lnTo>
                    <a:pt x="1310" y="1232"/>
                  </a:lnTo>
                  <a:lnTo>
                    <a:pt x="1310" y="1232"/>
                  </a:lnTo>
                  <a:lnTo>
                    <a:pt x="1314" y="1226"/>
                  </a:lnTo>
                  <a:lnTo>
                    <a:pt x="1314" y="1226"/>
                  </a:lnTo>
                  <a:lnTo>
                    <a:pt x="1314" y="1220"/>
                  </a:lnTo>
                  <a:lnTo>
                    <a:pt x="1314" y="1220"/>
                  </a:lnTo>
                  <a:lnTo>
                    <a:pt x="1314" y="1218"/>
                  </a:lnTo>
                  <a:lnTo>
                    <a:pt x="1314" y="1218"/>
                  </a:lnTo>
                  <a:lnTo>
                    <a:pt x="1314" y="1216"/>
                  </a:lnTo>
                  <a:lnTo>
                    <a:pt x="1314" y="1216"/>
                  </a:lnTo>
                  <a:lnTo>
                    <a:pt x="1314" y="1212"/>
                  </a:lnTo>
                  <a:lnTo>
                    <a:pt x="1314" y="1212"/>
                  </a:lnTo>
                  <a:lnTo>
                    <a:pt x="1312" y="1210"/>
                  </a:lnTo>
                  <a:lnTo>
                    <a:pt x="1312" y="1210"/>
                  </a:lnTo>
                  <a:lnTo>
                    <a:pt x="1312" y="1206"/>
                  </a:lnTo>
                  <a:lnTo>
                    <a:pt x="1312" y="1206"/>
                  </a:lnTo>
                  <a:lnTo>
                    <a:pt x="1314" y="1204"/>
                  </a:lnTo>
                  <a:lnTo>
                    <a:pt x="1314" y="1202"/>
                  </a:lnTo>
                  <a:lnTo>
                    <a:pt x="1314" y="1202"/>
                  </a:lnTo>
                  <a:lnTo>
                    <a:pt x="1316" y="1200"/>
                  </a:lnTo>
                  <a:lnTo>
                    <a:pt x="1316" y="1200"/>
                  </a:lnTo>
                  <a:lnTo>
                    <a:pt x="1316" y="1196"/>
                  </a:lnTo>
                  <a:lnTo>
                    <a:pt x="1316" y="1196"/>
                  </a:lnTo>
                  <a:lnTo>
                    <a:pt x="1316" y="1194"/>
                  </a:lnTo>
                  <a:lnTo>
                    <a:pt x="1316" y="1194"/>
                  </a:lnTo>
                  <a:lnTo>
                    <a:pt x="1318" y="1190"/>
                  </a:lnTo>
                  <a:lnTo>
                    <a:pt x="1318" y="1190"/>
                  </a:lnTo>
                  <a:lnTo>
                    <a:pt x="1318" y="1188"/>
                  </a:lnTo>
                  <a:lnTo>
                    <a:pt x="1318" y="1188"/>
                  </a:lnTo>
                  <a:lnTo>
                    <a:pt x="1320" y="1184"/>
                  </a:lnTo>
                  <a:lnTo>
                    <a:pt x="1320" y="1184"/>
                  </a:lnTo>
                  <a:lnTo>
                    <a:pt x="1320" y="1182"/>
                  </a:lnTo>
                  <a:lnTo>
                    <a:pt x="1320" y="1182"/>
                  </a:lnTo>
                  <a:lnTo>
                    <a:pt x="1322" y="1178"/>
                  </a:lnTo>
                  <a:lnTo>
                    <a:pt x="1322" y="1178"/>
                  </a:lnTo>
                  <a:lnTo>
                    <a:pt x="1322" y="1172"/>
                  </a:lnTo>
                  <a:lnTo>
                    <a:pt x="1322" y="1172"/>
                  </a:lnTo>
                  <a:lnTo>
                    <a:pt x="1322" y="1168"/>
                  </a:lnTo>
                  <a:lnTo>
                    <a:pt x="1322" y="1168"/>
                  </a:lnTo>
                  <a:lnTo>
                    <a:pt x="1322" y="1168"/>
                  </a:lnTo>
                  <a:lnTo>
                    <a:pt x="1322" y="1164"/>
                  </a:lnTo>
                  <a:lnTo>
                    <a:pt x="1322" y="1164"/>
                  </a:lnTo>
                  <a:lnTo>
                    <a:pt x="1322" y="1162"/>
                  </a:lnTo>
                  <a:lnTo>
                    <a:pt x="1322" y="1162"/>
                  </a:lnTo>
                  <a:lnTo>
                    <a:pt x="1322" y="1160"/>
                  </a:lnTo>
                  <a:lnTo>
                    <a:pt x="1322" y="1160"/>
                  </a:lnTo>
                  <a:lnTo>
                    <a:pt x="1324" y="1156"/>
                  </a:lnTo>
                  <a:lnTo>
                    <a:pt x="1324" y="1156"/>
                  </a:lnTo>
                  <a:lnTo>
                    <a:pt x="1324" y="1154"/>
                  </a:lnTo>
                  <a:lnTo>
                    <a:pt x="1324" y="1154"/>
                  </a:lnTo>
                  <a:lnTo>
                    <a:pt x="1324" y="1150"/>
                  </a:lnTo>
                  <a:lnTo>
                    <a:pt x="1324" y="1150"/>
                  </a:lnTo>
                  <a:lnTo>
                    <a:pt x="1324" y="1150"/>
                  </a:lnTo>
                  <a:lnTo>
                    <a:pt x="1324" y="1150"/>
                  </a:lnTo>
                  <a:lnTo>
                    <a:pt x="1326" y="1146"/>
                  </a:lnTo>
                  <a:lnTo>
                    <a:pt x="1326" y="1146"/>
                  </a:lnTo>
                  <a:lnTo>
                    <a:pt x="1326" y="1142"/>
                  </a:lnTo>
                  <a:lnTo>
                    <a:pt x="1326" y="1142"/>
                  </a:lnTo>
                  <a:lnTo>
                    <a:pt x="1326" y="1142"/>
                  </a:lnTo>
                  <a:lnTo>
                    <a:pt x="1326" y="1140"/>
                  </a:lnTo>
                  <a:lnTo>
                    <a:pt x="1326" y="1140"/>
                  </a:lnTo>
                  <a:lnTo>
                    <a:pt x="1330" y="1134"/>
                  </a:lnTo>
                  <a:lnTo>
                    <a:pt x="1330" y="1134"/>
                  </a:lnTo>
                  <a:lnTo>
                    <a:pt x="1328" y="1128"/>
                  </a:lnTo>
                  <a:lnTo>
                    <a:pt x="1328" y="1128"/>
                  </a:lnTo>
                  <a:lnTo>
                    <a:pt x="1328" y="1124"/>
                  </a:lnTo>
                  <a:lnTo>
                    <a:pt x="1328" y="1124"/>
                  </a:lnTo>
                  <a:lnTo>
                    <a:pt x="1328" y="1122"/>
                  </a:lnTo>
                  <a:lnTo>
                    <a:pt x="1328" y="1122"/>
                  </a:lnTo>
                  <a:lnTo>
                    <a:pt x="1328" y="1118"/>
                  </a:lnTo>
                  <a:lnTo>
                    <a:pt x="1330" y="1116"/>
                  </a:lnTo>
                  <a:lnTo>
                    <a:pt x="1330" y="1116"/>
                  </a:lnTo>
                  <a:lnTo>
                    <a:pt x="1332" y="1114"/>
                  </a:lnTo>
                  <a:lnTo>
                    <a:pt x="1332" y="1114"/>
                  </a:lnTo>
                  <a:lnTo>
                    <a:pt x="1336" y="1106"/>
                  </a:lnTo>
                  <a:lnTo>
                    <a:pt x="1336" y="1106"/>
                  </a:lnTo>
                  <a:lnTo>
                    <a:pt x="1336" y="1106"/>
                  </a:lnTo>
                  <a:lnTo>
                    <a:pt x="1336" y="1106"/>
                  </a:lnTo>
                  <a:lnTo>
                    <a:pt x="1338" y="1102"/>
                  </a:lnTo>
                  <a:lnTo>
                    <a:pt x="1338" y="1102"/>
                  </a:lnTo>
                  <a:lnTo>
                    <a:pt x="1336" y="1096"/>
                  </a:lnTo>
                  <a:lnTo>
                    <a:pt x="1336" y="1096"/>
                  </a:lnTo>
                  <a:lnTo>
                    <a:pt x="1336" y="1096"/>
                  </a:lnTo>
                  <a:lnTo>
                    <a:pt x="1336" y="1096"/>
                  </a:lnTo>
                  <a:lnTo>
                    <a:pt x="1336" y="1094"/>
                  </a:lnTo>
                  <a:lnTo>
                    <a:pt x="1336" y="1094"/>
                  </a:lnTo>
                  <a:lnTo>
                    <a:pt x="1336" y="1090"/>
                  </a:lnTo>
                  <a:lnTo>
                    <a:pt x="1336" y="1090"/>
                  </a:lnTo>
                  <a:lnTo>
                    <a:pt x="1336" y="1086"/>
                  </a:lnTo>
                  <a:lnTo>
                    <a:pt x="1336" y="1086"/>
                  </a:lnTo>
                  <a:lnTo>
                    <a:pt x="1336" y="1084"/>
                  </a:lnTo>
                  <a:lnTo>
                    <a:pt x="1336" y="1084"/>
                  </a:lnTo>
                  <a:lnTo>
                    <a:pt x="1336" y="1080"/>
                  </a:lnTo>
                  <a:lnTo>
                    <a:pt x="1336" y="1080"/>
                  </a:lnTo>
                  <a:lnTo>
                    <a:pt x="1336" y="1078"/>
                  </a:lnTo>
                  <a:lnTo>
                    <a:pt x="1336" y="1078"/>
                  </a:lnTo>
                  <a:lnTo>
                    <a:pt x="1336" y="1076"/>
                  </a:lnTo>
                  <a:lnTo>
                    <a:pt x="1336" y="1076"/>
                  </a:lnTo>
                  <a:lnTo>
                    <a:pt x="1336" y="1074"/>
                  </a:lnTo>
                  <a:lnTo>
                    <a:pt x="1336" y="1072"/>
                  </a:lnTo>
                  <a:lnTo>
                    <a:pt x="1336" y="1072"/>
                  </a:lnTo>
                  <a:lnTo>
                    <a:pt x="1338" y="1068"/>
                  </a:lnTo>
                  <a:lnTo>
                    <a:pt x="1338" y="1068"/>
                  </a:lnTo>
                  <a:lnTo>
                    <a:pt x="1338" y="1066"/>
                  </a:lnTo>
                  <a:lnTo>
                    <a:pt x="1338" y="1066"/>
                  </a:lnTo>
                  <a:lnTo>
                    <a:pt x="1340" y="1064"/>
                  </a:lnTo>
                  <a:lnTo>
                    <a:pt x="1340" y="1064"/>
                  </a:lnTo>
                  <a:lnTo>
                    <a:pt x="1342" y="1060"/>
                  </a:lnTo>
                  <a:lnTo>
                    <a:pt x="1344" y="1058"/>
                  </a:lnTo>
                  <a:lnTo>
                    <a:pt x="1344" y="1058"/>
                  </a:lnTo>
                  <a:lnTo>
                    <a:pt x="1346" y="1054"/>
                  </a:lnTo>
                  <a:lnTo>
                    <a:pt x="1346" y="1054"/>
                  </a:lnTo>
                  <a:lnTo>
                    <a:pt x="1346" y="1046"/>
                  </a:lnTo>
                  <a:lnTo>
                    <a:pt x="1346" y="1046"/>
                  </a:lnTo>
                  <a:lnTo>
                    <a:pt x="1346" y="1044"/>
                  </a:lnTo>
                  <a:lnTo>
                    <a:pt x="1346" y="1044"/>
                  </a:lnTo>
                  <a:lnTo>
                    <a:pt x="1346" y="1042"/>
                  </a:lnTo>
                  <a:lnTo>
                    <a:pt x="1346" y="1042"/>
                  </a:lnTo>
                  <a:lnTo>
                    <a:pt x="1344" y="1038"/>
                  </a:lnTo>
                  <a:lnTo>
                    <a:pt x="1344" y="1038"/>
                  </a:lnTo>
                  <a:lnTo>
                    <a:pt x="1344" y="1036"/>
                  </a:lnTo>
                  <a:lnTo>
                    <a:pt x="1344" y="1036"/>
                  </a:lnTo>
                  <a:lnTo>
                    <a:pt x="1344" y="1034"/>
                  </a:lnTo>
                  <a:lnTo>
                    <a:pt x="1344" y="1034"/>
                  </a:lnTo>
                  <a:lnTo>
                    <a:pt x="1346" y="1030"/>
                  </a:lnTo>
                  <a:lnTo>
                    <a:pt x="1346" y="1030"/>
                  </a:lnTo>
                  <a:lnTo>
                    <a:pt x="1346" y="1028"/>
                  </a:lnTo>
                  <a:lnTo>
                    <a:pt x="1346" y="1026"/>
                  </a:lnTo>
                  <a:lnTo>
                    <a:pt x="1346" y="1026"/>
                  </a:lnTo>
                  <a:lnTo>
                    <a:pt x="1348" y="1020"/>
                  </a:lnTo>
                  <a:lnTo>
                    <a:pt x="1348" y="1020"/>
                  </a:lnTo>
                  <a:lnTo>
                    <a:pt x="1350" y="1018"/>
                  </a:lnTo>
                  <a:lnTo>
                    <a:pt x="1350" y="1018"/>
                  </a:lnTo>
                  <a:lnTo>
                    <a:pt x="1350" y="1016"/>
                  </a:lnTo>
                  <a:lnTo>
                    <a:pt x="1350" y="1016"/>
                  </a:lnTo>
                  <a:lnTo>
                    <a:pt x="1352" y="1012"/>
                  </a:lnTo>
                  <a:lnTo>
                    <a:pt x="1352" y="1012"/>
                  </a:lnTo>
                  <a:lnTo>
                    <a:pt x="1352" y="1010"/>
                  </a:lnTo>
                  <a:lnTo>
                    <a:pt x="1352" y="1010"/>
                  </a:lnTo>
                  <a:lnTo>
                    <a:pt x="1354" y="1006"/>
                  </a:lnTo>
                  <a:lnTo>
                    <a:pt x="1354" y="1006"/>
                  </a:lnTo>
                  <a:lnTo>
                    <a:pt x="1354" y="1004"/>
                  </a:lnTo>
                  <a:lnTo>
                    <a:pt x="1354" y="1004"/>
                  </a:lnTo>
                  <a:lnTo>
                    <a:pt x="1354" y="1002"/>
                  </a:lnTo>
                  <a:lnTo>
                    <a:pt x="1354" y="1002"/>
                  </a:lnTo>
                  <a:lnTo>
                    <a:pt x="1356" y="998"/>
                  </a:lnTo>
                  <a:lnTo>
                    <a:pt x="1356" y="998"/>
                  </a:lnTo>
                  <a:lnTo>
                    <a:pt x="1356" y="994"/>
                  </a:lnTo>
                  <a:lnTo>
                    <a:pt x="1356" y="994"/>
                  </a:lnTo>
                  <a:lnTo>
                    <a:pt x="1356" y="992"/>
                  </a:lnTo>
                  <a:lnTo>
                    <a:pt x="1356" y="992"/>
                  </a:lnTo>
                  <a:lnTo>
                    <a:pt x="1356" y="988"/>
                  </a:lnTo>
                  <a:lnTo>
                    <a:pt x="1356" y="988"/>
                  </a:lnTo>
                  <a:lnTo>
                    <a:pt x="1356" y="986"/>
                  </a:lnTo>
                  <a:lnTo>
                    <a:pt x="1356" y="986"/>
                  </a:lnTo>
                  <a:lnTo>
                    <a:pt x="1356" y="984"/>
                  </a:lnTo>
                  <a:lnTo>
                    <a:pt x="1356" y="984"/>
                  </a:lnTo>
                  <a:lnTo>
                    <a:pt x="1358" y="980"/>
                  </a:lnTo>
                  <a:lnTo>
                    <a:pt x="1358" y="980"/>
                  </a:lnTo>
                  <a:lnTo>
                    <a:pt x="1358" y="978"/>
                  </a:lnTo>
                  <a:lnTo>
                    <a:pt x="1358" y="978"/>
                  </a:lnTo>
                  <a:lnTo>
                    <a:pt x="1360" y="974"/>
                  </a:lnTo>
                  <a:lnTo>
                    <a:pt x="1360" y="974"/>
                  </a:lnTo>
                  <a:lnTo>
                    <a:pt x="1360" y="970"/>
                  </a:lnTo>
                  <a:lnTo>
                    <a:pt x="1360" y="970"/>
                  </a:lnTo>
                  <a:lnTo>
                    <a:pt x="1360" y="968"/>
                  </a:lnTo>
                  <a:lnTo>
                    <a:pt x="1360" y="968"/>
                  </a:lnTo>
                  <a:lnTo>
                    <a:pt x="1360" y="968"/>
                  </a:lnTo>
                  <a:lnTo>
                    <a:pt x="1362" y="964"/>
                  </a:lnTo>
                  <a:lnTo>
                    <a:pt x="1362" y="962"/>
                  </a:lnTo>
                  <a:lnTo>
                    <a:pt x="1362" y="962"/>
                  </a:lnTo>
                  <a:lnTo>
                    <a:pt x="1364" y="958"/>
                  </a:lnTo>
                  <a:lnTo>
                    <a:pt x="1364" y="958"/>
                  </a:lnTo>
                  <a:lnTo>
                    <a:pt x="1364" y="958"/>
                  </a:lnTo>
                  <a:lnTo>
                    <a:pt x="1368" y="954"/>
                  </a:lnTo>
                  <a:lnTo>
                    <a:pt x="1368" y="954"/>
                  </a:lnTo>
                  <a:lnTo>
                    <a:pt x="1368" y="952"/>
                  </a:lnTo>
                  <a:lnTo>
                    <a:pt x="1368" y="952"/>
                  </a:lnTo>
                  <a:lnTo>
                    <a:pt x="1370" y="948"/>
                  </a:lnTo>
                  <a:lnTo>
                    <a:pt x="1370" y="948"/>
                  </a:lnTo>
                  <a:lnTo>
                    <a:pt x="1372" y="944"/>
                  </a:lnTo>
                  <a:lnTo>
                    <a:pt x="1372" y="944"/>
                  </a:lnTo>
                  <a:lnTo>
                    <a:pt x="1372" y="942"/>
                  </a:lnTo>
                  <a:lnTo>
                    <a:pt x="1372" y="942"/>
                  </a:lnTo>
                  <a:lnTo>
                    <a:pt x="1372" y="938"/>
                  </a:lnTo>
                  <a:lnTo>
                    <a:pt x="1372" y="938"/>
                  </a:lnTo>
                  <a:lnTo>
                    <a:pt x="1372" y="936"/>
                  </a:lnTo>
                  <a:lnTo>
                    <a:pt x="1372" y="936"/>
                  </a:lnTo>
                  <a:lnTo>
                    <a:pt x="1372" y="932"/>
                  </a:lnTo>
                  <a:lnTo>
                    <a:pt x="1372" y="932"/>
                  </a:lnTo>
                  <a:lnTo>
                    <a:pt x="1372" y="928"/>
                  </a:lnTo>
                  <a:lnTo>
                    <a:pt x="1372" y="928"/>
                  </a:lnTo>
                  <a:lnTo>
                    <a:pt x="1372" y="926"/>
                  </a:lnTo>
                  <a:lnTo>
                    <a:pt x="1372" y="926"/>
                  </a:lnTo>
                  <a:lnTo>
                    <a:pt x="1374" y="922"/>
                  </a:lnTo>
                  <a:lnTo>
                    <a:pt x="1374" y="922"/>
                  </a:lnTo>
                  <a:lnTo>
                    <a:pt x="1374" y="920"/>
                  </a:lnTo>
                  <a:lnTo>
                    <a:pt x="1374" y="920"/>
                  </a:lnTo>
                  <a:lnTo>
                    <a:pt x="1374" y="918"/>
                  </a:lnTo>
                  <a:lnTo>
                    <a:pt x="1376" y="912"/>
                  </a:lnTo>
                  <a:lnTo>
                    <a:pt x="1376" y="912"/>
                  </a:lnTo>
                  <a:lnTo>
                    <a:pt x="1374" y="906"/>
                  </a:lnTo>
                  <a:lnTo>
                    <a:pt x="1374" y="906"/>
                  </a:lnTo>
                  <a:lnTo>
                    <a:pt x="1374" y="904"/>
                  </a:lnTo>
                  <a:lnTo>
                    <a:pt x="1374" y="904"/>
                  </a:lnTo>
                  <a:lnTo>
                    <a:pt x="1374" y="902"/>
                  </a:lnTo>
                  <a:lnTo>
                    <a:pt x="1374" y="902"/>
                  </a:lnTo>
                  <a:lnTo>
                    <a:pt x="1374" y="900"/>
                  </a:lnTo>
                  <a:lnTo>
                    <a:pt x="1374" y="900"/>
                  </a:lnTo>
                  <a:lnTo>
                    <a:pt x="1376" y="894"/>
                  </a:lnTo>
                  <a:lnTo>
                    <a:pt x="1376" y="894"/>
                  </a:lnTo>
                  <a:lnTo>
                    <a:pt x="1376" y="892"/>
                  </a:lnTo>
                  <a:lnTo>
                    <a:pt x="1376" y="892"/>
                  </a:lnTo>
                  <a:lnTo>
                    <a:pt x="1378" y="888"/>
                  </a:lnTo>
                  <a:lnTo>
                    <a:pt x="1378" y="888"/>
                  </a:lnTo>
                  <a:lnTo>
                    <a:pt x="1380" y="886"/>
                  </a:lnTo>
                  <a:lnTo>
                    <a:pt x="1380" y="886"/>
                  </a:lnTo>
                  <a:lnTo>
                    <a:pt x="1382" y="882"/>
                  </a:lnTo>
                  <a:lnTo>
                    <a:pt x="1382" y="882"/>
                  </a:lnTo>
                  <a:lnTo>
                    <a:pt x="1382" y="878"/>
                  </a:lnTo>
                  <a:lnTo>
                    <a:pt x="1380" y="874"/>
                  </a:lnTo>
                  <a:lnTo>
                    <a:pt x="1380" y="874"/>
                  </a:lnTo>
                  <a:lnTo>
                    <a:pt x="1380" y="870"/>
                  </a:lnTo>
                  <a:lnTo>
                    <a:pt x="1380" y="870"/>
                  </a:lnTo>
                  <a:lnTo>
                    <a:pt x="1380" y="870"/>
                  </a:lnTo>
                  <a:lnTo>
                    <a:pt x="1380" y="868"/>
                  </a:lnTo>
                  <a:lnTo>
                    <a:pt x="1380" y="868"/>
                  </a:lnTo>
                  <a:lnTo>
                    <a:pt x="1378" y="866"/>
                  </a:lnTo>
                  <a:lnTo>
                    <a:pt x="1378" y="866"/>
                  </a:lnTo>
                  <a:lnTo>
                    <a:pt x="1380" y="864"/>
                  </a:lnTo>
                  <a:lnTo>
                    <a:pt x="1380" y="864"/>
                  </a:lnTo>
                  <a:lnTo>
                    <a:pt x="1380" y="860"/>
                  </a:lnTo>
                  <a:lnTo>
                    <a:pt x="1380" y="860"/>
                  </a:lnTo>
                  <a:lnTo>
                    <a:pt x="1380" y="856"/>
                  </a:lnTo>
                  <a:lnTo>
                    <a:pt x="1380" y="856"/>
                  </a:lnTo>
                  <a:lnTo>
                    <a:pt x="1380" y="856"/>
                  </a:lnTo>
                  <a:lnTo>
                    <a:pt x="1380" y="856"/>
                  </a:lnTo>
                  <a:lnTo>
                    <a:pt x="1382" y="854"/>
                  </a:lnTo>
                  <a:lnTo>
                    <a:pt x="1382" y="854"/>
                  </a:lnTo>
                  <a:lnTo>
                    <a:pt x="1384" y="852"/>
                  </a:lnTo>
                  <a:lnTo>
                    <a:pt x="1384" y="852"/>
                  </a:lnTo>
                  <a:lnTo>
                    <a:pt x="1386" y="848"/>
                  </a:lnTo>
                  <a:lnTo>
                    <a:pt x="1386" y="848"/>
                  </a:lnTo>
                  <a:lnTo>
                    <a:pt x="1388" y="846"/>
                  </a:lnTo>
                  <a:lnTo>
                    <a:pt x="1388" y="846"/>
                  </a:lnTo>
                  <a:lnTo>
                    <a:pt x="1388" y="842"/>
                  </a:lnTo>
                  <a:lnTo>
                    <a:pt x="1388" y="842"/>
                  </a:lnTo>
                  <a:lnTo>
                    <a:pt x="1386" y="840"/>
                  </a:lnTo>
                  <a:lnTo>
                    <a:pt x="1386" y="840"/>
                  </a:lnTo>
                  <a:lnTo>
                    <a:pt x="1388" y="838"/>
                  </a:lnTo>
                  <a:lnTo>
                    <a:pt x="1388" y="838"/>
                  </a:lnTo>
                  <a:lnTo>
                    <a:pt x="1388" y="834"/>
                  </a:lnTo>
                  <a:lnTo>
                    <a:pt x="1388" y="834"/>
                  </a:lnTo>
                  <a:lnTo>
                    <a:pt x="1388" y="830"/>
                  </a:lnTo>
                  <a:lnTo>
                    <a:pt x="1388" y="830"/>
                  </a:lnTo>
                  <a:lnTo>
                    <a:pt x="1388" y="828"/>
                  </a:lnTo>
                  <a:lnTo>
                    <a:pt x="1388" y="828"/>
                  </a:lnTo>
                  <a:lnTo>
                    <a:pt x="1388" y="828"/>
                  </a:lnTo>
                  <a:lnTo>
                    <a:pt x="1388" y="828"/>
                  </a:lnTo>
                  <a:lnTo>
                    <a:pt x="1390" y="824"/>
                  </a:lnTo>
                  <a:lnTo>
                    <a:pt x="1390" y="824"/>
                  </a:lnTo>
                  <a:lnTo>
                    <a:pt x="1390" y="820"/>
                  </a:lnTo>
                  <a:lnTo>
                    <a:pt x="1390" y="820"/>
                  </a:lnTo>
                  <a:lnTo>
                    <a:pt x="1390" y="818"/>
                  </a:lnTo>
                  <a:lnTo>
                    <a:pt x="1390" y="816"/>
                  </a:lnTo>
                  <a:lnTo>
                    <a:pt x="1390" y="816"/>
                  </a:lnTo>
                  <a:lnTo>
                    <a:pt x="1390" y="812"/>
                  </a:lnTo>
                  <a:lnTo>
                    <a:pt x="1390" y="812"/>
                  </a:lnTo>
                  <a:lnTo>
                    <a:pt x="1390" y="810"/>
                  </a:lnTo>
                  <a:lnTo>
                    <a:pt x="1390" y="810"/>
                  </a:lnTo>
                  <a:lnTo>
                    <a:pt x="1390" y="808"/>
                  </a:lnTo>
                  <a:lnTo>
                    <a:pt x="1390" y="808"/>
                  </a:lnTo>
                  <a:lnTo>
                    <a:pt x="1390" y="806"/>
                  </a:lnTo>
                  <a:lnTo>
                    <a:pt x="1390" y="806"/>
                  </a:lnTo>
                  <a:lnTo>
                    <a:pt x="1392" y="802"/>
                  </a:lnTo>
                  <a:lnTo>
                    <a:pt x="1392" y="802"/>
                  </a:lnTo>
                  <a:lnTo>
                    <a:pt x="1394" y="800"/>
                  </a:lnTo>
                  <a:lnTo>
                    <a:pt x="1394" y="800"/>
                  </a:lnTo>
                  <a:lnTo>
                    <a:pt x="1392" y="798"/>
                  </a:lnTo>
                  <a:lnTo>
                    <a:pt x="1392" y="798"/>
                  </a:lnTo>
                  <a:lnTo>
                    <a:pt x="1392" y="798"/>
                  </a:lnTo>
                  <a:lnTo>
                    <a:pt x="1396" y="792"/>
                  </a:lnTo>
                  <a:lnTo>
                    <a:pt x="1396" y="792"/>
                  </a:lnTo>
                  <a:lnTo>
                    <a:pt x="1396" y="790"/>
                  </a:lnTo>
                  <a:lnTo>
                    <a:pt x="1396" y="790"/>
                  </a:lnTo>
                  <a:lnTo>
                    <a:pt x="1398" y="786"/>
                  </a:lnTo>
                  <a:lnTo>
                    <a:pt x="1398" y="786"/>
                  </a:lnTo>
                  <a:lnTo>
                    <a:pt x="1398" y="782"/>
                  </a:lnTo>
                  <a:lnTo>
                    <a:pt x="1398" y="782"/>
                  </a:lnTo>
                  <a:lnTo>
                    <a:pt x="1400" y="780"/>
                  </a:lnTo>
                  <a:lnTo>
                    <a:pt x="1400" y="780"/>
                  </a:lnTo>
                  <a:lnTo>
                    <a:pt x="1400" y="778"/>
                  </a:lnTo>
                  <a:lnTo>
                    <a:pt x="1400" y="778"/>
                  </a:lnTo>
                  <a:lnTo>
                    <a:pt x="1402" y="774"/>
                  </a:lnTo>
                  <a:lnTo>
                    <a:pt x="1402" y="774"/>
                  </a:lnTo>
                  <a:lnTo>
                    <a:pt x="1402" y="768"/>
                  </a:lnTo>
                  <a:lnTo>
                    <a:pt x="1402" y="768"/>
                  </a:lnTo>
                  <a:lnTo>
                    <a:pt x="1402" y="764"/>
                  </a:lnTo>
                  <a:lnTo>
                    <a:pt x="1402" y="764"/>
                  </a:lnTo>
                  <a:lnTo>
                    <a:pt x="1402" y="762"/>
                  </a:lnTo>
                  <a:lnTo>
                    <a:pt x="1402" y="762"/>
                  </a:lnTo>
                  <a:lnTo>
                    <a:pt x="1404" y="760"/>
                  </a:lnTo>
                  <a:lnTo>
                    <a:pt x="1404" y="760"/>
                  </a:lnTo>
                  <a:lnTo>
                    <a:pt x="1406" y="758"/>
                  </a:lnTo>
                  <a:lnTo>
                    <a:pt x="1406" y="758"/>
                  </a:lnTo>
                  <a:lnTo>
                    <a:pt x="1406" y="752"/>
                  </a:lnTo>
                  <a:lnTo>
                    <a:pt x="1406" y="752"/>
                  </a:lnTo>
                  <a:lnTo>
                    <a:pt x="1406" y="746"/>
                  </a:lnTo>
                  <a:lnTo>
                    <a:pt x="1406" y="746"/>
                  </a:lnTo>
                  <a:lnTo>
                    <a:pt x="1408" y="742"/>
                  </a:lnTo>
                  <a:lnTo>
                    <a:pt x="1408" y="742"/>
                  </a:lnTo>
                  <a:lnTo>
                    <a:pt x="1408" y="740"/>
                  </a:lnTo>
                  <a:lnTo>
                    <a:pt x="1408" y="740"/>
                  </a:lnTo>
                  <a:lnTo>
                    <a:pt x="1408" y="736"/>
                  </a:lnTo>
                  <a:lnTo>
                    <a:pt x="1408" y="736"/>
                  </a:lnTo>
                  <a:lnTo>
                    <a:pt x="1408" y="734"/>
                  </a:lnTo>
                  <a:lnTo>
                    <a:pt x="1408" y="734"/>
                  </a:lnTo>
                  <a:lnTo>
                    <a:pt x="1408" y="732"/>
                  </a:lnTo>
                  <a:lnTo>
                    <a:pt x="1408" y="732"/>
                  </a:lnTo>
                  <a:lnTo>
                    <a:pt x="1410" y="730"/>
                  </a:lnTo>
                  <a:lnTo>
                    <a:pt x="1410" y="730"/>
                  </a:lnTo>
                  <a:lnTo>
                    <a:pt x="1410" y="728"/>
                  </a:lnTo>
                  <a:lnTo>
                    <a:pt x="1410" y="728"/>
                  </a:lnTo>
                  <a:lnTo>
                    <a:pt x="1410" y="724"/>
                  </a:lnTo>
                  <a:lnTo>
                    <a:pt x="1412" y="722"/>
                  </a:lnTo>
                  <a:lnTo>
                    <a:pt x="1412" y="722"/>
                  </a:lnTo>
                  <a:lnTo>
                    <a:pt x="1412" y="718"/>
                  </a:lnTo>
                  <a:lnTo>
                    <a:pt x="1412" y="718"/>
                  </a:lnTo>
                  <a:lnTo>
                    <a:pt x="1412" y="714"/>
                  </a:lnTo>
                  <a:lnTo>
                    <a:pt x="1412" y="714"/>
                  </a:lnTo>
                  <a:lnTo>
                    <a:pt x="1410" y="712"/>
                  </a:lnTo>
                  <a:lnTo>
                    <a:pt x="1410" y="712"/>
                  </a:lnTo>
                  <a:lnTo>
                    <a:pt x="1410" y="708"/>
                  </a:lnTo>
                  <a:lnTo>
                    <a:pt x="1410" y="706"/>
                  </a:lnTo>
                  <a:lnTo>
                    <a:pt x="1410" y="706"/>
                  </a:lnTo>
                  <a:lnTo>
                    <a:pt x="1412" y="704"/>
                  </a:lnTo>
                  <a:lnTo>
                    <a:pt x="1412" y="704"/>
                  </a:lnTo>
                  <a:lnTo>
                    <a:pt x="1412" y="700"/>
                  </a:lnTo>
                  <a:lnTo>
                    <a:pt x="1412" y="700"/>
                  </a:lnTo>
                  <a:lnTo>
                    <a:pt x="1412" y="696"/>
                  </a:lnTo>
                  <a:lnTo>
                    <a:pt x="1412" y="696"/>
                  </a:lnTo>
                  <a:lnTo>
                    <a:pt x="1412" y="694"/>
                  </a:lnTo>
                  <a:lnTo>
                    <a:pt x="1412" y="694"/>
                  </a:lnTo>
                  <a:lnTo>
                    <a:pt x="1416" y="690"/>
                  </a:lnTo>
                  <a:lnTo>
                    <a:pt x="1416" y="690"/>
                  </a:lnTo>
                  <a:lnTo>
                    <a:pt x="1416" y="686"/>
                  </a:lnTo>
                  <a:lnTo>
                    <a:pt x="1416" y="686"/>
                  </a:lnTo>
                  <a:lnTo>
                    <a:pt x="1416" y="684"/>
                  </a:lnTo>
                  <a:lnTo>
                    <a:pt x="1416" y="684"/>
                  </a:lnTo>
                  <a:lnTo>
                    <a:pt x="1416" y="680"/>
                  </a:lnTo>
                  <a:lnTo>
                    <a:pt x="1414" y="676"/>
                  </a:lnTo>
                  <a:lnTo>
                    <a:pt x="1414" y="676"/>
                  </a:lnTo>
                  <a:lnTo>
                    <a:pt x="1412" y="674"/>
                  </a:lnTo>
                  <a:lnTo>
                    <a:pt x="1406" y="674"/>
                  </a:lnTo>
                  <a:lnTo>
                    <a:pt x="1406" y="674"/>
                  </a:lnTo>
                  <a:lnTo>
                    <a:pt x="1402" y="674"/>
                  </a:lnTo>
                  <a:lnTo>
                    <a:pt x="1402" y="674"/>
                  </a:lnTo>
                  <a:lnTo>
                    <a:pt x="1398" y="674"/>
                  </a:lnTo>
                  <a:lnTo>
                    <a:pt x="1398" y="674"/>
                  </a:lnTo>
                  <a:lnTo>
                    <a:pt x="1394" y="676"/>
                  </a:lnTo>
                  <a:lnTo>
                    <a:pt x="1394" y="676"/>
                  </a:lnTo>
                  <a:lnTo>
                    <a:pt x="1388" y="676"/>
                  </a:lnTo>
                  <a:lnTo>
                    <a:pt x="1388" y="676"/>
                  </a:lnTo>
                  <a:lnTo>
                    <a:pt x="1384" y="674"/>
                  </a:lnTo>
                  <a:lnTo>
                    <a:pt x="1384" y="674"/>
                  </a:lnTo>
                  <a:lnTo>
                    <a:pt x="1380" y="674"/>
                  </a:lnTo>
                  <a:lnTo>
                    <a:pt x="1380" y="674"/>
                  </a:lnTo>
                  <a:lnTo>
                    <a:pt x="1380" y="674"/>
                  </a:lnTo>
                  <a:lnTo>
                    <a:pt x="1380" y="674"/>
                  </a:lnTo>
                  <a:lnTo>
                    <a:pt x="1376" y="674"/>
                  </a:lnTo>
                  <a:lnTo>
                    <a:pt x="1376" y="674"/>
                  </a:lnTo>
                  <a:lnTo>
                    <a:pt x="1374" y="674"/>
                  </a:lnTo>
                  <a:lnTo>
                    <a:pt x="1374" y="674"/>
                  </a:lnTo>
                  <a:lnTo>
                    <a:pt x="1372" y="674"/>
                  </a:lnTo>
                  <a:lnTo>
                    <a:pt x="1372" y="674"/>
                  </a:lnTo>
                  <a:lnTo>
                    <a:pt x="1370" y="674"/>
                  </a:lnTo>
                  <a:lnTo>
                    <a:pt x="1370" y="674"/>
                  </a:lnTo>
                  <a:lnTo>
                    <a:pt x="1366" y="676"/>
                  </a:lnTo>
                  <a:lnTo>
                    <a:pt x="1366" y="676"/>
                  </a:lnTo>
                  <a:lnTo>
                    <a:pt x="1364" y="676"/>
                  </a:lnTo>
                  <a:lnTo>
                    <a:pt x="1364" y="676"/>
                  </a:lnTo>
                  <a:lnTo>
                    <a:pt x="1364" y="676"/>
                  </a:lnTo>
                  <a:lnTo>
                    <a:pt x="1358" y="676"/>
                  </a:lnTo>
                  <a:lnTo>
                    <a:pt x="1358" y="676"/>
                  </a:lnTo>
                  <a:lnTo>
                    <a:pt x="1356" y="676"/>
                  </a:lnTo>
                  <a:lnTo>
                    <a:pt x="1356" y="676"/>
                  </a:lnTo>
                  <a:lnTo>
                    <a:pt x="1348" y="674"/>
                  </a:lnTo>
                  <a:lnTo>
                    <a:pt x="1348" y="674"/>
                  </a:lnTo>
                  <a:lnTo>
                    <a:pt x="1346" y="676"/>
                  </a:lnTo>
                  <a:lnTo>
                    <a:pt x="1346" y="676"/>
                  </a:lnTo>
                  <a:lnTo>
                    <a:pt x="1344" y="676"/>
                  </a:lnTo>
                  <a:lnTo>
                    <a:pt x="1344" y="676"/>
                  </a:lnTo>
                  <a:lnTo>
                    <a:pt x="1336" y="674"/>
                  </a:lnTo>
                  <a:lnTo>
                    <a:pt x="1336" y="674"/>
                  </a:lnTo>
                  <a:lnTo>
                    <a:pt x="1334" y="674"/>
                  </a:lnTo>
                  <a:lnTo>
                    <a:pt x="1334" y="674"/>
                  </a:lnTo>
                  <a:lnTo>
                    <a:pt x="1328" y="674"/>
                  </a:lnTo>
                  <a:lnTo>
                    <a:pt x="1328" y="674"/>
                  </a:lnTo>
                  <a:lnTo>
                    <a:pt x="1324" y="674"/>
                  </a:lnTo>
                  <a:lnTo>
                    <a:pt x="1324" y="674"/>
                  </a:lnTo>
                  <a:lnTo>
                    <a:pt x="1324" y="676"/>
                  </a:lnTo>
                  <a:lnTo>
                    <a:pt x="1324" y="676"/>
                  </a:lnTo>
                  <a:lnTo>
                    <a:pt x="1320" y="674"/>
                  </a:lnTo>
                  <a:lnTo>
                    <a:pt x="1320" y="674"/>
                  </a:lnTo>
                  <a:lnTo>
                    <a:pt x="1318" y="674"/>
                  </a:lnTo>
                  <a:lnTo>
                    <a:pt x="1318" y="674"/>
                  </a:lnTo>
                  <a:lnTo>
                    <a:pt x="1318" y="674"/>
                  </a:lnTo>
                  <a:lnTo>
                    <a:pt x="1318" y="674"/>
                  </a:lnTo>
                  <a:lnTo>
                    <a:pt x="1314" y="674"/>
                  </a:lnTo>
                  <a:lnTo>
                    <a:pt x="1314" y="674"/>
                  </a:lnTo>
                  <a:lnTo>
                    <a:pt x="1312" y="674"/>
                  </a:lnTo>
                  <a:lnTo>
                    <a:pt x="1310" y="674"/>
                  </a:lnTo>
                  <a:lnTo>
                    <a:pt x="1310" y="674"/>
                  </a:lnTo>
                  <a:lnTo>
                    <a:pt x="1308" y="674"/>
                  </a:lnTo>
                  <a:lnTo>
                    <a:pt x="1308" y="674"/>
                  </a:lnTo>
                  <a:lnTo>
                    <a:pt x="1306" y="672"/>
                  </a:lnTo>
                  <a:lnTo>
                    <a:pt x="1306" y="672"/>
                  </a:lnTo>
                  <a:lnTo>
                    <a:pt x="1302" y="672"/>
                  </a:lnTo>
                  <a:lnTo>
                    <a:pt x="1302" y="672"/>
                  </a:lnTo>
                  <a:lnTo>
                    <a:pt x="1298" y="672"/>
                  </a:lnTo>
                  <a:lnTo>
                    <a:pt x="1298" y="672"/>
                  </a:lnTo>
                  <a:lnTo>
                    <a:pt x="1296" y="672"/>
                  </a:lnTo>
                  <a:lnTo>
                    <a:pt x="1296" y="672"/>
                  </a:lnTo>
                  <a:lnTo>
                    <a:pt x="1290" y="672"/>
                  </a:lnTo>
                  <a:lnTo>
                    <a:pt x="1290" y="672"/>
                  </a:lnTo>
                  <a:lnTo>
                    <a:pt x="1290" y="672"/>
                  </a:lnTo>
                  <a:lnTo>
                    <a:pt x="1290" y="672"/>
                  </a:lnTo>
                  <a:lnTo>
                    <a:pt x="1286" y="672"/>
                  </a:lnTo>
                  <a:lnTo>
                    <a:pt x="1286" y="672"/>
                  </a:lnTo>
                  <a:lnTo>
                    <a:pt x="1284" y="672"/>
                  </a:lnTo>
                  <a:lnTo>
                    <a:pt x="1284" y="672"/>
                  </a:lnTo>
                  <a:lnTo>
                    <a:pt x="1280" y="670"/>
                  </a:lnTo>
                  <a:lnTo>
                    <a:pt x="1280" y="670"/>
                  </a:lnTo>
                  <a:lnTo>
                    <a:pt x="1278" y="670"/>
                  </a:lnTo>
                  <a:lnTo>
                    <a:pt x="1278" y="670"/>
                  </a:lnTo>
                  <a:lnTo>
                    <a:pt x="1274" y="670"/>
                  </a:lnTo>
                  <a:lnTo>
                    <a:pt x="1274" y="670"/>
                  </a:lnTo>
                  <a:lnTo>
                    <a:pt x="1270" y="670"/>
                  </a:lnTo>
                  <a:lnTo>
                    <a:pt x="1270" y="670"/>
                  </a:lnTo>
                  <a:lnTo>
                    <a:pt x="1268" y="670"/>
                  </a:lnTo>
                  <a:lnTo>
                    <a:pt x="1268" y="670"/>
                  </a:lnTo>
                  <a:lnTo>
                    <a:pt x="1266" y="670"/>
                  </a:lnTo>
                  <a:lnTo>
                    <a:pt x="1266" y="670"/>
                  </a:lnTo>
                  <a:lnTo>
                    <a:pt x="1264" y="670"/>
                  </a:lnTo>
                  <a:lnTo>
                    <a:pt x="1262" y="670"/>
                  </a:lnTo>
                  <a:lnTo>
                    <a:pt x="1262" y="670"/>
                  </a:lnTo>
                  <a:lnTo>
                    <a:pt x="1256" y="670"/>
                  </a:lnTo>
                  <a:lnTo>
                    <a:pt x="1256" y="670"/>
                  </a:lnTo>
                  <a:lnTo>
                    <a:pt x="1256" y="670"/>
                  </a:lnTo>
                  <a:lnTo>
                    <a:pt x="1256" y="670"/>
                  </a:lnTo>
                  <a:lnTo>
                    <a:pt x="1252" y="670"/>
                  </a:lnTo>
                  <a:lnTo>
                    <a:pt x="1252" y="670"/>
                  </a:lnTo>
                  <a:lnTo>
                    <a:pt x="1246" y="670"/>
                  </a:lnTo>
                  <a:lnTo>
                    <a:pt x="1246" y="670"/>
                  </a:lnTo>
                  <a:lnTo>
                    <a:pt x="1244" y="670"/>
                  </a:lnTo>
                  <a:lnTo>
                    <a:pt x="1244" y="670"/>
                  </a:lnTo>
                  <a:lnTo>
                    <a:pt x="1236" y="670"/>
                  </a:lnTo>
                  <a:lnTo>
                    <a:pt x="1236" y="670"/>
                  </a:lnTo>
                  <a:lnTo>
                    <a:pt x="1236" y="670"/>
                  </a:lnTo>
                  <a:lnTo>
                    <a:pt x="1236" y="670"/>
                  </a:lnTo>
                  <a:lnTo>
                    <a:pt x="1234" y="668"/>
                  </a:lnTo>
                  <a:lnTo>
                    <a:pt x="1234" y="668"/>
                  </a:lnTo>
                  <a:lnTo>
                    <a:pt x="1230" y="668"/>
                  </a:lnTo>
                  <a:lnTo>
                    <a:pt x="1230" y="668"/>
                  </a:lnTo>
                  <a:lnTo>
                    <a:pt x="1228" y="668"/>
                  </a:lnTo>
                  <a:lnTo>
                    <a:pt x="1228" y="668"/>
                  </a:lnTo>
                  <a:lnTo>
                    <a:pt x="1224" y="666"/>
                  </a:lnTo>
                  <a:lnTo>
                    <a:pt x="1224" y="666"/>
                  </a:lnTo>
                  <a:lnTo>
                    <a:pt x="1220" y="666"/>
                  </a:lnTo>
                  <a:lnTo>
                    <a:pt x="1218" y="666"/>
                  </a:lnTo>
                  <a:lnTo>
                    <a:pt x="1218" y="666"/>
                  </a:lnTo>
                  <a:lnTo>
                    <a:pt x="1216" y="666"/>
                  </a:lnTo>
                  <a:lnTo>
                    <a:pt x="1216" y="666"/>
                  </a:lnTo>
                  <a:lnTo>
                    <a:pt x="1212" y="666"/>
                  </a:lnTo>
                  <a:lnTo>
                    <a:pt x="1212" y="666"/>
                  </a:lnTo>
                  <a:lnTo>
                    <a:pt x="1208" y="664"/>
                  </a:lnTo>
                  <a:lnTo>
                    <a:pt x="1208" y="664"/>
                  </a:lnTo>
                  <a:lnTo>
                    <a:pt x="1204" y="664"/>
                  </a:lnTo>
                  <a:lnTo>
                    <a:pt x="1204" y="664"/>
                  </a:lnTo>
                  <a:lnTo>
                    <a:pt x="1202" y="664"/>
                  </a:lnTo>
                  <a:lnTo>
                    <a:pt x="1202" y="664"/>
                  </a:lnTo>
                  <a:lnTo>
                    <a:pt x="1198" y="664"/>
                  </a:lnTo>
                  <a:lnTo>
                    <a:pt x="1198" y="664"/>
                  </a:lnTo>
                  <a:lnTo>
                    <a:pt x="1196" y="664"/>
                  </a:lnTo>
                  <a:lnTo>
                    <a:pt x="1194" y="664"/>
                  </a:lnTo>
                  <a:lnTo>
                    <a:pt x="1194" y="664"/>
                  </a:lnTo>
                  <a:lnTo>
                    <a:pt x="1192" y="664"/>
                  </a:lnTo>
                  <a:lnTo>
                    <a:pt x="1192" y="664"/>
                  </a:lnTo>
                  <a:lnTo>
                    <a:pt x="1192" y="664"/>
                  </a:lnTo>
                  <a:lnTo>
                    <a:pt x="1192" y="664"/>
                  </a:lnTo>
                  <a:lnTo>
                    <a:pt x="1194" y="662"/>
                  </a:lnTo>
                  <a:lnTo>
                    <a:pt x="1194" y="662"/>
                  </a:lnTo>
                  <a:lnTo>
                    <a:pt x="1196" y="660"/>
                  </a:lnTo>
                  <a:lnTo>
                    <a:pt x="1196" y="660"/>
                  </a:lnTo>
                  <a:lnTo>
                    <a:pt x="1196" y="658"/>
                  </a:lnTo>
                  <a:lnTo>
                    <a:pt x="1196" y="658"/>
                  </a:lnTo>
                  <a:lnTo>
                    <a:pt x="1200" y="656"/>
                  </a:lnTo>
                  <a:lnTo>
                    <a:pt x="1200" y="656"/>
                  </a:lnTo>
                  <a:lnTo>
                    <a:pt x="1202" y="654"/>
                  </a:lnTo>
                  <a:lnTo>
                    <a:pt x="1202" y="654"/>
                  </a:lnTo>
                  <a:lnTo>
                    <a:pt x="1202" y="652"/>
                  </a:lnTo>
                  <a:lnTo>
                    <a:pt x="1202" y="652"/>
                  </a:lnTo>
                  <a:lnTo>
                    <a:pt x="1204" y="648"/>
                  </a:lnTo>
                  <a:lnTo>
                    <a:pt x="1204" y="648"/>
                  </a:lnTo>
                  <a:lnTo>
                    <a:pt x="1206" y="646"/>
                  </a:lnTo>
                  <a:lnTo>
                    <a:pt x="1206" y="646"/>
                  </a:lnTo>
                  <a:lnTo>
                    <a:pt x="1208" y="644"/>
                  </a:lnTo>
                  <a:lnTo>
                    <a:pt x="1208" y="644"/>
                  </a:lnTo>
                  <a:lnTo>
                    <a:pt x="1210" y="642"/>
                  </a:lnTo>
                  <a:lnTo>
                    <a:pt x="1210" y="642"/>
                  </a:lnTo>
                  <a:lnTo>
                    <a:pt x="1212" y="640"/>
                  </a:lnTo>
                  <a:lnTo>
                    <a:pt x="1212" y="640"/>
                  </a:lnTo>
                  <a:lnTo>
                    <a:pt x="1214" y="640"/>
                  </a:lnTo>
                  <a:lnTo>
                    <a:pt x="1214" y="640"/>
                  </a:lnTo>
                  <a:lnTo>
                    <a:pt x="1216" y="636"/>
                  </a:lnTo>
                  <a:lnTo>
                    <a:pt x="1216" y="636"/>
                  </a:lnTo>
                  <a:lnTo>
                    <a:pt x="1218" y="634"/>
                  </a:lnTo>
                  <a:lnTo>
                    <a:pt x="1218" y="632"/>
                  </a:lnTo>
                  <a:lnTo>
                    <a:pt x="1218" y="632"/>
                  </a:lnTo>
                  <a:lnTo>
                    <a:pt x="1222" y="630"/>
                  </a:lnTo>
                  <a:lnTo>
                    <a:pt x="1222" y="630"/>
                  </a:lnTo>
                  <a:lnTo>
                    <a:pt x="1222" y="628"/>
                  </a:lnTo>
                  <a:lnTo>
                    <a:pt x="1222" y="628"/>
                  </a:lnTo>
                  <a:lnTo>
                    <a:pt x="1226" y="626"/>
                  </a:lnTo>
                  <a:lnTo>
                    <a:pt x="1226" y="626"/>
                  </a:lnTo>
                  <a:lnTo>
                    <a:pt x="1226" y="622"/>
                  </a:lnTo>
                  <a:lnTo>
                    <a:pt x="1226" y="622"/>
                  </a:lnTo>
                  <a:lnTo>
                    <a:pt x="1228" y="620"/>
                  </a:lnTo>
                  <a:lnTo>
                    <a:pt x="1228" y="620"/>
                  </a:lnTo>
                  <a:lnTo>
                    <a:pt x="1228" y="618"/>
                  </a:lnTo>
                  <a:lnTo>
                    <a:pt x="1228" y="618"/>
                  </a:lnTo>
                  <a:lnTo>
                    <a:pt x="1230" y="616"/>
                  </a:lnTo>
                  <a:lnTo>
                    <a:pt x="1230" y="616"/>
                  </a:lnTo>
                  <a:lnTo>
                    <a:pt x="1232" y="614"/>
                  </a:lnTo>
                  <a:lnTo>
                    <a:pt x="1232" y="614"/>
                  </a:lnTo>
                  <a:lnTo>
                    <a:pt x="1234" y="612"/>
                  </a:lnTo>
                  <a:lnTo>
                    <a:pt x="1234" y="612"/>
                  </a:lnTo>
                  <a:lnTo>
                    <a:pt x="1236" y="606"/>
                  </a:lnTo>
                  <a:lnTo>
                    <a:pt x="1236" y="606"/>
                  </a:lnTo>
                  <a:lnTo>
                    <a:pt x="1236" y="602"/>
                  </a:lnTo>
                  <a:lnTo>
                    <a:pt x="1236" y="602"/>
                  </a:lnTo>
                  <a:lnTo>
                    <a:pt x="1236" y="600"/>
                  </a:lnTo>
                  <a:lnTo>
                    <a:pt x="1236" y="600"/>
                  </a:lnTo>
                  <a:lnTo>
                    <a:pt x="1238" y="598"/>
                  </a:lnTo>
                  <a:lnTo>
                    <a:pt x="1238" y="598"/>
                  </a:lnTo>
                  <a:lnTo>
                    <a:pt x="1240" y="594"/>
                  </a:lnTo>
                  <a:lnTo>
                    <a:pt x="1240" y="594"/>
                  </a:lnTo>
                  <a:lnTo>
                    <a:pt x="1240" y="594"/>
                  </a:lnTo>
                  <a:lnTo>
                    <a:pt x="1240" y="594"/>
                  </a:lnTo>
                  <a:lnTo>
                    <a:pt x="1244" y="590"/>
                  </a:lnTo>
                  <a:lnTo>
                    <a:pt x="1244" y="590"/>
                  </a:lnTo>
                  <a:lnTo>
                    <a:pt x="1244" y="588"/>
                  </a:lnTo>
                  <a:lnTo>
                    <a:pt x="1244" y="588"/>
                  </a:lnTo>
                  <a:lnTo>
                    <a:pt x="1246" y="584"/>
                  </a:lnTo>
                  <a:lnTo>
                    <a:pt x="1246" y="584"/>
                  </a:lnTo>
                  <a:lnTo>
                    <a:pt x="1246" y="582"/>
                  </a:lnTo>
                  <a:lnTo>
                    <a:pt x="1246" y="582"/>
                  </a:lnTo>
                  <a:lnTo>
                    <a:pt x="1248" y="580"/>
                  </a:lnTo>
                  <a:lnTo>
                    <a:pt x="1248" y="580"/>
                  </a:lnTo>
                  <a:lnTo>
                    <a:pt x="1250" y="578"/>
                  </a:lnTo>
                  <a:lnTo>
                    <a:pt x="1250" y="578"/>
                  </a:lnTo>
                  <a:lnTo>
                    <a:pt x="1252" y="576"/>
                  </a:lnTo>
                  <a:lnTo>
                    <a:pt x="1252" y="576"/>
                  </a:lnTo>
                  <a:lnTo>
                    <a:pt x="1254" y="572"/>
                  </a:lnTo>
                  <a:lnTo>
                    <a:pt x="1254" y="572"/>
                  </a:lnTo>
                  <a:lnTo>
                    <a:pt x="1256" y="570"/>
                  </a:lnTo>
                  <a:lnTo>
                    <a:pt x="1256" y="570"/>
                  </a:lnTo>
                  <a:lnTo>
                    <a:pt x="1258" y="568"/>
                  </a:lnTo>
                  <a:lnTo>
                    <a:pt x="1258" y="568"/>
                  </a:lnTo>
                  <a:lnTo>
                    <a:pt x="1260" y="568"/>
                  </a:lnTo>
                  <a:lnTo>
                    <a:pt x="1260" y="568"/>
                  </a:lnTo>
                  <a:lnTo>
                    <a:pt x="1262" y="566"/>
                  </a:lnTo>
                  <a:lnTo>
                    <a:pt x="1266" y="562"/>
                  </a:lnTo>
                  <a:lnTo>
                    <a:pt x="1266" y="562"/>
                  </a:lnTo>
                  <a:lnTo>
                    <a:pt x="1266" y="558"/>
                  </a:lnTo>
                  <a:lnTo>
                    <a:pt x="1266" y="558"/>
                  </a:lnTo>
                  <a:lnTo>
                    <a:pt x="1266" y="556"/>
                  </a:lnTo>
                  <a:lnTo>
                    <a:pt x="1266" y="556"/>
                  </a:lnTo>
                  <a:lnTo>
                    <a:pt x="1268" y="554"/>
                  </a:lnTo>
                  <a:lnTo>
                    <a:pt x="1268" y="554"/>
                  </a:lnTo>
                  <a:lnTo>
                    <a:pt x="1268" y="550"/>
                  </a:lnTo>
                  <a:lnTo>
                    <a:pt x="1268" y="550"/>
                  </a:lnTo>
                  <a:lnTo>
                    <a:pt x="1270" y="546"/>
                  </a:lnTo>
                  <a:lnTo>
                    <a:pt x="1270" y="546"/>
                  </a:lnTo>
                  <a:lnTo>
                    <a:pt x="1272" y="544"/>
                  </a:lnTo>
                  <a:lnTo>
                    <a:pt x="1274" y="544"/>
                  </a:lnTo>
                  <a:lnTo>
                    <a:pt x="1274" y="544"/>
                  </a:lnTo>
                  <a:lnTo>
                    <a:pt x="1278" y="542"/>
                  </a:lnTo>
                  <a:lnTo>
                    <a:pt x="1280" y="540"/>
                  </a:lnTo>
                  <a:lnTo>
                    <a:pt x="1280" y="540"/>
                  </a:lnTo>
                  <a:lnTo>
                    <a:pt x="1282" y="536"/>
                  </a:lnTo>
                  <a:lnTo>
                    <a:pt x="1284" y="534"/>
                  </a:lnTo>
                  <a:lnTo>
                    <a:pt x="1284" y="534"/>
                  </a:lnTo>
                  <a:lnTo>
                    <a:pt x="1284" y="534"/>
                  </a:lnTo>
                  <a:lnTo>
                    <a:pt x="1284" y="530"/>
                  </a:lnTo>
                  <a:lnTo>
                    <a:pt x="1284" y="530"/>
                  </a:lnTo>
                  <a:lnTo>
                    <a:pt x="1284" y="528"/>
                  </a:lnTo>
                  <a:lnTo>
                    <a:pt x="1284" y="528"/>
                  </a:lnTo>
                  <a:lnTo>
                    <a:pt x="1286" y="524"/>
                  </a:lnTo>
                  <a:lnTo>
                    <a:pt x="1286" y="524"/>
                  </a:lnTo>
                  <a:lnTo>
                    <a:pt x="1290" y="522"/>
                  </a:lnTo>
                  <a:lnTo>
                    <a:pt x="1292" y="520"/>
                  </a:lnTo>
                  <a:lnTo>
                    <a:pt x="1292" y="520"/>
                  </a:lnTo>
                  <a:lnTo>
                    <a:pt x="1294" y="518"/>
                  </a:lnTo>
                  <a:lnTo>
                    <a:pt x="1296" y="516"/>
                  </a:lnTo>
                  <a:lnTo>
                    <a:pt x="1296" y="516"/>
                  </a:lnTo>
                  <a:lnTo>
                    <a:pt x="1296" y="516"/>
                  </a:lnTo>
                  <a:lnTo>
                    <a:pt x="1296" y="516"/>
                  </a:lnTo>
                  <a:lnTo>
                    <a:pt x="1302" y="508"/>
                  </a:lnTo>
                  <a:lnTo>
                    <a:pt x="1302" y="508"/>
                  </a:lnTo>
                  <a:lnTo>
                    <a:pt x="1304" y="502"/>
                  </a:lnTo>
                  <a:lnTo>
                    <a:pt x="1304" y="502"/>
                  </a:lnTo>
                  <a:lnTo>
                    <a:pt x="1306" y="500"/>
                  </a:lnTo>
                  <a:lnTo>
                    <a:pt x="1306" y="500"/>
                  </a:lnTo>
                  <a:lnTo>
                    <a:pt x="1306" y="496"/>
                  </a:lnTo>
                  <a:lnTo>
                    <a:pt x="1306" y="496"/>
                  </a:lnTo>
                  <a:lnTo>
                    <a:pt x="1310" y="492"/>
                  </a:lnTo>
                  <a:lnTo>
                    <a:pt x="1310" y="492"/>
                  </a:lnTo>
                  <a:lnTo>
                    <a:pt x="1310" y="488"/>
                  </a:lnTo>
                  <a:lnTo>
                    <a:pt x="1310" y="488"/>
                  </a:lnTo>
                  <a:lnTo>
                    <a:pt x="1312" y="486"/>
                  </a:lnTo>
                  <a:lnTo>
                    <a:pt x="1312" y="486"/>
                  </a:lnTo>
                  <a:lnTo>
                    <a:pt x="1314" y="482"/>
                  </a:lnTo>
                  <a:lnTo>
                    <a:pt x="1314" y="482"/>
                  </a:lnTo>
                  <a:lnTo>
                    <a:pt x="1316" y="480"/>
                  </a:lnTo>
                  <a:lnTo>
                    <a:pt x="1316" y="478"/>
                  </a:lnTo>
                  <a:lnTo>
                    <a:pt x="1316" y="478"/>
                  </a:lnTo>
                  <a:lnTo>
                    <a:pt x="1318" y="472"/>
                  </a:lnTo>
                  <a:lnTo>
                    <a:pt x="1318" y="472"/>
                  </a:lnTo>
                  <a:lnTo>
                    <a:pt x="1320" y="472"/>
                  </a:lnTo>
                  <a:lnTo>
                    <a:pt x="1320" y="472"/>
                  </a:lnTo>
                  <a:lnTo>
                    <a:pt x="1320" y="470"/>
                  </a:lnTo>
                  <a:lnTo>
                    <a:pt x="1320" y="470"/>
                  </a:lnTo>
                  <a:lnTo>
                    <a:pt x="1322" y="468"/>
                  </a:lnTo>
                  <a:lnTo>
                    <a:pt x="1322" y="468"/>
                  </a:lnTo>
                  <a:lnTo>
                    <a:pt x="1324" y="466"/>
                  </a:lnTo>
                  <a:lnTo>
                    <a:pt x="1324" y="466"/>
                  </a:lnTo>
                  <a:lnTo>
                    <a:pt x="1324" y="464"/>
                  </a:lnTo>
                  <a:lnTo>
                    <a:pt x="1324" y="464"/>
                  </a:lnTo>
                  <a:lnTo>
                    <a:pt x="1328" y="462"/>
                  </a:lnTo>
                  <a:lnTo>
                    <a:pt x="1328" y="462"/>
                  </a:lnTo>
                  <a:lnTo>
                    <a:pt x="1332" y="458"/>
                  </a:lnTo>
                  <a:lnTo>
                    <a:pt x="1332" y="458"/>
                  </a:lnTo>
                  <a:lnTo>
                    <a:pt x="1336" y="454"/>
                  </a:lnTo>
                  <a:lnTo>
                    <a:pt x="1336" y="454"/>
                  </a:lnTo>
                  <a:lnTo>
                    <a:pt x="1338" y="448"/>
                  </a:lnTo>
                  <a:lnTo>
                    <a:pt x="1338" y="448"/>
                  </a:lnTo>
                  <a:lnTo>
                    <a:pt x="1338" y="448"/>
                  </a:lnTo>
                  <a:lnTo>
                    <a:pt x="1338" y="448"/>
                  </a:lnTo>
                  <a:lnTo>
                    <a:pt x="1338" y="444"/>
                  </a:lnTo>
                  <a:lnTo>
                    <a:pt x="1338" y="444"/>
                  </a:lnTo>
                  <a:lnTo>
                    <a:pt x="1340" y="442"/>
                  </a:lnTo>
                  <a:lnTo>
                    <a:pt x="1340" y="442"/>
                  </a:lnTo>
                  <a:lnTo>
                    <a:pt x="1342" y="440"/>
                  </a:lnTo>
                  <a:lnTo>
                    <a:pt x="1342" y="440"/>
                  </a:lnTo>
                  <a:lnTo>
                    <a:pt x="1344" y="438"/>
                  </a:lnTo>
                  <a:lnTo>
                    <a:pt x="1344" y="438"/>
                  </a:lnTo>
                  <a:lnTo>
                    <a:pt x="1344" y="436"/>
                  </a:lnTo>
                  <a:lnTo>
                    <a:pt x="1344" y="436"/>
                  </a:lnTo>
                  <a:lnTo>
                    <a:pt x="1346" y="432"/>
                  </a:lnTo>
                  <a:lnTo>
                    <a:pt x="1346" y="432"/>
                  </a:lnTo>
                  <a:lnTo>
                    <a:pt x="1348" y="430"/>
                  </a:lnTo>
                  <a:lnTo>
                    <a:pt x="1348" y="430"/>
                  </a:lnTo>
                  <a:lnTo>
                    <a:pt x="1350" y="428"/>
                  </a:lnTo>
                  <a:lnTo>
                    <a:pt x="1350" y="428"/>
                  </a:lnTo>
                  <a:lnTo>
                    <a:pt x="1350" y="426"/>
                  </a:lnTo>
                  <a:lnTo>
                    <a:pt x="1350" y="426"/>
                  </a:lnTo>
                  <a:lnTo>
                    <a:pt x="1352" y="424"/>
                  </a:lnTo>
                  <a:lnTo>
                    <a:pt x="1352" y="424"/>
                  </a:lnTo>
                  <a:lnTo>
                    <a:pt x="1354" y="422"/>
                  </a:lnTo>
                  <a:lnTo>
                    <a:pt x="1356" y="422"/>
                  </a:lnTo>
                  <a:lnTo>
                    <a:pt x="1356" y="422"/>
                  </a:lnTo>
                  <a:lnTo>
                    <a:pt x="1358" y="420"/>
                  </a:lnTo>
                  <a:lnTo>
                    <a:pt x="1358" y="420"/>
                  </a:lnTo>
                  <a:lnTo>
                    <a:pt x="1360" y="418"/>
                  </a:lnTo>
                  <a:lnTo>
                    <a:pt x="1360" y="418"/>
                  </a:lnTo>
                  <a:lnTo>
                    <a:pt x="1364" y="416"/>
                  </a:lnTo>
                  <a:lnTo>
                    <a:pt x="1364" y="416"/>
                  </a:lnTo>
                  <a:lnTo>
                    <a:pt x="1364" y="414"/>
                  </a:lnTo>
                  <a:lnTo>
                    <a:pt x="1364" y="414"/>
                  </a:lnTo>
                  <a:lnTo>
                    <a:pt x="1366" y="410"/>
                  </a:lnTo>
                  <a:lnTo>
                    <a:pt x="1366" y="410"/>
                  </a:lnTo>
                  <a:lnTo>
                    <a:pt x="1366" y="408"/>
                  </a:lnTo>
                  <a:lnTo>
                    <a:pt x="1366" y="408"/>
                  </a:lnTo>
                  <a:lnTo>
                    <a:pt x="1368" y="408"/>
                  </a:lnTo>
                  <a:lnTo>
                    <a:pt x="1368" y="408"/>
                  </a:lnTo>
                  <a:lnTo>
                    <a:pt x="1370" y="404"/>
                  </a:lnTo>
                  <a:lnTo>
                    <a:pt x="1370" y="404"/>
                  </a:lnTo>
                  <a:lnTo>
                    <a:pt x="1370" y="402"/>
                  </a:lnTo>
                  <a:lnTo>
                    <a:pt x="1370" y="402"/>
                  </a:lnTo>
                  <a:lnTo>
                    <a:pt x="1370" y="400"/>
                  </a:lnTo>
                  <a:lnTo>
                    <a:pt x="1370" y="400"/>
                  </a:lnTo>
                  <a:lnTo>
                    <a:pt x="1372" y="398"/>
                  </a:lnTo>
                  <a:lnTo>
                    <a:pt x="1374" y="394"/>
                  </a:lnTo>
                  <a:lnTo>
                    <a:pt x="1374" y="394"/>
                  </a:lnTo>
                  <a:lnTo>
                    <a:pt x="1374" y="388"/>
                  </a:lnTo>
                  <a:lnTo>
                    <a:pt x="1374" y="388"/>
                  </a:lnTo>
                  <a:lnTo>
                    <a:pt x="1378" y="386"/>
                  </a:lnTo>
                  <a:lnTo>
                    <a:pt x="1378" y="386"/>
                  </a:lnTo>
                  <a:lnTo>
                    <a:pt x="1382" y="382"/>
                  </a:lnTo>
                  <a:lnTo>
                    <a:pt x="1384" y="382"/>
                  </a:lnTo>
                  <a:lnTo>
                    <a:pt x="1384" y="382"/>
                  </a:lnTo>
                  <a:lnTo>
                    <a:pt x="1384" y="380"/>
                  </a:lnTo>
                  <a:lnTo>
                    <a:pt x="1384" y="380"/>
                  </a:lnTo>
                  <a:lnTo>
                    <a:pt x="1388" y="378"/>
                  </a:lnTo>
                  <a:lnTo>
                    <a:pt x="1388" y="378"/>
                  </a:lnTo>
                  <a:lnTo>
                    <a:pt x="1390" y="374"/>
                  </a:lnTo>
                  <a:lnTo>
                    <a:pt x="1390" y="374"/>
                  </a:lnTo>
                  <a:lnTo>
                    <a:pt x="1390" y="372"/>
                  </a:lnTo>
                  <a:lnTo>
                    <a:pt x="1390" y="372"/>
                  </a:lnTo>
                  <a:lnTo>
                    <a:pt x="1392" y="372"/>
                  </a:lnTo>
                  <a:lnTo>
                    <a:pt x="1392" y="372"/>
                  </a:lnTo>
                  <a:lnTo>
                    <a:pt x="1394" y="368"/>
                  </a:lnTo>
                  <a:lnTo>
                    <a:pt x="1394" y="368"/>
                  </a:lnTo>
                  <a:lnTo>
                    <a:pt x="1396" y="364"/>
                  </a:lnTo>
                  <a:lnTo>
                    <a:pt x="1396" y="364"/>
                  </a:lnTo>
                  <a:lnTo>
                    <a:pt x="1396" y="362"/>
                  </a:lnTo>
                  <a:lnTo>
                    <a:pt x="1396" y="362"/>
                  </a:lnTo>
                  <a:lnTo>
                    <a:pt x="1398" y="360"/>
                  </a:lnTo>
                  <a:lnTo>
                    <a:pt x="1398" y="360"/>
                  </a:lnTo>
                  <a:lnTo>
                    <a:pt x="1400" y="358"/>
                  </a:lnTo>
                  <a:lnTo>
                    <a:pt x="1400" y="358"/>
                  </a:lnTo>
                  <a:lnTo>
                    <a:pt x="1402" y="356"/>
                  </a:lnTo>
                  <a:lnTo>
                    <a:pt x="1402" y="356"/>
                  </a:lnTo>
                  <a:lnTo>
                    <a:pt x="1402" y="354"/>
                  </a:lnTo>
                  <a:lnTo>
                    <a:pt x="1402" y="354"/>
                  </a:lnTo>
                  <a:lnTo>
                    <a:pt x="1404" y="352"/>
                  </a:lnTo>
                  <a:lnTo>
                    <a:pt x="1404" y="352"/>
                  </a:lnTo>
                  <a:lnTo>
                    <a:pt x="1406" y="350"/>
                  </a:lnTo>
                  <a:lnTo>
                    <a:pt x="1406" y="350"/>
                  </a:lnTo>
                  <a:lnTo>
                    <a:pt x="1408" y="346"/>
                  </a:lnTo>
                  <a:lnTo>
                    <a:pt x="1408" y="346"/>
                  </a:lnTo>
                  <a:lnTo>
                    <a:pt x="1408" y="344"/>
                  </a:lnTo>
                  <a:lnTo>
                    <a:pt x="1408" y="344"/>
                  </a:lnTo>
                  <a:lnTo>
                    <a:pt x="1410" y="340"/>
                  </a:lnTo>
                  <a:lnTo>
                    <a:pt x="1410" y="340"/>
                  </a:lnTo>
                  <a:lnTo>
                    <a:pt x="1410" y="338"/>
                  </a:lnTo>
                  <a:lnTo>
                    <a:pt x="1410" y="338"/>
                  </a:lnTo>
                  <a:lnTo>
                    <a:pt x="1412" y="336"/>
                  </a:lnTo>
                  <a:lnTo>
                    <a:pt x="1412" y="336"/>
                  </a:lnTo>
                  <a:lnTo>
                    <a:pt x="1414" y="334"/>
                  </a:lnTo>
                  <a:lnTo>
                    <a:pt x="1414" y="334"/>
                  </a:lnTo>
                  <a:lnTo>
                    <a:pt x="1416" y="332"/>
                  </a:lnTo>
                  <a:lnTo>
                    <a:pt x="1416" y="332"/>
                  </a:lnTo>
                  <a:lnTo>
                    <a:pt x="1418" y="330"/>
                  </a:lnTo>
                  <a:lnTo>
                    <a:pt x="1418" y="330"/>
                  </a:lnTo>
                  <a:lnTo>
                    <a:pt x="1420" y="328"/>
                  </a:lnTo>
                  <a:lnTo>
                    <a:pt x="1420" y="326"/>
                  </a:lnTo>
                  <a:lnTo>
                    <a:pt x="1420" y="326"/>
                  </a:lnTo>
                  <a:lnTo>
                    <a:pt x="1422" y="322"/>
                  </a:lnTo>
                  <a:lnTo>
                    <a:pt x="1422" y="322"/>
                  </a:lnTo>
                  <a:lnTo>
                    <a:pt x="1424" y="320"/>
                  </a:lnTo>
                  <a:lnTo>
                    <a:pt x="1424" y="320"/>
                  </a:lnTo>
                  <a:lnTo>
                    <a:pt x="1426" y="316"/>
                  </a:lnTo>
                  <a:lnTo>
                    <a:pt x="1426" y="316"/>
                  </a:lnTo>
                  <a:lnTo>
                    <a:pt x="1430" y="312"/>
                  </a:lnTo>
                  <a:lnTo>
                    <a:pt x="1430" y="312"/>
                  </a:lnTo>
                  <a:lnTo>
                    <a:pt x="1430" y="312"/>
                  </a:lnTo>
                  <a:lnTo>
                    <a:pt x="1430" y="312"/>
                  </a:lnTo>
                  <a:lnTo>
                    <a:pt x="1432" y="306"/>
                  </a:lnTo>
                  <a:lnTo>
                    <a:pt x="1432" y="306"/>
                  </a:lnTo>
                  <a:lnTo>
                    <a:pt x="1432" y="304"/>
                  </a:lnTo>
                  <a:lnTo>
                    <a:pt x="1432" y="304"/>
                  </a:lnTo>
                  <a:lnTo>
                    <a:pt x="1434" y="304"/>
                  </a:lnTo>
                  <a:lnTo>
                    <a:pt x="1434" y="304"/>
                  </a:lnTo>
                  <a:lnTo>
                    <a:pt x="1436" y="300"/>
                  </a:lnTo>
                  <a:lnTo>
                    <a:pt x="1436" y="300"/>
                  </a:lnTo>
                  <a:lnTo>
                    <a:pt x="1436" y="296"/>
                  </a:lnTo>
                  <a:lnTo>
                    <a:pt x="1436" y="296"/>
                  </a:lnTo>
                  <a:lnTo>
                    <a:pt x="1436" y="294"/>
                  </a:lnTo>
                  <a:lnTo>
                    <a:pt x="1436" y="294"/>
                  </a:lnTo>
                  <a:lnTo>
                    <a:pt x="1438" y="292"/>
                  </a:lnTo>
                  <a:lnTo>
                    <a:pt x="1438" y="292"/>
                  </a:lnTo>
                  <a:lnTo>
                    <a:pt x="1440" y="288"/>
                  </a:lnTo>
                  <a:lnTo>
                    <a:pt x="1440" y="288"/>
                  </a:lnTo>
                  <a:lnTo>
                    <a:pt x="1442" y="286"/>
                  </a:lnTo>
                  <a:lnTo>
                    <a:pt x="1442" y="284"/>
                  </a:lnTo>
                  <a:lnTo>
                    <a:pt x="1442" y="284"/>
                  </a:lnTo>
                  <a:lnTo>
                    <a:pt x="1442" y="282"/>
                  </a:lnTo>
                  <a:lnTo>
                    <a:pt x="1442" y="282"/>
                  </a:lnTo>
                  <a:lnTo>
                    <a:pt x="1444" y="280"/>
                  </a:lnTo>
                  <a:lnTo>
                    <a:pt x="1444" y="280"/>
                  </a:lnTo>
                  <a:lnTo>
                    <a:pt x="1446" y="278"/>
                  </a:lnTo>
                  <a:lnTo>
                    <a:pt x="1446" y="278"/>
                  </a:lnTo>
                  <a:lnTo>
                    <a:pt x="1448" y="276"/>
                  </a:lnTo>
                  <a:lnTo>
                    <a:pt x="1448" y="276"/>
                  </a:lnTo>
                  <a:lnTo>
                    <a:pt x="1450" y="274"/>
                  </a:lnTo>
                  <a:lnTo>
                    <a:pt x="1450" y="274"/>
                  </a:lnTo>
                  <a:lnTo>
                    <a:pt x="1452" y="272"/>
                  </a:lnTo>
                  <a:lnTo>
                    <a:pt x="1452" y="272"/>
                  </a:lnTo>
                  <a:lnTo>
                    <a:pt x="1454" y="268"/>
                  </a:lnTo>
                  <a:lnTo>
                    <a:pt x="1454" y="268"/>
                  </a:lnTo>
                  <a:lnTo>
                    <a:pt x="1454" y="266"/>
                  </a:lnTo>
                  <a:lnTo>
                    <a:pt x="1454" y="266"/>
                  </a:lnTo>
                  <a:lnTo>
                    <a:pt x="1456" y="266"/>
                  </a:lnTo>
                  <a:lnTo>
                    <a:pt x="1456" y="266"/>
                  </a:lnTo>
                  <a:lnTo>
                    <a:pt x="1458" y="260"/>
                  </a:lnTo>
                  <a:lnTo>
                    <a:pt x="1458" y="260"/>
                  </a:lnTo>
                  <a:lnTo>
                    <a:pt x="1460" y="260"/>
                  </a:lnTo>
                  <a:lnTo>
                    <a:pt x="1460" y="258"/>
                  </a:lnTo>
                  <a:lnTo>
                    <a:pt x="1460" y="258"/>
                  </a:lnTo>
                  <a:lnTo>
                    <a:pt x="1464" y="254"/>
                  </a:lnTo>
                  <a:lnTo>
                    <a:pt x="1464" y="254"/>
                  </a:lnTo>
                  <a:lnTo>
                    <a:pt x="1468" y="252"/>
                  </a:lnTo>
                  <a:lnTo>
                    <a:pt x="1468" y="252"/>
                  </a:lnTo>
                  <a:lnTo>
                    <a:pt x="1470" y="248"/>
                  </a:lnTo>
                  <a:lnTo>
                    <a:pt x="1470" y="248"/>
                  </a:lnTo>
                  <a:lnTo>
                    <a:pt x="1470" y="246"/>
                  </a:lnTo>
                  <a:lnTo>
                    <a:pt x="1470" y="246"/>
                  </a:lnTo>
                  <a:lnTo>
                    <a:pt x="1472" y="242"/>
                  </a:lnTo>
                  <a:lnTo>
                    <a:pt x="1472" y="242"/>
                  </a:lnTo>
                  <a:lnTo>
                    <a:pt x="1474" y="242"/>
                  </a:lnTo>
                  <a:lnTo>
                    <a:pt x="1474" y="242"/>
                  </a:lnTo>
                  <a:lnTo>
                    <a:pt x="1474" y="242"/>
                  </a:lnTo>
                  <a:lnTo>
                    <a:pt x="1474" y="242"/>
                  </a:lnTo>
                  <a:lnTo>
                    <a:pt x="1478" y="238"/>
                  </a:lnTo>
                  <a:lnTo>
                    <a:pt x="1478" y="238"/>
                  </a:lnTo>
                  <a:lnTo>
                    <a:pt x="1480" y="234"/>
                  </a:lnTo>
                  <a:lnTo>
                    <a:pt x="1480" y="234"/>
                  </a:lnTo>
                  <a:lnTo>
                    <a:pt x="1480" y="232"/>
                  </a:lnTo>
                  <a:lnTo>
                    <a:pt x="1480" y="232"/>
                  </a:lnTo>
                  <a:lnTo>
                    <a:pt x="1482" y="232"/>
                  </a:lnTo>
                  <a:lnTo>
                    <a:pt x="1482" y="232"/>
                  </a:lnTo>
                  <a:lnTo>
                    <a:pt x="1484" y="228"/>
                  </a:lnTo>
                  <a:lnTo>
                    <a:pt x="1484" y="228"/>
                  </a:lnTo>
                  <a:lnTo>
                    <a:pt x="1486" y="226"/>
                  </a:lnTo>
                  <a:lnTo>
                    <a:pt x="1486" y="226"/>
                  </a:lnTo>
                  <a:lnTo>
                    <a:pt x="1488" y="224"/>
                  </a:lnTo>
                  <a:lnTo>
                    <a:pt x="1488" y="224"/>
                  </a:lnTo>
                  <a:lnTo>
                    <a:pt x="1490" y="220"/>
                  </a:lnTo>
                  <a:lnTo>
                    <a:pt x="1490" y="220"/>
                  </a:lnTo>
                  <a:lnTo>
                    <a:pt x="1490" y="218"/>
                  </a:lnTo>
                  <a:lnTo>
                    <a:pt x="1490" y="218"/>
                  </a:lnTo>
                  <a:lnTo>
                    <a:pt x="1496" y="214"/>
                  </a:lnTo>
                  <a:lnTo>
                    <a:pt x="1496" y="214"/>
                  </a:lnTo>
                  <a:lnTo>
                    <a:pt x="1500" y="208"/>
                  </a:lnTo>
                  <a:lnTo>
                    <a:pt x="1500" y="208"/>
                  </a:lnTo>
                  <a:lnTo>
                    <a:pt x="1502" y="206"/>
                  </a:lnTo>
                  <a:lnTo>
                    <a:pt x="1502" y="206"/>
                  </a:lnTo>
                  <a:lnTo>
                    <a:pt x="1504" y="202"/>
                  </a:lnTo>
                  <a:lnTo>
                    <a:pt x="1504" y="202"/>
                  </a:lnTo>
                  <a:lnTo>
                    <a:pt x="1506" y="200"/>
                  </a:lnTo>
                  <a:lnTo>
                    <a:pt x="1506" y="200"/>
                  </a:lnTo>
                  <a:lnTo>
                    <a:pt x="1508" y="194"/>
                  </a:lnTo>
                  <a:lnTo>
                    <a:pt x="1508" y="194"/>
                  </a:lnTo>
                  <a:lnTo>
                    <a:pt x="1508" y="194"/>
                  </a:lnTo>
                  <a:lnTo>
                    <a:pt x="1508" y="194"/>
                  </a:lnTo>
                  <a:lnTo>
                    <a:pt x="1512" y="190"/>
                  </a:lnTo>
                  <a:lnTo>
                    <a:pt x="1512" y="190"/>
                  </a:lnTo>
                  <a:lnTo>
                    <a:pt x="1514" y="188"/>
                  </a:lnTo>
                  <a:lnTo>
                    <a:pt x="1514" y="188"/>
                  </a:lnTo>
                  <a:lnTo>
                    <a:pt x="1514" y="184"/>
                  </a:lnTo>
                  <a:lnTo>
                    <a:pt x="1514" y="184"/>
                  </a:lnTo>
                  <a:lnTo>
                    <a:pt x="1516" y="180"/>
                  </a:lnTo>
                  <a:lnTo>
                    <a:pt x="1516" y="180"/>
                  </a:lnTo>
                  <a:lnTo>
                    <a:pt x="1516" y="178"/>
                  </a:lnTo>
                  <a:lnTo>
                    <a:pt x="1516" y="178"/>
                  </a:lnTo>
                  <a:lnTo>
                    <a:pt x="1518" y="176"/>
                  </a:lnTo>
                  <a:lnTo>
                    <a:pt x="1518" y="176"/>
                  </a:lnTo>
                  <a:lnTo>
                    <a:pt x="1520" y="174"/>
                  </a:lnTo>
                  <a:lnTo>
                    <a:pt x="1520" y="174"/>
                  </a:lnTo>
                  <a:lnTo>
                    <a:pt x="1522" y="170"/>
                  </a:lnTo>
                  <a:lnTo>
                    <a:pt x="1522" y="170"/>
                  </a:lnTo>
                  <a:lnTo>
                    <a:pt x="1524" y="168"/>
                  </a:lnTo>
                  <a:lnTo>
                    <a:pt x="1524" y="168"/>
                  </a:lnTo>
                  <a:lnTo>
                    <a:pt x="1526" y="164"/>
                  </a:lnTo>
                  <a:lnTo>
                    <a:pt x="1528" y="164"/>
                  </a:lnTo>
                  <a:lnTo>
                    <a:pt x="1528" y="162"/>
                  </a:lnTo>
                  <a:lnTo>
                    <a:pt x="1528" y="162"/>
                  </a:lnTo>
                  <a:lnTo>
                    <a:pt x="1530" y="158"/>
                  </a:lnTo>
                  <a:lnTo>
                    <a:pt x="1530" y="158"/>
                  </a:lnTo>
                  <a:lnTo>
                    <a:pt x="1532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4"/>
                  </a:lnTo>
                  <a:lnTo>
                    <a:pt x="1536" y="150"/>
                  </a:lnTo>
                  <a:lnTo>
                    <a:pt x="1538" y="148"/>
                  </a:lnTo>
                  <a:lnTo>
                    <a:pt x="1538" y="148"/>
                  </a:lnTo>
                  <a:lnTo>
                    <a:pt x="1540" y="144"/>
                  </a:lnTo>
                  <a:lnTo>
                    <a:pt x="1540" y="144"/>
                  </a:lnTo>
                  <a:lnTo>
                    <a:pt x="1542" y="138"/>
                  </a:lnTo>
                  <a:lnTo>
                    <a:pt x="1542" y="138"/>
                  </a:lnTo>
                  <a:lnTo>
                    <a:pt x="1544" y="134"/>
                  </a:lnTo>
                  <a:lnTo>
                    <a:pt x="1544" y="134"/>
                  </a:lnTo>
                  <a:lnTo>
                    <a:pt x="1546" y="132"/>
                  </a:lnTo>
                  <a:lnTo>
                    <a:pt x="1546" y="132"/>
                  </a:lnTo>
                  <a:lnTo>
                    <a:pt x="1548" y="130"/>
                  </a:lnTo>
                  <a:lnTo>
                    <a:pt x="1548" y="130"/>
                  </a:lnTo>
                  <a:lnTo>
                    <a:pt x="1550" y="126"/>
                  </a:lnTo>
                  <a:lnTo>
                    <a:pt x="1550" y="126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54" y="118"/>
                  </a:lnTo>
                  <a:lnTo>
                    <a:pt x="1554" y="118"/>
                  </a:lnTo>
                  <a:lnTo>
                    <a:pt x="1558" y="114"/>
                  </a:lnTo>
                  <a:lnTo>
                    <a:pt x="1558" y="114"/>
                  </a:lnTo>
                  <a:lnTo>
                    <a:pt x="1560" y="112"/>
                  </a:lnTo>
                  <a:lnTo>
                    <a:pt x="1560" y="112"/>
                  </a:lnTo>
                  <a:lnTo>
                    <a:pt x="1562" y="110"/>
                  </a:lnTo>
                  <a:lnTo>
                    <a:pt x="1562" y="110"/>
                  </a:lnTo>
                  <a:lnTo>
                    <a:pt x="1564" y="108"/>
                  </a:lnTo>
                  <a:lnTo>
                    <a:pt x="1564" y="108"/>
                  </a:lnTo>
                  <a:lnTo>
                    <a:pt x="1566" y="104"/>
                  </a:lnTo>
                  <a:lnTo>
                    <a:pt x="1566" y="104"/>
                  </a:lnTo>
                  <a:lnTo>
                    <a:pt x="1566" y="100"/>
                  </a:lnTo>
                  <a:lnTo>
                    <a:pt x="1566" y="100"/>
                  </a:lnTo>
                  <a:lnTo>
                    <a:pt x="1568" y="98"/>
                  </a:lnTo>
                  <a:lnTo>
                    <a:pt x="1568" y="98"/>
                  </a:lnTo>
                  <a:lnTo>
                    <a:pt x="1568" y="98"/>
                  </a:lnTo>
                  <a:lnTo>
                    <a:pt x="1568" y="98"/>
                  </a:lnTo>
                  <a:lnTo>
                    <a:pt x="1572" y="94"/>
                  </a:lnTo>
                  <a:lnTo>
                    <a:pt x="1572" y="94"/>
                  </a:lnTo>
                  <a:lnTo>
                    <a:pt x="1572" y="88"/>
                  </a:lnTo>
                  <a:lnTo>
                    <a:pt x="1572" y="88"/>
                  </a:lnTo>
                  <a:lnTo>
                    <a:pt x="1572" y="88"/>
                  </a:lnTo>
                  <a:lnTo>
                    <a:pt x="1572" y="88"/>
                  </a:lnTo>
                  <a:lnTo>
                    <a:pt x="1574" y="84"/>
                  </a:lnTo>
                  <a:lnTo>
                    <a:pt x="1574" y="84"/>
                  </a:lnTo>
                  <a:lnTo>
                    <a:pt x="1576" y="82"/>
                  </a:lnTo>
                  <a:lnTo>
                    <a:pt x="1576" y="82"/>
                  </a:lnTo>
                  <a:lnTo>
                    <a:pt x="1578" y="80"/>
                  </a:lnTo>
                  <a:lnTo>
                    <a:pt x="1578" y="80"/>
                  </a:lnTo>
                  <a:lnTo>
                    <a:pt x="1580" y="80"/>
                  </a:lnTo>
                  <a:lnTo>
                    <a:pt x="1580" y="80"/>
                  </a:lnTo>
                  <a:lnTo>
                    <a:pt x="1582" y="78"/>
                  </a:lnTo>
                  <a:lnTo>
                    <a:pt x="1582" y="78"/>
                  </a:lnTo>
                  <a:lnTo>
                    <a:pt x="1586" y="74"/>
                  </a:lnTo>
                  <a:lnTo>
                    <a:pt x="1586" y="72"/>
                  </a:lnTo>
                  <a:lnTo>
                    <a:pt x="1586" y="72"/>
                  </a:lnTo>
                  <a:lnTo>
                    <a:pt x="1588" y="70"/>
                  </a:lnTo>
                  <a:lnTo>
                    <a:pt x="1590" y="68"/>
                  </a:lnTo>
                  <a:lnTo>
                    <a:pt x="1590" y="68"/>
                  </a:lnTo>
                  <a:lnTo>
                    <a:pt x="1590" y="62"/>
                  </a:lnTo>
                  <a:lnTo>
                    <a:pt x="1590" y="62"/>
                  </a:lnTo>
                  <a:lnTo>
                    <a:pt x="1590" y="60"/>
                  </a:lnTo>
                  <a:lnTo>
                    <a:pt x="1590" y="60"/>
                  </a:lnTo>
                  <a:lnTo>
                    <a:pt x="1592" y="58"/>
                  </a:lnTo>
                  <a:lnTo>
                    <a:pt x="1592" y="58"/>
                  </a:lnTo>
                  <a:lnTo>
                    <a:pt x="1594" y="54"/>
                  </a:lnTo>
                  <a:lnTo>
                    <a:pt x="1594" y="54"/>
                  </a:lnTo>
                  <a:lnTo>
                    <a:pt x="1598" y="50"/>
                  </a:lnTo>
                  <a:lnTo>
                    <a:pt x="1598" y="50"/>
                  </a:lnTo>
                  <a:lnTo>
                    <a:pt x="1600" y="48"/>
                  </a:lnTo>
                  <a:lnTo>
                    <a:pt x="1600" y="48"/>
                  </a:lnTo>
                  <a:lnTo>
                    <a:pt x="1604" y="44"/>
                  </a:lnTo>
                  <a:lnTo>
                    <a:pt x="1604" y="44"/>
                  </a:lnTo>
                  <a:lnTo>
                    <a:pt x="1608" y="40"/>
                  </a:lnTo>
                  <a:lnTo>
                    <a:pt x="1608" y="40"/>
                  </a:lnTo>
                  <a:lnTo>
                    <a:pt x="1610" y="38"/>
                  </a:lnTo>
                  <a:lnTo>
                    <a:pt x="1610" y="38"/>
                  </a:lnTo>
                  <a:lnTo>
                    <a:pt x="1612" y="40"/>
                  </a:lnTo>
                  <a:lnTo>
                    <a:pt x="1612" y="40"/>
                  </a:lnTo>
                  <a:lnTo>
                    <a:pt x="1612" y="40"/>
                  </a:lnTo>
                  <a:lnTo>
                    <a:pt x="1614" y="42"/>
                  </a:lnTo>
                  <a:lnTo>
                    <a:pt x="1614" y="42"/>
                  </a:lnTo>
                  <a:lnTo>
                    <a:pt x="1616" y="44"/>
                  </a:lnTo>
                  <a:lnTo>
                    <a:pt x="1616" y="44"/>
                  </a:lnTo>
                  <a:lnTo>
                    <a:pt x="1616" y="48"/>
                  </a:lnTo>
                  <a:lnTo>
                    <a:pt x="1616" y="48"/>
                  </a:lnTo>
                  <a:lnTo>
                    <a:pt x="1618" y="50"/>
                  </a:lnTo>
                  <a:lnTo>
                    <a:pt x="1618" y="50"/>
                  </a:lnTo>
                  <a:lnTo>
                    <a:pt x="1620" y="52"/>
                  </a:lnTo>
                  <a:lnTo>
                    <a:pt x="1620" y="52"/>
                  </a:lnTo>
                  <a:lnTo>
                    <a:pt x="1622" y="54"/>
                  </a:lnTo>
                  <a:lnTo>
                    <a:pt x="1622" y="54"/>
                  </a:lnTo>
                  <a:lnTo>
                    <a:pt x="1624" y="60"/>
                  </a:lnTo>
                  <a:lnTo>
                    <a:pt x="1624" y="60"/>
                  </a:lnTo>
                  <a:lnTo>
                    <a:pt x="1626" y="62"/>
                  </a:lnTo>
                  <a:lnTo>
                    <a:pt x="1626" y="62"/>
                  </a:lnTo>
                  <a:lnTo>
                    <a:pt x="1626" y="64"/>
                  </a:lnTo>
                  <a:lnTo>
                    <a:pt x="1626" y="64"/>
                  </a:lnTo>
                  <a:lnTo>
                    <a:pt x="1628" y="68"/>
                  </a:lnTo>
                  <a:lnTo>
                    <a:pt x="1628" y="68"/>
                  </a:lnTo>
                  <a:lnTo>
                    <a:pt x="1630" y="70"/>
                  </a:lnTo>
                  <a:lnTo>
                    <a:pt x="1630" y="70"/>
                  </a:lnTo>
                  <a:lnTo>
                    <a:pt x="1630" y="72"/>
                  </a:lnTo>
                  <a:lnTo>
                    <a:pt x="1630" y="72"/>
                  </a:lnTo>
                  <a:lnTo>
                    <a:pt x="1632" y="74"/>
                  </a:lnTo>
                  <a:lnTo>
                    <a:pt x="1632" y="74"/>
                  </a:lnTo>
                  <a:lnTo>
                    <a:pt x="1636" y="80"/>
                  </a:lnTo>
                  <a:lnTo>
                    <a:pt x="1638" y="82"/>
                  </a:lnTo>
                  <a:lnTo>
                    <a:pt x="1638" y="82"/>
                  </a:lnTo>
                  <a:lnTo>
                    <a:pt x="1640" y="84"/>
                  </a:lnTo>
                  <a:lnTo>
                    <a:pt x="1640" y="84"/>
                  </a:lnTo>
                  <a:lnTo>
                    <a:pt x="1646" y="88"/>
                  </a:lnTo>
                  <a:lnTo>
                    <a:pt x="1646" y="88"/>
                  </a:lnTo>
                  <a:lnTo>
                    <a:pt x="1648" y="90"/>
                  </a:lnTo>
                  <a:lnTo>
                    <a:pt x="1648" y="90"/>
                  </a:lnTo>
                  <a:lnTo>
                    <a:pt x="1648" y="92"/>
                  </a:lnTo>
                  <a:lnTo>
                    <a:pt x="1650" y="94"/>
                  </a:lnTo>
                  <a:lnTo>
                    <a:pt x="1650" y="94"/>
                  </a:lnTo>
                  <a:lnTo>
                    <a:pt x="1652" y="96"/>
                  </a:lnTo>
                  <a:lnTo>
                    <a:pt x="1652" y="98"/>
                  </a:lnTo>
                  <a:lnTo>
                    <a:pt x="1652" y="98"/>
                  </a:lnTo>
                  <a:lnTo>
                    <a:pt x="1654" y="102"/>
                  </a:lnTo>
                  <a:lnTo>
                    <a:pt x="1654" y="102"/>
                  </a:lnTo>
                  <a:lnTo>
                    <a:pt x="1656" y="104"/>
                  </a:lnTo>
                  <a:lnTo>
                    <a:pt x="1656" y="104"/>
                  </a:lnTo>
                  <a:lnTo>
                    <a:pt x="1658" y="106"/>
                  </a:lnTo>
                  <a:lnTo>
                    <a:pt x="1658" y="106"/>
                  </a:lnTo>
                  <a:lnTo>
                    <a:pt x="1658" y="108"/>
                  </a:lnTo>
                  <a:lnTo>
                    <a:pt x="1658" y="108"/>
                  </a:lnTo>
                  <a:lnTo>
                    <a:pt x="1660" y="112"/>
                  </a:lnTo>
                  <a:lnTo>
                    <a:pt x="1660" y="112"/>
                  </a:lnTo>
                  <a:lnTo>
                    <a:pt x="1662" y="114"/>
                  </a:lnTo>
                  <a:lnTo>
                    <a:pt x="1662" y="114"/>
                  </a:lnTo>
                  <a:lnTo>
                    <a:pt x="1664" y="116"/>
                  </a:lnTo>
                  <a:lnTo>
                    <a:pt x="1664" y="116"/>
                  </a:lnTo>
                  <a:lnTo>
                    <a:pt x="1666" y="118"/>
                  </a:lnTo>
                  <a:lnTo>
                    <a:pt x="1666" y="118"/>
                  </a:lnTo>
                  <a:lnTo>
                    <a:pt x="1668" y="120"/>
                  </a:lnTo>
                  <a:lnTo>
                    <a:pt x="1668" y="120"/>
                  </a:lnTo>
                  <a:lnTo>
                    <a:pt x="1670" y="120"/>
                  </a:lnTo>
                  <a:lnTo>
                    <a:pt x="1670" y="120"/>
                  </a:lnTo>
                  <a:lnTo>
                    <a:pt x="1672" y="124"/>
                  </a:lnTo>
                  <a:lnTo>
                    <a:pt x="1672" y="124"/>
                  </a:lnTo>
                  <a:lnTo>
                    <a:pt x="1676" y="128"/>
                  </a:lnTo>
                  <a:lnTo>
                    <a:pt x="1676" y="128"/>
                  </a:lnTo>
                  <a:lnTo>
                    <a:pt x="1676" y="128"/>
                  </a:lnTo>
                  <a:lnTo>
                    <a:pt x="1676" y="128"/>
                  </a:lnTo>
                  <a:lnTo>
                    <a:pt x="1678" y="132"/>
                  </a:lnTo>
                  <a:lnTo>
                    <a:pt x="1680" y="132"/>
                  </a:lnTo>
                  <a:lnTo>
                    <a:pt x="1680" y="132"/>
                  </a:lnTo>
                  <a:lnTo>
                    <a:pt x="1682" y="136"/>
                  </a:lnTo>
                  <a:lnTo>
                    <a:pt x="1682" y="136"/>
                  </a:lnTo>
                  <a:lnTo>
                    <a:pt x="1682" y="138"/>
                  </a:lnTo>
                  <a:lnTo>
                    <a:pt x="1682" y="138"/>
                  </a:lnTo>
                  <a:lnTo>
                    <a:pt x="1682" y="142"/>
                  </a:lnTo>
                  <a:lnTo>
                    <a:pt x="1682" y="142"/>
                  </a:lnTo>
                  <a:lnTo>
                    <a:pt x="1686" y="146"/>
                  </a:lnTo>
                  <a:lnTo>
                    <a:pt x="1686" y="146"/>
                  </a:lnTo>
                  <a:lnTo>
                    <a:pt x="1686" y="146"/>
                  </a:lnTo>
                  <a:lnTo>
                    <a:pt x="1686" y="146"/>
                  </a:lnTo>
                  <a:lnTo>
                    <a:pt x="1688" y="148"/>
                  </a:lnTo>
                  <a:lnTo>
                    <a:pt x="1688" y="148"/>
                  </a:lnTo>
                  <a:lnTo>
                    <a:pt x="1688" y="152"/>
                  </a:lnTo>
                  <a:lnTo>
                    <a:pt x="1688" y="152"/>
                  </a:lnTo>
                  <a:lnTo>
                    <a:pt x="1692" y="156"/>
                  </a:lnTo>
                  <a:lnTo>
                    <a:pt x="1694" y="158"/>
                  </a:lnTo>
                  <a:lnTo>
                    <a:pt x="1694" y="158"/>
                  </a:lnTo>
                  <a:lnTo>
                    <a:pt x="1696" y="160"/>
                  </a:lnTo>
                  <a:lnTo>
                    <a:pt x="1698" y="162"/>
                  </a:lnTo>
                  <a:lnTo>
                    <a:pt x="1698" y="162"/>
                  </a:lnTo>
                  <a:lnTo>
                    <a:pt x="1698" y="164"/>
                  </a:lnTo>
                  <a:lnTo>
                    <a:pt x="1698" y="164"/>
                  </a:lnTo>
                  <a:lnTo>
                    <a:pt x="1700" y="166"/>
                  </a:lnTo>
                  <a:lnTo>
                    <a:pt x="1700" y="166"/>
                  </a:lnTo>
                  <a:lnTo>
                    <a:pt x="1704" y="172"/>
                  </a:lnTo>
                  <a:lnTo>
                    <a:pt x="1704" y="172"/>
                  </a:lnTo>
                  <a:lnTo>
                    <a:pt x="1706" y="174"/>
                  </a:lnTo>
                  <a:lnTo>
                    <a:pt x="1706" y="174"/>
                  </a:lnTo>
                  <a:lnTo>
                    <a:pt x="1708" y="176"/>
                  </a:lnTo>
                  <a:lnTo>
                    <a:pt x="1708" y="176"/>
                  </a:lnTo>
                  <a:lnTo>
                    <a:pt x="1710" y="178"/>
                  </a:lnTo>
                  <a:lnTo>
                    <a:pt x="1710" y="178"/>
                  </a:lnTo>
                  <a:lnTo>
                    <a:pt x="1712" y="180"/>
                  </a:lnTo>
                  <a:lnTo>
                    <a:pt x="1712" y="180"/>
                  </a:lnTo>
                  <a:lnTo>
                    <a:pt x="1714" y="182"/>
                  </a:lnTo>
                  <a:lnTo>
                    <a:pt x="1714" y="182"/>
                  </a:lnTo>
                  <a:lnTo>
                    <a:pt x="1718" y="188"/>
                  </a:lnTo>
                  <a:lnTo>
                    <a:pt x="1718" y="188"/>
                  </a:lnTo>
                  <a:lnTo>
                    <a:pt x="1718" y="190"/>
                  </a:lnTo>
                  <a:lnTo>
                    <a:pt x="1720" y="190"/>
                  </a:lnTo>
                  <a:lnTo>
                    <a:pt x="1720" y="190"/>
                  </a:lnTo>
                  <a:lnTo>
                    <a:pt x="1722" y="194"/>
                  </a:lnTo>
                  <a:lnTo>
                    <a:pt x="1722" y="194"/>
                  </a:lnTo>
                  <a:lnTo>
                    <a:pt x="1724" y="196"/>
                  </a:lnTo>
                  <a:lnTo>
                    <a:pt x="1724" y="196"/>
                  </a:lnTo>
                  <a:lnTo>
                    <a:pt x="1726" y="200"/>
                  </a:lnTo>
                  <a:lnTo>
                    <a:pt x="1726" y="200"/>
                  </a:lnTo>
                  <a:lnTo>
                    <a:pt x="1728" y="202"/>
                  </a:lnTo>
                  <a:lnTo>
                    <a:pt x="1728" y="202"/>
                  </a:lnTo>
                  <a:lnTo>
                    <a:pt x="1730" y="204"/>
                  </a:lnTo>
                  <a:lnTo>
                    <a:pt x="1730" y="204"/>
                  </a:lnTo>
                  <a:lnTo>
                    <a:pt x="1732" y="206"/>
                  </a:lnTo>
                  <a:lnTo>
                    <a:pt x="1732" y="206"/>
                  </a:lnTo>
                  <a:lnTo>
                    <a:pt x="1736" y="208"/>
                  </a:lnTo>
                  <a:lnTo>
                    <a:pt x="1736" y="208"/>
                  </a:lnTo>
                  <a:lnTo>
                    <a:pt x="1736" y="210"/>
                  </a:lnTo>
                  <a:lnTo>
                    <a:pt x="1736" y="210"/>
                  </a:lnTo>
                  <a:lnTo>
                    <a:pt x="1736" y="212"/>
                  </a:lnTo>
                  <a:lnTo>
                    <a:pt x="1736" y="212"/>
                  </a:lnTo>
                  <a:lnTo>
                    <a:pt x="1738" y="214"/>
                  </a:lnTo>
                  <a:lnTo>
                    <a:pt x="1738" y="214"/>
                  </a:lnTo>
                  <a:lnTo>
                    <a:pt x="1740" y="216"/>
                  </a:lnTo>
                  <a:lnTo>
                    <a:pt x="1740" y="218"/>
                  </a:lnTo>
                  <a:lnTo>
                    <a:pt x="1740" y="218"/>
                  </a:lnTo>
                  <a:lnTo>
                    <a:pt x="1740" y="222"/>
                  </a:lnTo>
                  <a:lnTo>
                    <a:pt x="1740" y="222"/>
                  </a:lnTo>
                  <a:lnTo>
                    <a:pt x="1740" y="222"/>
                  </a:lnTo>
                  <a:lnTo>
                    <a:pt x="1740" y="222"/>
                  </a:lnTo>
                  <a:lnTo>
                    <a:pt x="1742" y="226"/>
                  </a:lnTo>
                  <a:lnTo>
                    <a:pt x="1742" y="228"/>
                  </a:lnTo>
                  <a:lnTo>
                    <a:pt x="1742" y="228"/>
                  </a:lnTo>
                  <a:lnTo>
                    <a:pt x="1748" y="230"/>
                  </a:lnTo>
                  <a:lnTo>
                    <a:pt x="1748" y="230"/>
                  </a:lnTo>
                  <a:lnTo>
                    <a:pt x="1748" y="230"/>
                  </a:lnTo>
                  <a:lnTo>
                    <a:pt x="1748" y="230"/>
                  </a:lnTo>
                  <a:lnTo>
                    <a:pt x="1752" y="234"/>
                  </a:lnTo>
                  <a:lnTo>
                    <a:pt x="1752" y="234"/>
                  </a:lnTo>
                  <a:lnTo>
                    <a:pt x="1754" y="236"/>
                  </a:lnTo>
                  <a:lnTo>
                    <a:pt x="1754" y="236"/>
                  </a:lnTo>
                  <a:lnTo>
                    <a:pt x="1754" y="238"/>
                  </a:lnTo>
                  <a:lnTo>
                    <a:pt x="1754" y="238"/>
                  </a:lnTo>
                  <a:lnTo>
                    <a:pt x="1756" y="240"/>
                  </a:lnTo>
                  <a:lnTo>
                    <a:pt x="1756" y="240"/>
                  </a:lnTo>
                  <a:lnTo>
                    <a:pt x="1758" y="244"/>
                  </a:lnTo>
                  <a:lnTo>
                    <a:pt x="1758" y="244"/>
                  </a:lnTo>
                  <a:lnTo>
                    <a:pt x="1760" y="246"/>
                  </a:lnTo>
                  <a:lnTo>
                    <a:pt x="1760" y="246"/>
                  </a:lnTo>
                  <a:lnTo>
                    <a:pt x="1760" y="246"/>
                  </a:lnTo>
                  <a:lnTo>
                    <a:pt x="1762" y="250"/>
                  </a:lnTo>
                  <a:lnTo>
                    <a:pt x="1762" y="250"/>
                  </a:lnTo>
                  <a:lnTo>
                    <a:pt x="1762" y="252"/>
                  </a:lnTo>
                  <a:lnTo>
                    <a:pt x="1762" y="252"/>
                  </a:lnTo>
                  <a:lnTo>
                    <a:pt x="1762" y="254"/>
                  </a:lnTo>
                  <a:lnTo>
                    <a:pt x="1762" y="254"/>
                  </a:lnTo>
                  <a:lnTo>
                    <a:pt x="1764" y="258"/>
                  </a:lnTo>
                  <a:lnTo>
                    <a:pt x="1764" y="258"/>
                  </a:lnTo>
                  <a:lnTo>
                    <a:pt x="1764" y="260"/>
                  </a:lnTo>
                  <a:lnTo>
                    <a:pt x="1764" y="260"/>
                  </a:lnTo>
                  <a:lnTo>
                    <a:pt x="1766" y="264"/>
                  </a:lnTo>
                  <a:lnTo>
                    <a:pt x="1766" y="264"/>
                  </a:lnTo>
                  <a:lnTo>
                    <a:pt x="1770" y="266"/>
                  </a:lnTo>
                  <a:lnTo>
                    <a:pt x="1770" y="266"/>
                  </a:lnTo>
                  <a:lnTo>
                    <a:pt x="1770" y="268"/>
                  </a:lnTo>
                  <a:lnTo>
                    <a:pt x="1770" y="268"/>
                  </a:lnTo>
                  <a:lnTo>
                    <a:pt x="1774" y="270"/>
                  </a:lnTo>
                  <a:lnTo>
                    <a:pt x="1774" y="270"/>
                  </a:lnTo>
                  <a:lnTo>
                    <a:pt x="1774" y="272"/>
                  </a:lnTo>
                  <a:lnTo>
                    <a:pt x="1774" y="272"/>
                  </a:lnTo>
                  <a:lnTo>
                    <a:pt x="1776" y="274"/>
                  </a:lnTo>
                  <a:lnTo>
                    <a:pt x="1776" y="274"/>
                  </a:lnTo>
                  <a:lnTo>
                    <a:pt x="1778" y="276"/>
                  </a:lnTo>
                  <a:lnTo>
                    <a:pt x="1778" y="276"/>
                  </a:lnTo>
                  <a:lnTo>
                    <a:pt x="1780" y="278"/>
                  </a:lnTo>
                  <a:lnTo>
                    <a:pt x="1780" y="278"/>
                  </a:lnTo>
                  <a:lnTo>
                    <a:pt x="1782" y="280"/>
                  </a:lnTo>
                  <a:lnTo>
                    <a:pt x="1782" y="280"/>
                  </a:lnTo>
                  <a:lnTo>
                    <a:pt x="1784" y="282"/>
                  </a:lnTo>
                  <a:lnTo>
                    <a:pt x="1784" y="282"/>
                  </a:lnTo>
                  <a:lnTo>
                    <a:pt x="1786" y="286"/>
                  </a:lnTo>
                  <a:lnTo>
                    <a:pt x="1786" y="286"/>
                  </a:lnTo>
                  <a:lnTo>
                    <a:pt x="1788" y="288"/>
                  </a:lnTo>
                  <a:lnTo>
                    <a:pt x="1788" y="288"/>
                  </a:lnTo>
                  <a:lnTo>
                    <a:pt x="1790" y="288"/>
                  </a:lnTo>
                  <a:lnTo>
                    <a:pt x="1790" y="288"/>
                  </a:lnTo>
                  <a:lnTo>
                    <a:pt x="1790" y="290"/>
                  </a:lnTo>
                  <a:lnTo>
                    <a:pt x="1790" y="290"/>
                  </a:lnTo>
                  <a:lnTo>
                    <a:pt x="1792" y="294"/>
                  </a:lnTo>
                  <a:lnTo>
                    <a:pt x="1792" y="294"/>
                  </a:lnTo>
                  <a:lnTo>
                    <a:pt x="1794" y="296"/>
                  </a:lnTo>
                  <a:lnTo>
                    <a:pt x="1794" y="296"/>
                  </a:lnTo>
                  <a:lnTo>
                    <a:pt x="1794" y="298"/>
                  </a:lnTo>
                  <a:lnTo>
                    <a:pt x="1794" y="298"/>
                  </a:lnTo>
                  <a:lnTo>
                    <a:pt x="1796" y="300"/>
                  </a:lnTo>
                  <a:lnTo>
                    <a:pt x="1796" y="300"/>
                  </a:lnTo>
                  <a:lnTo>
                    <a:pt x="1796" y="304"/>
                  </a:lnTo>
                  <a:lnTo>
                    <a:pt x="1796" y="304"/>
                  </a:lnTo>
                  <a:lnTo>
                    <a:pt x="1798" y="308"/>
                  </a:lnTo>
                  <a:lnTo>
                    <a:pt x="1800" y="310"/>
                  </a:lnTo>
                  <a:lnTo>
                    <a:pt x="1800" y="310"/>
                  </a:lnTo>
                  <a:lnTo>
                    <a:pt x="1802" y="312"/>
                  </a:lnTo>
                  <a:lnTo>
                    <a:pt x="1802" y="312"/>
                  </a:lnTo>
                  <a:lnTo>
                    <a:pt x="1802" y="314"/>
                  </a:lnTo>
                  <a:lnTo>
                    <a:pt x="1802" y="314"/>
                  </a:lnTo>
                  <a:lnTo>
                    <a:pt x="1804" y="316"/>
                  </a:lnTo>
                  <a:lnTo>
                    <a:pt x="1804" y="316"/>
                  </a:lnTo>
                  <a:lnTo>
                    <a:pt x="1806" y="320"/>
                  </a:lnTo>
                  <a:lnTo>
                    <a:pt x="1806" y="320"/>
                  </a:lnTo>
                  <a:lnTo>
                    <a:pt x="1808" y="322"/>
                  </a:lnTo>
                  <a:lnTo>
                    <a:pt x="1808" y="322"/>
                  </a:lnTo>
                  <a:lnTo>
                    <a:pt x="1810" y="324"/>
                  </a:lnTo>
                  <a:lnTo>
                    <a:pt x="1812" y="326"/>
                  </a:lnTo>
                  <a:lnTo>
                    <a:pt x="1812" y="326"/>
                  </a:lnTo>
                  <a:lnTo>
                    <a:pt x="1814" y="330"/>
                  </a:lnTo>
                  <a:lnTo>
                    <a:pt x="1814" y="330"/>
                  </a:lnTo>
                  <a:lnTo>
                    <a:pt x="1814" y="332"/>
                  </a:lnTo>
                  <a:lnTo>
                    <a:pt x="1814" y="332"/>
                  </a:lnTo>
                  <a:lnTo>
                    <a:pt x="1816" y="334"/>
                  </a:lnTo>
                  <a:lnTo>
                    <a:pt x="1816" y="334"/>
                  </a:lnTo>
                  <a:lnTo>
                    <a:pt x="1820" y="336"/>
                  </a:lnTo>
                  <a:lnTo>
                    <a:pt x="1820" y="336"/>
                  </a:lnTo>
                  <a:lnTo>
                    <a:pt x="1822" y="338"/>
                  </a:lnTo>
                  <a:lnTo>
                    <a:pt x="1822" y="338"/>
                  </a:lnTo>
                  <a:lnTo>
                    <a:pt x="1822" y="340"/>
                  </a:lnTo>
                  <a:lnTo>
                    <a:pt x="1822" y="340"/>
                  </a:lnTo>
                  <a:lnTo>
                    <a:pt x="1824" y="344"/>
                  </a:lnTo>
                  <a:lnTo>
                    <a:pt x="1824" y="344"/>
                  </a:lnTo>
                  <a:lnTo>
                    <a:pt x="1826" y="346"/>
                  </a:lnTo>
                  <a:lnTo>
                    <a:pt x="1826" y="346"/>
                  </a:lnTo>
                  <a:lnTo>
                    <a:pt x="1828" y="348"/>
                  </a:lnTo>
                  <a:lnTo>
                    <a:pt x="1828" y="348"/>
                  </a:lnTo>
                  <a:lnTo>
                    <a:pt x="1834" y="350"/>
                  </a:lnTo>
                  <a:lnTo>
                    <a:pt x="1834" y="350"/>
                  </a:lnTo>
                  <a:lnTo>
                    <a:pt x="1834" y="352"/>
                  </a:lnTo>
                  <a:lnTo>
                    <a:pt x="1834" y="352"/>
                  </a:lnTo>
                  <a:lnTo>
                    <a:pt x="1836" y="354"/>
                  </a:lnTo>
                  <a:lnTo>
                    <a:pt x="1836" y="356"/>
                  </a:lnTo>
                  <a:lnTo>
                    <a:pt x="1836" y="356"/>
                  </a:lnTo>
                  <a:lnTo>
                    <a:pt x="1836" y="358"/>
                  </a:lnTo>
                  <a:lnTo>
                    <a:pt x="1836" y="358"/>
                  </a:lnTo>
                  <a:lnTo>
                    <a:pt x="1838" y="362"/>
                  </a:lnTo>
                  <a:lnTo>
                    <a:pt x="1838" y="362"/>
                  </a:lnTo>
                  <a:lnTo>
                    <a:pt x="1840" y="368"/>
                  </a:lnTo>
                  <a:lnTo>
                    <a:pt x="1840" y="368"/>
                  </a:lnTo>
                  <a:lnTo>
                    <a:pt x="1842" y="370"/>
                  </a:lnTo>
                  <a:lnTo>
                    <a:pt x="1842" y="370"/>
                  </a:lnTo>
                  <a:lnTo>
                    <a:pt x="1844" y="372"/>
                  </a:lnTo>
                  <a:lnTo>
                    <a:pt x="1844" y="372"/>
                  </a:lnTo>
                  <a:lnTo>
                    <a:pt x="1846" y="376"/>
                  </a:lnTo>
                  <a:lnTo>
                    <a:pt x="1846" y="376"/>
                  </a:lnTo>
                  <a:lnTo>
                    <a:pt x="1848" y="376"/>
                  </a:lnTo>
                  <a:lnTo>
                    <a:pt x="1848" y="376"/>
                  </a:lnTo>
                  <a:lnTo>
                    <a:pt x="1850" y="378"/>
                  </a:lnTo>
                  <a:lnTo>
                    <a:pt x="1850" y="378"/>
                  </a:lnTo>
                  <a:lnTo>
                    <a:pt x="1852" y="382"/>
                  </a:lnTo>
                  <a:lnTo>
                    <a:pt x="1852" y="382"/>
                  </a:lnTo>
                  <a:lnTo>
                    <a:pt x="1854" y="384"/>
                  </a:lnTo>
                  <a:lnTo>
                    <a:pt x="1854" y="384"/>
                  </a:lnTo>
                  <a:lnTo>
                    <a:pt x="1856" y="386"/>
                  </a:lnTo>
                  <a:lnTo>
                    <a:pt x="1856" y="386"/>
                  </a:lnTo>
                  <a:lnTo>
                    <a:pt x="1858" y="388"/>
                  </a:lnTo>
                  <a:lnTo>
                    <a:pt x="1858" y="388"/>
                  </a:lnTo>
                  <a:lnTo>
                    <a:pt x="1860" y="390"/>
                  </a:lnTo>
                  <a:lnTo>
                    <a:pt x="1860" y="390"/>
                  </a:lnTo>
                  <a:lnTo>
                    <a:pt x="1864" y="394"/>
                  </a:lnTo>
                  <a:lnTo>
                    <a:pt x="1864" y="394"/>
                  </a:lnTo>
                  <a:lnTo>
                    <a:pt x="1864" y="394"/>
                  </a:lnTo>
                  <a:lnTo>
                    <a:pt x="1864" y="394"/>
                  </a:lnTo>
                  <a:lnTo>
                    <a:pt x="1864" y="398"/>
                  </a:lnTo>
                  <a:lnTo>
                    <a:pt x="1864" y="398"/>
                  </a:lnTo>
                  <a:lnTo>
                    <a:pt x="1866" y="398"/>
                  </a:lnTo>
                  <a:lnTo>
                    <a:pt x="1866" y="398"/>
                  </a:lnTo>
                  <a:lnTo>
                    <a:pt x="1866" y="402"/>
                  </a:lnTo>
                  <a:lnTo>
                    <a:pt x="1866" y="402"/>
                  </a:lnTo>
                  <a:lnTo>
                    <a:pt x="1870" y="408"/>
                  </a:lnTo>
                  <a:lnTo>
                    <a:pt x="1870" y="408"/>
                  </a:lnTo>
                  <a:lnTo>
                    <a:pt x="1872" y="410"/>
                  </a:lnTo>
                  <a:lnTo>
                    <a:pt x="1872" y="410"/>
                  </a:lnTo>
                  <a:lnTo>
                    <a:pt x="1874" y="410"/>
                  </a:lnTo>
                  <a:lnTo>
                    <a:pt x="1874" y="410"/>
                  </a:lnTo>
                  <a:lnTo>
                    <a:pt x="1876" y="414"/>
                  </a:lnTo>
                  <a:lnTo>
                    <a:pt x="1876" y="414"/>
                  </a:lnTo>
                  <a:lnTo>
                    <a:pt x="1878" y="416"/>
                  </a:lnTo>
                  <a:lnTo>
                    <a:pt x="1878" y="416"/>
                  </a:lnTo>
                  <a:lnTo>
                    <a:pt x="1878" y="418"/>
                  </a:lnTo>
                  <a:lnTo>
                    <a:pt x="1878" y="418"/>
                  </a:lnTo>
                  <a:lnTo>
                    <a:pt x="1880" y="420"/>
                  </a:lnTo>
                  <a:lnTo>
                    <a:pt x="1880" y="420"/>
                  </a:lnTo>
                  <a:lnTo>
                    <a:pt x="1884" y="424"/>
                  </a:lnTo>
                  <a:lnTo>
                    <a:pt x="1884" y="424"/>
                  </a:lnTo>
                  <a:lnTo>
                    <a:pt x="1884" y="424"/>
                  </a:lnTo>
                  <a:lnTo>
                    <a:pt x="1884" y="424"/>
                  </a:lnTo>
                  <a:lnTo>
                    <a:pt x="1886" y="426"/>
                  </a:lnTo>
                  <a:lnTo>
                    <a:pt x="1886" y="426"/>
                  </a:lnTo>
                  <a:lnTo>
                    <a:pt x="1888" y="428"/>
                  </a:lnTo>
                  <a:lnTo>
                    <a:pt x="1888" y="428"/>
                  </a:lnTo>
                  <a:lnTo>
                    <a:pt x="1888" y="430"/>
                  </a:lnTo>
                  <a:lnTo>
                    <a:pt x="1888" y="430"/>
                  </a:lnTo>
                  <a:lnTo>
                    <a:pt x="1890" y="434"/>
                  </a:lnTo>
                  <a:lnTo>
                    <a:pt x="1890" y="434"/>
                  </a:lnTo>
                  <a:lnTo>
                    <a:pt x="1894" y="436"/>
                  </a:lnTo>
                  <a:lnTo>
                    <a:pt x="1894" y="436"/>
                  </a:lnTo>
                  <a:lnTo>
                    <a:pt x="1896" y="438"/>
                  </a:lnTo>
                  <a:lnTo>
                    <a:pt x="1896" y="438"/>
                  </a:lnTo>
                  <a:lnTo>
                    <a:pt x="1896" y="440"/>
                  </a:lnTo>
                  <a:lnTo>
                    <a:pt x="1896" y="440"/>
                  </a:lnTo>
                  <a:lnTo>
                    <a:pt x="1898" y="444"/>
                  </a:lnTo>
                  <a:lnTo>
                    <a:pt x="1898" y="444"/>
                  </a:lnTo>
                  <a:lnTo>
                    <a:pt x="1904" y="448"/>
                  </a:lnTo>
                  <a:lnTo>
                    <a:pt x="1904" y="448"/>
                  </a:lnTo>
                  <a:lnTo>
                    <a:pt x="1906" y="452"/>
                  </a:lnTo>
                  <a:lnTo>
                    <a:pt x="1906" y="452"/>
                  </a:lnTo>
                  <a:lnTo>
                    <a:pt x="1908" y="454"/>
                  </a:lnTo>
                  <a:lnTo>
                    <a:pt x="1908" y="454"/>
                  </a:lnTo>
                  <a:lnTo>
                    <a:pt x="1910" y="456"/>
                  </a:lnTo>
                  <a:lnTo>
                    <a:pt x="1910" y="456"/>
                  </a:lnTo>
                  <a:lnTo>
                    <a:pt x="1910" y="458"/>
                  </a:lnTo>
                  <a:lnTo>
                    <a:pt x="1910" y="458"/>
                  </a:lnTo>
                  <a:lnTo>
                    <a:pt x="1912" y="460"/>
                  </a:lnTo>
                  <a:lnTo>
                    <a:pt x="1912" y="460"/>
                  </a:lnTo>
                  <a:lnTo>
                    <a:pt x="1914" y="464"/>
                  </a:lnTo>
                  <a:lnTo>
                    <a:pt x="1914" y="464"/>
                  </a:lnTo>
                  <a:lnTo>
                    <a:pt x="1914" y="466"/>
                  </a:lnTo>
                  <a:lnTo>
                    <a:pt x="1914" y="466"/>
                  </a:lnTo>
                  <a:lnTo>
                    <a:pt x="1916" y="468"/>
                  </a:lnTo>
                  <a:lnTo>
                    <a:pt x="1916" y="468"/>
                  </a:lnTo>
                  <a:lnTo>
                    <a:pt x="1918" y="470"/>
                  </a:lnTo>
                  <a:lnTo>
                    <a:pt x="1918" y="470"/>
                  </a:lnTo>
                  <a:lnTo>
                    <a:pt x="1918" y="474"/>
                  </a:lnTo>
                  <a:lnTo>
                    <a:pt x="1918" y="474"/>
                  </a:lnTo>
                  <a:lnTo>
                    <a:pt x="1918" y="474"/>
                  </a:lnTo>
                  <a:lnTo>
                    <a:pt x="1920" y="478"/>
                  </a:lnTo>
                  <a:lnTo>
                    <a:pt x="1922" y="480"/>
                  </a:lnTo>
                  <a:lnTo>
                    <a:pt x="1922" y="480"/>
                  </a:lnTo>
                  <a:lnTo>
                    <a:pt x="1924" y="480"/>
                  </a:lnTo>
                  <a:lnTo>
                    <a:pt x="1924" y="480"/>
                  </a:lnTo>
                  <a:lnTo>
                    <a:pt x="1928" y="484"/>
                  </a:lnTo>
                  <a:lnTo>
                    <a:pt x="1928" y="486"/>
                  </a:lnTo>
                  <a:lnTo>
                    <a:pt x="1928" y="486"/>
                  </a:lnTo>
                  <a:lnTo>
                    <a:pt x="1932" y="488"/>
                  </a:lnTo>
                  <a:lnTo>
                    <a:pt x="1932" y="488"/>
                  </a:lnTo>
                  <a:lnTo>
                    <a:pt x="1932" y="490"/>
                  </a:lnTo>
                  <a:lnTo>
                    <a:pt x="1932" y="490"/>
                  </a:lnTo>
                  <a:lnTo>
                    <a:pt x="1932" y="492"/>
                  </a:lnTo>
                  <a:lnTo>
                    <a:pt x="1932" y="492"/>
                  </a:lnTo>
                  <a:lnTo>
                    <a:pt x="1934" y="496"/>
                  </a:lnTo>
                  <a:lnTo>
                    <a:pt x="1934" y="496"/>
                  </a:lnTo>
                  <a:lnTo>
                    <a:pt x="1936" y="498"/>
                  </a:lnTo>
                  <a:lnTo>
                    <a:pt x="1936" y="498"/>
                  </a:lnTo>
                  <a:lnTo>
                    <a:pt x="1938" y="500"/>
                  </a:lnTo>
                  <a:lnTo>
                    <a:pt x="1938" y="500"/>
                  </a:lnTo>
                  <a:lnTo>
                    <a:pt x="1940" y="504"/>
                  </a:lnTo>
                  <a:lnTo>
                    <a:pt x="1940" y="504"/>
                  </a:lnTo>
                  <a:lnTo>
                    <a:pt x="1942" y="508"/>
                  </a:lnTo>
                  <a:lnTo>
                    <a:pt x="1942" y="508"/>
                  </a:lnTo>
                  <a:lnTo>
                    <a:pt x="1944" y="510"/>
                  </a:lnTo>
                  <a:lnTo>
                    <a:pt x="1944" y="510"/>
                  </a:lnTo>
                  <a:lnTo>
                    <a:pt x="1946" y="512"/>
                  </a:lnTo>
                  <a:lnTo>
                    <a:pt x="1946" y="512"/>
                  </a:lnTo>
                  <a:lnTo>
                    <a:pt x="1948" y="514"/>
                  </a:lnTo>
                  <a:lnTo>
                    <a:pt x="1948" y="516"/>
                  </a:lnTo>
                  <a:lnTo>
                    <a:pt x="1948" y="516"/>
                  </a:lnTo>
                  <a:lnTo>
                    <a:pt x="1950" y="518"/>
                  </a:lnTo>
                  <a:lnTo>
                    <a:pt x="1950" y="518"/>
                  </a:lnTo>
                  <a:lnTo>
                    <a:pt x="1952" y="520"/>
                  </a:lnTo>
                  <a:lnTo>
                    <a:pt x="1952" y="520"/>
                  </a:lnTo>
                  <a:lnTo>
                    <a:pt x="1952" y="522"/>
                  </a:lnTo>
                  <a:lnTo>
                    <a:pt x="1952" y="522"/>
                  </a:lnTo>
                  <a:lnTo>
                    <a:pt x="1954" y="526"/>
                  </a:lnTo>
                  <a:lnTo>
                    <a:pt x="1954" y="526"/>
                  </a:lnTo>
                  <a:lnTo>
                    <a:pt x="1954" y="526"/>
                  </a:lnTo>
                  <a:lnTo>
                    <a:pt x="1958" y="530"/>
                  </a:lnTo>
                  <a:lnTo>
                    <a:pt x="1958" y="530"/>
                  </a:lnTo>
                  <a:lnTo>
                    <a:pt x="1960" y="534"/>
                  </a:lnTo>
                  <a:lnTo>
                    <a:pt x="1960" y="534"/>
                  </a:lnTo>
                  <a:lnTo>
                    <a:pt x="1960" y="536"/>
                  </a:lnTo>
                  <a:lnTo>
                    <a:pt x="1960" y="536"/>
                  </a:lnTo>
                  <a:lnTo>
                    <a:pt x="1964" y="538"/>
                  </a:lnTo>
                  <a:lnTo>
                    <a:pt x="1964" y="538"/>
                  </a:lnTo>
                  <a:lnTo>
                    <a:pt x="1964" y="540"/>
                  </a:lnTo>
                  <a:lnTo>
                    <a:pt x="1964" y="540"/>
                  </a:lnTo>
                  <a:lnTo>
                    <a:pt x="1966" y="542"/>
                  </a:lnTo>
                  <a:lnTo>
                    <a:pt x="1966" y="542"/>
                  </a:lnTo>
                  <a:lnTo>
                    <a:pt x="1968" y="546"/>
                  </a:lnTo>
                  <a:lnTo>
                    <a:pt x="1968" y="546"/>
                  </a:lnTo>
                  <a:lnTo>
                    <a:pt x="1970" y="548"/>
                  </a:lnTo>
                  <a:lnTo>
                    <a:pt x="1970" y="548"/>
                  </a:lnTo>
                  <a:lnTo>
                    <a:pt x="1972" y="550"/>
                  </a:lnTo>
                  <a:lnTo>
                    <a:pt x="1972" y="550"/>
                  </a:lnTo>
                  <a:lnTo>
                    <a:pt x="1974" y="552"/>
                  </a:lnTo>
                  <a:lnTo>
                    <a:pt x="1974" y="552"/>
                  </a:lnTo>
                  <a:lnTo>
                    <a:pt x="1974" y="556"/>
                  </a:lnTo>
                  <a:lnTo>
                    <a:pt x="1974" y="556"/>
                  </a:lnTo>
                  <a:lnTo>
                    <a:pt x="1978" y="558"/>
                  </a:lnTo>
                  <a:lnTo>
                    <a:pt x="1978" y="558"/>
                  </a:lnTo>
                  <a:lnTo>
                    <a:pt x="1978" y="560"/>
                  </a:lnTo>
                  <a:lnTo>
                    <a:pt x="1982" y="564"/>
                  </a:lnTo>
                  <a:lnTo>
                    <a:pt x="1982" y="564"/>
                  </a:lnTo>
                  <a:lnTo>
                    <a:pt x="1984" y="566"/>
                  </a:lnTo>
                  <a:lnTo>
                    <a:pt x="1984" y="566"/>
                  </a:lnTo>
                  <a:lnTo>
                    <a:pt x="1986" y="568"/>
                  </a:lnTo>
                  <a:lnTo>
                    <a:pt x="1986" y="568"/>
                  </a:lnTo>
                  <a:lnTo>
                    <a:pt x="1988" y="570"/>
                  </a:lnTo>
                  <a:lnTo>
                    <a:pt x="1988" y="570"/>
                  </a:lnTo>
                  <a:lnTo>
                    <a:pt x="1988" y="574"/>
                  </a:lnTo>
                  <a:lnTo>
                    <a:pt x="1988" y="574"/>
                  </a:lnTo>
                  <a:lnTo>
                    <a:pt x="1992" y="578"/>
                  </a:lnTo>
                  <a:lnTo>
                    <a:pt x="1992" y="578"/>
                  </a:lnTo>
                  <a:lnTo>
                    <a:pt x="1994" y="578"/>
                  </a:lnTo>
                  <a:lnTo>
                    <a:pt x="1994" y="578"/>
                  </a:lnTo>
                  <a:lnTo>
                    <a:pt x="1996" y="582"/>
                  </a:lnTo>
                  <a:lnTo>
                    <a:pt x="1996" y="582"/>
                  </a:lnTo>
                  <a:lnTo>
                    <a:pt x="2000" y="588"/>
                  </a:lnTo>
                  <a:lnTo>
                    <a:pt x="2000" y="588"/>
                  </a:lnTo>
                  <a:lnTo>
                    <a:pt x="2000" y="590"/>
                  </a:lnTo>
                  <a:lnTo>
                    <a:pt x="2000" y="590"/>
                  </a:lnTo>
                  <a:lnTo>
                    <a:pt x="2002" y="592"/>
                  </a:lnTo>
                  <a:lnTo>
                    <a:pt x="2002" y="592"/>
                  </a:lnTo>
                  <a:lnTo>
                    <a:pt x="2006" y="594"/>
                  </a:lnTo>
                  <a:lnTo>
                    <a:pt x="2006" y="594"/>
                  </a:lnTo>
                  <a:lnTo>
                    <a:pt x="2006" y="596"/>
                  </a:lnTo>
                  <a:lnTo>
                    <a:pt x="2006" y="596"/>
                  </a:lnTo>
                  <a:lnTo>
                    <a:pt x="2008" y="598"/>
                  </a:lnTo>
                  <a:lnTo>
                    <a:pt x="2008" y="598"/>
                  </a:lnTo>
                  <a:lnTo>
                    <a:pt x="2008" y="600"/>
                  </a:lnTo>
                  <a:lnTo>
                    <a:pt x="2008" y="600"/>
                  </a:lnTo>
                  <a:lnTo>
                    <a:pt x="2010" y="604"/>
                  </a:lnTo>
                  <a:lnTo>
                    <a:pt x="2010" y="604"/>
                  </a:lnTo>
                  <a:lnTo>
                    <a:pt x="2010" y="604"/>
                  </a:lnTo>
                  <a:lnTo>
                    <a:pt x="2010" y="604"/>
                  </a:lnTo>
                  <a:lnTo>
                    <a:pt x="2010" y="604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4" y="610"/>
                  </a:lnTo>
                  <a:lnTo>
                    <a:pt x="2014" y="610"/>
                  </a:lnTo>
                  <a:lnTo>
                    <a:pt x="2016" y="612"/>
                  </a:lnTo>
                  <a:lnTo>
                    <a:pt x="2016" y="612"/>
                  </a:lnTo>
                  <a:lnTo>
                    <a:pt x="2018" y="614"/>
                  </a:lnTo>
                  <a:lnTo>
                    <a:pt x="2018" y="614"/>
                  </a:lnTo>
                  <a:lnTo>
                    <a:pt x="2020" y="616"/>
                  </a:lnTo>
                  <a:lnTo>
                    <a:pt x="2020" y="616"/>
                  </a:lnTo>
                  <a:lnTo>
                    <a:pt x="2020" y="620"/>
                  </a:lnTo>
                  <a:lnTo>
                    <a:pt x="2020" y="620"/>
                  </a:lnTo>
                  <a:lnTo>
                    <a:pt x="2022" y="622"/>
                  </a:lnTo>
                  <a:lnTo>
                    <a:pt x="2022" y="622"/>
                  </a:lnTo>
                  <a:lnTo>
                    <a:pt x="2024" y="624"/>
                  </a:lnTo>
                  <a:lnTo>
                    <a:pt x="2024" y="624"/>
                  </a:lnTo>
                  <a:lnTo>
                    <a:pt x="2026" y="626"/>
                  </a:lnTo>
                  <a:lnTo>
                    <a:pt x="2026" y="626"/>
                  </a:lnTo>
                  <a:lnTo>
                    <a:pt x="2028" y="630"/>
                  </a:lnTo>
                  <a:lnTo>
                    <a:pt x="2028" y="630"/>
                  </a:lnTo>
                  <a:lnTo>
                    <a:pt x="2028" y="632"/>
                  </a:lnTo>
                  <a:lnTo>
                    <a:pt x="2028" y="632"/>
                  </a:lnTo>
                  <a:lnTo>
                    <a:pt x="2030" y="634"/>
                  </a:lnTo>
                  <a:lnTo>
                    <a:pt x="2032" y="636"/>
                  </a:lnTo>
                  <a:lnTo>
                    <a:pt x="2032" y="636"/>
                  </a:lnTo>
                  <a:lnTo>
                    <a:pt x="2034" y="640"/>
                  </a:lnTo>
                  <a:lnTo>
                    <a:pt x="2034" y="640"/>
                  </a:lnTo>
                  <a:lnTo>
                    <a:pt x="2034" y="642"/>
                  </a:lnTo>
                  <a:lnTo>
                    <a:pt x="2034" y="642"/>
                  </a:lnTo>
                  <a:lnTo>
                    <a:pt x="2036" y="644"/>
                  </a:lnTo>
                  <a:lnTo>
                    <a:pt x="2036" y="644"/>
                  </a:lnTo>
                  <a:lnTo>
                    <a:pt x="2040" y="648"/>
                  </a:lnTo>
                  <a:lnTo>
                    <a:pt x="2040" y="648"/>
                  </a:lnTo>
                  <a:lnTo>
                    <a:pt x="2042" y="648"/>
                  </a:lnTo>
                  <a:lnTo>
                    <a:pt x="2042" y="648"/>
                  </a:lnTo>
                  <a:lnTo>
                    <a:pt x="2044" y="650"/>
                  </a:lnTo>
                  <a:lnTo>
                    <a:pt x="2044" y="650"/>
                  </a:lnTo>
                  <a:lnTo>
                    <a:pt x="2046" y="654"/>
                  </a:lnTo>
                  <a:lnTo>
                    <a:pt x="2046" y="654"/>
                  </a:lnTo>
                  <a:lnTo>
                    <a:pt x="2048" y="654"/>
                  </a:lnTo>
                  <a:lnTo>
                    <a:pt x="2048" y="654"/>
                  </a:lnTo>
                  <a:lnTo>
                    <a:pt x="2052" y="656"/>
                  </a:lnTo>
                  <a:lnTo>
                    <a:pt x="2052" y="656"/>
                  </a:lnTo>
                  <a:lnTo>
                    <a:pt x="2052" y="658"/>
                  </a:lnTo>
                  <a:lnTo>
                    <a:pt x="2052" y="658"/>
                  </a:lnTo>
                  <a:lnTo>
                    <a:pt x="2054" y="660"/>
                  </a:lnTo>
                  <a:lnTo>
                    <a:pt x="2054" y="660"/>
                  </a:lnTo>
                  <a:lnTo>
                    <a:pt x="2058" y="666"/>
                  </a:lnTo>
                  <a:lnTo>
                    <a:pt x="2060" y="668"/>
                  </a:lnTo>
                  <a:lnTo>
                    <a:pt x="2060" y="668"/>
                  </a:lnTo>
                  <a:lnTo>
                    <a:pt x="2062" y="670"/>
                  </a:lnTo>
                  <a:lnTo>
                    <a:pt x="2062" y="670"/>
                  </a:lnTo>
                  <a:lnTo>
                    <a:pt x="2064" y="674"/>
                  </a:lnTo>
                  <a:lnTo>
                    <a:pt x="2064" y="674"/>
                  </a:lnTo>
                  <a:lnTo>
                    <a:pt x="2066" y="676"/>
                  </a:lnTo>
                  <a:lnTo>
                    <a:pt x="2066" y="676"/>
                  </a:lnTo>
                  <a:lnTo>
                    <a:pt x="2066" y="676"/>
                  </a:lnTo>
                  <a:lnTo>
                    <a:pt x="2066" y="676"/>
                  </a:lnTo>
                  <a:lnTo>
                    <a:pt x="2068" y="680"/>
                  </a:lnTo>
                  <a:lnTo>
                    <a:pt x="2068" y="682"/>
                  </a:lnTo>
                  <a:lnTo>
                    <a:pt x="2068" y="682"/>
                  </a:lnTo>
                  <a:lnTo>
                    <a:pt x="2068" y="682"/>
                  </a:lnTo>
                  <a:lnTo>
                    <a:pt x="2068" y="682"/>
                  </a:lnTo>
                  <a:lnTo>
                    <a:pt x="2068" y="682"/>
                  </a:lnTo>
                  <a:lnTo>
                    <a:pt x="2068" y="682"/>
                  </a:lnTo>
                  <a:lnTo>
                    <a:pt x="2066" y="682"/>
                  </a:lnTo>
                  <a:lnTo>
                    <a:pt x="2064" y="684"/>
                  </a:lnTo>
                  <a:lnTo>
                    <a:pt x="2064" y="684"/>
                  </a:lnTo>
                  <a:lnTo>
                    <a:pt x="2060" y="684"/>
                  </a:lnTo>
                  <a:lnTo>
                    <a:pt x="2060" y="684"/>
                  </a:lnTo>
                  <a:lnTo>
                    <a:pt x="2058" y="684"/>
                  </a:lnTo>
                  <a:lnTo>
                    <a:pt x="2058" y="684"/>
                  </a:lnTo>
                  <a:lnTo>
                    <a:pt x="2054" y="684"/>
                  </a:lnTo>
                  <a:lnTo>
                    <a:pt x="2054" y="684"/>
                  </a:lnTo>
                  <a:lnTo>
                    <a:pt x="2052" y="684"/>
                  </a:lnTo>
                  <a:lnTo>
                    <a:pt x="2052" y="684"/>
                  </a:lnTo>
                  <a:lnTo>
                    <a:pt x="2048" y="684"/>
                  </a:lnTo>
                  <a:lnTo>
                    <a:pt x="2048" y="684"/>
                  </a:lnTo>
                  <a:lnTo>
                    <a:pt x="2046" y="686"/>
                  </a:lnTo>
                  <a:lnTo>
                    <a:pt x="2046" y="686"/>
                  </a:lnTo>
                  <a:lnTo>
                    <a:pt x="2042" y="686"/>
                  </a:lnTo>
                  <a:lnTo>
                    <a:pt x="2042" y="686"/>
                  </a:lnTo>
                  <a:lnTo>
                    <a:pt x="2040" y="684"/>
                  </a:lnTo>
                  <a:lnTo>
                    <a:pt x="2040" y="684"/>
                  </a:lnTo>
                  <a:lnTo>
                    <a:pt x="2036" y="684"/>
                  </a:lnTo>
                  <a:lnTo>
                    <a:pt x="2030" y="684"/>
                  </a:lnTo>
                  <a:lnTo>
                    <a:pt x="2030" y="684"/>
                  </a:lnTo>
                  <a:lnTo>
                    <a:pt x="2026" y="686"/>
                  </a:lnTo>
                  <a:lnTo>
                    <a:pt x="2026" y="686"/>
                  </a:lnTo>
                  <a:lnTo>
                    <a:pt x="2024" y="686"/>
                  </a:lnTo>
                  <a:lnTo>
                    <a:pt x="2024" y="686"/>
                  </a:lnTo>
                  <a:lnTo>
                    <a:pt x="2022" y="686"/>
                  </a:lnTo>
                  <a:lnTo>
                    <a:pt x="2022" y="686"/>
                  </a:lnTo>
                  <a:lnTo>
                    <a:pt x="2020" y="686"/>
                  </a:lnTo>
                  <a:lnTo>
                    <a:pt x="2020" y="686"/>
                  </a:lnTo>
                  <a:lnTo>
                    <a:pt x="2018" y="684"/>
                  </a:lnTo>
                  <a:lnTo>
                    <a:pt x="2018" y="684"/>
                  </a:lnTo>
                  <a:lnTo>
                    <a:pt x="2014" y="684"/>
                  </a:lnTo>
                  <a:lnTo>
                    <a:pt x="2008" y="682"/>
                  </a:lnTo>
                  <a:lnTo>
                    <a:pt x="2008" y="682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82"/>
                  </a:lnTo>
                  <a:lnTo>
                    <a:pt x="2000" y="682"/>
                  </a:lnTo>
                  <a:lnTo>
                    <a:pt x="1996" y="682"/>
                  </a:lnTo>
                  <a:lnTo>
                    <a:pt x="1996" y="682"/>
                  </a:lnTo>
                  <a:lnTo>
                    <a:pt x="1992" y="682"/>
                  </a:lnTo>
                  <a:lnTo>
                    <a:pt x="1992" y="682"/>
                  </a:lnTo>
                  <a:lnTo>
                    <a:pt x="1990" y="682"/>
                  </a:lnTo>
                  <a:lnTo>
                    <a:pt x="1990" y="682"/>
                  </a:lnTo>
                  <a:lnTo>
                    <a:pt x="1990" y="682"/>
                  </a:lnTo>
                  <a:lnTo>
                    <a:pt x="1988" y="682"/>
                  </a:lnTo>
                  <a:lnTo>
                    <a:pt x="1988" y="682"/>
                  </a:lnTo>
                  <a:lnTo>
                    <a:pt x="1984" y="682"/>
                  </a:lnTo>
                  <a:lnTo>
                    <a:pt x="1984" y="682"/>
                  </a:lnTo>
                  <a:lnTo>
                    <a:pt x="1980" y="682"/>
                  </a:lnTo>
                  <a:lnTo>
                    <a:pt x="1980" y="682"/>
                  </a:lnTo>
                  <a:lnTo>
                    <a:pt x="1978" y="682"/>
                  </a:lnTo>
                  <a:lnTo>
                    <a:pt x="1978" y="682"/>
                  </a:lnTo>
                  <a:lnTo>
                    <a:pt x="1976" y="682"/>
                  </a:lnTo>
                  <a:lnTo>
                    <a:pt x="1976" y="682"/>
                  </a:lnTo>
                  <a:lnTo>
                    <a:pt x="1974" y="682"/>
                  </a:lnTo>
                  <a:lnTo>
                    <a:pt x="1974" y="682"/>
                  </a:lnTo>
                  <a:lnTo>
                    <a:pt x="1974" y="682"/>
                  </a:lnTo>
                  <a:lnTo>
                    <a:pt x="1970" y="684"/>
                  </a:lnTo>
                  <a:lnTo>
                    <a:pt x="1970" y="684"/>
                  </a:lnTo>
                  <a:lnTo>
                    <a:pt x="1966" y="684"/>
                  </a:lnTo>
                  <a:lnTo>
                    <a:pt x="1964" y="684"/>
                  </a:lnTo>
                  <a:lnTo>
                    <a:pt x="1964" y="684"/>
                  </a:lnTo>
                  <a:lnTo>
                    <a:pt x="1962" y="684"/>
                  </a:lnTo>
                  <a:lnTo>
                    <a:pt x="1962" y="684"/>
                  </a:lnTo>
                  <a:lnTo>
                    <a:pt x="1960" y="684"/>
                  </a:lnTo>
                  <a:lnTo>
                    <a:pt x="1960" y="684"/>
                  </a:lnTo>
                  <a:lnTo>
                    <a:pt x="1958" y="684"/>
                  </a:lnTo>
                  <a:lnTo>
                    <a:pt x="1958" y="684"/>
                  </a:lnTo>
                  <a:lnTo>
                    <a:pt x="1952" y="684"/>
                  </a:lnTo>
                  <a:lnTo>
                    <a:pt x="1952" y="684"/>
                  </a:lnTo>
                  <a:lnTo>
                    <a:pt x="1948" y="684"/>
                  </a:lnTo>
                  <a:lnTo>
                    <a:pt x="1948" y="684"/>
                  </a:lnTo>
                  <a:lnTo>
                    <a:pt x="1944" y="686"/>
                  </a:lnTo>
                  <a:lnTo>
                    <a:pt x="1944" y="686"/>
                  </a:lnTo>
                  <a:lnTo>
                    <a:pt x="1940" y="686"/>
                  </a:lnTo>
                  <a:lnTo>
                    <a:pt x="1940" y="686"/>
                  </a:lnTo>
                  <a:lnTo>
                    <a:pt x="1938" y="684"/>
                  </a:lnTo>
                  <a:lnTo>
                    <a:pt x="1938" y="684"/>
                  </a:lnTo>
                  <a:lnTo>
                    <a:pt x="1936" y="684"/>
                  </a:lnTo>
                  <a:lnTo>
                    <a:pt x="1936" y="684"/>
                  </a:lnTo>
                  <a:lnTo>
                    <a:pt x="1932" y="684"/>
                  </a:lnTo>
                  <a:lnTo>
                    <a:pt x="1932" y="684"/>
                  </a:lnTo>
                  <a:lnTo>
                    <a:pt x="1928" y="682"/>
                  </a:lnTo>
                  <a:lnTo>
                    <a:pt x="1926" y="682"/>
                  </a:lnTo>
                  <a:lnTo>
                    <a:pt x="1926" y="682"/>
                  </a:lnTo>
                  <a:lnTo>
                    <a:pt x="1924" y="682"/>
                  </a:lnTo>
                  <a:lnTo>
                    <a:pt x="1924" y="682"/>
                  </a:lnTo>
                  <a:lnTo>
                    <a:pt x="1920" y="682"/>
                  </a:lnTo>
                  <a:lnTo>
                    <a:pt x="1918" y="682"/>
                  </a:lnTo>
                  <a:lnTo>
                    <a:pt x="1918" y="682"/>
                  </a:lnTo>
                  <a:lnTo>
                    <a:pt x="1914" y="682"/>
                  </a:lnTo>
                  <a:lnTo>
                    <a:pt x="1914" y="682"/>
                  </a:lnTo>
                  <a:lnTo>
                    <a:pt x="1914" y="682"/>
                  </a:lnTo>
                  <a:lnTo>
                    <a:pt x="1908" y="684"/>
                  </a:lnTo>
                  <a:lnTo>
                    <a:pt x="1908" y="684"/>
                  </a:lnTo>
                  <a:lnTo>
                    <a:pt x="1904" y="686"/>
                  </a:lnTo>
                  <a:lnTo>
                    <a:pt x="1904" y="686"/>
                  </a:lnTo>
                  <a:lnTo>
                    <a:pt x="1904" y="686"/>
                  </a:lnTo>
                  <a:lnTo>
                    <a:pt x="1904" y="686"/>
                  </a:lnTo>
                  <a:lnTo>
                    <a:pt x="1900" y="686"/>
                  </a:lnTo>
                  <a:lnTo>
                    <a:pt x="1900" y="686"/>
                  </a:lnTo>
                  <a:lnTo>
                    <a:pt x="1898" y="686"/>
                  </a:lnTo>
                  <a:lnTo>
                    <a:pt x="1898" y="686"/>
                  </a:lnTo>
                  <a:lnTo>
                    <a:pt x="1894" y="686"/>
                  </a:lnTo>
                  <a:lnTo>
                    <a:pt x="1894" y="686"/>
                  </a:lnTo>
                  <a:lnTo>
                    <a:pt x="1888" y="686"/>
                  </a:lnTo>
                  <a:lnTo>
                    <a:pt x="1888" y="686"/>
                  </a:lnTo>
                  <a:lnTo>
                    <a:pt x="1886" y="686"/>
                  </a:lnTo>
                  <a:lnTo>
                    <a:pt x="1886" y="686"/>
                  </a:lnTo>
                  <a:lnTo>
                    <a:pt x="1882" y="686"/>
                  </a:lnTo>
                  <a:lnTo>
                    <a:pt x="1882" y="686"/>
                  </a:lnTo>
                  <a:lnTo>
                    <a:pt x="1882" y="686"/>
                  </a:lnTo>
                  <a:lnTo>
                    <a:pt x="1882" y="686"/>
                  </a:lnTo>
                  <a:lnTo>
                    <a:pt x="1880" y="686"/>
                  </a:lnTo>
                  <a:lnTo>
                    <a:pt x="1880" y="686"/>
                  </a:lnTo>
                  <a:lnTo>
                    <a:pt x="1876" y="686"/>
                  </a:lnTo>
                  <a:lnTo>
                    <a:pt x="1876" y="686"/>
                  </a:lnTo>
                  <a:lnTo>
                    <a:pt x="1874" y="686"/>
                  </a:lnTo>
                  <a:lnTo>
                    <a:pt x="1874" y="686"/>
                  </a:lnTo>
                  <a:lnTo>
                    <a:pt x="1870" y="686"/>
                  </a:lnTo>
                  <a:lnTo>
                    <a:pt x="1870" y="686"/>
                  </a:lnTo>
                  <a:lnTo>
                    <a:pt x="1866" y="688"/>
                  </a:lnTo>
                  <a:lnTo>
                    <a:pt x="1866" y="688"/>
                  </a:lnTo>
                  <a:lnTo>
                    <a:pt x="1866" y="688"/>
                  </a:lnTo>
                  <a:lnTo>
                    <a:pt x="1866" y="688"/>
                  </a:lnTo>
                  <a:lnTo>
                    <a:pt x="1860" y="688"/>
                  </a:lnTo>
                  <a:lnTo>
                    <a:pt x="1860" y="688"/>
                  </a:lnTo>
                  <a:lnTo>
                    <a:pt x="1860" y="688"/>
                  </a:lnTo>
                  <a:lnTo>
                    <a:pt x="1854" y="686"/>
                  </a:lnTo>
                  <a:lnTo>
                    <a:pt x="1854" y="686"/>
                  </a:lnTo>
                  <a:lnTo>
                    <a:pt x="1852" y="686"/>
                  </a:lnTo>
                  <a:lnTo>
                    <a:pt x="1852" y="686"/>
                  </a:lnTo>
                  <a:lnTo>
                    <a:pt x="1848" y="686"/>
                  </a:lnTo>
                  <a:lnTo>
                    <a:pt x="1848" y="686"/>
                  </a:lnTo>
                  <a:lnTo>
                    <a:pt x="1848" y="686"/>
                  </a:lnTo>
                  <a:lnTo>
                    <a:pt x="1846" y="686"/>
                  </a:lnTo>
                  <a:lnTo>
                    <a:pt x="1846" y="686"/>
                  </a:lnTo>
                  <a:lnTo>
                    <a:pt x="1844" y="686"/>
                  </a:lnTo>
                  <a:lnTo>
                    <a:pt x="1844" y="686"/>
                  </a:lnTo>
                  <a:lnTo>
                    <a:pt x="1840" y="686"/>
                  </a:lnTo>
                  <a:lnTo>
                    <a:pt x="1840" y="686"/>
                  </a:lnTo>
                  <a:lnTo>
                    <a:pt x="1838" y="684"/>
                  </a:lnTo>
                  <a:lnTo>
                    <a:pt x="1838" y="684"/>
                  </a:lnTo>
                  <a:lnTo>
                    <a:pt x="1834" y="686"/>
                  </a:lnTo>
                  <a:lnTo>
                    <a:pt x="1830" y="686"/>
                  </a:lnTo>
                  <a:lnTo>
                    <a:pt x="1830" y="686"/>
                  </a:lnTo>
                  <a:lnTo>
                    <a:pt x="1826" y="686"/>
                  </a:lnTo>
                  <a:lnTo>
                    <a:pt x="1826" y="686"/>
                  </a:lnTo>
                  <a:lnTo>
                    <a:pt x="1820" y="688"/>
                  </a:lnTo>
                  <a:lnTo>
                    <a:pt x="1820" y="688"/>
                  </a:lnTo>
                  <a:lnTo>
                    <a:pt x="1818" y="688"/>
                  </a:lnTo>
                  <a:lnTo>
                    <a:pt x="1818" y="688"/>
                  </a:lnTo>
                  <a:lnTo>
                    <a:pt x="1816" y="690"/>
                  </a:lnTo>
                  <a:lnTo>
                    <a:pt x="1816" y="690"/>
                  </a:lnTo>
                  <a:lnTo>
                    <a:pt x="1814" y="690"/>
                  </a:lnTo>
                  <a:lnTo>
                    <a:pt x="1814" y="690"/>
                  </a:lnTo>
                  <a:lnTo>
                    <a:pt x="1810" y="690"/>
                  </a:lnTo>
                  <a:lnTo>
                    <a:pt x="1810" y="690"/>
                  </a:lnTo>
                  <a:lnTo>
                    <a:pt x="1806" y="694"/>
                  </a:lnTo>
                  <a:lnTo>
                    <a:pt x="1804" y="694"/>
                  </a:lnTo>
                  <a:lnTo>
                    <a:pt x="1804" y="694"/>
                  </a:lnTo>
                  <a:lnTo>
                    <a:pt x="1802" y="696"/>
                  </a:lnTo>
                  <a:lnTo>
                    <a:pt x="1800" y="702"/>
                  </a:lnTo>
                  <a:lnTo>
                    <a:pt x="1800" y="702"/>
                  </a:lnTo>
                  <a:lnTo>
                    <a:pt x="1800" y="706"/>
                  </a:lnTo>
                  <a:lnTo>
                    <a:pt x="1800" y="708"/>
                  </a:lnTo>
                  <a:lnTo>
                    <a:pt x="1800" y="708"/>
                  </a:lnTo>
                  <a:lnTo>
                    <a:pt x="1802" y="712"/>
                  </a:lnTo>
                  <a:lnTo>
                    <a:pt x="1802" y="712"/>
                  </a:lnTo>
                  <a:lnTo>
                    <a:pt x="1804" y="714"/>
                  </a:lnTo>
                  <a:lnTo>
                    <a:pt x="1804" y="714"/>
                  </a:lnTo>
                  <a:lnTo>
                    <a:pt x="1804" y="716"/>
                  </a:lnTo>
                  <a:lnTo>
                    <a:pt x="1804" y="716"/>
                  </a:lnTo>
                  <a:lnTo>
                    <a:pt x="1804" y="720"/>
                  </a:lnTo>
                  <a:lnTo>
                    <a:pt x="1804" y="720"/>
                  </a:lnTo>
                  <a:lnTo>
                    <a:pt x="1806" y="724"/>
                  </a:lnTo>
                  <a:lnTo>
                    <a:pt x="1806" y="724"/>
                  </a:lnTo>
                  <a:lnTo>
                    <a:pt x="1806" y="730"/>
                  </a:lnTo>
                  <a:lnTo>
                    <a:pt x="1806" y="730"/>
                  </a:lnTo>
                  <a:lnTo>
                    <a:pt x="1804" y="730"/>
                  </a:lnTo>
                  <a:lnTo>
                    <a:pt x="1804" y="730"/>
                  </a:lnTo>
                  <a:lnTo>
                    <a:pt x="1804" y="736"/>
                  </a:lnTo>
                  <a:lnTo>
                    <a:pt x="1804" y="736"/>
                  </a:lnTo>
                  <a:lnTo>
                    <a:pt x="1804" y="740"/>
                  </a:lnTo>
                  <a:lnTo>
                    <a:pt x="1804" y="740"/>
                  </a:lnTo>
                  <a:lnTo>
                    <a:pt x="1804" y="742"/>
                  </a:lnTo>
                  <a:lnTo>
                    <a:pt x="1804" y="742"/>
                  </a:lnTo>
                  <a:lnTo>
                    <a:pt x="1806" y="744"/>
                  </a:lnTo>
                  <a:lnTo>
                    <a:pt x="1806" y="744"/>
                  </a:lnTo>
                  <a:lnTo>
                    <a:pt x="1806" y="746"/>
                  </a:lnTo>
                  <a:lnTo>
                    <a:pt x="1806" y="746"/>
                  </a:lnTo>
                  <a:lnTo>
                    <a:pt x="1804" y="748"/>
                  </a:lnTo>
                  <a:lnTo>
                    <a:pt x="1804" y="748"/>
                  </a:lnTo>
                  <a:lnTo>
                    <a:pt x="1804" y="752"/>
                  </a:lnTo>
                  <a:lnTo>
                    <a:pt x="1804" y="752"/>
                  </a:lnTo>
                  <a:lnTo>
                    <a:pt x="1806" y="756"/>
                  </a:lnTo>
                  <a:lnTo>
                    <a:pt x="1806" y="756"/>
                  </a:lnTo>
                  <a:lnTo>
                    <a:pt x="1806" y="758"/>
                  </a:lnTo>
                  <a:lnTo>
                    <a:pt x="1806" y="758"/>
                  </a:lnTo>
                  <a:lnTo>
                    <a:pt x="1806" y="760"/>
                  </a:lnTo>
                  <a:lnTo>
                    <a:pt x="1806" y="760"/>
                  </a:lnTo>
                  <a:lnTo>
                    <a:pt x="1806" y="764"/>
                  </a:lnTo>
                  <a:lnTo>
                    <a:pt x="1806" y="764"/>
                  </a:lnTo>
                  <a:lnTo>
                    <a:pt x="1806" y="766"/>
                  </a:lnTo>
                  <a:lnTo>
                    <a:pt x="1806" y="766"/>
                  </a:lnTo>
                  <a:lnTo>
                    <a:pt x="1806" y="770"/>
                  </a:lnTo>
                  <a:lnTo>
                    <a:pt x="1806" y="770"/>
                  </a:lnTo>
                  <a:lnTo>
                    <a:pt x="1808" y="774"/>
                  </a:lnTo>
                  <a:lnTo>
                    <a:pt x="1808" y="774"/>
                  </a:lnTo>
                  <a:lnTo>
                    <a:pt x="1808" y="776"/>
                  </a:lnTo>
                  <a:lnTo>
                    <a:pt x="1808" y="776"/>
                  </a:lnTo>
                  <a:lnTo>
                    <a:pt x="1810" y="780"/>
                  </a:lnTo>
                  <a:lnTo>
                    <a:pt x="1810" y="780"/>
                  </a:lnTo>
                  <a:lnTo>
                    <a:pt x="1810" y="780"/>
                  </a:lnTo>
                  <a:lnTo>
                    <a:pt x="1810" y="780"/>
                  </a:lnTo>
                  <a:lnTo>
                    <a:pt x="1812" y="784"/>
                  </a:lnTo>
                  <a:lnTo>
                    <a:pt x="1812" y="784"/>
                  </a:lnTo>
                  <a:lnTo>
                    <a:pt x="1812" y="786"/>
                  </a:lnTo>
                  <a:lnTo>
                    <a:pt x="1812" y="786"/>
                  </a:lnTo>
                  <a:lnTo>
                    <a:pt x="1812" y="790"/>
                  </a:lnTo>
                  <a:lnTo>
                    <a:pt x="1812" y="790"/>
                  </a:lnTo>
                  <a:lnTo>
                    <a:pt x="1812" y="792"/>
                  </a:lnTo>
                  <a:lnTo>
                    <a:pt x="1812" y="792"/>
                  </a:lnTo>
                  <a:lnTo>
                    <a:pt x="1814" y="794"/>
                  </a:lnTo>
                  <a:lnTo>
                    <a:pt x="1814" y="794"/>
                  </a:lnTo>
                  <a:lnTo>
                    <a:pt x="1814" y="796"/>
                  </a:lnTo>
                  <a:lnTo>
                    <a:pt x="1814" y="796"/>
                  </a:lnTo>
                  <a:lnTo>
                    <a:pt x="1814" y="800"/>
                  </a:lnTo>
                  <a:lnTo>
                    <a:pt x="1814" y="800"/>
                  </a:lnTo>
                  <a:lnTo>
                    <a:pt x="1814" y="802"/>
                  </a:lnTo>
                  <a:lnTo>
                    <a:pt x="1814" y="802"/>
                  </a:lnTo>
                  <a:lnTo>
                    <a:pt x="1814" y="806"/>
                  </a:lnTo>
                  <a:lnTo>
                    <a:pt x="1814" y="806"/>
                  </a:lnTo>
                  <a:lnTo>
                    <a:pt x="1816" y="808"/>
                  </a:lnTo>
                  <a:lnTo>
                    <a:pt x="1816" y="808"/>
                  </a:lnTo>
                  <a:lnTo>
                    <a:pt x="1816" y="810"/>
                  </a:lnTo>
                  <a:lnTo>
                    <a:pt x="1816" y="810"/>
                  </a:lnTo>
                  <a:lnTo>
                    <a:pt x="1816" y="812"/>
                  </a:lnTo>
                  <a:lnTo>
                    <a:pt x="1816" y="812"/>
                  </a:lnTo>
                  <a:lnTo>
                    <a:pt x="1816" y="814"/>
                  </a:lnTo>
                  <a:lnTo>
                    <a:pt x="1816" y="814"/>
                  </a:lnTo>
                  <a:lnTo>
                    <a:pt x="1814" y="818"/>
                  </a:lnTo>
                  <a:lnTo>
                    <a:pt x="1814" y="818"/>
                  </a:lnTo>
                  <a:lnTo>
                    <a:pt x="1816" y="822"/>
                  </a:lnTo>
                  <a:lnTo>
                    <a:pt x="1816" y="822"/>
                  </a:lnTo>
                  <a:lnTo>
                    <a:pt x="1816" y="824"/>
                  </a:lnTo>
                  <a:lnTo>
                    <a:pt x="1816" y="824"/>
                  </a:lnTo>
                  <a:lnTo>
                    <a:pt x="1818" y="830"/>
                  </a:lnTo>
                  <a:lnTo>
                    <a:pt x="1818" y="830"/>
                  </a:lnTo>
                  <a:lnTo>
                    <a:pt x="1818" y="832"/>
                  </a:lnTo>
                  <a:lnTo>
                    <a:pt x="1818" y="832"/>
                  </a:lnTo>
                  <a:lnTo>
                    <a:pt x="1818" y="836"/>
                  </a:lnTo>
                  <a:lnTo>
                    <a:pt x="1818" y="836"/>
                  </a:lnTo>
                  <a:lnTo>
                    <a:pt x="1818" y="838"/>
                  </a:lnTo>
                  <a:lnTo>
                    <a:pt x="1818" y="838"/>
                  </a:lnTo>
                  <a:lnTo>
                    <a:pt x="1820" y="840"/>
                  </a:lnTo>
                  <a:lnTo>
                    <a:pt x="1820" y="840"/>
                  </a:lnTo>
                  <a:lnTo>
                    <a:pt x="1820" y="844"/>
                  </a:lnTo>
                  <a:lnTo>
                    <a:pt x="1820" y="844"/>
                  </a:lnTo>
                  <a:lnTo>
                    <a:pt x="1820" y="846"/>
                  </a:lnTo>
                  <a:lnTo>
                    <a:pt x="1822" y="848"/>
                  </a:lnTo>
                  <a:lnTo>
                    <a:pt x="1822" y="848"/>
                  </a:lnTo>
                  <a:lnTo>
                    <a:pt x="1822" y="852"/>
                  </a:lnTo>
                  <a:lnTo>
                    <a:pt x="1822" y="852"/>
                  </a:lnTo>
                  <a:lnTo>
                    <a:pt x="1826" y="856"/>
                  </a:lnTo>
                  <a:lnTo>
                    <a:pt x="1826" y="856"/>
                  </a:lnTo>
                  <a:lnTo>
                    <a:pt x="1826" y="856"/>
                  </a:lnTo>
                  <a:lnTo>
                    <a:pt x="1826" y="856"/>
                  </a:lnTo>
                  <a:lnTo>
                    <a:pt x="1828" y="860"/>
                  </a:lnTo>
                  <a:lnTo>
                    <a:pt x="1828" y="860"/>
                  </a:lnTo>
                  <a:lnTo>
                    <a:pt x="1828" y="864"/>
                  </a:lnTo>
                  <a:lnTo>
                    <a:pt x="1828" y="866"/>
                  </a:lnTo>
                  <a:lnTo>
                    <a:pt x="1828" y="866"/>
                  </a:lnTo>
                  <a:lnTo>
                    <a:pt x="1828" y="868"/>
                  </a:lnTo>
                  <a:lnTo>
                    <a:pt x="1828" y="868"/>
                  </a:lnTo>
                  <a:lnTo>
                    <a:pt x="1828" y="872"/>
                  </a:lnTo>
                  <a:lnTo>
                    <a:pt x="1828" y="872"/>
                  </a:lnTo>
                  <a:lnTo>
                    <a:pt x="1828" y="874"/>
                  </a:lnTo>
                  <a:lnTo>
                    <a:pt x="1828" y="874"/>
                  </a:lnTo>
                  <a:lnTo>
                    <a:pt x="1828" y="876"/>
                  </a:lnTo>
                  <a:lnTo>
                    <a:pt x="1828" y="876"/>
                  </a:lnTo>
                  <a:lnTo>
                    <a:pt x="1828" y="880"/>
                  </a:lnTo>
                  <a:lnTo>
                    <a:pt x="1828" y="880"/>
                  </a:lnTo>
                  <a:lnTo>
                    <a:pt x="1830" y="882"/>
                  </a:lnTo>
                  <a:lnTo>
                    <a:pt x="1830" y="882"/>
                  </a:lnTo>
                  <a:lnTo>
                    <a:pt x="1830" y="886"/>
                  </a:lnTo>
                  <a:lnTo>
                    <a:pt x="1830" y="886"/>
                  </a:lnTo>
                  <a:lnTo>
                    <a:pt x="1830" y="888"/>
                  </a:lnTo>
                  <a:lnTo>
                    <a:pt x="1830" y="888"/>
                  </a:lnTo>
                  <a:lnTo>
                    <a:pt x="1830" y="890"/>
                  </a:lnTo>
                  <a:lnTo>
                    <a:pt x="1830" y="890"/>
                  </a:lnTo>
                  <a:lnTo>
                    <a:pt x="1830" y="894"/>
                  </a:lnTo>
                  <a:lnTo>
                    <a:pt x="1830" y="894"/>
                  </a:lnTo>
                  <a:lnTo>
                    <a:pt x="1830" y="896"/>
                  </a:lnTo>
                  <a:lnTo>
                    <a:pt x="1830" y="896"/>
                  </a:lnTo>
                  <a:lnTo>
                    <a:pt x="1830" y="900"/>
                  </a:lnTo>
                  <a:lnTo>
                    <a:pt x="1830" y="900"/>
                  </a:lnTo>
                  <a:lnTo>
                    <a:pt x="1830" y="902"/>
                  </a:lnTo>
                  <a:lnTo>
                    <a:pt x="1830" y="902"/>
                  </a:lnTo>
                  <a:lnTo>
                    <a:pt x="1832" y="906"/>
                  </a:lnTo>
                  <a:lnTo>
                    <a:pt x="1832" y="906"/>
                  </a:lnTo>
                  <a:lnTo>
                    <a:pt x="1832" y="908"/>
                  </a:lnTo>
                  <a:lnTo>
                    <a:pt x="1832" y="908"/>
                  </a:lnTo>
                  <a:lnTo>
                    <a:pt x="1834" y="910"/>
                  </a:lnTo>
                  <a:lnTo>
                    <a:pt x="1834" y="910"/>
                  </a:lnTo>
                  <a:lnTo>
                    <a:pt x="1834" y="914"/>
                  </a:lnTo>
                  <a:lnTo>
                    <a:pt x="1834" y="914"/>
                  </a:lnTo>
                  <a:lnTo>
                    <a:pt x="1834" y="916"/>
                  </a:lnTo>
                  <a:lnTo>
                    <a:pt x="1836" y="922"/>
                  </a:lnTo>
                  <a:lnTo>
                    <a:pt x="1836" y="922"/>
                  </a:lnTo>
                  <a:lnTo>
                    <a:pt x="1836" y="926"/>
                  </a:lnTo>
                  <a:lnTo>
                    <a:pt x="1836" y="926"/>
                  </a:lnTo>
                  <a:lnTo>
                    <a:pt x="1836" y="930"/>
                  </a:lnTo>
                  <a:lnTo>
                    <a:pt x="1836" y="930"/>
                  </a:lnTo>
                  <a:lnTo>
                    <a:pt x="1836" y="932"/>
                  </a:lnTo>
                  <a:lnTo>
                    <a:pt x="1836" y="932"/>
                  </a:lnTo>
                  <a:lnTo>
                    <a:pt x="1836" y="936"/>
                  </a:lnTo>
                  <a:lnTo>
                    <a:pt x="1836" y="936"/>
                  </a:lnTo>
                  <a:lnTo>
                    <a:pt x="1836" y="940"/>
                  </a:lnTo>
                  <a:lnTo>
                    <a:pt x="1836" y="940"/>
                  </a:lnTo>
                  <a:lnTo>
                    <a:pt x="1834" y="942"/>
                  </a:lnTo>
                  <a:lnTo>
                    <a:pt x="1834" y="944"/>
                  </a:lnTo>
                  <a:lnTo>
                    <a:pt x="1834" y="944"/>
                  </a:lnTo>
                  <a:lnTo>
                    <a:pt x="1834" y="946"/>
                  </a:lnTo>
                  <a:lnTo>
                    <a:pt x="1834" y="946"/>
                  </a:lnTo>
                  <a:lnTo>
                    <a:pt x="1834" y="948"/>
                  </a:lnTo>
                  <a:lnTo>
                    <a:pt x="1836" y="950"/>
                  </a:lnTo>
                  <a:lnTo>
                    <a:pt x="1836" y="950"/>
                  </a:lnTo>
                  <a:lnTo>
                    <a:pt x="1836" y="950"/>
                  </a:lnTo>
                  <a:lnTo>
                    <a:pt x="1834" y="952"/>
                  </a:lnTo>
                  <a:lnTo>
                    <a:pt x="1834" y="952"/>
                  </a:lnTo>
                  <a:lnTo>
                    <a:pt x="1836" y="956"/>
                  </a:lnTo>
                  <a:lnTo>
                    <a:pt x="1836" y="956"/>
                  </a:lnTo>
                  <a:lnTo>
                    <a:pt x="1838" y="958"/>
                  </a:lnTo>
                  <a:lnTo>
                    <a:pt x="1838" y="958"/>
                  </a:lnTo>
                  <a:lnTo>
                    <a:pt x="1838" y="960"/>
                  </a:lnTo>
                  <a:lnTo>
                    <a:pt x="1838" y="960"/>
                  </a:lnTo>
                  <a:lnTo>
                    <a:pt x="1838" y="964"/>
                  </a:lnTo>
                  <a:lnTo>
                    <a:pt x="1838" y="964"/>
                  </a:lnTo>
                  <a:lnTo>
                    <a:pt x="1838" y="964"/>
                  </a:lnTo>
                  <a:lnTo>
                    <a:pt x="1838" y="964"/>
                  </a:lnTo>
                  <a:lnTo>
                    <a:pt x="1838" y="970"/>
                  </a:lnTo>
                  <a:lnTo>
                    <a:pt x="1838" y="970"/>
                  </a:lnTo>
                  <a:lnTo>
                    <a:pt x="1838" y="974"/>
                  </a:lnTo>
                  <a:lnTo>
                    <a:pt x="1838" y="974"/>
                  </a:lnTo>
                  <a:lnTo>
                    <a:pt x="1840" y="976"/>
                  </a:lnTo>
                  <a:lnTo>
                    <a:pt x="1840" y="976"/>
                  </a:lnTo>
                  <a:lnTo>
                    <a:pt x="1840" y="978"/>
                  </a:lnTo>
                  <a:lnTo>
                    <a:pt x="1840" y="978"/>
                  </a:lnTo>
                  <a:lnTo>
                    <a:pt x="1842" y="980"/>
                  </a:lnTo>
                  <a:lnTo>
                    <a:pt x="1842" y="980"/>
                  </a:lnTo>
                  <a:lnTo>
                    <a:pt x="1842" y="982"/>
                  </a:lnTo>
                  <a:lnTo>
                    <a:pt x="1842" y="982"/>
                  </a:lnTo>
                  <a:lnTo>
                    <a:pt x="1842" y="986"/>
                  </a:lnTo>
                  <a:lnTo>
                    <a:pt x="1842" y="986"/>
                  </a:lnTo>
                  <a:lnTo>
                    <a:pt x="1844" y="990"/>
                  </a:lnTo>
                  <a:lnTo>
                    <a:pt x="1844" y="990"/>
                  </a:lnTo>
                  <a:lnTo>
                    <a:pt x="1844" y="992"/>
                  </a:lnTo>
                  <a:lnTo>
                    <a:pt x="1844" y="992"/>
                  </a:lnTo>
                  <a:lnTo>
                    <a:pt x="1844" y="994"/>
                  </a:lnTo>
                  <a:lnTo>
                    <a:pt x="1844" y="994"/>
                  </a:lnTo>
                  <a:lnTo>
                    <a:pt x="1846" y="996"/>
                  </a:lnTo>
                  <a:lnTo>
                    <a:pt x="1846" y="996"/>
                  </a:lnTo>
                  <a:lnTo>
                    <a:pt x="1846" y="998"/>
                  </a:lnTo>
                  <a:lnTo>
                    <a:pt x="1846" y="998"/>
                  </a:lnTo>
                  <a:lnTo>
                    <a:pt x="1846" y="1002"/>
                  </a:lnTo>
                  <a:lnTo>
                    <a:pt x="1846" y="1002"/>
                  </a:lnTo>
                  <a:lnTo>
                    <a:pt x="1848" y="1006"/>
                  </a:lnTo>
                  <a:lnTo>
                    <a:pt x="1848" y="1006"/>
                  </a:lnTo>
                  <a:lnTo>
                    <a:pt x="1850" y="1006"/>
                  </a:lnTo>
                  <a:lnTo>
                    <a:pt x="1850" y="1006"/>
                  </a:lnTo>
                  <a:lnTo>
                    <a:pt x="1850" y="1012"/>
                  </a:lnTo>
                  <a:lnTo>
                    <a:pt x="1850" y="1012"/>
                  </a:lnTo>
                  <a:lnTo>
                    <a:pt x="1848" y="1012"/>
                  </a:lnTo>
                  <a:lnTo>
                    <a:pt x="1848" y="1012"/>
                  </a:lnTo>
                  <a:lnTo>
                    <a:pt x="1848" y="1016"/>
                  </a:lnTo>
                  <a:lnTo>
                    <a:pt x="1848" y="1016"/>
                  </a:lnTo>
                  <a:lnTo>
                    <a:pt x="1848" y="1020"/>
                  </a:lnTo>
                  <a:lnTo>
                    <a:pt x="1848" y="1020"/>
                  </a:lnTo>
                  <a:lnTo>
                    <a:pt x="1848" y="1022"/>
                  </a:lnTo>
                  <a:lnTo>
                    <a:pt x="1848" y="1022"/>
                  </a:lnTo>
                  <a:lnTo>
                    <a:pt x="1848" y="1028"/>
                  </a:lnTo>
                  <a:lnTo>
                    <a:pt x="1848" y="1028"/>
                  </a:lnTo>
                  <a:lnTo>
                    <a:pt x="1848" y="1028"/>
                  </a:lnTo>
                  <a:lnTo>
                    <a:pt x="1848" y="1028"/>
                  </a:lnTo>
                  <a:lnTo>
                    <a:pt x="1848" y="1032"/>
                  </a:lnTo>
                  <a:lnTo>
                    <a:pt x="1850" y="1034"/>
                  </a:lnTo>
                  <a:lnTo>
                    <a:pt x="1850" y="1034"/>
                  </a:lnTo>
                  <a:lnTo>
                    <a:pt x="1852" y="1038"/>
                  </a:lnTo>
                  <a:lnTo>
                    <a:pt x="1852" y="1040"/>
                  </a:lnTo>
                  <a:lnTo>
                    <a:pt x="1852" y="1040"/>
                  </a:lnTo>
                  <a:lnTo>
                    <a:pt x="1854" y="1044"/>
                  </a:lnTo>
                  <a:lnTo>
                    <a:pt x="1854" y="1044"/>
                  </a:lnTo>
                  <a:lnTo>
                    <a:pt x="1854" y="1046"/>
                  </a:lnTo>
                  <a:lnTo>
                    <a:pt x="1854" y="1046"/>
                  </a:lnTo>
                  <a:lnTo>
                    <a:pt x="1854" y="1050"/>
                  </a:lnTo>
                  <a:lnTo>
                    <a:pt x="1854" y="1050"/>
                  </a:lnTo>
                  <a:lnTo>
                    <a:pt x="1856" y="1052"/>
                  </a:lnTo>
                  <a:lnTo>
                    <a:pt x="1856" y="1052"/>
                  </a:lnTo>
                  <a:lnTo>
                    <a:pt x="1856" y="1056"/>
                  </a:lnTo>
                  <a:lnTo>
                    <a:pt x="1856" y="1056"/>
                  </a:lnTo>
                  <a:lnTo>
                    <a:pt x="1854" y="1058"/>
                  </a:lnTo>
                  <a:lnTo>
                    <a:pt x="1854" y="1058"/>
                  </a:lnTo>
                  <a:lnTo>
                    <a:pt x="1854" y="1062"/>
                  </a:lnTo>
                  <a:lnTo>
                    <a:pt x="1854" y="1062"/>
                  </a:lnTo>
                  <a:lnTo>
                    <a:pt x="1854" y="1066"/>
                  </a:lnTo>
                  <a:lnTo>
                    <a:pt x="1854" y="1066"/>
                  </a:lnTo>
                  <a:lnTo>
                    <a:pt x="1856" y="1066"/>
                  </a:lnTo>
                  <a:lnTo>
                    <a:pt x="1856" y="1066"/>
                  </a:lnTo>
                  <a:lnTo>
                    <a:pt x="1854" y="1074"/>
                  </a:lnTo>
                  <a:lnTo>
                    <a:pt x="1854" y="1074"/>
                  </a:lnTo>
                  <a:lnTo>
                    <a:pt x="1856" y="1080"/>
                  </a:lnTo>
                  <a:lnTo>
                    <a:pt x="1856" y="1080"/>
                  </a:lnTo>
                  <a:lnTo>
                    <a:pt x="1856" y="1082"/>
                  </a:lnTo>
                  <a:lnTo>
                    <a:pt x="1856" y="1082"/>
                  </a:lnTo>
                  <a:lnTo>
                    <a:pt x="1856" y="1086"/>
                  </a:lnTo>
                  <a:lnTo>
                    <a:pt x="1856" y="1086"/>
                  </a:lnTo>
                  <a:lnTo>
                    <a:pt x="1856" y="1090"/>
                  </a:lnTo>
                  <a:lnTo>
                    <a:pt x="1856" y="1090"/>
                  </a:lnTo>
                  <a:lnTo>
                    <a:pt x="1856" y="1092"/>
                  </a:lnTo>
                  <a:lnTo>
                    <a:pt x="1856" y="1092"/>
                  </a:lnTo>
                  <a:lnTo>
                    <a:pt x="1858" y="1096"/>
                  </a:lnTo>
                  <a:lnTo>
                    <a:pt x="1860" y="1098"/>
                  </a:lnTo>
                  <a:lnTo>
                    <a:pt x="1860" y="1098"/>
                  </a:lnTo>
                  <a:lnTo>
                    <a:pt x="1862" y="1102"/>
                  </a:lnTo>
                  <a:lnTo>
                    <a:pt x="1862" y="1102"/>
                  </a:lnTo>
                  <a:lnTo>
                    <a:pt x="1862" y="1102"/>
                  </a:lnTo>
                  <a:lnTo>
                    <a:pt x="1862" y="1102"/>
                  </a:lnTo>
                  <a:lnTo>
                    <a:pt x="1862" y="1108"/>
                  </a:lnTo>
                  <a:lnTo>
                    <a:pt x="1862" y="1108"/>
                  </a:lnTo>
                  <a:lnTo>
                    <a:pt x="1864" y="1110"/>
                  </a:lnTo>
                  <a:lnTo>
                    <a:pt x="1864" y="1110"/>
                  </a:lnTo>
                  <a:lnTo>
                    <a:pt x="1864" y="1112"/>
                  </a:lnTo>
                  <a:lnTo>
                    <a:pt x="1864" y="1112"/>
                  </a:lnTo>
                  <a:lnTo>
                    <a:pt x="1864" y="1114"/>
                  </a:lnTo>
                  <a:lnTo>
                    <a:pt x="1864" y="1114"/>
                  </a:lnTo>
                  <a:lnTo>
                    <a:pt x="1866" y="1118"/>
                  </a:lnTo>
                  <a:lnTo>
                    <a:pt x="1866" y="1120"/>
                  </a:lnTo>
                  <a:lnTo>
                    <a:pt x="1866" y="1120"/>
                  </a:lnTo>
                  <a:lnTo>
                    <a:pt x="1866" y="1122"/>
                  </a:lnTo>
                  <a:lnTo>
                    <a:pt x="1866" y="1122"/>
                  </a:lnTo>
                  <a:lnTo>
                    <a:pt x="1866" y="1128"/>
                  </a:lnTo>
                  <a:lnTo>
                    <a:pt x="1866" y="1128"/>
                  </a:lnTo>
                  <a:lnTo>
                    <a:pt x="1866" y="1130"/>
                  </a:lnTo>
                  <a:lnTo>
                    <a:pt x="1866" y="1130"/>
                  </a:lnTo>
                  <a:lnTo>
                    <a:pt x="1866" y="1134"/>
                  </a:lnTo>
                  <a:lnTo>
                    <a:pt x="1866" y="1134"/>
                  </a:lnTo>
                  <a:lnTo>
                    <a:pt x="1868" y="1138"/>
                  </a:lnTo>
                  <a:lnTo>
                    <a:pt x="1868" y="1138"/>
                  </a:lnTo>
                  <a:lnTo>
                    <a:pt x="1868" y="1140"/>
                  </a:lnTo>
                  <a:lnTo>
                    <a:pt x="1868" y="1140"/>
                  </a:lnTo>
                  <a:lnTo>
                    <a:pt x="1868" y="1142"/>
                  </a:lnTo>
                  <a:lnTo>
                    <a:pt x="1868" y="1142"/>
                  </a:lnTo>
                  <a:lnTo>
                    <a:pt x="1866" y="1146"/>
                  </a:lnTo>
                  <a:lnTo>
                    <a:pt x="1866" y="1146"/>
                  </a:lnTo>
                  <a:lnTo>
                    <a:pt x="1868" y="1148"/>
                  </a:lnTo>
                  <a:lnTo>
                    <a:pt x="1868" y="1148"/>
                  </a:lnTo>
                  <a:lnTo>
                    <a:pt x="1868" y="1152"/>
                  </a:lnTo>
                  <a:lnTo>
                    <a:pt x="1868" y="1152"/>
                  </a:lnTo>
                  <a:lnTo>
                    <a:pt x="1868" y="1152"/>
                  </a:lnTo>
                  <a:lnTo>
                    <a:pt x="1868" y="1158"/>
                  </a:lnTo>
                  <a:lnTo>
                    <a:pt x="1868" y="1158"/>
                  </a:lnTo>
                  <a:lnTo>
                    <a:pt x="1868" y="1164"/>
                  </a:lnTo>
                  <a:lnTo>
                    <a:pt x="1868" y="1170"/>
                  </a:lnTo>
                  <a:lnTo>
                    <a:pt x="1868" y="1170"/>
                  </a:lnTo>
                  <a:lnTo>
                    <a:pt x="1872" y="1180"/>
                  </a:lnTo>
                  <a:lnTo>
                    <a:pt x="1872" y="1180"/>
                  </a:lnTo>
                  <a:lnTo>
                    <a:pt x="1874" y="1184"/>
                  </a:lnTo>
                  <a:lnTo>
                    <a:pt x="1874" y="1184"/>
                  </a:lnTo>
                  <a:lnTo>
                    <a:pt x="1874" y="1186"/>
                  </a:lnTo>
                  <a:lnTo>
                    <a:pt x="1874" y="1186"/>
                  </a:lnTo>
                  <a:lnTo>
                    <a:pt x="1874" y="1186"/>
                  </a:lnTo>
                  <a:lnTo>
                    <a:pt x="1876" y="1192"/>
                  </a:lnTo>
                  <a:lnTo>
                    <a:pt x="1876" y="1192"/>
                  </a:lnTo>
                  <a:lnTo>
                    <a:pt x="1876" y="1196"/>
                  </a:lnTo>
                  <a:lnTo>
                    <a:pt x="1876" y="1196"/>
                  </a:lnTo>
                  <a:lnTo>
                    <a:pt x="1876" y="1200"/>
                  </a:lnTo>
                  <a:lnTo>
                    <a:pt x="1876" y="1202"/>
                  </a:lnTo>
                  <a:lnTo>
                    <a:pt x="1876" y="1202"/>
                  </a:lnTo>
                  <a:lnTo>
                    <a:pt x="1876" y="1204"/>
                  </a:lnTo>
                  <a:lnTo>
                    <a:pt x="1876" y="1204"/>
                  </a:lnTo>
                  <a:lnTo>
                    <a:pt x="1876" y="1208"/>
                  </a:lnTo>
                  <a:lnTo>
                    <a:pt x="1876" y="1210"/>
                  </a:lnTo>
                  <a:lnTo>
                    <a:pt x="1876" y="1210"/>
                  </a:lnTo>
                  <a:lnTo>
                    <a:pt x="1876" y="1214"/>
                  </a:lnTo>
                  <a:lnTo>
                    <a:pt x="1876" y="1214"/>
                  </a:lnTo>
                  <a:lnTo>
                    <a:pt x="1878" y="1220"/>
                  </a:lnTo>
                  <a:lnTo>
                    <a:pt x="1878" y="1222"/>
                  </a:lnTo>
                  <a:lnTo>
                    <a:pt x="1878" y="1222"/>
                  </a:lnTo>
                  <a:lnTo>
                    <a:pt x="1880" y="1226"/>
                  </a:lnTo>
                  <a:lnTo>
                    <a:pt x="1880" y="1226"/>
                  </a:lnTo>
                  <a:lnTo>
                    <a:pt x="1880" y="1230"/>
                  </a:lnTo>
                  <a:lnTo>
                    <a:pt x="1880" y="1232"/>
                  </a:lnTo>
                  <a:lnTo>
                    <a:pt x="1880" y="1232"/>
                  </a:lnTo>
                  <a:lnTo>
                    <a:pt x="1882" y="1236"/>
                  </a:lnTo>
                  <a:lnTo>
                    <a:pt x="1882" y="1236"/>
                  </a:lnTo>
                  <a:lnTo>
                    <a:pt x="1884" y="1240"/>
                  </a:lnTo>
                  <a:lnTo>
                    <a:pt x="1884" y="1240"/>
                  </a:lnTo>
                  <a:lnTo>
                    <a:pt x="1884" y="1242"/>
                  </a:lnTo>
                  <a:lnTo>
                    <a:pt x="1884" y="1242"/>
                  </a:lnTo>
                  <a:lnTo>
                    <a:pt x="1884" y="1244"/>
                  </a:lnTo>
                  <a:lnTo>
                    <a:pt x="1884" y="1244"/>
                  </a:lnTo>
                  <a:lnTo>
                    <a:pt x="1882" y="1248"/>
                  </a:lnTo>
                  <a:lnTo>
                    <a:pt x="1882" y="1248"/>
                  </a:lnTo>
                  <a:lnTo>
                    <a:pt x="1884" y="1252"/>
                  </a:lnTo>
                  <a:lnTo>
                    <a:pt x="1884" y="1252"/>
                  </a:lnTo>
                  <a:lnTo>
                    <a:pt x="1884" y="1252"/>
                  </a:lnTo>
                  <a:lnTo>
                    <a:pt x="1884" y="1252"/>
                  </a:lnTo>
                  <a:lnTo>
                    <a:pt x="1886" y="1256"/>
                  </a:lnTo>
                  <a:lnTo>
                    <a:pt x="1886" y="1256"/>
                  </a:lnTo>
                  <a:lnTo>
                    <a:pt x="1886" y="1258"/>
                  </a:lnTo>
                  <a:lnTo>
                    <a:pt x="1886" y="1258"/>
                  </a:lnTo>
                  <a:lnTo>
                    <a:pt x="1886" y="1260"/>
                  </a:lnTo>
                  <a:lnTo>
                    <a:pt x="1886" y="1260"/>
                  </a:lnTo>
                  <a:lnTo>
                    <a:pt x="1886" y="1264"/>
                  </a:lnTo>
                  <a:lnTo>
                    <a:pt x="1886" y="1264"/>
                  </a:lnTo>
                  <a:lnTo>
                    <a:pt x="1886" y="1270"/>
                  </a:lnTo>
                  <a:lnTo>
                    <a:pt x="1886" y="1270"/>
                  </a:lnTo>
                  <a:lnTo>
                    <a:pt x="1886" y="1272"/>
                  </a:lnTo>
                  <a:lnTo>
                    <a:pt x="1886" y="1272"/>
                  </a:lnTo>
                  <a:lnTo>
                    <a:pt x="1886" y="1274"/>
                  </a:lnTo>
                  <a:lnTo>
                    <a:pt x="1886" y="1274"/>
                  </a:lnTo>
                  <a:lnTo>
                    <a:pt x="1886" y="1278"/>
                  </a:lnTo>
                  <a:lnTo>
                    <a:pt x="1886" y="1278"/>
                  </a:lnTo>
                  <a:lnTo>
                    <a:pt x="1886" y="1280"/>
                  </a:lnTo>
                  <a:lnTo>
                    <a:pt x="1886" y="1280"/>
                  </a:lnTo>
                  <a:lnTo>
                    <a:pt x="1884" y="1282"/>
                  </a:lnTo>
                  <a:lnTo>
                    <a:pt x="1884" y="1282"/>
                  </a:lnTo>
                  <a:lnTo>
                    <a:pt x="1886" y="1290"/>
                  </a:lnTo>
                  <a:lnTo>
                    <a:pt x="1886" y="1290"/>
                  </a:lnTo>
                  <a:lnTo>
                    <a:pt x="1890" y="1292"/>
                  </a:lnTo>
                  <a:lnTo>
                    <a:pt x="1890" y="1292"/>
                  </a:lnTo>
                  <a:lnTo>
                    <a:pt x="1890" y="1294"/>
                  </a:lnTo>
                  <a:lnTo>
                    <a:pt x="1890" y="1294"/>
                  </a:lnTo>
                  <a:lnTo>
                    <a:pt x="1890" y="1298"/>
                  </a:lnTo>
                  <a:lnTo>
                    <a:pt x="1890" y="1298"/>
                  </a:lnTo>
                  <a:lnTo>
                    <a:pt x="1894" y="1304"/>
                  </a:lnTo>
                  <a:lnTo>
                    <a:pt x="1894" y="1304"/>
                  </a:lnTo>
                  <a:lnTo>
                    <a:pt x="1894" y="1308"/>
                  </a:lnTo>
                  <a:lnTo>
                    <a:pt x="1894" y="1308"/>
                  </a:lnTo>
                  <a:lnTo>
                    <a:pt x="1894" y="1310"/>
                  </a:lnTo>
                  <a:lnTo>
                    <a:pt x="1894" y="1310"/>
                  </a:lnTo>
                  <a:lnTo>
                    <a:pt x="1892" y="1312"/>
                  </a:lnTo>
                  <a:lnTo>
                    <a:pt x="1892" y="1312"/>
                  </a:lnTo>
                  <a:lnTo>
                    <a:pt x="1892" y="1314"/>
                  </a:lnTo>
                  <a:lnTo>
                    <a:pt x="1892" y="1314"/>
                  </a:lnTo>
                  <a:lnTo>
                    <a:pt x="1892" y="1316"/>
                  </a:lnTo>
                  <a:lnTo>
                    <a:pt x="1892" y="1316"/>
                  </a:lnTo>
                  <a:lnTo>
                    <a:pt x="1890" y="1320"/>
                  </a:lnTo>
                  <a:lnTo>
                    <a:pt x="1890" y="1320"/>
                  </a:lnTo>
                  <a:lnTo>
                    <a:pt x="1890" y="1322"/>
                  </a:lnTo>
                  <a:lnTo>
                    <a:pt x="1890" y="1322"/>
                  </a:lnTo>
                  <a:lnTo>
                    <a:pt x="1888" y="1326"/>
                  </a:lnTo>
                  <a:lnTo>
                    <a:pt x="1888" y="1326"/>
                  </a:lnTo>
                  <a:lnTo>
                    <a:pt x="1890" y="1330"/>
                  </a:lnTo>
                  <a:lnTo>
                    <a:pt x="1890" y="1330"/>
                  </a:lnTo>
                  <a:lnTo>
                    <a:pt x="1890" y="1332"/>
                  </a:lnTo>
                  <a:lnTo>
                    <a:pt x="1890" y="1332"/>
                  </a:lnTo>
                  <a:lnTo>
                    <a:pt x="1890" y="1338"/>
                  </a:lnTo>
                  <a:lnTo>
                    <a:pt x="1890" y="1338"/>
                  </a:lnTo>
                  <a:lnTo>
                    <a:pt x="1892" y="1340"/>
                  </a:lnTo>
                  <a:lnTo>
                    <a:pt x="1892" y="1340"/>
                  </a:lnTo>
                  <a:lnTo>
                    <a:pt x="1892" y="1342"/>
                  </a:lnTo>
                  <a:lnTo>
                    <a:pt x="1892" y="1342"/>
                  </a:lnTo>
                  <a:lnTo>
                    <a:pt x="1894" y="1346"/>
                  </a:lnTo>
                  <a:lnTo>
                    <a:pt x="1894" y="1346"/>
                  </a:lnTo>
                  <a:lnTo>
                    <a:pt x="1894" y="1348"/>
                  </a:lnTo>
                  <a:lnTo>
                    <a:pt x="1894" y="1348"/>
                  </a:lnTo>
                  <a:lnTo>
                    <a:pt x="1894" y="1350"/>
                  </a:lnTo>
                  <a:lnTo>
                    <a:pt x="1894" y="1350"/>
                  </a:lnTo>
                  <a:lnTo>
                    <a:pt x="1894" y="1354"/>
                  </a:lnTo>
                  <a:lnTo>
                    <a:pt x="1894" y="1354"/>
                  </a:lnTo>
                  <a:lnTo>
                    <a:pt x="1896" y="1358"/>
                  </a:lnTo>
                  <a:lnTo>
                    <a:pt x="1896" y="1358"/>
                  </a:lnTo>
                  <a:lnTo>
                    <a:pt x="1898" y="1358"/>
                  </a:lnTo>
                  <a:lnTo>
                    <a:pt x="1898" y="1360"/>
                  </a:lnTo>
                  <a:lnTo>
                    <a:pt x="1898" y="1360"/>
                  </a:lnTo>
                  <a:lnTo>
                    <a:pt x="1900" y="1364"/>
                  </a:lnTo>
                  <a:lnTo>
                    <a:pt x="1900" y="1364"/>
                  </a:lnTo>
                  <a:lnTo>
                    <a:pt x="1900" y="1366"/>
                  </a:lnTo>
                  <a:lnTo>
                    <a:pt x="1900" y="1370"/>
                  </a:lnTo>
                  <a:lnTo>
                    <a:pt x="1900" y="1370"/>
                  </a:lnTo>
                  <a:lnTo>
                    <a:pt x="1900" y="1372"/>
                  </a:lnTo>
                  <a:lnTo>
                    <a:pt x="1900" y="1372"/>
                  </a:lnTo>
                  <a:lnTo>
                    <a:pt x="1902" y="1374"/>
                  </a:lnTo>
                  <a:lnTo>
                    <a:pt x="1902" y="1374"/>
                  </a:lnTo>
                  <a:lnTo>
                    <a:pt x="1902" y="1380"/>
                  </a:lnTo>
                  <a:lnTo>
                    <a:pt x="1902" y="1380"/>
                  </a:lnTo>
                  <a:lnTo>
                    <a:pt x="1902" y="1382"/>
                  </a:lnTo>
                  <a:lnTo>
                    <a:pt x="1902" y="1382"/>
                  </a:lnTo>
                  <a:lnTo>
                    <a:pt x="1902" y="1384"/>
                  </a:lnTo>
                  <a:lnTo>
                    <a:pt x="1902" y="1384"/>
                  </a:lnTo>
                  <a:lnTo>
                    <a:pt x="1902" y="1388"/>
                  </a:lnTo>
                  <a:lnTo>
                    <a:pt x="1902" y="1388"/>
                  </a:lnTo>
                  <a:lnTo>
                    <a:pt x="1902" y="1390"/>
                  </a:lnTo>
                  <a:lnTo>
                    <a:pt x="1902" y="1390"/>
                  </a:lnTo>
                  <a:lnTo>
                    <a:pt x="1902" y="1394"/>
                  </a:lnTo>
                  <a:lnTo>
                    <a:pt x="1902" y="1394"/>
                  </a:lnTo>
                  <a:lnTo>
                    <a:pt x="1902" y="1396"/>
                  </a:lnTo>
                  <a:lnTo>
                    <a:pt x="1902" y="1396"/>
                  </a:lnTo>
                  <a:lnTo>
                    <a:pt x="1902" y="1398"/>
                  </a:lnTo>
                  <a:lnTo>
                    <a:pt x="1902" y="1398"/>
                  </a:lnTo>
                  <a:lnTo>
                    <a:pt x="1900" y="1400"/>
                  </a:lnTo>
                  <a:lnTo>
                    <a:pt x="1900" y="1400"/>
                  </a:lnTo>
                  <a:lnTo>
                    <a:pt x="1900" y="1408"/>
                  </a:lnTo>
                  <a:lnTo>
                    <a:pt x="1900" y="1408"/>
                  </a:lnTo>
                  <a:lnTo>
                    <a:pt x="1900" y="1408"/>
                  </a:lnTo>
                  <a:lnTo>
                    <a:pt x="1902" y="1414"/>
                  </a:lnTo>
                  <a:lnTo>
                    <a:pt x="1902" y="1414"/>
                  </a:lnTo>
                  <a:lnTo>
                    <a:pt x="1904" y="1416"/>
                  </a:lnTo>
                  <a:lnTo>
                    <a:pt x="1904" y="1416"/>
                  </a:lnTo>
                  <a:lnTo>
                    <a:pt x="1906" y="1418"/>
                  </a:lnTo>
                  <a:lnTo>
                    <a:pt x="1906" y="1418"/>
                  </a:lnTo>
                  <a:lnTo>
                    <a:pt x="1906" y="1422"/>
                  </a:lnTo>
                  <a:lnTo>
                    <a:pt x="1906" y="1422"/>
                  </a:lnTo>
                  <a:lnTo>
                    <a:pt x="1908" y="1424"/>
                  </a:lnTo>
                  <a:lnTo>
                    <a:pt x="1908" y="1424"/>
                  </a:lnTo>
                  <a:lnTo>
                    <a:pt x="1908" y="1426"/>
                  </a:lnTo>
                  <a:lnTo>
                    <a:pt x="1908" y="1426"/>
                  </a:lnTo>
                  <a:lnTo>
                    <a:pt x="1908" y="1428"/>
                  </a:lnTo>
                  <a:lnTo>
                    <a:pt x="1908" y="1428"/>
                  </a:lnTo>
                  <a:lnTo>
                    <a:pt x="1908" y="1432"/>
                  </a:lnTo>
                  <a:lnTo>
                    <a:pt x="1908" y="1432"/>
                  </a:lnTo>
                  <a:lnTo>
                    <a:pt x="1910" y="1432"/>
                  </a:lnTo>
                  <a:lnTo>
                    <a:pt x="1910" y="1434"/>
                  </a:lnTo>
                  <a:lnTo>
                    <a:pt x="1910" y="1434"/>
                  </a:lnTo>
                  <a:lnTo>
                    <a:pt x="1908" y="1440"/>
                  </a:lnTo>
                  <a:lnTo>
                    <a:pt x="1908" y="1440"/>
                  </a:lnTo>
                  <a:lnTo>
                    <a:pt x="1910" y="1442"/>
                  </a:lnTo>
                  <a:lnTo>
                    <a:pt x="1910" y="1442"/>
                  </a:lnTo>
                  <a:lnTo>
                    <a:pt x="1910" y="1446"/>
                  </a:lnTo>
                  <a:lnTo>
                    <a:pt x="1910" y="1446"/>
                  </a:lnTo>
                  <a:lnTo>
                    <a:pt x="1908" y="1448"/>
                  </a:lnTo>
                  <a:lnTo>
                    <a:pt x="1908" y="1448"/>
                  </a:lnTo>
                  <a:lnTo>
                    <a:pt x="1908" y="1448"/>
                  </a:lnTo>
                  <a:lnTo>
                    <a:pt x="1908" y="1448"/>
                  </a:lnTo>
                  <a:lnTo>
                    <a:pt x="1906" y="1452"/>
                  </a:lnTo>
                  <a:lnTo>
                    <a:pt x="1906" y="1452"/>
                  </a:lnTo>
                  <a:lnTo>
                    <a:pt x="1904" y="1454"/>
                  </a:lnTo>
                  <a:lnTo>
                    <a:pt x="1904" y="1454"/>
                  </a:lnTo>
                  <a:lnTo>
                    <a:pt x="1902" y="1454"/>
                  </a:lnTo>
                  <a:lnTo>
                    <a:pt x="1902" y="1454"/>
                  </a:lnTo>
                  <a:lnTo>
                    <a:pt x="1900" y="1458"/>
                  </a:lnTo>
                  <a:lnTo>
                    <a:pt x="1900" y="1458"/>
                  </a:lnTo>
                  <a:lnTo>
                    <a:pt x="1898" y="1462"/>
                  </a:lnTo>
                  <a:lnTo>
                    <a:pt x="1898" y="1462"/>
                  </a:lnTo>
                  <a:lnTo>
                    <a:pt x="1898" y="1464"/>
                  </a:lnTo>
                  <a:lnTo>
                    <a:pt x="1898" y="1464"/>
                  </a:lnTo>
                  <a:lnTo>
                    <a:pt x="1896" y="1464"/>
                  </a:lnTo>
                  <a:lnTo>
                    <a:pt x="1896" y="1464"/>
                  </a:lnTo>
                  <a:lnTo>
                    <a:pt x="1892" y="1468"/>
                  </a:lnTo>
                  <a:lnTo>
                    <a:pt x="1892" y="1468"/>
                  </a:lnTo>
                  <a:lnTo>
                    <a:pt x="1890" y="1474"/>
                  </a:lnTo>
                  <a:lnTo>
                    <a:pt x="1890" y="1474"/>
                  </a:lnTo>
                  <a:lnTo>
                    <a:pt x="1890" y="1476"/>
                  </a:lnTo>
                  <a:lnTo>
                    <a:pt x="1890" y="1476"/>
                  </a:lnTo>
                  <a:lnTo>
                    <a:pt x="1890" y="1480"/>
                  </a:lnTo>
                  <a:lnTo>
                    <a:pt x="1890" y="1480"/>
                  </a:lnTo>
                  <a:lnTo>
                    <a:pt x="1888" y="1480"/>
                  </a:lnTo>
                  <a:lnTo>
                    <a:pt x="1888" y="1480"/>
                  </a:lnTo>
                  <a:lnTo>
                    <a:pt x="1886" y="1484"/>
                  </a:lnTo>
                  <a:lnTo>
                    <a:pt x="1886" y="1484"/>
                  </a:lnTo>
                  <a:lnTo>
                    <a:pt x="1884" y="1486"/>
                  </a:lnTo>
                  <a:lnTo>
                    <a:pt x="1884" y="1486"/>
                  </a:lnTo>
                  <a:lnTo>
                    <a:pt x="1882" y="1488"/>
                  </a:lnTo>
                  <a:lnTo>
                    <a:pt x="1882" y="1488"/>
                  </a:lnTo>
                  <a:lnTo>
                    <a:pt x="1882" y="1490"/>
                  </a:lnTo>
                  <a:lnTo>
                    <a:pt x="1882" y="1490"/>
                  </a:lnTo>
                  <a:lnTo>
                    <a:pt x="1878" y="1492"/>
                  </a:lnTo>
                  <a:lnTo>
                    <a:pt x="1878" y="1492"/>
                  </a:lnTo>
                  <a:lnTo>
                    <a:pt x="1874" y="1496"/>
                  </a:lnTo>
                  <a:lnTo>
                    <a:pt x="1874" y="1496"/>
                  </a:lnTo>
                  <a:lnTo>
                    <a:pt x="1872" y="1498"/>
                  </a:lnTo>
                  <a:lnTo>
                    <a:pt x="1872" y="1498"/>
                  </a:lnTo>
                  <a:lnTo>
                    <a:pt x="1870" y="1500"/>
                  </a:lnTo>
                  <a:lnTo>
                    <a:pt x="1870" y="1500"/>
                  </a:lnTo>
                  <a:lnTo>
                    <a:pt x="1868" y="1502"/>
                  </a:lnTo>
                  <a:lnTo>
                    <a:pt x="1864" y="1504"/>
                  </a:lnTo>
                  <a:lnTo>
                    <a:pt x="1864" y="1504"/>
                  </a:lnTo>
                  <a:lnTo>
                    <a:pt x="1862" y="1508"/>
                  </a:lnTo>
                  <a:lnTo>
                    <a:pt x="1862" y="1508"/>
                  </a:lnTo>
                  <a:lnTo>
                    <a:pt x="1860" y="1510"/>
                  </a:lnTo>
                  <a:lnTo>
                    <a:pt x="1858" y="1512"/>
                  </a:lnTo>
                  <a:lnTo>
                    <a:pt x="1858" y="1512"/>
                  </a:lnTo>
                  <a:lnTo>
                    <a:pt x="1856" y="1516"/>
                  </a:lnTo>
                  <a:lnTo>
                    <a:pt x="1856" y="1516"/>
                  </a:lnTo>
                  <a:lnTo>
                    <a:pt x="1856" y="1518"/>
                  </a:lnTo>
                  <a:lnTo>
                    <a:pt x="1856" y="1518"/>
                  </a:lnTo>
                  <a:lnTo>
                    <a:pt x="1854" y="1518"/>
                  </a:lnTo>
                  <a:lnTo>
                    <a:pt x="1854" y="1518"/>
                  </a:lnTo>
                  <a:lnTo>
                    <a:pt x="1850" y="1522"/>
                  </a:lnTo>
                  <a:lnTo>
                    <a:pt x="1850" y="1522"/>
                  </a:lnTo>
                  <a:lnTo>
                    <a:pt x="1850" y="1524"/>
                  </a:lnTo>
                  <a:lnTo>
                    <a:pt x="1850" y="1524"/>
                  </a:lnTo>
                  <a:lnTo>
                    <a:pt x="1848" y="1526"/>
                  </a:lnTo>
                  <a:lnTo>
                    <a:pt x="1848" y="1526"/>
                  </a:lnTo>
                  <a:lnTo>
                    <a:pt x="1846" y="1530"/>
                  </a:lnTo>
                  <a:lnTo>
                    <a:pt x="1846" y="1530"/>
                  </a:lnTo>
                  <a:lnTo>
                    <a:pt x="1844" y="1532"/>
                  </a:lnTo>
                  <a:lnTo>
                    <a:pt x="1844" y="1532"/>
                  </a:lnTo>
                  <a:lnTo>
                    <a:pt x="1844" y="1534"/>
                  </a:lnTo>
                  <a:lnTo>
                    <a:pt x="1844" y="1534"/>
                  </a:lnTo>
                  <a:lnTo>
                    <a:pt x="1842" y="1536"/>
                  </a:lnTo>
                  <a:lnTo>
                    <a:pt x="1842" y="1536"/>
                  </a:lnTo>
                  <a:lnTo>
                    <a:pt x="1840" y="1540"/>
                  </a:lnTo>
                  <a:lnTo>
                    <a:pt x="1840" y="1542"/>
                  </a:lnTo>
                  <a:lnTo>
                    <a:pt x="1840" y="1542"/>
                  </a:lnTo>
                  <a:lnTo>
                    <a:pt x="1838" y="1544"/>
                  </a:lnTo>
                  <a:lnTo>
                    <a:pt x="1838" y="1544"/>
                  </a:lnTo>
                  <a:lnTo>
                    <a:pt x="1838" y="1546"/>
                  </a:lnTo>
                  <a:lnTo>
                    <a:pt x="1838" y="1546"/>
                  </a:lnTo>
                  <a:lnTo>
                    <a:pt x="1832" y="1550"/>
                  </a:lnTo>
                  <a:lnTo>
                    <a:pt x="1832" y="1550"/>
                  </a:lnTo>
                  <a:lnTo>
                    <a:pt x="1832" y="1550"/>
                  </a:lnTo>
                  <a:lnTo>
                    <a:pt x="1832" y="1550"/>
                  </a:lnTo>
                  <a:lnTo>
                    <a:pt x="1828" y="1554"/>
                  </a:lnTo>
                  <a:lnTo>
                    <a:pt x="1828" y="1554"/>
                  </a:lnTo>
                  <a:lnTo>
                    <a:pt x="1826" y="1556"/>
                  </a:lnTo>
                  <a:lnTo>
                    <a:pt x="1826" y="1556"/>
                  </a:lnTo>
                  <a:lnTo>
                    <a:pt x="1826" y="1558"/>
                  </a:lnTo>
                  <a:lnTo>
                    <a:pt x="1826" y="1558"/>
                  </a:lnTo>
                  <a:lnTo>
                    <a:pt x="1824" y="1560"/>
                  </a:lnTo>
                  <a:lnTo>
                    <a:pt x="1824" y="1560"/>
                  </a:lnTo>
                  <a:lnTo>
                    <a:pt x="1822" y="1562"/>
                  </a:lnTo>
                  <a:lnTo>
                    <a:pt x="1822" y="1562"/>
                  </a:lnTo>
                  <a:lnTo>
                    <a:pt x="1820" y="1564"/>
                  </a:lnTo>
                  <a:lnTo>
                    <a:pt x="1820" y="1564"/>
                  </a:lnTo>
                  <a:lnTo>
                    <a:pt x="1818" y="1566"/>
                  </a:lnTo>
                  <a:lnTo>
                    <a:pt x="1818" y="1566"/>
                  </a:lnTo>
                  <a:lnTo>
                    <a:pt x="1816" y="1570"/>
                  </a:lnTo>
                  <a:lnTo>
                    <a:pt x="1816" y="1570"/>
                  </a:lnTo>
                  <a:lnTo>
                    <a:pt x="1814" y="1572"/>
                  </a:lnTo>
                  <a:lnTo>
                    <a:pt x="1814" y="1572"/>
                  </a:lnTo>
                  <a:lnTo>
                    <a:pt x="1814" y="1572"/>
                  </a:lnTo>
                  <a:lnTo>
                    <a:pt x="1814" y="1572"/>
                  </a:lnTo>
                  <a:lnTo>
                    <a:pt x="1810" y="1574"/>
                  </a:lnTo>
                  <a:lnTo>
                    <a:pt x="1806" y="1580"/>
                  </a:lnTo>
                  <a:lnTo>
                    <a:pt x="1806" y="1580"/>
                  </a:lnTo>
                  <a:lnTo>
                    <a:pt x="1804" y="1584"/>
                  </a:lnTo>
                  <a:lnTo>
                    <a:pt x="1804" y="1584"/>
                  </a:lnTo>
                  <a:lnTo>
                    <a:pt x="1804" y="1584"/>
                  </a:lnTo>
                  <a:lnTo>
                    <a:pt x="1804" y="1584"/>
                  </a:lnTo>
                  <a:lnTo>
                    <a:pt x="1802" y="1586"/>
                  </a:lnTo>
                  <a:lnTo>
                    <a:pt x="1802" y="1586"/>
                  </a:lnTo>
                  <a:lnTo>
                    <a:pt x="1800" y="1588"/>
                  </a:lnTo>
                  <a:lnTo>
                    <a:pt x="1800" y="1588"/>
                  </a:lnTo>
                  <a:lnTo>
                    <a:pt x="1798" y="1590"/>
                  </a:lnTo>
                  <a:lnTo>
                    <a:pt x="1798" y="1590"/>
                  </a:lnTo>
                  <a:lnTo>
                    <a:pt x="1796" y="1592"/>
                  </a:lnTo>
                  <a:lnTo>
                    <a:pt x="1796" y="1592"/>
                  </a:lnTo>
                  <a:lnTo>
                    <a:pt x="1796" y="1592"/>
                  </a:lnTo>
                  <a:lnTo>
                    <a:pt x="1796" y="1592"/>
                  </a:lnTo>
                  <a:lnTo>
                    <a:pt x="1794" y="1592"/>
                  </a:lnTo>
                  <a:lnTo>
                    <a:pt x="1792" y="1594"/>
                  </a:lnTo>
                  <a:lnTo>
                    <a:pt x="1792" y="1594"/>
                  </a:lnTo>
                  <a:lnTo>
                    <a:pt x="1788" y="1600"/>
                  </a:lnTo>
                  <a:lnTo>
                    <a:pt x="1788" y="1600"/>
                  </a:lnTo>
                  <a:lnTo>
                    <a:pt x="1786" y="1602"/>
                  </a:lnTo>
                  <a:lnTo>
                    <a:pt x="1786" y="1602"/>
                  </a:lnTo>
                  <a:lnTo>
                    <a:pt x="1786" y="1604"/>
                  </a:lnTo>
                  <a:lnTo>
                    <a:pt x="1786" y="1604"/>
                  </a:lnTo>
                  <a:lnTo>
                    <a:pt x="1784" y="1608"/>
                  </a:lnTo>
                  <a:lnTo>
                    <a:pt x="1784" y="1608"/>
                  </a:lnTo>
                  <a:lnTo>
                    <a:pt x="1782" y="1610"/>
                  </a:lnTo>
                  <a:lnTo>
                    <a:pt x="1782" y="1610"/>
                  </a:lnTo>
                  <a:lnTo>
                    <a:pt x="1782" y="1612"/>
                  </a:lnTo>
                  <a:lnTo>
                    <a:pt x="1782" y="1612"/>
                  </a:lnTo>
                  <a:lnTo>
                    <a:pt x="1778" y="1616"/>
                  </a:lnTo>
                  <a:lnTo>
                    <a:pt x="1778" y="1616"/>
                  </a:lnTo>
                  <a:lnTo>
                    <a:pt x="1776" y="1618"/>
                  </a:lnTo>
                  <a:lnTo>
                    <a:pt x="1776" y="1618"/>
                  </a:lnTo>
                  <a:lnTo>
                    <a:pt x="1776" y="1620"/>
                  </a:lnTo>
                  <a:lnTo>
                    <a:pt x="1776" y="1620"/>
                  </a:lnTo>
                  <a:lnTo>
                    <a:pt x="1774" y="1622"/>
                  </a:lnTo>
                  <a:lnTo>
                    <a:pt x="1774" y="1622"/>
                  </a:lnTo>
                  <a:lnTo>
                    <a:pt x="1770" y="1626"/>
                  </a:lnTo>
                  <a:lnTo>
                    <a:pt x="1770" y="1626"/>
                  </a:lnTo>
                  <a:lnTo>
                    <a:pt x="1768" y="1630"/>
                  </a:lnTo>
                  <a:lnTo>
                    <a:pt x="1768" y="1630"/>
                  </a:lnTo>
                  <a:lnTo>
                    <a:pt x="1768" y="1630"/>
                  </a:lnTo>
                  <a:lnTo>
                    <a:pt x="1768" y="1630"/>
                  </a:lnTo>
                  <a:lnTo>
                    <a:pt x="1766" y="1634"/>
                  </a:lnTo>
                  <a:lnTo>
                    <a:pt x="1766" y="1634"/>
                  </a:lnTo>
                  <a:lnTo>
                    <a:pt x="1766" y="1636"/>
                  </a:lnTo>
                  <a:lnTo>
                    <a:pt x="1766" y="1636"/>
                  </a:lnTo>
                  <a:lnTo>
                    <a:pt x="1764" y="1636"/>
                  </a:lnTo>
                  <a:lnTo>
                    <a:pt x="1764" y="1636"/>
                  </a:lnTo>
                  <a:lnTo>
                    <a:pt x="1762" y="1640"/>
                  </a:lnTo>
                  <a:lnTo>
                    <a:pt x="1762" y="1640"/>
                  </a:lnTo>
                  <a:lnTo>
                    <a:pt x="1760" y="1644"/>
                  </a:lnTo>
                  <a:lnTo>
                    <a:pt x="1760" y="1646"/>
                  </a:lnTo>
                  <a:lnTo>
                    <a:pt x="1760" y="1646"/>
                  </a:lnTo>
                  <a:lnTo>
                    <a:pt x="1760" y="1648"/>
                  </a:lnTo>
                  <a:lnTo>
                    <a:pt x="1760" y="1648"/>
                  </a:lnTo>
                  <a:lnTo>
                    <a:pt x="1760" y="1650"/>
                  </a:lnTo>
                  <a:lnTo>
                    <a:pt x="1760" y="1650"/>
                  </a:lnTo>
                  <a:lnTo>
                    <a:pt x="1758" y="1652"/>
                  </a:lnTo>
                  <a:lnTo>
                    <a:pt x="1758" y="1652"/>
                  </a:lnTo>
                  <a:lnTo>
                    <a:pt x="1758" y="1656"/>
                  </a:lnTo>
                  <a:lnTo>
                    <a:pt x="1758" y="1656"/>
                  </a:lnTo>
                  <a:lnTo>
                    <a:pt x="1754" y="1660"/>
                  </a:lnTo>
                  <a:lnTo>
                    <a:pt x="1754" y="1660"/>
                  </a:lnTo>
                  <a:lnTo>
                    <a:pt x="1752" y="1660"/>
                  </a:lnTo>
                  <a:lnTo>
                    <a:pt x="1752" y="1660"/>
                  </a:lnTo>
                  <a:lnTo>
                    <a:pt x="1748" y="1662"/>
                  </a:lnTo>
                  <a:lnTo>
                    <a:pt x="1748" y="1662"/>
                  </a:lnTo>
                  <a:lnTo>
                    <a:pt x="1746" y="1664"/>
                  </a:lnTo>
                  <a:lnTo>
                    <a:pt x="1746" y="1664"/>
                  </a:lnTo>
                  <a:lnTo>
                    <a:pt x="1746" y="1666"/>
                  </a:lnTo>
                  <a:lnTo>
                    <a:pt x="1746" y="1666"/>
                  </a:lnTo>
                  <a:lnTo>
                    <a:pt x="1742" y="1668"/>
                  </a:lnTo>
                  <a:lnTo>
                    <a:pt x="1742" y="1668"/>
                  </a:lnTo>
                  <a:lnTo>
                    <a:pt x="1742" y="1670"/>
                  </a:lnTo>
                  <a:lnTo>
                    <a:pt x="1742" y="1670"/>
                  </a:lnTo>
                  <a:lnTo>
                    <a:pt x="1740" y="1670"/>
                  </a:lnTo>
                  <a:lnTo>
                    <a:pt x="1740" y="1670"/>
                  </a:lnTo>
                  <a:lnTo>
                    <a:pt x="1738" y="1670"/>
                  </a:lnTo>
                  <a:lnTo>
                    <a:pt x="1734" y="1672"/>
                  </a:lnTo>
                  <a:lnTo>
                    <a:pt x="1734" y="1672"/>
                  </a:lnTo>
                  <a:lnTo>
                    <a:pt x="1732" y="1676"/>
                  </a:lnTo>
                  <a:lnTo>
                    <a:pt x="1732" y="1676"/>
                  </a:lnTo>
                  <a:lnTo>
                    <a:pt x="1732" y="1678"/>
                  </a:lnTo>
                  <a:lnTo>
                    <a:pt x="1732" y="1678"/>
                  </a:lnTo>
                  <a:lnTo>
                    <a:pt x="1730" y="1682"/>
                  </a:lnTo>
                  <a:lnTo>
                    <a:pt x="1730" y="1682"/>
                  </a:lnTo>
                  <a:lnTo>
                    <a:pt x="1730" y="1684"/>
                  </a:lnTo>
                  <a:lnTo>
                    <a:pt x="1730" y="1684"/>
                  </a:lnTo>
                  <a:lnTo>
                    <a:pt x="1728" y="1686"/>
                  </a:lnTo>
                  <a:lnTo>
                    <a:pt x="1728" y="1686"/>
                  </a:lnTo>
                  <a:lnTo>
                    <a:pt x="1726" y="1688"/>
                  </a:lnTo>
                  <a:lnTo>
                    <a:pt x="1726" y="1688"/>
                  </a:lnTo>
                  <a:lnTo>
                    <a:pt x="1724" y="1692"/>
                  </a:lnTo>
                  <a:lnTo>
                    <a:pt x="1724" y="1692"/>
                  </a:lnTo>
                  <a:lnTo>
                    <a:pt x="1724" y="1692"/>
                  </a:lnTo>
                  <a:lnTo>
                    <a:pt x="1722" y="1696"/>
                  </a:lnTo>
                  <a:lnTo>
                    <a:pt x="1722" y="1696"/>
                  </a:lnTo>
                  <a:lnTo>
                    <a:pt x="1720" y="1696"/>
                  </a:lnTo>
                  <a:lnTo>
                    <a:pt x="1720" y="1696"/>
                  </a:lnTo>
                  <a:lnTo>
                    <a:pt x="1718" y="1700"/>
                  </a:lnTo>
                  <a:lnTo>
                    <a:pt x="1718" y="1700"/>
                  </a:lnTo>
                  <a:lnTo>
                    <a:pt x="1716" y="1702"/>
                  </a:lnTo>
                  <a:lnTo>
                    <a:pt x="1716" y="1702"/>
                  </a:lnTo>
                  <a:lnTo>
                    <a:pt x="1714" y="1706"/>
                  </a:lnTo>
                  <a:lnTo>
                    <a:pt x="1714" y="1706"/>
                  </a:lnTo>
                  <a:lnTo>
                    <a:pt x="1712" y="1708"/>
                  </a:lnTo>
                  <a:lnTo>
                    <a:pt x="1712" y="1708"/>
                  </a:lnTo>
                  <a:lnTo>
                    <a:pt x="1712" y="1708"/>
                  </a:lnTo>
                  <a:lnTo>
                    <a:pt x="1712" y="1708"/>
                  </a:lnTo>
                  <a:lnTo>
                    <a:pt x="1708" y="1712"/>
                  </a:lnTo>
                  <a:lnTo>
                    <a:pt x="1708" y="1712"/>
                  </a:lnTo>
                  <a:lnTo>
                    <a:pt x="1706" y="1718"/>
                  </a:lnTo>
                  <a:lnTo>
                    <a:pt x="1706" y="1718"/>
                  </a:lnTo>
                  <a:lnTo>
                    <a:pt x="1706" y="1718"/>
                  </a:lnTo>
                  <a:lnTo>
                    <a:pt x="1706" y="1718"/>
                  </a:lnTo>
                  <a:lnTo>
                    <a:pt x="1702" y="1720"/>
                  </a:lnTo>
                  <a:lnTo>
                    <a:pt x="1702" y="1720"/>
                  </a:lnTo>
                  <a:lnTo>
                    <a:pt x="1700" y="1722"/>
                  </a:lnTo>
                  <a:lnTo>
                    <a:pt x="1700" y="1722"/>
                  </a:lnTo>
                  <a:lnTo>
                    <a:pt x="1698" y="1724"/>
                  </a:lnTo>
                  <a:lnTo>
                    <a:pt x="1698" y="1724"/>
                  </a:lnTo>
                  <a:lnTo>
                    <a:pt x="1698" y="1724"/>
                  </a:lnTo>
                  <a:lnTo>
                    <a:pt x="1698" y="1724"/>
                  </a:lnTo>
                  <a:lnTo>
                    <a:pt x="1696" y="1726"/>
                  </a:lnTo>
                  <a:lnTo>
                    <a:pt x="1696" y="1726"/>
                  </a:lnTo>
                  <a:lnTo>
                    <a:pt x="1692" y="1730"/>
                  </a:lnTo>
                  <a:lnTo>
                    <a:pt x="1692" y="1730"/>
                  </a:lnTo>
                  <a:lnTo>
                    <a:pt x="1692" y="1732"/>
                  </a:lnTo>
                  <a:lnTo>
                    <a:pt x="1692" y="1732"/>
                  </a:lnTo>
                  <a:lnTo>
                    <a:pt x="1690" y="1734"/>
                  </a:lnTo>
                  <a:lnTo>
                    <a:pt x="1690" y="1734"/>
                  </a:lnTo>
                  <a:lnTo>
                    <a:pt x="1688" y="1738"/>
                  </a:lnTo>
                  <a:lnTo>
                    <a:pt x="1688" y="1738"/>
                  </a:lnTo>
                  <a:lnTo>
                    <a:pt x="1688" y="1740"/>
                  </a:lnTo>
                  <a:lnTo>
                    <a:pt x="1688" y="1740"/>
                  </a:lnTo>
                  <a:lnTo>
                    <a:pt x="1686" y="1744"/>
                  </a:lnTo>
                  <a:lnTo>
                    <a:pt x="1686" y="1744"/>
                  </a:lnTo>
                  <a:lnTo>
                    <a:pt x="1682" y="1750"/>
                  </a:lnTo>
                  <a:lnTo>
                    <a:pt x="1682" y="1750"/>
                  </a:lnTo>
                  <a:lnTo>
                    <a:pt x="1682" y="1750"/>
                  </a:lnTo>
                  <a:lnTo>
                    <a:pt x="1680" y="1752"/>
                  </a:lnTo>
                  <a:lnTo>
                    <a:pt x="1680" y="1752"/>
                  </a:lnTo>
                  <a:lnTo>
                    <a:pt x="1678" y="1752"/>
                  </a:lnTo>
                  <a:lnTo>
                    <a:pt x="1678" y="1752"/>
                  </a:lnTo>
                  <a:lnTo>
                    <a:pt x="1670" y="1760"/>
                  </a:lnTo>
                  <a:lnTo>
                    <a:pt x="1670" y="1760"/>
                  </a:lnTo>
                  <a:close/>
                  <a:moveTo>
                    <a:pt x="1240" y="1398"/>
                  </a:moveTo>
                  <a:lnTo>
                    <a:pt x="1240" y="1398"/>
                  </a:lnTo>
                  <a:lnTo>
                    <a:pt x="1238" y="1400"/>
                  </a:lnTo>
                  <a:lnTo>
                    <a:pt x="1238" y="1400"/>
                  </a:lnTo>
                  <a:lnTo>
                    <a:pt x="1236" y="1404"/>
                  </a:lnTo>
                  <a:lnTo>
                    <a:pt x="1236" y="1404"/>
                  </a:lnTo>
                  <a:lnTo>
                    <a:pt x="1236" y="1408"/>
                  </a:lnTo>
                  <a:lnTo>
                    <a:pt x="1236" y="1408"/>
                  </a:lnTo>
                  <a:lnTo>
                    <a:pt x="1236" y="1410"/>
                  </a:lnTo>
                  <a:lnTo>
                    <a:pt x="1236" y="1410"/>
                  </a:lnTo>
                  <a:lnTo>
                    <a:pt x="1236" y="1412"/>
                  </a:lnTo>
                  <a:lnTo>
                    <a:pt x="1236" y="1412"/>
                  </a:lnTo>
                  <a:lnTo>
                    <a:pt x="1236" y="1416"/>
                  </a:lnTo>
                  <a:lnTo>
                    <a:pt x="1236" y="1416"/>
                  </a:lnTo>
                  <a:lnTo>
                    <a:pt x="1234" y="1418"/>
                  </a:lnTo>
                  <a:lnTo>
                    <a:pt x="1234" y="1418"/>
                  </a:lnTo>
                  <a:lnTo>
                    <a:pt x="1234" y="1422"/>
                  </a:lnTo>
                  <a:lnTo>
                    <a:pt x="1234" y="1422"/>
                  </a:lnTo>
                  <a:lnTo>
                    <a:pt x="1234" y="1426"/>
                  </a:lnTo>
                  <a:lnTo>
                    <a:pt x="1234" y="1426"/>
                  </a:lnTo>
                  <a:lnTo>
                    <a:pt x="1234" y="1428"/>
                  </a:lnTo>
                  <a:lnTo>
                    <a:pt x="1234" y="1434"/>
                  </a:lnTo>
                  <a:lnTo>
                    <a:pt x="1234" y="1434"/>
                  </a:lnTo>
                  <a:lnTo>
                    <a:pt x="1232" y="1434"/>
                  </a:lnTo>
                  <a:lnTo>
                    <a:pt x="1232" y="1434"/>
                  </a:lnTo>
                  <a:lnTo>
                    <a:pt x="1232" y="1438"/>
                  </a:lnTo>
                  <a:lnTo>
                    <a:pt x="1232" y="1438"/>
                  </a:lnTo>
                  <a:lnTo>
                    <a:pt x="1232" y="1442"/>
                  </a:lnTo>
                  <a:lnTo>
                    <a:pt x="1232" y="1442"/>
                  </a:lnTo>
                  <a:lnTo>
                    <a:pt x="1232" y="1444"/>
                  </a:lnTo>
                  <a:lnTo>
                    <a:pt x="1232" y="1450"/>
                  </a:lnTo>
                  <a:lnTo>
                    <a:pt x="1232" y="1450"/>
                  </a:lnTo>
                  <a:lnTo>
                    <a:pt x="1230" y="1452"/>
                  </a:lnTo>
                  <a:lnTo>
                    <a:pt x="1230" y="1452"/>
                  </a:lnTo>
                  <a:lnTo>
                    <a:pt x="1228" y="1456"/>
                  </a:lnTo>
                  <a:lnTo>
                    <a:pt x="1228" y="1460"/>
                  </a:lnTo>
                  <a:lnTo>
                    <a:pt x="1228" y="1460"/>
                  </a:lnTo>
                  <a:lnTo>
                    <a:pt x="1228" y="1464"/>
                  </a:lnTo>
                  <a:lnTo>
                    <a:pt x="1228" y="1464"/>
                  </a:lnTo>
                  <a:lnTo>
                    <a:pt x="1228" y="1466"/>
                  </a:lnTo>
                  <a:lnTo>
                    <a:pt x="1228" y="1466"/>
                  </a:lnTo>
                  <a:lnTo>
                    <a:pt x="1226" y="1470"/>
                  </a:lnTo>
                  <a:lnTo>
                    <a:pt x="1226" y="1470"/>
                  </a:lnTo>
                  <a:lnTo>
                    <a:pt x="1226" y="1472"/>
                  </a:lnTo>
                  <a:lnTo>
                    <a:pt x="1226" y="1472"/>
                  </a:lnTo>
                  <a:lnTo>
                    <a:pt x="1226" y="1474"/>
                  </a:lnTo>
                  <a:lnTo>
                    <a:pt x="1226" y="1474"/>
                  </a:lnTo>
                  <a:lnTo>
                    <a:pt x="1224" y="1476"/>
                  </a:lnTo>
                  <a:lnTo>
                    <a:pt x="1224" y="1476"/>
                  </a:lnTo>
                  <a:lnTo>
                    <a:pt x="1224" y="1480"/>
                  </a:lnTo>
                  <a:lnTo>
                    <a:pt x="1224" y="1480"/>
                  </a:lnTo>
                  <a:lnTo>
                    <a:pt x="1222" y="1482"/>
                  </a:lnTo>
                  <a:lnTo>
                    <a:pt x="1222" y="1482"/>
                  </a:lnTo>
                  <a:lnTo>
                    <a:pt x="1222" y="1486"/>
                  </a:lnTo>
                  <a:lnTo>
                    <a:pt x="1222" y="1486"/>
                  </a:lnTo>
                  <a:lnTo>
                    <a:pt x="1222" y="1488"/>
                  </a:lnTo>
                  <a:lnTo>
                    <a:pt x="1222" y="1488"/>
                  </a:lnTo>
                  <a:lnTo>
                    <a:pt x="1222" y="1490"/>
                  </a:lnTo>
                  <a:lnTo>
                    <a:pt x="1222" y="1490"/>
                  </a:lnTo>
                  <a:lnTo>
                    <a:pt x="1220" y="1494"/>
                  </a:lnTo>
                  <a:lnTo>
                    <a:pt x="1220" y="1494"/>
                  </a:lnTo>
                  <a:lnTo>
                    <a:pt x="1220" y="1496"/>
                  </a:lnTo>
                  <a:lnTo>
                    <a:pt x="1218" y="1498"/>
                  </a:lnTo>
                  <a:lnTo>
                    <a:pt x="1218" y="1498"/>
                  </a:lnTo>
                  <a:lnTo>
                    <a:pt x="1218" y="1500"/>
                  </a:lnTo>
                  <a:lnTo>
                    <a:pt x="1218" y="1500"/>
                  </a:lnTo>
                  <a:lnTo>
                    <a:pt x="1216" y="1504"/>
                  </a:lnTo>
                  <a:lnTo>
                    <a:pt x="1216" y="1504"/>
                  </a:lnTo>
                  <a:lnTo>
                    <a:pt x="1216" y="1506"/>
                  </a:lnTo>
                  <a:lnTo>
                    <a:pt x="1216" y="1506"/>
                  </a:lnTo>
                  <a:lnTo>
                    <a:pt x="1214" y="1508"/>
                  </a:lnTo>
                  <a:lnTo>
                    <a:pt x="1214" y="1508"/>
                  </a:lnTo>
                  <a:lnTo>
                    <a:pt x="1214" y="1512"/>
                  </a:lnTo>
                  <a:lnTo>
                    <a:pt x="1214" y="1512"/>
                  </a:lnTo>
                  <a:lnTo>
                    <a:pt x="1214" y="1514"/>
                  </a:lnTo>
                  <a:lnTo>
                    <a:pt x="1214" y="1514"/>
                  </a:lnTo>
                  <a:lnTo>
                    <a:pt x="1212" y="1516"/>
                  </a:lnTo>
                  <a:lnTo>
                    <a:pt x="1212" y="1516"/>
                  </a:lnTo>
                  <a:lnTo>
                    <a:pt x="1210" y="1520"/>
                  </a:lnTo>
                  <a:lnTo>
                    <a:pt x="1210" y="1520"/>
                  </a:lnTo>
                  <a:lnTo>
                    <a:pt x="1210" y="1524"/>
                  </a:lnTo>
                  <a:lnTo>
                    <a:pt x="1210" y="1524"/>
                  </a:lnTo>
                  <a:lnTo>
                    <a:pt x="1210" y="1526"/>
                  </a:lnTo>
                  <a:lnTo>
                    <a:pt x="1210" y="1526"/>
                  </a:lnTo>
                  <a:lnTo>
                    <a:pt x="1210" y="1526"/>
                  </a:lnTo>
                  <a:lnTo>
                    <a:pt x="1210" y="1526"/>
                  </a:lnTo>
                  <a:lnTo>
                    <a:pt x="1208" y="1530"/>
                  </a:lnTo>
                  <a:lnTo>
                    <a:pt x="1208" y="1530"/>
                  </a:lnTo>
                  <a:lnTo>
                    <a:pt x="1208" y="1534"/>
                  </a:lnTo>
                  <a:lnTo>
                    <a:pt x="1208" y="1536"/>
                  </a:lnTo>
                  <a:lnTo>
                    <a:pt x="1208" y="1536"/>
                  </a:lnTo>
                  <a:lnTo>
                    <a:pt x="1208" y="1540"/>
                  </a:lnTo>
                  <a:lnTo>
                    <a:pt x="1208" y="1540"/>
                  </a:lnTo>
                  <a:lnTo>
                    <a:pt x="1208" y="1542"/>
                  </a:lnTo>
                  <a:lnTo>
                    <a:pt x="1208" y="1542"/>
                  </a:lnTo>
                  <a:lnTo>
                    <a:pt x="1208" y="1544"/>
                  </a:lnTo>
                  <a:lnTo>
                    <a:pt x="1208" y="1544"/>
                  </a:lnTo>
                  <a:lnTo>
                    <a:pt x="1208" y="1548"/>
                  </a:lnTo>
                  <a:lnTo>
                    <a:pt x="1208" y="1548"/>
                  </a:lnTo>
                  <a:lnTo>
                    <a:pt x="1208" y="1550"/>
                  </a:lnTo>
                  <a:lnTo>
                    <a:pt x="1208" y="1550"/>
                  </a:lnTo>
                  <a:lnTo>
                    <a:pt x="1208" y="1554"/>
                  </a:lnTo>
                  <a:lnTo>
                    <a:pt x="1208" y="1554"/>
                  </a:lnTo>
                  <a:lnTo>
                    <a:pt x="1208" y="1558"/>
                  </a:lnTo>
                  <a:lnTo>
                    <a:pt x="1208" y="1558"/>
                  </a:lnTo>
                  <a:lnTo>
                    <a:pt x="1208" y="1562"/>
                  </a:lnTo>
                  <a:lnTo>
                    <a:pt x="1208" y="1562"/>
                  </a:lnTo>
                  <a:lnTo>
                    <a:pt x="1206" y="1564"/>
                  </a:lnTo>
                  <a:lnTo>
                    <a:pt x="1206" y="1564"/>
                  </a:lnTo>
                  <a:lnTo>
                    <a:pt x="1206" y="1564"/>
                  </a:lnTo>
                  <a:lnTo>
                    <a:pt x="1206" y="1564"/>
                  </a:lnTo>
                  <a:lnTo>
                    <a:pt x="1202" y="1568"/>
                  </a:lnTo>
                  <a:lnTo>
                    <a:pt x="1202" y="1568"/>
                  </a:lnTo>
                  <a:lnTo>
                    <a:pt x="1202" y="1568"/>
                  </a:lnTo>
                  <a:lnTo>
                    <a:pt x="1202" y="1568"/>
                  </a:lnTo>
                  <a:lnTo>
                    <a:pt x="1200" y="1572"/>
                  </a:lnTo>
                  <a:lnTo>
                    <a:pt x="1200" y="1572"/>
                  </a:lnTo>
                  <a:lnTo>
                    <a:pt x="1198" y="1578"/>
                  </a:lnTo>
                  <a:lnTo>
                    <a:pt x="1198" y="1578"/>
                  </a:lnTo>
                  <a:lnTo>
                    <a:pt x="1200" y="1580"/>
                  </a:lnTo>
                  <a:lnTo>
                    <a:pt x="1200" y="1580"/>
                  </a:lnTo>
                  <a:lnTo>
                    <a:pt x="1200" y="1584"/>
                  </a:lnTo>
                  <a:lnTo>
                    <a:pt x="1200" y="1586"/>
                  </a:lnTo>
                  <a:lnTo>
                    <a:pt x="1200" y="1586"/>
                  </a:lnTo>
                  <a:lnTo>
                    <a:pt x="1200" y="1590"/>
                  </a:lnTo>
                  <a:lnTo>
                    <a:pt x="1200" y="1590"/>
                  </a:lnTo>
                  <a:lnTo>
                    <a:pt x="1200" y="1592"/>
                  </a:lnTo>
                  <a:lnTo>
                    <a:pt x="1200" y="1592"/>
                  </a:lnTo>
                  <a:lnTo>
                    <a:pt x="1200" y="1596"/>
                  </a:lnTo>
                  <a:lnTo>
                    <a:pt x="1200" y="1596"/>
                  </a:lnTo>
                  <a:lnTo>
                    <a:pt x="1198" y="1600"/>
                  </a:lnTo>
                  <a:lnTo>
                    <a:pt x="1198" y="1600"/>
                  </a:lnTo>
                  <a:lnTo>
                    <a:pt x="1198" y="1600"/>
                  </a:lnTo>
                  <a:lnTo>
                    <a:pt x="1196" y="1604"/>
                  </a:lnTo>
                  <a:lnTo>
                    <a:pt x="1196" y="1604"/>
                  </a:lnTo>
                  <a:lnTo>
                    <a:pt x="1194" y="1610"/>
                  </a:lnTo>
                  <a:lnTo>
                    <a:pt x="1194" y="1610"/>
                  </a:lnTo>
                  <a:lnTo>
                    <a:pt x="1194" y="1612"/>
                  </a:lnTo>
                  <a:lnTo>
                    <a:pt x="1194" y="1612"/>
                  </a:lnTo>
                  <a:lnTo>
                    <a:pt x="1194" y="1614"/>
                  </a:lnTo>
                  <a:lnTo>
                    <a:pt x="1194" y="1614"/>
                  </a:lnTo>
                  <a:lnTo>
                    <a:pt x="1192" y="1618"/>
                  </a:lnTo>
                  <a:lnTo>
                    <a:pt x="1192" y="1618"/>
                  </a:lnTo>
                  <a:lnTo>
                    <a:pt x="1192" y="1622"/>
                  </a:lnTo>
                  <a:lnTo>
                    <a:pt x="1192" y="1624"/>
                  </a:lnTo>
                  <a:lnTo>
                    <a:pt x="1192" y="1624"/>
                  </a:lnTo>
                  <a:lnTo>
                    <a:pt x="1192" y="1628"/>
                  </a:lnTo>
                  <a:lnTo>
                    <a:pt x="1192" y="1628"/>
                  </a:lnTo>
                  <a:lnTo>
                    <a:pt x="1192" y="1630"/>
                  </a:lnTo>
                  <a:lnTo>
                    <a:pt x="1192" y="1630"/>
                  </a:lnTo>
                  <a:lnTo>
                    <a:pt x="1192" y="1632"/>
                  </a:lnTo>
                  <a:lnTo>
                    <a:pt x="1192" y="1632"/>
                  </a:lnTo>
                  <a:lnTo>
                    <a:pt x="1190" y="1636"/>
                  </a:lnTo>
                  <a:lnTo>
                    <a:pt x="1190" y="1636"/>
                  </a:lnTo>
                  <a:lnTo>
                    <a:pt x="1190" y="1642"/>
                  </a:lnTo>
                  <a:lnTo>
                    <a:pt x="1190" y="1642"/>
                  </a:lnTo>
                  <a:lnTo>
                    <a:pt x="1192" y="1646"/>
                  </a:lnTo>
                  <a:lnTo>
                    <a:pt x="1192" y="1646"/>
                  </a:lnTo>
                  <a:lnTo>
                    <a:pt x="1192" y="1648"/>
                  </a:lnTo>
                  <a:lnTo>
                    <a:pt x="1192" y="1648"/>
                  </a:lnTo>
                  <a:lnTo>
                    <a:pt x="1190" y="1650"/>
                  </a:lnTo>
                  <a:lnTo>
                    <a:pt x="1190" y="1650"/>
                  </a:lnTo>
                  <a:lnTo>
                    <a:pt x="1188" y="1652"/>
                  </a:lnTo>
                  <a:lnTo>
                    <a:pt x="1188" y="1652"/>
                  </a:lnTo>
                  <a:lnTo>
                    <a:pt x="1188" y="1656"/>
                  </a:lnTo>
                  <a:lnTo>
                    <a:pt x="1188" y="1656"/>
                  </a:lnTo>
                  <a:lnTo>
                    <a:pt x="1186" y="1658"/>
                  </a:lnTo>
                  <a:lnTo>
                    <a:pt x="1186" y="1658"/>
                  </a:lnTo>
                  <a:lnTo>
                    <a:pt x="1186" y="1660"/>
                  </a:lnTo>
                  <a:lnTo>
                    <a:pt x="1186" y="1660"/>
                  </a:lnTo>
                  <a:lnTo>
                    <a:pt x="1184" y="1664"/>
                  </a:lnTo>
                  <a:lnTo>
                    <a:pt x="1184" y="1666"/>
                  </a:lnTo>
                  <a:lnTo>
                    <a:pt x="1184" y="1666"/>
                  </a:lnTo>
                  <a:lnTo>
                    <a:pt x="1182" y="1670"/>
                  </a:lnTo>
                  <a:lnTo>
                    <a:pt x="1182" y="1670"/>
                  </a:lnTo>
                  <a:lnTo>
                    <a:pt x="1182" y="1672"/>
                  </a:lnTo>
                  <a:lnTo>
                    <a:pt x="1182" y="1672"/>
                  </a:lnTo>
                  <a:lnTo>
                    <a:pt x="1180" y="1674"/>
                  </a:lnTo>
                  <a:lnTo>
                    <a:pt x="1180" y="1674"/>
                  </a:lnTo>
                  <a:lnTo>
                    <a:pt x="1180" y="1676"/>
                  </a:lnTo>
                  <a:lnTo>
                    <a:pt x="1180" y="1676"/>
                  </a:lnTo>
                  <a:lnTo>
                    <a:pt x="1178" y="1680"/>
                  </a:lnTo>
                  <a:lnTo>
                    <a:pt x="1178" y="1680"/>
                  </a:lnTo>
                  <a:lnTo>
                    <a:pt x="1176" y="1686"/>
                  </a:lnTo>
                  <a:lnTo>
                    <a:pt x="1176" y="1686"/>
                  </a:lnTo>
                  <a:lnTo>
                    <a:pt x="1176" y="1688"/>
                  </a:lnTo>
                  <a:lnTo>
                    <a:pt x="1176" y="1688"/>
                  </a:lnTo>
                  <a:lnTo>
                    <a:pt x="1176" y="1692"/>
                  </a:lnTo>
                  <a:lnTo>
                    <a:pt x="1176" y="1692"/>
                  </a:lnTo>
                  <a:lnTo>
                    <a:pt x="1176" y="1696"/>
                  </a:lnTo>
                  <a:lnTo>
                    <a:pt x="1176" y="1696"/>
                  </a:lnTo>
                  <a:lnTo>
                    <a:pt x="1176" y="1698"/>
                  </a:lnTo>
                  <a:lnTo>
                    <a:pt x="1176" y="1698"/>
                  </a:lnTo>
                  <a:lnTo>
                    <a:pt x="1176" y="1700"/>
                  </a:lnTo>
                  <a:lnTo>
                    <a:pt x="1176" y="1700"/>
                  </a:lnTo>
                  <a:lnTo>
                    <a:pt x="1176" y="1704"/>
                  </a:lnTo>
                  <a:lnTo>
                    <a:pt x="1176" y="1704"/>
                  </a:lnTo>
                  <a:lnTo>
                    <a:pt x="1176" y="1706"/>
                  </a:lnTo>
                  <a:lnTo>
                    <a:pt x="1176" y="1706"/>
                  </a:lnTo>
                  <a:lnTo>
                    <a:pt x="1176" y="1708"/>
                  </a:lnTo>
                  <a:lnTo>
                    <a:pt x="1176" y="1708"/>
                  </a:lnTo>
                  <a:lnTo>
                    <a:pt x="1174" y="1712"/>
                  </a:lnTo>
                  <a:lnTo>
                    <a:pt x="1174" y="1712"/>
                  </a:lnTo>
                  <a:lnTo>
                    <a:pt x="1174" y="1714"/>
                  </a:lnTo>
                  <a:lnTo>
                    <a:pt x="1174" y="1714"/>
                  </a:lnTo>
                  <a:lnTo>
                    <a:pt x="1172" y="1716"/>
                  </a:lnTo>
                  <a:lnTo>
                    <a:pt x="1170" y="1720"/>
                  </a:lnTo>
                  <a:lnTo>
                    <a:pt x="1170" y="1720"/>
                  </a:lnTo>
                  <a:lnTo>
                    <a:pt x="1170" y="1724"/>
                  </a:lnTo>
                  <a:lnTo>
                    <a:pt x="1170" y="1724"/>
                  </a:lnTo>
                  <a:lnTo>
                    <a:pt x="1170" y="1726"/>
                  </a:lnTo>
                  <a:lnTo>
                    <a:pt x="1170" y="1726"/>
                  </a:lnTo>
                  <a:lnTo>
                    <a:pt x="1172" y="1728"/>
                  </a:lnTo>
                  <a:lnTo>
                    <a:pt x="1172" y="1728"/>
                  </a:lnTo>
                  <a:lnTo>
                    <a:pt x="1172" y="1732"/>
                  </a:lnTo>
                  <a:lnTo>
                    <a:pt x="1172" y="1732"/>
                  </a:lnTo>
                  <a:lnTo>
                    <a:pt x="1172" y="1734"/>
                  </a:lnTo>
                  <a:lnTo>
                    <a:pt x="1172" y="1734"/>
                  </a:lnTo>
                  <a:lnTo>
                    <a:pt x="1172" y="1736"/>
                  </a:lnTo>
                  <a:lnTo>
                    <a:pt x="1172" y="1736"/>
                  </a:lnTo>
                  <a:lnTo>
                    <a:pt x="1170" y="1742"/>
                  </a:lnTo>
                  <a:lnTo>
                    <a:pt x="1170" y="1742"/>
                  </a:lnTo>
                  <a:lnTo>
                    <a:pt x="1170" y="1742"/>
                  </a:lnTo>
                  <a:lnTo>
                    <a:pt x="1170" y="1742"/>
                  </a:lnTo>
                  <a:lnTo>
                    <a:pt x="1168" y="1744"/>
                  </a:lnTo>
                  <a:lnTo>
                    <a:pt x="1166" y="1748"/>
                  </a:lnTo>
                  <a:lnTo>
                    <a:pt x="1166" y="1748"/>
                  </a:lnTo>
                  <a:lnTo>
                    <a:pt x="1166" y="1752"/>
                  </a:lnTo>
                  <a:lnTo>
                    <a:pt x="1166" y="1752"/>
                  </a:lnTo>
                  <a:lnTo>
                    <a:pt x="1166" y="1754"/>
                  </a:lnTo>
                  <a:lnTo>
                    <a:pt x="1166" y="1754"/>
                  </a:lnTo>
                  <a:lnTo>
                    <a:pt x="1166" y="1760"/>
                  </a:lnTo>
                  <a:lnTo>
                    <a:pt x="1166" y="1760"/>
                  </a:lnTo>
                  <a:lnTo>
                    <a:pt x="1166" y="1762"/>
                  </a:lnTo>
                  <a:lnTo>
                    <a:pt x="1166" y="1762"/>
                  </a:lnTo>
                  <a:lnTo>
                    <a:pt x="1164" y="1764"/>
                  </a:lnTo>
                  <a:lnTo>
                    <a:pt x="1164" y="1764"/>
                  </a:lnTo>
                  <a:lnTo>
                    <a:pt x="1164" y="1768"/>
                  </a:lnTo>
                  <a:lnTo>
                    <a:pt x="1164" y="1768"/>
                  </a:lnTo>
                  <a:lnTo>
                    <a:pt x="1164" y="1774"/>
                  </a:lnTo>
                  <a:lnTo>
                    <a:pt x="1164" y="1774"/>
                  </a:lnTo>
                  <a:lnTo>
                    <a:pt x="1164" y="1776"/>
                  </a:lnTo>
                  <a:lnTo>
                    <a:pt x="1164" y="1776"/>
                  </a:lnTo>
                  <a:lnTo>
                    <a:pt x="1162" y="1780"/>
                  </a:lnTo>
                  <a:lnTo>
                    <a:pt x="1162" y="1780"/>
                  </a:lnTo>
                  <a:lnTo>
                    <a:pt x="1162" y="1782"/>
                  </a:lnTo>
                  <a:lnTo>
                    <a:pt x="1162" y="1782"/>
                  </a:lnTo>
                  <a:lnTo>
                    <a:pt x="1160" y="1786"/>
                  </a:lnTo>
                  <a:lnTo>
                    <a:pt x="1160" y="1786"/>
                  </a:lnTo>
                  <a:lnTo>
                    <a:pt x="1158" y="1790"/>
                  </a:lnTo>
                  <a:lnTo>
                    <a:pt x="1158" y="1790"/>
                  </a:lnTo>
                  <a:lnTo>
                    <a:pt x="1156" y="1796"/>
                  </a:lnTo>
                  <a:lnTo>
                    <a:pt x="1156" y="1796"/>
                  </a:lnTo>
                  <a:lnTo>
                    <a:pt x="1154" y="1800"/>
                  </a:lnTo>
                  <a:lnTo>
                    <a:pt x="1154" y="1802"/>
                  </a:lnTo>
                  <a:lnTo>
                    <a:pt x="1154" y="1802"/>
                  </a:lnTo>
                  <a:lnTo>
                    <a:pt x="1154" y="1808"/>
                  </a:lnTo>
                  <a:lnTo>
                    <a:pt x="1154" y="1808"/>
                  </a:lnTo>
                  <a:lnTo>
                    <a:pt x="1154" y="1810"/>
                  </a:lnTo>
                  <a:lnTo>
                    <a:pt x="1154" y="1810"/>
                  </a:lnTo>
                  <a:lnTo>
                    <a:pt x="1154" y="1810"/>
                  </a:lnTo>
                  <a:lnTo>
                    <a:pt x="1154" y="1810"/>
                  </a:lnTo>
                  <a:lnTo>
                    <a:pt x="1152" y="1814"/>
                  </a:lnTo>
                  <a:lnTo>
                    <a:pt x="1152" y="1814"/>
                  </a:lnTo>
                  <a:lnTo>
                    <a:pt x="1150" y="1818"/>
                  </a:lnTo>
                  <a:lnTo>
                    <a:pt x="1150" y="1820"/>
                  </a:lnTo>
                  <a:lnTo>
                    <a:pt x="1150" y="1820"/>
                  </a:lnTo>
                  <a:lnTo>
                    <a:pt x="1150" y="1822"/>
                  </a:lnTo>
                  <a:lnTo>
                    <a:pt x="1150" y="1822"/>
                  </a:lnTo>
                  <a:lnTo>
                    <a:pt x="1148" y="1826"/>
                  </a:lnTo>
                  <a:lnTo>
                    <a:pt x="1148" y="1826"/>
                  </a:lnTo>
                  <a:lnTo>
                    <a:pt x="1148" y="1830"/>
                  </a:lnTo>
                  <a:lnTo>
                    <a:pt x="1148" y="1830"/>
                  </a:lnTo>
                  <a:lnTo>
                    <a:pt x="1148" y="1832"/>
                  </a:lnTo>
                  <a:lnTo>
                    <a:pt x="1148" y="1832"/>
                  </a:lnTo>
                  <a:lnTo>
                    <a:pt x="1148" y="1836"/>
                  </a:lnTo>
                  <a:lnTo>
                    <a:pt x="1148" y="1838"/>
                  </a:lnTo>
                  <a:lnTo>
                    <a:pt x="1148" y="1838"/>
                  </a:lnTo>
                  <a:lnTo>
                    <a:pt x="1148" y="1842"/>
                  </a:lnTo>
                  <a:lnTo>
                    <a:pt x="1148" y="1842"/>
                  </a:lnTo>
                  <a:lnTo>
                    <a:pt x="1148" y="1844"/>
                  </a:lnTo>
                  <a:lnTo>
                    <a:pt x="1148" y="1844"/>
                  </a:lnTo>
                  <a:lnTo>
                    <a:pt x="1148" y="1852"/>
                  </a:lnTo>
                  <a:lnTo>
                    <a:pt x="1148" y="1852"/>
                  </a:lnTo>
                  <a:lnTo>
                    <a:pt x="1148" y="1854"/>
                  </a:lnTo>
                  <a:lnTo>
                    <a:pt x="1148" y="1854"/>
                  </a:lnTo>
                  <a:lnTo>
                    <a:pt x="1148" y="1854"/>
                  </a:lnTo>
                  <a:lnTo>
                    <a:pt x="1148" y="1858"/>
                  </a:lnTo>
                  <a:lnTo>
                    <a:pt x="1148" y="1858"/>
                  </a:lnTo>
                  <a:lnTo>
                    <a:pt x="1146" y="1860"/>
                  </a:lnTo>
                  <a:lnTo>
                    <a:pt x="1146" y="1860"/>
                  </a:lnTo>
                  <a:lnTo>
                    <a:pt x="1146" y="1862"/>
                  </a:lnTo>
                  <a:lnTo>
                    <a:pt x="1146" y="1862"/>
                  </a:lnTo>
                  <a:lnTo>
                    <a:pt x="1144" y="1864"/>
                  </a:lnTo>
                  <a:lnTo>
                    <a:pt x="1144" y="1864"/>
                  </a:lnTo>
                  <a:lnTo>
                    <a:pt x="1144" y="1866"/>
                  </a:lnTo>
                  <a:lnTo>
                    <a:pt x="1144" y="1866"/>
                  </a:lnTo>
                  <a:lnTo>
                    <a:pt x="1142" y="1868"/>
                  </a:lnTo>
                  <a:lnTo>
                    <a:pt x="1142" y="1868"/>
                  </a:lnTo>
                  <a:lnTo>
                    <a:pt x="1140" y="1872"/>
                  </a:lnTo>
                  <a:lnTo>
                    <a:pt x="1140" y="1872"/>
                  </a:lnTo>
                  <a:lnTo>
                    <a:pt x="1140" y="1874"/>
                  </a:lnTo>
                  <a:lnTo>
                    <a:pt x="1140" y="1874"/>
                  </a:lnTo>
                  <a:lnTo>
                    <a:pt x="1140" y="1876"/>
                  </a:lnTo>
                  <a:lnTo>
                    <a:pt x="1140" y="1876"/>
                  </a:lnTo>
                  <a:lnTo>
                    <a:pt x="1138" y="1880"/>
                  </a:lnTo>
                  <a:lnTo>
                    <a:pt x="1138" y="1880"/>
                  </a:lnTo>
                  <a:lnTo>
                    <a:pt x="1138" y="1884"/>
                  </a:lnTo>
                  <a:lnTo>
                    <a:pt x="1138" y="1884"/>
                  </a:lnTo>
                  <a:lnTo>
                    <a:pt x="1138" y="1886"/>
                  </a:lnTo>
                  <a:lnTo>
                    <a:pt x="1138" y="1886"/>
                  </a:lnTo>
                  <a:lnTo>
                    <a:pt x="1140" y="1890"/>
                  </a:lnTo>
                  <a:lnTo>
                    <a:pt x="1140" y="1892"/>
                  </a:lnTo>
                  <a:lnTo>
                    <a:pt x="1140" y="1892"/>
                  </a:lnTo>
                  <a:lnTo>
                    <a:pt x="1140" y="1896"/>
                  </a:lnTo>
                  <a:lnTo>
                    <a:pt x="1140" y="1896"/>
                  </a:lnTo>
                  <a:lnTo>
                    <a:pt x="1140" y="1896"/>
                  </a:lnTo>
                  <a:lnTo>
                    <a:pt x="1138" y="1898"/>
                  </a:lnTo>
                  <a:lnTo>
                    <a:pt x="1138" y="1898"/>
                  </a:lnTo>
                  <a:lnTo>
                    <a:pt x="1138" y="1902"/>
                  </a:lnTo>
                  <a:lnTo>
                    <a:pt x="1138" y="1902"/>
                  </a:lnTo>
                  <a:lnTo>
                    <a:pt x="1138" y="1906"/>
                  </a:lnTo>
                  <a:lnTo>
                    <a:pt x="1138" y="1906"/>
                  </a:lnTo>
                  <a:lnTo>
                    <a:pt x="1138" y="1908"/>
                  </a:lnTo>
                  <a:lnTo>
                    <a:pt x="1138" y="1908"/>
                  </a:lnTo>
                  <a:lnTo>
                    <a:pt x="1138" y="1910"/>
                  </a:lnTo>
                  <a:lnTo>
                    <a:pt x="1138" y="1910"/>
                  </a:lnTo>
                  <a:lnTo>
                    <a:pt x="1136" y="1914"/>
                  </a:lnTo>
                  <a:lnTo>
                    <a:pt x="1136" y="1914"/>
                  </a:lnTo>
                  <a:lnTo>
                    <a:pt x="1136" y="1916"/>
                  </a:lnTo>
                  <a:lnTo>
                    <a:pt x="1136" y="1916"/>
                  </a:lnTo>
                  <a:lnTo>
                    <a:pt x="1136" y="1918"/>
                  </a:lnTo>
                  <a:lnTo>
                    <a:pt x="1136" y="1918"/>
                  </a:lnTo>
                  <a:lnTo>
                    <a:pt x="1134" y="1922"/>
                  </a:lnTo>
                  <a:lnTo>
                    <a:pt x="1134" y="1922"/>
                  </a:lnTo>
                  <a:lnTo>
                    <a:pt x="1134" y="1924"/>
                  </a:lnTo>
                  <a:lnTo>
                    <a:pt x="1134" y="1924"/>
                  </a:lnTo>
                  <a:lnTo>
                    <a:pt x="1134" y="1926"/>
                  </a:lnTo>
                  <a:lnTo>
                    <a:pt x="1134" y="1926"/>
                  </a:lnTo>
                  <a:lnTo>
                    <a:pt x="1132" y="1930"/>
                  </a:lnTo>
                  <a:lnTo>
                    <a:pt x="1132" y="1930"/>
                  </a:lnTo>
                  <a:lnTo>
                    <a:pt x="1130" y="1932"/>
                  </a:lnTo>
                  <a:lnTo>
                    <a:pt x="1130" y="1932"/>
                  </a:lnTo>
                  <a:lnTo>
                    <a:pt x="1130" y="1934"/>
                  </a:lnTo>
                  <a:lnTo>
                    <a:pt x="1130" y="1934"/>
                  </a:lnTo>
                  <a:lnTo>
                    <a:pt x="1128" y="1936"/>
                  </a:lnTo>
                  <a:lnTo>
                    <a:pt x="1128" y="1936"/>
                  </a:lnTo>
                  <a:lnTo>
                    <a:pt x="1126" y="1940"/>
                  </a:lnTo>
                  <a:lnTo>
                    <a:pt x="1126" y="1940"/>
                  </a:lnTo>
                  <a:lnTo>
                    <a:pt x="1126" y="1944"/>
                  </a:lnTo>
                  <a:lnTo>
                    <a:pt x="1126" y="1944"/>
                  </a:lnTo>
                  <a:lnTo>
                    <a:pt x="1124" y="1944"/>
                  </a:lnTo>
                  <a:lnTo>
                    <a:pt x="1124" y="1944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2" y="1952"/>
                  </a:lnTo>
                  <a:lnTo>
                    <a:pt x="1122" y="1952"/>
                  </a:lnTo>
                  <a:lnTo>
                    <a:pt x="1120" y="1956"/>
                  </a:lnTo>
                  <a:lnTo>
                    <a:pt x="1120" y="1956"/>
                  </a:lnTo>
                  <a:lnTo>
                    <a:pt x="1120" y="1960"/>
                  </a:lnTo>
                  <a:lnTo>
                    <a:pt x="1120" y="1960"/>
                  </a:lnTo>
                  <a:lnTo>
                    <a:pt x="1120" y="1962"/>
                  </a:lnTo>
                  <a:lnTo>
                    <a:pt x="1120" y="1962"/>
                  </a:lnTo>
                  <a:lnTo>
                    <a:pt x="1120" y="1966"/>
                  </a:lnTo>
                  <a:lnTo>
                    <a:pt x="1120" y="1968"/>
                  </a:lnTo>
                  <a:lnTo>
                    <a:pt x="1120" y="1968"/>
                  </a:lnTo>
                  <a:lnTo>
                    <a:pt x="1122" y="1972"/>
                  </a:lnTo>
                  <a:lnTo>
                    <a:pt x="1122" y="1972"/>
                  </a:lnTo>
                  <a:lnTo>
                    <a:pt x="1122" y="1974"/>
                  </a:lnTo>
                  <a:lnTo>
                    <a:pt x="1122" y="1974"/>
                  </a:lnTo>
                  <a:lnTo>
                    <a:pt x="1122" y="1974"/>
                  </a:lnTo>
                  <a:lnTo>
                    <a:pt x="1122" y="1974"/>
                  </a:lnTo>
                  <a:lnTo>
                    <a:pt x="1120" y="1978"/>
                  </a:lnTo>
                  <a:lnTo>
                    <a:pt x="1120" y="1978"/>
                  </a:lnTo>
                  <a:lnTo>
                    <a:pt x="1120" y="1980"/>
                  </a:lnTo>
                  <a:lnTo>
                    <a:pt x="1120" y="1980"/>
                  </a:lnTo>
                  <a:lnTo>
                    <a:pt x="1120" y="1984"/>
                  </a:lnTo>
                  <a:lnTo>
                    <a:pt x="1120" y="1984"/>
                  </a:lnTo>
                  <a:lnTo>
                    <a:pt x="1118" y="1988"/>
                  </a:lnTo>
                  <a:lnTo>
                    <a:pt x="1118" y="1988"/>
                  </a:lnTo>
                  <a:lnTo>
                    <a:pt x="1118" y="1992"/>
                  </a:lnTo>
                  <a:lnTo>
                    <a:pt x="1118" y="1992"/>
                  </a:lnTo>
                  <a:lnTo>
                    <a:pt x="1118" y="1994"/>
                  </a:lnTo>
                  <a:lnTo>
                    <a:pt x="1118" y="1994"/>
                  </a:lnTo>
                  <a:lnTo>
                    <a:pt x="1116" y="1996"/>
                  </a:lnTo>
                  <a:lnTo>
                    <a:pt x="1116" y="1996"/>
                  </a:lnTo>
                  <a:lnTo>
                    <a:pt x="1116" y="2000"/>
                  </a:lnTo>
                  <a:lnTo>
                    <a:pt x="1116" y="2000"/>
                  </a:lnTo>
                  <a:lnTo>
                    <a:pt x="1116" y="2004"/>
                  </a:lnTo>
                  <a:lnTo>
                    <a:pt x="1116" y="2004"/>
                  </a:lnTo>
                  <a:lnTo>
                    <a:pt x="1116" y="2006"/>
                  </a:lnTo>
                  <a:lnTo>
                    <a:pt x="1116" y="2006"/>
                  </a:lnTo>
                  <a:lnTo>
                    <a:pt x="1114" y="2010"/>
                  </a:lnTo>
                  <a:lnTo>
                    <a:pt x="1114" y="2010"/>
                  </a:lnTo>
                  <a:lnTo>
                    <a:pt x="1114" y="2012"/>
                  </a:lnTo>
                  <a:lnTo>
                    <a:pt x="1114" y="2012"/>
                  </a:lnTo>
                  <a:lnTo>
                    <a:pt x="1114" y="2016"/>
                  </a:lnTo>
                  <a:lnTo>
                    <a:pt x="1114" y="2016"/>
                  </a:lnTo>
                  <a:lnTo>
                    <a:pt x="1112" y="2018"/>
                  </a:lnTo>
                  <a:lnTo>
                    <a:pt x="1112" y="2018"/>
                  </a:lnTo>
                  <a:lnTo>
                    <a:pt x="1112" y="2022"/>
                  </a:lnTo>
                  <a:lnTo>
                    <a:pt x="1110" y="2024"/>
                  </a:lnTo>
                  <a:lnTo>
                    <a:pt x="1110" y="2024"/>
                  </a:lnTo>
                  <a:lnTo>
                    <a:pt x="1110" y="2026"/>
                  </a:lnTo>
                  <a:lnTo>
                    <a:pt x="1110" y="2026"/>
                  </a:lnTo>
                  <a:lnTo>
                    <a:pt x="1108" y="2030"/>
                  </a:lnTo>
                  <a:lnTo>
                    <a:pt x="1108" y="2030"/>
                  </a:lnTo>
                  <a:lnTo>
                    <a:pt x="1108" y="2034"/>
                  </a:lnTo>
                  <a:lnTo>
                    <a:pt x="1108" y="2034"/>
                  </a:lnTo>
                  <a:lnTo>
                    <a:pt x="1108" y="2036"/>
                  </a:lnTo>
                  <a:lnTo>
                    <a:pt x="1108" y="2036"/>
                  </a:lnTo>
                  <a:lnTo>
                    <a:pt x="1108" y="2038"/>
                  </a:lnTo>
                  <a:lnTo>
                    <a:pt x="1108" y="2038"/>
                  </a:lnTo>
                  <a:lnTo>
                    <a:pt x="1106" y="2042"/>
                  </a:lnTo>
                  <a:lnTo>
                    <a:pt x="1106" y="2042"/>
                  </a:lnTo>
                  <a:lnTo>
                    <a:pt x="1106" y="2046"/>
                  </a:lnTo>
                  <a:lnTo>
                    <a:pt x="1106" y="2046"/>
                  </a:lnTo>
                  <a:lnTo>
                    <a:pt x="1106" y="2048"/>
                  </a:lnTo>
                  <a:lnTo>
                    <a:pt x="1106" y="2048"/>
                  </a:lnTo>
                  <a:lnTo>
                    <a:pt x="1104" y="2050"/>
                  </a:lnTo>
                  <a:lnTo>
                    <a:pt x="1104" y="2050"/>
                  </a:lnTo>
                  <a:lnTo>
                    <a:pt x="1102" y="2054"/>
                  </a:lnTo>
                  <a:lnTo>
                    <a:pt x="1102" y="2054"/>
                  </a:lnTo>
                  <a:lnTo>
                    <a:pt x="1102" y="2058"/>
                  </a:lnTo>
                  <a:lnTo>
                    <a:pt x="1102" y="2058"/>
                  </a:lnTo>
                  <a:lnTo>
                    <a:pt x="1102" y="2058"/>
                  </a:lnTo>
                  <a:lnTo>
                    <a:pt x="1102" y="2058"/>
                  </a:lnTo>
                  <a:lnTo>
                    <a:pt x="1102" y="2064"/>
                  </a:lnTo>
                  <a:lnTo>
                    <a:pt x="1102" y="2066"/>
                  </a:lnTo>
                  <a:lnTo>
                    <a:pt x="1102" y="2066"/>
                  </a:lnTo>
                  <a:lnTo>
                    <a:pt x="1102" y="2076"/>
                  </a:lnTo>
                  <a:lnTo>
                    <a:pt x="1102" y="2076"/>
                  </a:lnTo>
                  <a:lnTo>
                    <a:pt x="1100" y="2078"/>
                  </a:lnTo>
                  <a:lnTo>
                    <a:pt x="1100" y="2078"/>
                  </a:lnTo>
                  <a:lnTo>
                    <a:pt x="1100" y="2082"/>
                  </a:lnTo>
                  <a:lnTo>
                    <a:pt x="1100" y="2084"/>
                  </a:lnTo>
                  <a:lnTo>
                    <a:pt x="1100" y="2084"/>
                  </a:lnTo>
                  <a:lnTo>
                    <a:pt x="1100" y="2088"/>
                  </a:lnTo>
                  <a:lnTo>
                    <a:pt x="1100" y="2088"/>
                  </a:lnTo>
                  <a:lnTo>
                    <a:pt x="1098" y="2090"/>
                  </a:lnTo>
                  <a:lnTo>
                    <a:pt x="1098" y="2090"/>
                  </a:lnTo>
                  <a:lnTo>
                    <a:pt x="1096" y="2094"/>
                  </a:lnTo>
                  <a:lnTo>
                    <a:pt x="1096" y="2094"/>
                  </a:lnTo>
                  <a:lnTo>
                    <a:pt x="1096" y="2098"/>
                  </a:lnTo>
                  <a:lnTo>
                    <a:pt x="1096" y="2098"/>
                  </a:lnTo>
                  <a:lnTo>
                    <a:pt x="1096" y="2100"/>
                  </a:lnTo>
                  <a:lnTo>
                    <a:pt x="1096" y="2100"/>
                  </a:lnTo>
                  <a:lnTo>
                    <a:pt x="1096" y="2102"/>
                  </a:lnTo>
                  <a:lnTo>
                    <a:pt x="1096" y="2102"/>
                  </a:lnTo>
                  <a:lnTo>
                    <a:pt x="1094" y="2106"/>
                  </a:lnTo>
                  <a:lnTo>
                    <a:pt x="1094" y="2106"/>
                  </a:lnTo>
                  <a:lnTo>
                    <a:pt x="1094" y="2110"/>
                  </a:lnTo>
                  <a:lnTo>
                    <a:pt x="1094" y="2110"/>
                  </a:lnTo>
                  <a:lnTo>
                    <a:pt x="1096" y="2112"/>
                  </a:lnTo>
                  <a:lnTo>
                    <a:pt x="1096" y="2112"/>
                  </a:lnTo>
                  <a:lnTo>
                    <a:pt x="1094" y="2114"/>
                  </a:lnTo>
                  <a:lnTo>
                    <a:pt x="1094" y="2114"/>
                  </a:lnTo>
                  <a:lnTo>
                    <a:pt x="1094" y="2116"/>
                  </a:lnTo>
                  <a:lnTo>
                    <a:pt x="1094" y="2116"/>
                  </a:lnTo>
                  <a:lnTo>
                    <a:pt x="1092" y="2118"/>
                  </a:lnTo>
                  <a:lnTo>
                    <a:pt x="1092" y="2118"/>
                  </a:lnTo>
                  <a:lnTo>
                    <a:pt x="1092" y="2122"/>
                  </a:lnTo>
                  <a:lnTo>
                    <a:pt x="1092" y="2122"/>
                  </a:lnTo>
                  <a:lnTo>
                    <a:pt x="1092" y="2126"/>
                  </a:lnTo>
                  <a:lnTo>
                    <a:pt x="1092" y="2126"/>
                  </a:lnTo>
                  <a:lnTo>
                    <a:pt x="1090" y="2128"/>
                  </a:lnTo>
                  <a:lnTo>
                    <a:pt x="1090" y="2128"/>
                  </a:lnTo>
                  <a:lnTo>
                    <a:pt x="1090" y="2132"/>
                  </a:lnTo>
                  <a:lnTo>
                    <a:pt x="1090" y="2132"/>
                  </a:lnTo>
                  <a:lnTo>
                    <a:pt x="1090" y="2134"/>
                  </a:lnTo>
                  <a:lnTo>
                    <a:pt x="1090" y="2134"/>
                  </a:lnTo>
                  <a:lnTo>
                    <a:pt x="1090" y="2138"/>
                  </a:lnTo>
                  <a:lnTo>
                    <a:pt x="1088" y="2140"/>
                  </a:lnTo>
                  <a:lnTo>
                    <a:pt x="1088" y="2140"/>
                  </a:lnTo>
                  <a:lnTo>
                    <a:pt x="1088" y="2142"/>
                  </a:lnTo>
                  <a:lnTo>
                    <a:pt x="1090" y="2142"/>
                  </a:lnTo>
                  <a:lnTo>
                    <a:pt x="1090" y="2142"/>
                  </a:lnTo>
                  <a:lnTo>
                    <a:pt x="1090" y="2144"/>
                  </a:lnTo>
                  <a:lnTo>
                    <a:pt x="1090" y="2146"/>
                  </a:lnTo>
                  <a:lnTo>
                    <a:pt x="1090" y="2146"/>
                  </a:lnTo>
                  <a:lnTo>
                    <a:pt x="1088" y="2150"/>
                  </a:lnTo>
                  <a:lnTo>
                    <a:pt x="1088" y="2150"/>
                  </a:lnTo>
                  <a:lnTo>
                    <a:pt x="1088" y="2154"/>
                  </a:lnTo>
                  <a:lnTo>
                    <a:pt x="1088" y="2156"/>
                  </a:lnTo>
                  <a:lnTo>
                    <a:pt x="1088" y="2156"/>
                  </a:lnTo>
                  <a:lnTo>
                    <a:pt x="1086" y="2162"/>
                  </a:lnTo>
                  <a:lnTo>
                    <a:pt x="1086" y="2162"/>
                  </a:lnTo>
                  <a:lnTo>
                    <a:pt x="1086" y="2164"/>
                  </a:lnTo>
                  <a:lnTo>
                    <a:pt x="1086" y="2164"/>
                  </a:lnTo>
                  <a:lnTo>
                    <a:pt x="1086" y="2168"/>
                  </a:lnTo>
                  <a:lnTo>
                    <a:pt x="1086" y="2168"/>
                  </a:lnTo>
                  <a:lnTo>
                    <a:pt x="1084" y="2172"/>
                  </a:lnTo>
                  <a:lnTo>
                    <a:pt x="1084" y="2172"/>
                  </a:lnTo>
                  <a:lnTo>
                    <a:pt x="1084" y="2174"/>
                  </a:lnTo>
                  <a:lnTo>
                    <a:pt x="1084" y="2174"/>
                  </a:lnTo>
                  <a:lnTo>
                    <a:pt x="1084" y="2178"/>
                  </a:lnTo>
                  <a:lnTo>
                    <a:pt x="1082" y="2180"/>
                  </a:lnTo>
                  <a:lnTo>
                    <a:pt x="1082" y="2180"/>
                  </a:lnTo>
                  <a:lnTo>
                    <a:pt x="1080" y="2182"/>
                  </a:lnTo>
                  <a:lnTo>
                    <a:pt x="1080" y="2182"/>
                  </a:lnTo>
                  <a:lnTo>
                    <a:pt x="1080" y="2184"/>
                  </a:lnTo>
                  <a:lnTo>
                    <a:pt x="1080" y="2184"/>
                  </a:lnTo>
                  <a:lnTo>
                    <a:pt x="1078" y="2188"/>
                  </a:lnTo>
                  <a:lnTo>
                    <a:pt x="1078" y="2188"/>
                  </a:lnTo>
                  <a:lnTo>
                    <a:pt x="1078" y="2192"/>
                  </a:lnTo>
                  <a:lnTo>
                    <a:pt x="1078" y="2192"/>
                  </a:lnTo>
                  <a:lnTo>
                    <a:pt x="1078" y="2194"/>
                  </a:lnTo>
                  <a:lnTo>
                    <a:pt x="1078" y="2194"/>
                  </a:lnTo>
                  <a:lnTo>
                    <a:pt x="1078" y="2198"/>
                  </a:lnTo>
                  <a:lnTo>
                    <a:pt x="1078" y="2198"/>
                  </a:lnTo>
                  <a:lnTo>
                    <a:pt x="1078" y="2200"/>
                  </a:lnTo>
                  <a:lnTo>
                    <a:pt x="1078" y="2200"/>
                  </a:lnTo>
                  <a:lnTo>
                    <a:pt x="1078" y="2202"/>
                  </a:lnTo>
                  <a:lnTo>
                    <a:pt x="1078" y="2202"/>
                  </a:lnTo>
                  <a:lnTo>
                    <a:pt x="1076" y="2206"/>
                  </a:lnTo>
                  <a:lnTo>
                    <a:pt x="1076" y="2206"/>
                  </a:lnTo>
                  <a:lnTo>
                    <a:pt x="1076" y="2208"/>
                  </a:lnTo>
                  <a:lnTo>
                    <a:pt x="1076" y="2208"/>
                  </a:lnTo>
                  <a:lnTo>
                    <a:pt x="1076" y="2210"/>
                  </a:lnTo>
                  <a:lnTo>
                    <a:pt x="1076" y="2210"/>
                  </a:lnTo>
                  <a:lnTo>
                    <a:pt x="1076" y="2212"/>
                  </a:lnTo>
                  <a:lnTo>
                    <a:pt x="1076" y="2212"/>
                  </a:lnTo>
                  <a:lnTo>
                    <a:pt x="1076" y="2216"/>
                  </a:lnTo>
                  <a:lnTo>
                    <a:pt x="1076" y="2216"/>
                  </a:lnTo>
                  <a:lnTo>
                    <a:pt x="1074" y="2218"/>
                  </a:lnTo>
                  <a:lnTo>
                    <a:pt x="1074" y="2218"/>
                  </a:lnTo>
                  <a:lnTo>
                    <a:pt x="1074" y="2220"/>
                  </a:lnTo>
                  <a:lnTo>
                    <a:pt x="1074" y="2220"/>
                  </a:lnTo>
                  <a:lnTo>
                    <a:pt x="1074" y="2224"/>
                  </a:lnTo>
                  <a:lnTo>
                    <a:pt x="1074" y="2224"/>
                  </a:lnTo>
                  <a:lnTo>
                    <a:pt x="1074" y="2226"/>
                  </a:lnTo>
                  <a:lnTo>
                    <a:pt x="1074" y="2226"/>
                  </a:lnTo>
                  <a:lnTo>
                    <a:pt x="1072" y="2228"/>
                  </a:lnTo>
                  <a:lnTo>
                    <a:pt x="1072" y="2228"/>
                  </a:lnTo>
                  <a:lnTo>
                    <a:pt x="1072" y="2232"/>
                  </a:lnTo>
                  <a:lnTo>
                    <a:pt x="1072" y="2232"/>
                  </a:lnTo>
                  <a:lnTo>
                    <a:pt x="1070" y="2234"/>
                  </a:lnTo>
                  <a:lnTo>
                    <a:pt x="1070" y="2234"/>
                  </a:lnTo>
                  <a:lnTo>
                    <a:pt x="1070" y="2236"/>
                  </a:lnTo>
                  <a:lnTo>
                    <a:pt x="1070" y="2236"/>
                  </a:lnTo>
                  <a:lnTo>
                    <a:pt x="1070" y="2238"/>
                  </a:lnTo>
                  <a:lnTo>
                    <a:pt x="1070" y="2238"/>
                  </a:lnTo>
                  <a:lnTo>
                    <a:pt x="1068" y="2242"/>
                  </a:lnTo>
                  <a:lnTo>
                    <a:pt x="1068" y="2242"/>
                  </a:lnTo>
                  <a:lnTo>
                    <a:pt x="1068" y="2246"/>
                  </a:lnTo>
                  <a:lnTo>
                    <a:pt x="1068" y="2246"/>
                  </a:lnTo>
                  <a:lnTo>
                    <a:pt x="1068" y="2248"/>
                  </a:lnTo>
                  <a:lnTo>
                    <a:pt x="1068" y="2248"/>
                  </a:lnTo>
                  <a:lnTo>
                    <a:pt x="1068" y="2256"/>
                  </a:lnTo>
                  <a:lnTo>
                    <a:pt x="1068" y="2256"/>
                  </a:lnTo>
                  <a:lnTo>
                    <a:pt x="1068" y="2258"/>
                  </a:lnTo>
                  <a:lnTo>
                    <a:pt x="1068" y="2260"/>
                  </a:lnTo>
                  <a:lnTo>
                    <a:pt x="1068" y="2260"/>
                  </a:lnTo>
                  <a:lnTo>
                    <a:pt x="1068" y="2262"/>
                  </a:lnTo>
                  <a:lnTo>
                    <a:pt x="1068" y="2262"/>
                  </a:lnTo>
                  <a:lnTo>
                    <a:pt x="1068" y="2264"/>
                  </a:lnTo>
                  <a:lnTo>
                    <a:pt x="1068" y="2264"/>
                  </a:lnTo>
                  <a:lnTo>
                    <a:pt x="1068" y="2268"/>
                  </a:lnTo>
                  <a:lnTo>
                    <a:pt x="1066" y="2270"/>
                  </a:lnTo>
                  <a:lnTo>
                    <a:pt x="1066" y="2270"/>
                  </a:lnTo>
                  <a:lnTo>
                    <a:pt x="1066" y="2272"/>
                  </a:lnTo>
                  <a:lnTo>
                    <a:pt x="1066" y="2272"/>
                  </a:lnTo>
                  <a:lnTo>
                    <a:pt x="1066" y="2276"/>
                  </a:lnTo>
                  <a:lnTo>
                    <a:pt x="1066" y="2276"/>
                  </a:lnTo>
                  <a:lnTo>
                    <a:pt x="1066" y="2278"/>
                  </a:lnTo>
                  <a:lnTo>
                    <a:pt x="1066" y="2278"/>
                  </a:lnTo>
                  <a:lnTo>
                    <a:pt x="1064" y="2280"/>
                  </a:lnTo>
                  <a:lnTo>
                    <a:pt x="1064" y="2284"/>
                  </a:lnTo>
                  <a:lnTo>
                    <a:pt x="1064" y="2284"/>
                  </a:lnTo>
                  <a:lnTo>
                    <a:pt x="1062" y="2286"/>
                  </a:lnTo>
                  <a:lnTo>
                    <a:pt x="1062" y="2286"/>
                  </a:lnTo>
                  <a:lnTo>
                    <a:pt x="1062" y="2288"/>
                  </a:lnTo>
                  <a:lnTo>
                    <a:pt x="1062" y="2288"/>
                  </a:lnTo>
                  <a:lnTo>
                    <a:pt x="1058" y="2290"/>
                  </a:lnTo>
                  <a:lnTo>
                    <a:pt x="1058" y="2294"/>
                  </a:lnTo>
                  <a:lnTo>
                    <a:pt x="1058" y="2294"/>
                  </a:lnTo>
                  <a:lnTo>
                    <a:pt x="1056" y="2296"/>
                  </a:lnTo>
                  <a:lnTo>
                    <a:pt x="1056" y="2296"/>
                  </a:lnTo>
                  <a:lnTo>
                    <a:pt x="1056" y="2300"/>
                  </a:lnTo>
                  <a:lnTo>
                    <a:pt x="1056" y="2300"/>
                  </a:lnTo>
                  <a:lnTo>
                    <a:pt x="1054" y="2302"/>
                  </a:lnTo>
                  <a:lnTo>
                    <a:pt x="1054" y="2302"/>
                  </a:lnTo>
                  <a:lnTo>
                    <a:pt x="1054" y="2302"/>
                  </a:lnTo>
                  <a:lnTo>
                    <a:pt x="1054" y="2302"/>
                  </a:lnTo>
                  <a:lnTo>
                    <a:pt x="1052" y="2308"/>
                  </a:lnTo>
                  <a:lnTo>
                    <a:pt x="1052" y="2308"/>
                  </a:lnTo>
                  <a:lnTo>
                    <a:pt x="1052" y="2312"/>
                  </a:lnTo>
                  <a:lnTo>
                    <a:pt x="1052" y="2312"/>
                  </a:lnTo>
                  <a:lnTo>
                    <a:pt x="1052" y="2314"/>
                  </a:lnTo>
                  <a:lnTo>
                    <a:pt x="1052" y="2314"/>
                  </a:lnTo>
                  <a:lnTo>
                    <a:pt x="1052" y="2318"/>
                  </a:lnTo>
                  <a:lnTo>
                    <a:pt x="1052" y="2318"/>
                  </a:lnTo>
                  <a:lnTo>
                    <a:pt x="1052" y="2320"/>
                  </a:lnTo>
                  <a:lnTo>
                    <a:pt x="1052" y="2320"/>
                  </a:lnTo>
                  <a:lnTo>
                    <a:pt x="1052" y="2322"/>
                  </a:lnTo>
                  <a:lnTo>
                    <a:pt x="1052" y="2322"/>
                  </a:lnTo>
                  <a:lnTo>
                    <a:pt x="1052" y="2326"/>
                  </a:lnTo>
                  <a:lnTo>
                    <a:pt x="1052" y="2326"/>
                  </a:lnTo>
                  <a:lnTo>
                    <a:pt x="1052" y="2332"/>
                  </a:lnTo>
                  <a:lnTo>
                    <a:pt x="1052" y="2332"/>
                  </a:lnTo>
                  <a:lnTo>
                    <a:pt x="1052" y="2332"/>
                  </a:lnTo>
                  <a:lnTo>
                    <a:pt x="1052" y="2332"/>
                  </a:lnTo>
                  <a:lnTo>
                    <a:pt x="1052" y="2336"/>
                  </a:lnTo>
                  <a:lnTo>
                    <a:pt x="1052" y="2336"/>
                  </a:lnTo>
                  <a:lnTo>
                    <a:pt x="1050" y="2336"/>
                  </a:lnTo>
                  <a:lnTo>
                    <a:pt x="1050" y="2336"/>
                  </a:lnTo>
                  <a:lnTo>
                    <a:pt x="1048" y="2340"/>
                  </a:lnTo>
                  <a:lnTo>
                    <a:pt x="1048" y="2340"/>
                  </a:lnTo>
                  <a:lnTo>
                    <a:pt x="1048" y="2344"/>
                  </a:lnTo>
                  <a:lnTo>
                    <a:pt x="1048" y="2344"/>
                  </a:lnTo>
                  <a:lnTo>
                    <a:pt x="1048" y="2346"/>
                  </a:lnTo>
                  <a:lnTo>
                    <a:pt x="1048" y="2346"/>
                  </a:lnTo>
                  <a:lnTo>
                    <a:pt x="1046" y="2350"/>
                  </a:lnTo>
                  <a:lnTo>
                    <a:pt x="1046" y="2352"/>
                  </a:lnTo>
                  <a:lnTo>
                    <a:pt x="1046" y="2352"/>
                  </a:lnTo>
                  <a:lnTo>
                    <a:pt x="1044" y="2356"/>
                  </a:lnTo>
                  <a:lnTo>
                    <a:pt x="1044" y="2356"/>
                  </a:lnTo>
                  <a:lnTo>
                    <a:pt x="1044" y="2360"/>
                  </a:lnTo>
                  <a:lnTo>
                    <a:pt x="1044" y="2362"/>
                  </a:lnTo>
                  <a:lnTo>
                    <a:pt x="1044" y="2362"/>
                  </a:lnTo>
                  <a:lnTo>
                    <a:pt x="1044" y="2364"/>
                  </a:lnTo>
                  <a:lnTo>
                    <a:pt x="1044" y="2364"/>
                  </a:lnTo>
                  <a:lnTo>
                    <a:pt x="1044" y="2368"/>
                  </a:lnTo>
                  <a:lnTo>
                    <a:pt x="1044" y="2368"/>
                  </a:lnTo>
                  <a:lnTo>
                    <a:pt x="1044" y="2368"/>
                  </a:lnTo>
                  <a:lnTo>
                    <a:pt x="1044" y="2372"/>
                  </a:lnTo>
                  <a:lnTo>
                    <a:pt x="1044" y="2372"/>
                  </a:lnTo>
                  <a:lnTo>
                    <a:pt x="1044" y="2374"/>
                  </a:lnTo>
                  <a:lnTo>
                    <a:pt x="1044" y="2374"/>
                  </a:lnTo>
                  <a:lnTo>
                    <a:pt x="1042" y="2380"/>
                  </a:lnTo>
                  <a:lnTo>
                    <a:pt x="1042" y="2380"/>
                  </a:lnTo>
                  <a:lnTo>
                    <a:pt x="1042" y="2382"/>
                  </a:lnTo>
                  <a:lnTo>
                    <a:pt x="1042" y="2382"/>
                  </a:lnTo>
                  <a:lnTo>
                    <a:pt x="1042" y="2386"/>
                  </a:lnTo>
                  <a:lnTo>
                    <a:pt x="1042" y="2386"/>
                  </a:lnTo>
                  <a:lnTo>
                    <a:pt x="1040" y="2386"/>
                  </a:lnTo>
                  <a:lnTo>
                    <a:pt x="1040" y="2386"/>
                  </a:lnTo>
                  <a:lnTo>
                    <a:pt x="1038" y="2390"/>
                  </a:lnTo>
                  <a:lnTo>
                    <a:pt x="1038" y="2390"/>
                  </a:lnTo>
                  <a:lnTo>
                    <a:pt x="1038" y="2394"/>
                  </a:lnTo>
                  <a:lnTo>
                    <a:pt x="1038" y="2394"/>
                  </a:lnTo>
                  <a:lnTo>
                    <a:pt x="1038" y="2396"/>
                  </a:lnTo>
                  <a:lnTo>
                    <a:pt x="1038" y="2396"/>
                  </a:lnTo>
                  <a:lnTo>
                    <a:pt x="1038" y="2398"/>
                  </a:lnTo>
                  <a:lnTo>
                    <a:pt x="1038" y="2398"/>
                  </a:lnTo>
                  <a:lnTo>
                    <a:pt x="1036" y="2402"/>
                  </a:lnTo>
                  <a:lnTo>
                    <a:pt x="1036" y="2402"/>
                  </a:lnTo>
                  <a:lnTo>
                    <a:pt x="1036" y="2406"/>
                  </a:lnTo>
                  <a:lnTo>
                    <a:pt x="1036" y="2406"/>
                  </a:lnTo>
                  <a:lnTo>
                    <a:pt x="1034" y="2406"/>
                  </a:lnTo>
                  <a:lnTo>
                    <a:pt x="1034" y="2406"/>
                  </a:lnTo>
                  <a:lnTo>
                    <a:pt x="1034" y="2410"/>
                  </a:lnTo>
                  <a:lnTo>
                    <a:pt x="1032" y="2412"/>
                  </a:lnTo>
                  <a:lnTo>
                    <a:pt x="1032" y="2412"/>
                  </a:lnTo>
                  <a:lnTo>
                    <a:pt x="1032" y="2416"/>
                  </a:lnTo>
                  <a:lnTo>
                    <a:pt x="1032" y="2416"/>
                  </a:lnTo>
                  <a:lnTo>
                    <a:pt x="1032" y="2418"/>
                  </a:lnTo>
                  <a:lnTo>
                    <a:pt x="1032" y="2418"/>
                  </a:lnTo>
                  <a:lnTo>
                    <a:pt x="1032" y="2418"/>
                  </a:lnTo>
                  <a:lnTo>
                    <a:pt x="1032" y="2418"/>
                  </a:lnTo>
                  <a:lnTo>
                    <a:pt x="1030" y="2426"/>
                  </a:lnTo>
                  <a:lnTo>
                    <a:pt x="1030" y="2426"/>
                  </a:lnTo>
                  <a:lnTo>
                    <a:pt x="1032" y="2428"/>
                  </a:lnTo>
                  <a:lnTo>
                    <a:pt x="1032" y="2428"/>
                  </a:lnTo>
                  <a:lnTo>
                    <a:pt x="1032" y="2428"/>
                  </a:lnTo>
                  <a:lnTo>
                    <a:pt x="1032" y="2428"/>
                  </a:lnTo>
                  <a:lnTo>
                    <a:pt x="1032" y="2434"/>
                  </a:lnTo>
                  <a:lnTo>
                    <a:pt x="1032" y="2434"/>
                  </a:lnTo>
                  <a:lnTo>
                    <a:pt x="1032" y="2434"/>
                  </a:lnTo>
                  <a:lnTo>
                    <a:pt x="1032" y="2434"/>
                  </a:lnTo>
                  <a:lnTo>
                    <a:pt x="1032" y="2436"/>
                  </a:lnTo>
                  <a:lnTo>
                    <a:pt x="1032" y="2436"/>
                  </a:lnTo>
                  <a:lnTo>
                    <a:pt x="1030" y="2440"/>
                  </a:lnTo>
                  <a:lnTo>
                    <a:pt x="1030" y="2442"/>
                  </a:lnTo>
                  <a:lnTo>
                    <a:pt x="1030" y="2442"/>
                  </a:lnTo>
                  <a:lnTo>
                    <a:pt x="1030" y="2446"/>
                  </a:lnTo>
                  <a:lnTo>
                    <a:pt x="1030" y="2446"/>
                  </a:lnTo>
                  <a:lnTo>
                    <a:pt x="1030" y="2446"/>
                  </a:lnTo>
                  <a:lnTo>
                    <a:pt x="1028" y="2450"/>
                  </a:lnTo>
                  <a:lnTo>
                    <a:pt x="1028" y="2450"/>
                  </a:lnTo>
                  <a:lnTo>
                    <a:pt x="1030" y="2454"/>
                  </a:lnTo>
                  <a:lnTo>
                    <a:pt x="1030" y="2454"/>
                  </a:lnTo>
                  <a:lnTo>
                    <a:pt x="1030" y="2456"/>
                  </a:lnTo>
                  <a:lnTo>
                    <a:pt x="1030" y="2456"/>
                  </a:lnTo>
                  <a:lnTo>
                    <a:pt x="1028" y="2458"/>
                  </a:lnTo>
                  <a:lnTo>
                    <a:pt x="1028" y="2458"/>
                  </a:lnTo>
                  <a:lnTo>
                    <a:pt x="1028" y="2462"/>
                  </a:lnTo>
                  <a:lnTo>
                    <a:pt x="1028" y="2462"/>
                  </a:lnTo>
                  <a:lnTo>
                    <a:pt x="1026" y="2466"/>
                  </a:lnTo>
                  <a:lnTo>
                    <a:pt x="1026" y="2466"/>
                  </a:lnTo>
                  <a:lnTo>
                    <a:pt x="1026" y="2468"/>
                  </a:lnTo>
                  <a:lnTo>
                    <a:pt x="1026" y="2468"/>
                  </a:lnTo>
                  <a:lnTo>
                    <a:pt x="1026" y="2470"/>
                  </a:lnTo>
                  <a:lnTo>
                    <a:pt x="1026" y="2470"/>
                  </a:lnTo>
                  <a:lnTo>
                    <a:pt x="1024" y="2472"/>
                  </a:lnTo>
                  <a:lnTo>
                    <a:pt x="1024" y="2472"/>
                  </a:lnTo>
                  <a:lnTo>
                    <a:pt x="1022" y="2478"/>
                  </a:lnTo>
                  <a:lnTo>
                    <a:pt x="1022" y="2478"/>
                  </a:lnTo>
                  <a:lnTo>
                    <a:pt x="1022" y="2480"/>
                  </a:lnTo>
                  <a:lnTo>
                    <a:pt x="1022" y="2480"/>
                  </a:lnTo>
                  <a:lnTo>
                    <a:pt x="1022" y="2482"/>
                  </a:lnTo>
                  <a:lnTo>
                    <a:pt x="1022" y="2482"/>
                  </a:lnTo>
                  <a:lnTo>
                    <a:pt x="1020" y="2486"/>
                  </a:lnTo>
                  <a:lnTo>
                    <a:pt x="1020" y="2486"/>
                  </a:lnTo>
                  <a:lnTo>
                    <a:pt x="1020" y="2488"/>
                  </a:lnTo>
                  <a:lnTo>
                    <a:pt x="1020" y="2488"/>
                  </a:lnTo>
                  <a:lnTo>
                    <a:pt x="1018" y="2492"/>
                  </a:lnTo>
                  <a:lnTo>
                    <a:pt x="1018" y="2492"/>
                  </a:lnTo>
                  <a:lnTo>
                    <a:pt x="1018" y="2494"/>
                  </a:lnTo>
                  <a:lnTo>
                    <a:pt x="1018" y="2494"/>
                  </a:lnTo>
                  <a:lnTo>
                    <a:pt x="1018" y="2498"/>
                  </a:lnTo>
                  <a:lnTo>
                    <a:pt x="1018" y="2498"/>
                  </a:lnTo>
                  <a:lnTo>
                    <a:pt x="1018" y="2502"/>
                  </a:lnTo>
                  <a:lnTo>
                    <a:pt x="1018" y="2502"/>
                  </a:lnTo>
                  <a:lnTo>
                    <a:pt x="1018" y="2504"/>
                  </a:lnTo>
                  <a:lnTo>
                    <a:pt x="1018" y="2504"/>
                  </a:lnTo>
                  <a:lnTo>
                    <a:pt x="1014" y="2508"/>
                  </a:lnTo>
                  <a:lnTo>
                    <a:pt x="1014" y="2508"/>
                  </a:lnTo>
                  <a:lnTo>
                    <a:pt x="1012" y="2510"/>
                  </a:lnTo>
                  <a:lnTo>
                    <a:pt x="1012" y="2514"/>
                  </a:lnTo>
                  <a:lnTo>
                    <a:pt x="1012" y="2514"/>
                  </a:lnTo>
                  <a:lnTo>
                    <a:pt x="1012" y="2518"/>
                  </a:lnTo>
                  <a:lnTo>
                    <a:pt x="1012" y="2518"/>
                  </a:lnTo>
                  <a:lnTo>
                    <a:pt x="1010" y="2522"/>
                  </a:lnTo>
                  <a:lnTo>
                    <a:pt x="1010" y="2522"/>
                  </a:lnTo>
                  <a:lnTo>
                    <a:pt x="1010" y="2524"/>
                  </a:lnTo>
                  <a:lnTo>
                    <a:pt x="1010" y="2524"/>
                  </a:lnTo>
                  <a:lnTo>
                    <a:pt x="1010" y="2528"/>
                  </a:lnTo>
                  <a:lnTo>
                    <a:pt x="1010" y="2528"/>
                  </a:lnTo>
                  <a:lnTo>
                    <a:pt x="1010" y="2532"/>
                  </a:lnTo>
                  <a:lnTo>
                    <a:pt x="1010" y="2532"/>
                  </a:lnTo>
                  <a:lnTo>
                    <a:pt x="1010" y="2532"/>
                  </a:lnTo>
                  <a:lnTo>
                    <a:pt x="1010" y="2532"/>
                  </a:lnTo>
                  <a:lnTo>
                    <a:pt x="1006" y="2538"/>
                  </a:lnTo>
                  <a:lnTo>
                    <a:pt x="1006" y="2540"/>
                  </a:lnTo>
                  <a:lnTo>
                    <a:pt x="1008" y="2542"/>
                  </a:lnTo>
                  <a:lnTo>
                    <a:pt x="1008" y="2542"/>
                  </a:lnTo>
                  <a:lnTo>
                    <a:pt x="1010" y="2546"/>
                  </a:lnTo>
                  <a:lnTo>
                    <a:pt x="1010" y="2546"/>
                  </a:lnTo>
                  <a:lnTo>
                    <a:pt x="1012" y="2548"/>
                  </a:lnTo>
                  <a:lnTo>
                    <a:pt x="1012" y="2548"/>
                  </a:lnTo>
                  <a:lnTo>
                    <a:pt x="1012" y="2550"/>
                  </a:lnTo>
                  <a:lnTo>
                    <a:pt x="1012" y="2550"/>
                  </a:lnTo>
                  <a:lnTo>
                    <a:pt x="1010" y="2552"/>
                  </a:lnTo>
                  <a:lnTo>
                    <a:pt x="1010" y="2552"/>
                  </a:lnTo>
                  <a:lnTo>
                    <a:pt x="1008" y="2554"/>
                  </a:lnTo>
                  <a:lnTo>
                    <a:pt x="1008" y="2554"/>
                  </a:lnTo>
                  <a:lnTo>
                    <a:pt x="1008" y="2556"/>
                  </a:lnTo>
                  <a:lnTo>
                    <a:pt x="1008" y="2556"/>
                  </a:lnTo>
                  <a:lnTo>
                    <a:pt x="1004" y="2560"/>
                  </a:lnTo>
                  <a:lnTo>
                    <a:pt x="1004" y="2560"/>
                  </a:lnTo>
                  <a:lnTo>
                    <a:pt x="1004" y="2562"/>
                  </a:lnTo>
                  <a:lnTo>
                    <a:pt x="1004" y="2566"/>
                  </a:lnTo>
                  <a:lnTo>
                    <a:pt x="1004" y="2566"/>
                  </a:lnTo>
                  <a:lnTo>
                    <a:pt x="1004" y="2568"/>
                  </a:lnTo>
                  <a:lnTo>
                    <a:pt x="1004" y="2568"/>
                  </a:lnTo>
                  <a:lnTo>
                    <a:pt x="1002" y="2572"/>
                  </a:lnTo>
                  <a:lnTo>
                    <a:pt x="1002" y="2572"/>
                  </a:lnTo>
                  <a:lnTo>
                    <a:pt x="1002" y="2574"/>
                  </a:lnTo>
                  <a:lnTo>
                    <a:pt x="1002" y="2574"/>
                  </a:lnTo>
                  <a:lnTo>
                    <a:pt x="1000" y="2576"/>
                  </a:lnTo>
                  <a:lnTo>
                    <a:pt x="1000" y="2576"/>
                  </a:lnTo>
                  <a:lnTo>
                    <a:pt x="1000" y="2580"/>
                  </a:lnTo>
                  <a:lnTo>
                    <a:pt x="1000" y="2580"/>
                  </a:lnTo>
                  <a:lnTo>
                    <a:pt x="998" y="2582"/>
                  </a:lnTo>
                  <a:lnTo>
                    <a:pt x="998" y="2582"/>
                  </a:lnTo>
                  <a:lnTo>
                    <a:pt x="998" y="2590"/>
                  </a:lnTo>
                  <a:lnTo>
                    <a:pt x="998" y="2590"/>
                  </a:lnTo>
                  <a:lnTo>
                    <a:pt x="998" y="2590"/>
                  </a:lnTo>
                  <a:lnTo>
                    <a:pt x="998" y="2590"/>
                  </a:lnTo>
                  <a:lnTo>
                    <a:pt x="998" y="2596"/>
                  </a:lnTo>
                  <a:lnTo>
                    <a:pt x="998" y="2596"/>
                  </a:lnTo>
                  <a:lnTo>
                    <a:pt x="1000" y="2600"/>
                  </a:lnTo>
                  <a:lnTo>
                    <a:pt x="1000" y="2600"/>
                  </a:lnTo>
                  <a:lnTo>
                    <a:pt x="1000" y="2600"/>
                  </a:lnTo>
                  <a:lnTo>
                    <a:pt x="1000" y="2600"/>
                  </a:lnTo>
                  <a:lnTo>
                    <a:pt x="1000" y="2602"/>
                  </a:lnTo>
                  <a:lnTo>
                    <a:pt x="1000" y="2602"/>
                  </a:lnTo>
                  <a:lnTo>
                    <a:pt x="998" y="2606"/>
                  </a:lnTo>
                  <a:lnTo>
                    <a:pt x="998" y="2606"/>
                  </a:lnTo>
                  <a:lnTo>
                    <a:pt x="998" y="2608"/>
                  </a:lnTo>
                  <a:lnTo>
                    <a:pt x="998" y="2608"/>
                  </a:lnTo>
                  <a:lnTo>
                    <a:pt x="998" y="2612"/>
                  </a:lnTo>
                  <a:lnTo>
                    <a:pt x="998" y="2612"/>
                  </a:lnTo>
                  <a:lnTo>
                    <a:pt x="996" y="2612"/>
                  </a:lnTo>
                  <a:lnTo>
                    <a:pt x="996" y="2612"/>
                  </a:lnTo>
                  <a:lnTo>
                    <a:pt x="994" y="2618"/>
                  </a:lnTo>
                  <a:lnTo>
                    <a:pt x="994" y="2618"/>
                  </a:lnTo>
                  <a:lnTo>
                    <a:pt x="994" y="2622"/>
                  </a:lnTo>
                  <a:lnTo>
                    <a:pt x="994" y="2622"/>
                  </a:lnTo>
                  <a:lnTo>
                    <a:pt x="994" y="2624"/>
                  </a:lnTo>
                  <a:lnTo>
                    <a:pt x="994" y="2624"/>
                  </a:lnTo>
                  <a:lnTo>
                    <a:pt x="994" y="2630"/>
                  </a:lnTo>
                  <a:lnTo>
                    <a:pt x="994" y="2630"/>
                  </a:lnTo>
                  <a:lnTo>
                    <a:pt x="994" y="2632"/>
                  </a:lnTo>
                  <a:lnTo>
                    <a:pt x="994" y="2632"/>
                  </a:lnTo>
                  <a:lnTo>
                    <a:pt x="992" y="2634"/>
                  </a:lnTo>
                  <a:lnTo>
                    <a:pt x="992" y="2634"/>
                  </a:lnTo>
                  <a:lnTo>
                    <a:pt x="990" y="2636"/>
                  </a:lnTo>
                  <a:lnTo>
                    <a:pt x="990" y="2636"/>
                  </a:lnTo>
                  <a:lnTo>
                    <a:pt x="988" y="2640"/>
                  </a:lnTo>
                  <a:lnTo>
                    <a:pt x="988" y="2640"/>
                  </a:lnTo>
                  <a:lnTo>
                    <a:pt x="988" y="2642"/>
                  </a:lnTo>
                  <a:lnTo>
                    <a:pt x="988" y="2642"/>
                  </a:lnTo>
                  <a:lnTo>
                    <a:pt x="984" y="2646"/>
                  </a:lnTo>
                  <a:lnTo>
                    <a:pt x="984" y="2646"/>
                  </a:lnTo>
                  <a:lnTo>
                    <a:pt x="984" y="2650"/>
                  </a:lnTo>
                  <a:lnTo>
                    <a:pt x="984" y="2652"/>
                  </a:lnTo>
                  <a:lnTo>
                    <a:pt x="984" y="2652"/>
                  </a:lnTo>
                  <a:lnTo>
                    <a:pt x="984" y="2660"/>
                  </a:lnTo>
                  <a:lnTo>
                    <a:pt x="984" y="2660"/>
                  </a:lnTo>
                  <a:lnTo>
                    <a:pt x="984" y="2662"/>
                  </a:lnTo>
                  <a:lnTo>
                    <a:pt x="984" y="2662"/>
                  </a:lnTo>
                  <a:lnTo>
                    <a:pt x="984" y="2664"/>
                  </a:lnTo>
                  <a:lnTo>
                    <a:pt x="984" y="2664"/>
                  </a:lnTo>
                  <a:lnTo>
                    <a:pt x="984" y="2670"/>
                  </a:lnTo>
                  <a:lnTo>
                    <a:pt x="984" y="2670"/>
                  </a:lnTo>
                  <a:lnTo>
                    <a:pt x="984" y="2674"/>
                  </a:lnTo>
                  <a:lnTo>
                    <a:pt x="984" y="2674"/>
                  </a:lnTo>
                  <a:lnTo>
                    <a:pt x="984" y="2674"/>
                  </a:lnTo>
                  <a:lnTo>
                    <a:pt x="984" y="2674"/>
                  </a:lnTo>
                  <a:lnTo>
                    <a:pt x="984" y="2676"/>
                  </a:lnTo>
                  <a:lnTo>
                    <a:pt x="984" y="2676"/>
                  </a:lnTo>
                  <a:lnTo>
                    <a:pt x="982" y="2680"/>
                  </a:lnTo>
                  <a:lnTo>
                    <a:pt x="982" y="2680"/>
                  </a:lnTo>
                  <a:lnTo>
                    <a:pt x="980" y="2682"/>
                  </a:lnTo>
                  <a:lnTo>
                    <a:pt x="980" y="2682"/>
                  </a:lnTo>
                  <a:lnTo>
                    <a:pt x="980" y="2684"/>
                  </a:lnTo>
                  <a:lnTo>
                    <a:pt x="980" y="2684"/>
                  </a:lnTo>
                  <a:lnTo>
                    <a:pt x="980" y="2688"/>
                  </a:lnTo>
                  <a:lnTo>
                    <a:pt x="980" y="2688"/>
                  </a:lnTo>
                  <a:lnTo>
                    <a:pt x="980" y="2690"/>
                  </a:lnTo>
                  <a:lnTo>
                    <a:pt x="980" y="2690"/>
                  </a:lnTo>
                  <a:lnTo>
                    <a:pt x="978" y="2692"/>
                  </a:lnTo>
                  <a:lnTo>
                    <a:pt x="978" y="2692"/>
                  </a:lnTo>
                  <a:lnTo>
                    <a:pt x="976" y="2694"/>
                  </a:lnTo>
                  <a:lnTo>
                    <a:pt x="976" y="2694"/>
                  </a:lnTo>
                  <a:lnTo>
                    <a:pt x="976" y="2700"/>
                  </a:lnTo>
                  <a:lnTo>
                    <a:pt x="974" y="2700"/>
                  </a:lnTo>
                  <a:lnTo>
                    <a:pt x="974" y="2700"/>
                  </a:lnTo>
                  <a:lnTo>
                    <a:pt x="974" y="2704"/>
                  </a:lnTo>
                  <a:lnTo>
                    <a:pt x="974" y="2704"/>
                  </a:lnTo>
                  <a:lnTo>
                    <a:pt x="976" y="2706"/>
                  </a:lnTo>
                  <a:lnTo>
                    <a:pt x="976" y="2706"/>
                  </a:lnTo>
                  <a:lnTo>
                    <a:pt x="974" y="2708"/>
                  </a:lnTo>
                  <a:lnTo>
                    <a:pt x="974" y="2708"/>
                  </a:lnTo>
                  <a:lnTo>
                    <a:pt x="974" y="2712"/>
                  </a:lnTo>
                  <a:lnTo>
                    <a:pt x="974" y="2712"/>
                  </a:lnTo>
                  <a:lnTo>
                    <a:pt x="974" y="2716"/>
                  </a:lnTo>
                  <a:lnTo>
                    <a:pt x="974" y="2716"/>
                  </a:lnTo>
                  <a:lnTo>
                    <a:pt x="974" y="2718"/>
                  </a:lnTo>
                  <a:lnTo>
                    <a:pt x="974" y="2718"/>
                  </a:lnTo>
                  <a:lnTo>
                    <a:pt x="972" y="2720"/>
                  </a:lnTo>
                  <a:lnTo>
                    <a:pt x="972" y="2720"/>
                  </a:lnTo>
                  <a:lnTo>
                    <a:pt x="970" y="2724"/>
                  </a:lnTo>
                  <a:lnTo>
                    <a:pt x="970" y="2724"/>
                  </a:lnTo>
                  <a:lnTo>
                    <a:pt x="972" y="2728"/>
                  </a:lnTo>
                  <a:lnTo>
                    <a:pt x="972" y="2728"/>
                  </a:lnTo>
                  <a:lnTo>
                    <a:pt x="972" y="2730"/>
                  </a:lnTo>
                  <a:lnTo>
                    <a:pt x="972" y="2730"/>
                  </a:lnTo>
                  <a:lnTo>
                    <a:pt x="970" y="2732"/>
                  </a:lnTo>
                  <a:lnTo>
                    <a:pt x="970" y="2732"/>
                  </a:lnTo>
                  <a:lnTo>
                    <a:pt x="970" y="2734"/>
                  </a:lnTo>
                  <a:lnTo>
                    <a:pt x="968" y="2736"/>
                  </a:lnTo>
                  <a:lnTo>
                    <a:pt x="968" y="2736"/>
                  </a:lnTo>
                  <a:lnTo>
                    <a:pt x="968" y="2738"/>
                  </a:lnTo>
                  <a:lnTo>
                    <a:pt x="968" y="2738"/>
                  </a:lnTo>
                  <a:lnTo>
                    <a:pt x="966" y="2738"/>
                  </a:lnTo>
                  <a:lnTo>
                    <a:pt x="966" y="2738"/>
                  </a:lnTo>
                  <a:lnTo>
                    <a:pt x="966" y="2740"/>
                  </a:lnTo>
                  <a:lnTo>
                    <a:pt x="964" y="2740"/>
                  </a:lnTo>
                  <a:lnTo>
                    <a:pt x="964" y="2740"/>
                  </a:lnTo>
                  <a:lnTo>
                    <a:pt x="966" y="2748"/>
                  </a:lnTo>
                  <a:lnTo>
                    <a:pt x="966" y="2748"/>
                  </a:lnTo>
                  <a:lnTo>
                    <a:pt x="964" y="2750"/>
                  </a:lnTo>
                  <a:lnTo>
                    <a:pt x="964" y="2750"/>
                  </a:lnTo>
                  <a:lnTo>
                    <a:pt x="964" y="2752"/>
                  </a:lnTo>
                  <a:lnTo>
                    <a:pt x="964" y="2752"/>
                  </a:lnTo>
                  <a:lnTo>
                    <a:pt x="964" y="2758"/>
                  </a:lnTo>
                  <a:lnTo>
                    <a:pt x="964" y="2758"/>
                  </a:lnTo>
                  <a:lnTo>
                    <a:pt x="964" y="2758"/>
                  </a:lnTo>
                  <a:lnTo>
                    <a:pt x="962" y="2762"/>
                  </a:lnTo>
                  <a:lnTo>
                    <a:pt x="962" y="2762"/>
                  </a:lnTo>
                  <a:lnTo>
                    <a:pt x="960" y="2766"/>
                  </a:lnTo>
                  <a:lnTo>
                    <a:pt x="960" y="2766"/>
                  </a:lnTo>
                  <a:lnTo>
                    <a:pt x="960" y="2768"/>
                  </a:lnTo>
                  <a:lnTo>
                    <a:pt x="960" y="2768"/>
                  </a:lnTo>
                  <a:lnTo>
                    <a:pt x="960" y="2772"/>
                  </a:lnTo>
                  <a:lnTo>
                    <a:pt x="960" y="2772"/>
                  </a:lnTo>
                  <a:lnTo>
                    <a:pt x="962" y="2774"/>
                  </a:lnTo>
                  <a:lnTo>
                    <a:pt x="962" y="2774"/>
                  </a:lnTo>
                  <a:lnTo>
                    <a:pt x="960" y="2776"/>
                  </a:lnTo>
                  <a:lnTo>
                    <a:pt x="960" y="2776"/>
                  </a:lnTo>
                  <a:lnTo>
                    <a:pt x="960" y="2780"/>
                  </a:lnTo>
                  <a:lnTo>
                    <a:pt x="960" y="2780"/>
                  </a:lnTo>
                  <a:lnTo>
                    <a:pt x="958" y="2782"/>
                  </a:lnTo>
                  <a:lnTo>
                    <a:pt x="958" y="2782"/>
                  </a:lnTo>
                  <a:lnTo>
                    <a:pt x="958" y="2784"/>
                  </a:lnTo>
                  <a:lnTo>
                    <a:pt x="958" y="2784"/>
                  </a:lnTo>
                  <a:lnTo>
                    <a:pt x="958" y="2792"/>
                  </a:lnTo>
                  <a:lnTo>
                    <a:pt x="958" y="2792"/>
                  </a:lnTo>
                  <a:lnTo>
                    <a:pt x="960" y="2794"/>
                  </a:lnTo>
                  <a:lnTo>
                    <a:pt x="960" y="2794"/>
                  </a:lnTo>
                  <a:lnTo>
                    <a:pt x="960" y="2796"/>
                  </a:lnTo>
                  <a:lnTo>
                    <a:pt x="960" y="2796"/>
                  </a:lnTo>
                  <a:lnTo>
                    <a:pt x="960" y="2802"/>
                  </a:lnTo>
                  <a:lnTo>
                    <a:pt x="960" y="2802"/>
                  </a:lnTo>
                  <a:lnTo>
                    <a:pt x="960" y="2804"/>
                  </a:lnTo>
                  <a:lnTo>
                    <a:pt x="960" y="2804"/>
                  </a:lnTo>
                  <a:lnTo>
                    <a:pt x="958" y="2806"/>
                  </a:lnTo>
                  <a:lnTo>
                    <a:pt x="958" y="2806"/>
                  </a:lnTo>
                  <a:lnTo>
                    <a:pt x="958" y="2810"/>
                  </a:lnTo>
                  <a:lnTo>
                    <a:pt x="958" y="2810"/>
                  </a:lnTo>
                  <a:lnTo>
                    <a:pt x="958" y="2812"/>
                  </a:lnTo>
                  <a:lnTo>
                    <a:pt x="958" y="2812"/>
                  </a:lnTo>
                  <a:lnTo>
                    <a:pt x="956" y="2814"/>
                  </a:lnTo>
                  <a:lnTo>
                    <a:pt x="956" y="2814"/>
                  </a:lnTo>
                  <a:lnTo>
                    <a:pt x="954" y="2818"/>
                  </a:lnTo>
                  <a:lnTo>
                    <a:pt x="954" y="2818"/>
                  </a:lnTo>
                  <a:lnTo>
                    <a:pt x="954" y="2818"/>
                  </a:lnTo>
                  <a:lnTo>
                    <a:pt x="954" y="2818"/>
                  </a:lnTo>
                  <a:lnTo>
                    <a:pt x="950" y="2822"/>
                  </a:lnTo>
                  <a:lnTo>
                    <a:pt x="950" y="2822"/>
                  </a:lnTo>
                  <a:lnTo>
                    <a:pt x="950" y="2826"/>
                  </a:lnTo>
                  <a:lnTo>
                    <a:pt x="950" y="2826"/>
                  </a:lnTo>
                  <a:lnTo>
                    <a:pt x="948" y="2828"/>
                  </a:lnTo>
                  <a:lnTo>
                    <a:pt x="948" y="2828"/>
                  </a:lnTo>
                  <a:lnTo>
                    <a:pt x="948" y="2832"/>
                  </a:lnTo>
                  <a:lnTo>
                    <a:pt x="948" y="2832"/>
                  </a:lnTo>
                  <a:lnTo>
                    <a:pt x="950" y="2834"/>
                  </a:lnTo>
                  <a:lnTo>
                    <a:pt x="950" y="2834"/>
                  </a:lnTo>
                  <a:lnTo>
                    <a:pt x="948" y="2838"/>
                  </a:lnTo>
                  <a:lnTo>
                    <a:pt x="948" y="2838"/>
                  </a:lnTo>
                  <a:lnTo>
                    <a:pt x="948" y="2842"/>
                  </a:lnTo>
                  <a:lnTo>
                    <a:pt x="948" y="2842"/>
                  </a:lnTo>
                  <a:lnTo>
                    <a:pt x="948" y="2844"/>
                  </a:lnTo>
                  <a:lnTo>
                    <a:pt x="948" y="2844"/>
                  </a:lnTo>
                  <a:lnTo>
                    <a:pt x="948" y="2848"/>
                  </a:lnTo>
                  <a:lnTo>
                    <a:pt x="948" y="2848"/>
                  </a:lnTo>
                  <a:lnTo>
                    <a:pt x="948" y="2852"/>
                  </a:lnTo>
                  <a:lnTo>
                    <a:pt x="948" y="2852"/>
                  </a:lnTo>
                  <a:lnTo>
                    <a:pt x="948" y="2856"/>
                  </a:lnTo>
                  <a:lnTo>
                    <a:pt x="948" y="2856"/>
                  </a:lnTo>
                  <a:lnTo>
                    <a:pt x="948" y="2858"/>
                  </a:lnTo>
                  <a:lnTo>
                    <a:pt x="948" y="2858"/>
                  </a:lnTo>
                  <a:lnTo>
                    <a:pt x="946" y="2860"/>
                  </a:lnTo>
                  <a:lnTo>
                    <a:pt x="946" y="2860"/>
                  </a:lnTo>
                  <a:lnTo>
                    <a:pt x="946" y="2862"/>
                  </a:lnTo>
                  <a:lnTo>
                    <a:pt x="944" y="2866"/>
                  </a:lnTo>
                  <a:lnTo>
                    <a:pt x="944" y="2866"/>
                  </a:lnTo>
                  <a:lnTo>
                    <a:pt x="944" y="2866"/>
                  </a:lnTo>
                  <a:lnTo>
                    <a:pt x="944" y="2870"/>
                  </a:lnTo>
                  <a:lnTo>
                    <a:pt x="944" y="2870"/>
                  </a:lnTo>
                  <a:lnTo>
                    <a:pt x="942" y="2874"/>
                  </a:lnTo>
                  <a:lnTo>
                    <a:pt x="942" y="2874"/>
                  </a:lnTo>
                  <a:lnTo>
                    <a:pt x="942" y="2876"/>
                  </a:lnTo>
                  <a:lnTo>
                    <a:pt x="942" y="2876"/>
                  </a:lnTo>
                  <a:lnTo>
                    <a:pt x="940" y="2880"/>
                  </a:lnTo>
                  <a:lnTo>
                    <a:pt x="940" y="2880"/>
                  </a:lnTo>
                  <a:lnTo>
                    <a:pt x="938" y="2884"/>
                  </a:lnTo>
                  <a:lnTo>
                    <a:pt x="938" y="2884"/>
                  </a:lnTo>
                  <a:lnTo>
                    <a:pt x="938" y="2884"/>
                  </a:lnTo>
                  <a:lnTo>
                    <a:pt x="938" y="2886"/>
                  </a:lnTo>
                  <a:lnTo>
                    <a:pt x="938" y="2886"/>
                  </a:lnTo>
                  <a:lnTo>
                    <a:pt x="936" y="2890"/>
                  </a:lnTo>
                  <a:lnTo>
                    <a:pt x="936" y="2890"/>
                  </a:lnTo>
                  <a:lnTo>
                    <a:pt x="936" y="2896"/>
                  </a:lnTo>
                  <a:lnTo>
                    <a:pt x="936" y="2896"/>
                  </a:lnTo>
                  <a:lnTo>
                    <a:pt x="936" y="2898"/>
                  </a:lnTo>
                  <a:lnTo>
                    <a:pt x="936" y="2898"/>
                  </a:lnTo>
                  <a:lnTo>
                    <a:pt x="938" y="2902"/>
                  </a:lnTo>
                  <a:lnTo>
                    <a:pt x="938" y="2902"/>
                  </a:lnTo>
                  <a:lnTo>
                    <a:pt x="938" y="2904"/>
                  </a:lnTo>
                  <a:lnTo>
                    <a:pt x="938" y="2904"/>
                  </a:lnTo>
                  <a:lnTo>
                    <a:pt x="938" y="2908"/>
                  </a:lnTo>
                  <a:lnTo>
                    <a:pt x="938" y="2908"/>
                  </a:lnTo>
                  <a:lnTo>
                    <a:pt x="936" y="2912"/>
                  </a:lnTo>
                  <a:lnTo>
                    <a:pt x="936" y="2914"/>
                  </a:lnTo>
                  <a:lnTo>
                    <a:pt x="936" y="2914"/>
                  </a:lnTo>
                  <a:lnTo>
                    <a:pt x="934" y="2916"/>
                  </a:lnTo>
                  <a:lnTo>
                    <a:pt x="934" y="2916"/>
                  </a:lnTo>
                  <a:lnTo>
                    <a:pt x="934" y="2918"/>
                  </a:lnTo>
                  <a:lnTo>
                    <a:pt x="932" y="2920"/>
                  </a:lnTo>
                  <a:lnTo>
                    <a:pt x="932" y="2920"/>
                  </a:lnTo>
                  <a:lnTo>
                    <a:pt x="932" y="2924"/>
                  </a:lnTo>
                  <a:lnTo>
                    <a:pt x="932" y="2924"/>
                  </a:lnTo>
                  <a:lnTo>
                    <a:pt x="930" y="2924"/>
                  </a:lnTo>
                  <a:lnTo>
                    <a:pt x="930" y="2924"/>
                  </a:lnTo>
                  <a:lnTo>
                    <a:pt x="928" y="2928"/>
                  </a:lnTo>
                  <a:lnTo>
                    <a:pt x="928" y="2928"/>
                  </a:lnTo>
                  <a:lnTo>
                    <a:pt x="928" y="2932"/>
                  </a:lnTo>
                  <a:lnTo>
                    <a:pt x="928" y="2932"/>
                  </a:lnTo>
                  <a:lnTo>
                    <a:pt x="928" y="2934"/>
                  </a:lnTo>
                  <a:lnTo>
                    <a:pt x="928" y="2934"/>
                  </a:lnTo>
                  <a:lnTo>
                    <a:pt x="928" y="2936"/>
                  </a:lnTo>
                  <a:lnTo>
                    <a:pt x="928" y="2936"/>
                  </a:lnTo>
                  <a:lnTo>
                    <a:pt x="924" y="2944"/>
                  </a:lnTo>
                  <a:lnTo>
                    <a:pt x="924" y="2944"/>
                  </a:lnTo>
                  <a:lnTo>
                    <a:pt x="924" y="2940"/>
                  </a:lnTo>
                  <a:lnTo>
                    <a:pt x="924" y="2940"/>
                  </a:lnTo>
                  <a:lnTo>
                    <a:pt x="922" y="2936"/>
                  </a:lnTo>
                  <a:lnTo>
                    <a:pt x="922" y="2936"/>
                  </a:lnTo>
                  <a:lnTo>
                    <a:pt x="922" y="2934"/>
                  </a:lnTo>
                  <a:lnTo>
                    <a:pt x="920" y="2930"/>
                  </a:lnTo>
                  <a:lnTo>
                    <a:pt x="920" y="2930"/>
                  </a:lnTo>
                  <a:lnTo>
                    <a:pt x="920" y="2924"/>
                  </a:lnTo>
                  <a:lnTo>
                    <a:pt x="920" y="2924"/>
                  </a:lnTo>
                  <a:lnTo>
                    <a:pt x="920" y="2922"/>
                  </a:lnTo>
                  <a:lnTo>
                    <a:pt x="920" y="2922"/>
                  </a:lnTo>
                  <a:lnTo>
                    <a:pt x="920" y="2918"/>
                  </a:lnTo>
                  <a:lnTo>
                    <a:pt x="920" y="2918"/>
                  </a:lnTo>
                  <a:lnTo>
                    <a:pt x="920" y="2916"/>
                  </a:lnTo>
                  <a:lnTo>
                    <a:pt x="920" y="2916"/>
                  </a:lnTo>
                  <a:lnTo>
                    <a:pt x="918" y="2914"/>
                  </a:lnTo>
                  <a:lnTo>
                    <a:pt x="918" y="2914"/>
                  </a:lnTo>
                  <a:lnTo>
                    <a:pt x="918" y="2910"/>
                  </a:lnTo>
                  <a:lnTo>
                    <a:pt x="918" y="2910"/>
                  </a:lnTo>
                  <a:lnTo>
                    <a:pt x="918" y="2908"/>
                  </a:lnTo>
                  <a:lnTo>
                    <a:pt x="918" y="2908"/>
                  </a:lnTo>
                  <a:lnTo>
                    <a:pt x="918" y="2904"/>
                  </a:lnTo>
                  <a:lnTo>
                    <a:pt x="918" y="2904"/>
                  </a:lnTo>
                  <a:lnTo>
                    <a:pt x="920" y="2902"/>
                  </a:lnTo>
                  <a:lnTo>
                    <a:pt x="920" y="2902"/>
                  </a:lnTo>
                  <a:lnTo>
                    <a:pt x="920" y="2896"/>
                  </a:lnTo>
                  <a:lnTo>
                    <a:pt x="920" y="2896"/>
                  </a:lnTo>
                  <a:lnTo>
                    <a:pt x="920" y="2890"/>
                  </a:lnTo>
                  <a:lnTo>
                    <a:pt x="920" y="2890"/>
                  </a:lnTo>
                  <a:lnTo>
                    <a:pt x="918" y="2886"/>
                  </a:lnTo>
                  <a:lnTo>
                    <a:pt x="918" y="2886"/>
                  </a:lnTo>
                  <a:lnTo>
                    <a:pt x="916" y="2886"/>
                  </a:lnTo>
                  <a:lnTo>
                    <a:pt x="916" y="2886"/>
                  </a:lnTo>
                  <a:lnTo>
                    <a:pt x="914" y="2884"/>
                  </a:lnTo>
                  <a:lnTo>
                    <a:pt x="914" y="2884"/>
                  </a:lnTo>
                  <a:lnTo>
                    <a:pt x="914" y="2880"/>
                  </a:lnTo>
                  <a:lnTo>
                    <a:pt x="914" y="2880"/>
                  </a:lnTo>
                  <a:lnTo>
                    <a:pt x="912" y="2876"/>
                  </a:lnTo>
                  <a:lnTo>
                    <a:pt x="912" y="2876"/>
                  </a:lnTo>
                  <a:lnTo>
                    <a:pt x="914" y="2874"/>
                  </a:lnTo>
                  <a:lnTo>
                    <a:pt x="914" y="2874"/>
                  </a:lnTo>
                  <a:lnTo>
                    <a:pt x="916" y="2872"/>
                  </a:lnTo>
                  <a:lnTo>
                    <a:pt x="916" y="2872"/>
                  </a:lnTo>
                  <a:lnTo>
                    <a:pt x="918" y="2866"/>
                  </a:lnTo>
                  <a:lnTo>
                    <a:pt x="918" y="2866"/>
                  </a:lnTo>
                  <a:lnTo>
                    <a:pt x="918" y="2858"/>
                  </a:lnTo>
                  <a:lnTo>
                    <a:pt x="918" y="2858"/>
                  </a:lnTo>
                  <a:lnTo>
                    <a:pt x="916" y="2854"/>
                  </a:lnTo>
                  <a:lnTo>
                    <a:pt x="916" y="2852"/>
                  </a:lnTo>
                  <a:lnTo>
                    <a:pt x="916" y="2852"/>
                  </a:lnTo>
                  <a:lnTo>
                    <a:pt x="914" y="2850"/>
                  </a:lnTo>
                  <a:lnTo>
                    <a:pt x="914" y="2850"/>
                  </a:lnTo>
                  <a:lnTo>
                    <a:pt x="914" y="2848"/>
                  </a:lnTo>
                  <a:lnTo>
                    <a:pt x="914" y="2846"/>
                  </a:lnTo>
                  <a:lnTo>
                    <a:pt x="914" y="2846"/>
                  </a:lnTo>
                  <a:lnTo>
                    <a:pt x="912" y="2842"/>
                  </a:lnTo>
                  <a:lnTo>
                    <a:pt x="912" y="2842"/>
                  </a:lnTo>
                  <a:lnTo>
                    <a:pt x="912" y="2840"/>
                  </a:lnTo>
                  <a:lnTo>
                    <a:pt x="912" y="2840"/>
                  </a:lnTo>
                  <a:lnTo>
                    <a:pt x="912" y="2836"/>
                  </a:lnTo>
                  <a:lnTo>
                    <a:pt x="912" y="2836"/>
                  </a:lnTo>
                  <a:lnTo>
                    <a:pt x="912" y="2834"/>
                  </a:lnTo>
                  <a:lnTo>
                    <a:pt x="912" y="2834"/>
                  </a:lnTo>
                  <a:lnTo>
                    <a:pt x="912" y="2832"/>
                  </a:lnTo>
                  <a:lnTo>
                    <a:pt x="912" y="2832"/>
                  </a:lnTo>
                  <a:lnTo>
                    <a:pt x="912" y="2830"/>
                  </a:lnTo>
                  <a:lnTo>
                    <a:pt x="912" y="2830"/>
                  </a:lnTo>
                  <a:lnTo>
                    <a:pt x="912" y="2828"/>
                  </a:lnTo>
                  <a:lnTo>
                    <a:pt x="912" y="2828"/>
                  </a:lnTo>
                  <a:lnTo>
                    <a:pt x="912" y="2826"/>
                  </a:lnTo>
                  <a:lnTo>
                    <a:pt x="912" y="2826"/>
                  </a:lnTo>
                  <a:lnTo>
                    <a:pt x="914" y="2824"/>
                  </a:lnTo>
                  <a:lnTo>
                    <a:pt x="914" y="2820"/>
                  </a:lnTo>
                  <a:lnTo>
                    <a:pt x="914" y="2820"/>
                  </a:lnTo>
                  <a:lnTo>
                    <a:pt x="912" y="2816"/>
                  </a:lnTo>
                  <a:lnTo>
                    <a:pt x="912" y="2816"/>
                  </a:lnTo>
                  <a:lnTo>
                    <a:pt x="912" y="2816"/>
                  </a:lnTo>
                  <a:lnTo>
                    <a:pt x="912" y="2816"/>
                  </a:lnTo>
                  <a:lnTo>
                    <a:pt x="910" y="2810"/>
                  </a:lnTo>
                  <a:lnTo>
                    <a:pt x="910" y="2810"/>
                  </a:lnTo>
                  <a:lnTo>
                    <a:pt x="910" y="2808"/>
                  </a:lnTo>
                  <a:lnTo>
                    <a:pt x="910" y="2808"/>
                  </a:lnTo>
                  <a:lnTo>
                    <a:pt x="908" y="2804"/>
                  </a:lnTo>
                  <a:lnTo>
                    <a:pt x="908" y="2804"/>
                  </a:lnTo>
                  <a:lnTo>
                    <a:pt x="910" y="2798"/>
                  </a:lnTo>
                  <a:lnTo>
                    <a:pt x="910" y="2798"/>
                  </a:lnTo>
                  <a:lnTo>
                    <a:pt x="910" y="2794"/>
                  </a:lnTo>
                  <a:lnTo>
                    <a:pt x="910" y="2794"/>
                  </a:lnTo>
                  <a:lnTo>
                    <a:pt x="910" y="2792"/>
                  </a:lnTo>
                  <a:lnTo>
                    <a:pt x="910" y="2792"/>
                  </a:lnTo>
                  <a:lnTo>
                    <a:pt x="910" y="2790"/>
                  </a:lnTo>
                  <a:lnTo>
                    <a:pt x="910" y="2790"/>
                  </a:lnTo>
                  <a:lnTo>
                    <a:pt x="912" y="2786"/>
                  </a:lnTo>
                  <a:lnTo>
                    <a:pt x="912" y="2786"/>
                  </a:lnTo>
                  <a:lnTo>
                    <a:pt x="910" y="2782"/>
                  </a:lnTo>
                  <a:lnTo>
                    <a:pt x="910" y="2782"/>
                  </a:lnTo>
                  <a:lnTo>
                    <a:pt x="908" y="2780"/>
                  </a:lnTo>
                  <a:lnTo>
                    <a:pt x="908" y="2780"/>
                  </a:lnTo>
                  <a:lnTo>
                    <a:pt x="908" y="2778"/>
                  </a:lnTo>
                  <a:lnTo>
                    <a:pt x="908" y="2778"/>
                  </a:lnTo>
                  <a:lnTo>
                    <a:pt x="908" y="2774"/>
                  </a:lnTo>
                  <a:lnTo>
                    <a:pt x="908" y="2774"/>
                  </a:lnTo>
                  <a:lnTo>
                    <a:pt x="908" y="2772"/>
                  </a:lnTo>
                  <a:lnTo>
                    <a:pt x="908" y="2772"/>
                  </a:lnTo>
                  <a:lnTo>
                    <a:pt x="908" y="2770"/>
                  </a:lnTo>
                  <a:lnTo>
                    <a:pt x="908" y="2770"/>
                  </a:lnTo>
                  <a:lnTo>
                    <a:pt x="906" y="2766"/>
                  </a:lnTo>
                  <a:lnTo>
                    <a:pt x="906" y="2766"/>
                  </a:lnTo>
                  <a:lnTo>
                    <a:pt x="906" y="2764"/>
                  </a:lnTo>
                  <a:lnTo>
                    <a:pt x="906" y="2764"/>
                  </a:lnTo>
                  <a:lnTo>
                    <a:pt x="906" y="2760"/>
                  </a:lnTo>
                  <a:lnTo>
                    <a:pt x="906" y="2758"/>
                  </a:lnTo>
                  <a:lnTo>
                    <a:pt x="906" y="2758"/>
                  </a:lnTo>
                  <a:lnTo>
                    <a:pt x="906" y="2758"/>
                  </a:lnTo>
                  <a:lnTo>
                    <a:pt x="906" y="2758"/>
                  </a:lnTo>
                  <a:lnTo>
                    <a:pt x="906" y="2752"/>
                  </a:lnTo>
                  <a:lnTo>
                    <a:pt x="906" y="2752"/>
                  </a:lnTo>
                  <a:lnTo>
                    <a:pt x="906" y="2750"/>
                  </a:lnTo>
                  <a:lnTo>
                    <a:pt x="906" y="2750"/>
                  </a:lnTo>
                  <a:lnTo>
                    <a:pt x="906" y="2748"/>
                  </a:lnTo>
                  <a:lnTo>
                    <a:pt x="906" y="2748"/>
                  </a:lnTo>
                  <a:lnTo>
                    <a:pt x="906" y="2744"/>
                  </a:lnTo>
                  <a:lnTo>
                    <a:pt x="906" y="2744"/>
                  </a:lnTo>
                  <a:lnTo>
                    <a:pt x="906" y="2742"/>
                  </a:lnTo>
                  <a:lnTo>
                    <a:pt x="906" y="2742"/>
                  </a:lnTo>
                  <a:lnTo>
                    <a:pt x="904" y="2738"/>
                  </a:lnTo>
                  <a:lnTo>
                    <a:pt x="904" y="2738"/>
                  </a:lnTo>
                  <a:lnTo>
                    <a:pt x="904" y="2736"/>
                  </a:lnTo>
                  <a:lnTo>
                    <a:pt x="904" y="2736"/>
                  </a:lnTo>
                  <a:lnTo>
                    <a:pt x="904" y="2732"/>
                  </a:lnTo>
                  <a:lnTo>
                    <a:pt x="904" y="2732"/>
                  </a:lnTo>
                  <a:lnTo>
                    <a:pt x="902" y="2730"/>
                  </a:lnTo>
                  <a:lnTo>
                    <a:pt x="902" y="2730"/>
                  </a:lnTo>
                  <a:lnTo>
                    <a:pt x="902" y="2728"/>
                  </a:lnTo>
                  <a:lnTo>
                    <a:pt x="902" y="2728"/>
                  </a:lnTo>
                  <a:lnTo>
                    <a:pt x="902" y="2726"/>
                  </a:lnTo>
                  <a:lnTo>
                    <a:pt x="902" y="2726"/>
                  </a:lnTo>
                  <a:lnTo>
                    <a:pt x="902" y="2724"/>
                  </a:lnTo>
                  <a:lnTo>
                    <a:pt x="902" y="2724"/>
                  </a:lnTo>
                  <a:lnTo>
                    <a:pt x="902" y="2720"/>
                  </a:lnTo>
                  <a:lnTo>
                    <a:pt x="902" y="2720"/>
                  </a:lnTo>
                  <a:lnTo>
                    <a:pt x="900" y="2716"/>
                  </a:lnTo>
                  <a:lnTo>
                    <a:pt x="900" y="2716"/>
                  </a:lnTo>
                  <a:lnTo>
                    <a:pt x="900" y="2714"/>
                  </a:lnTo>
                  <a:lnTo>
                    <a:pt x="900" y="2714"/>
                  </a:lnTo>
                  <a:lnTo>
                    <a:pt x="900" y="2712"/>
                  </a:lnTo>
                  <a:lnTo>
                    <a:pt x="900" y="2712"/>
                  </a:lnTo>
                  <a:lnTo>
                    <a:pt x="900" y="2708"/>
                  </a:lnTo>
                  <a:lnTo>
                    <a:pt x="900" y="2708"/>
                  </a:lnTo>
                  <a:lnTo>
                    <a:pt x="900" y="2706"/>
                  </a:lnTo>
                  <a:lnTo>
                    <a:pt x="900" y="2706"/>
                  </a:lnTo>
                  <a:lnTo>
                    <a:pt x="900" y="2702"/>
                  </a:lnTo>
                  <a:lnTo>
                    <a:pt x="900" y="2702"/>
                  </a:lnTo>
                  <a:lnTo>
                    <a:pt x="900" y="2700"/>
                  </a:lnTo>
                  <a:lnTo>
                    <a:pt x="900" y="2700"/>
                  </a:lnTo>
                  <a:lnTo>
                    <a:pt x="898" y="2698"/>
                  </a:lnTo>
                  <a:lnTo>
                    <a:pt x="898" y="2696"/>
                  </a:lnTo>
                  <a:lnTo>
                    <a:pt x="898" y="2696"/>
                  </a:lnTo>
                  <a:lnTo>
                    <a:pt x="898" y="2692"/>
                  </a:lnTo>
                  <a:lnTo>
                    <a:pt x="898" y="2692"/>
                  </a:lnTo>
                  <a:lnTo>
                    <a:pt x="898" y="2690"/>
                  </a:lnTo>
                  <a:lnTo>
                    <a:pt x="898" y="2690"/>
                  </a:lnTo>
                  <a:lnTo>
                    <a:pt x="898" y="2686"/>
                  </a:lnTo>
                  <a:lnTo>
                    <a:pt x="898" y="2686"/>
                  </a:lnTo>
                  <a:lnTo>
                    <a:pt x="898" y="2684"/>
                  </a:lnTo>
                  <a:lnTo>
                    <a:pt x="898" y="2684"/>
                  </a:lnTo>
                  <a:lnTo>
                    <a:pt x="898" y="2680"/>
                  </a:lnTo>
                  <a:lnTo>
                    <a:pt x="898" y="2680"/>
                  </a:lnTo>
                  <a:lnTo>
                    <a:pt x="896" y="2678"/>
                  </a:lnTo>
                  <a:lnTo>
                    <a:pt x="896" y="2678"/>
                  </a:lnTo>
                  <a:lnTo>
                    <a:pt x="896" y="2676"/>
                  </a:lnTo>
                  <a:lnTo>
                    <a:pt x="896" y="2676"/>
                  </a:lnTo>
                  <a:lnTo>
                    <a:pt x="896" y="2672"/>
                  </a:lnTo>
                  <a:lnTo>
                    <a:pt x="896" y="2672"/>
                  </a:lnTo>
                  <a:lnTo>
                    <a:pt x="896" y="2670"/>
                  </a:lnTo>
                  <a:lnTo>
                    <a:pt x="896" y="2670"/>
                  </a:lnTo>
                  <a:lnTo>
                    <a:pt x="896" y="2668"/>
                  </a:lnTo>
                  <a:lnTo>
                    <a:pt x="896" y="2668"/>
                  </a:lnTo>
                  <a:lnTo>
                    <a:pt x="896" y="2664"/>
                  </a:lnTo>
                  <a:lnTo>
                    <a:pt x="896" y="2664"/>
                  </a:lnTo>
                  <a:lnTo>
                    <a:pt x="896" y="2662"/>
                  </a:lnTo>
                  <a:lnTo>
                    <a:pt x="896" y="2662"/>
                  </a:lnTo>
                  <a:lnTo>
                    <a:pt x="898" y="2658"/>
                  </a:lnTo>
                  <a:lnTo>
                    <a:pt x="898" y="2658"/>
                  </a:lnTo>
                  <a:lnTo>
                    <a:pt x="898" y="2656"/>
                  </a:lnTo>
                  <a:lnTo>
                    <a:pt x="898" y="2656"/>
                  </a:lnTo>
                  <a:lnTo>
                    <a:pt x="898" y="2652"/>
                  </a:lnTo>
                  <a:lnTo>
                    <a:pt x="898" y="2652"/>
                  </a:lnTo>
                  <a:lnTo>
                    <a:pt x="896" y="2650"/>
                  </a:lnTo>
                  <a:lnTo>
                    <a:pt x="896" y="2650"/>
                  </a:lnTo>
                  <a:lnTo>
                    <a:pt x="896" y="2648"/>
                  </a:lnTo>
                  <a:lnTo>
                    <a:pt x="896" y="2648"/>
                  </a:lnTo>
                  <a:lnTo>
                    <a:pt x="896" y="2646"/>
                  </a:lnTo>
                  <a:lnTo>
                    <a:pt x="896" y="2646"/>
                  </a:lnTo>
                  <a:lnTo>
                    <a:pt x="896" y="2642"/>
                  </a:lnTo>
                  <a:lnTo>
                    <a:pt x="896" y="2642"/>
                  </a:lnTo>
                  <a:lnTo>
                    <a:pt x="896" y="2638"/>
                  </a:lnTo>
                  <a:lnTo>
                    <a:pt x="896" y="2638"/>
                  </a:lnTo>
                  <a:lnTo>
                    <a:pt x="896" y="2636"/>
                  </a:lnTo>
                  <a:lnTo>
                    <a:pt x="896" y="2636"/>
                  </a:lnTo>
                  <a:lnTo>
                    <a:pt x="896" y="2634"/>
                  </a:lnTo>
                  <a:lnTo>
                    <a:pt x="896" y="2634"/>
                  </a:lnTo>
                  <a:lnTo>
                    <a:pt x="896" y="2630"/>
                  </a:lnTo>
                  <a:lnTo>
                    <a:pt x="896" y="2630"/>
                  </a:lnTo>
                  <a:lnTo>
                    <a:pt x="896" y="2628"/>
                  </a:lnTo>
                  <a:lnTo>
                    <a:pt x="896" y="2628"/>
                  </a:lnTo>
                  <a:lnTo>
                    <a:pt x="896" y="2624"/>
                  </a:lnTo>
                  <a:lnTo>
                    <a:pt x="896" y="2624"/>
                  </a:lnTo>
                  <a:lnTo>
                    <a:pt x="894" y="2620"/>
                  </a:lnTo>
                  <a:lnTo>
                    <a:pt x="894" y="2620"/>
                  </a:lnTo>
                  <a:lnTo>
                    <a:pt x="894" y="2618"/>
                  </a:lnTo>
                  <a:lnTo>
                    <a:pt x="894" y="2618"/>
                  </a:lnTo>
                  <a:lnTo>
                    <a:pt x="892" y="2612"/>
                  </a:lnTo>
                  <a:lnTo>
                    <a:pt x="892" y="2612"/>
                  </a:lnTo>
                  <a:lnTo>
                    <a:pt x="894" y="2610"/>
                  </a:lnTo>
                  <a:lnTo>
                    <a:pt x="894" y="2610"/>
                  </a:lnTo>
                  <a:lnTo>
                    <a:pt x="892" y="2606"/>
                  </a:lnTo>
                  <a:lnTo>
                    <a:pt x="892" y="2606"/>
                  </a:lnTo>
                  <a:lnTo>
                    <a:pt x="892" y="2606"/>
                  </a:lnTo>
                  <a:lnTo>
                    <a:pt x="892" y="2600"/>
                  </a:lnTo>
                  <a:lnTo>
                    <a:pt x="892" y="2600"/>
                  </a:lnTo>
                  <a:lnTo>
                    <a:pt x="888" y="2596"/>
                  </a:lnTo>
                  <a:lnTo>
                    <a:pt x="888" y="2596"/>
                  </a:lnTo>
                  <a:lnTo>
                    <a:pt x="888" y="2596"/>
                  </a:lnTo>
                  <a:lnTo>
                    <a:pt x="886" y="2592"/>
                  </a:lnTo>
                  <a:lnTo>
                    <a:pt x="886" y="2592"/>
                  </a:lnTo>
                  <a:lnTo>
                    <a:pt x="886" y="2590"/>
                  </a:lnTo>
                  <a:lnTo>
                    <a:pt x="886" y="2590"/>
                  </a:lnTo>
                  <a:lnTo>
                    <a:pt x="886" y="2586"/>
                  </a:lnTo>
                  <a:lnTo>
                    <a:pt x="886" y="2584"/>
                  </a:lnTo>
                  <a:lnTo>
                    <a:pt x="886" y="2584"/>
                  </a:lnTo>
                  <a:lnTo>
                    <a:pt x="886" y="2580"/>
                  </a:lnTo>
                  <a:lnTo>
                    <a:pt x="886" y="2580"/>
                  </a:lnTo>
                  <a:lnTo>
                    <a:pt x="886" y="2576"/>
                  </a:lnTo>
                  <a:lnTo>
                    <a:pt x="886" y="2576"/>
                  </a:lnTo>
                  <a:lnTo>
                    <a:pt x="884" y="2574"/>
                  </a:lnTo>
                  <a:lnTo>
                    <a:pt x="884" y="2574"/>
                  </a:lnTo>
                  <a:lnTo>
                    <a:pt x="886" y="2572"/>
                  </a:lnTo>
                  <a:lnTo>
                    <a:pt x="886" y="2572"/>
                  </a:lnTo>
                  <a:lnTo>
                    <a:pt x="886" y="2568"/>
                  </a:lnTo>
                  <a:lnTo>
                    <a:pt x="886" y="2568"/>
                  </a:lnTo>
                  <a:lnTo>
                    <a:pt x="886" y="2566"/>
                  </a:lnTo>
                  <a:lnTo>
                    <a:pt x="886" y="2566"/>
                  </a:lnTo>
                  <a:lnTo>
                    <a:pt x="886" y="2562"/>
                  </a:lnTo>
                  <a:lnTo>
                    <a:pt x="886" y="2562"/>
                  </a:lnTo>
                  <a:lnTo>
                    <a:pt x="886" y="2560"/>
                  </a:lnTo>
                  <a:lnTo>
                    <a:pt x="886" y="2560"/>
                  </a:lnTo>
                  <a:lnTo>
                    <a:pt x="886" y="2558"/>
                  </a:lnTo>
                  <a:lnTo>
                    <a:pt x="886" y="2558"/>
                  </a:lnTo>
                  <a:lnTo>
                    <a:pt x="886" y="2552"/>
                  </a:lnTo>
                  <a:lnTo>
                    <a:pt x="886" y="2552"/>
                  </a:lnTo>
                  <a:lnTo>
                    <a:pt x="886" y="2552"/>
                  </a:lnTo>
                  <a:lnTo>
                    <a:pt x="886" y="2546"/>
                  </a:lnTo>
                  <a:lnTo>
                    <a:pt x="886" y="2546"/>
                  </a:lnTo>
                  <a:lnTo>
                    <a:pt x="886" y="2544"/>
                  </a:lnTo>
                  <a:lnTo>
                    <a:pt x="886" y="2544"/>
                  </a:lnTo>
                  <a:lnTo>
                    <a:pt x="886" y="2540"/>
                  </a:lnTo>
                  <a:lnTo>
                    <a:pt x="886" y="2540"/>
                  </a:lnTo>
                  <a:lnTo>
                    <a:pt x="886" y="2538"/>
                  </a:lnTo>
                  <a:lnTo>
                    <a:pt x="886" y="2538"/>
                  </a:lnTo>
                  <a:lnTo>
                    <a:pt x="886" y="2534"/>
                  </a:lnTo>
                  <a:lnTo>
                    <a:pt x="886" y="2534"/>
                  </a:lnTo>
                  <a:lnTo>
                    <a:pt x="884" y="2532"/>
                  </a:lnTo>
                  <a:lnTo>
                    <a:pt x="884" y="2532"/>
                  </a:lnTo>
                  <a:lnTo>
                    <a:pt x="884" y="2528"/>
                  </a:lnTo>
                  <a:lnTo>
                    <a:pt x="884" y="2528"/>
                  </a:lnTo>
                  <a:lnTo>
                    <a:pt x="884" y="2524"/>
                  </a:lnTo>
                  <a:lnTo>
                    <a:pt x="884" y="2524"/>
                  </a:lnTo>
                  <a:lnTo>
                    <a:pt x="882" y="2522"/>
                  </a:lnTo>
                  <a:lnTo>
                    <a:pt x="882" y="2522"/>
                  </a:lnTo>
                  <a:lnTo>
                    <a:pt x="882" y="2520"/>
                  </a:lnTo>
                  <a:lnTo>
                    <a:pt x="882" y="2520"/>
                  </a:lnTo>
                  <a:lnTo>
                    <a:pt x="882" y="2516"/>
                  </a:lnTo>
                  <a:lnTo>
                    <a:pt x="882" y="2516"/>
                  </a:lnTo>
                  <a:lnTo>
                    <a:pt x="880" y="2514"/>
                  </a:lnTo>
                  <a:lnTo>
                    <a:pt x="880" y="2514"/>
                  </a:lnTo>
                  <a:lnTo>
                    <a:pt x="880" y="2512"/>
                  </a:lnTo>
                  <a:lnTo>
                    <a:pt x="880" y="2512"/>
                  </a:lnTo>
                  <a:lnTo>
                    <a:pt x="880" y="2510"/>
                  </a:lnTo>
                  <a:lnTo>
                    <a:pt x="880" y="2510"/>
                  </a:lnTo>
                  <a:lnTo>
                    <a:pt x="880" y="2506"/>
                  </a:lnTo>
                  <a:lnTo>
                    <a:pt x="880" y="2506"/>
                  </a:lnTo>
                  <a:lnTo>
                    <a:pt x="880" y="2502"/>
                  </a:lnTo>
                  <a:lnTo>
                    <a:pt x="880" y="2502"/>
                  </a:lnTo>
                  <a:lnTo>
                    <a:pt x="878" y="2500"/>
                  </a:lnTo>
                  <a:lnTo>
                    <a:pt x="878" y="2500"/>
                  </a:lnTo>
                  <a:lnTo>
                    <a:pt x="878" y="2496"/>
                  </a:lnTo>
                  <a:lnTo>
                    <a:pt x="878" y="2496"/>
                  </a:lnTo>
                  <a:lnTo>
                    <a:pt x="876" y="2494"/>
                  </a:lnTo>
                  <a:lnTo>
                    <a:pt x="876" y="2494"/>
                  </a:lnTo>
                  <a:lnTo>
                    <a:pt x="876" y="2492"/>
                  </a:lnTo>
                  <a:lnTo>
                    <a:pt x="876" y="2492"/>
                  </a:lnTo>
                  <a:lnTo>
                    <a:pt x="876" y="2490"/>
                  </a:lnTo>
                  <a:lnTo>
                    <a:pt x="876" y="2490"/>
                  </a:lnTo>
                  <a:lnTo>
                    <a:pt x="876" y="2486"/>
                  </a:lnTo>
                  <a:lnTo>
                    <a:pt x="876" y="2486"/>
                  </a:lnTo>
                  <a:lnTo>
                    <a:pt x="874" y="2484"/>
                  </a:lnTo>
                  <a:lnTo>
                    <a:pt x="874" y="2484"/>
                  </a:lnTo>
                  <a:lnTo>
                    <a:pt x="876" y="2482"/>
                  </a:lnTo>
                  <a:lnTo>
                    <a:pt x="876" y="2482"/>
                  </a:lnTo>
                  <a:lnTo>
                    <a:pt x="876" y="2478"/>
                  </a:lnTo>
                  <a:lnTo>
                    <a:pt x="876" y="2478"/>
                  </a:lnTo>
                  <a:lnTo>
                    <a:pt x="874" y="2474"/>
                  </a:lnTo>
                  <a:lnTo>
                    <a:pt x="874" y="2474"/>
                  </a:lnTo>
                  <a:lnTo>
                    <a:pt x="874" y="2472"/>
                  </a:lnTo>
                  <a:lnTo>
                    <a:pt x="874" y="2472"/>
                  </a:lnTo>
                  <a:lnTo>
                    <a:pt x="874" y="2470"/>
                  </a:lnTo>
                  <a:lnTo>
                    <a:pt x="874" y="2470"/>
                  </a:lnTo>
                  <a:lnTo>
                    <a:pt x="874" y="2466"/>
                  </a:lnTo>
                  <a:lnTo>
                    <a:pt x="874" y="2466"/>
                  </a:lnTo>
                  <a:lnTo>
                    <a:pt x="874" y="2464"/>
                  </a:lnTo>
                  <a:lnTo>
                    <a:pt x="874" y="2464"/>
                  </a:lnTo>
                  <a:lnTo>
                    <a:pt x="874" y="2462"/>
                  </a:lnTo>
                  <a:lnTo>
                    <a:pt x="874" y="2462"/>
                  </a:lnTo>
                  <a:lnTo>
                    <a:pt x="876" y="2458"/>
                  </a:lnTo>
                  <a:lnTo>
                    <a:pt x="876" y="2458"/>
                  </a:lnTo>
                  <a:lnTo>
                    <a:pt x="878" y="2454"/>
                  </a:lnTo>
                  <a:lnTo>
                    <a:pt x="878" y="2450"/>
                  </a:lnTo>
                  <a:lnTo>
                    <a:pt x="878" y="2450"/>
                  </a:lnTo>
                  <a:lnTo>
                    <a:pt x="876" y="2446"/>
                  </a:lnTo>
                  <a:lnTo>
                    <a:pt x="876" y="2446"/>
                  </a:lnTo>
                  <a:lnTo>
                    <a:pt x="876" y="2444"/>
                  </a:lnTo>
                  <a:lnTo>
                    <a:pt x="876" y="2444"/>
                  </a:lnTo>
                  <a:lnTo>
                    <a:pt x="876" y="2442"/>
                  </a:lnTo>
                  <a:lnTo>
                    <a:pt x="876" y="2442"/>
                  </a:lnTo>
                  <a:lnTo>
                    <a:pt x="876" y="2438"/>
                  </a:lnTo>
                  <a:lnTo>
                    <a:pt x="876" y="2438"/>
                  </a:lnTo>
                  <a:lnTo>
                    <a:pt x="874" y="2436"/>
                  </a:lnTo>
                  <a:lnTo>
                    <a:pt x="874" y="2436"/>
                  </a:lnTo>
                  <a:lnTo>
                    <a:pt x="874" y="2434"/>
                  </a:lnTo>
                  <a:lnTo>
                    <a:pt x="874" y="2434"/>
                  </a:lnTo>
                  <a:lnTo>
                    <a:pt x="872" y="2430"/>
                  </a:lnTo>
                  <a:lnTo>
                    <a:pt x="872" y="2430"/>
                  </a:lnTo>
                  <a:lnTo>
                    <a:pt x="872" y="2428"/>
                  </a:lnTo>
                  <a:lnTo>
                    <a:pt x="872" y="2428"/>
                  </a:lnTo>
                  <a:lnTo>
                    <a:pt x="872" y="2428"/>
                  </a:lnTo>
                  <a:lnTo>
                    <a:pt x="872" y="2424"/>
                  </a:lnTo>
                  <a:lnTo>
                    <a:pt x="872" y="2424"/>
                  </a:lnTo>
                  <a:lnTo>
                    <a:pt x="870" y="2420"/>
                  </a:lnTo>
                  <a:lnTo>
                    <a:pt x="870" y="2420"/>
                  </a:lnTo>
                  <a:lnTo>
                    <a:pt x="870" y="2418"/>
                  </a:lnTo>
                  <a:lnTo>
                    <a:pt x="870" y="2418"/>
                  </a:lnTo>
                  <a:lnTo>
                    <a:pt x="870" y="2416"/>
                  </a:lnTo>
                  <a:lnTo>
                    <a:pt x="870" y="2416"/>
                  </a:lnTo>
                  <a:lnTo>
                    <a:pt x="872" y="2410"/>
                  </a:lnTo>
                  <a:lnTo>
                    <a:pt x="872" y="2410"/>
                  </a:lnTo>
                  <a:lnTo>
                    <a:pt x="870" y="2406"/>
                  </a:lnTo>
                  <a:lnTo>
                    <a:pt x="870" y="2406"/>
                  </a:lnTo>
                  <a:lnTo>
                    <a:pt x="868" y="2404"/>
                  </a:lnTo>
                  <a:lnTo>
                    <a:pt x="868" y="2404"/>
                  </a:lnTo>
                  <a:lnTo>
                    <a:pt x="868" y="2400"/>
                  </a:lnTo>
                  <a:lnTo>
                    <a:pt x="868" y="2400"/>
                  </a:lnTo>
                  <a:lnTo>
                    <a:pt x="868" y="2396"/>
                  </a:lnTo>
                  <a:lnTo>
                    <a:pt x="868" y="2396"/>
                  </a:lnTo>
                  <a:lnTo>
                    <a:pt x="868" y="2394"/>
                  </a:lnTo>
                  <a:lnTo>
                    <a:pt x="868" y="2392"/>
                  </a:lnTo>
                  <a:lnTo>
                    <a:pt x="868" y="2392"/>
                  </a:lnTo>
                  <a:lnTo>
                    <a:pt x="868" y="2388"/>
                  </a:lnTo>
                  <a:lnTo>
                    <a:pt x="868" y="2388"/>
                  </a:lnTo>
                  <a:lnTo>
                    <a:pt x="868" y="2384"/>
                  </a:lnTo>
                  <a:lnTo>
                    <a:pt x="868" y="2384"/>
                  </a:lnTo>
                  <a:lnTo>
                    <a:pt x="868" y="2382"/>
                  </a:lnTo>
                  <a:lnTo>
                    <a:pt x="868" y="2382"/>
                  </a:lnTo>
                  <a:lnTo>
                    <a:pt x="868" y="2380"/>
                  </a:lnTo>
                  <a:lnTo>
                    <a:pt x="868" y="2380"/>
                  </a:lnTo>
                  <a:lnTo>
                    <a:pt x="868" y="2376"/>
                  </a:lnTo>
                  <a:lnTo>
                    <a:pt x="868" y="2376"/>
                  </a:lnTo>
                  <a:lnTo>
                    <a:pt x="868" y="2372"/>
                  </a:lnTo>
                  <a:lnTo>
                    <a:pt x="868" y="2370"/>
                  </a:lnTo>
                  <a:lnTo>
                    <a:pt x="868" y="2370"/>
                  </a:lnTo>
                  <a:lnTo>
                    <a:pt x="868" y="2368"/>
                  </a:lnTo>
                  <a:lnTo>
                    <a:pt x="868" y="2368"/>
                  </a:lnTo>
                  <a:lnTo>
                    <a:pt x="868" y="2364"/>
                  </a:lnTo>
                  <a:lnTo>
                    <a:pt x="868" y="2364"/>
                  </a:lnTo>
                  <a:lnTo>
                    <a:pt x="868" y="2360"/>
                  </a:lnTo>
                  <a:lnTo>
                    <a:pt x="868" y="2360"/>
                  </a:lnTo>
                  <a:lnTo>
                    <a:pt x="866" y="2358"/>
                  </a:lnTo>
                  <a:lnTo>
                    <a:pt x="866" y="2358"/>
                  </a:lnTo>
                  <a:lnTo>
                    <a:pt x="866" y="2356"/>
                  </a:lnTo>
                  <a:lnTo>
                    <a:pt x="866" y="2356"/>
                  </a:lnTo>
                  <a:lnTo>
                    <a:pt x="866" y="2352"/>
                  </a:lnTo>
                  <a:lnTo>
                    <a:pt x="866" y="2352"/>
                  </a:lnTo>
                  <a:lnTo>
                    <a:pt x="864" y="2346"/>
                  </a:lnTo>
                  <a:lnTo>
                    <a:pt x="864" y="2346"/>
                  </a:lnTo>
                  <a:lnTo>
                    <a:pt x="864" y="2344"/>
                  </a:lnTo>
                  <a:lnTo>
                    <a:pt x="864" y="2344"/>
                  </a:lnTo>
                  <a:lnTo>
                    <a:pt x="864" y="2342"/>
                  </a:lnTo>
                  <a:lnTo>
                    <a:pt x="864" y="2340"/>
                  </a:lnTo>
                  <a:lnTo>
                    <a:pt x="864" y="2340"/>
                  </a:lnTo>
                  <a:lnTo>
                    <a:pt x="866" y="2336"/>
                  </a:lnTo>
                  <a:lnTo>
                    <a:pt x="866" y="2334"/>
                  </a:lnTo>
                  <a:lnTo>
                    <a:pt x="866" y="2334"/>
                  </a:lnTo>
                  <a:lnTo>
                    <a:pt x="866" y="2330"/>
                  </a:lnTo>
                  <a:lnTo>
                    <a:pt x="866" y="2330"/>
                  </a:lnTo>
                  <a:lnTo>
                    <a:pt x="866" y="2326"/>
                  </a:lnTo>
                  <a:lnTo>
                    <a:pt x="866" y="2326"/>
                  </a:lnTo>
                  <a:lnTo>
                    <a:pt x="866" y="2324"/>
                  </a:lnTo>
                  <a:lnTo>
                    <a:pt x="866" y="2324"/>
                  </a:lnTo>
                  <a:lnTo>
                    <a:pt x="862" y="2316"/>
                  </a:lnTo>
                  <a:lnTo>
                    <a:pt x="862" y="2316"/>
                  </a:lnTo>
                  <a:lnTo>
                    <a:pt x="860" y="2312"/>
                  </a:lnTo>
                  <a:lnTo>
                    <a:pt x="860" y="2312"/>
                  </a:lnTo>
                  <a:lnTo>
                    <a:pt x="858" y="2306"/>
                  </a:lnTo>
                  <a:lnTo>
                    <a:pt x="858" y="2306"/>
                  </a:lnTo>
                  <a:lnTo>
                    <a:pt x="858" y="2304"/>
                  </a:lnTo>
                  <a:lnTo>
                    <a:pt x="858" y="2304"/>
                  </a:lnTo>
                  <a:lnTo>
                    <a:pt x="858" y="2300"/>
                  </a:lnTo>
                  <a:lnTo>
                    <a:pt x="858" y="2300"/>
                  </a:lnTo>
                  <a:lnTo>
                    <a:pt x="858" y="2298"/>
                  </a:lnTo>
                  <a:lnTo>
                    <a:pt x="858" y="2298"/>
                  </a:lnTo>
                  <a:lnTo>
                    <a:pt x="858" y="2294"/>
                  </a:lnTo>
                  <a:lnTo>
                    <a:pt x="858" y="2294"/>
                  </a:lnTo>
                  <a:lnTo>
                    <a:pt x="858" y="2292"/>
                  </a:lnTo>
                  <a:lnTo>
                    <a:pt x="858" y="2292"/>
                  </a:lnTo>
                  <a:lnTo>
                    <a:pt x="856" y="2288"/>
                  </a:lnTo>
                  <a:lnTo>
                    <a:pt x="856" y="2288"/>
                  </a:lnTo>
                  <a:lnTo>
                    <a:pt x="856" y="2286"/>
                  </a:lnTo>
                  <a:lnTo>
                    <a:pt x="856" y="2286"/>
                  </a:lnTo>
                  <a:lnTo>
                    <a:pt x="858" y="2284"/>
                  </a:lnTo>
                  <a:lnTo>
                    <a:pt x="858" y="2282"/>
                  </a:lnTo>
                  <a:lnTo>
                    <a:pt x="858" y="2282"/>
                  </a:lnTo>
                  <a:lnTo>
                    <a:pt x="860" y="2278"/>
                  </a:lnTo>
                  <a:lnTo>
                    <a:pt x="860" y="2278"/>
                  </a:lnTo>
                  <a:lnTo>
                    <a:pt x="860" y="2276"/>
                  </a:lnTo>
                  <a:lnTo>
                    <a:pt x="860" y="2276"/>
                  </a:lnTo>
                  <a:lnTo>
                    <a:pt x="860" y="2268"/>
                  </a:lnTo>
                  <a:lnTo>
                    <a:pt x="860" y="2268"/>
                  </a:lnTo>
                  <a:lnTo>
                    <a:pt x="860" y="2266"/>
                  </a:lnTo>
                  <a:lnTo>
                    <a:pt x="860" y="2266"/>
                  </a:lnTo>
                  <a:lnTo>
                    <a:pt x="860" y="2266"/>
                  </a:lnTo>
                  <a:lnTo>
                    <a:pt x="858" y="2262"/>
                  </a:lnTo>
                  <a:lnTo>
                    <a:pt x="858" y="2262"/>
                  </a:lnTo>
                  <a:lnTo>
                    <a:pt x="858" y="2260"/>
                  </a:lnTo>
                  <a:lnTo>
                    <a:pt x="858" y="2260"/>
                  </a:lnTo>
                  <a:lnTo>
                    <a:pt x="856" y="2256"/>
                  </a:lnTo>
                  <a:lnTo>
                    <a:pt x="856" y="2256"/>
                  </a:lnTo>
                  <a:lnTo>
                    <a:pt x="856" y="2254"/>
                  </a:lnTo>
                  <a:lnTo>
                    <a:pt x="856" y="2254"/>
                  </a:lnTo>
                  <a:lnTo>
                    <a:pt x="856" y="2250"/>
                  </a:lnTo>
                  <a:lnTo>
                    <a:pt x="856" y="2250"/>
                  </a:lnTo>
                  <a:lnTo>
                    <a:pt x="854" y="2248"/>
                  </a:lnTo>
                  <a:lnTo>
                    <a:pt x="854" y="2248"/>
                  </a:lnTo>
                  <a:lnTo>
                    <a:pt x="852" y="2246"/>
                  </a:lnTo>
                  <a:lnTo>
                    <a:pt x="852" y="2246"/>
                  </a:lnTo>
                  <a:lnTo>
                    <a:pt x="852" y="2242"/>
                  </a:lnTo>
                  <a:lnTo>
                    <a:pt x="852" y="2242"/>
                  </a:lnTo>
                  <a:lnTo>
                    <a:pt x="852" y="2240"/>
                  </a:lnTo>
                  <a:lnTo>
                    <a:pt x="852" y="2240"/>
                  </a:lnTo>
                  <a:lnTo>
                    <a:pt x="852" y="2238"/>
                  </a:lnTo>
                  <a:lnTo>
                    <a:pt x="852" y="2238"/>
                  </a:lnTo>
                  <a:lnTo>
                    <a:pt x="854" y="2234"/>
                  </a:lnTo>
                  <a:lnTo>
                    <a:pt x="854" y="2234"/>
                  </a:lnTo>
                  <a:lnTo>
                    <a:pt x="854" y="2232"/>
                  </a:lnTo>
                  <a:lnTo>
                    <a:pt x="854" y="2232"/>
                  </a:lnTo>
                  <a:lnTo>
                    <a:pt x="854" y="2230"/>
                  </a:lnTo>
                  <a:lnTo>
                    <a:pt x="854" y="2230"/>
                  </a:lnTo>
                  <a:lnTo>
                    <a:pt x="856" y="2224"/>
                  </a:lnTo>
                  <a:lnTo>
                    <a:pt x="856" y="2224"/>
                  </a:lnTo>
                  <a:lnTo>
                    <a:pt x="856" y="2222"/>
                  </a:lnTo>
                  <a:lnTo>
                    <a:pt x="856" y="2222"/>
                  </a:lnTo>
                  <a:lnTo>
                    <a:pt x="856" y="2216"/>
                  </a:lnTo>
                  <a:lnTo>
                    <a:pt x="856" y="2216"/>
                  </a:lnTo>
                  <a:lnTo>
                    <a:pt x="856" y="2212"/>
                  </a:lnTo>
                  <a:lnTo>
                    <a:pt x="856" y="2212"/>
                  </a:lnTo>
                  <a:lnTo>
                    <a:pt x="854" y="2210"/>
                  </a:lnTo>
                  <a:lnTo>
                    <a:pt x="854" y="2210"/>
                  </a:lnTo>
                  <a:lnTo>
                    <a:pt x="854" y="2208"/>
                  </a:lnTo>
                  <a:lnTo>
                    <a:pt x="854" y="2208"/>
                  </a:lnTo>
                  <a:lnTo>
                    <a:pt x="852" y="2206"/>
                  </a:lnTo>
                  <a:lnTo>
                    <a:pt x="852" y="2206"/>
                  </a:lnTo>
                  <a:lnTo>
                    <a:pt x="852" y="2200"/>
                  </a:lnTo>
                  <a:lnTo>
                    <a:pt x="852" y="2200"/>
                  </a:lnTo>
                  <a:lnTo>
                    <a:pt x="852" y="2194"/>
                  </a:lnTo>
                  <a:lnTo>
                    <a:pt x="852" y="2194"/>
                  </a:lnTo>
                  <a:lnTo>
                    <a:pt x="852" y="2192"/>
                  </a:lnTo>
                  <a:lnTo>
                    <a:pt x="852" y="2192"/>
                  </a:lnTo>
                  <a:lnTo>
                    <a:pt x="850" y="2186"/>
                  </a:lnTo>
                  <a:lnTo>
                    <a:pt x="850" y="2186"/>
                  </a:lnTo>
                  <a:lnTo>
                    <a:pt x="850" y="2184"/>
                  </a:lnTo>
                  <a:lnTo>
                    <a:pt x="850" y="2184"/>
                  </a:lnTo>
                  <a:lnTo>
                    <a:pt x="850" y="2182"/>
                  </a:lnTo>
                  <a:lnTo>
                    <a:pt x="850" y="2182"/>
                  </a:lnTo>
                  <a:lnTo>
                    <a:pt x="848" y="2178"/>
                  </a:lnTo>
                  <a:lnTo>
                    <a:pt x="848" y="2178"/>
                  </a:lnTo>
                  <a:lnTo>
                    <a:pt x="846" y="2176"/>
                  </a:lnTo>
                  <a:lnTo>
                    <a:pt x="846" y="2176"/>
                  </a:lnTo>
                  <a:lnTo>
                    <a:pt x="848" y="2176"/>
                  </a:lnTo>
                  <a:lnTo>
                    <a:pt x="848" y="2176"/>
                  </a:lnTo>
                  <a:lnTo>
                    <a:pt x="850" y="2172"/>
                  </a:lnTo>
                  <a:lnTo>
                    <a:pt x="850" y="2172"/>
                  </a:lnTo>
                  <a:lnTo>
                    <a:pt x="850" y="2170"/>
                  </a:lnTo>
                  <a:lnTo>
                    <a:pt x="850" y="2166"/>
                  </a:lnTo>
                  <a:lnTo>
                    <a:pt x="850" y="2164"/>
                  </a:lnTo>
                  <a:lnTo>
                    <a:pt x="850" y="2164"/>
                  </a:lnTo>
                  <a:lnTo>
                    <a:pt x="848" y="2162"/>
                  </a:lnTo>
                  <a:lnTo>
                    <a:pt x="848" y="2162"/>
                  </a:lnTo>
                  <a:lnTo>
                    <a:pt x="848" y="2160"/>
                  </a:lnTo>
                  <a:lnTo>
                    <a:pt x="848" y="2160"/>
                  </a:lnTo>
                  <a:lnTo>
                    <a:pt x="846" y="2154"/>
                  </a:lnTo>
                  <a:lnTo>
                    <a:pt x="846" y="2154"/>
                  </a:lnTo>
                  <a:lnTo>
                    <a:pt x="846" y="2150"/>
                  </a:lnTo>
                  <a:lnTo>
                    <a:pt x="846" y="2150"/>
                  </a:lnTo>
                  <a:lnTo>
                    <a:pt x="846" y="2144"/>
                  </a:lnTo>
                  <a:lnTo>
                    <a:pt x="846" y="2144"/>
                  </a:lnTo>
                  <a:lnTo>
                    <a:pt x="848" y="2142"/>
                  </a:lnTo>
                  <a:lnTo>
                    <a:pt x="848" y="2142"/>
                  </a:lnTo>
                  <a:lnTo>
                    <a:pt x="848" y="2138"/>
                  </a:lnTo>
                  <a:lnTo>
                    <a:pt x="848" y="2138"/>
                  </a:lnTo>
                  <a:lnTo>
                    <a:pt x="848" y="2134"/>
                  </a:lnTo>
                  <a:lnTo>
                    <a:pt x="846" y="2132"/>
                  </a:lnTo>
                  <a:lnTo>
                    <a:pt x="846" y="2132"/>
                  </a:lnTo>
                  <a:lnTo>
                    <a:pt x="846" y="2128"/>
                  </a:lnTo>
                  <a:lnTo>
                    <a:pt x="846" y="2128"/>
                  </a:lnTo>
                  <a:lnTo>
                    <a:pt x="846" y="2126"/>
                  </a:lnTo>
                  <a:lnTo>
                    <a:pt x="846" y="2126"/>
                  </a:lnTo>
                  <a:lnTo>
                    <a:pt x="844" y="2120"/>
                  </a:lnTo>
                  <a:lnTo>
                    <a:pt x="844" y="2120"/>
                  </a:lnTo>
                  <a:lnTo>
                    <a:pt x="842" y="2120"/>
                  </a:lnTo>
                  <a:lnTo>
                    <a:pt x="842" y="2120"/>
                  </a:lnTo>
                  <a:lnTo>
                    <a:pt x="842" y="2114"/>
                  </a:lnTo>
                  <a:lnTo>
                    <a:pt x="842" y="2114"/>
                  </a:lnTo>
                  <a:lnTo>
                    <a:pt x="840" y="2112"/>
                  </a:lnTo>
                  <a:lnTo>
                    <a:pt x="840" y="2112"/>
                  </a:lnTo>
                  <a:lnTo>
                    <a:pt x="840" y="2110"/>
                  </a:lnTo>
                  <a:lnTo>
                    <a:pt x="840" y="2110"/>
                  </a:lnTo>
                  <a:lnTo>
                    <a:pt x="840" y="2108"/>
                  </a:lnTo>
                  <a:lnTo>
                    <a:pt x="840" y="2108"/>
                  </a:lnTo>
                  <a:lnTo>
                    <a:pt x="840" y="2104"/>
                  </a:lnTo>
                  <a:lnTo>
                    <a:pt x="840" y="2104"/>
                  </a:lnTo>
                  <a:lnTo>
                    <a:pt x="840" y="2102"/>
                  </a:lnTo>
                  <a:lnTo>
                    <a:pt x="840" y="2102"/>
                  </a:lnTo>
                  <a:lnTo>
                    <a:pt x="840" y="2098"/>
                  </a:lnTo>
                  <a:lnTo>
                    <a:pt x="840" y="2098"/>
                  </a:lnTo>
                  <a:lnTo>
                    <a:pt x="840" y="2096"/>
                  </a:lnTo>
                  <a:lnTo>
                    <a:pt x="840" y="2096"/>
                  </a:lnTo>
                  <a:lnTo>
                    <a:pt x="840" y="2094"/>
                  </a:lnTo>
                  <a:lnTo>
                    <a:pt x="840" y="2094"/>
                  </a:lnTo>
                  <a:lnTo>
                    <a:pt x="838" y="2090"/>
                  </a:lnTo>
                  <a:lnTo>
                    <a:pt x="838" y="2090"/>
                  </a:lnTo>
                  <a:lnTo>
                    <a:pt x="838" y="2088"/>
                  </a:lnTo>
                  <a:lnTo>
                    <a:pt x="838" y="2088"/>
                  </a:lnTo>
                  <a:lnTo>
                    <a:pt x="838" y="2086"/>
                  </a:lnTo>
                  <a:lnTo>
                    <a:pt x="838" y="2086"/>
                  </a:lnTo>
                  <a:lnTo>
                    <a:pt x="838" y="2082"/>
                  </a:lnTo>
                  <a:lnTo>
                    <a:pt x="838" y="2082"/>
                  </a:lnTo>
                  <a:lnTo>
                    <a:pt x="838" y="2080"/>
                  </a:lnTo>
                  <a:lnTo>
                    <a:pt x="838" y="2080"/>
                  </a:lnTo>
                  <a:lnTo>
                    <a:pt x="838" y="2076"/>
                  </a:lnTo>
                  <a:lnTo>
                    <a:pt x="838" y="2076"/>
                  </a:lnTo>
                  <a:lnTo>
                    <a:pt x="840" y="2074"/>
                  </a:lnTo>
                  <a:lnTo>
                    <a:pt x="840" y="2074"/>
                  </a:lnTo>
                  <a:lnTo>
                    <a:pt x="840" y="2072"/>
                  </a:lnTo>
                  <a:lnTo>
                    <a:pt x="840" y="2070"/>
                  </a:lnTo>
                  <a:lnTo>
                    <a:pt x="840" y="2070"/>
                  </a:lnTo>
                  <a:lnTo>
                    <a:pt x="840" y="2066"/>
                  </a:lnTo>
                  <a:lnTo>
                    <a:pt x="840" y="2066"/>
                  </a:lnTo>
                  <a:lnTo>
                    <a:pt x="840" y="2062"/>
                  </a:lnTo>
                  <a:lnTo>
                    <a:pt x="840" y="2062"/>
                  </a:lnTo>
                  <a:lnTo>
                    <a:pt x="840" y="2060"/>
                  </a:lnTo>
                  <a:lnTo>
                    <a:pt x="840" y="2060"/>
                  </a:lnTo>
                  <a:lnTo>
                    <a:pt x="840" y="2054"/>
                  </a:lnTo>
                  <a:lnTo>
                    <a:pt x="840" y="2054"/>
                  </a:lnTo>
                  <a:lnTo>
                    <a:pt x="838" y="2050"/>
                  </a:lnTo>
                  <a:lnTo>
                    <a:pt x="838" y="2048"/>
                  </a:lnTo>
                  <a:lnTo>
                    <a:pt x="838" y="2048"/>
                  </a:lnTo>
                  <a:lnTo>
                    <a:pt x="838" y="2046"/>
                  </a:lnTo>
                  <a:lnTo>
                    <a:pt x="838" y="2046"/>
                  </a:lnTo>
                  <a:lnTo>
                    <a:pt x="838" y="2042"/>
                  </a:lnTo>
                  <a:lnTo>
                    <a:pt x="838" y="2042"/>
                  </a:lnTo>
                  <a:lnTo>
                    <a:pt x="836" y="2036"/>
                  </a:lnTo>
                  <a:lnTo>
                    <a:pt x="836" y="2036"/>
                  </a:lnTo>
                  <a:lnTo>
                    <a:pt x="834" y="2032"/>
                  </a:lnTo>
                  <a:lnTo>
                    <a:pt x="834" y="2032"/>
                  </a:lnTo>
                  <a:lnTo>
                    <a:pt x="834" y="2030"/>
                  </a:lnTo>
                  <a:lnTo>
                    <a:pt x="834" y="2030"/>
                  </a:lnTo>
                  <a:lnTo>
                    <a:pt x="834" y="2026"/>
                  </a:lnTo>
                  <a:lnTo>
                    <a:pt x="834" y="2026"/>
                  </a:lnTo>
                  <a:lnTo>
                    <a:pt x="834" y="2024"/>
                  </a:lnTo>
                  <a:lnTo>
                    <a:pt x="834" y="2024"/>
                  </a:lnTo>
                  <a:lnTo>
                    <a:pt x="836" y="2020"/>
                  </a:lnTo>
                  <a:lnTo>
                    <a:pt x="836" y="2020"/>
                  </a:lnTo>
                  <a:lnTo>
                    <a:pt x="836" y="2018"/>
                  </a:lnTo>
                  <a:lnTo>
                    <a:pt x="834" y="2014"/>
                  </a:lnTo>
                  <a:lnTo>
                    <a:pt x="834" y="2014"/>
                  </a:lnTo>
                  <a:lnTo>
                    <a:pt x="834" y="2014"/>
                  </a:lnTo>
                  <a:lnTo>
                    <a:pt x="834" y="2014"/>
                  </a:lnTo>
                  <a:lnTo>
                    <a:pt x="834" y="2012"/>
                  </a:lnTo>
                  <a:lnTo>
                    <a:pt x="834" y="2012"/>
                  </a:lnTo>
                  <a:lnTo>
                    <a:pt x="834" y="2008"/>
                  </a:lnTo>
                  <a:lnTo>
                    <a:pt x="834" y="2008"/>
                  </a:lnTo>
                  <a:lnTo>
                    <a:pt x="832" y="2004"/>
                  </a:lnTo>
                  <a:lnTo>
                    <a:pt x="830" y="2002"/>
                  </a:lnTo>
                  <a:lnTo>
                    <a:pt x="830" y="2002"/>
                  </a:lnTo>
                  <a:lnTo>
                    <a:pt x="830" y="2000"/>
                  </a:lnTo>
                  <a:lnTo>
                    <a:pt x="830" y="2000"/>
                  </a:lnTo>
                  <a:lnTo>
                    <a:pt x="828" y="1998"/>
                  </a:lnTo>
                  <a:lnTo>
                    <a:pt x="828" y="1998"/>
                  </a:lnTo>
                  <a:lnTo>
                    <a:pt x="828" y="1996"/>
                  </a:lnTo>
                  <a:lnTo>
                    <a:pt x="828" y="1996"/>
                  </a:lnTo>
                  <a:lnTo>
                    <a:pt x="830" y="1994"/>
                  </a:lnTo>
                  <a:lnTo>
                    <a:pt x="830" y="1994"/>
                  </a:lnTo>
                  <a:lnTo>
                    <a:pt x="832" y="1990"/>
                  </a:lnTo>
                  <a:lnTo>
                    <a:pt x="832" y="1990"/>
                  </a:lnTo>
                  <a:lnTo>
                    <a:pt x="832" y="1988"/>
                  </a:lnTo>
                  <a:lnTo>
                    <a:pt x="832" y="1988"/>
                  </a:lnTo>
                  <a:lnTo>
                    <a:pt x="832" y="1984"/>
                  </a:lnTo>
                  <a:lnTo>
                    <a:pt x="832" y="1984"/>
                  </a:lnTo>
                  <a:lnTo>
                    <a:pt x="832" y="1980"/>
                  </a:lnTo>
                  <a:lnTo>
                    <a:pt x="832" y="1980"/>
                  </a:lnTo>
                  <a:lnTo>
                    <a:pt x="832" y="1978"/>
                  </a:lnTo>
                  <a:lnTo>
                    <a:pt x="832" y="1978"/>
                  </a:lnTo>
                  <a:lnTo>
                    <a:pt x="832" y="1976"/>
                  </a:lnTo>
                  <a:lnTo>
                    <a:pt x="832" y="1976"/>
                  </a:lnTo>
                  <a:lnTo>
                    <a:pt x="832" y="1974"/>
                  </a:lnTo>
                  <a:lnTo>
                    <a:pt x="832" y="1974"/>
                  </a:lnTo>
                  <a:lnTo>
                    <a:pt x="832" y="1972"/>
                  </a:lnTo>
                  <a:lnTo>
                    <a:pt x="832" y="1972"/>
                  </a:lnTo>
                  <a:lnTo>
                    <a:pt x="832" y="1968"/>
                  </a:lnTo>
                  <a:lnTo>
                    <a:pt x="832" y="1968"/>
                  </a:lnTo>
                  <a:lnTo>
                    <a:pt x="834" y="1966"/>
                  </a:lnTo>
                  <a:lnTo>
                    <a:pt x="834" y="1962"/>
                  </a:lnTo>
                  <a:lnTo>
                    <a:pt x="834" y="1962"/>
                  </a:lnTo>
                  <a:lnTo>
                    <a:pt x="832" y="1958"/>
                  </a:lnTo>
                  <a:lnTo>
                    <a:pt x="832" y="1958"/>
                  </a:lnTo>
                  <a:lnTo>
                    <a:pt x="830" y="1954"/>
                  </a:lnTo>
                  <a:lnTo>
                    <a:pt x="830" y="1954"/>
                  </a:lnTo>
                  <a:lnTo>
                    <a:pt x="830" y="1952"/>
                  </a:lnTo>
                  <a:lnTo>
                    <a:pt x="830" y="1952"/>
                  </a:lnTo>
                  <a:lnTo>
                    <a:pt x="830" y="1948"/>
                  </a:lnTo>
                  <a:lnTo>
                    <a:pt x="830" y="1948"/>
                  </a:lnTo>
                  <a:lnTo>
                    <a:pt x="828" y="1944"/>
                  </a:lnTo>
                  <a:lnTo>
                    <a:pt x="828" y="1944"/>
                  </a:lnTo>
                  <a:lnTo>
                    <a:pt x="828" y="1944"/>
                  </a:lnTo>
                  <a:lnTo>
                    <a:pt x="828" y="1944"/>
                  </a:lnTo>
                  <a:lnTo>
                    <a:pt x="828" y="1942"/>
                  </a:lnTo>
                  <a:lnTo>
                    <a:pt x="828" y="1942"/>
                  </a:lnTo>
                  <a:lnTo>
                    <a:pt x="828" y="1938"/>
                  </a:lnTo>
                  <a:lnTo>
                    <a:pt x="828" y="1938"/>
                  </a:lnTo>
                  <a:lnTo>
                    <a:pt x="828" y="1934"/>
                  </a:lnTo>
                  <a:lnTo>
                    <a:pt x="828" y="1934"/>
                  </a:lnTo>
                  <a:lnTo>
                    <a:pt x="828" y="1930"/>
                  </a:lnTo>
                  <a:lnTo>
                    <a:pt x="828" y="1930"/>
                  </a:lnTo>
                  <a:lnTo>
                    <a:pt x="828" y="1930"/>
                  </a:lnTo>
                  <a:lnTo>
                    <a:pt x="828" y="1930"/>
                  </a:lnTo>
                  <a:lnTo>
                    <a:pt x="828" y="1930"/>
                  </a:lnTo>
                  <a:lnTo>
                    <a:pt x="830" y="1930"/>
                  </a:lnTo>
                  <a:lnTo>
                    <a:pt x="834" y="1930"/>
                  </a:lnTo>
                  <a:lnTo>
                    <a:pt x="836" y="1930"/>
                  </a:lnTo>
                  <a:lnTo>
                    <a:pt x="836" y="1930"/>
                  </a:lnTo>
                  <a:lnTo>
                    <a:pt x="842" y="1928"/>
                  </a:lnTo>
                  <a:lnTo>
                    <a:pt x="842" y="1928"/>
                  </a:lnTo>
                  <a:lnTo>
                    <a:pt x="844" y="1928"/>
                  </a:lnTo>
                  <a:lnTo>
                    <a:pt x="846" y="1930"/>
                  </a:lnTo>
                  <a:lnTo>
                    <a:pt x="846" y="1930"/>
                  </a:lnTo>
                  <a:lnTo>
                    <a:pt x="848" y="1930"/>
                  </a:lnTo>
                  <a:lnTo>
                    <a:pt x="850" y="1930"/>
                  </a:lnTo>
                  <a:lnTo>
                    <a:pt x="850" y="1930"/>
                  </a:lnTo>
                  <a:lnTo>
                    <a:pt x="852" y="1930"/>
                  </a:lnTo>
                  <a:lnTo>
                    <a:pt x="852" y="1930"/>
                  </a:lnTo>
                  <a:lnTo>
                    <a:pt x="852" y="1930"/>
                  </a:lnTo>
                  <a:lnTo>
                    <a:pt x="852" y="1930"/>
                  </a:lnTo>
                  <a:lnTo>
                    <a:pt x="856" y="1930"/>
                  </a:lnTo>
                  <a:lnTo>
                    <a:pt x="856" y="1930"/>
                  </a:lnTo>
                  <a:lnTo>
                    <a:pt x="858" y="1930"/>
                  </a:lnTo>
                  <a:lnTo>
                    <a:pt x="858" y="1930"/>
                  </a:lnTo>
                  <a:lnTo>
                    <a:pt x="858" y="1930"/>
                  </a:lnTo>
                  <a:lnTo>
                    <a:pt x="858" y="1932"/>
                  </a:lnTo>
                  <a:lnTo>
                    <a:pt x="860" y="1932"/>
                  </a:lnTo>
                  <a:lnTo>
                    <a:pt x="860" y="1932"/>
                  </a:lnTo>
                  <a:lnTo>
                    <a:pt x="864" y="1930"/>
                  </a:lnTo>
                  <a:lnTo>
                    <a:pt x="866" y="1930"/>
                  </a:lnTo>
                  <a:lnTo>
                    <a:pt x="866" y="1930"/>
                  </a:lnTo>
                  <a:lnTo>
                    <a:pt x="870" y="1930"/>
                  </a:lnTo>
                  <a:lnTo>
                    <a:pt x="870" y="1930"/>
                  </a:lnTo>
                  <a:lnTo>
                    <a:pt x="872" y="1930"/>
                  </a:lnTo>
                  <a:lnTo>
                    <a:pt x="872" y="1930"/>
                  </a:lnTo>
                  <a:lnTo>
                    <a:pt x="874" y="1930"/>
                  </a:lnTo>
                  <a:lnTo>
                    <a:pt x="874" y="1930"/>
                  </a:lnTo>
                  <a:lnTo>
                    <a:pt x="876" y="1932"/>
                  </a:lnTo>
                  <a:lnTo>
                    <a:pt x="876" y="1932"/>
                  </a:lnTo>
                  <a:lnTo>
                    <a:pt x="880" y="1932"/>
                  </a:lnTo>
                  <a:lnTo>
                    <a:pt x="882" y="1932"/>
                  </a:lnTo>
                  <a:lnTo>
                    <a:pt x="886" y="1932"/>
                  </a:lnTo>
                  <a:lnTo>
                    <a:pt x="886" y="1932"/>
                  </a:lnTo>
                  <a:lnTo>
                    <a:pt x="890" y="1932"/>
                  </a:lnTo>
                  <a:lnTo>
                    <a:pt x="890" y="1932"/>
                  </a:lnTo>
                  <a:lnTo>
                    <a:pt x="892" y="1930"/>
                  </a:lnTo>
                  <a:lnTo>
                    <a:pt x="892" y="1930"/>
                  </a:lnTo>
                  <a:lnTo>
                    <a:pt x="894" y="1930"/>
                  </a:lnTo>
                  <a:lnTo>
                    <a:pt x="894" y="1930"/>
                  </a:lnTo>
                  <a:lnTo>
                    <a:pt x="900" y="1932"/>
                  </a:lnTo>
                  <a:lnTo>
                    <a:pt x="900" y="1932"/>
                  </a:lnTo>
                  <a:lnTo>
                    <a:pt x="904" y="1932"/>
                  </a:lnTo>
                  <a:lnTo>
                    <a:pt x="904" y="1932"/>
                  </a:lnTo>
                  <a:lnTo>
                    <a:pt x="906" y="1932"/>
                  </a:lnTo>
                  <a:lnTo>
                    <a:pt x="906" y="1932"/>
                  </a:lnTo>
                  <a:lnTo>
                    <a:pt x="908" y="1932"/>
                  </a:lnTo>
                  <a:lnTo>
                    <a:pt x="908" y="1932"/>
                  </a:lnTo>
                  <a:lnTo>
                    <a:pt x="908" y="1932"/>
                  </a:lnTo>
                  <a:lnTo>
                    <a:pt x="914" y="1930"/>
                  </a:lnTo>
                  <a:lnTo>
                    <a:pt x="914" y="1930"/>
                  </a:lnTo>
                  <a:lnTo>
                    <a:pt x="916" y="1930"/>
                  </a:lnTo>
                  <a:lnTo>
                    <a:pt x="916" y="193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8" y="1930"/>
                  </a:lnTo>
                  <a:lnTo>
                    <a:pt x="928" y="1930"/>
                  </a:lnTo>
                  <a:lnTo>
                    <a:pt x="930" y="1932"/>
                  </a:lnTo>
                  <a:lnTo>
                    <a:pt x="932" y="1932"/>
                  </a:lnTo>
                  <a:lnTo>
                    <a:pt x="932" y="1932"/>
                  </a:lnTo>
                  <a:lnTo>
                    <a:pt x="934" y="1932"/>
                  </a:lnTo>
                  <a:lnTo>
                    <a:pt x="934" y="1932"/>
                  </a:lnTo>
                  <a:lnTo>
                    <a:pt x="934" y="1932"/>
                  </a:lnTo>
                  <a:lnTo>
                    <a:pt x="934" y="1932"/>
                  </a:lnTo>
                  <a:lnTo>
                    <a:pt x="936" y="1934"/>
                  </a:lnTo>
                  <a:lnTo>
                    <a:pt x="940" y="1934"/>
                  </a:lnTo>
                  <a:lnTo>
                    <a:pt x="940" y="1934"/>
                  </a:lnTo>
                  <a:lnTo>
                    <a:pt x="944" y="1934"/>
                  </a:lnTo>
                  <a:lnTo>
                    <a:pt x="944" y="1934"/>
                  </a:lnTo>
                  <a:lnTo>
                    <a:pt x="946" y="1934"/>
                  </a:lnTo>
                  <a:lnTo>
                    <a:pt x="946" y="1934"/>
                  </a:lnTo>
                  <a:lnTo>
                    <a:pt x="948" y="1934"/>
                  </a:lnTo>
                  <a:lnTo>
                    <a:pt x="950" y="1934"/>
                  </a:lnTo>
                  <a:lnTo>
                    <a:pt x="950" y="1934"/>
                  </a:lnTo>
                  <a:lnTo>
                    <a:pt x="956" y="1932"/>
                  </a:lnTo>
                  <a:lnTo>
                    <a:pt x="956" y="1932"/>
                  </a:lnTo>
                  <a:lnTo>
                    <a:pt x="958" y="1932"/>
                  </a:lnTo>
                  <a:lnTo>
                    <a:pt x="958" y="1932"/>
                  </a:lnTo>
                  <a:lnTo>
                    <a:pt x="960" y="1932"/>
                  </a:lnTo>
                  <a:lnTo>
                    <a:pt x="960" y="1932"/>
                  </a:lnTo>
                  <a:lnTo>
                    <a:pt x="962" y="1932"/>
                  </a:lnTo>
                  <a:lnTo>
                    <a:pt x="962" y="1932"/>
                  </a:lnTo>
                  <a:lnTo>
                    <a:pt x="968" y="1932"/>
                  </a:lnTo>
                  <a:lnTo>
                    <a:pt x="968" y="1932"/>
                  </a:lnTo>
                  <a:lnTo>
                    <a:pt x="972" y="1932"/>
                  </a:lnTo>
                  <a:lnTo>
                    <a:pt x="972" y="1932"/>
                  </a:lnTo>
                  <a:lnTo>
                    <a:pt x="974" y="1930"/>
                  </a:lnTo>
                  <a:lnTo>
                    <a:pt x="976" y="1930"/>
                  </a:lnTo>
                  <a:lnTo>
                    <a:pt x="976" y="1930"/>
                  </a:lnTo>
                  <a:lnTo>
                    <a:pt x="980" y="1930"/>
                  </a:lnTo>
                  <a:lnTo>
                    <a:pt x="980" y="1930"/>
                  </a:lnTo>
                  <a:lnTo>
                    <a:pt x="982" y="1930"/>
                  </a:lnTo>
                  <a:lnTo>
                    <a:pt x="982" y="1930"/>
                  </a:lnTo>
                  <a:lnTo>
                    <a:pt x="986" y="1930"/>
                  </a:lnTo>
                  <a:lnTo>
                    <a:pt x="986" y="1930"/>
                  </a:lnTo>
                  <a:lnTo>
                    <a:pt x="992" y="1930"/>
                  </a:lnTo>
                  <a:lnTo>
                    <a:pt x="992" y="1930"/>
                  </a:lnTo>
                  <a:lnTo>
                    <a:pt x="994" y="1930"/>
                  </a:lnTo>
                  <a:lnTo>
                    <a:pt x="994" y="1930"/>
                  </a:lnTo>
                  <a:lnTo>
                    <a:pt x="998" y="1930"/>
                  </a:lnTo>
                  <a:lnTo>
                    <a:pt x="998" y="1930"/>
                  </a:lnTo>
                  <a:lnTo>
                    <a:pt x="998" y="1930"/>
                  </a:lnTo>
                  <a:lnTo>
                    <a:pt x="998" y="1930"/>
                  </a:lnTo>
                  <a:lnTo>
                    <a:pt x="1002" y="1930"/>
                  </a:lnTo>
                  <a:lnTo>
                    <a:pt x="1002" y="1930"/>
                  </a:lnTo>
                  <a:lnTo>
                    <a:pt x="1010" y="1932"/>
                  </a:lnTo>
                  <a:lnTo>
                    <a:pt x="1010" y="1932"/>
                  </a:lnTo>
                  <a:lnTo>
                    <a:pt x="1014" y="1932"/>
                  </a:lnTo>
                  <a:lnTo>
                    <a:pt x="1014" y="1932"/>
                  </a:lnTo>
                  <a:lnTo>
                    <a:pt x="1016" y="1932"/>
                  </a:lnTo>
                  <a:lnTo>
                    <a:pt x="1016" y="1932"/>
                  </a:lnTo>
                  <a:lnTo>
                    <a:pt x="1018" y="1932"/>
                  </a:lnTo>
                  <a:lnTo>
                    <a:pt x="1018" y="1932"/>
                  </a:lnTo>
                  <a:lnTo>
                    <a:pt x="1026" y="1934"/>
                  </a:lnTo>
                  <a:lnTo>
                    <a:pt x="1026" y="1934"/>
                  </a:lnTo>
                  <a:lnTo>
                    <a:pt x="1032" y="1932"/>
                  </a:lnTo>
                  <a:lnTo>
                    <a:pt x="1032" y="1932"/>
                  </a:lnTo>
                  <a:lnTo>
                    <a:pt x="1034" y="1932"/>
                  </a:lnTo>
                  <a:lnTo>
                    <a:pt x="1034" y="1932"/>
                  </a:lnTo>
                  <a:lnTo>
                    <a:pt x="1038" y="1932"/>
                  </a:lnTo>
                  <a:lnTo>
                    <a:pt x="1040" y="1932"/>
                  </a:lnTo>
                  <a:lnTo>
                    <a:pt x="1040" y="1932"/>
                  </a:lnTo>
                  <a:lnTo>
                    <a:pt x="1042" y="1932"/>
                  </a:lnTo>
                  <a:lnTo>
                    <a:pt x="1042" y="1932"/>
                  </a:lnTo>
                  <a:lnTo>
                    <a:pt x="1046" y="1932"/>
                  </a:lnTo>
                  <a:lnTo>
                    <a:pt x="1046" y="1932"/>
                  </a:lnTo>
                  <a:lnTo>
                    <a:pt x="1048" y="1932"/>
                  </a:lnTo>
                  <a:lnTo>
                    <a:pt x="1048" y="1932"/>
                  </a:lnTo>
                  <a:lnTo>
                    <a:pt x="1052" y="1932"/>
                  </a:lnTo>
                  <a:lnTo>
                    <a:pt x="1052" y="1932"/>
                  </a:lnTo>
                  <a:lnTo>
                    <a:pt x="1054" y="1932"/>
                  </a:lnTo>
                  <a:lnTo>
                    <a:pt x="1054" y="1932"/>
                  </a:lnTo>
                  <a:lnTo>
                    <a:pt x="1058" y="1932"/>
                  </a:lnTo>
                  <a:lnTo>
                    <a:pt x="1060" y="1932"/>
                  </a:lnTo>
                  <a:lnTo>
                    <a:pt x="1060" y="1932"/>
                  </a:lnTo>
                  <a:lnTo>
                    <a:pt x="1062" y="1932"/>
                  </a:lnTo>
                  <a:lnTo>
                    <a:pt x="1062" y="1932"/>
                  </a:lnTo>
                  <a:lnTo>
                    <a:pt x="1066" y="1934"/>
                  </a:lnTo>
                  <a:lnTo>
                    <a:pt x="1068" y="1934"/>
                  </a:lnTo>
                  <a:lnTo>
                    <a:pt x="1068" y="1934"/>
                  </a:lnTo>
                  <a:lnTo>
                    <a:pt x="1072" y="1934"/>
                  </a:lnTo>
                  <a:lnTo>
                    <a:pt x="1072" y="1934"/>
                  </a:lnTo>
                  <a:lnTo>
                    <a:pt x="1076" y="1932"/>
                  </a:lnTo>
                  <a:lnTo>
                    <a:pt x="1076" y="1932"/>
                  </a:lnTo>
                  <a:lnTo>
                    <a:pt x="1076" y="1932"/>
                  </a:lnTo>
                  <a:lnTo>
                    <a:pt x="1076" y="1932"/>
                  </a:lnTo>
                  <a:lnTo>
                    <a:pt x="1080" y="1932"/>
                  </a:lnTo>
                  <a:lnTo>
                    <a:pt x="1080" y="1932"/>
                  </a:lnTo>
                  <a:lnTo>
                    <a:pt x="1084" y="1930"/>
                  </a:lnTo>
                  <a:lnTo>
                    <a:pt x="1084" y="1930"/>
                  </a:lnTo>
                  <a:lnTo>
                    <a:pt x="1086" y="1930"/>
                  </a:lnTo>
                  <a:lnTo>
                    <a:pt x="1086" y="1930"/>
                  </a:lnTo>
                  <a:lnTo>
                    <a:pt x="1088" y="1930"/>
                  </a:lnTo>
                  <a:lnTo>
                    <a:pt x="1088" y="1930"/>
                  </a:lnTo>
                  <a:lnTo>
                    <a:pt x="1088" y="1930"/>
                  </a:lnTo>
                  <a:lnTo>
                    <a:pt x="1092" y="1930"/>
                  </a:lnTo>
                  <a:lnTo>
                    <a:pt x="1092" y="1930"/>
                  </a:lnTo>
                  <a:lnTo>
                    <a:pt x="1096" y="1926"/>
                  </a:lnTo>
                  <a:lnTo>
                    <a:pt x="1096" y="1926"/>
                  </a:lnTo>
                  <a:lnTo>
                    <a:pt x="1098" y="1926"/>
                  </a:lnTo>
                  <a:lnTo>
                    <a:pt x="1098" y="1926"/>
                  </a:lnTo>
                  <a:lnTo>
                    <a:pt x="1100" y="1926"/>
                  </a:lnTo>
                  <a:lnTo>
                    <a:pt x="1100" y="1926"/>
                  </a:lnTo>
                  <a:lnTo>
                    <a:pt x="1102" y="1924"/>
                  </a:lnTo>
                  <a:lnTo>
                    <a:pt x="1104" y="1924"/>
                  </a:lnTo>
                  <a:lnTo>
                    <a:pt x="1104" y="1924"/>
                  </a:lnTo>
                  <a:lnTo>
                    <a:pt x="1106" y="1918"/>
                  </a:lnTo>
                  <a:lnTo>
                    <a:pt x="1104" y="1914"/>
                  </a:lnTo>
                  <a:lnTo>
                    <a:pt x="1104" y="1914"/>
                  </a:lnTo>
                  <a:lnTo>
                    <a:pt x="1102" y="1912"/>
                  </a:lnTo>
                  <a:lnTo>
                    <a:pt x="1102" y="1912"/>
                  </a:lnTo>
                  <a:lnTo>
                    <a:pt x="1100" y="1910"/>
                  </a:lnTo>
                  <a:lnTo>
                    <a:pt x="1100" y="1908"/>
                  </a:lnTo>
                  <a:lnTo>
                    <a:pt x="1100" y="1908"/>
                  </a:lnTo>
                  <a:lnTo>
                    <a:pt x="1096" y="1904"/>
                  </a:lnTo>
                  <a:lnTo>
                    <a:pt x="1096" y="1904"/>
                  </a:lnTo>
                  <a:lnTo>
                    <a:pt x="1096" y="1902"/>
                  </a:lnTo>
                  <a:lnTo>
                    <a:pt x="1096" y="1902"/>
                  </a:lnTo>
                  <a:lnTo>
                    <a:pt x="1092" y="1900"/>
                  </a:lnTo>
                  <a:lnTo>
                    <a:pt x="1092" y="1900"/>
                  </a:lnTo>
                  <a:lnTo>
                    <a:pt x="1090" y="1898"/>
                  </a:lnTo>
                  <a:lnTo>
                    <a:pt x="1090" y="1898"/>
                  </a:lnTo>
                  <a:lnTo>
                    <a:pt x="1088" y="1896"/>
                  </a:lnTo>
                  <a:lnTo>
                    <a:pt x="1088" y="1896"/>
                  </a:lnTo>
                  <a:lnTo>
                    <a:pt x="1086" y="1894"/>
                  </a:lnTo>
                  <a:lnTo>
                    <a:pt x="1086" y="1894"/>
                  </a:lnTo>
                  <a:lnTo>
                    <a:pt x="1082" y="1892"/>
                  </a:lnTo>
                  <a:lnTo>
                    <a:pt x="1082" y="1892"/>
                  </a:lnTo>
                  <a:lnTo>
                    <a:pt x="1080" y="1890"/>
                  </a:lnTo>
                  <a:lnTo>
                    <a:pt x="1080" y="1890"/>
                  </a:lnTo>
                  <a:lnTo>
                    <a:pt x="1076" y="1888"/>
                  </a:lnTo>
                  <a:lnTo>
                    <a:pt x="1076" y="1888"/>
                  </a:lnTo>
                  <a:lnTo>
                    <a:pt x="1074" y="1886"/>
                  </a:lnTo>
                  <a:lnTo>
                    <a:pt x="1074" y="1886"/>
                  </a:lnTo>
                  <a:lnTo>
                    <a:pt x="1074" y="1884"/>
                  </a:lnTo>
                  <a:lnTo>
                    <a:pt x="1074" y="1884"/>
                  </a:lnTo>
                  <a:lnTo>
                    <a:pt x="1072" y="1880"/>
                  </a:lnTo>
                  <a:lnTo>
                    <a:pt x="1072" y="1880"/>
                  </a:lnTo>
                  <a:lnTo>
                    <a:pt x="1070" y="1878"/>
                  </a:lnTo>
                  <a:lnTo>
                    <a:pt x="1070" y="1878"/>
                  </a:lnTo>
                  <a:lnTo>
                    <a:pt x="1068" y="1876"/>
                  </a:lnTo>
                  <a:lnTo>
                    <a:pt x="1064" y="1872"/>
                  </a:lnTo>
                  <a:lnTo>
                    <a:pt x="1064" y="1872"/>
                  </a:lnTo>
                  <a:lnTo>
                    <a:pt x="1060" y="1866"/>
                  </a:lnTo>
                  <a:lnTo>
                    <a:pt x="1060" y="1866"/>
                  </a:lnTo>
                  <a:lnTo>
                    <a:pt x="1058" y="1864"/>
                  </a:lnTo>
                  <a:lnTo>
                    <a:pt x="1058" y="1864"/>
                  </a:lnTo>
                  <a:lnTo>
                    <a:pt x="1056" y="1862"/>
                  </a:lnTo>
                  <a:lnTo>
                    <a:pt x="1052" y="1858"/>
                  </a:lnTo>
                  <a:lnTo>
                    <a:pt x="1052" y="1858"/>
                  </a:lnTo>
                  <a:lnTo>
                    <a:pt x="1050" y="1854"/>
                  </a:lnTo>
                  <a:lnTo>
                    <a:pt x="1048" y="1852"/>
                  </a:lnTo>
                  <a:lnTo>
                    <a:pt x="1048" y="1852"/>
                  </a:lnTo>
                  <a:lnTo>
                    <a:pt x="1046" y="1850"/>
                  </a:lnTo>
                  <a:lnTo>
                    <a:pt x="1046" y="1850"/>
                  </a:lnTo>
                  <a:lnTo>
                    <a:pt x="1046" y="1848"/>
                  </a:lnTo>
                  <a:lnTo>
                    <a:pt x="1044" y="1846"/>
                  </a:lnTo>
                  <a:lnTo>
                    <a:pt x="1044" y="1846"/>
                  </a:lnTo>
                  <a:lnTo>
                    <a:pt x="1042" y="1844"/>
                  </a:lnTo>
                  <a:lnTo>
                    <a:pt x="1042" y="1844"/>
                  </a:lnTo>
                  <a:lnTo>
                    <a:pt x="1040" y="1838"/>
                  </a:lnTo>
                  <a:lnTo>
                    <a:pt x="1040" y="1838"/>
                  </a:lnTo>
                  <a:lnTo>
                    <a:pt x="1038" y="1834"/>
                  </a:lnTo>
                  <a:lnTo>
                    <a:pt x="1038" y="1834"/>
                  </a:lnTo>
                  <a:lnTo>
                    <a:pt x="1034" y="1832"/>
                  </a:lnTo>
                  <a:lnTo>
                    <a:pt x="1034" y="1832"/>
                  </a:lnTo>
                  <a:lnTo>
                    <a:pt x="1034" y="1830"/>
                  </a:lnTo>
                  <a:lnTo>
                    <a:pt x="1034" y="1830"/>
                  </a:lnTo>
                  <a:lnTo>
                    <a:pt x="1030" y="1828"/>
                  </a:lnTo>
                  <a:lnTo>
                    <a:pt x="1030" y="1828"/>
                  </a:lnTo>
                  <a:lnTo>
                    <a:pt x="1030" y="1826"/>
                  </a:lnTo>
                  <a:lnTo>
                    <a:pt x="1030" y="1826"/>
                  </a:lnTo>
                  <a:lnTo>
                    <a:pt x="1026" y="1822"/>
                  </a:lnTo>
                  <a:lnTo>
                    <a:pt x="1026" y="1822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1022" y="1818"/>
                  </a:lnTo>
                  <a:lnTo>
                    <a:pt x="1022" y="1818"/>
                  </a:lnTo>
                  <a:lnTo>
                    <a:pt x="1018" y="1816"/>
                  </a:lnTo>
                  <a:lnTo>
                    <a:pt x="1018" y="1816"/>
                  </a:lnTo>
                  <a:lnTo>
                    <a:pt x="1016" y="1816"/>
                  </a:lnTo>
                  <a:lnTo>
                    <a:pt x="1016" y="1816"/>
                  </a:lnTo>
                  <a:lnTo>
                    <a:pt x="1012" y="1812"/>
                  </a:lnTo>
                  <a:lnTo>
                    <a:pt x="1012" y="1812"/>
                  </a:lnTo>
                  <a:lnTo>
                    <a:pt x="1012" y="1812"/>
                  </a:lnTo>
                  <a:lnTo>
                    <a:pt x="1012" y="1812"/>
                  </a:lnTo>
                  <a:lnTo>
                    <a:pt x="1012" y="1812"/>
                  </a:lnTo>
                  <a:lnTo>
                    <a:pt x="1012" y="1812"/>
                  </a:lnTo>
                  <a:lnTo>
                    <a:pt x="1012" y="1808"/>
                  </a:lnTo>
                  <a:lnTo>
                    <a:pt x="1012" y="1808"/>
                  </a:lnTo>
                  <a:lnTo>
                    <a:pt x="1010" y="1804"/>
                  </a:lnTo>
                  <a:lnTo>
                    <a:pt x="1010" y="1804"/>
                  </a:lnTo>
                  <a:lnTo>
                    <a:pt x="1008" y="1804"/>
                  </a:lnTo>
                  <a:lnTo>
                    <a:pt x="1008" y="1804"/>
                  </a:lnTo>
                  <a:lnTo>
                    <a:pt x="1008" y="1802"/>
                  </a:lnTo>
                  <a:lnTo>
                    <a:pt x="1008" y="1802"/>
                  </a:lnTo>
                  <a:lnTo>
                    <a:pt x="1006" y="1798"/>
                  </a:lnTo>
                  <a:lnTo>
                    <a:pt x="1006" y="1798"/>
                  </a:lnTo>
                  <a:lnTo>
                    <a:pt x="1000" y="1796"/>
                  </a:lnTo>
                  <a:lnTo>
                    <a:pt x="1000" y="1796"/>
                  </a:lnTo>
                  <a:lnTo>
                    <a:pt x="998" y="1792"/>
                  </a:lnTo>
                  <a:lnTo>
                    <a:pt x="998" y="1792"/>
                  </a:lnTo>
                  <a:lnTo>
                    <a:pt x="994" y="1788"/>
                  </a:lnTo>
                  <a:lnTo>
                    <a:pt x="994" y="1788"/>
                  </a:lnTo>
                  <a:lnTo>
                    <a:pt x="994" y="1786"/>
                  </a:lnTo>
                  <a:lnTo>
                    <a:pt x="994" y="1786"/>
                  </a:lnTo>
                  <a:lnTo>
                    <a:pt x="994" y="1784"/>
                  </a:lnTo>
                  <a:lnTo>
                    <a:pt x="994" y="1784"/>
                  </a:lnTo>
                  <a:lnTo>
                    <a:pt x="992" y="1782"/>
                  </a:lnTo>
                  <a:lnTo>
                    <a:pt x="992" y="1782"/>
                  </a:lnTo>
                  <a:lnTo>
                    <a:pt x="992" y="1778"/>
                  </a:lnTo>
                  <a:lnTo>
                    <a:pt x="992" y="1778"/>
                  </a:lnTo>
                  <a:lnTo>
                    <a:pt x="990" y="1776"/>
                  </a:lnTo>
                  <a:lnTo>
                    <a:pt x="990" y="1776"/>
                  </a:lnTo>
                  <a:lnTo>
                    <a:pt x="988" y="1774"/>
                  </a:lnTo>
                  <a:lnTo>
                    <a:pt x="988" y="1774"/>
                  </a:lnTo>
                  <a:lnTo>
                    <a:pt x="988" y="1772"/>
                  </a:lnTo>
                  <a:lnTo>
                    <a:pt x="988" y="1772"/>
                  </a:lnTo>
                  <a:lnTo>
                    <a:pt x="984" y="1768"/>
                  </a:lnTo>
                  <a:lnTo>
                    <a:pt x="984" y="1768"/>
                  </a:lnTo>
                  <a:lnTo>
                    <a:pt x="980" y="1766"/>
                  </a:lnTo>
                  <a:lnTo>
                    <a:pt x="978" y="1766"/>
                  </a:lnTo>
                  <a:lnTo>
                    <a:pt x="978" y="1766"/>
                  </a:lnTo>
                  <a:lnTo>
                    <a:pt x="978" y="1764"/>
                  </a:lnTo>
                  <a:lnTo>
                    <a:pt x="978" y="1764"/>
                  </a:lnTo>
                  <a:lnTo>
                    <a:pt x="976" y="1762"/>
                  </a:lnTo>
                  <a:lnTo>
                    <a:pt x="976" y="1762"/>
                  </a:lnTo>
                  <a:lnTo>
                    <a:pt x="972" y="1760"/>
                  </a:lnTo>
                  <a:lnTo>
                    <a:pt x="972" y="1760"/>
                  </a:lnTo>
                  <a:lnTo>
                    <a:pt x="970" y="1760"/>
                  </a:lnTo>
                  <a:lnTo>
                    <a:pt x="970" y="1760"/>
                  </a:lnTo>
                  <a:lnTo>
                    <a:pt x="968" y="1756"/>
                  </a:lnTo>
                  <a:lnTo>
                    <a:pt x="968" y="1756"/>
                  </a:lnTo>
                  <a:lnTo>
                    <a:pt x="968" y="1754"/>
                  </a:lnTo>
                  <a:lnTo>
                    <a:pt x="968" y="1754"/>
                  </a:lnTo>
                  <a:lnTo>
                    <a:pt x="966" y="1752"/>
                  </a:lnTo>
                  <a:lnTo>
                    <a:pt x="966" y="1752"/>
                  </a:lnTo>
                  <a:lnTo>
                    <a:pt x="964" y="1750"/>
                  </a:lnTo>
                  <a:lnTo>
                    <a:pt x="964" y="1748"/>
                  </a:lnTo>
                  <a:lnTo>
                    <a:pt x="964" y="1748"/>
                  </a:lnTo>
                  <a:lnTo>
                    <a:pt x="962" y="1746"/>
                  </a:lnTo>
                  <a:lnTo>
                    <a:pt x="962" y="1746"/>
                  </a:lnTo>
                  <a:lnTo>
                    <a:pt x="958" y="1740"/>
                  </a:lnTo>
                  <a:lnTo>
                    <a:pt x="958" y="1740"/>
                  </a:lnTo>
                  <a:lnTo>
                    <a:pt x="958" y="1740"/>
                  </a:lnTo>
                  <a:lnTo>
                    <a:pt x="954" y="1736"/>
                  </a:lnTo>
                  <a:lnTo>
                    <a:pt x="954" y="1736"/>
                  </a:lnTo>
                  <a:lnTo>
                    <a:pt x="954" y="1736"/>
                  </a:lnTo>
                  <a:lnTo>
                    <a:pt x="950" y="1734"/>
                  </a:lnTo>
                  <a:lnTo>
                    <a:pt x="950" y="1734"/>
                  </a:lnTo>
                  <a:lnTo>
                    <a:pt x="948" y="1734"/>
                  </a:lnTo>
                  <a:lnTo>
                    <a:pt x="948" y="1734"/>
                  </a:lnTo>
                  <a:lnTo>
                    <a:pt x="948" y="1732"/>
                  </a:lnTo>
                  <a:lnTo>
                    <a:pt x="948" y="1732"/>
                  </a:lnTo>
                  <a:lnTo>
                    <a:pt x="946" y="1730"/>
                  </a:lnTo>
                  <a:lnTo>
                    <a:pt x="946" y="1728"/>
                  </a:lnTo>
                  <a:lnTo>
                    <a:pt x="946" y="1728"/>
                  </a:lnTo>
                  <a:lnTo>
                    <a:pt x="944" y="1726"/>
                  </a:lnTo>
                  <a:lnTo>
                    <a:pt x="944" y="1726"/>
                  </a:lnTo>
                  <a:lnTo>
                    <a:pt x="944" y="1724"/>
                  </a:lnTo>
                  <a:lnTo>
                    <a:pt x="944" y="1724"/>
                  </a:lnTo>
                  <a:lnTo>
                    <a:pt x="942" y="1720"/>
                  </a:lnTo>
                  <a:lnTo>
                    <a:pt x="942" y="1720"/>
                  </a:lnTo>
                  <a:lnTo>
                    <a:pt x="938" y="1716"/>
                  </a:lnTo>
                  <a:lnTo>
                    <a:pt x="938" y="1716"/>
                  </a:lnTo>
                  <a:lnTo>
                    <a:pt x="936" y="1716"/>
                  </a:lnTo>
                  <a:lnTo>
                    <a:pt x="936" y="1716"/>
                  </a:lnTo>
                  <a:lnTo>
                    <a:pt x="934" y="1714"/>
                  </a:lnTo>
                  <a:lnTo>
                    <a:pt x="934" y="1714"/>
                  </a:lnTo>
                  <a:lnTo>
                    <a:pt x="932" y="1710"/>
                  </a:lnTo>
                  <a:lnTo>
                    <a:pt x="932" y="1710"/>
                  </a:lnTo>
                  <a:lnTo>
                    <a:pt x="928" y="1708"/>
                  </a:lnTo>
                  <a:lnTo>
                    <a:pt x="928" y="1706"/>
                  </a:lnTo>
                  <a:lnTo>
                    <a:pt x="928" y="1706"/>
                  </a:lnTo>
                  <a:lnTo>
                    <a:pt x="926" y="1704"/>
                  </a:lnTo>
                  <a:lnTo>
                    <a:pt x="926" y="1704"/>
                  </a:lnTo>
                  <a:lnTo>
                    <a:pt x="926" y="1702"/>
                  </a:lnTo>
                  <a:lnTo>
                    <a:pt x="926" y="1702"/>
                  </a:lnTo>
                  <a:lnTo>
                    <a:pt x="924" y="1696"/>
                  </a:lnTo>
                  <a:lnTo>
                    <a:pt x="924" y="1696"/>
                  </a:lnTo>
                  <a:lnTo>
                    <a:pt x="922" y="1694"/>
                  </a:lnTo>
                  <a:lnTo>
                    <a:pt x="922" y="1694"/>
                  </a:lnTo>
                  <a:lnTo>
                    <a:pt x="920" y="1692"/>
                  </a:lnTo>
                  <a:lnTo>
                    <a:pt x="920" y="1692"/>
                  </a:lnTo>
                  <a:lnTo>
                    <a:pt x="920" y="1690"/>
                  </a:lnTo>
                  <a:lnTo>
                    <a:pt x="920" y="1690"/>
                  </a:lnTo>
                  <a:lnTo>
                    <a:pt x="918" y="1688"/>
                  </a:lnTo>
                  <a:lnTo>
                    <a:pt x="918" y="1688"/>
                  </a:lnTo>
                  <a:lnTo>
                    <a:pt x="916" y="1686"/>
                  </a:lnTo>
                  <a:lnTo>
                    <a:pt x="916" y="1686"/>
                  </a:lnTo>
                  <a:lnTo>
                    <a:pt x="914" y="1682"/>
                  </a:lnTo>
                  <a:lnTo>
                    <a:pt x="914" y="1682"/>
                  </a:lnTo>
                  <a:lnTo>
                    <a:pt x="910" y="1680"/>
                  </a:lnTo>
                  <a:lnTo>
                    <a:pt x="910" y="1680"/>
                  </a:lnTo>
                  <a:lnTo>
                    <a:pt x="910" y="1678"/>
                  </a:lnTo>
                  <a:lnTo>
                    <a:pt x="910" y="1678"/>
                  </a:lnTo>
                  <a:lnTo>
                    <a:pt x="908" y="1678"/>
                  </a:lnTo>
                  <a:lnTo>
                    <a:pt x="908" y="1678"/>
                  </a:lnTo>
                  <a:lnTo>
                    <a:pt x="906" y="1674"/>
                  </a:lnTo>
                  <a:lnTo>
                    <a:pt x="906" y="1674"/>
                  </a:lnTo>
                  <a:lnTo>
                    <a:pt x="904" y="1672"/>
                  </a:lnTo>
                  <a:lnTo>
                    <a:pt x="904" y="1672"/>
                  </a:lnTo>
                  <a:lnTo>
                    <a:pt x="902" y="1670"/>
                  </a:lnTo>
                  <a:lnTo>
                    <a:pt x="902" y="1670"/>
                  </a:lnTo>
                  <a:lnTo>
                    <a:pt x="900" y="1668"/>
                  </a:lnTo>
                  <a:lnTo>
                    <a:pt x="900" y="1668"/>
                  </a:lnTo>
                  <a:lnTo>
                    <a:pt x="898" y="1666"/>
                  </a:lnTo>
                  <a:lnTo>
                    <a:pt x="898" y="1666"/>
                  </a:lnTo>
                  <a:lnTo>
                    <a:pt x="896" y="1664"/>
                  </a:lnTo>
                  <a:lnTo>
                    <a:pt x="896" y="1664"/>
                  </a:lnTo>
                  <a:lnTo>
                    <a:pt x="894" y="1662"/>
                  </a:lnTo>
                  <a:lnTo>
                    <a:pt x="894" y="1662"/>
                  </a:lnTo>
                  <a:lnTo>
                    <a:pt x="892" y="1660"/>
                  </a:lnTo>
                  <a:lnTo>
                    <a:pt x="892" y="1660"/>
                  </a:lnTo>
                  <a:lnTo>
                    <a:pt x="890" y="1658"/>
                  </a:lnTo>
                  <a:lnTo>
                    <a:pt x="890" y="1658"/>
                  </a:lnTo>
                  <a:lnTo>
                    <a:pt x="886" y="1656"/>
                  </a:lnTo>
                  <a:lnTo>
                    <a:pt x="886" y="1656"/>
                  </a:lnTo>
                  <a:lnTo>
                    <a:pt x="884" y="1654"/>
                  </a:lnTo>
                  <a:lnTo>
                    <a:pt x="884" y="1654"/>
                  </a:lnTo>
                  <a:lnTo>
                    <a:pt x="882" y="1652"/>
                  </a:lnTo>
                  <a:lnTo>
                    <a:pt x="878" y="1650"/>
                  </a:lnTo>
                  <a:lnTo>
                    <a:pt x="878" y="1650"/>
                  </a:lnTo>
                  <a:lnTo>
                    <a:pt x="876" y="1648"/>
                  </a:lnTo>
                  <a:lnTo>
                    <a:pt x="876" y="1648"/>
                  </a:lnTo>
                  <a:lnTo>
                    <a:pt x="874" y="1646"/>
                  </a:lnTo>
                  <a:lnTo>
                    <a:pt x="874" y="1646"/>
                  </a:lnTo>
                  <a:lnTo>
                    <a:pt x="874" y="1644"/>
                  </a:lnTo>
                  <a:lnTo>
                    <a:pt x="874" y="1644"/>
                  </a:lnTo>
                  <a:lnTo>
                    <a:pt x="874" y="1640"/>
                  </a:lnTo>
                  <a:lnTo>
                    <a:pt x="874" y="1640"/>
                  </a:lnTo>
                  <a:lnTo>
                    <a:pt x="874" y="1638"/>
                  </a:lnTo>
                  <a:lnTo>
                    <a:pt x="872" y="1636"/>
                  </a:lnTo>
                  <a:lnTo>
                    <a:pt x="870" y="1634"/>
                  </a:lnTo>
                  <a:lnTo>
                    <a:pt x="870" y="1634"/>
                  </a:lnTo>
                  <a:lnTo>
                    <a:pt x="870" y="1632"/>
                  </a:lnTo>
                  <a:lnTo>
                    <a:pt x="866" y="1630"/>
                  </a:lnTo>
                  <a:lnTo>
                    <a:pt x="866" y="1630"/>
                  </a:lnTo>
                  <a:lnTo>
                    <a:pt x="862" y="1628"/>
                  </a:lnTo>
                  <a:lnTo>
                    <a:pt x="862" y="1628"/>
                  </a:lnTo>
                  <a:lnTo>
                    <a:pt x="858" y="1624"/>
                  </a:lnTo>
                  <a:lnTo>
                    <a:pt x="858" y="1624"/>
                  </a:lnTo>
                  <a:lnTo>
                    <a:pt x="858" y="1622"/>
                  </a:lnTo>
                  <a:lnTo>
                    <a:pt x="858" y="1622"/>
                  </a:lnTo>
                  <a:lnTo>
                    <a:pt x="856" y="1620"/>
                  </a:lnTo>
                  <a:lnTo>
                    <a:pt x="856" y="1620"/>
                  </a:lnTo>
                  <a:lnTo>
                    <a:pt x="852" y="1618"/>
                  </a:lnTo>
                  <a:lnTo>
                    <a:pt x="852" y="1618"/>
                  </a:lnTo>
                  <a:lnTo>
                    <a:pt x="850" y="1616"/>
                  </a:lnTo>
                  <a:lnTo>
                    <a:pt x="850" y="1616"/>
                  </a:lnTo>
                  <a:lnTo>
                    <a:pt x="848" y="1614"/>
                  </a:lnTo>
                  <a:lnTo>
                    <a:pt x="848" y="1614"/>
                  </a:lnTo>
                  <a:lnTo>
                    <a:pt x="846" y="1614"/>
                  </a:lnTo>
                  <a:lnTo>
                    <a:pt x="846" y="1614"/>
                  </a:lnTo>
                  <a:lnTo>
                    <a:pt x="846" y="1612"/>
                  </a:lnTo>
                  <a:lnTo>
                    <a:pt x="846" y="1612"/>
                  </a:lnTo>
                  <a:lnTo>
                    <a:pt x="844" y="1610"/>
                  </a:lnTo>
                  <a:lnTo>
                    <a:pt x="844" y="1610"/>
                  </a:lnTo>
                  <a:lnTo>
                    <a:pt x="844" y="1608"/>
                  </a:lnTo>
                  <a:lnTo>
                    <a:pt x="844" y="1608"/>
                  </a:lnTo>
                  <a:lnTo>
                    <a:pt x="844" y="1606"/>
                  </a:lnTo>
                  <a:lnTo>
                    <a:pt x="844" y="1606"/>
                  </a:lnTo>
                  <a:lnTo>
                    <a:pt x="842" y="1602"/>
                  </a:lnTo>
                  <a:lnTo>
                    <a:pt x="842" y="1602"/>
                  </a:lnTo>
                  <a:lnTo>
                    <a:pt x="838" y="1600"/>
                  </a:lnTo>
                  <a:lnTo>
                    <a:pt x="838" y="1598"/>
                  </a:lnTo>
                  <a:lnTo>
                    <a:pt x="838" y="1598"/>
                  </a:lnTo>
                  <a:lnTo>
                    <a:pt x="836" y="1596"/>
                  </a:lnTo>
                  <a:lnTo>
                    <a:pt x="836" y="1596"/>
                  </a:lnTo>
                  <a:lnTo>
                    <a:pt x="834" y="1594"/>
                  </a:lnTo>
                  <a:lnTo>
                    <a:pt x="834" y="1594"/>
                  </a:lnTo>
                  <a:lnTo>
                    <a:pt x="830" y="1590"/>
                  </a:lnTo>
                  <a:lnTo>
                    <a:pt x="830" y="1590"/>
                  </a:lnTo>
                  <a:lnTo>
                    <a:pt x="828" y="1590"/>
                  </a:lnTo>
                  <a:lnTo>
                    <a:pt x="828" y="1590"/>
                  </a:lnTo>
                  <a:lnTo>
                    <a:pt x="826" y="1586"/>
                  </a:lnTo>
                  <a:lnTo>
                    <a:pt x="826" y="1586"/>
                  </a:lnTo>
                  <a:lnTo>
                    <a:pt x="824" y="1584"/>
                  </a:lnTo>
                  <a:lnTo>
                    <a:pt x="824" y="1584"/>
                  </a:lnTo>
                  <a:lnTo>
                    <a:pt x="824" y="1582"/>
                  </a:lnTo>
                  <a:lnTo>
                    <a:pt x="824" y="1582"/>
                  </a:lnTo>
                  <a:lnTo>
                    <a:pt x="822" y="1580"/>
                  </a:lnTo>
                  <a:lnTo>
                    <a:pt x="822" y="1580"/>
                  </a:lnTo>
                  <a:lnTo>
                    <a:pt x="820" y="1576"/>
                  </a:lnTo>
                  <a:lnTo>
                    <a:pt x="820" y="1576"/>
                  </a:lnTo>
                  <a:lnTo>
                    <a:pt x="818" y="1574"/>
                  </a:lnTo>
                  <a:lnTo>
                    <a:pt x="818" y="1574"/>
                  </a:lnTo>
                  <a:lnTo>
                    <a:pt x="816" y="1570"/>
                  </a:lnTo>
                  <a:lnTo>
                    <a:pt x="816" y="1570"/>
                  </a:lnTo>
                  <a:lnTo>
                    <a:pt x="812" y="1566"/>
                  </a:lnTo>
                  <a:lnTo>
                    <a:pt x="812" y="1566"/>
                  </a:lnTo>
                  <a:lnTo>
                    <a:pt x="806" y="1564"/>
                  </a:lnTo>
                  <a:lnTo>
                    <a:pt x="806" y="1564"/>
                  </a:lnTo>
                  <a:lnTo>
                    <a:pt x="806" y="1564"/>
                  </a:lnTo>
                  <a:lnTo>
                    <a:pt x="806" y="1564"/>
                  </a:lnTo>
                  <a:lnTo>
                    <a:pt x="804" y="1562"/>
                  </a:lnTo>
                  <a:lnTo>
                    <a:pt x="804" y="1562"/>
                  </a:lnTo>
                  <a:lnTo>
                    <a:pt x="802" y="1560"/>
                  </a:lnTo>
                  <a:lnTo>
                    <a:pt x="802" y="1560"/>
                  </a:lnTo>
                  <a:lnTo>
                    <a:pt x="800" y="1558"/>
                  </a:lnTo>
                  <a:lnTo>
                    <a:pt x="800" y="1558"/>
                  </a:lnTo>
                  <a:lnTo>
                    <a:pt x="798" y="1554"/>
                  </a:lnTo>
                  <a:lnTo>
                    <a:pt x="798" y="1554"/>
                  </a:lnTo>
                  <a:lnTo>
                    <a:pt x="796" y="1552"/>
                  </a:lnTo>
                  <a:lnTo>
                    <a:pt x="796" y="1552"/>
                  </a:lnTo>
                  <a:lnTo>
                    <a:pt x="796" y="1548"/>
                  </a:lnTo>
                  <a:lnTo>
                    <a:pt x="794" y="1546"/>
                  </a:lnTo>
                  <a:lnTo>
                    <a:pt x="794" y="1546"/>
                  </a:lnTo>
                  <a:lnTo>
                    <a:pt x="792" y="1544"/>
                  </a:lnTo>
                  <a:lnTo>
                    <a:pt x="792" y="1544"/>
                  </a:lnTo>
                  <a:lnTo>
                    <a:pt x="790" y="1540"/>
                  </a:lnTo>
                  <a:lnTo>
                    <a:pt x="790" y="1540"/>
                  </a:lnTo>
                  <a:lnTo>
                    <a:pt x="788" y="1540"/>
                  </a:lnTo>
                  <a:lnTo>
                    <a:pt x="788" y="1540"/>
                  </a:lnTo>
                  <a:lnTo>
                    <a:pt x="786" y="1536"/>
                  </a:lnTo>
                  <a:lnTo>
                    <a:pt x="784" y="1534"/>
                  </a:lnTo>
                  <a:lnTo>
                    <a:pt x="784" y="1534"/>
                  </a:lnTo>
                  <a:lnTo>
                    <a:pt x="780" y="1530"/>
                  </a:lnTo>
                  <a:lnTo>
                    <a:pt x="780" y="1530"/>
                  </a:lnTo>
                  <a:lnTo>
                    <a:pt x="778" y="1530"/>
                  </a:lnTo>
                  <a:lnTo>
                    <a:pt x="778" y="1530"/>
                  </a:lnTo>
                  <a:lnTo>
                    <a:pt x="776" y="1526"/>
                  </a:lnTo>
                  <a:lnTo>
                    <a:pt x="776" y="1526"/>
                  </a:lnTo>
                  <a:lnTo>
                    <a:pt x="774" y="1522"/>
                  </a:lnTo>
                  <a:lnTo>
                    <a:pt x="774" y="1522"/>
                  </a:lnTo>
                  <a:lnTo>
                    <a:pt x="774" y="1522"/>
                  </a:lnTo>
                  <a:lnTo>
                    <a:pt x="772" y="1518"/>
                  </a:lnTo>
                  <a:lnTo>
                    <a:pt x="772" y="1518"/>
                  </a:lnTo>
                  <a:lnTo>
                    <a:pt x="772" y="1518"/>
                  </a:lnTo>
                  <a:lnTo>
                    <a:pt x="770" y="1512"/>
                  </a:lnTo>
                  <a:lnTo>
                    <a:pt x="770" y="1512"/>
                  </a:lnTo>
                  <a:lnTo>
                    <a:pt x="766" y="1508"/>
                  </a:lnTo>
                  <a:lnTo>
                    <a:pt x="764" y="1508"/>
                  </a:lnTo>
                  <a:lnTo>
                    <a:pt x="764" y="1508"/>
                  </a:lnTo>
                  <a:lnTo>
                    <a:pt x="764" y="1506"/>
                  </a:lnTo>
                  <a:lnTo>
                    <a:pt x="764" y="1506"/>
                  </a:lnTo>
                  <a:lnTo>
                    <a:pt x="760" y="1504"/>
                  </a:lnTo>
                  <a:lnTo>
                    <a:pt x="760" y="1504"/>
                  </a:lnTo>
                  <a:lnTo>
                    <a:pt x="756" y="1502"/>
                  </a:lnTo>
                  <a:lnTo>
                    <a:pt x="756" y="1502"/>
                  </a:lnTo>
                  <a:lnTo>
                    <a:pt x="754" y="1502"/>
                  </a:lnTo>
                  <a:lnTo>
                    <a:pt x="754" y="1502"/>
                  </a:lnTo>
                  <a:lnTo>
                    <a:pt x="754" y="1502"/>
                  </a:lnTo>
                  <a:lnTo>
                    <a:pt x="754" y="1502"/>
                  </a:lnTo>
                  <a:lnTo>
                    <a:pt x="752" y="1498"/>
                  </a:lnTo>
                  <a:lnTo>
                    <a:pt x="752" y="1498"/>
                  </a:lnTo>
                  <a:lnTo>
                    <a:pt x="750" y="1496"/>
                  </a:lnTo>
                  <a:lnTo>
                    <a:pt x="750" y="1496"/>
                  </a:lnTo>
                  <a:lnTo>
                    <a:pt x="748" y="1494"/>
                  </a:lnTo>
                  <a:lnTo>
                    <a:pt x="748" y="1494"/>
                  </a:lnTo>
                  <a:lnTo>
                    <a:pt x="744" y="1492"/>
                  </a:lnTo>
                  <a:lnTo>
                    <a:pt x="744" y="1492"/>
                  </a:lnTo>
                  <a:lnTo>
                    <a:pt x="744" y="1492"/>
                  </a:lnTo>
                  <a:lnTo>
                    <a:pt x="744" y="1492"/>
                  </a:lnTo>
                  <a:lnTo>
                    <a:pt x="742" y="1490"/>
                  </a:lnTo>
                  <a:lnTo>
                    <a:pt x="742" y="1490"/>
                  </a:lnTo>
                  <a:lnTo>
                    <a:pt x="740" y="1486"/>
                  </a:lnTo>
                  <a:lnTo>
                    <a:pt x="740" y="1486"/>
                  </a:lnTo>
                  <a:lnTo>
                    <a:pt x="740" y="1484"/>
                  </a:lnTo>
                  <a:lnTo>
                    <a:pt x="740" y="1484"/>
                  </a:lnTo>
                  <a:lnTo>
                    <a:pt x="738" y="1482"/>
                  </a:lnTo>
                  <a:lnTo>
                    <a:pt x="738" y="1482"/>
                  </a:lnTo>
                  <a:lnTo>
                    <a:pt x="738" y="1480"/>
                  </a:lnTo>
                  <a:lnTo>
                    <a:pt x="738" y="1480"/>
                  </a:lnTo>
                  <a:lnTo>
                    <a:pt x="736" y="1476"/>
                  </a:lnTo>
                  <a:lnTo>
                    <a:pt x="736" y="1476"/>
                  </a:lnTo>
                  <a:lnTo>
                    <a:pt x="734" y="1474"/>
                  </a:lnTo>
                  <a:lnTo>
                    <a:pt x="734" y="1474"/>
                  </a:lnTo>
                  <a:lnTo>
                    <a:pt x="732" y="1472"/>
                  </a:lnTo>
                  <a:lnTo>
                    <a:pt x="732" y="1472"/>
                  </a:lnTo>
                  <a:lnTo>
                    <a:pt x="730" y="1468"/>
                  </a:lnTo>
                  <a:lnTo>
                    <a:pt x="728" y="1468"/>
                  </a:lnTo>
                  <a:lnTo>
                    <a:pt x="728" y="1468"/>
                  </a:lnTo>
                  <a:lnTo>
                    <a:pt x="726" y="1466"/>
                  </a:lnTo>
                  <a:lnTo>
                    <a:pt x="726" y="1466"/>
                  </a:lnTo>
                  <a:lnTo>
                    <a:pt x="724" y="1462"/>
                  </a:lnTo>
                  <a:lnTo>
                    <a:pt x="724" y="1462"/>
                  </a:lnTo>
                  <a:lnTo>
                    <a:pt x="722" y="1458"/>
                  </a:lnTo>
                  <a:lnTo>
                    <a:pt x="722" y="1458"/>
                  </a:lnTo>
                  <a:lnTo>
                    <a:pt x="718" y="1456"/>
                  </a:lnTo>
                  <a:lnTo>
                    <a:pt x="718" y="1456"/>
                  </a:lnTo>
                  <a:lnTo>
                    <a:pt x="716" y="1456"/>
                  </a:lnTo>
                  <a:lnTo>
                    <a:pt x="716" y="1456"/>
                  </a:lnTo>
                  <a:lnTo>
                    <a:pt x="714" y="1452"/>
                  </a:lnTo>
                  <a:lnTo>
                    <a:pt x="714" y="1452"/>
                  </a:lnTo>
                  <a:lnTo>
                    <a:pt x="712" y="1450"/>
                  </a:lnTo>
                  <a:lnTo>
                    <a:pt x="712" y="1450"/>
                  </a:lnTo>
                  <a:lnTo>
                    <a:pt x="712" y="1448"/>
                  </a:lnTo>
                  <a:lnTo>
                    <a:pt x="712" y="1448"/>
                  </a:lnTo>
                  <a:lnTo>
                    <a:pt x="710" y="1446"/>
                  </a:lnTo>
                  <a:lnTo>
                    <a:pt x="710" y="1446"/>
                  </a:lnTo>
                  <a:lnTo>
                    <a:pt x="708" y="1444"/>
                  </a:lnTo>
                  <a:lnTo>
                    <a:pt x="708" y="1444"/>
                  </a:lnTo>
                  <a:lnTo>
                    <a:pt x="706" y="1442"/>
                  </a:lnTo>
                  <a:lnTo>
                    <a:pt x="706" y="1442"/>
                  </a:lnTo>
                  <a:lnTo>
                    <a:pt x="704" y="1440"/>
                  </a:lnTo>
                  <a:lnTo>
                    <a:pt x="704" y="1440"/>
                  </a:lnTo>
                  <a:lnTo>
                    <a:pt x="702" y="1436"/>
                  </a:lnTo>
                  <a:lnTo>
                    <a:pt x="700" y="1432"/>
                  </a:lnTo>
                  <a:lnTo>
                    <a:pt x="700" y="1432"/>
                  </a:lnTo>
                  <a:lnTo>
                    <a:pt x="696" y="1430"/>
                  </a:lnTo>
                  <a:lnTo>
                    <a:pt x="696" y="1430"/>
                  </a:lnTo>
                  <a:lnTo>
                    <a:pt x="694" y="1428"/>
                  </a:lnTo>
                  <a:lnTo>
                    <a:pt x="694" y="1428"/>
                  </a:lnTo>
                  <a:lnTo>
                    <a:pt x="694" y="1426"/>
                  </a:lnTo>
                  <a:lnTo>
                    <a:pt x="694" y="1426"/>
                  </a:lnTo>
                  <a:lnTo>
                    <a:pt x="692" y="1422"/>
                  </a:lnTo>
                  <a:lnTo>
                    <a:pt x="692" y="1422"/>
                  </a:lnTo>
                  <a:lnTo>
                    <a:pt x="690" y="1420"/>
                  </a:lnTo>
                  <a:lnTo>
                    <a:pt x="686" y="1414"/>
                  </a:lnTo>
                  <a:lnTo>
                    <a:pt x="686" y="1414"/>
                  </a:lnTo>
                  <a:lnTo>
                    <a:pt x="684" y="1412"/>
                  </a:lnTo>
                  <a:lnTo>
                    <a:pt x="684" y="1412"/>
                  </a:lnTo>
                  <a:lnTo>
                    <a:pt x="682" y="1410"/>
                  </a:lnTo>
                  <a:lnTo>
                    <a:pt x="682" y="1410"/>
                  </a:lnTo>
                  <a:lnTo>
                    <a:pt x="680" y="1410"/>
                  </a:lnTo>
                  <a:lnTo>
                    <a:pt x="680" y="1410"/>
                  </a:lnTo>
                  <a:lnTo>
                    <a:pt x="680" y="1406"/>
                  </a:lnTo>
                  <a:lnTo>
                    <a:pt x="680" y="1406"/>
                  </a:lnTo>
                  <a:lnTo>
                    <a:pt x="680" y="1402"/>
                  </a:lnTo>
                  <a:lnTo>
                    <a:pt x="680" y="1402"/>
                  </a:lnTo>
                  <a:lnTo>
                    <a:pt x="680" y="1400"/>
                  </a:lnTo>
                  <a:lnTo>
                    <a:pt x="680" y="1400"/>
                  </a:lnTo>
                  <a:lnTo>
                    <a:pt x="682" y="1398"/>
                  </a:lnTo>
                  <a:lnTo>
                    <a:pt x="682" y="1398"/>
                  </a:lnTo>
                  <a:lnTo>
                    <a:pt x="682" y="1394"/>
                  </a:lnTo>
                  <a:lnTo>
                    <a:pt x="682" y="1392"/>
                  </a:lnTo>
                  <a:lnTo>
                    <a:pt x="682" y="1392"/>
                  </a:lnTo>
                  <a:lnTo>
                    <a:pt x="682" y="1388"/>
                  </a:lnTo>
                  <a:lnTo>
                    <a:pt x="682" y="1388"/>
                  </a:lnTo>
                  <a:lnTo>
                    <a:pt x="682" y="1386"/>
                  </a:lnTo>
                  <a:lnTo>
                    <a:pt x="682" y="1386"/>
                  </a:lnTo>
                  <a:lnTo>
                    <a:pt x="682" y="1386"/>
                  </a:lnTo>
                  <a:lnTo>
                    <a:pt x="684" y="1382"/>
                  </a:lnTo>
                  <a:lnTo>
                    <a:pt x="684" y="1382"/>
                  </a:lnTo>
                  <a:lnTo>
                    <a:pt x="684" y="1380"/>
                  </a:lnTo>
                  <a:lnTo>
                    <a:pt x="684" y="1376"/>
                  </a:lnTo>
                  <a:lnTo>
                    <a:pt x="684" y="1376"/>
                  </a:lnTo>
                  <a:lnTo>
                    <a:pt x="684" y="1374"/>
                  </a:lnTo>
                  <a:lnTo>
                    <a:pt x="684" y="1374"/>
                  </a:lnTo>
                  <a:lnTo>
                    <a:pt x="684" y="1372"/>
                  </a:lnTo>
                  <a:lnTo>
                    <a:pt x="684" y="1372"/>
                  </a:lnTo>
                  <a:lnTo>
                    <a:pt x="684" y="1370"/>
                  </a:lnTo>
                  <a:lnTo>
                    <a:pt x="684" y="1370"/>
                  </a:lnTo>
                  <a:lnTo>
                    <a:pt x="686" y="1368"/>
                  </a:lnTo>
                  <a:lnTo>
                    <a:pt x="686" y="1368"/>
                  </a:lnTo>
                  <a:lnTo>
                    <a:pt x="686" y="1364"/>
                  </a:lnTo>
                  <a:lnTo>
                    <a:pt x="686" y="1364"/>
                  </a:lnTo>
                  <a:lnTo>
                    <a:pt x="688" y="1362"/>
                  </a:lnTo>
                  <a:lnTo>
                    <a:pt x="688" y="1362"/>
                  </a:lnTo>
                  <a:lnTo>
                    <a:pt x="688" y="1360"/>
                  </a:lnTo>
                  <a:lnTo>
                    <a:pt x="688" y="1360"/>
                  </a:lnTo>
                  <a:lnTo>
                    <a:pt x="690" y="1354"/>
                  </a:lnTo>
                  <a:lnTo>
                    <a:pt x="690" y="1354"/>
                  </a:lnTo>
                  <a:lnTo>
                    <a:pt x="692" y="1348"/>
                  </a:lnTo>
                  <a:lnTo>
                    <a:pt x="692" y="1348"/>
                  </a:lnTo>
                  <a:lnTo>
                    <a:pt x="690" y="1340"/>
                  </a:lnTo>
                  <a:lnTo>
                    <a:pt x="690" y="1338"/>
                  </a:lnTo>
                  <a:lnTo>
                    <a:pt x="690" y="1338"/>
                  </a:lnTo>
                  <a:lnTo>
                    <a:pt x="688" y="1336"/>
                  </a:lnTo>
                  <a:lnTo>
                    <a:pt x="688" y="1336"/>
                  </a:lnTo>
                  <a:lnTo>
                    <a:pt x="688" y="1334"/>
                  </a:lnTo>
                  <a:lnTo>
                    <a:pt x="688" y="1334"/>
                  </a:lnTo>
                  <a:lnTo>
                    <a:pt x="688" y="1330"/>
                  </a:lnTo>
                  <a:lnTo>
                    <a:pt x="690" y="1328"/>
                  </a:lnTo>
                  <a:lnTo>
                    <a:pt x="690" y="1328"/>
                  </a:lnTo>
                  <a:lnTo>
                    <a:pt x="690" y="1322"/>
                  </a:lnTo>
                  <a:lnTo>
                    <a:pt x="690" y="1322"/>
                  </a:lnTo>
                  <a:lnTo>
                    <a:pt x="690" y="1320"/>
                  </a:lnTo>
                  <a:lnTo>
                    <a:pt x="690" y="1320"/>
                  </a:lnTo>
                  <a:lnTo>
                    <a:pt x="690" y="1318"/>
                  </a:lnTo>
                  <a:lnTo>
                    <a:pt x="690" y="1318"/>
                  </a:lnTo>
                  <a:lnTo>
                    <a:pt x="690" y="1314"/>
                  </a:lnTo>
                  <a:lnTo>
                    <a:pt x="690" y="1314"/>
                  </a:lnTo>
                  <a:lnTo>
                    <a:pt x="690" y="1312"/>
                  </a:lnTo>
                  <a:lnTo>
                    <a:pt x="690" y="1312"/>
                  </a:lnTo>
                  <a:lnTo>
                    <a:pt x="692" y="1310"/>
                  </a:lnTo>
                  <a:lnTo>
                    <a:pt x="692" y="1310"/>
                  </a:lnTo>
                  <a:lnTo>
                    <a:pt x="692" y="1306"/>
                  </a:lnTo>
                  <a:lnTo>
                    <a:pt x="692" y="1306"/>
                  </a:lnTo>
                  <a:lnTo>
                    <a:pt x="692" y="1302"/>
                  </a:lnTo>
                  <a:lnTo>
                    <a:pt x="692" y="1302"/>
                  </a:lnTo>
                  <a:lnTo>
                    <a:pt x="692" y="1300"/>
                  </a:lnTo>
                  <a:lnTo>
                    <a:pt x="692" y="1300"/>
                  </a:lnTo>
                  <a:lnTo>
                    <a:pt x="694" y="1292"/>
                  </a:lnTo>
                  <a:lnTo>
                    <a:pt x="694" y="1292"/>
                  </a:lnTo>
                  <a:lnTo>
                    <a:pt x="694" y="1292"/>
                  </a:lnTo>
                  <a:lnTo>
                    <a:pt x="694" y="1292"/>
                  </a:lnTo>
                  <a:lnTo>
                    <a:pt x="694" y="1286"/>
                  </a:lnTo>
                  <a:lnTo>
                    <a:pt x="694" y="1286"/>
                  </a:lnTo>
                  <a:lnTo>
                    <a:pt x="692" y="1282"/>
                  </a:lnTo>
                  <a:lnTo>
                    <a:pt x="692" y="1282"/>
                  </a:lnTo>
                  <a:lnTo>
                    <a:pt x="692" y="1280"/>
                  </a:lnTo>
                  <a:lnTo>
                    <a:pt x="692" y="1280"/>
                  </a:lnTo>
                  <a:lnTo>
                    <a:pt x="692" y="1276"/>
                  </a:lnTo>
                  <a:lnTo>
                    <a:pt x="692" y="1276"/>
                  </a:lnTo>
                  <a:lnTo>
                    <a:pt x="694" y="1274"/>
                  </a:lnTo>
                  <a:lnTo>
                    <a:pt x="694" y="1274"/>
                  </a:lnTo>
                  <a:lnTo>
                    <a:pt x="696" y="1270"/>
                  </a:lnTo>
                  <a:lnTo>
                    <a:pt x="698" y="1264"/>
                  </a:lnTo>
                  <a:lnTo>
                    <a:pt x="698" y="1264"/>
                  </a:lnTo>
                  <a:lnTo>
                    <a:pt x="700" y="1260"/>
                  </a:lnTo>
                  <a:lnTo>
                    <a:pt x="700" y="1260"/>
                  </a:lnTo>
                  <a:lnTo>
                    <a:pt x="700" y="1258"/>
                  </a:lnTo>
                  <a:lnTo>
                    <a:pt x="700" y="1258"/>
                  </a:lnTo>
                  <a:lnTo>
                    <a:pt x="700" y="1256"/>
                  </a:lnTo>
                  <a:lnTo>
                    <a:pt x="700" y="1256"/>
                  </a:lnTo>
                  <a:lnTo>
                    <a:pt x="702" y="1250"/>
                  </a:lnTo>
                  <a:lnTo>
                    <a:pt x="702" y="1250"/>
                  </a:lnTo>
                  <a:lnTo>
                    <a:pt x="702" y="1246"/>
                  </a:lnTo>
                  <a:lnTo>
                    <a:pt x="702" y="1246"/>
                  </a:lnTo>
                  <a:lnTo>
                    <a:pt x="702" y="1242"/>
                  </a:lnTo>
                  <a:lnTo>
                    <a:pt x="702" y="1242"/>
                  </a:lnTo>
                  <a:lnTo>
                    <a:pt x="702" y="1240"/>
                  </a:lnTo>
                  <a:lnTo>
                    <a:pt x="702" y="1240"/>
                  </a:lnTo>
                  <a:lnTo>
                    <a:pt x="704" y="1236"/>
                  </a:lnTo>
                  <a:lnTo>
                    <a:pt x="704" y="1236"/>
                  </a:lnTo>
                  <a:lnTo>
                    <a:pt x="704" y="1234"/>
                  </a:lnTo>
                  <a:lnTo>
                    <a:pt x="704" y="1234"/>
                  </a:lnTo>
                  <a:lnTo>
                    <a:pt x="704" y="1230"/>
                  </a:lnTo>
                  <a:lnTo>
                    <a:pt x="704" y="1230"/>
                  </a:lnTo>
                  <a:lnTo>
                    <a:pt x="706" y="1228"/>
                  </a:lnTo>
                  <a:lnTo>
                    <a:pt x="706" y="1228"/>
                  </a:lnTo>
                  <a:lnTo>
                    <a:pt x="706" y="1222"/>
                  </a:lnTo>
                  <a:lnTo>
                    <a:pt x="706" y="1222"/>
                  </a:lnTo>
                  <a:lnTo>
                    <a:pt x="706" y="1216"/>
                  </a:lnTo>
                  <a:lnTo>
                    <a:pt x="706" y="1216"/>
                  </a:lnTo>
                  <a:lnTo>
                    <a:pt x="704" y="1214"/>
                  </a:lnTo>
                  <a:lnTo>
                    <a:pt x="704" y="1214"/>
                  </a:lnTo>
                  <a:lnTo>
                    <a:pt x="706" y="1212"/>
                  </a:lnTo>
                  <a:lnTo>
                    <a:pt x="706" y="1212"/>
                  </a:lnTo>
                  <a:lnTo>
                    <a:pt x="706" y="1210"/>
                  </a:lnTo>
                  <a:lnTo>
                    <a:pt x="706" y="1210"/>
                  </a:lnTo>
                  <a:lnTo>
                    <a:pt x="706" y="1206"/>
                  </a:lnTo>
                  <a:lnTo>
                    <a:pt x="706" y="1206"/>
                  </a:lnTo>
                  <a:lnTo>
                    <a:pt x="708" y="1204"/>
                  </a:lnTo>
                  <a:lnTo>
                    <a:pt x="708" y="1204"/>
                  </a:lnTo>
                  <a:lnTo>
                    <a:pt x="708" y="1200"/>
                  </a:lnTo>
                  <a:lnTo>
                    <a:pt x="708" y="1200"/>
                  </a:lnTo>
                  <a:lnTo>
                    <a:pt x="708" y="1196"/>
                  </a:lnTo>
                  <a:lnTo>
                    <a:pt x="708" y="1196"/>
                  </a:lnTo>
                  <a:lnTo>
                    <a:pt x="710" y="1192"/>
                  </a:lnTo>
                  <a:lnTo>
                    <a:pt x="710" y="1192"/>
                  </a:lnTo>
                  <a:lnTo>
                    <a:pt x="710" y="1190"/>
                  </a:lnTo>
                  <a:lnTo>
                    <a:pt x="710" y="1190"/>
                  </a:lnTo>
                  <a:lnTo>
                    <a:pt x="710" y="1186"/>
                  </a:lnTo>
                  <a:lnTo>
                    <a:pt x="710" y="1186"/>
                  </a:lnTo>
                  <a:lnTo>
                    <a:pt x="710" y="1184"/>
                  </a:lnTo>
                  <a:lnTo>
                    <a:pt x="710" y="1184"/>
                  </a:lnTo>
                  <a:lnTo>
                    <a:pt x="710" y="1182"/>
                  </a:lnTo>
                  <a:lnTo>
                    <a:pt x="710" y="1182"/>
                  </a:lnTo>
                  <a:lnTo>
                    <a:pt x="710" y="1180"/>
                  </a:lnTo>
                  <a:lnTo>
                    <a:pt x="710" y="1180"/>
                  </a:lnTo>
                  <a:lnTo>
                    <a:pt x="710" y="1174"/>
                  </a:lnTo>
                  <a:lnTo>
                    <a:pt x="710" y="1174"/>
                  </a:lnTo>
                  <a:lnTo>
                    <a:pt x="712" y="1170"/>
                  </a:lnTo>
                  <a:lnTo>
                    <a:pt x="712" y="1170"/>
                  </a:lnTo>
                  <a:lnTo>
                    <a:pt x="712" y="1168"/>
                  </a:lnTo>
                  <a:lnTo>
                    <a:pt x="710" y="1166"/>
                  </a:lnTo>
                  <a:lnTo>
                    <a:pt x="710" y="1166"/>
                  </a:lnTo>
                  <a:lnTo>
                    <a:pt x="708" y="1164"/>
                  </a:lnTo>
                  <a:lnTo>
                    <a:pt x="708" y="1164"/>
                  </a:lnTo>
                  <a:lnTo>
                    <a:pt x="708" y="1162"/>
                  </a:lnTo>
                  <a:lnTo>
                    <a:pt x="708" y="1162"/>
                  </a:lnTo>
                  <a:lnTo>
                    <a:pt x="708" y="1160"/>
                  </a:lnTo>
                  <a:lnTo>
                    <a:pt x="708" y="1160"/>
                  </a:lnTo>
                  <a:lnTo>
                    <a:pt x="708" y="1158"/>
                  </a:lnTo>
                  <a:lnTo>
                    <a:pt x="708" y="1158"/>
                  </a:lnTo>
                  <a:lnTo>
                    <a:pt x="710" y="1156"/>
                  </a:lnTo>
                  <a:lnTo>
                    <a:pt x="710" y="1156"/>
                  </a:lnTo>
                  <a:lnTo>
                    <a:pt x="712" y="1154"/>
                  </a:lnTo>
                  <a:lnTo>
                    <a:pt x="712" y="1154"/>
                  </a:lnTo>
                  <a:lnTo>
                    <a:pt x="712" y="1150"/>
                  </a:lnTo>
                  <a:lnTo>
                    <a:pt x="712" y="1150"/>
                  </a:lnTo>
                  <a:lnTo>
                    <a:pt x="712" y="1148"/>
                  </a:lnTo>
                  <a:lnTo>
                    <a:pt x="712" y="1148"/>
                  </a:lnTo>
                  <a:lnTo>
                    <a:pt x="714" y="1144"/>
                  </a:lnTo>
                  <a:lnTo>
                    <a:pt x="714" y="1144"/>
                  </a:lnTo>
                  <a:lnTo>
                    <a:pt x="714" y="1142"/>
                  </a:lnTo>
                  <a:lnTo>
                    <a:pt x="714" y="1142"/>
                  </a:lnTo>
                  <a:lnTo>
                    <a:pt x="714" y="1140"/>
                  </a:lnTo>
                  <a:lnTo>
                    <a:pt x="714" y="1140"/>
                  </a:lnTo>
                  <a:lnTo>
                    <a:pt x="716" y="1136"/>
                  </a:lnTo>
                  <a:lnTo>
                    <a:pt x="716" y="1136"/>
                  </a:lnTo>
                  <a:lnTo>
                    <a:pt x="716" y="1134"/>
                  </a:lnTo>
                  <a:lnTo>
                    <a:pt x="716" y="1134"/>
                  </a:lnTo>
                  <a:lnTo>
                    <a:pt x="718" y="1130"/>
                  </a:lnTo>
                  <a:lnTo>
                    <a:pt x="718" y="1130"/>
                  </a:lnTo>
                  <a:lnTo>
                    <a:pt x="716" y="1124"/>
                  </a:lnTo>
                  <a:lnTo>
                    <a:pt x="716" y="1124"/>
                  </a:lnTo>
                  <a:lnTo>
                    <a:pt x="716" y="1124"/>
                  </a:lnTo>
                  <a:lnTo>
                    <a:pt x="716" y="1124"/>
                  </a:lnTo>
                  <a:lnTo>
                    <a:pt x="714" y="1120"/>
                  </a:lnTo>
                  <a:lnTo>
                    <a:pt x="714" y="1120"/>
                  </a:lnTo>
                  <a:lnTo>
                    <a:pt x="716" y="1118"/>
                  </a:lnTo>
                  <a:lnTo>
                    <a:pt x="716" y="1118"/>
                  </a:lnTo>
                  <a:lnTo>
                    <a:pt x="716" y="1114"/>
                  </a:lnTo>
                  <a:lnTo>
                    <a:pt x="716" y="1114"/>
                  </a:lnTo>
                  <a:lnTo>
                    <a:pt x="716" y="1110"/>
                  </a:lnTo>
                  <a:lnTo>
                    <a:pt x="716" y="1110"/>
                  </a:lnTo>
                  <a:lnTo>
                    <a:pt x="716" y="1108"/>
                  </a:lnTo>
                  <a:lnTo>
                    <a:pt x="716" y="1108"/>
                  </a:lnTo>
                  <a:lnTo>
                    <a:pt x="716" y="1106"/>
                  </a:lnTo>
                  <a:lnTo>
                    <a:pt x="716" y="1106"/>
                  </a:lnTo>
                  <a:lnTo>
                    <a:pt x="718" y="1102"/>
                  </a:lnTo>
                  <a:lnTo>
                    <a:pt x="718" y="1102"/>
                  </a:lnTo>
                  <a:lnTo>
                    <a:pt x="718" y="1100"/>
                  </a:lnTo>
                  <a:lnTo>
                    <a:pt x="718" y="1100"/>
                  </a:lnTo>
                  <a:lnTo>
                    <a:pt x="718" y="1096"/>
                  </a:lnTo>
                  <a:lnTo>
                    <a:pt x="718" y="1096"/>
                  </a:lnTo>
                  <a:lnTo>
                    <a:pt x="718" y="1094"/>
                  </a:lnTo>
                  <a:lnTo>
                    <a:pt x="718" y="1094"/>
                  </a:lnTo>
                  <a:lnTo>
                    <a:pt x="718" y="1090"/>
                  </a:lnTo>
                  <a:lnTo>
                    <a:pt x="718" y="1090"/>
                  </a:lnTo>
                  <a:lnTo>
                    <a:pt x="718" y="1088"/>
                  </a:lnTo>
                  <a:lnTo>
                    <a:pt x="718" y="1088"/>
                  </a:lnTo>
                  <a:lnTo>
                    <a:pt x="720" y="1084"/>
                  </a:lnTo>
                  <a:lnTo>
                    <a:pt x="720" y="1084"/>
                  </a:lnTo>
                  <a:lnTo>
                    <a:pt x="720" y="1082"/>
                  </a:lnTo>
                  <a:lnTo>
                    <a:pt x="720" y="1082"/>
                  </a:lnTo>
                  <a:lnTo>
                    <a:pt x="720" y="1080"/>
                  </a:lnTo>
                  <a:lnTo>
                    <a:pt x="720" y="1080"/>
                  </a:lnTo>
                  <a:lnTo>
                    <a:pt x="720" y="1076"/>
                  </a:lnTo>
                  <a:lnTo>
                    <a:pt x="720" y="1076"/>
                  </a:lnTo>
                  <a:lnTo>
                    <a:pt x="720" y="1074"/>
                  </a:lnTo>
                  <a:lnTo>
                    <a:pt x="720" y="1074"/>
                  </a:lnTo>
                  <a:lnTo>
                    <a:pt x="720" y="1070"/>
                  </a:lnTo>
                  <a:lnTo>
                    <a:pt x="720" y="1070"/>
                  </a:lnTo>
                  <a:lnTo>
                    <a:pt x="722" y="1068"/>
                  </a:lnTo>
                  <a:lnTo>
                    <a:pt x="722" y="1068"/>
                  </a:lnTo>
                  <a:lnTo>
                    <a:pt x="722" y="1066"/>
                  </a:lnTo>
                  <a:lnTo>
                    <a:pt x="722" y="1066"/>
                  </a:lnTo>
                  <a:lnTo>
                    <a:pt x="724" y="1062"/>
                  </a:lnTo>
                  <a:lnTo>
                    <a:pt x="724" y="1062"/>
                  </a:lnTo>
                  <a:lnTo>
                    <a:pt x="724" y="1058"/>
                  </a:lnTo>
                  <a:lnTo>
                    <a:pt x="724" y="1058"/>
                  </a:lnTo>
                  <a:lnTo>
                    <a:pt x="724" y="1056"/>
                  </a:lnTo>
                  <a:lnTo>
                    <a:pt x="724" y="1056"/>
                  </a:lnTo>
                  <a:lnTo>
                    <a:pt x="726" y="1054"/>
                  </a:lnTo>
                  <a:lnTo>
                    <a:pt x="726" y="1054"/>
                  </a:lnTo>
                  <a:lnTo>
                    <a:pt x="726" y="1050"/>
                  </a:lnTo>
                  <a:lnTo>
                    <a:pt x="726" y="1050"/>
                  </a:lnTo>
                  <a:lnTo>
                    <a:pt x="726" y="1048"/>
                  </a:lnTo>
                  <a:lnTo>
                    <a:pt x="726" y="1048"/>
                  </a:lnTo>
                  <a:lnTo>
                    <a:pt x="728" y="1044"/>
                  </a:lnTo>
                  <a:lnTo>
                    <a:pt x="728" y="1044"/>
                  </a:lnTo>
                  <a:lnTo>
                    <a:pt x="728" y="1040"/>
                  </a:lnTo>
                  <a:lnTo>
                    <a:pt x="728" y="1040"/>
                  </a:lnTo>
                  <a:lnTo>
                    <a:pt x="728" y="1036"/>
                  </a:lnTo>
                  <a:lnTo>
                    <a:pt x="728" y="1036"/>
                  </a:lnTo>
                  <a:lnTo>
                    <a:pt x="728" y="1034"/>
                  </a:lnTo>
                  <a:lnTo>
                    <a:pt x="728" y="1034"/>
                  </a:lnTo>
                  <a:lnTo>
                    <a:pt x="728" y="1030"/>
                  </a:lnTo>
                  <a:lnTo>
                    <a:pt x="728" y="1030"/>
                  </a:lnTo>
                  <a:lnTo>
                    <a:pt x="728" y="1028"/>
                  </a:lnTo>
                  <a:lnTo>
                    <a:pt x="728" y="1028"/>
                  </a:lnTo>
                  <a:lnTo>
                    <a:pt x="728" y="1026"/>
                  </a:lnTo>
                  <a:lnTo>
                    <a:pt x="728" y="1026"/>
                  </a:lnTo>
                  <a:lnTo>
                    <a:pt x="730" y="1022"/>
                  </a:lnTo>
                  <a:lnTo>
                    <a:pt x="730" y="1022"/>
                  </a:lnTo>
                  <a:lnTo>
                    <a:pt x="730" y="1020"/>
                  </a:lnTo>
                  <a:lnTo>
                    <a:pt x="730" y="1020"/>
                  </a:lnTo>
                  <a:lnTo>
                    <a:pt x="730" y="1018"/>
                  </a:lnTo>
                  <a:lnTo>
                    <a:pt x="730" y="1018"/>
                  </a:lnTo>
                  <a:lnTo>
                    <a:pt x="730" y="1014"/>
                  </a:lnTo>
                  <a:lnTo>
                    <a:pt x="730" y="1014"/>
                  </a:lnTo>
                  <a:lnTo>
                    <a:pt x="730" y="1012"/>
                  </a:lnTo>
                  <a:lnTo>
                    <a:pt x="730" y="1012"/>
                  </a:lnTo>
                  <a:lnTo>
                    <a:pt x="732" y="1010"/>
                  </a:lnTo>
                  <a:lnTo>
                    <a:pt x="732" y="1010"/>
                  </a:lnTo>
                  <a:lnTo>
                    <a:pt x="734" y="1006"/>
                  </a:lnTo>
                  <a:lnTo>
                    <a:pt x="734" y="1006"/>
                  </a:lnTo>
                  <a:lnTo>
                    <a:pt x="734" y="1002"/>
                  </a:lnTo>
                  <a:lnTo>
                    <a:pt x="732" y="1000"/>
                  </a:lnTo>
                  <a:lnTo>
                    <a:pt x="732" y="1000"/>
                  </a:lnTo>
                  <a:lnTo>
                    <a:pt x="730" y="996"/>
                  </a:lnTo>
                  <a:lnTo>
                    <a:pt x="728" y="996"/>
                  </a:lnTo>
                  <a:lnTo>
                    <a:pt x="726" y="994"/>
                  </a:lnTo>
                  <a:lnTo>
                    <a:pt x="726" y="994"/>
                  </a:lnTo>
                  <a:lnTo>
                    <a:pt x="726" y="994"/>
                  </a:lnTo>
                  <a:lnTo>
                    <a:pt x="726" y="994"/>
                  </a:lnTo>
                  <a:lnTo>
                    <a:pt x="724" y="994"/>
                  </a:lnTo>
                  <a:lnTo>
                    <a:pt x="724" y="994"/>
                  </a:lnTo>
                  <a:lnTo>
                    <a:pt x="720" y="994"/>
                  </a:lnTo>
                  <a:lnTo>
                    <a:pt x="720" y="994"/>
                  </a:lnTo>
                  <a:lnTo>
                    <a:pt x="716" y="994"/>
                  </a:lnTo>
                  <a:lnTo>
                    <a:pt x="716" y="994"/>
                  </a:lnTo>
                  <a:lnTo>
                    <a:pt x="714" y="994"/>
                  </a:lnTo>
                  <a:lnTo>
                    <a:pt x="714" y="994"/>
                  </a:lnTo>
                  <a:lnTo>
                    <a:pt x="712" y="994"/>
                  </a:lnTo>
                  <a:lnTo>
                    <a:pt x="708" y="994"/>
                  </a:lnTo>
                  <a:lnTo>
                    <a:pt x="708" y="994"/>
                  </a:lnTo>
                  <a:lnTo>
                    <a:pt x="708" y="994"/>
                  </a:lnTo>
                  <a:lnTo>
                    <a:pt x="704" y="994"/>
                  </a:lnTo>
                  <a:lnTo>
                    <a:pt x="704" y="994"/>
                  </a:lnTo>
                  <a:lnTo>
                    <a:pt x="702" y="994"/>
                  </a:lnTo>
                  <a:lnTo>
                    <a:pt x="702" y="994"/>
                  </a:lnTo>
                  <a:lnTo>
                    <a:pt x="698" y="994"/>
                  </a:lnTo>
                  <a:lnTo>
                    <a:pt x="698" y="994"/>
                  </a:lnTo>
                  <a:lnTo>
                    <a:pt x="696" y="992"/>
                  </a:lnTo>
                  <a:lnTo>
                    <a:pt x="696" y="992"/>
                  </a:lnTo>
                  <a:lnTo>
                    <a:pt x="692" y="992"/>
                  </a:lnTo>
                  <a:lnTo>
                    <a:pt x="692" y="992"/>
                  </a:lnTo>
                  <a:lnTo>
                    <a:pt x="690" y="992"/>
                  </a:lnTo>
                  <a:lnTo>
                    <a:pt x="690" y="992"/>
                  </a:lnTo>
                  <a:lnTo>
                    <a:pt x="686" y="992"/>
                  </a:lnTo>
                  <a:lnTo>
                    <a:pt x="686" y="992"/>
                  </a:lnTo>
                  <a:lnTo>
                    <a:pt x="684" y="992"/>
                  </a:lnTo>
                  <a:lnTo>
                    <a:pt x="682" y="992"/>
                  </a:lnTo>
                  <a:lnTo>
                    <a:pt x="678" y="992"/>
                  </a:lnTo>
                  <a:lnTo>
                    <a:pt x="678" y="992"/>
                  </a:lnTo>
                  <a:lnTo>
                    <a:pt x="676" y="992"/>
                  </a:lnTo>
                  <a:lnTo>
                    <a:pt x="676" y="992"/>
                  </a:lnTo>
                  <a:lnTo>
                    <a:pt x="674" y="992"/>
                  </a:lnTo>
                  <a:lnTo>
                    <a:pt x="674" y="992"/>
                  </a:lnTo>
                  <a:lnTo>
                    <a:pt x="674" y="992"/>
                  </a:lnTo>
                  <a:lnTo>
                    <a:pt x="670" y="992"/>
                  </a:lnTo>
                  <a:lnTo>
                    <a:pt x="670" y="992"/>
                  </a:lnTo>
                  <a:lnTo>
                    <a:pt x="668" y="992"/>
                  </a:lnTo>
                  <a:lnTo>
                    <a:pt x="668" y="992"/>
                  </a:lnTo>
                  <a:lnTo>
                    <a:pt x="664" y="992"/>
                  </a:lnTo>
                  <a:lnTo>
                    <a:pt x="664" y="992"/>
                  </a:lnTo>
                  <a:lnTo>
                    <a:pt x="662" y="994"/>
                  </a:lnTo>
                  <a:lnTo>
                    <a:pt x="662" y="994"/>
                  </a:lnTo>
                  <a:lnTo>
                    <a:pt x="658" y="992"/>
                  </a:lnTo>
                  <a:lnTo>
                    <a:pt x="656" y="992"/>
                  </a:lnTo>
                  <a:lnTo>
                    <a:pt x="656" y="992"/>
                  </a:lnTo>
                  <a:lnTo>
                    <a:pt x="652" y="994"/>
                  </a:lnTo>
                  <a:lnTo>
                    <a:pt x="652" y="994"/>
                  </a:lnTo>
                  <a:lnTo>
                    <a:pt x="648" y="994"/>
                  </a:lnTo>
                  <a:lnTo>
                    <a:pt x="648" y="994"/>
                  </a:lnTo>
                  <a:lnTo>
                    <a:pt x="646" y="994"/>
                  </a:lnTo>
                  <a:lnTo>
                    <a:pt x="646" y="994"/>
                  </a:lnTo>
                  <a:lnTo>
                    <a:pt x="644" y="994"/>
                  </a:lnTo>
                  <a:lnTo>
                    <a:pt x="644" y="994"/>
                  </a:lnTo>
                  <a:lnTo>
                    <a:pt x="642" y="992"/>
                  </a:lnTo>
                  <a:lnTo>
                    <a:pt x="642" y="992"/>
                  </a:lnTo>
                  <a:lnTo>
                    <a:pt x="638" y="992"/>
                  </a:lnTo>
                  <a:lnTo>
                    <a:pt x="634" y="992"/>
                  </a:lnTo>
                  <a:lnTo>
                    <a:pt x="634" y="992"/>
                  </a:lnTo>
                  <a:lnTo>
                    <a:pt x="632" y="990"/>
                  </a:lnTo>
                  <a:lnTo>
                    <a:pt x="632" y="990"/>
                  </a:lnTo>
                  <a:lnTo>
                    <a:pt x="626" y="990"/>
                  </a:lnTo>
                  <a:lnTo>
                    <a:pt x="626" y="990"/>
                  </a:lnTo>
                  <a:lnTo>
                    <a:pt x="620" y="990"/>
                  </a:lnTo>
                  <a:lnTo>
                    <a:pt x="620" y="990"/>
                  </a:lnTo>
                  <a:lnTo>
                    <a:pt x="620" y="990"/>
                  </a:lnTo>
                  <a:lnTo>
                    <a:pt x="620" y="990"/>
                  </a:lnTo>
                  <a:lnTo>
                    <a:pt x="618" y="988"/>
                  </a:lnTo>
                  <a:lnTo>
                    <a:pt x="618" y="988"/>
                  </a:lnTo>
                  <a:lnTo>
                    <a:pt x="620" y="986"/>
                  </a:lnTo>
                  <a:lnTo>
                    <a:pt x="620" y="986"/>
                  </a:lnTo>
                  <a:lnTo>
                    <a:pt x="620" y="986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22" y="980"/>
                  </a:lnTo>
                  <a:lnTo>
                    <a:pt x="622" y="980"/>
                  </a:lnTo>
                  <a:lnTo>
                    <a:pt x="622" y="978"/>
                  </a:lnTo>
                  <a:lnTo>
                    <a:pt x="622" y="978"/>
                  </a:lnTo>
                  <a:lnTo>
                    <a:pt x="624" y="974"/>
                  </a:lnTo>
                  <a:lnTo>
                    <a:pt x="630" y="962"/>
                  </a:lnTo>
                  <a:lnTo>
                    <a:pt x="630" y="962"/>
                  </a:lnTo>
                  <a:lnTo>
                    <a:pt x="630" y="958"/>
                  </a:lnTo>
                  <a:lnTo>
                    <a:pt x="630" y="958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2"/>
                  </a:lnTo>
                  <a:lnTo>
                    <a:pt x="632" y="950"/>
                  </a:lnTo>
                  <a:lnTo>
                    <a:pt x="632" y="950"/>
                  </a:lnTo>
                  <a:lnTo>
                    <a:pt x="634" y="948"/>
                  </a:lnTo>
                  <a:lnTo>
                    <a:pt x="634" y="948"/>
                  </a:lnTo>
                  <a:lnTo>
                    <a:pt x="636" y="946"/>
                  </a:lnTo>
                  <a:lnTo>
                    <a:pt x="636" y="946"/>
                  </a:lnTo>
                  <a:lnTo>
                    <a:pt x="638" y="944"/>
                  </a:lnTo>
                  <a:lnTo>
                    <a:pt x="638" y="944"/>
                  </a:lnTo>
                  <a:lnTo>
                    <a:pt x="640" y="942"/>
                  </a:lnTo>
                  <a:lnTo>
                    <a:pt x="640" y="942"/>
                  </a:lnTo>
                  <a:lnTo>
                    <a:pt x="642" y="940"/>
                  </a:lnTo>
                  <a:lnTo>
                    <a:pt x="642" y="940"/>
                  </a:lnTo>
                  <a:lnTo>
                    <a:pt x="644" y="938"/>
                  </a:lnTo>
                  <a:lnTo>
                    <a:pt x="644" y="938"/>
                  </a:lnTo>
                  <a:lnTo>
                    <a:pt x="646" y="934"/>
                  </a:lnTo>
                  <a:lnTo>
                    <a:pt x="646" y="934"/>
                  </a:lnTo>
                  <a:lnTo>
                    <a:pt x="648" y="932"/>
                  </a:lnTo>
                  <a:lnTo>
                    <a:pt x="648" y="930"/>
                  </a:lnTo>
                  <a:lnTo>
                    <a:pt x="648" y="930"/>
                  </a:lnTo>
                  <a:lnTo>
                    <a:pt x="650" y="926"/>
                  </a:lnTo>
                  <a:lnTo>
                    <a:pt x="652" y="924"/>
                  </a:lnTo>
                  <a:lnTo>
                    <a:pt x="652" y="924"/>
                  </a:lnTo>
                  <a:lnTo>
                    <a:pt x="654" y="920"/>
                  </a:lnTo>
                  <a:lnTo>
                    <a:pt x="654" y="920"/>
                  </a:lnTo>
                  <a:lnTo>
                    <a:pt x="654" y="916"/>
                  </a:lnTo>
                  <a:lnTo>
                    <a:pt x="654" y="916"/>
                  </a:lnTo>
                  <a:lnTo>
                    <a:pt x="652" y="914"/>
                  </a:lnTo>
                  <a:lnTo>
                    <a:pt x="652" y="914"/>
                  </a:lnTo>
                  <a:lnTo>
                    <a:pt x="654" y="908"/>
                  </a:lnTo>
                  <a:lnTo>
                    <a:pt x="654" y="908"/>
                  </a:lnTo>
                  <a:lnTo>
                    <a:pt x="654" y="908"/>
                  </a:lnTo>
                  <a:lnTo>
                    <a:pt x="654" y="908"/>
                  </a:lnTo>
                  <a:lnTo>
                    <a:pt x="658" y="904"/>
                  </a:lnTo>
                  <a:lnTo>
                    <a:pt x="658" y="904"/>
                  </a:lnTo>
                  <a:lnTo>
                    <a:pt x="660" y="902"/>
                  </a:lnTo>
                  <a:lnTo>
                    <a:pt x="660" y="902"/>
                  </a:lnTo>
                  <a:lnTo>
                    <a:pt x="660" y="900"/>
                  </a:lnTo>
                  <a:lnTo>
                    <a:pt x="660" y="900"/>
                  </a:lnTo>
                  <a:lnTo>
                    <a:pt x="662" y="896"/>
                  </a:lnTo>
                  <a:lnTo>
                    <a:pt x="664" y="892"/>
                  </a:lnTo>
                  <a:lnTo>
                    <a:pt x="664" y="892"/>
                  </a:lnTo>
                  <a:lnTo>
                    <a:pt x="666" y="890"/>
                  </a:lnTo>
                  <a:lnTo>
                    <a:pt x="666" y="890"/>
                  </a:lnTo>
                  <a:lnTo>
                    <a:pt x="668" y="884"/>
                  </a:lnTo>
                  <a:lnTo>
                    <a:pt x="668" y="884"/>
                  </a:lnTo>
                  <a:lnTo>
                    <a:pt x="670" y="878"/>
                  </a:lnTo>
                  <a:lnTo>
                    <a:pt x="670" y="878"/>
                  </a:lnTo>
                  <a:lnTo>
                    <a:pt x="670" y="878"/>
                  </a:lnTo>
                  <a:lnTo>
                    <a:pt x="670" y="876"/>
                  </a:lnTo>
                  <a:lnTo>
                    <a:pt x="670" y="876"/>
                  </a:lnTo>
                  <a:lnTo>
                    <a:pt x="672" y="872"/>
                  </a:lnTo>
                  <a:lnTo>
                    <a:pt x="672" y="872"/>
                  </a:lnTo>
                  <a:lnTo>
                    <a:pt x="672" y="870"/>
                  </a:lnTo>
                  <a:lnTo>
                    <a:pt x="672" y="870"/>
                  </a:lnTo>
                  <a:lnTo>
                    <a:pt x="674" y="866"/>
                  </a:lnTo>
                  <a:lnTo>
                    <a:pt x="674" y="866"/>
                  </a:lnTo>
                  <a:lnTo>
                    <a:pt x="674" y="866"/>
                  </a:lnTo>
                  <a:lnTo>
                    <a:pt x="674" y="866"/>
                  </a:lnTo>
                  <a:lnTo>
                    <a:pt x="678" y="862"/>
                  </a:lnTo>
                  <a:lnTo>
                    <a:pt x="678" y="862"/>
                  </a:lnTo>
                  <a:lnTo>
                    <a:pt x="678" y="858"/>
                  </a:lnTo>
                  <a:lnTo>
                    <a:pt x="678" y="858"/>
                  </a:lnTo>
                  <a:lnTo>
                    <a:pt x="680" y="856"/>
                  </a:lnTo>
                  <a:lnTo>
                    <a:pt x="680" y="856"/>
                  </a:lnTo>
                  <a:lnTo>
                    <a:pt x="680" y="854"/>
                  </a:lnTo>
                  <a:lnTo>
                    <a:pt x="682" y="852"/>
                  </a:lnTo>
                  <a:lnTo>
                    <a:pt x="682" y="852"/>
                  </a:lnTo>
                  <a:lnTo>
                    <a:pt x="684" y="848"/>
                  </a:lnTo>
                  <a:lnTo>
                    <a:pt x="684" y="848"/>
                  </a:lnTo>
                  <a:lnTo>
                    <a:pt x="684" y="846"/>
                  </a:lnTo>
                  <a:lnTo>
                    <a:pt x="684" y="846"/>
                  </a:lnTo>
                  <a:lnTo>
                    <a:pt x="686" y="844"/>
                  </a:lnTo>
                  <a:lnTo>
                    <a:pt x="686" y="844"/>
                  </a:lnTo>
                  <a:lnTo>
                    <a:pt x="690" y="842"/>
                  </a:lnTo>
                  <a:lnTo>
                    <a:pt x="690" y="842"/>
                  </a:lnTo>
                  <a:lnTo>
                    <a:pt x="692" y="840"/>
                  </a:lnTo>
                  <a:lnTo>
                    <a:pt x="692" y="840"/>
                  </a:lnTo>
                  <a:lnTo>
                    <a:pt x="692" y="838"/>
                  </a:lnTo>
                  <a:lnTo>
                    <a:pt x="692" y="838"/>
                  </a:lnTo>
                  <a:lnTo>
                    <a:pt x="696" y="834"/>
                  </a:lnTo>
                  <a:lnTo>
                    <a:pt x="696" y="834"/>
                  </a:lnTo>
                  <a:lnTo>
                    <a:pt x="696" y="832"/>
                  </a:lnTo>
                  <a:lnTo>
                    <a:pt x="696" y="832"/>
                  </a:lnTo>
                  <a:lnTo>
                    <a:pt x="700" y="826"/>
                  </a:lnTo>
                  <a:lnTo>
                    <a:pt x="700" y="826"/>
                  </a:lnTo>
                  <a:lnTo>
                    <a:pt x="700" y="826"/>
                  </a:lnTo>
                  <a:lnTo>
                    <a:pt x="700" y="826"/>
                  </a:lnTo>
                  <a:lnTo>
                    <a:pt x="704" y="822"/>
                  </a:lnTo>
                  <a:lnTo>
                    <a:pt x="704" y="822"/>
                  </a:lnTo>
                  <a:lnTo>
                    <a:pt x="706" y="816"/>
                  </a:lnTo>
                  <a:lnTo>
                    <a:pt x="706" y="816"/>
                  </a:lnTo>
                  <a:lnTo>
                    <a:pt x="706" y="814"/>
                  </a:lnTo>
                  <a:lnTo>
                    <a:pt x="706" y="814"/>
                  </a:lnTo>
                  <a:lnTo>
                    <a:pt x="706" y="810"/>
                  </a:lnTo>
                  <a:lnTo>
                    <a:pt x="708" y="804"/>
                  </a:lnTo>
                  <a:lnTo>
                    <a:pt x="708" y="804"/>
                  </a:lnTo>
                  <a:lnTo>
                    <a:pt x="708" y="800"/>
                  </a:lnTo>
                  <a:lnTo>
                    <a:pt x="708" y="800"/>
                  </a:lnTo>
                  <a:lnTo>
                    <a:pt x="710" y="798"/>
                  </a:lnTo>
                  <a:lnTo>
                    <a:pt x="710" y="798"/>
                  </a:lnTo>
                  <a:lnTo>
                    <a:pt x="710" y="794"/>
                  </a:lnTo>
                  <a:lnTo>
                    <a:pt x="710" y="794"/>
                  </a:lnTo>
                  <a:lnTo>
                    <a:pt x="714" y="788"/>
                  </a:lnTo>
                  <a:lnTo>
                    <a:pt x="714" y="788"/>
                  </a:lnTo>
                  <a:lnTo>
                    <a:pt x="716" y="786"/>
                  </a:lnTo>
                  <a:lnTo>
                    <a:pt x="716" y="786"/>
                  </a:lnTo>
                  <a:lnTo>
                    <a:pt x="718" y="784"/>
                  </a:lnTo>
                  <a:lnTo>
                    <a:pt x="718" y="784"/>
                  </a:lnTo>
                  <a:lnTo>
                    <a:pt x="722" y="782"/>
                  </a:lnTo>
                  <a:lnTo>
                    <a:pt x="722" y="782"/>
                  </a:lnTo>
                  <a:lnTo>
                    <a:pt x="724" y="780"/>
                  </a:lnTo>
                  <a:lnTo>
                    <a:pt x="724" y="780"/>
                  </a:lnTo>
                  <a:lnTo>
                    <a:pt x="726" y="778"/>
                  </a:lnTo>
                  <a:lnTo>
                    <a:pt x="728" y="774"/>
                  </a:lnTo>
                  <a:lnTo>
                    <a:pt x="728" y="774"/>
                  </a:lnTo>
                  <a:lnTo>
                    <a:pt x="728" y="768"/>
                  </a:lnTo>
                  <a:lnTo>
                    <a:pt x="728" y="768"/>
                  </a:lnTo>
                  <a:lnTo>
                    <a:pt x="728" y="766"/>
                  </a:lnTo>
                  <a:lnTo>
                    <a:pt x="728" y="766"/>
                  </a:lnTo>
                  <a:lnTo>
                    <a:pt x="730" y="764"/>
                  </a:lnTo>
                  <a:lnTo>
                    <a:pt x="730" y="764"/>
                  </a:lnTo>
                  <a:lnTo>
                    <a:pt x="730" y="762"/>
                  </a:lnTo>
                  <a:lnTo>
                    <a:pt x="730" y="760"/>
                  </a:lnTo>
                  <a:lnTo>
                    <a:pt x="730" y="760"/>
                  </a:lnTo>
                  <a:lnTo>
                    <a:pt x="732" y="756"/>
                  </a:lnTo>
                  <a:lnTo>
                    <a:pt x="732" y="756"/>
                  </a:lnTo>
                  <a:lnTo>
                    <a:pt x="734" y="752"/>
                  </a:lnTo>
                  <a:lnTo>
                    <a:pt x="734" y="752"/>
                  </a:lnTo>
                  <a:lnTo>
                    <a:pt x="736" y="750"/>
                  </a:lnTo>
                  <a:lnTo>
                    <a:pt x="736" y="750"/>
                  </a:lnTo>
                  <a:lnTo>
                    <a:pt x="740" y="746"/>
                  </a:lnTo>
                  <a:lnTo>
                    <a:pt x="740" y="746"/>
                  </a:lnTo>
                  <a:lnTo>
                    <a:pt x="740" y="744"/>
                  </a:lnTo>
                  <a:lnTo>
                    <a:pt x="740" y="744"/>
                  </a:lnTo>
                  <a:lnTo>
                    <a:pt x="744" y="742"/>
                  </a:lnTo>
                  <a:lnTo>
                    <a:pt x="744" y="742"/>
                  </a:lnTo>
                  <a:lnTo>
                    <a:pt x="744" y="738"/>
                  </a:lnTo>
                  <a:lnTo>
                    <a:pt x="744" y="738"/>
                  </a:lnTo>
                  <a:lnTo>
                    <a:pt x="746" y="734"/>
                  </a:lnTo>
                  <a:lnTo>
                    <a:pt x="746" y="734"/>
                  </a:lnTo>
                  <a:lnTo>
                    <a:pt x="750" y="732"/>
                  </a:lnTo>
                  <a:lnTo>
                    <a:pt x="750" y="732"/>
                  </a:lnTo>
                  <a:lnTo>
                    <a:pt x="752" y="726"/>
                  </a:lnTo>
                  <a:lnTo>
                    <a:pt x="752" y="726"/>
                  </a:lnTo>
                  <a:lnTo>
                    <a:pt x="752" y="724"/>
                  </a:lnTo>
                  <a:lnTo>
                    <a:pt x="752" y="724"/>
                  </a:lnTo>
                  <a:lnTo>
                    <a:pt x="752" y="720"/>
                  </a:lnTo>
                  <a:lnTo>
                    <a:pt x="752" y="720"/>
                  </a:lnTo>
                  <a:lnTo>
                    <a:pt x="752" y="718"/>
                  </a:lnTo>
                  <a:lnTo>
                    <a:pt x="752" y="718"/>
                  </a:lnTo>
                  <a:lnTo>
                    <a:pt x="754" y="716"/>
                  </a:lnTo>
                  <a:lnTo>
                    <a:pt x="754" y="716"/>
                  </a:lnTo>
                  <a:lnTo>
                    <a:pt x="754" y="714"/>
                  </a:lnTo>
                  <a:lnTo>
                    <a:pt x="754" y="714"/>
                  </a:lnTo>
                  <a:lnTo>
                    <a:pt x="756" y="712"/>
                  </a:lnTo>
                  <a:lnTo>
                    <a:pt x="756" y="712"/>
                  </a:lnTo>
                  <a:lnTo>
                    <a:pt x="758" y="710"/>
                  </a:lnTo>
                  <a:lnTo>
                    <a:pt x="758" y="710"/>
                  </a:lnTo>
                  <a:lnTo>
                    <a:pt x="760" y="708"/>
                  </a:lnTo>
                  <a:lnTo>
                    <a:pt x="760" y="708"/>
                  </a:lnTo>
                  <a:lnTo>
                    <a:pt x="764" y="706"/>
                  </a:lnTo>
                  <a:lnTo>
                    <a:pt x="764" y="706"/>
                  </a:lnTo>
                  <a:lnTo>
                    <a:pt x="766" y="704"/>
                  </a:lnTo>
                  <a:lnTo>
                    <a:pt x="768" y="700"/>
                  </a:lnTo>
                  <a:lnTo>
                    <a:pt x="768" y="700"/>
                  </a:lnTo>
                  <a:lnTo>
                    <a:pt x="768" y="696"/>
                  </a:lnTo>
                  <a:lnTo>
                    <a:pt x="768" y="696"/>
                  </a:lnTo>
                  <a:lnTo>
                    <a:pt x="768" y="694"/>
                  </a:lnTo>
                  <a:lnTo>
                    <a:pt x="768" y="694"/>
                  </a:lnTo>
                  <a:lnTo>
                    <a:pt x="768" y="692"/>
                  </a:lnTo>
                  <a:lnTo>
                    <a:pt x="768" y="692"/>
                  </a:lnTo>
                  <a:lnTo>
                    <a:pt x="770" y="690"/>
                  </a:lnTo>
                  <a:lnTo>
                    <a:pt x="770" y="690"/>
                  </a:lnTo>
                  <a:lnTo>
                    <a:pt x="774" y="686"/>
                  </a:lnTo>
                  <a:lnTo>
                    <a:pt x="774" y="686"/>
                  </a:lnTo>
                  <a:lnTo>
                    <a:pt x="778" y="682"/>
                  </a:lnTo>
                  <a:lnTo>
                    <a:pt x="778" y="682"/>
                  </a:lnTo>
                  <a:lnTo>
                    <a:pt x="780" y="678"/>
                  </a:lnTo>
                  <a:lnTo>
                    <a:pt x="780" y="678"/>
                  </a:lnTo>
                  <a:lnTo>
                    <a:pt x="780" y="676"/>
                  </a:lnTo>
                  <a:lnTo>
                    <a:pt x="780" y="676"/>
                  </a:lnTo>
                  <a:lnTo>
                    <a:pt x="780" y="672"/>
                  </a:lnTo>
                  <a:lnTo>
                    <a:pt x="780" y="672"/>
                  </a:lnTo>
                  <a:lnTo>
                    <a:pt x="782" y="670"/>
                  </a:lnTo>
                  <a:lnTo>
                    <a:pt x="782" y="670"/>
                  </a:lnTo>
                  <a:lnTo>
                    <a:pt x="782" y="670"/>
                  </a:lnTo>
                  <a:lnTo>
                    <a:pt x="782" y="670"/>
                  </a:lnTo>
                  <a:lnTo>
                    <a:pt x="784" y="666"/>
                  </a:lnTo>
                  <a:lnTo>
                    <a:pt x="784" y="666"/>
                  </a:lnTo>
                  <a:lnTo>
                    <a:pt x="786" y="664"/>
                  </a:lnTo>
                  <a:lnTo>
                    <a:pt x="786" y="664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6" y="656"/>
                  </a:lnTo>
                  <a:lnTo>
                    <a:pt x="786" y="656"/>
                  </a:lnTo>
                  <a:lnTo>
                    <a:pt x="786" y="654"/>
                  </a:lnTo>
                  <a:lnTo>
                    <a:pt x="786" y="654"/>
                  </a:lnTo>
                  <a:lnTo>
                    <a:pt x="788" y="650"/>
                  </a:lnTo>
                  <a:lnTo>
                    <a:pt x="788" y="650"/>
                  </a:lnTo>
                  <a:lnTo>
                    <a:pt x="788" y="648"/>
                  </a:lnTo>
                  <a:lnTo>
                    <a:pt x="788" y="648"/>
                  </a:lnTo>
                  <a:lnTo>
                    <a:pt x="788" y="646"/>
                  </a:lnTo>
                  <a:lnTo>
                    <a:pt x="788" y="646"/>
                  </a:lnTo>
                  <a:lnTo>
                    <a:pt x="788" y="644"/>
                  </a:lnTo>
                  <a:lnTo>
                    <a:pt x="788" y="644"/>
                  </a:lnTo>
                  <a:lnTo>
                    <a:pt x="790" y="640"/>
                  </a:lnTo>
                  <a:lnTo>
                    <a:pt x="790" y="638"/>
                  </a:lnTo>
                  <a:lnTo>
                    <a:pt x="790" y="638"/>
                  </a:lnTo>
                  <a:lnTo>
                    <a:pt x="794" y="634"/>
                  </a:lnTo>
                  <a:lnTo>
                    <a:pt x="794" y="634"/>
                  </a:lnTo>
                  <a:lnTo>
                    <a:pt x="796" y="632"/>
                  </a:lnTo>
                  <a:lnTo>
                    <a:pt x="796" y="632"/>
                  </a:lnTo>
                  <a:lnTo>
                    <a:pt x="798" y="630"/>
                  </a:lnTo>
                  <a:lnTo>
                    <a:pt x="798" y="630"/>
                  </a:lnTo>
                  <a:lnTo>
                    <a:pt x="802" y="624"/>
                  </a:lnTo>
                  <a:lnTo>
                    <a:pt x="802" y="624"/>
                  </a:lnTo>
                  <a:lnTo>
                    <a:pt x="802" y="624"/>
                  </a:lnTo>
                  <a:lnTo>
                    <a:pt x="806" y="618"/>
                  </a:lnTo>
                  <a:lnTo>
                    <a:pt x="806" y="618"/>
                  </a:lnTo>
                  <a:lnTo>
                    <a:pt x="808" y="612"/>
                  </a:lnTo>
                  <a:lnTo>
                    <a:pt x="808" y="612"/>
                  </a:lnTo>
                  <a:lnTo>
                    <a:pt x="810" y="608"/>
                  </a:lnTo>
                  <a:lnTo>
                    <a:pt x="810" y="608"/>
                  </a:lnTo>
                  <a:lnTo>
                    <a:pt x="810" y="606"/>
                  </a:lnTo>
                  <a:lnTo>
                    <a:pt x="810" y="606"/>
                  </a:lnTo>
                  <a:lnTo>
                    <a:pt x="814" y="598"/>
                  </a:lnTo>
                  <a:lnTo>
                    <a:pt x="814" y="598"/>
                  </a:lnTo>
                  <a:lnTo>
                    <a:pt x="818" y="594"/>
                  </a:lnTo>
                  <a:lnTo>
                    <a:pt x="818" y="594"/>
                  </a:lnTo>
                  <a:lnTo>
                    <a:pt x="818" y="590"/>
                  </a:lnTo>
                  <a:lnTo>
                    <a:pt x="818" y="590"/>
                  </a:lnTo>
                  <a:lnTo>
                    <a:pt x="820" y="588"/>
                  </a:lnTo>
                  <a:lnTo>
                    <a:pt x="820" y="588"/>
                  </a:lnTo>
                  <a:lnTo>
                    <a:pt x="820" y="586"/>
                  </a:lnTo>
                  <a:lnTo>
                    <a:pt x="820" y="586"/>
                  </a:lnTo>
                  <a:lnTo>
                    <a:pt x="822" y="584"/>
                  </a:lnTo>
                  <a:lnTo>
                    <a:pt x="822" y="584"/>
                  </a:lnTo>
                  <a:lnTo>
                    <a:pt x="824" y="582"/>
                  </a:lnTo>
                  <a:lnTo>
                    <a:pt x="824" y="582"/>
                  </a:lnTo>
                  <a:lnTo>
                    <a:pt x="826" y="578"/>
                  </a:lnTo>
                  <a:lnTo>
                    <a:pt x="826" y="578"/>
                  </a:lnTo>
                  <a:lnTo>
                    <a:pt x="828" y="574"/>
                  </a:lnTo>
                  <a:lnTo>
                    <a:pt x="828" y="574"/>
                  </a:lnTo>
                  <a:lnTo>
                    <a:pt x="828" y="574"/>
                  </a:lnTo>
                  <a:lnTo>
                    <a:pt x="828" y="574"/>
                  </a:lnTo>
                  <a:lnTo>
                    <a:pt x="830" y="572"/>
                  </a:lnTo>
                  <a:lnTo>
                    <a:pt x="830" y="572"/>
                  </a:lnTo>
                  <a:lnTo>
                    <a:pt x="832" y="570"/>
                  </a:lnTo>
                  <a:lnTo>
                    <a:pt x="832" y="570"/>
                  </a:lnTo>
                  <a:lnTo>
                    <a:pt x="834" y="564"/>
                  </a:lnTo>
                  <a:lnTo>
                    <a:pt x="834" y="564"/>
                  </a:lnTo>
                  <a:lnTo>
                    <a:pt x="836" y="564"/>
                  </a:lnTo>
                  <a:lnTo>
                    <a:pt x="836" y="564"/>
                  </a:lnTo>
                  <a:lnTo>
                    <a:pt x="836" y="560"/>
                  </a:lnTo>
                  <a:lnTo>
                    <a:pt x="836" y="560"/>
                  </a:lnTo>
                  <a:lnTo>
                    <a:pt x="836" y="558"/>
                  </a:lnTo>
                  <a:lnTo>
                    <a:pt x="836" y="558"/>
                  </a:lnTo>
                  <a:lnTo>
                    <a:pt x="838" y="552"/>
                  </a:lnTo>
                  <a:lnTo>
                    <a:pt x="838" y="552"/>
                  </a:lnTo>
                  <a:lnTo>
                    <a:pt x="840" y="550"/>
                  </a:lnTo>
                  <a:lnTo>
                    <a:pt x="840" y="550"/>
                  </a:lnTo>
                  <a:lnTo>
                    <a:pt x="840" y="550"/>
                  </a:lnTo>
                  <a:lnTo>
                    <a:pt x="840" y="550"/>
                  </a:lnTo>
                  <a:lnTo>
                    <a:pt x="842" y="546"/>
                  </a:lnTo>
                  <a:lnTo>
                    <a:pt x="842" y="546"/>
                  </a:lnTo>
                  <a:lnTo>
                    <a:pt x="844" y="544"/>
                  </a:lnTo>
                  <a:lnTo>
                    <a:pt x="844" y="544"/>
                  </a:lnTo>
                  <a:lnTo>
                    <a:pt x="846" y="542"/>
                  </a:lnTo>
                  <a:lnTo>
                    <a:pt x="846" y="542"/>
                  </a:lnTo>
                  <a:lnTo>
                    <a:pt x="848" y="540"/>
                  </a:lnTo>
                  <a:lnTo>
                    <a:pt x="848" y="540"/>
                  </a:lnTo>
                  <a:lnTo>
                    <a:pt x="850" y="536"/>
                  </a:lnTo>
                  <a:lnTo>
                    <a:pt x="850" y="536"/>
                  </a:lnTo>
                  <a:lnTo>
                    <a:pt x="850" y="534"/>
                  </a:lnTo>
                  <a:lnTo>
                    <a:pt x="850" y="534"/>
                  </a:lnTo>
                  <a:lnTo>
                    <a:pt x="852" y="530"/>
                  </a:lnTo>
                  <a:lnTo>
                    <a:pt x="852" y="530"/>
                  </a:lnTo>
                  <a:lnTo>
                    <a:pt x="852" y="528"/>
                  </a:lnTo>
                  <a:lnTo>
                    <a:pt x="852" y="528"/>
                  </a:lnTo>
                  <a:lnTo>
                    <a:pt x="854" y="526"/>
                  </a:lnTo>
                  <a:lnTo>
                    <a:pt x="854" y="526"/>
                  </a:lnTo>
                  <a:lnTo>
                    <a:pt x="854" y="524"/>
                  </a:lnTo>
                  <a:lnTo>
                    <a:pt x="854" y="524"/>
                  </a:lnTo>
                  <a:lnTo>
                    <a:pt x="856" y="522"/>
                  </a:lnTo>
                  <a:lnTo>
                    <a:pt x="856" y="522"/>
                  </a:lnTo>
                  <a:lnTo>
                    <a:pt x="858" y="518"/>
                  </a:lnTo>
                  <a:lnTo>
                    <a:pt x="858" y="518"/>
                  </a:lnTo>
                  <a:lnTo>
                    <a:pt x="858" y="510"/>
                  </a:lnTo>
                  <a:lnTo>
                    <a:pt x="858" y="510"/>
                  </a:lnTo>
                  <a:lnTo>
                    <a:pt x="858" y="506"/>
                  </a:lnTo>
                  <a:lnTo>
                    <a:pt x="860" y="506"/>
                  </a:lnTo>
                  <a:lnTo>
                    <a:pt x="860" y="506"/>
                  </a:lnTo>
                  <a:lnTo>
                    <a:pt x="860" y="502"/>
                  </a:lnTo>
                  <a:lnTo>
                    <a:pt x="860" y="502"/>
                  </a:lnTo>
                  <a:lnTo>
                    <a:pt x="862" y="502"/>
                  </a:lnTo>
                  <a:lnTo>
                    <a:pt x="862" y="502"/>
                  </a:lnTo>
                  <a:lnTo>
                    <a:pt x="864" y="500"/>
                  </a:lnTo>
                  <a:lnTo>
                    <a:pt x="864" y="500"/>
                  </a:lnTo>
                  <a:lnTo>
                    <a:pt x="866" y="498"/>
                  </a:lnTo>
                  <a:lnTo>
                    <a:pt x="866" y="498"/>
                  </a:lnTo>
                  <a:lnTo>
                    <a:pt x="868" y="496"/>
                  </a:lnTo>
                  <a:lnTo>
                    <a:pt x="868" y="496"/>
                  </a:lnTo>
                  <a:lnTo>
                    <a:pt x="870" y="492"/>
                  </a:lnTo>
                  <a:lnTo>
                    <a:pt x="870" y="490"/>
                  </a:lnTo>
                  <a:lnTo>
                    <a:pt x="870" y="490"/>
                  </a:lnTo>
                  <a:lnTo>
                    <a:pt x="872" y="486"/>
                  </a:lnTo>
                  <a:lnTo>
                    <a:pt x="872" y="486"/>
                  </a:lnTo>
                  <a:lnTo>
                    <a:pt x="872" y="486"/>
                  </a:lnTo>
                  <a:lnTo>
                    <a:pt x="872" y="486"/>
                  </a:lnTo>
                  <a:lnTo>
                    <a:pt x="874" y="484"/>
                  </a:lnTo>
                  <a:lnTo>
                    <a:pt x="874" y="484"/>
                  </a:lnTo>
                  <a:lnTo>
                    <a:pt x="876" y="480"/>
                  </a:lnTo>
                  <a:lnTo>
                    <a:pt x="876" y="480"/>
                  </a:lnTo>
                  <a:lnTo>
                    <a:pt x="878" y="480"/>
                  </a:lnTo>
                  <a:lnTo>
                    <a:pt x="878" y="480"/>
                  </a:lnTo>
                  <a:lnTo>
                    <a:pt x="878" y="476"/>
                  </a:lnTo>
                  <a:lnTo>
                    <a:pt x="878" y="476"/>
                  </a:lnTo>
                  <a:lnTo>
                    <a:pt x="880" y="474"/>
                  </a:lnTo>
                  <a:lnTo>
                    <a:pt x="880" y="474"/>
                  </a:lnTo>
                  <a:lnTo>
                    <a:pt x="882" y="472"/>
                  </a:lnTo>
                  <a:lnTo>
                    <a:pt x="882" y="472"/>
                  </a:lnTo>
                  <a:lnTo>
                    <a:pt x="882" y="468"/>
                  </a:lnTo>
                  <a:lnTo>
                    <a:pt x="882" y="468"/>
                  </a:lnTo>
                  <a:lnTo>
                    <a:pt x="884" y="466"/>
                  </a:lnTo>
                  <a:lnTo>
                    <a:pt x="884" y="466"/>
                  </a:lnTo>
                  <a:lnTo>
                    <a:pt x="884" y="466"/>
                  </a:lnTo>
                  <a:lnTo>
                    <a:pt x="886" y="462"/>
                  </a:lnTo>
                  <a:lnTo>
                    <a:pt x="886" y="462"/>
                  </a:lnTo>
                  <a:lnTo>
                    <a:pt x="888" y="460"/>
                  </a:lnTo>
                  <a:lnTo>
                    <a:pt x="888" y="460"/>
                  </a:lnTo>
                  <a:lnTo>
                    <a:pt x="890" y="456"/>
                  </a:lnTo>
                  <a:lnTo>
                    <a:pt x="890" y="456"/>
                  </a:lnTo>
                  <a:lnTo>
                    <a:pt x="892" y="452"/>
                  </a:lnTo>
                  <a:lnTo>
                    <a:pt x="892" y="452"/>
                  </a:lnTo>
                  <a:lnTo>
                    <a:pt x="892" y="450"/>
                  </a:lnTo>
                  <a:lnTo>
                    <a:pt x="892" y="450"/>
                  </a:lnTo>
                  <a:lnTo>
                    <a:pt x="894" y="446"/>
                  </a:lnTo>
                  <a:lnTo>
                    <a:pt x="894" y="446"/>
                  </a:lnTo>
                  <a:lnTo>
                    <a:pt x="894" y="442"/>
                  </a:lnTo>
                  <a:lnTo>
                    <a:pt x="894" y="442"/>
                  </a:lnTo>
                  <a:lnTo>
                    <a:pt x="894" y="440"/>
                  </a:lnTo>
                  <a:lnTo>
                    <a:pt x="894" y="440"/>
                  </a:lnTo>
                  <a:lnTo>
                    <a:pt x="896" y="436"/>
                  </a:lnTo>
                  <a:lnTo>
                    <a:pt x="896" y="436"/>
                  </a:lnTo>
                  <a:lnTo>
                    <a:pt x="896" y="432"/>
                  </a:lnTo>
                  <a:lnTo>
                    <a:pt x="896" y="432"/>
                  </a:lnTo>
                  <a:lnTo>
                    <a:pt x="896" y="430"/>
                  </a:lnTo>
                  <a:lnTo>
                    <a:pt x="896" y="430"/>
                  </a:lnTo>
                  <a:lnTo>
                    <a:pt x="898" y="428"/>
                  </a:lnTo>
                  <a:lnTo>
                    <a:pt x="898" y="428"/>
                  </a:lnTo>
                  <a:lnTo>
                    <a:pt x="902" y="426"/>
                  </a:lnTo>
                  <a:lnTo>
                    <a:pt x="902" y="426"/>
                  </a:lnTo>
                  <a:lnTo>
                    <a:pt x="904" y="422"/>
                  </a:lnTo>
                  <a:lnTo>
                    <a:pt x="904" y="422"/>
                  </a:lnTo>
                  <a:lnTo>
                    <a:pt x="908" y="420"/>
                  </a:lnTo>
                  <a:lnTo>
                    <a:pt x="908" y="420"/>
                  </a:lnTo>
                  <a:lnTo>
                    <a:pt x="910" y="422"/>
                  </a:lnTo>
                  <a:lnTo>
                    <a:pt x="910" y="422"/>
                  </a:lnTo>
                  <a:lnTo>
                    <a:pt x="912" y="424"/>
                  </a:lnTo>
                  <a:lnTo>
                    <a:pt x="912" y="424"/>
                  </a:lnTo>
                  <a:lnTo>
                    <a:pt x="914" y="426"/>
                  </a:lnTo>
                  <a:lnTo>
                    <a:pt x="914" y="428"/>
                  </a:lnTo>
                  <a:lnTo>
                    <a:pt x="914" y="428"/>
                  </a:lnTo>
                  <a:lnTo>
                    <a:pt x="916" y="432"/>
                  </a:lnTo>
                  <a:lnTo>
                    <a:pt x="916" y="432"/>
                  </a:lnTo>
                  <a:lnTo>
                    <a:pt x="918" y="434"/>
                  </a:lnTo>
                  <a:lnTo>
                    <a:pt x="918" y="434"/>
                  </a:lnTo>
                  <a:lnTo>
                    <a:pt x="922" y="440"/>
                  </a:lnTo>
                  <a:lnTo>
                    <a:pt x="922" y="440"/>
                  </a:lnTo>
                  <a:lnTo>
                    <a:pt x="922" y="442"/>
                  </a:lnTo>
                  <a:lnTo>
                    <a:pt x="922" y="442"/>
                  </a:lnTo>
                  <a:lnTo>
                    <a:pt x="922" y="444"/>
                  </a:lnTo>
                  <a:lnTo>
                    <a:pt x="922" y="444"/>
                  </a:lnTo>
                  <a:lnTo>
                    <a:pt x="924" y="448"/>
                  </a:lnTo>
                  <a:lnTo>
                    <a:pt x="924" y="448"/>
                  </a:lnTo>
                  <a:lnTo>
                    <a:pt x="926" y="452"/>
                  </a:lnTo>
                  <a:lnTo>
                    <a:pt x="926" y="452"/>
                  </a:lnTo>
                  <a:lnTo>
                    <a:pt x="928" y="454"/>
                  </a:lnTo>
                  <a:lnTo>
                    <a:pt x="928" y="456"/>
                  </a:lnTo>
                  <a:lnTo>
                    <a:pt x="928" y="456"/>
                  </a:lnTo>
                  <a:lnTo>
                    <a:pt x="930" y="460"/>
                  </a:lnTo>
                  <a:lnTo>
                    <a:pt x="930" y="460"/>
                  </a:lnTo>
                  <a:lnTo>
                    <a:pt x="932" y="462"/>
                  </a:lnTo>
                  <a:lnTo>
                    <a:pt x="932" y="462"/>
                  </a:lnTo>
                  <a:lnTo>
                    <a:pt x="934" y="464"/>
                  </a:lnTo>
                  <a:lnTo>
                    <a:pt x="936" y="468"/>
                  </a:lnTo>
                  <a:lnTo>
                    <a:pt x="936" y="468"/>
                  </a:lnTo>
                  <a:lnTo>
                    <a:pt x="940" y="472"/>
                  </a:lnTo>
                  <a:lnTo>
                    <a:pt x="940" y="472"/>
                  </a:lnTo>
                  <a:lnTo>
                    <a:pt x="942" y="472"/>
                  </a:lnTo>
                  <a:lnTo>
                    <a:pt x="942" y="472"/>
                  </a:lnTo>
                  <a:lnTo>
                    <a:pt x="944" y="474"/>
                  </a:lnTo>
                  <a:lnTo>
                    <a:pt x="944" y="474"/>
                  </a:lnTo>
                  <a:lnTo>
                    <a:pt x="944" y="476"/>
                  </a:lnTo>
                  <a:lnTo>
                    <a:pt x="944" y="476"/>
                  </a:lnTo>
                  <a:lnTo>
                    <a:pt x="946" y="480"/>
                  </a:lnTo>
                  <a:lnTo>
                    <a:pt x="946" y="480"/>
                  </a:lnTo>
                  <a:lnTo>
                    <a:pt x="948" y="482"/>
                  </a:lnTo>
                  <a:lnTo>
                    <a:pt x="948" y="482"/>
                  </a:lnTo>
                  <a:lnTo>
                    <a:pt x="950" y="484"/>
                  </a:lnTo>
                  <a:lnTo>
                    <a:pt x="950" y="484"/>
                  </a:lnTo>
                  <a:lnTo>
                    <a:pt x="952" y="486"/>
                  </a:lnTo>
                  <a:lnTo>
                    <a:pt x="952" y="486"/>
                  </a:lnTo>
                  <a:lnTo>
                    <a:pt x="954" y="490"/>
                  </a:lnTo>
                  <a:lnTo>
                    <a:pt x="954" y="490"/>
                  </a:lnTo>
                  <a:lnTo>
                    <a:pt x="954" y="492"/>
                  </a:lnTo>
                  <a:lnTo>
                    <a:pt x="954" y="492"/>
                  </a:lnTo>
                  <a:lnTo>
                    <a:pt x="956" y="496"/>
                  </a:lnTo>
                  <a:lnTo>
                    <a:pt x="956" y="496"/>
                  </a:lnTo>
                  <a:lnTo>
                    <a:pt x="958" y="500"/>
                  </a:lnTo>
                  <a:lnTo>
                    <a:pt x="958" y="500"/>
                  </a:lnTo>
                  <a:lnTo>
                    <a:pt x="958" y="502"/>
                  </a:lnTo>
                  <a:lnTo>
                    <a:pt x="958" y="502"/>
                  </a:lnTo>
                  <a:lnTo>
                    <a:pt x="958" y="502"/>
                  </a:lnTo>
                  <a:lnTo>
                    <a:pt x="958" y="502"/>
                  </a:lnTo>
                  <a:lnTo>
                    <a:pt x="960" y="506"/>
                  </a:lnTo>
                  <a:lnTo>
                    <a:pt x="960" y="506"/>
                  </a:lnTo>
                  <a:lnTo>
                    <a:pt x="962" y="508"/>
                  </a:lnTo>
                  <a:lnTo>
                    <a:pt x="962" y="508"/>
                  </a:lnTo>
                  <a:lnTo>
                    <a:pt x="964" y="512"/>
                  </a:lnTo>
                  <a:lnTo>
                    <a:pt x="964" y="512"/>
                  </a:lnTo>
                  <a:lnTo>
                    <a:pt x="968" y="514"/>
                  </a:lnTo>
                  <a:lnTo>
                    <a:pt x="968" y="514"/>
                  </a:lnTo>
                  <a:lnTo>
                    <a:pt x="972" y="518"/>
                  </a:lnTo>
                  <a:lnTo>
                    <a:pt x="972" y="518"/>
                  </a:lnTo>
                  <a:lnTo>
                    <a:pt x="972" y="518"/>
                  </a:lnTo>
                  <a:lnTo>
                    <a:pt x="972" y="518"/>
                  </a:lnTo>
                  <a:lnTo>
                    <a:pt x="972" y="522"/>
                  </a:lnTo>
                  <a:lnTo>
                    <a:pt x="972" y="522"/>
                  </a:lnTo>
                  <a:lnTo>
                    <a:pt x="972" y="524"/>
                  </a:lnTo>
                  <a:lnTo>
                    <a:pt x="972" y="526"/>
                  </a:lnTo>
                  <a:lnTo>
                    <a:pt x="972" y="526"/>
                  </a:lnTo>
                  <a:lnTo>
                    <a:pt x="974" y="528"/>
                  </a:lnTo>
                  <a:lnTo>
                    <a:pt x="974" y="528"/>
                  </a:lnTo>
                  <a:lnTo>
                    <a:pt x="976" y="534"/>
                  </a:lnTo>
                  <a:lnTo>
                    <a:pt x="976" y="534"/>
                  </a:lnTo>
                  <a:lnTo>
                    <a:pt x="978" y="534"/>
                  </a:lnTo>
                  <a:lnTo>
                    <a:pt x="978" y="534"/>
                  </a:lnTo>
                  <a:lnTo>
                    <a:pt x="980" y="538"/>
                  </a:lnTo>
                  <a:lnTo>
                    <a:pt x="980" y="538"/>
                  </a:lnTo>
                  <a:lnTo>
                    <a:pt x="982" y="540"/>
                  </a:lnTo>
                  <a:lnTo>
                    <a:pt x="982" y="540"/>
                  </a:lnTo>
                  <a:lnTo>
                    <a:pt x="984" y="542"/>
                  </a:lnTo>
                  <a:lnTo>
                    <a:pt x="984" y="542"/>
                  </a:lnTo>
                  <a:lnTo>
                    <a:pt x="986" y="544"/>
                  </a:lnTo>
                  <a:lnTo>
                    <a:pt x="986" y="544"/>
                  </a:lnTo>
                  <a:lnTo>
                    <a:pt x="990" y="544"/>
                  </a:lnTo>
                  <a:lnTo>
                    <a:pt x="990" y="546"/>
                  </a:lnTo>
                  <a:lnTo>
                    <a:pt x="990" y="546"/>
                  </a:lnTo>
                  <a:lnTo>
                    <a:pt x="992" y="548"/>
                  </a:lnTo>
                  <a:lnTo>
                    <a:pt x="992" y="548"/>
                  </a:lnTo>
                  <a:lnTo>
                    <a:pt x="992" y="548"/>
                  </a:lnTo>
                  <a:lnTo>
                    <a:pt x="992" y="548"/>
                  </a:lnTo>
                  <a:lnTo>
                    <a:pt x="992" y="552"/>
                  </a:lnTo>
                  <a:lnTo>
                    <a:pt x="992" y="552"/>
                  </a:lnTo>
                  <a:lnTo>
                    <a:pt x="994" y="554"/>
                  </a:lnTo>
                  <a:lnTo>
                    <a:pt x="994" y="554"/>
                  </a:lnTo>
                  <a:lnTo>
                    <a:pt x="994" y="558"/>
                  </a:lnTo>
                  <a:lnTo>
                    <a:pt x="994" y="558"/>
                  </a:lnTo>
                  <a:lnTo>
                    <a:pt x="996" y="562"/>
                  </a:lnTo>
                  <a:lnTo>
                    <a:pt x="998" y="562"/>
                  </a:lnTo>
                  <a:lnTo>
                    <a:pt x="998" y="562"/>
                  </a:lnTo>
                  <a:lnTo>
                    <a:pt x="1002" y="568"/>
                  </a:lnTo>
                  <a:lnTo>
                    <a:pt x="1002" y="568"/>
                  </a:lnTo>
                  <a:lnTo>
                    <a:pt x="1004" y="568"/>
                  </a:lnTo>
                  <a:lnTo>
                    <a:pt x="1004" y="568"/>
                  </a:lnTo>
                  <a:lnTo>
                    <a:pt x="1004" y="570"/>
                  </a:lnTo>
                  <a:lnTo>
                    <a:pt x="1004" y="570"/>
                  </a:lnTo>
                  <a:lnTo>
                    <a:pt x="1006" y="572"/>
                  </a:lnTo>
                  <a:lnTo>
                    <a:pt x="1006" y="572"/>
                  </a:lnTo>
                  <a:lnTo>
                    <a:pt x="1008" y="574"/>
                  </a:lnTo>
                  <a:lnTo>
                    <a:pt x="1008" y="574"/>
                  </a:lnTo>
                  <a:lnTo>
                    <a:pt x="1008" y="576"/>
                  </a:lnTo>
                  <a:lnTo>
                    <a:pt x="1008" y="576"/>
                  </a:lnTo>
                  <a:lnTo>
                    <a:pt x="1010" y="578"/>
                  </a:lnTo>
                  <a:lnTo>
                    <a:pt x="1010" y="578"/>
                  </a:lnTo>
                  <a:lnTo>
                    <a:pt x="1012" y="582"/>
                  </a:lnTo>
                  <a:lnTo>
                    <a:pt x="1012" y="582"/>
                  </a:lnTo>
                  <a:lnTo>
                    <a:pt x="1012" y="582"/>
                  </a:lnTo>
                  <a:lnTo>
                    <a:pt x="1012" y="582"/>
                  </a:lnTo>
                  <a:lnTo>
                    <a:pt x="1014" y="584"/>
                  </a:lnTo>
                  <a:lnTo>
                    <a:pt x="1014" y="584"/>
                  </a:lnTo>
                  <a:lnTo>
                    <a:pt x="1014" y="588"/>
                  </a:lnTo>
                  <a:lnTo>
                    <a:pt x="1014" y="588"/>
                  </a:lnTo>
                  <a:lnTo>
                    <a:pt x="1016" y="590"/>
                  </a:lnTo>
                  <a:lnTo>
                    <a:pt x="1016" y="590"/>
                  </a:lnTo>
                  <a:lnTo>
                    <a:pt x="1016" y="592"/>
                  </a:lnTo>
                  <a:lnTo>
                    <a:pt x="1016" y="592"/>
                  </a:lnTo>
                  <a:lnTo>
                    <a:pt x="1018" y="594"/>
                  </a:lnTo>
                  <a:lnTo>
                    <a:pt x="1018" y="594"/>
                  </a:lnTo>
                  <a:lnTo>
                    <a:pt x="1018" y="598"/>
                  </a:lnTo>
                  <a:lnTo>
                    <a:pt x="1018" y="598"/>
                  </a:lnTo>
                  <a:lnTo>
                    <a:pt x="1020" y="602"/>
                  </a:lnTo>
                  <a:lnTo>
                    <a:pt x="1020" y="602"/>
                  </a:lnTo>
                  <a:lnTo>
                    <a:pt x="1022" y="604"/>
                  </a:lnTo>
                  <a:lnTo>
                    <a:pt x="1022" y="604"/>
                  </a:lnTo>
                  <a:lnTo>
                    <a:pt x="1024" y="606"/>
                  </a:lnTo>
                  <a:lnTo>
                    <a:pt x="1024" y="606"/>
                  </a:lnTo>
                  <a:lnTo>
                    <a:pt x="1026" y="608"/>
                  </a:lnTo>
                  <a:lnTo>
                    <a:pt x="1026" y="608"/>
                  </a:lnTo>
                  <a:lnTo>
                    <a:pt x="1026" y="610"/>
                  </a:lnTo>
                  <a:lnTo>
                    <a:pt x="1026" y="610"/>
                  </a:lnTo>
                  <a:lnTo>
                    <a:pt x="1028" y="614"/>
                  </a:lnTo>
                  <a:lnTo>
                    <a:pt x="1028" y="614"/>
                  </a:lnTo>
                  <a:lnTo>
                    <a:pt x="1030" y="616"/>
                  </a:lnTo>
                  <a:lnTo>
                    <a:pt x="1030" y="616"/>
                  </a:lnTo>
                  <a:lnTo>
                    <a:pt x="1032" y="618"/>
                  </a:lnTo>
                  <a:lnTo>
                    <a:pt x="1032" y="618"/>
                  </a:lnTo>
                  <a:lnTo>
                    <a:pt x="1034" y="620"/>
                  </a:lnTo>
                  <a:lnTo>
                    <a:pt x="1034" y="620"/>
                  </a:lnTo>
                  <a:lnTo>
                    <a:pt x="1034" y="622"/>
                  </a:lnTo>
                  <a:lnTo>
                    <a:pt x="1034" y="622"/>
                  </a:lnTo>
                  <a:lnTo>
                    <a:pt x="1036" y="624"/>
                  </a:lnTo>
                  <a:lnTo>
                    <a:pt x="1036" y="624"/>
                  </a:lnTo>
                  <a:lnTo>
                    <a:pt x="1038" y="628"/>
                  </a:lnTo>
                  <a:lnTo>
                    <a:pt x="1038" y="628"/>
                  </a:lnTo>
                  <a:lnTo>
                    <a:pt x="1042" y="632"/>
                  </a:lnTo>
                  <a:lnTo>
                    <a:pt x="1042" y="632"/>
                  </a:lnTo>
                  <a:lnTo>
                    <a:pt x="1042" y="634"/>
                  </a:lnTo>
                  <a:lnTo>
                    <a:pt x="1042" y="634"/>
                  </a:lnTo>
                  <a:lnTo>
                    <a:pt x="1044" y="638"/>
                  </a:lnTo>
                  <a:lnTo>
                    <a:pt x="1044" y="638"/>
                  </a:lnTo>
                  <a:lnTo>
                    <a:pt x="1046" y="640"/>
                  </a:lnTo>
                  <a:lnTo>
                    <a:pt x="1046" y="640"/>
                  </a:lnTo>
                  <a:lnTo>
                    <a:pt x="1048" y="642"/>
                  </a:lnTo>
                  <a:lnTo>
                    <a:pt x="1048" y="642"/>
                  </a:lnTo>
                  <a:lnTo>
                    <a:pt x="1050" y="644"/>
                  </a:lnTo>
                  <a:lnTo>
                    <a:pt x="1050" y="644"/>
                  </a:lnTo>
                  <a:lnTo>
                    <a:pt x="1052" y="646"/>
                  </a:lnTo>
                  <a:lnTo>
                    <a:pt x="1052" y="646"/>
                  </a:lnTo>
                  <a:lnTo>
                    <a:pt x="1052" y="648"/>
                  </a:lnTo>
                  <a:lnTo>
                    <a:pt x="1052" y="648"/>
                  </a:lnTo>
                  <a:lnTo>
                    <a:pt x="1054" y="652"/>
                  </a:lnTo>
                  <a:lnTo>
                    <a:pt x="1054" y="652"/>
                  </a:lnTo>
                  <a:lnTo>
                    <a:pt x="1056" y="654"/>
                  </a:lnTo>
                  <a:lnTo>
                    <a:pt x="1056" y="654"/>
                  </a:lnTo>
                  <a:lnTo>
                    <a:pt x="1058" y="656"/>
                  </a:lnTo>
                  <a:lnTo>
                    <a:pt x="1060" y="658"/>
                  </a:lnTo>
                  <a:lnTo>
                    <a:pt x="1060" y="658"/>
                  </a:lnTo>
                  <a:lnTo>
                    <a:pt x="1060" y="662"/>
                  </a:lnTo>
                  <a:lnTo>
                    <a:pt x="1060" y="662"/>
                  </a:lnTo>
                  <a:lnTo>
                    <a:pt x="1062" y="664"/>
                  </a:lnTo>
                  <a:lnTo>
                    <a:pt x="1062" y="664"/>
                  </a:lnTo>
                  <a:lnTo>
                    <a:pt x="1064" y="666"/>
                  </a:lnTo>
                  <a:lnTo>
                    <a:pt x="1064" y="666"/>
                  </a:lnTo>
                  <a:lnTo>
                    <a:pt x="1066" y="670"/>
                  </a:lnTo>
                  <a:lnTo>
                    <a:pt x="1066" y="670"/>
                  </a:lnTo>
                  <a:lnTo>
                    <a:pt x="1066" y="672"/>
                  </a:lnTo>
                  <a:lnTo>
                    <a:pt x="1066" y="672"/>
                  </a:lnTo>
                  <a:lnTo>
                    <a:pt x="1068" y="674"/>
                  </a:lnTo>
                  <a:lnTo>
                    <a:pt x="1068" y="674"/>
                  </a:lnTo>
                  <a:lnTo>
                    <a:pt x="1068" y="678"/>
                  </a:lnTo>
                  <a:lnTo>
                    <a:pt x="1068" y="678"/>
                  </a:lnTo>
                  <a:lnTo>
                    <a:pt x="1070" y="680"/>
                  </a:lnTo>
                  <a:lnTo>
                    <a:pt x="1070" y="680"/>
                  </a:lnTo>
                  <a:lnTo>
                    <a:pt x="1072" y="682"/>
                  </a:lnTo>
                  <a:lnTo>
                    <a:pt x="1072" y="682"/>
                  </a:lnTo>
                  <a:lnTo>
                    <a:pt x="1072" y="686"/>
                  </a:lnTo>
                  <a:lnTo>
                    <a:pt x="1072" y="686"/>
                  </a:lnTo>
                  <a:lnTo>
                    <a:pt x="1072" y="688"/>
                  </a:lnTo>
                  <a:lnTo>
                    <a:pt x="1072" y="688"/>
                  </a:lnTo>
                  <a:lnTo>
                    <a:pt x="1076" y="692"/>
                  </a:lnTo>
                  <a:lnTo>
                    <a:pt x="1076" y="692"/>
                  </a:lnTo>
                  <a:lnTo>
                    <a:pt x="1076" y="694"/>
                  </a:lnTo>
                  <a:lnTo>
                    <a:pt x="1076" y="694"/>
                  </a:lnTo>
                  <a:lnTo>
                    <a:pt x="1078" y="696"/>
                  </a:lnTo>
                  <a:lnTo>
                    <a:pt x="1078" y="696"/>
                  </a:lnTo>
                  <a:lnTo>
                    <a:pt x="1080" y="698"/>
                  </a:lnTo>
                  <a:lnTo>
                    <a:pt x="1080" y="698"/>
                  </a:lnTo>
                  <a:lnTo>
                    <a:pt x="1080" y="700"/>
                  </a:lnTo>
                  <a:lnTo>
                    <a:pt x="1080" y="700"/>
                  </a:lnTo>
                  <a:lnTo>
                    <a:pt x="1082" y="704"/>
                  </a:lnTo>
                  <a:lnTo>
                    <a:pt x="1082" y="704"/>
                  </a:lnTo>
                  <a:lnTo>
                    <a:pt x="1084" y="708"/>
                  </a:lnTo>
                  <a:lnTo>
                    <a:pt x="1084" y="708"/>
                  </a:lnTo>
                  <a:lnTo>
                    <a:pt x="1086" y="710"/>
                  </a:lnTo>
                  <a:lnTo>
                    <a:pt x="1086" y="710"/>
                  </a:lnTo>
                  <a:lnTo>
                    <a:pt x="1088" y="712"/>
                  </a:lnTo>
                  <a:lnTo>
                    <a:pt x="1088" y="712"/>
                  </a:lnTo>
                  <a:lnTo>
                    <a:pt x="1088" y="714"/>
                  </a:lnTo>
                  <a:lnTo>
                    <a:pt x="1088" y="714"/>
                  </a:lnTo>
                  <a:lnTo>
                    <a:pt x="1090" y="718"/>
                  </a:lnTo>
                  <a:lnTo>
                    <a:pt x="1090" y="718"/>
                  </a:lnTo>
                  <a:lnTo>
                    <a:pt x="1090" y="720"/>
                  </a:lnTo>
                  <a:lnTo>
                    <a:pt x="1090" y="720"/>
                  </a:lnTo>
                  <a:lnTo>
                    <a:pt x="1092" y="724"/>
                  </a:lnTo>
                  <a:lnTo>
                    <a:pt x="1092" y="724"/>
                  </a:lnTo>
                  <a:lnTo>
                    <a:pt x="1094" y="728"/>
                  </a:lnTo>
                  <a:lnTo>
                    <a:pt x="1094" y="728"/>
                  </a:lnTo>
                  <a:lnTo>
                    <a:pt x="1096" y="728"/>
                  </a:lnTo>
                  <a:lnTo>
                    <a:pt x="1096" y="728"/>
                  </a:lnTo>
                  <a:lnTo>
                    <a:pt x="1098" y="732"/>
                  </a:lnTo>
                  <a:lnTo>
                    <a:pt x="1098" y="732"/>
                  </a:lnTo>
                  <a:lnTo>
                    <a:pt x="1100" y="734"/>
                  </a:lnTo>
                  <a:lnTo>
                    <a:pt x="1100" y="734"/>
                  </a:lnTo>
                  <a:lnTo>
                    <a:pt x="1100" y="736"/>
                  </a:lnTo>
                  <a:lnTo>
                    <a:pt x="1100" y="736"/>
                  </a:lnTo>
                  <a:lnTo>
                    <a:pt x="1100" y="740"/>
                  </a:lnTo>
                  <a:lnTo>
                    <a:pt x="1100" y="740"/>
                  </a:lnTo>
                  <a:lnTo>
                    <a:pt x="1104" y="744"/>
                  </a:lnTo>
                  <a:lnTo>
                    <a:pt x="1104" y="744"/>
                  </a:lnTo>
                  <a:lnTo>
                    <a:pt x="1106" y="746"/>
                  </a:lnTo>
                  <a:lnTo>
                    <a:pt x="1106" y="746"/>
                  </a:lnTo>
                  <a:lnTo>
                    <a:pt x="1106" y="746"/>
                  </a:lnTo>
                  <a:lnTo>
                    <a:pt x="1106" y="746"/>
                  </a:lnTo>
                  <a:lnTo>
                    <a:pt x="1110" y="750"/>
                  </a:lnTo>
                  <a:lnTo>
                    <a:pt x="1110" y="750"/>
                  </a:lnTo>
                  <a:lnTo>
                    <a:pt x="1112" y="752"/>
                  </a:lnTo>
                  <a:lnTo>
                    <a:pt x="1112" y="752"/>
                  </a:lnTo>
                  <a:lnTo>
                    <a:pt x="1114" y="754"/>
                  </a:lnTo>
                  <a:lnTo>
                    <a:pt x="1114" y="754"/>
                  </a:lnTo>
                  <a:lnTo>
                    <a:pt x="1116" y="756"/>
                  </a:lnTo>
                  <a:lnTo>
                    <a:pt x="1116" y="756"/>
                  </a:lnTo>
                  <a:lnTo>
                    <a:pt x="1118" y="758"/>
                  </a:lnTo>
                  <a:lnTo>
                    <a:pt x="1118" y="758"/>
                  </a:lnTo>
                  <a:lnTo>
                    <a:pt x="1120" y="760"/>
                  </a:lnTo>
                  <a:lnTo>
                    <a:pt x="1120" y="760"/>
                  </a:lnTo>
                  <a:lnTo>
                    <a:pt x="1122" y="760"/>
                  </a:lnTo>
                  <a:lnTo>
                    <a:pt x="1122" y="760"/>
                  </a:lnTo>
                  <a:lnTo>
                    <a:pt x="1124" y="764"/>
                  </a:lnTo>
                  <a:lnTo>
                    <a:pt x="1124" y="764"/>
                  </a:lnTo>
                  <a:lnTo>
                    <a:pt x="1124" y="766"/>
                  </a:lnTo>
                  <a:lnTo>
                    <a:pt x="1124" y="766"/>
                  </a:lnTo>
                  <a:lnTo>
                    <a:pt x="1124" y="768"/>
                  </a:lnTo>
                  <a:lnTo>
                    <a:pt x="1124" y="768"/>
                  </a:lnTo>
                  <a:lnTo>
                    <a:pt x="1126" y="770"/>
                  </a:lnTo>
                  <a:lnTo>
                    <a:pt x="1126" y="770"/>
                  </a:lnTo>
                  <a:lnTo>
                    <a:pt x="1128" y="776"/>
                  </a:lnTo>
                  <a:lnTo>
                    <a:pt x="1128" y="776"/>
                  </a:lnTo>
                  <a:lnTo>
                    <a:pt x="1128" y="778"/>
                  </a:lnTo>
                  <a:lnTo>
                    <a:pt x="1128" y="778"/>
                  </a:lnTo>
                  <a:lnTo>
                    <a:pt x="1130" y="782"/>
                  </a:lnTo>
                  <a:lnTo>
                    <a:pt x="1130" y="782"/>
                  </a:lnTo>
                  <a:lnTo>
                    <a:pt x="1132" y="786"/>
                  </a:lnTo>
                  <a:lnTo>
                    <a:pt x="1132" y="786"/>
                  </a:lnTo>
                  <a:lnTo>
                    <a:pt x="1134" y="786"/>
                  </a:lnTo>
                  <a:lnTo>
                    <a:pt x="1134" y="788"/>
                  </a:lnTo>
                  <a:lnTo>
                    <a:pt x="1134" y="788"/>
                  </a:lnTo>
                  <a:lnTo>
                    <a:pt x="1138" y="790"/>
                  </a:lnTo>
                  <a:lnTo>
                    <a:pt x="1138" y="790"/>
                  </a:lnTo>
                  <a:lnTo>
                    <a:pt x="1140" y="792"/>
                  </a:lnTo>
                  <a:lnTo>
                    <a:pt x="1140" y="792"/>
                  </a:lnTo>
                  <a:lnTo>
                    <a:pt x="1140" y="794"/>
                  </a:lnTo>
                  <a:lnTo>
                    <a:pt x="1140" y="794"/>
                  </a:lnTo>
                  <a:lnTo>
                    <a:pt x="1142" y="796"/>
                  </a:lnTo>
                  <a:lnTo>
                    <a:pt x="1142" y="796"/>
                  </a:lnTo>
                  <a:lnTo>
                    <a:pt x="1142" y="800"/>
                  </a:lnTo>
                  <a:lnTo>
                    <a:pt x="1142" y="800"/>
                  </a:lnTo>
                  <a:lnTo>
                    <a:pt x="1144" y="802"/>
                  </a:lnTo>
                  <a:lnTo>
                    <a:pt x="1144" y="802"/>
                  </a:lnTo>
                  <a:lnTo>
                    <a:pt x="1146" y="804"/>
                  </a:lnTo>
                  <a:lnTo>
                    <a:pt x="1146" y="804"/>
                  </a:lnTo>
                  <a:lnTo>
                    <a:pt x="1148" y="806"/>
                  </a:lnTo>
                  <a:lnTo>
                    <a:pt x="1148" y="806"/>
                  </a:lnTo>
                  <a:lnTo>
                    <a:pt x="1148" y="808"/>
                  </a:lnTo>
                  <a:lnTo>
                    <a:pt x="1148" y="808"/>
                  </a:lnTo>
                  <a:lnTo>
                    <a:pt x="1148" y="810"/>
                  </a:lnTo>
                  <a:lnTo>
                    <a:pt x="1148" y="810"/>
                  </a:lnTo>
                  <a:lnTo>
                    <a:pt x="1150" y="812"/>
                  </a:lnTo>
                  <a:lnTo>
                    <a:pt x="1150" y="816"/>
                  </a:lnTo>
                  <a:lnTo>
                    <a:pt x="1150" y="816"/>
                  </a:lnTo>
                  <a:lnTo>
                    <a:pt x="1154" y="818"/>
                  </a:lnTo>
                  <a:lnTo>
                    <a:pt x="1154" y="818"/>
                  </a:lnTo>
                  <a:lnTo>
                    <a:pt x="1154" y="820"/>
                  </a:lnTo>
                  <a:lnTo>
                    <a:pt x="1154" y="820"/>
                  </a:lnTo>
                  <a:lnTo>
                    <a:pt x="1156" y="822"/>
                  </a:lnTo>
                  <a:lnTo>
                    <a:pt x="1158" y="824"/>
                  </a:lnTo>
                  <a:lnTo>
                    <a:pt x="1158" y="824"/>
                  </a:lnTo>
                  <a:lnTo>
                    <a:pt x="1160" y="826"/>
                  </a:lnTo>
                  <a:lnTo>
                    <a:pt x="1160" y="826"/>
                  </a:lnTo>
                  <a:lnTo>
                    <a:pt x="1162" y="826"/>
                  </a:lnTo>
                  <a:lnTo>
                    <a:pt x="1162" y="826"/>
                  </a:lnTo>
                  <a:lnTo>
                    <a:pt x="1164" y="828"/>
                  </a:lnTo>
                  <a:lnTo>
                    <a:pt x="1164" y="828"/>
                  </a:lnTo>
                  <a:lnTo>
                    <a:pt x="1164" y="832"/>
                  </a:lnTo>
                  <a:lnTo>
                    <a:pt x="1164" y="832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64" y="840"/>
                  </a:lnTo>
                  <a:lnTo>
                    <a:pt x="1166" y="842"/>
                  </a:lnTo>
                  <a:lnTo>
                    <a:pt x="1166" y="842"/>
                  </a:lnTo>
                  <a:lnTo>
                    <a:pt x="1168" y="846"/>
                  </a:lnTo>
                  <a:lnTo>
                    <a:pt x="1170" y="848"/>
                  </a:lnTo>
                  <a:lnTo>
                    <a:pt x="1170" y="848"/>
                  </a:lnTo>
                  <a:lnTo>
                    <a:pt x="1174" y="852"/>
                  </a:lnTo>
                  <a:lnTo>
                    <a:pt x="1174" y="852"/>
                  </a:lnTo>
                  <a:lnTo>
                    <a:pt x="1178" y="854"/>
                  </a:lnTo>
                  <a:lnTo>
                    <a:pt x="1178" y="854"/>
                  </a:lnTo>
                  <a:lnTo>
                    <a:pt x="1180" y="856"/>
                  </a:lnTo>
                  <a:lnTo>
                    <a:pt x="1180" y="856"/>
                  </a:lnTo>
                  <a:lnTo>
                    <a:pt x="1180" y="858"/>
                  </a:lnTo>
                  <a:lnTo>
                    <a:pt x="1180" y="858"/>
                  </a:lnTo>
                  <a:lnTo>
                    <a:pt x="1182" y="860"/>
                  </a:lnTo>
                  <a:lnTo>
                    <a:pt x="1182" y="860"/>
                  </a:lnTo>
                  <a:lnTo>
                    <a:pt x="1184" y="860"/>
                  </a:lnTo>
                  <a:lnTo>
                    <a:pt x="1184" y="860"/>
                  </a:lnTo>
                  <a:lnTo>
                    <a:pt x="1184" y="862"/>
                  </a:lnTo>
                  <a:lnTo>
                    <a:pt x="1184" y="862"/>
                  </a:lnTo>
                  <a:lnTo>
                    <a:pt x="1188" y="868"/>
                  </a:lnTo>
                  <a:lnTo>
                    <a:pt x="1188" y="868"/>
                  </a:lnTo>
                  <a:lnTo>
                    <a:pt x="1190" y="872"/>
                  </a:lnTo>
                  <a:lnTo>
                    <a:pt x="1190" y="872"/>
                  </a:lnTo>
                  <a:lnTo>
                    <a:pt x="1190" y="874"/>
                  </a:lnTo>
                  <a:lnTo>
                    <a:pt x="1190" y="874"/>
                  </a:lnTo>
                  <a:lnTo>
                    <a:pt x="1192" y="876"/>
                  </a:lnTo>
                  <a:lnTo>
                    <a:pt x="1192" y="876"/>
                  </a:lnTo>
                  <a:lnTo>
                    <a:pt x="1192" y="880"/>
                  </a:lnTo>
                  <a:lnTo>
                    <a:pt x="1192" y="880"/>
                  </a:lnTo>
                  <a:lnTo>
                    <a:pt x="1196" y="882"/>
                  </a:lnTo>
                  <a:lnTo>
                    <a:pt x="1196" y="882"/>
                  </a:lnTo>
                  <a:lnTo>
                    <a:pt x="1196" y="884"/>
                  </a:lnTo>
                  <a:lnTo>
                    <a:pt x="1196" y="884"/>
                  </a:lnTo>
                  <a:lnTo>
                    <a:pt x="1198" y="886"/>
                  </a:lnTo>
                  <a:lnTo>
                    <a:pt x="1198" y="886"/>
                  </a:lnTo>
                  <a:lnTo>
                    <a:pt x="1200" y="890"/>
                  </a:lnTo>
                  <a:lnTo>
                    <a:pt x="1200" y="890"/>
                  </a:lnTo>
                  <a:lnTo>
                    <a:pt x="1202" y="894"/>
                  </a:lnTo>
                  <a:lnTo>
                    <a:pt x="1202" y="894"/>
                  </a:lnTo>
                  <a:lnTo>
                    <a:pt x="1204" y="896"/>
                  </a:lnTo>
                  <a:lnTo>
                    <a:pt x="1204" y="896"/>
                  </a:lnTo>
                  <a:lnTo>
                    <a:pt x="1204" y="898"/>
                  </a:lnTo>
                  <a:lnTo>
                    <a:pt x="1204" y="898"/>
                  </a:lnTo>
                  <a:lnTo>
                    <a:pt x="1208" y="902"/>
                  </a:lnTo>
                  <a:lnTo>
                    <a:pt x="1208" y="902"/>
                  </a:lnTo>
                  <a:lnTo>
                    <a:pt x="1208" y="902"/>
                  </a:lnTo>
                  <a:lnTo>
                    <a:pt x="1208" y="902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10" y="908"/>
                  </a:lnTo>
                  <a:lnTo>
                    <a:pt x="1210" y="908"/>
                  </a:lnTo>
                  <a:lnTo>
                    <a:pt x="1210" y="910"/>
                  </a:lnTo>
                  <a:lnTo>
                    <a:pt x="1210" y="910"/>
                  </a:lnTo>
                  <a:lnTo>
                    <a:pt x="1212" y="914"/>
                  </a:lnTo>
                  <a:lnTo>
                    <a:pt x="1212" y="914"/>
                  </a:lnTo>
                  <a:lnTo>
                    <a:pt x="1214" y="916"/>
                  </a:lnTo>
                  <a:lnTo>
                    <a:pt x="1214" y="916"/>
                  </a:lnTo>
                  <a:lnTo>
                    <a:pt x="1216" y="918"/>
                  </a:lnTo>
                  <a:lnTo>
                    <a:pt x="1216" y="918"/>
                  </a:lnTo>
                  <a:lnTo>
                    <a:pt x="1218" y="920"/>
                  </a:lnTo>
                  <a:lnTo>
                    <a:pt x="1218" y="920"/>
                  </a:lnTo>
                  <a:lnTo>
                    <a:pt x="1220" y="922"/>
                  </a:lnTo>
                  <a:lnTo>
                    <a:pt x="1220" y="922"/>
                  </a:lnTo>
                  <a:lnTo>
                    <a:pt x="1222" y="924"/>
                  </a:lnTo>
                  <a:lnTo>
                    <a:pt x="1222" y="924"/>
                  </a:lnTo>
                  <a:lnTo>
                    <a:pt x="1224" y="926"/>
                  </a:lnTo>
                  <a:lnTo>
                    <a:pt x="1224" y="926"/>
                  </a:lnTo>
                  <a:lnTo>
                    <a:pt x="1226" y="930"/>
                  </a:lnTo>
                  <a:lnTo>
                    <a:pt x="1226" y="930"/>
                  </a:lnTo>
                  <a:lnTo>
                    <a:pt x="1226" y="932"/>
                  </a:lnTo>
                  <a:lnTo>
                    <a:pt x="1226" y="932"/>
                  </a:lnTo>
                  <a:lnTo>
                    <a:pt x="1228" y="934"/>
                  </a:lnTo>
                  <a:lnTo>
                    <a:pt x="1228" y="934"/>
                  </a:lnTo>
                  <a:lnTo>
                    <a:pt x="1230" y="936"/>
                  </a:lnTo>
                  <a:lnTo>
                    <a:pt x="1230" y="936"/>
                  </a:lnTo>
                  <a:lnTo>
                    <a:pt x="1232" y="938"/>
                  </a:lnTo>
                  <a:lnTo>
                    <a:pt x="1232" y="938"/>
                  </a:lnTo>
                  <a:lnTo>
                    <a:pt x="1232" y="940"/>
                  </a:lnTo>
                  <a:lnTo>
                    <a:pt x="1232" y="940"/>
                  </a:lnTo>
                  <a:lnTo>
                    <a:pt x="1234" y="944"/>
                  </a:lnTo>
                  <a:lnTo>
                    <a:pt x="1236" y="946"/>
                  </a:lnTo>
                  <a:lnTo>
                    <a:pt x="1236" y="946"/>
                  </a:lnTo>
                  <a:lnTo>
                    <a:pt x="1236" y="948"/>
                  </a:lnTo>
                  <a:lnTo>
                    <a:pt x="1236" y="948"/>
                  </a:lnTo>
                  <a:lnTo>
                    <a:pt x="1238" y="952"/>
                  </a:lnTo>
                  <a:lnTo>
                    <a:pt x="1238" y="952"/>
                  </a:lnTo>
                  <a:lnTo>
                    <a:pt x="1242" y="954"/>
                  </a:lnTo>
                  <a:lnTo>
                    <a:pt x="1242" y="954"/>
                  </a:lnTo>
                  <a:lnTo>
                    <a:pt x="1242" y="956"/>
                  </a:lnTo>
                  <a:lnTo>
                    <a:pt x="1242" y="956"/>
                  </a:lnTo>
                  <a:lnTo>
                    <a:pt x="1240" y="958"/>
                  </a:lnTo>
                  <a:lnTo>
                    <a:pt x="1240" y="958"/>
                  </a:lnTo>
                  <a:lnTo>
                    <a:pt x="1238" y="958"/>
                  </a:lnTo>
                  <a:lnTo>
                    <a:pt x="1238" y="958"/>
                  </a:lnTo>
                  <a:lnTo>
                    <a:pt x="1236" y="958"/>
                  </a:lnTo>
                  <a:lnTo>
                    <a:pt x="1236" y="958"/>
                  </a:lnTo>
                  <a:lnTo>
                    <a:pt x="1232" y="958"/>
                  </a:lnTo>
                  <a:lnTo>
                    <a:pt x="1226" y="958"/>
                  </a:lnTo>
                  <a:lnTo>
                    <a:pt x="1220" y="958"/>
                  </a:lnTo>
                  <a:lnTo>
                    <a:pt x="1220" y="958"/>
                  </a:lnTo>
                  <a:lnTo>
                    <a:pt x="1216" y="958"/>
                  </a:lnTo>
                  <a:lnTo>
                    <a:pt x="1216" y="958"/>
                  </a:lnTo>
                  <a:lnTo>
                    <a:pt x="1212" y="958"/>
                  </a:lnTo>
                  <a:lnTo>
                    <a:pt x="1212" y="958"/>
                  </a:lnTo>
                  <a:lnTo>
                    <a:pt x="1204" y="958"/>
                  </a:lnTo>
                  <a:lnTo>
                    <a:pt x="1204" y="958"/>
                  </a:lnTo>
                  <a:lnTo>
                    <a:pt x="1200" y="958"/>
                  </a:lnTo>
                  <a:lnTo>
                    <a:pt x="1200" y="958"/>
                  </a:lnTo>
                  <a:lnTo>
                    <a:pt x="1194" y="956"/>
                  </a:lnTo>
                  <a:lnTo>
                    <a:pt x="1194" y="956"/>
                  </a:lnTo>
                  <a:lnTo>
                    <a:pt x="1188" y="958"/>
                  </a:lnTo>
                  <a:lnTo>
                    <a:pt x="1188" y="958"/>
                  </a:lnTo>
                  <a:lnTo>
                    <a:pt x="1184" y="958"/>
                  </a:lnTo>
                  <a:lnTo>
                    <a:pt x="1184" y="958"/>
                  </a:lnTo>
                  <a:lnTo>
                    <a:pt x="1182" y="958"/>
                  </a:lnTo>
                  <a:lnTo>
                    <a:pt x="1182" y="958"/>
                  </a:lnTo>
                  <a:lnTo>
                    <a:pt x="1178" y="958"/>
                  </a:lnTo>
                  <a:lnTo>
                    <a:pt x="1178" y="958"/>
                  </a:lnTo>
                  <a:lnTo>
                    <a:pt x="1176" y="958"/>
                  </a:lnTo>
                  <a:lnTo>
                    <a:pt x="1176" y="958"/>
                  </a:lnTo>
                  <a:lnTo>
                    <a:pt x="1172" y="958"/>
                  </a:lnTo>
                  <a:lnTo>
                    <a:pt x="1172" y="958"/>
                  </a:lnTo>
                  <a:lnTo>
                    <a:pt x="1170" y="958"/>
                  </a:lnTo>
                  <a:lnTo>
                    <a:pt x="1168" y="956"/>
                  </a:lnTo>
                  <a:lnTo>
                    <a:pt x="1168" y="956"/>
                  </a:lnTo>
                  <a:lnTo>
                    <a:pt x="1168" y="956"/>
                  </a:lnTo>
                  <a:lnTo>
                    <a:pt x="1162" y="958"/>
                  </a:lnTo>
                  <a:lnTo>
                    <a:pt x="1160" y="958"/>
                  </a:lnTo>
                  <a:lnTo>
                    <a:pt x="1160" y="958"/>
                  </a:lnTo>
                  <a:lnTo>
                    <a:pt x="1156" y="960"/>
                  </a:lnTo>
                  <a:lnTo>
                    <a:pt x="1156" y="960"/>
                  </a:lnTo>
                  <a:lnTo>
                    <a:pt x="1156" y="960"/>
                  </a:lnTo>
                  <a:lnTo>
                    <a:pt x="1156" y="960"/>
                  </a:lnTo>
                  <a:lnTo>
                    <a:pt x="1152" y="960"/>
                  </a:lnTo>
                  <a:lnTo>
                    <a:pt x="1152" y="960"/>
                  </a:lnTo>
                  <a:lnTo>
                    <a:pt x="1150" y="960"/>
                  </a:lnTo>
                  <a:lnTo>
                    <a:pt x="1150" y="960"/>
                  </a:lnTo>
                  <a:lnTo>
                    <a:pt x="1148" y="960"/>
                  </a:lnTo>
                  <a:lnTo>
                    <a:pt x="1148" y="960"/>
                  </a:lnTo>
                  <a:lnTo>
                    <a:pt x="1144" y="958"/>
                  </a:lnTo>
                  <a:lnTo>
                    <a:pt x="1144" y="958"/>
                  </a:lnTo>
                  <a:lnTo>
                    <a:pt x="1138" y="958"/>
                  </a:lnTo>
                  <a:lnTo>
                    <a:pt x="1138" y="958"/>
                  </a:lnTo>
                  <a:lnTo>
                    <a:pt x="1130" y="958"/>
                  </a:lnTo>
                  <a:lnTo>
                    <a:pt x="1130" y="958"/>
                  </a:lnTo>
                  <a:lnTo>
                    <a:pt x="1126" y="958"/>
                  </a:lnTo>
                  <a:lnTo>
                    <a:pt x="1126" y="958"/>
                  </a:lnTo>
                  <a:lnTo>
                    <a:pt x="1126" y="958"/>
                  </a:lnTo>
                  <a:lnTo>
                    <a:pt x="1126" y="958"/>
                  </a:lnTo>
                  <a:lnTo>
                    <a:pt x="1124" y="958"/>
                  </a:lnTo>
                  <a:lnTo>
                    <a:pt x="1124" y="958"/>
                  </a:lnTo>
                  <a:lnTo>
                    <a:pt x="1120" y="960"/>
                  </a:lnTo>
                  <a:lnTo>
                    <a:pt x="1120" y="960"/>
                  </a:lnTo>
                  <a:lnTo>
                    <a:pt x="1120" y="960"/>
                  </a:lnTo>
                  <a:lnTo>
                    <a:pt x="1118" y="960"/>
                  </a:lnTo>
                  <a:lnTo>
                    <a:pt x="1118" y="960"/>
                  </a:lnTo>
                  <a:lnTo>
                    <a:pt x="1114" y="960"/>
                  </a:lnTo>
                  <a:lnTo>
                    <a:pt x="1114" y="960"/>
                  </a:lnTo>
                  <a:lnTo>
                    <a:pt x="1112" y="962"/>
                  </a:lnTo>
                  <a:lnTo>
                    <a:pt x="1112" y="962"/>
                  </a:lnTo>
                  <a:lnTo>
                    <a:pt x="1110" y="962"/>
                  </a:lnTo>
                  <a:lnTo>
                    <a:pt x="1110" y="962"/>
                  </a:lnTo>
                  <a:lnTo>
                    <a:pt x="1108" y="962"/>
                  </a:lnTo>
                  <a:lnTo>
                    <a:pt x="1106" y="962"/>
                  </a:lnTo>
                  <a:lnTo>
                    <a:pt x="1106" y="962"/>
                  </a:lnTo>
                  <a:lnTo>
                    <a:pt x="1104" y="962"/>
                  </a:lnTo>
                  <a:lnTo>
                    <a:pt x="1102" y="962"/>
                  </a:lnTo>
                  <a:lnTo>
                    <a:pt x="1102" y="962"/>
                  </a:lnTo>
                  <a:lnTo>
                    <a:pt x="1096" y="964"/>
                  </a:lnTo>
                  <a:lnTo>
                    <a:pt x="1096" y="964"/>
                  </a:lnTo>
                  <a:lnTo>
                    <a:pt x="1094" y="966"/>
                  </a:lnTo>
                  <a:lnTo>
                    <a:pt x="1092" y="968"/>
                  </a:lnTo>
                  <a:lnTo>
                    <a:pt x="1092" y="968"/>
                  </a:lnTo>
                  <a:lnTo>
                    <a:pt x="1092" y="972"/>
                  </a:lnTo>
                  <a:lnTo>
                    <a:pt x="1092" y="972"/>
                  </a:lnTo>
                  <a:lnTo>
                    <a:pt x="1092" y="974"/>
                  </a:lnTo>
                  <a:lnTo>
                    <a:pt x="1092" y="974"/>
                  </a:lnTo>
                  <a:lnTo>
                    <a:pt x="1094" y="978"/>
                  </a:lnTo>
                  <a:lnTo>
                    <a:pt x="1094" y="978"/>
                  </a:lnTo>
                  <a:lnTo>
                    <a:pt x="1096" y="982"/>
                  </a:lnTo>
                  <a:lnTo>
                    <a:pt x="1096" y="982"/>
                  </a:lnTo>
                  <a:lnTo>
                    <a:pt x="1098" y="984"/>
                  </a:lnTo>
                  <a:lnTo>
                    <a:pt x="1098" y="984"/>
                  </a:lnTo>
                  <a:lnTo>
                    <a:pt x="1098" y="986"/>
                  </a:lnTo>
                  <a:lnTo>
                    <a:pt x="1098" y="986"/>
                  </a:lnTo>
                  <a:lnTo>
                    <a:pt x="1100" y="990"/>
                  </a:lnTo>
                  <a:lnTo>
                    <a:pt x="1100" y="990"/>
                  </a:lnTo>
                  <a:lnTo>
                    <a:pt x="1100" y="992"/>
                  </a:lnTo>
                  <a:lnTo>
                    <a:pt x="1100" y="992"/>
                  </a:lnTo>
                  <a:lnTo>
                    <a:pt x="1100" y="1000"/>
                  </a:lnTo>
                  <a:lnTo>
                    <a:pt x="1100" y="1000"/>
                  </a:lnTo>
                  <a:lnTo>
                    <a:pt x="1102" y="1004"/>
                  </a:lnTo>
                  <a:lnTo>
                    <a:pt x="1102" y="1004"/>
                  </a:lnTo>
                  <a:lnTo>
                    <a:pt x="1102" y="1006"/>
                  </a:lnTo>
                  <a:lnTo>
                    <a:pt x="1104" y="1008"/>
                  </a:lnTo>
                  <a:lnTo>
                    <a:pt x="1104" y="1008"/>
                  </a:lnTo>
                  <a:lnTo>
                    <a:pt x="1104" y="1012"/>
                  </a:lnTo>
                  <a:lnTo>
                    <a:pt x="1106" y="1014"/>
                  </a:lnTo>
                  <a:lnTo>
                    <a:pt x="1106" y="1014"/>
                  </a:lnTo>
                  <a:lnTo>
                    <a:pt x="1106" y="1018"/>
                  </a:lnTo>
                  <a:lnTo>
                    <a:pt x="1106" y="1018"/>
                  </a:lnTo>
                  <a:lnTo>
                    <a:pt x="1108" y="1020"/>
                  </a:lnTo>
                  <a:lnTo>
                    <a:pt x="1108" y="1020"/>
                  </a:lnTo>
                  <a:lnTo>
                    <a:pt x="1110" y="1022"/>
                  </a:lnTo>
                  <a:lnTo>
                    <a:pt x="1110" y="1022"/>
                  </a:lnTo>
                  <a:lnTo>
                    <a:pt x="1110" y="1026"/>
                  </a:lnTo>
                  <a:lnTo>
                    <a:pt x="1110" y="1026"/>
                  </a:lnTo>
                  <a:lnTo>
                    <a:pt x="1112" y="1028"/>
                  </a:lnTo>
                  <a:lnTo>
                    <a:pt x="1112" y="1028"/>
                  </a:lnTo>
                  <a:lnTo>
                    <a:pt x="1112" y="1030"/>
                  </a:lnTo>
                  <a:lnTo>
                    <a:pt x="1112" y="1030"/>
                  </a:lnTo>
                  <a:lnTo>
                    <a:pt x="1112" y="1034"/>
                  </a:lnTo>
                  <a:lnTo>
                    <a:pt x="1112" y="1034"/>
                  </a:lnTo>
                  <a:lnTo>
                    <a:pt x="1114" y="1038"/>
                  </a:lnTo>
                  <a:lnTo>
                    <a:pt x="1114" y="1038"/>
                  </a:lnTo>
                  <a:lnTo>
                    <a:pt x="1114" y="1040"/>
                  </a:lnTo>
                  <a:lnTo>
                    <a:pt x="1114" y="1040"/>
                  </a:lnTo>
                  <a:lnTo>
                    <a:pt x="1114" y="1044"/>
                  </a:lnTo>
                  <a:lnTo>
                    <a:pt x="1114" y="1044"/>
                  </a:lnTo>
                  <a:lnTo>
                    <a:pt x="1116" y="1048"/>
                  </a:lnTo>
                  <a:lnTo>
                    <a:pt x="1116" y="1048"/>
                  </a:lnTo>
                  <a:lnTo>
                    <a:pt x="1116" y="1050"/>
                  </a:lnTo>
                  <a:lnTo>
                    <a:pt x="1116" y="1050"/>
                  </a:lnTo>
                  <a:lnTo>
                    <a:pt x="1116" y="1052"/>
                  </a:lnTo>
                  <a:lnTo>
                    <a:pt x="1116" y="1052"/>
                  </a:lnTo>
                  <a:lnTo>
                    <a:pt x="1116" y="1056"/>
                  </a:lnTo>
                  <a:lnTo>
                    <a:pt x="1116" y="1056"/>
                  </a:lnTo>
                  <a:lnTo>
                    <a:pt x="1118" y="1058"/>
                  </a:lnTo>
                  <a:lnTo>
                    <a:pt x="1120" y="1060"/>
                  </a:lnTo>
                  <a:lnTo>
                    <a:pt x="1120" y="1060"/>
                  </a:lnTo>
                  <a:lnTo>
                    <a:pt x="1122" y="1060"/>
                  </a:lnTo>
                  <a:lnTo>
                    <a:pt x="1122" y="1060"/>
                  </a:lnTo>
                  <a:lnTo>
                    <a:pt x="1126" y="1064"/>
                  </a:lnTo>
                  <a:lnTo>
                    <a:pt x="1126" y="1064"/>
                  </a:lnTo>
                  <a:lnTo>
                    <a:pt x="1128" y="1068"/>
                  </a:lnTo>
                  <a:lnTo>
                    <a:pt x="1130" y="1068"/>
                  </a:lnTo>
                  <a:lnTo>
                    <a:pt x="1130" y="1068"/>
                  </a:lnTo>
                  <a:lnTo>
                    <a:pt x="1130" y="1070"/>
                  </a:lnTo>
                  <a:lnTo>
                    <a:pt x="1130" y="1070"/>
                  </a:lnTo>
                  <a:lnTo>
                    <a:pt x="1130" y="1074"/>
                  </a:lnTo>
                  <a:lnTo>
                    <a:pt x="1130" y="1074"/>
                  </a:lnTo>
                  <a:lnTo>
                    <a:pt x="1132" y="1078"/>
                  </a:lnTo>
                  <a:lnTo>
                    <a:pt x="1132" y="1078"/>
                  </a:lnTo>
                  <a:lnTo>
                    <a:pt x="1132" y="1080"/>
                  </a:lnTo>
                  <a:lnTo>
                    <a:pt x="1132" y="1080"/>
                  </a:lnTo>
                  <a:lnTo>
                    <a:pt x="1132" y="1082"/>
                  </a:lnTo>
                  <a:lnTo>
                    <a:pt x="1132" y="1082"/>
                  </a:lnTo>
                  <a:lnTo>
                    <a:pt x="1132" y="1086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90"/>
                  </a:lnTo>
                  <a:lnTo>
                    <a:pt x="1134" y="1090"/>
                  </a:lnTo>
                  <a:lnTo>
                    <a:pt x="1134" y="1096"/>
                  </a:lnTo>
                  <a:lnTo>
                    <a:pt x="1134" y="1096"/>
                  </a:lnTo>
                  <a:lnTo>
                    <a:pt x="1136" y="1102"/>
                  </a:lnTo>
                  <a:lnTo>
                    <a:pt x="1136" y="1102"/>
                  </a:lnTo>
                  <a:lnTo>
                    <a:pt x="1136" y="1106"/>
                  </a:lnTo>
                  <a:lnTo>
                    <a:pt x="1136" y="1106"/>
                  </a:lnTo>
                  <a:lnTo>
                    <a:pt x="1138" y="1108"/>
                  </a:lnTo>
                  <a:lnTo>
                    <a:pt x="1138" y="1108"/>
                  </a:lnTo>
                  <a:lnTo>
                    <a:pt x="1138" y="1112"/>
                  </a:lnTo>
                  <a:lnTo>
                    <a:pt x="1138" y="1112"/>
                  </a:lnTo>
                  <a:lnTo>
                    <a:pt x="1140" y="1114"/>
                  </a:lnTo>
                  <a:lnTo>
                    <a:pt x="1140" y="1114"/>
                  </a:lnTo>
                  <a:lnTo>
                    <a:pt x="1142" y="1118"/>
                  </a:lnTo>
                  <a:lnTo>
                    <a:pt x="1146" y="1120"/>
                  </a:lnTo>
                  <a:lnTo>
                    <a:pt x="1146" y="1120"/>
                  </a:lnTo>
                  <a:lnTo>
                    <a:pt x="1146" y="1122"/>
                  </a:lnTo>
                  <a:lnTo>
                    <a:pt x="1146" y="1122"/>
                  </a:lnTo>
                  <a:lnTo>
                    <a:pt x="1146" y="1124"/>
                  </a:lnTo>
                  <a:lnTo>
                    <a:pt x="1148" y="1124"/>
                  </a:lnTo>
                  <a:lnTo>
                    <a:pt x="1148" y="1124"/>
                  </a:lnTo>
                  <a:lnTo>
                    <a:pt x="1148" y="1128"/>
                  </a:lnTo>
                  <a:lnTo>
                    <a:pt x="1148" y="1128"/>
                  </a:lnTo>
                  <a:lnTo>
                    <a:pt x="1152" y="1130"/>
                  </a:lnTo>
                  <a:lnTo>
                    <a:pt x="1152" y="1130"/>
                  </a:lnTo>
                  <a:lnTo>
                    <a:pt x="1152" y="1132"/>
                  </a:lnTo>
                  <a:lnTo>
                    <a:pt x="1152" y="1132"/>
                  </a:lnTo>
                  <a:lnTo>
                    <a:pt x="1152" y="1134"/>
                  </a:lnTo>
                  <a:lnTo>
                    <a:pt x="1152" y="1134"/>
                  </a:lnTo>
                  <a:lnTo>
                    <a:pt x="1152" y="1136"/>
                  </a:lnTo>
                  <a:lnTo>
                    <a:pt x="1152" y="1136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2"/>
                  </a:lnTo>
                  <a:lnTo>
                    <a:pt x="1154" y="1144"/>
                  </a:lnTo>
                  <a:lnTo>
                    <a:pt x="1154" y="1144"/>
                  </a:lnTo>
                  <a:lnTo>
                    <a:pt x="1156" y="1148"/>
                  </a:lnTo>
                  <a:lnTo>
                    <a:pt x="1156" y="1148"/>
                  </a:lnTo>
                  <a:lnTo>
                    <a:pt x="1156" y="1150"/>
                  </a:lnTo>
                  <a:lnTo>
                    <a:pt x="1156" y="1150"/>
                  </a:lnTo>
                  <a:lnTo>
                    <a:pt x="1156" y="1154"/>
                  </a:lnTo>
                  <a:lnTo>
                    <a:pt x="1156" y="1154"/>
                  </a:lnTo>
                  <a:lnTo>
                    <a:pt x="1158" y="1156"/>
                  </a:lnTo>
                  <a:lnTo>
                    <a:pt x="1158" y="1156"/>
                  </a:lnTo>
                  <a:lnTo>
                    <a:pt x="1160" y="1158"/>
                  </a:lnTo>
                  <a:lnTo>
                    <a:pt x="1160" y="1158"/>
                  </a:lnTo>
                  <a:lnTo>
                    <a:pt x="1162" y="1162"/>
                  </a:lnTo>
                  <a:lnTo>
                    <a:pt x="1162" y="1162"/>
                  </a:lnTo>
                  <a:lnTo>
                    <a:pt x="1164" y="1164"/>
                  </a:lnTo>
                  <a:lnTo>
                    <a:pt x="1164" y="1164"/>
                  </a:lnTo>
                  <a:lnTo>
                    <a:pt x="1164" y="1164"/>
                  </a:lnTo>
                  <a:lnTo>
                    <a:pt x="1164" y="1164"/>
                  </a:lnTo>
                  <a:lnTo>
                    <a:pt x="1164" y="1170"/>
                  </a:lnTo>
                  <a:lnTo>
                    <a:pt x="1164" y="1170"/>
                  </a:lnTo>
                  <a:lnTo>
                    <a:pt x="1166" y="1172"/>
                  </a:lnTo>
                  <a:lnTo>
                    <a:pt x="1166" y="1172"/>
                  </a:lnTo>
                  <a:lnTo>
                    <a:pt x="1168" y="1174"/>
                  </a:lnTo>
                  <a:lnTo>
                    <a:pt x="1168" y="1174"/>
                  </a:lnTo>
                  <a:lnTo>
                    <a:pt x="1166" y="1176"/>
                  </a:lnTo>
                  <a:lnTo>
                    <a:pt x="1166" y="1176"/>
                  </a:lnTo>
                  <a:lnTo>
                    <a:pt x="1166" y="1178"/>
                  </a:lnTo>
                  <a:lnTo>
                    <a:pt x="1166" y="1180"/>
                  </a:lnTo>
                  <a:lnTo>
                    <a:pt x="1166" y="1180"/>
                  </a:lnTo>
                  <a:lnTo>
                    <a:pt x="1166" y="1186"/>
                  </a:lnTo>
                  <a:lnTo>
                    <a:pt x="1166" y="1186"/>
                  </a:lnTo>
                  <a:lnTo>
                    <a:pt x="1168" y="1190"/>
                  </a:lnTo>
                  <a:lnTo>
                    <a:pt x="1168" y="1190"/>
                  </a:lnTo>
                  <a:lnTo>
                    <a:pt x="1168" y="1192"/>
                  </a:lnTo>
                  <a:lnTo>
                    <a:pt x="1168" y="1192"/>
                  </a:lnTo>
                  <a:lnTo>
                    <a:pt x="1172" y="1196"/>
                  </a:lnTo>
                  <a:lnTo>
                    <a:pt x="1172" y="1196"/>
                  </a:lnTo>
                  <a:lnTo>
                    <a:pt x="1172" y="1196"/>
                  </a:lnTo>
                  <a:lnTo>
                    <a:pt x="1172" y="1196"/>
                  </a:lnTo>
                  <a:lnTo>
                    <a:pt x="1174" y="1202"/>
                  </a:lnTo>
                  <a:lnTo>
                    <a:pt x="1174" y="1202"/>
                  </a:lnTo>
                  <a:lnTo>
                    <a:pt x="1174" y="1202"/>
                  </a:lnTo>
                  <a:lnTo>
                    <a:pt x="1174" y="1206"/>
                  </a:lnTo>
                  <a:lnTo>
                    <a:pt x="1174" y="1206"/>
                  </a:lnTo>
                  <a:lnTo>
                    <a:pt x="1172" y="1214"/>
                  </a:lnTo>
                  <a:lnTo>
                    <a:pt x="1172" y="1214"/>
                  </a:lnTo>
                  <a:lnTo>
                    <a:pt x="1176" y="1218"/>
                  </a:lnTo>
                  <a:lnTo>
                    <a:pt x="1176" y="1220"/>
                  </a:lnTo>
                  <a:lnTo>
                    <a:pt x="1176" y="1220"/>
                  </a:lnTo>
                  <a:lnTo>
                    <a:pt x="1178" y="1222"/>
                  </a:lnTo>
                  <a:lnTo>
                    <a:pt x="1178" y="1222"/>
                  </a:lnTo>
                  <a:lnTo>
                    <a:pt x="1180" y="1224"/>
                  </a:lnTo>
                  <a:lnTo>
                    <a:pt x="1180" y="1224"/>
                  </a:lnTo>
                  <a:lnTo>
                    <a:pt x="1182" y="1228"/>
                  </a:lnTo>
                  <a:lnTo>
                    <a:pt x="1182" y="1228"/>
                  </a:lnTo>
                  <a:lnTo>
                    <a:pt x="1182" y="1230"/>
                  </a:lnTo>
                  <a:lnTo>
                    <a:pt x="1182" y="1230"/>
                  </a:lnTo>
                  <a:lnTo>
                    <a:pt x="1182" y="1232"/>
                  </a:lnTo>
                  <a:lnTo>
                    <a:pt x="1182" y="1232"/>
                  </a:lnTo>
                  <a:lnTo>
                    <a:pt x="1182" y="1236"/>
                  </a:lnTo>
                  <a:lnTo>
                    <a:pt x="1182" y="1236"/>
                  </a:lnTo>
                  <a:lnTo>
                    <a:pt x="1182" y="1238"/>
                  </a:lnTo>
                  <a:lnTo>
                    <a:pt x="1182" y="1238"/>
                  </a:lnTo>
                  <a:lnTo>
                    <a:pt x="1186" y="1244"/>
                  </a:lnTo>
                  <a:lnTo>
                    <a:pt x="1186" y="1244"/>
                  </a:lnTo>
                  <a:lnTo>
                    <a:pt x="1186" y="1244"/>
                  </a:lnTo>
                  <a:lnTo>
                    <a:pt x="1186" y="1244"/>
                  </a:lnTo>
                  <a:lnTo>
                    <a:pt x="1188" y="1248"/>
                  </a:lnTo>
                  <a:lnTo>
                    <a:pt x="1188" y="1248"/>
                  </a:lnTo>
                  <a:lnTo>
                    <a:pt x="1190" y="1250"/>
                  </a:lnTo>
                  <a:lnTo>
                    <a:pt x="1190" y="1252"/>
                  </a:lnTo>
                  <a:lnTo>
                    <a:pt x="1190" y="1252"/>
                  </a:lnTo>
                  <a:lnTo>
                    <a:pt x="1192" y="1256"/>
                  </a:lnTo>
                  <a:lnTo>
                    <a:pt x="1192" y="1256"/>
                  </a:lnTo>
                  <a:lnTo>
                    <a:pt x="1192" y="1256"/>
                  </a:lnTo>
                  <a:lnTo>
                    <a:pt x="1194" y="1260"/>
                  </a:lnTo>
                  <a:lnTo>
                    <a:pt x="1194" y="1260"/>
                  </a:lnTo>
                  <a:lnTo>
                    <a:pt x="1194" y="1264"/>
                  </a:lnTo>
                  <a:lnTo>
                    <a:pt x="1194" y="1264"/>
                  </a:lnTo>
                  <a:lnTo>
                    <a:pt x="1194" y="1266"/>
                  </a:lnTo>
                  <a:lnTo>
                    <a:pt x="1194" y="1266"/>
                  </a:lnTo>
                  <a:lnTo>
                    <a:pt x="1196" y="1274"/>
                  </a:lnTo>
                  <a:lnTo>
                    <a:pt x="1198" y="1274"/>
                  </a:lnTo>
                  <a:lnTo>
                    <a:pt x="1198" y="1274"/>
                  </a:lnTo>
                  <a:lnTo>
                    <a:pt x="1200" y="1280"/>
                  </a:lnTo>
                  <a:lnTo>
                    <a:pt x="1200" y="1280"/>
                  </a:lnTo>
                  <a:lnTo>
                    <a:pt x="1200" y="1282"/>
                  </a:lnTo>
                  <a:lnTo>
                    <a:pt x="1200" y="1282"/>
                  </a:lnTo>
                  <a:lnTo>
                    <a:pt x="1200" y="1286"/>
                  </a:lnTo>
                  <a:lnTo>
                    <a:pt x="1202" y="1286"/>
                  </a:lnTo>
                  <a:lnTo>
                    <a:pt x="1202" y="1286"/>
                  </a:lnTo>
                  <a:lnTo>
                    <a:pt x="1204" y="1292"/>
                  </a:lnTo>
                  <a:lnTo>
                    <a:pt x="1204" y="1292"/>
                  </a:lnTo>
                  <a:lnTo>
                    <a:pt x="1208" y="1294"/>
                  </a:lnTo>
                  <a:lnTo>
                    <a:pt x="1208" y="1294"/>
                  </a:lnTo>
                  <a:lnTo>
                    <a:pt x="1208" y="1296"/>
                  </a:lnTo>
                  <a:lnTo>
                    <a:pt x="1208" y="1296"/>
                  </a:lnTo>
                  <a:lnTo>
                    <a:pt x="1210" y="1298"/>
                  </a:lnTo>
                  <a:lnTo>
                    <a:pt x="1210" y="1298"/>
                  </a:lnTo>
                  <a:lnTo>
                    <a:pt x="1210" y="1300"/>
                  </a:lnTo>
                  <a:lnTo>
                    <a:pt x="1210" y="1300"/>
                  </a:lnTo>
                  <a:lnTo>
                    <a:pt x="1210" y="1302"/>
                  </a:lnTo>
                  <a:lnTo>
                    <a:pt x="1210" y="1302"/>
                  </a:lnTo>
                  <a:lnTo>
                    <a:pt x="1212" y="1306"/>
                  </a:lnTo>
                  <a:lnTo>
                    <a:pt x="1212" y="1306"/>
                  </a:lnTo>
                  <a:lnTo>
                    <a:pt x="1210" y="1308"/>
                  </a:lnTo>
                  <a:lnTo>
                    <a:pt x="1210" y="1308"/>
                  </a:lnTo>
                  <a:lnTo>
                    <a:pt x="1210" y="1312"/>
                  </a:lnTo>
                  <a:lnTo>
                    <a:pt x="1210" y="1312"/>
                  </a:lnTo>
                  <a:lnTo>
                    <a:pt x="1212" y="1316"/>
                  </a:lnTo>
                  <a:lnTo>
                    <a:pt x="1212" y="1316"/>
                  </a:lnTo>
                  <a:lnTo>
                    <a:pt x="1212" y="1318"/>
                  </a:lnTo>
                  <a:lnTo>
                    <a:pt x="1212" y="1318"/>
                  </a:lnTo>
                  <a:lnTo>
                    <a:pt x="1214" y="1322"/>
                  </a:lnTo>
                  <a:lnTo>
                    <a:pt x="1214" y="1322"/>
                  </a:lnTo>
                  <a:lnTo>
                    <a:pt x="1214" y="1324"/>
                  </a:lnTo>
                  <a:lnTo>
                    <a:pt x="1214" y="1324"/>
                  </a:lnTo>
                  <a:lnTo>
                    <a:pt x="1216" y="1328"/>
                  </a:lnTo>
                  <a:lnTo>
                    <a:pt x="1218" y="1328"/>
                  </a:lnTo>
                  <a:lnTo>
                    <a:pt x="1218" y="1328"/>
                  </a:lnTo>
                  <a:lnTo>
                    <a:pt x="1220" y="1334"/>
                  </a:lnTo>
                  <a:lnTo>
                    <a:pt x="1220" y="1334"/>
                  </a:lnTo>
                  <a:lnTo>
                    <a:pt x="1220" y="1338"/>
                  </a:lnTo>
                  <a:lnTo>
                    <a:pt x="1220" y="1338"/>
                  </a:lnTo>
                  <a:lnTo>
                    <a:pt x="1220" y="1340"/>
                  </a:lnTo>
                  <a:lnTo>
                    <a:pt x="1220" y="1340"/>
                  </a:lnTo>
                  <a:lnTo>
                    <a:pt x="1220" y="1344"/>
                  </a:lnTo>
                  <a:lnTo>
                    <a:pt x="1220" y="1344"/>
                  </a:lnTo>
                  <a:lnTo>
                    <a:pt x="1220" y="1348"/>
                  </a:lnTo>
                  <a:lnTo>
                    <a:pt x="1220" y="1348"/>
                  </a:lnTo>
                  <a:lnTo>
                    <a:pt x="1224" y="1354"/>
                  </a:lnTo>
                  <a:lnTo>
                    <a:pt x="1224" y="1354"/>
                  </a:lnTo>
                  <a:lnTo>
                    <a:pt x="1226" y="1358"/>
                  </a:lnTo>
                  <a:lnTo>
                    <a:pt x="1226" y="1360"/>
                  </a:lnTo>
                  <a:lnTo>
                    <a:pt x="1226" y="1360"/>
                  </a:lnTo>
                  <a:lnTo>
                    <a:pt x="1228" y="1362"/>
                  </a:lnTo>
                  <a:lnTo>
                    <a:pt x="1228" y="1362"/>
                  </a:lnTo>
                  <a:lnTo>
                    <a:pt x="1230" y="1366"/>
                  </a:lnTo>
                  <a:lnTo>
                    <a:pt x="1230" y="1366"/>
                  </a:lnTo>
                  <a:lnTo>
                    <a:pt x="1232" y="1368"/>
                  </a:lnTo>
                  <a:lnTo>
                    <a:pt x="1232" y="1368"/>
                  </a:lnTo>
                  <a:lnTo>
                    <a:pt x="1234" y="1370"/>
                  </a:lnTo>
                  <a:lnTo>
                    <a:pt x="1234" y="1370"/>
                  </a:lnTo>
                  <a:lnTo>
                    <a:pt x="1234" y="1374"/>
                  </a:lnTo>
                  <a:lnTo>
                    <a:pt x="1234" y="1374"/>
                  </a:lnTo>
                  <a:lnTo>
                    <a:pt x="1236" y="1376"/>
                  </a:lnTo>
                  <a:lnTo>
                    <a:pt x="1236" y="1376"/>
                  </a:lnTo>
                  <a:lnTo>
                    <a:pt x="1238" y="1382"/>
                  </a:lnTo>
                  <a:lnTo>
                    <a:pt x="1238" y="1382"/>
                  </a:lnTo>
                  <a:lnTo>
                    <a:pt x="1238" y="1384"/>
                  </a:lnTo>
                  <a:lnTo>
                    <a:pt x="1238" y="1384"/>
                  </a:lnTo>
                  <a:lnTo>
                    <a:pt x="1236" y="1386"/>
                  </a:lnTo>
                  <a:lnTo>
                    <a:pt x="1236" y="1386"/>
                  </a:lnTo>
                  <a:lnTo>
                    <a:pt x="1238" y="1390"/>
                  </a:lnTo>
                  <a:lnTo>
                    <a:pt x="1238" y="1390"/>
                  </a:lnTo>
                  <a:lnTo>
                    <a:pt x="1240" y="1392"/>
                  </a:lnTo>
                  <a:lnTo>
                    <a:pt x="1240" y="1392"/>
                  </a:lnTo>
                  <a:lnTo>
                    <a:pt x="1240" y="1394"/>
                  </a:lnTo>
                  <a:lnTo>
                    <a:pt x="1240" y="1394"/>
                  </a:lnTo>
                  <a:lnTo>
                    <a:pt x="1240" y="1398"/>
                  </a:lnTo>
                  <a:lnTo>
                    <a:pt x="1240" y="1398"/>
                  </a:lnTo>
                  <a:close/>
                  <a:moveTo>
                    <a:pt x="218" y="3764"/>
                  </a:moveTo>
                  <a:lnTo>
                    <a:pt x="218" y="3764"/>
                  </a:lnTo>
                  <a:lnTo>
                    <a:pt x="216" y="3766"/>
                  </a:lnTo>
                  <a:lnTo>
                    <a:pt x="216" y="3766"/>
                  </a:lnTo>
                  <a:lnTo>
                    <a:pt x="214" y="3766"/>
                  </a:lnTo>
                  <a:lnTo>
                    <a:pt x="214" y="3766"/>
                  </a:lnTo>
                  <a:lnTo>
                    <a:pt x="210" y="3766"/>
                  </a:lnTo>
                  <a:lnTo>
                    <a:pt x="210" y="3766"/>
                  </a:lnTo>
                  <a:lnTo>
                    <a:pt x="206" y="3766"/>
                  </a:lnTo>
                  <a:lnTo>
                    <a:pt x="206" y="3766"/>
                  </a:lnTo>
                  <a:lnTo>
                    <a:pt x="202" y="3768"/>
                  </a:lnTo>
                  <a:lnTo>
                    <a:pt x="202" y="3768"/>
                  </a:lnTo>
                  <a:lnTo>
                    <a:pt x="200" y="3768"/>
                  </a:lnTo>
                  <a:lnTo>
                    <a:pt x="200" y="3768"/>
                  </a:lnTo>
                  <a:lnTo>
                    <a:pt x="194" y="3770"/>
                  </a:lnTo>
                  <a:lnTo>
                    <a:pt x="192" y="3770"/>
                  </a:lnTo>
                  <a:lnTo>
                    <a:pt x="192" y="3770"/>
                  </a:lnTo>
                  <a:lnTo>
                    <a:pt x="190" y="3770"/>
                  </a:lnTo>
                  <a:lnTo>
                    <a:pt x="188" y="3770"/>
                  </a:lnTo>
                  <a:lnTo>
                    <a:pt x="188" y="3770"/>
                  </a:lnTo>
                  <a:lnTo>
                    <a:pt x="186" y="3770"/>
                  </a:lnTo>
                  <a:lnTo>
                    <a:pt x="186" y="3770"/>
                  </a:lnTo>
                  <a:lnTo>
                    <a:pt x="182" y="3768"/>
                  </a:lnTo>
                  <a:lnTo>
                    <a:pt x="182" y="3768"/>
                  </a:lnTo>
                  <a:lnTo>
                    <a:pt x="176" y="3768"/>
                  </a:lnTo>
                  <a:lnTo>
                    <a:pt x="176" y="3768"/>
                  </a:lnTo>
                  <a:lnTo>
                    <a:pt x="172" y="3768"/>
                  </a:lnTo>
                  <a:lnTo>
                    <a:pt x="172" y="3768"/>
                  </a:lnTo>
                  <a:lnTo>
                    <a:pt x="170" y="3770"/>
                  </a:lnTo>
                  <a:lnTo>
                    <a:pt x="170" y="3770"/>
                  </a:lnTo>
                  <a:lnTo>
                    <a:pt x="170" y="3770"/>
                  </a:lnTo>
                  <a:lnTo>
                    <a:pt x="170" y="3770"/>
                  </a:lnTo>
                  <a:lnTo>
                    <a:pt x="166" y="3770"/>
                  </a:lnTo>
                  <a:lnTo>
                    <a:pt x="164" y="3770"/>
                  </a:lnTo>
                  <a:lnTo>
                    <a:pt x="164" y="3770"/>
                  </a:lnTo>
                  <a:lnTo>
                    <a:pt x="160" y="3768"/>
                  </a:lnTo>
                  <a:lnTo>
                    <a:pt x="160" y="3768"/>
                  </a:lnTo>
                  <a:lnTo>
                    <a:pt x="158" y="3768"/>
                  </a:lnTo>
                  <a:lnTo>
                    <a:pt x="158" y="3768"/>
                  </a:lnTo>
                  <a:lnTo>
                    <a:pt x="158" y="3768"/>
                  </a:lnTo>
                  <a:lnTo>
                    <a:pt x="156" y="3770"/>
                  </a:lnTo>
                  <a:lnTo>
                    <a:pt x="156" y="3770"/>
                  </a:lnTo>
                  <a:lnTo>
                    <a:pt x="152" y="3770"/>
                  </a:lnTo>
                  <a:lnTo>
                    <a:pt x="152" y="3770"/>
                  </a:lnTo>
                  <a:lnTo>
                    <a:pt x="152" y="3770"/>
                  </a:lnTo>
                  <a:lnTo>
                    <a:pt x="152" y="3770"/>
                  </a:lnTo>
                  <a:lnTo>
                    <a:pt x="148" y="3768"/>
                  </a:lnTo>
                  <a:lnTo>
                    <a:pt x="148" y="3768"/>
                  </a:lnTo>
                  <a:lnTo>
                    <a:pt x="144" y="3768"/>
                  </a:lnTo>
                  <a:lnTo>
                    <a:pt x="144" y="3768"/>
                  </a:lnTo>
                  <a:lnTo>
                    <a:pt x="142" y="3768"/>
                  </a:lnTo>
                  <a:lnTo>
                    <a:pt x="142" y="3768"/>
                  </a:lnTo>
                  <a:lnTo>
                    <a:pt x="138" y="3768"/>
                  </a:lnTo>
                  <a:lnTo>
                    <a:pt x="138" y="3768"/>
                  </a:lnTo>
                  <a:lnTo>
                    <a:pt x="136" y="3768"/>
                  </a:lnTo>
                  <a:lnTo>
                    <a:pt x="136" y="3768"/>
                  </a:lnTo>
                  <a:lnTo>
                    <a:pt x="130" y="3768"/>
                  </a:lnTo>
                  <a:lnTo>
                    <a:pt x="130" y="3768"/>
                  </a:lnTo>
                  <a:lnTo>
                    <a:pt x="130" y="3768"/>
                  </a:lnTo>
                  <a:lnTo>
                    <a:pt x="130" y="3768"/>
                  </a:lnTo>
                  <a:lnTo>
                    <a:pt x="126" y="3768"/>
                  </a:lnTo>
                  <a:lnTo>
                    <a:pt x="126" y="3768"/>
                  </a:lnTo>
                  <a:lnTo>
                    <a:pt x="124" y="3768"/>
                  </a:lnTo>
                  <a:lnTo>
                    <a:pt x="124" y="3768"/>
                  </a:lnTo>
                  <a:lnTo>
                    <a:pt x="120" y="3768"/>
                  </a:lnTo>
                  <a:lnTo>
                    <a:pt x="120" y="3768"/>
                  </a:lnTo>
                  <a:lnTo>
                    <a:pt x="116" y="3768"/>
                  </a:lnTo>
                  <a:lnTo>
                    <a:pt x="116" y="3768"/>
                  </a:lnTo>
                  <a:lnTo>
                    <a:pt x="116" y="3768"/>
                  </a:lnTo>
                  <a:lnTo>
                    <a:pt x="114" y="3768"/>
                  </a:lnTo>
                  <a:lnTo>
                    <a:pt x="114" y="3768"/>
                  </a:lnTo>
                  <a:lnTo>
                    <a:pt x="112" y="3768"/>
                  </a:lnTo>
                  <a:lnTo>
                    <a:pt x="110" y="3768"/>
                  </a:lnTo>
                  <a:lnTo>
                    <a:pt x="110" y="3768"/>
                  </a:lnTo>
                  <a:lnTo>
                    <a:pt x="108" y="3768"/>
                  </a:lnTo>
                  <a:lnTo>
                    <a:pt x="108" y="3768"/>
                  </a:lnTo>
                  <a:lnTo>
                    <a:pt x="104" y="3770"/>
                  </a:lnTo>
                  <a:lnTo>
                    <a:pt x="104" y="3770"/>
                  </a:lnTo>
                  <a:lnTo>
                    <a:pt x="104" y="3768"/>
                  </a:lnTo>
                  <a:lnTo>
                    <a:pt x="104" y="3768"/>
                  </a:lnTo>
                  <a:lnTo>
                    <a:pt x="100" y="3768"/>
                  </a:lnTo>
                  <a:lnTo>
                    <a:pt x="100" y="3768"/>
                  </a:lnTo>
                  <a:lnTo>
                    <a:pt x="96" y="3770"/>
                  </a:lnTo>
                  <a:lnTo>
                    <a:pt x="96" y="3770"/>
                  </a:lnTo>
                  <a:lnTo>
                    <a:pt x="94" y="3770"/>
                  </a:lnTo>
                  <a:lnTo>
                    <a:pt x="94" y="3770"/>
                  </a:lnTo>
                  <a:lnTo>
                    <a:pt x="92" y="3770"/>
                  </a:lnTo>
                  <a:lnTo>
                    <a:pt x="92" y="3770"/>
                  </a:lnTo>
                  <a:lnTo>
                    <a:pt x="88" y="3770"/>
                  </a:lnTo>
                  <a:lnTo>
                    <a:pt x="88" y="3770"/>
                  </a:lnTo>
                  <a:lnTo>
                    <a:pt x="84" y="3770"/>
                  </a:lnTo>
                  <a:lnTo>
                    <a:pt x="84" y="3770"/>
                  </a:lnTo>
                  <a:lnTo>
                    <a:pt x="84" y="3772"/>
                  </a:lnTo>
                  <a:lnTo>
                    <a:pt x="84" y="3772"/>
                  </a:lnTo>
                  <a:lnTo>
                    <a:pt x="80" y="3770"/>
                  </a:lnTo>
                  <a:lnTo>
                    <a:pt x="80" y="3770"/>
                  </a:lnTo>
                  <a:lnTo>
                    <a:pt x="80" y="3770"/>
                  </a:lnTo>
                  <a:lnTo>
                    <a:pt x="78" y="3770"/>
                  </a:lnTo>
                  <a:lnTo>
                    <a:pt x="78" y="3770"/>
                  </a:lnTo>
                  <a:lnTo>
                    <a:pt x="72" y="3770"/>
                  </a:lnTo>
                  <a:lnTo>
                    <a:pt x="72" y="3770"/>
                  </a:lnTo>
                  <a:lnTo>
                    <a:pt x="68" y="3770"/>
                  </a:lnTo>
                  <a:lnTo>
                    <a:pt x="68" y="3770"/>
                  </a:lnTo>
                  <a:lnTo>
                    <a:pt x="66" y="3770"/>
                  </a:lnTo>
                  <a:lnTo>
                    <a:pt x="66" y="3770"/>
                  </a:lnTo>
                  <a:lnTo>
                    <a:pt x="58" y="3772"/>
                  </a:lnTo>
                  <a:lnTo>
                    <a:pt x="58" y="3772"/>
                  </a:lnTo>
                  <a:lnTo>
                    <a:pt x="52" y="3772"/>
                  </a:lnTo>
                  <a:lnTo>
                    <a:pt x="50" y="3772"/>
                  </a:lnTo>
                  <a:lnTo>
                    <a:pt x="50" y="3772"/>
                  </a:lnTo>
                  <a:lnTo>
                    <a:pt x="46" y="3774"/>
                  </a:lnTo>
                  <a:lnTo>
                    <a:pt x="46" y="3774"/>
                  </a:lnTo>
                  <a:lnTo>
                    <a:pt x="44" y="3774"/>
                  </a:lnTo>
                  <a:lnTo>
                    <a:pt x="44" y="3774"/>
                  </a:lnTo>
                  <a:lnTo>
                    <a:pt x="42" y="3774"/>
                  </a:lnTo>
                  <a:lnTo>
                    <a:pt x="40" y="3772"/>
                  </a:lnTo>
                  <a:lnTo>
                    <a:pt x="38" y="3772"/>
                  </a:lnTo>
                  <a:lnTo>
                    <a:pt x="38" y="3772"/>
                  </a:lnTo>
                  <a:lnTo>
                    <a:pt x="38" y="3772"/>
                  </a:lnTo>
                  <a:lnTo>
                    <a:pt x="38" y="3772"/>
                  </a:lnTo>
                  <a:lnTo>
                    <a:pt x="38" y="3770"/>
                  </a:lnTo>
                  <a:lnTo>
                    <a:pt x="38" y="3770"/>
                  </a:lnTo>
                  <a:lnTo>
                    <a:pt x="40" y="3768"/>
                  </a:lnTo>
                  <a:lnTo>
                    <a:pt x="40" y="3768"/>
                  </a:lnTo>
                  <a:lnTo>
                    <a:pt x="40" y="3764"/>
                  </a:lnTo>
                  <a:lnTo>
                    <a:pt x="40" y="3764"/>
                  </a:lnTo>
                  <a:lnTo>
                    <a:pt x="42" y="3762"/>
                  </a:lnTo>
                  <a:lnTo>
                    <a:pt x="42" y="3762"/>
                  </a:lnTo>
                  <a:lnTo>
                    <a:pt x="44" y="3758"/>
                  </a:lnTo>
                  <a:lnTo>
                    <a:pt x="44" y="3758"/>
                  </a:lnTo>
                  <a:lnTo>
                    <a:pt x="44" y="3754"/>
                  </a:lnTo>
                  <a:lnTo>
                    <a:pt x="44" y="3754"/>
                  </a:lnTo>
                  <a:lnTo>
                    <a:pt x="44" y="3752"/>
                  </a:lnTo>
                  <a:lnTo>
                    <a:pt x="44" y="3752"/>
                  </a:lnTo>
                  <a:lnTo>
                    <a:pt x="46" y="3750"/>
                  </a:lnTo>
                  <a:lnTo>
                    <a:pt x="46" y="3750"/>
                  </a:lnTo>
                  <a:lnTo>
                    <a:pt x="46" y="3746"/>
                  </a:lnTo>
                  <a:lnTo>
                    <a:pt x="46" y="3746"/>
                  </a:lnTo>
                  <a:lnTo>
                    <a:pt x="48" y="3744"/>
                  </a:lnTo>
                  <a:lnTo>
                    <a:pt x="48" y="3744"/>
                  </a:lnTo>
                  <a:lnTo>
                    <a:pt x="50" y="3740"/>
                  </a:lnTo>
                  <a:lnTo>
                    <a:pt x="50" y="3740"/>
                  </a:lnTo>
                  <a:lnTo>
                    <a:pt x="50" y="3736"/>
                  </a:lnTo>
                  <a:lnTo>
                    <a:pt x="50" y="3734"/>
                  </a:lnTo>
                  <a:lnTo>
                    <a:pt x="50" y="3734"/>
                  </a:lnTo>
                  <a:lnTo>
                    <a:pt x="48" y="3730"/>
                  </a:lnTo>
                  <a:lnTo>
                    <a:pt x="48" y="3730"/>
                  </a:lnTo>
                  <a:lnTo>
                    <a:pt x="48" y="3728"/>
                  </a:lnTo>
                  <a:lnTo>
                    <a:pt x="48" y="3728"/>
                  </a:lnTo>
                  <a:lnTo>
                    <a:pt x="50" y="3726"/>
                  </a:lnTo>
                  <a:lnTo>
                    <a:pt x="50" y="3724"/>
                  </a:lnTo>
                  <a:lnTo>
                    <a:pt x="50" y="3724"/>
                  </a:lnTo>
                  <a:lnTo>
                    <a:pt x="50" y="3722"/>
                  </a:lnTo>
                  <a:lnTo>
                    <a:pt x="50" y="3722"/>
                  </a:lnTo>
                  <a:lnTo>
                    <a:pt x="52" y="3720"/>
                  </a:lnTo>
                  <a:lnTo>
                    <a:pt x="52" y="3720"/>
                  </a:lnTo>
                  <a:lnTo>
                    <a:pt x="52" y="3718"/>
                  </a:lnTo>
                  <a:lnTo>
                    <a:pt x="52" y="3718"/>
                  </a:lnTo>
                  <a:lnTo>
                    <a:pt x="54" y="3714"/>
                  </a:lnTo>
                  <a:lnTo>
                    <a:pt x="54" y="3714"/>
                  </a:lnTo>
                  <a:lnTo>
                    <a:pt x="54" y="3710"/>
                  </a:lnTo>
                  <a:lnTo>
                    <a:pt x="54" y="3710"/>
                  </a:lnTo>
                  <a:lnTo>
                    <a:pt x="54" y="3708"/>
                  </a:lnTo>
                  <a:lnTo>
                    <a:pt x="54" y="3708"/>
                  </a:lnTo>
                  <a:lnTo>
                    <a:pt x="54" y="3706"/>
                  </a:lnTo>
                  <a:lnTo>
                    <a:pt x="54" y="3706"/>
                  </a:lnTo>
                  <a:lnTo>
                    <a:pt x="56" y="3702"/>
                  </a:lnTo>
                  <a:lnTo>
                    <a:pt x="56" y="3702"/>
                  </a:lnTo>
                  <a:lnTo>
                    <a:pt x="56" y="3698"/>
                  </a:lnTo>
                  <a:lnTo>
                    <a:pt x="56" y="3698"/>
                  </a:lnTo>
                  <a:lnTo>
                    <a:pt x="56" y="3696"/>
                  </a:lnTo>
                  <a:lnTo>
                    <a:pt x="56" y="3696"/>
                  </a:lnTo>
                  <a:lnTo>
                    <a:pt x="56" y="3696"/>
                  </a:lnTo>
                  <a:lnTo>
                    <a:pt x="56" y="3696"/>
                  </a:lnTo>
                  <a:lnTo>
                    <a:pt x="58" y="3692"/>
                  </a:lnTo>
                  <a:lnTo>
                    <a:pt x="58" y="3692"/>
                  </a:lnTo>
                  <a:lnTo>
                    <a:pt x="58" y="3688"/>
                  </a:lnTo>
                  <a:lnTo>
                    <a:pt x="58" y="3688"/>
                  </a:lnTo>
                  <a:lnTo>
                    <a:pt x="58" y="3686"/>
                  </a:lnTo>
                  <a:lnTo>
                    <a:pt x="58" y="3682"/>
                  </a:lnTo>
                  <a:lnTo>
                    <a:pt x="58" y="3682"/>
                  </a:lnTo>
                  <a:lnTo>
                    <a:pt x="58" y="3678"/>
                  </a:lnTo>
                  <a:lnTo>
                    <a:pt x="58" y="3678"/>
                  </a:lnTo>
                  <a:lnTo>
                    <a:pt x="58" y="3676"/>
                  </a:lnTo>
                  <a:lnTo>
                    <a:pt x="58" y="3676"/>
                  </a:lnTo>
                  <a:lnTo>
                    <a:pt x="60" y="3674"/>
                  </a:lnTo>
                  <a:lnTo>
                    <a:pt x="60" y="3674"/>
                  </a:lnTo>
                  <a:lnTo>
                    <a:pt x="62" y="3670"/>
                  </a:lnTo>
                  <a:lnTo>
                    <a:pt x="62" y="3670"/>
                  </a:lnTo>
                  <a:lnTo>
                    <a:pt x="62" y="3666"/>
                  </a:lnTo>
                  <a:lnTo>
                    <a:pt x="62" y="3666"/>
                  </a:lnTo>
                  <a:lnTo>
                    <a:pt x="62" y="3664"/>
                  </a:lnTo>
                  <a:lnTo>
                    <a:pt x="62" y="3664"/>
                  </a:lnTo>
                  <a:lnTo>
                    <a:pt x="62" y="3662"/>
                  </a:lnTo>
                  <a:lnTo>
                    <a:pt x="62" y="3662"/>
                  </a:lnTo>
                  <a:lnTo>
                    <a:pt x="62" y="3658"/>
                  </a:lnTo>
                  <a:lnTo>
                    <a:pt x="62" y="3658"/>
                  </a:lnTo>
                  <a:lnTo>
                    <a:pt x="64" y="3656"/>
                  </a:lnTo>
                  <a:lnTo>
                    <a:pt x="64" y="3656"/>
                  </a:lnTo>
                  <a:lnTo>
                    <a:pt x="64" y="3654"/>
                  </a:lnTo>
                  <a:lnTo>
                    <a:pt x="64" y="3654"/>
                  </a:lnTo>
                  <a:lnTo>
                    <a:pt x="64" y="3652"/>
                  </a:lnTo>
                  <a:lnTo>
                    <a:pt x="64" y="3652"/>
                  </a:lnTo>
                  <a:lnTo>
                    <a:pt x="66" y="3648"/>
                  </a:lnTo>
                  <a:lnTo>
                    <a:pt x="66" y="3648"/>
                  </a:lnTo>
                  <a:lnTo>
                    <a:pt x="66" y="3644"/>
                  </a:lnTo>
                  <a:lnTo>
                    <a:pt x="66" y="3644"/>
                  </a:lnTo>
                  <a:lnTo>
                    <a:pt x="64" y="3642"/>
                  </a:lnTo>
                  <a:lnTo>
                    <a:pt x="64" y="3642"/>
                  </a:lnTo>
                  <a:lnTo>
                    <a:pt x="66" y="3640"/>
                  </a:lnTo>
                  <a:lnTo>
                    <a:pt x="66" y="3640"/>
                  </a:lnTo>
                  <a:lnTo>
                    <a:pt x="66" y="3636"/>
                  </a:lnTo>
                  <a:lnTo>
                    <a:pt x="68" y="3632"/>
                  </a:lnTo>
                  <a:lnTo>
                    <a:pt x="68" y="3632"/>
                  </a:lnTo>
                  <a:lnTo>
                    <a:pt x="68" y="3628"/>
                  </a:lnTo>
                  <a:lnTo>
                    <a:pt x="68" y="3628"/>
                  </a:lnTo>
                  <a:lnTo>
                    <a:pt x="66" y="3626"/>
                  </a:lnTo>
                  <a:lnTo>
                    <a:pt x="66" y="3626"/>
                  </a:lnTo>
                  <a:lnTo>
                    <a:pt x="68" y="3622"/>
                  </a:lnTo>
                  <a:lnTo>
                    <a:pt x="68" y="3622"/>
                  </a:lnTo>
                  <a:lnTo>
                    <a:pt x="68" y="3620"/>
                  </a:lnTo>
                  <a:lnTo>
                    <a:pt x="68" y="3620"/>
                  </a:lnTo>
                  <a:lnTo>
                    <a:pt x="68" y="3618"/>
                  </a:lnTo>
                  <a:lnTo>
                    <a:pt x="68" y="3618"/>
                  </a:lnTo>
                  <a:lnTo>
                    <a:pt x="70" y="3614"/>
                  </a:lnTo>
                  <a:lnTo>
                    <a:pt x="70" y="3614"/>
                  </a:lnTo>
                  <a:lnTo>
                    <a:pt x="72" y="3610"/>
                  </a:lnTo>
                  <a:lnTo>
                    <a:pt x="72" y="3604"/>
                  </a:lnTo>
                  <a:lnTo>
                    <a:pt x="72" y="3604"/>
                  </a:lnTo>
                  <a:lnTo>
                    <a:pt x="72" y="3600"/>
                  </a:lnTo>
                  <a:lnTo>
                    <a:pt x="72" y="3600"/>
                  </a:lnTo>
                  <a:lnTo>
                    <a:pt x="72" y="3598"/>
                  </a:lnTo>
                  <a:lnTo>
                    <a:pt x="72" y="3598"/>
                  </a:lnTo>
                  <a:lnTo>
                    <a:pt x="74" y="3596"/>
                  </a:lnTo>
                  <a:lnTo>
                    <a:pt x="74" y="3596"/>
                  </a:lnTo>
                  <a:lnTo>
                    <a:pt x="74" y="3592"/>
                  </a:lnTo>
                  <a:lnTo>
                    <a:pt x="74" y="3592"/>
                  </a:lnTo>
                  <a:lnTo>
                    <a:pt x="74" y="3586"/>
                  </a:lnTo>
                  <a:lnTo>
                    <a:pt x="74" y="3586"/>
                  </a:lnTo>
                  <a:lnTo>
                    <a:pt x="76" y="3586"/>
                  </a:lnTo>
                  <a:lnTo>
                    <a:pt x="76" y="3586"/>
                  </a:lnTo>
                  <a:lnTo>
                    <a:pt x="78" y="3580"/>
                  </a:lnTo>
                  <a:lnTo>
                    <a:pt x="78" y="3580"/>
                  </a:lnTo>
                  <a:lnTo>
                    <a:pt x="78" y="3576"/>
                  </a:lnTo>
                  <a:lnTo>
                    <a:pt x="78" y="3576"/>
                  </a:lnTo>
                  <a:lnTo>
                    <a:pt x="78" y="3574"/>
                  </a:lnTo>
                  <a:lnTo>
                    <a:pt x="78" y="3574"/>
                  </a:lnTo>
                  <a:lnTo>
                    <a:pt x="78" y="3572"/>
                  </a:lnTo>
                  <a:lnTo>
                    <a:pt x="78" y="3572"/>
                  </a:lnTo>
                  <a:lnTo>
                    <a:pt x="78" y="3568"/>
                  </a:lnTo>
                  <a:lnTo>
                    <a:pt x="78" y="3568"/>
                  </a:lnTo>
                  <a:lnTo>
                    <a:pt x="80" y="3566"/>
                  </a:lnTo>
                  <a:lnTo>
                    <a:pt x="80" y="3562"/>
                  </a:lnTo>
                  <a:lnTo>
                    <a:pt x="80" y="3562"/>
                  </a:lnTo>
                  <a:lnTo>
                    <a:pt x="80" y="3560"/>
                  </a:lnTo>
                  <a:lnTo>
                    <a:pt x="80" y="3560"/>
                  </a:lnTo>
                  <a:lnTo>
                    <a:pt x="80" y="3556"/>
                  </a:lnTo>
                  <a:lnTo>
                    <a:pt x="80" y="3556"/>
                  </a:lnTo>
                  <a:lnTo>
                    <a:pt x="82" y="3552"/>
                  </a:lnTo>
                  <a:lnTo>
                    <a:pt x="82" y="3550"/>
                  </a:lnTo>
                  <a:lnTo>
                    <a:pt x="82" y="3550"/>
                  </a:lnTo>
                  <a:lnTo>
                    <a:pt x="84" y="3548"/>
                  </a:lnTo>
                  <a:lnTo>
                    <a:pt x="84" y="3548"/>
                  </a:lnTo>
                  <a:lnTo>
                    <a:pt x="84" y="3546"/>
                  </a:lnTo>
                  <a:lnTo>
                    <a:pt x="86" y="3542"/>
                  </a:lnTo>
                  <a:lnTo>
                    <a:pt x="86" y="3542"/>
                  </a:lnTo>
                  <a:lnTo>
                    <a:pt x="86" y="3540"/>
                  </a:lnTo>
                  <a:lnTo>
                    <a:pt x="86" y="3540"/>
                  </a:lnTo>
                  <a:lnTo>
                    <a:pt x="86" y="3536"/>
                  </a:lnTo>
                  <a:lnTo>
                    <a:pt x="86" y="3536"/>
                  </a:lnTo>
                  <a:lnTo>
                    <a:pt x="88" y="3534"/>
                  </a:lnTo>
                  <a:lnTo>
                    <a:pt x="88" y="3534"/>
                  </a:lnTo>
                  <a:lnTo>
                    <a:pt x="88" y="3530"/>
                  </a:lnTo>
                  <a:lnTo>
                    <a:pt x="88" y="3530"/>
                  </a:lnTo>
                  <a:lnTo>
                    <a:pt x="88" y="3528"/>
                  </a:lnTo>
                  <a:lnTo>
                    <a:pt x="88" y="3528"/>
                  </a:lnTo>
                  <a:lnTo>
                    <a:pt x="90" y="3522"/>
                  </a:lnTo>
                  <a:lnTo>
                    <a:pt x="90" y="3522"/>
                  </a:lnTo>
                  <a:lnTo>
                    <a:pt x="90" y="3518"/>
                  </a:lnTo>
                  <a:lnTo>
                    <a:pt x="90" y="3518"/>
                  </a:lnTo>
                  <a:lnTo>
                    <a:pt x="90" y="3516"/>
                  </a:lnTo>
                  <a:lnTo>
                    <a:pt x="90" y="3516"/>
                  </a:lnTo>
                  <a:lnTo>
                    <a:pt x="92" y="3514"/>
                  </a:lnTo>
                  <a:lnTo>
                    <a:pt x="92" y="3514"/>
                  </a:lnTo>
                  <a:lnTo>
                    <a:pt x="92" y="3508"/>
                  </a:lnTo>
                  <a:lnTo>
                    <a:pt x="92" y="3508"/>
                  </a:lnTo>
                  <a:lnTo>
                    <a:pt x="90" y="3506"/>
                  </a:lnTo>
                  <a:lnTo>
                    <a:pt x="90" y="3506"/>
                  </a:lnTo>
                  <a:lnTo>
                    <a:pt x="92" y="3502"/>
                  </a:lnTo>
                  <a:lnTo>
                    <a:pt x="92" y="3500"/>
                  </a:lnTo>
                  <a:lnTo>
                    <a:pt x="92" y="3500"/>
                  </a:lnTo>
                  <a:lnTo>
                    <a:pt x="92" y="3498"/>
                  </a:lnTo>
                  <a:lnTo>
                    <a:pt x="92" y="3498"/>
                  </a:lnTo>
                  <a:lnTo>
                    <a:pt x="94" y="3496"/>
                  </a:lnTo>
                  <a:lnTo>
                    <a:pt x="94" y="3492"/>
                  </a:lnTo>
                  <a:lnTo>
                    <a:pt x="94" y="3490"/>
                  </a:lnTo>
                  <a:lnTo>
                    <a:pt x="94" y="3490"/>
                  </a:lnTo>
                  <a:lnTo>
                    <a:pt x="96" y="3486"/>
                  </a:lnTo>
                  <a:lnTo>
                    <a:pt x="96" y="3486"/>
                  </a:lnTo>
                  <a:lnTo>
                    <a:pt x="96" y="3484"/>
                  </a:lnTo>
                  <a:lnTo>
                    <a:pt x="96" y="3484"/>
                  </a:lnTo>
                  <a:lnTo>
                    <a:pt x="96" y="3482"/>
                  </a:lnTo>
                  <a:lnTo>
                    <a:pt x="96" y="3482"/>
                  </a:lnTo>
                  <a:lnTo>
                    <a:pt x="98" y="3478"/>
                  </a:lnTo>
                  <a:lnTo>
                    <a:pt x="98" y="3478"/>
                  </a:lnTo>
                  <a:lnTo>
                    <a:pt x="98" y="3476"/>
                  </a:lnTo>
                  <a:lnTo>
                    <a:pt x="98" y="3476"/>
                  </a:lnTo>
                  <a:lnTo>
                    <a:pt x="98" y="3472"/>
                  </a:lnTo>
                  <a:lnTo>
                    <a:pt x="98" y="3472"/>
                  </a:lnTo>
                  <a:lnTo>
                    <a:pt x="100" y="3470"/>
                  </a:lnTo>
                  <a:lnTo>
                    <a:pt x="100" y="3470"/>
                  </a:lnTo>
                  <a:lnTo>
                    <a:pt x="100" y="3468"/>
                  </a:lnTo>
                  <a:lnTo>
                    <a:pt x="100" y="3468"/>
                  </a:lnTo>
                  <a:lnTo>
                    <a:pt x="102" y="3464"/>
                  </a:lnTo>
                  <a:lnTo>
                    <a:pt x="102" y="3464"/>
                  </a:lnTo>
                  <a:lnTo>
                    <a:pt x="104" y="3458"/>
                  </a:lnTo>
                  <a:lnTo>
                    <a:pt x="104" y="3458"/>
                  </a:lnTo>
                  <a:lnTo>
                    <a:pt x="104" y="3458"/>
                  </a:lnTo>
                  <a:lnTo>
                    <a:pt x="104" y="3458"/>
                  </a:lnTo>
                  <a:lnTo>
                    <a:pt x="106" y="3454"/>
                  </a:lnTo>
                  <a:lnTo>
                    <a:pt x="106" y="3454"/>
                  </a:lnTo>
                  <a:lnTo>
                    <a:pt x="106" y="3450"/>
                  </a:lnTo>
                  <a:lnTo>
                    <a:pt x="106" y="3450"/>
                  </a:lnTo>
                  <a:lnTo>
                    <a:pt x="106" y="3448"/>
                  </a:lnTo>
                  <a:lnTo>
                    <a:pt x="106" y="3448"/>
                  </a:lnTo>
                  <a:lnTo>
                    <a:pt x="106" y="3444"/>
                  </a:lnTo>
                  <a:lnTo>
                    <a:pt x="106" y="3436"/>
                  </a:lnTo>
                  <a:lnTo>
                    <a:pt x="106" y="3436"/>
                  </a:lnTo>
                  <a:lnTo>
                    <a:pt x="108" y="3434"/>
                  </a:lnTo>
                  <a:lnTo>
                    <a:pt x="108" y="3434"/>
                  </a:lnTo>
                  <a:lnTo>
                    <a:pt x="108" y="3432"/>
                  </a:lnTo>
                  <a:lnTo>
                    <a:pt x="108" y="3432"/>
                  </a:lnTo>
                  <a:lnTo>
                    <a:pt x="108" y="3426"/>
                  </a:lnTo>
                  <a:lnTo>
                    <a:pt x="108" y="3426"/>
                  </a:lnTo>
                  <a:lnTo>
                    <a:pt x="110" y="3422"/>
                  </a:lnTo>
                  <a:lnTo>
                    <a:pt x="110" y="3422"/>
                  </a:lnTo>
                  <a:lnTo>
                    <a:pt x="112" y="3420"/>
                  </a:lnTo>
                  <a:lnTo>
                    <a:pt x="112" y="3420"/>
                  </a:lnTo>
                  <a:lnTo>
                    <a:pt x="114" y="3418"/>
                  </a:lnTo>
                  <a:lnTo>
                    <a:pt x="114" y="3418"/>
                  </a:lnTo>
                  <a:lnTo>
                    <a:pt x="116" y="3410"/>
                  </a:lnTo>
                  <a:lnTo>
                    <a:pt x="116" y="3410"/>
                  </a:lnTo>
                  <a:lnTo>
                    <a:pt x="116" y="3404"/>
                  </a:lnTo>
                  <a:lnTo>
                    <a:pt x="116" y="3404"/>
                  </a:lnTo>
                  <a:lnTo>
                    <a:pt x="116" y="3400"/>
                  </a:lnTo>
                  <a:lnTo>
                    <a:pt x="116" y="3400"/>
                  </a:lnTo>
                  <a:lnTo>
                    <a:pt x="116" y="3398"/>
                  </a:lnTo>
                  <a:lnTo>
                    <a:pt x="116" y="3398"/>
                  </a:lnTo>
                  <a:lnTo>
                    <a:pt x="116" y="3394"/>
                  </a:lnTo>
                  <a:lnTo>
                    <a:pt x="116" y="3394"/>
                  </a:lnTo>
                  <a:lnTo>
                    <a:pt x="116" y="3392"/>
                  </a:lnTo>
                  <a:lnTo>
                    <a:pt x="116" y="3392"/>
                  </a:lnTo>
                  <a:lnTo>
                    <a:pt x="116" y="3390"/>
                  </a:lnTo>
                  <a:lnTo>
                    <a:pt x="116" y="3390"/>
                  </a:lnTo>
                  <a:lnTo>
                    <a:pt x="118" y="3386"/>
                  </a:lnTo>
                  <a:lnTo>
                    <a:pt x="118" y="3386"/>
                  </a:lnTo>
                  <a:lnTo>
                    <a:pt x="118" y="3380"/>
                  </a:lnTo>
                  <a:lnTo>
                    <a:pt x="118" y="3380"/>
                  </a:lnTo>
                  <a:lnTo>
                    <a:pt x="118" y="3378"/>
                  </a:lnTo>
                  <a:lnTo>
                    <a:pt x="118" y="3378"/>
                  </a:lnTo>
                  <a:lnTo>
                    <a:pt x="120" y="3376"/>
                  </a:lnTo>
                  <a:lnTo>
                    <a:pt x="120" y="3376"/>
                  </a:lnTo>
                  <a:lnTo>
                    <a:pt x="120" y="3372"/>
                  </a:lnTo>
                  <a:lnTo>
                    <a:pt x="120" y="3372"/>
                  </a:lnTo>
                  <a:lnTo>
                    <a:pt x="120" y="3370"/>
                  </a:lnTo>
                  <a:lnTo>
                    <a:pt x="120" y="3370"/>
                  </a:lnTo>
                  <a:lnTo>
                    <a:pt x="122" y="3368"/>
                  </a:lnTo>
                  <a:lnTo>
                    <a:pt x="122" y="3368"/>
                  </a:lnTo>
                  <a:lnTo>
                    <a:pt x="124" y="3364"/>
                  </a:lnTo>
                  <a:lnTo>
                    <a:pt x="124" y="3364"/>
                  </a:lnTo>
                  <a:lnTo>
                    <a:pt x="124" y="3360"/>
                  </a:lnTo>
                  <a:lnTo>
                    <a:pt x="124" y="3360"/>
                  </a:lnTo>
                  <a:lnTo>
                    <a:pt x="124" y="3360"/>
                  </a:lnTo>
                  <a:lnTo>
                    <a:pt x="124" y="3360"/>
                  </a:lnTo>
                  <a:lnTo>
                    <a:pt x="124" y="3356"/>
                  </a:lnTo>
                  <a:lnTo>
                    <a:pt x="124" y="3356"/>
                  </a:lnTo>
                  <a:lnTo>
                    <a:pt x="126" y="3354"/>
                  </a:lnTo>
                  <a:lnTo>
                    <a:pt x="126" y="3354"/>
                  </a:lnTo>
                  <a:lnTo>
                    <a:pt x="124" y="3348"/>
                  </a:lnTo>
                  <a:lnTo>
                    <a:pt x="124" y="3348"/>
                  </a:lnTo>
                  <a:lnTo>
                    <a:pt x="126" y="3344"/>
                  </a:lnTo>
                  <a:lnTo>
                    <a:pt x="126" y="3344"/>
                  </a:lnTo>
                  <a:lnTo>
                    <a:pt x="126" y="3342"/>
                  </a:lnTo>
                  <a:lnTo>
                    <a:pt x="126" y="3342"/>
                  </a:lnTo>
                  <a:lnTo>
                    <a:pt x="126" y="3338"/>
                  </a:lnTo>
                  <a:lnTo>
                    <a:pt x="126" y="3338"/>
                  </a:lnTo>
                  <a:lnTo>
                    <a:pt x="126" y="3336"/>
                  </a:lnTo>
                  <a:lnTo>
                    <a:pt x="126" y="3336"/>
                  </a:lnTo>
                  <a:lnTo>
                    <a:pt x="128" y="3332"/>
                  </a:lnTo>
                  <a:lnTo>
                    <a:pt x="128" y="3332"/>
                  </a:lnTo>
                  <a:lnTo>
                    <a:pt x="128" y="3330"/>
                  </a:lnTo>
                  <a:lnTo>
                    <a:pt x="128" y="3330"/>
                  </a:lnTo>
                  <a:lnTo>
                    <a:pt x="128" y="3328"/>
                  </a:lnTo>
                  <a:lnTo>
                    <a:pt x="128" y="3328"/>
                  </a:lnTo>
                  <a:lnTo>
                    <a:pt x="130" y="3324"/>
                  </a:lnTo>
                  <a:lnTo>
                    <a:pt x="130" y="3324"/>
                  </a:lnTo>
                  <a:lnTo>
                    <a:pt x="130" y="3322"/>
                  </a:lnTo>
                  <a:lnTo>
                    <a:pt x="130" y="3322"/>
                  </a:lnTo>
                  <a:lnTo>
                    <a:pt x="130" y="3320"/>
                  </a:lnTo>
                  <a:lnTo>
                    <a:pt x="130" y="3320"/>
                  </a:lnTo>
                  <a:lnTo>
                    <a:pt x="132" y="3318"/>
                  </a:lnTo>
                  <a:lnTo>
                    <a:pt x="132" y="3318"/>
                  </a:lnTo>
                  <a:lnTo>
                    <a:pt x="134" y="3314"/>
                  </a:lnTo>
                  <a:lnTo>
                    <a:pt x="134" y="3310"/>
                  </a:lnTo>
                  <a:lnTo>
                    <a:pt x="134" y="3310"/>
                  </a:lnTo>
                  <a:lnTo>
                    <a:pt x="134" y="3310"/>
                  </a:lnTo>
                  <a:lnTo>
                    <a:pt x="132" y="3306"/>
                  </a:lnTo>
                  <a:lnTo>
                    <a:pt x="132" y="3306"/>
                  </a:lnTo>
                  <a:lnTo>
                    <a:pt x="132" y="3304"/>
                  </a:lnTo>
                  <a:lnTo>
                    <a:pt x="132" y="3304"/>
                  </a:lnTo>
                  <a:lnTo>
                    <a:pt x="132" y="3302"/>
                  </a:lnTo>
                  <a:lnTo>
                    <a:pt x="132" y="3302"/>
                  </a:lnTo>
                  <a:lnTo>
                    <a:pt x="132" y="3300"/>
                  </a:lnTo>
                  <a:lnTo>
                    <a:pt x="132" y="3300"/>
                  </a:lnTo>
                  <a:lnTo>
                    <a:pt x="136" y="3294"/>
                  </a:lnTo>
                  <a:lnTo>
                    <a:pt x="136" y="3294"/>
                  </a:lnTo>
                  <a:lnTo>
                    <a:pt x="138" y="3292"/>
                  </a:lnTo>
                  <a:lnTo>
                    <a:pt x="138" y="3292"/>
                  </a:lnTo>
                  <a:lnTo>
                    <a:pt x="140" y="3288"/>
                  </a:lnTo>
                  <a:lnTo>
                    <a:pt x="140" y="3288"/>
                  </a:lnTo>
                  <a:lnTo>
                    <a:pt x="140" y="3282"/>
                  </a:lnTo>
                  <a:lnTo>
                    <a:pt x="140" y="3282"/>
                  </a:lnTo>
                  <a:lnTo>
                    <a:pt x="140" y="3282"/>
                  </a:lnTo>
                  <a:lnTo>
                    <a:pt x="138" y="3276"/>
                  </a:lnTo>
                  <a:lnTo>
                    <a:pt x="138" y="3276"/>
                  </a:lnTo>
                  <a:lnTo>
                    <a:pt x="138" y="3276"/>
                  </a:lnTo>
                  <a:lnTo>
                    <a:pt x="138" y="3270"/>
                  </a:lnTo>
                  <a:lnTo>
                    <a:pt x="138" y="3270"/>
                  </a:lnTo>
                  <a:lnTo>
                    <a:pt x="138" y="3268"/>
                  </a:lnTo>
                  <a:lnTo>
                    <a:pt x="138" y="3268"/>
                  </a:lnTo>
                  <a:lnTo>
                    <a:pt x="136" y="3266"/>
                  </a:lnTo>
                  <a:lnTo>
                    <a:pt x="136" y="3266"/>
                  </a:lnTo>
                  <a:lnTo>
                    <a:pt x="138" y="3264"/>
                  </a:lnTo>
                  <a:lnTo>
                    <a:pt x="138" y="3264"/>
                  </a:lnTo>
                  <a:lnTo>
                    <a:pt x="140" y="3260"/>
                  </a:lnTo>
                  <a:lnTo>
                    <a:pt x="140" y="3260"/>
                  </a:lnTo>
                  <a:lnTo>
                    <a:pt x="140" y="3258"/>
                  </a:lnTo>
                  <a:lnTo>
                    <a:pt x="140" y="3258"/>
                  </a:lnTo>
                  <a:lnTo>
                    <a:pt x="140" y="3254"/>
                  </a:lnTo>
                  <a:lnTo>
                    <a:pt x="140" y="3254"/>
                  </a:lnTo>
                  <a:lnTo>
                    <a:pt x="140" y="3254"/>
                  </a:lnTo>
                  <a:lnTo>
                    <a:pt x="140" y="3254"/>
                  </a:lnTo>
                  <a:lnTo>
                    <a:pt x="144" y="3250"/>
                  </a:lnTo>
                  <a:lnTo>
                    <a:pt x="144" y="3250"/>
                  </a:lnTo>
                  <a:lnTo>
                    <a:pt x="144" y="3246"/>
                  </a:lnTo>
                  <a:lnTo>
                    <a:pt x="144" y="3246"/>
                  </a:lnTo>
                  <a:lnTo>
                    <a:pt x="144" y="3244"/>
                  </a:lnTo>
                  <a:lnTo>
                    <a:pt x="144" y="3244"/>
                  </a:lnTo>
                  <a:lnTo>
                    <a:pt x="144" y="3242"/>
                  </a:lnTo>
                  <a:lnTo>
                    <a:pt x="144" y="3242"/>
                  </a:lnTo>
                  <a:lnTo>
                    <a:pt x="146" y="3238"/>
                  </a:lnTo>
                  <a:lnTo>
                    <a:pt x="146" y="3238"/>
                  </a:lnTo>
                  <a:lnTo>
                    <a:pt x="146" y="3236"/>
                  </a:lnTo>
                  <a:lnTo>
                    <a:pt x="146" y="3236"/>
                  </a:lnTo>
                  <a:lnTo>
                    <a:pt x="148" y="3234"/>
                  </a:lnTo>
                  <a:lnTo>
                    <a:pt x="148" y="3234"/>
                  </a:lnTo>
                  <a:lnTo>
                    <a:pt x="148" y="3230"/>
                  </a:lnTo>
                  <a:lnTo>
                    <a:pt x="148" y="3230"/>
                  </a:lnTo>
                  <a:lnTo>
                    <a:pt x="148" y="3228"/>
                  </a:lnTo>
                  <a:lnTo>
                    <a:pt x="148" y="3228"/>
                  </a:lnTo>
                  <a:lnTo>
                    <a:pt x="150" y="3226"/>
                  </a:lnTo>
                  <a:lnTo>
                    <a:pt x="150" y="3226"/>
                  </a:lnTo>
                  <a:lnTo>
                    <a:pt x="152" y="3224"/>
                  </a:lnTo>
                  <a:lnTo>
                    <a:pt x="152" y="3224"/>
                  </a:lnTo>
                  <a:lnTo>
                    <a:pt x="154" y="3220"/>
                  </a:lnTo>
                  <a:lnTo>
                    <a:pt x="154" y="3220"/>
                  </a:lnTo>
                  <a:lnTo>
                    <a:pt x="154" y="3218"/>
                  </a:lnTo>
                  <a:lnTo>
                    <a:pt x="154" y="3218"/>
                  </a:lnTo>
                  <a:lnTo>
                    <a:pt x="156" y="3212"/>
                  </a:lnTo>
                  <a:lnTo>
                    <a:pt x="156" y="3212"/>
                  </a:lnTo>
                  <a:lnTo>
                    <a:pt x="156" y="3210"/>
                  </a:lnTo>
                  <a:lnTo>
                    <a:pt x="156" y="3210"/>
                  </a:lnTo>
                  <a:lnTo>
                    <a:pt x="156" y="3206"/>
                  </a:lnTo>
                  <a:lnTo>
                    <a:pt x="156" y="3206"/>
                  </a:lnTo>
                  <a:lnTo>
                    <a:pt x="154" y="3200"/>
                  </a:lnTo>
                  <a:lnTo>
                    <a:pt x="154" y="3200"/>
                  </a:lnTo>
                  <a:lnTo>
                    <a:pt x="154" y="3200"/>
                  </a:lnTo>
                  <a:lnTo>
                    <a:pt x="154" y="3200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154" y="3192"/>
                  </a:lnTo>
                  <a:lnTo>
                    <a:pt x="154" y="3192"/>
                  </a:lnTo>
                  <a:lnTo>
                    <a:pt x="152" y="3188"/>
                  </a:lnTo>
                  <a:lnTo>
                    <a:pt x="152" y="3188"/>
                  </a:lnTo>
                  <a:lnTo>
                    <a:pt x="152" y="3184"/>
                  </a:lnTo>
                  <a:lnTo>
                    <a:pt x="152" y="3184"/>
                  </a:lnTo>
                  <a:lnTo>
                    <a:pt x="154" y="3184"/>
                  </a:lnTo>
                  <a:lnTo>
                    <a:pt x="154" y="3184"/>
                  </a:lnTo>
                  <a:lnTo>
                    <a:pt x="156" y="3180"/>
                  </a:lnTo>
                  <a:lnTo>
                    <a:pt x="156" y="3180"/>
                  </a:lnTo>
                  <a:lnTo>
                    <a:pt x="158" y="3178"/>
                  </a:lnTo>
                  <a:lnTo>
                    <a:pt x="158" y="3178"/>
                  </a:lnTo>
                  <a:lnTo>
                    <a:pt x="158" y="3176"/>
                  </a:lnTo>
                  <a:lnTo>
                    <a:pt x="158" y="3176"/>
                  </a:lnTo>
                  <a:lnTo>
                    <a:pt x="160" y="3172"/>
                  </a:lnTo>
                  <a:lnTo>
                    <a:pt x="160" y="3172"/>
                  </a:lnTo>
                  <a:lnTo>
                    <a:pt x="160" y="3170"/>
                  </a:lnTo>
                  <a:lnTo>
                    <a:pt x="160" y="3170"/>
                  </a:lnTo>
                  <a:lnTo>
                    <a:pt x="162" y="3166"/>
                  </a:lnTo>
                  <a:lnTo>
                    <a:pt x="162" y="3166"/>
                  </a:lnTo>
                  <a:lnTo>
                    <a:pt x="164" y="3160"/>
                  </a:lnTo>
                  <a:lnTo>
                    <a:pt x="164" y="3158"/>
                  </a:lnTo>
                  <a:lnTo>
                    <a:pt x="164" y="3158"/>
                  </a:lnTo>
                  <a:lnTo>
                    <a:pt x="164" y="3154"/>
                  </a:lnTo>
                  <a:lnTo>
                    <a:pt x="164" y="3154"/>
                  </a:lnTo>
                  <a:lnTo>
                    <a:pt x="164" y="3152"/>
                  </a:lnTo>
                  <a:lnTo>
                    <a:pt x="164" y="3152"/>
                  </a:lnTo>
                  <a:lnTo>
                    <a:pt x="166" y="3148"/>
                  </a:lnTo>
                  <a:lnTo>
                    <a:pt x="166" y="3148"/>
                  </a:lnTo>
                  <a:lnTo>
                    <a:pt x="166" y="3144"/>
                  </a:lnTo>
                  <a:lnTo>
                    <a:pt x="166" y="3144"/>
                  </a:lnTo>
                  <a:lnTo>
                    <a:pt x="164" y="3142"/>
                  </a:lnTo>
                  <a:lnTo>
                    <a:pt x="164" y="3142"/>
                  </a:lnTo>
                  <a:lnTo>
                    <a:pt x="166" y="3140"/>
                  </a:lnTo>
                  <a:lnTo>
                    <a:pt x="166" y="3140"/>
                  </a:lnTo>
                  <a:lnTo>
                    <a:pt x="166" y="3136"/>
                  </a:lnTo>
                  <a:lnTo>
                    <a:pt x="166" y="3136"/>
                  </a:lnTo>
                  <a:lnTo>
                    <a:pt x="168" y="3134"/>
                  </a:lnTo>
                  <a:lnTo>
                    <a:pt x="168" y="3134"/>
                  </a:lnTo>
                  <a:lnTo>
                    <a:pt x="168" y="3130"/>
                  </a:lnTo>
                  <a:lnTo>
                    <a:pt x="168" y="3130"/>
                  </a:lnTo>
                  <a:lnTo>
                    <a:pt x="168" y="3124"/>
                  </a:lnTo>
                  <a:lnTo>
                    <a:pt x="168" y="3124"/>
                  </a:lnTo>
                  <a:lnTo>
                    <a:pt x="170" y="3122"/>
                  </a:lnTo>
                  <a:lnTo>
                    <a:pt x="170" y="3122"/>
                  </a:lnTo>
                  <a:lnTo>
                    <a:pt x="172" y="3118"/>
                  </a:lnTo>
                  <a:lnTo>
                    <a:pt x="172" y="3118"/>
                  </a:lnTo>
                  <a:lnTo>
                    <a:pt x="172" y="3116"/>
                  </a:lnTo>
                  <a:lnTo>
                    <a:pt x="172" y="3116"/>
                  </a:lnTo>
                  <a:lnTo>
                    <a:pt x="172" y="3112"/>
                  </a:lnTo>
                  <a:lnTo>
                    <a:pt x="172" y="3112"/>
                  </a:lnTo>
                  <a:lnTo>
                    <a:pt x="172" y="3110"/>
                  </a:lnTo>
                  <a:lnTo>
                    <a:pt x="172" y="3110"/>
                  </a:lnTo>
                  <a:lnTo>
                    <a:pt x="172" y="3108"/>
                  </a:lnTo>
                  <a:lnTo>
                    <a:pt x="172" y="3108"/>
                  </a:lnTo>
                  <a:lnTo>
                    <a:pt x="174" y="3106"/>
                  </a:lnTo>
                  <a:lnTo>
                    <a:pt x="174" y="3106"/>
                  </a:lnTo>
                  <a:lnTo>
                    <a:pt x="176" y="3102"/>
                  </a:lnTo>
                  <a:lnTo>
                    <a:pt x="176" y="3102"/>
                  </a:lnTo>
                  <a:lnTo>
                    <a:pt x="176" y="3100"/>
                  </a:lnTo>
                  <a:lnTo>
                    <a:pt x="176" y="3100"/>
                  </a:lnTo>
                  <a:lnTo>
                    <a:pt x="178" y="3098"/>
                  </a:lnTo>
                  <a:lnTo>
                    <a:pt x="178" y="3098"/>
                  </a:lnTo>
                  <a:lnTo>
                    <a:pt x="178" y="3094"/>
                  </a:lnTo>
                  <a:lnTo>
                    <a:pt x="178" y="3094"/>
                  </a:lnTo>
                  <a:lnTo>
                    <a:pt x="178" y="3090"/>
                  </a:lnTo>
                  <a:lnTo>
                    <a:pt x="178" y="3090"/>
                  </a:lnTo>
                  <a:lnTo>
                    <a:pt x="178" y="3090"/>
                  </a:lnTo>
                  <a:lnTo>
                    <a:pt x="178" y="3090"/>
                  </a:lnTo>
                  <a:lnTo>
                    <a:pt x="180" y="3086"/>
                  </a:lnTo>
                  <a:lnTo>
                    <a:pt x="180" y="3086"/>
                  </a:lnTo>
                  <a:lnTo>
                    <a:pt x="182" y="3084"/>
                  </a:lnTo>
                  <a:lnTo>
                    <a:pt x="182" y="3084"/>
                  </a:lnTo>
                  <a:lnTo>
                    <a:pt x="182" y="3080"/>
                  </a:lnTo>
                  <a:lnTo>
                    <a:pt x="182" y="3080"/>
                  </a:lnTo>
                  <a:lnTo>
                    <a:pt x="182" y="3076"/>
                  </a:lnTo>
                  <a:lnTo>
                    <a:pt x="182" y="3076"/>
                  </a:lnTo>
                  <a:lnTo>
                    <a:pt x="182" y="3074"/>
                  </a:lnTo>
                  <a:lnTo>
                    <a:pt x="182" y="3074"/>
                  </a:lnTo>
                  <a:lnTo>
                    <a:pt x="182" y="3070"/>
                  </a:lnTo>
                  <a:lnTo>
                    <a:pt x="182" y="3068"/>
                  </a:lnTo>
                  <a:lnTo>
                    <a:pt x="182" y="3068"/>
                  </a:lnTo>
                  <a:lnTo>
                    <a:pt x="180" y="3062"/>
                  </a:lnTo>
                  <a:lnTo>
                    <a:pt x="180" y="3062"/>
                  </a:lnTo>
                  <a:lnTo>
                    <a:pt x="180" y="3060"/>
                  </a:lnTo>
                  <a:lnTo>
                    <a:pt x="180" y="3058"/>
                  </a:lnTo>
                  <a:lnTo>
                    <a:pt x="180" y="3058"/>
                  </a:lnTo>
                  <a:lnTo>
                    <a:pt x="182" y="3056"/>
                  </a:lnTo>
                  <a:lnTo>
                    <a:pt x="182" y="3056"/>
                  </a:lnTo>
                  <a:lnTo>
                    <a:pt x="182" y="3054"/>
                  </a:lnTo>
                  <a:lnTo>
                    <a:pt x="182" y="3052"/>
                  </a:lnTo>
                  <a:lnTo>
                    <a:pt x="182" y="3052"/>
                  </a:lnTo>
                  <a:lnTo>
                    <a:pt x="182" y="3048"/>
                  </a:lnTo>
                  <a:lnTo>
                    <a:pt x="182" y="3048"/>
                  </a:lnTo>
                  <a:lnTo>
                    <a:pt x="184" y="3046"/>
                  </a:lnTo>
                  <a:lnTo>
                    <a:pt x="184" y="3046"/>
                  </a:lnTo>
                  <a:lnTo>
                    <a:pt x="184" y="3044"/>
                  </a:lnTo>
                  <a:lnTo>
                    <a:pt x="184" y="3042"/>
                  </a:lnTo>
                  <a:lnTo>
                    <a:pt x="184" y="3042"/>
                  </a:lnTo>
                  <a:lnTo>
                    <a:pt x="186" y="3040"/>
                  </a:lnTo>
                  <a:lnTo>
                    <a:pt x="186" y="3040"/>
                  </a:lnTo>
                  <a:lnTo>
                    <a:pt x="186" y="3038"/>
                  </a:lnTo>
                  <a:lnTo>
                    <a:pt x="186" y="3038"/>
                  </a:lnTo>
                  <a:lnTo>
                    <a:pt x="190" y="3034"/>
                  </a:lnTo>
                  <a:lnTo>
                    <a:pt x="190" y="3034"/>
                  </a:lnTo>
                  <a:lnTo>
                    <a:pt x="190" y="3034"/>
                  </a:lnTo>
                  <a:lnTo>
                    <a:pt x="190" y="3034"/>
                  </a:lnTo>
                  <a:lnTo>
                    <a:pt x="192" y="3030"/>
                  </a:lnTo>
                  <a:lnTo>
                    <a:pt x="192" y="3030"/>
                  </a:lnTo>
                  <a:lnTo>
                    <a:pt x="194" y="3024"/>
                  </a:lnTo>
                  <a:lnTo>
                    <a:pt x="194" y="3024"/>
                  </a:lnTo>
                  <a:lnTo>
                    <a:pt x="194" y="3020"/>
                  </a:lnTo>
                  <a:lnTo>
                    <a:pt x="194" y="3020"/>
                  </a:lnTo>
                  <a:lnTo>
                    <a:pt x="192" y="3018"/>
                  </a:lnTo>
                  <a:lnTo>
                    <a:pt x="192" y="3018"/>
                  </a:lnTo>
                  <a:lnTo>
                    <a:pt x="192" y="3014"/>
                  </a:lnTo>
                  <a:lnTo>
                    <a:pt x="192" y="3014"/>
                  </a:lnTo>
                  <a:lnTo>
                    <a:pt x="194" y="3004"/>
                  </a:lnTo>
                  <a:lnTo>
                    <a:pt x="194" y="3002"/>
                  </a:lnTo>
                  <a:lnTo>
                    <a:pt x="194" y="3002"/>
                  </a:lnTo>
                  <a:lnTo>
                    <a:pt x="196" y="2998"/>
                  </a:lnTo>
                  <a:lnTo>
                    <a:pt x="196" y="2998"/>
                  </a:lnTo>
                  <a:lnTo>
                    <a:pt x="196" y="2994"/>
                  </a:lnTo>
                  <a:lnTo>
                    <a:pt x="196" y="2992"/>
                  </a:lnTo>
                  <a:lnTo>
                    <a:pt x="196" y="2992"/>
                  </a:lnTo>
                  <a:lnTo>
                    <a:pt x="194" y="2986"/>
                  </a:lnTo>
                  <a:lnTo>
                    <a:pt x="194" y="2986"/>
                  </a:lnTo>
                  <a:lnTo>
                    <a:pt x="196" y="2982"/>
                  </a:lnTo>
                  <a:lnTo>
                    <a:pt x="196" y="2982"/>
                  </a:lnTo>
                  <a:lnTo>
                    <a:pt x="196" y="2980"/>
                  </a:lnTo>
                  <a:lnTo>
                    <a:pt x="196" y="2980"/>
                  </a:lnTo>
                  <a:lnTo>
                    <a:pt x="198" y="2976"/>
                  </a:lnTo>
                  <a:lnTo>
                    <a:pt x="198" y="2976"/>
                  </a:lnTo>
                  <a:lnTo>
                    <a:pt x="198" y="2972"/>
                  </a:lnTo>
                  <a:lnTo>
                    <a:pt x="198" y="2972"/>
                  </a:lnTo>
                  <a:lnTo>
                    <a:pt x="200" y="2970"/>
                  </a:lnTo>
                  <a:lnTo>
                    <a:pt x="200" y="2970"/>
                  </a:lnTo>
                  <a:lnTo>
                    <a:pt x="202" y="2966"/>
                  </a:lnTo>
                  <a:lnTo>
                    <a:pt x="202" y="2966"/>
                  </a:lnTo>
                  <a:lnTo>
                    <a:pt x="202" y="2962"/>
                  </a:lnTo>
                  <a:lnTo>
                    <a:pt x="202" y="2962"/>
                  </a:lnTo>
                  <a:lnTo>
                    <a:pt x="204" y="2960"/>
                  </a:lnTo>
                  <a:lnTo>
                    <a:pt x="204" y="2960"/>
                  </a:lnTo>
                  <a:lnTo>
                    <a:pt x="204" y="2954"/>
                  </a:lnTo>
                  <a:lnTo>
                    <a:pt x="204" y="2954"/>
                  </a:lnTo>
                  <a:lnTo>
                    <a:pt x="204" y="2952"/>
                  </a:lnTo>
                  <a:lnTo>
                    <a:pt x="204" y="2952"/>
                  </a:lnTo>
                  <a:lnTo>
                    <a:pt x="204" y="2950"/>
                  </a:lnTo>
                  <a:lnTo>
                    <a:pt x="204" y="2950"/>
                  </a:lnTo>
                  <a:lnTo>
                    <a:pt x="204" y="2946"/>
                  </a:lnTo>
                  <a:lnTo>
                    <a:pt x="204" y="2946"/>
                  </a:lnTo>
                  <a:lnTo>
                    <a:pt x="204" y="2944"/>
                  </a:lnTo>
                  <a:lnTo>
                    <a:pt x="204" y="2944"/>
                  </a:lnTo>
                  <a:lnTo>
                    <a:pt x="204" y="2942"/>
                  </a:lnTo>
                  <a:lnTo>
                    <a:pt x="204" y="2942"/>
                  </a:lnTo>
                  <a:lnTo>
                    <a:pt x="206" y="2940"/>
                  </a:lnTo>
                  <a:lnTo>
                    <a:pt x="206" y="2940"/>
                  </a:lnTo>
                  <a:lnTo>
                    <a:pt x="208" y="2936"/>
                  </a:lnTo>
                  <a:lnTo>
                    <a:pt x="208" y="2936"/>
                  </a:lnTo>
                  <a:lnTo>
                    <a:pt x="208" y="2932"/>
                  </a:lnTo>
                  <a:lnTo>
                    <a:pt x="208" y="2932"/>
                  </a:lnTo>
                  <a:lnTo>
                    <a:pt x="208" y="2930"/>
                  </a:lnTo>
                  <a:lnTo>
                    <a:pt x="208" y="2930"/>
                  </a:lnTo>
                  <a:lnTo>
                    <a:pt x="208" y="2928"/>
                  </a:lnTo>
                  <a:lnTo>
                    <a:pt x="208" y="2928"/>
                  </a:lnTo>
                  <a:lnTo>
                    <a:pt x="208" y="2924"/>
                  </a:lnTo>
                  <a:lnTo>
                    <a:pt x="208" y="2924"/>
                  </a:lnTo>
                  <a:lnTo>
                    <a:pt x="208" y="2922"/>
                  </a:lnTo>
                  <a:lnTo>
                    <a:pt x="208" y="2922"/>
                  </a:lnTo>
                  <a:lnTo>
                    <a:pt x="210" y="2920"/>
                  </a:lnTo>
                  <a:lnTo>
                    <a:pt x="210" y="2920"/>
                  </a:lnTo>
                  <a:lnTo>
                    <a:pt x="210" y="2918"/>
                  </a:lnTo>
                  <a:lnTo>
                    <a:pt x="210" y="2918"/>
                  </a:lnTo>
                  <a:lnTo>
                    <a:pt x="212" y="2914"/>
                  </a:lnTo>
                  <a:lnTo>
                    <a:pt x="212" y="2914"/>
                  </a:lnTo>
                  <a:lnTo>
                    <a:pt x="212" y="2910"/>
                  </a:lnTo>
                  <a:lnTo>
                    <a:pt x="212" y="2910"/>
                  </a:lnTo>
                  <a:lnTo>
                    <a:pt x="212" y="2908"/>
                  </a:lnTo>
                  <a:lnTo>
                    <a:pt x="212" y="2908"/>
                  </a:lnTo>
                  <a:lnTo>
                    <a:pt x="214" y="2906"/>
                  </a:lnTo>
                  <a:lnTo>
                    <a:pt x="214" y="2906"/>
                  </a:lnTo>
                  <a:lnTo>
                    <a:pt x="216" y="2904"/>
                  </a:lnTo>
                  <a:lnTo>
                    <a:pt x="216" y="2904"/>
                  </a:lnTo>
                  <a:lnTo>
                    <a:pt x="216" y="2898"/>
                  </a:lnTo>
                  <a:lnTo>
                    <a:pt x="216" y="2898"/>
                  </a:lnTo>
                  <a:lnTo>
                    <a:pt x="216" y="2894"/>
                  </a:lnTo>
                  <a:lnTo>
                    <a:pt x="216" y="2894"/>
                  </a:lnTo>
                  <a:lnTo>
                    <a:pt x="214" y="2892"/>
                  </a:lnTo>
                  <a:lnTo>
                    <a:pt x="214" y="2892"/>
                  </a:lnTo>
                  <a:lnTo>
                    <a:pt x="216" y="2892"/>
                  </a:lnTo>
                  <a:lnTo>
                    <a:pt x="216" y="2892"/>
                  </a:lnTo>
                  <a:lnTo>
                    <a:pt x="216" y="2890"/>
                  </a:lnTo>
                  <a:lnTo>
                    <a:pt x="218" y="2884"/>
                  </a:lnTo>
                  <a:lnTo>
                    <a:pt x="218" y="2884"/>
                  </a:lnTo>
                  <a:lnTo>
                    <a:pt x="220" y="2880"/>
                  </a:lnTo>
                  <a:lnTo>
                    <a:pt x="220" y="2880"/>
                  </a:lnTo>
                  <a:lnTo>
                    <a:pt x="220" y="2878"/>
                  </a:lnTo>
                  <a:lnTo>
                    <a:pt x="220" y="2878"/>
                  </a:lnTo>
                  <a:lnTo>
                    <a:pt x="220" y="2876"/>
                  </a:lnTo>
                  <a:lnTo>
                    <a:pt x="220" y="2876"/>
                  </a:lnTo>
                  <a:lnTo>
                    <a:pt x="222" y="2872"/>
                  </a:lnTo>
                  <a:lnTo>
                    <a:pt x="222" y="2872"/>
                  </a:lnTo>
                  <a:lnTo>
                    <a:pt x="224" y="2868"/>
                  </a:lnTo>
                  <a:lnTo>
                    <a:pt x="224" y="2866"/>
                  </a:lnTo>
                  <a:lnTo>
                    <a:pt x="224" y="2866"/>
                  </a:lnTo>
                  <a:lnTo>
                    <a:pt x="226" y="2860"/>
                  </a:lnTo>
                  <a:lnTo>
                    <a:pt x="226" y="2860"/>
                  </a:lnTo>
                  <a:lnTo>
                    <a:pt x="226" y="2856"/>
                  </a:lnTo>
                  <a:lnTo>
                    <a:pt x="226" y="2856"/>
                  </a:lnTo>
                  <a:lnTo>
                    <a:pt x="226" y="2854"/>
                  </a:lnTo>
                  <a:lnTo>
                    <a:pt x="226" y="2854"/>
                  </a:lnTo>
                  <a:lnTo>
                    <a:pt x="224" y="2848"/>
                  </a:lnTo>
                  <a:lnTo>
                    <a:pt x="224" y="2848"/>
                  </a:lnTo>
                  <a:lnTo>
                    <a:pt x="224" y="2848"/>
                  </a:lnTo>
                  <a:lnTo>
                    <a:pt x="224" y="2844"/>
                  </a:lnTo>
                  <a:lnTo>
                    <a:pt x="224" y="2844"/>
                  </a:lnTo>
                  <a:lnTo>
                    <a:pt x="224" y="2844"/>
                  </a:lnTo>
                  <a:lnTo>
                    <a:pt x="224" y="2840"/>
                  </a:lnTo>
                  <a:lnTo>
                    <a:pt x="224" y="2840"/>
                  </a:lnTo>
                  <a:lnTo>
                    <a:pt x="226" y="2838"/>
                  </a:lnTo>
                  <a:lnTo>
                    <a:pt x="226" y="2838"/>
                  </a:lnTo>
                  <a:lnTo>
                    <a:pt x="226" y="2834"/>
                  </a:lnTo>
                  <a:lnTo>
                    <a:pt x="226" y="2832"/>
                  </a:lnTo>
                  <a:lnTo>
                    <a:pt x="226" y="2832"/>
                  </a:lnTo>
                  <a:lnTo>
                    <a:pt x="226" y="2828"/>
                  </a:lnTo>
                  <a:lnTo>
                    <a:pt x="226" y="2828"/>
                  </a:lnTo>
                  <a:lnTo>
                    <a:pt x="226" y="2826"/>
                  </a:lnTo>
                  <a:lnTo>
                    <a:pt x="226" y="2826"/>
                  </a:lnTo>
                  <a:lnTo>
                    <a:pt x="228" y="2824"/>
                  </a:lnTo>
                  <a:lnTo>
                    <a:pt x="228" y="2824"/>
                  </a:lnTo>
                  <a:lnTo>
                    <a:pt x="228" y="2820"/>
                  </a:lnTo>
                  <a:lnTo>
                    <a:pt x="228" y="2820"/>
                  </a:lnTo>
                  <a:lnTo>
                    <a:pt x="230" y="2818"/>
                  </a:lnTo>
                  <a:lnTo>
                    <a:pt x="230" y="2818"/>
                  </a:lnTo>
                  <a:lnTo>
                    <a:pt x="230" y="2816"/>
                  </a:lnTo>
                  <a:lnTo>
                    <a:pt x="230" y="2816"/>
                  </a:lnTo>
                  <a:lnTo>
                    <a:pt x="232" y="2812"/>
                  </a:lnTo>
                  <a:lnTo>
                    <a:pt x="232" y="2812"/>
                  </a:lnTo>
                  <a:lnTo>
                    <a:pt x="232" y="2810"/>
                  </a:lnTo>
                  <a:lnTo>
                    <a:pt x="232" y="2810"/>
                  </a:lnTo>
                  <a:lnTo>
                    <a:pt x="232" y="2808"/>
                  </a:lnTo>
                  <a:lnTo>
                    <a:pt x="232" y="2808"/>
                  </a:lnTo>
                  <a:lnTo>
                    <a:pt x="234" y="2804"/>
                  </a:lnTo>
                  <a:lnTo>
                    <a:pt x="234" y="2804"/>
                  </a:lnTo>
                  <a:lnTo>
                    <a:pt x="234" y="2800"/>
                  </a:lnTo>
                  <a:lnTo>
                    <a:pt x="234" y="2800"/>
                  </a:lnTo>
                  <a:lnTo>
                    <a:pt x="234" y="2798"/>
                  </a:lnTo>
                  <a:lnTo>
                    <a:pt x="234" y="2798"/>
                  </a:lnTo>
                  <a:lnTo>
                    <a:pt x="234" y="2796"/>
                  </a:lnTo>
                  <a:lnTo>
                    <a:pt x="234" y="2796"/>
                  </a:lnTo>
                  <a:lnTo>
                    <a:pt x="236" y="2792"/>
                  </a:lnTo>
                  <a:lnTo>
                    <a:pt x="236" y="2792"/>
                  </a:lnTo>
                  <a:lnTo>
                    <a:pt x="236" y="2788"/>
                  </a:lnTo>
                  <a:lnTo>
                    <a:pt x="236" y="2788"/>
                  </a:lnTo>
                  <a:lnTo>
                    <a:pt x="236" y="2786"/>
                  </a:lnTo>
                  <a:lnTo>
                    <a:pt x="236" y="2786"/>
                  </a:lnTo>
                  <a:lnTo>
                    <a:pt x="236" y="2782"/>
                  </a:lnTo>
                  <a:lnTo>
                    <a:pt x="236" y="2780"/>
                  </a:lnTo>
                  <a:lnTo>
                    <a:pt x="236" y="2780"/>
                  </a:lnTo>
                  <a:lnTo>
                    <a:pt x="238" y="2778"/>
                  </a:lnTo>
                  <a:lnTo>
                    <a:pt x="238" y="2778"/>
                  </a:lnTo>
                  <a:lnTo>
                    <a:pt x="238" y="2774"/>
                  </a:lnTo>
                  <a:lnTo>
                    <a:pt x="238" y="2774"/>
                  </a:lnTo>
                  <a:lnTo>
                    <a:pt x="240" y="2770"/>
                  </a:lnTo>
                  <a:lnTo>
                    <a:pt x="240" y="2770"/>
                  </a:lnTo>
                  <a:lnTo>
                    <a:pt x="240" y="2768"/>
                  </a:lnTo>
                  <a:lnTo>
                    <a:pt x="240" y="2768"/>
                  </a:lnTo>
                  <a:lnTo>
                    <a:pt x="242" y="2768"/>
                  </a:lnTo>
                  <a:lnTo>
                    <a:pt x="242" y="2768"/>
                  </a:lnTo>
                  <a:lnTo>
                    <a:pt x="244" y="2764"/>
                  </a:lnTo>
                  <a:lnTo>
                    <a:pt x="244" y="2764"/>
                  </a:lnTo>
                  <a:lnTo>
                    <a:pt x="244" y="2762"/>
                  </a:lnTo>
                  <a:lnTo>
                    <a:pt x="244" y="2762"/>
                  </a:lnTo>
                  <a:lnTo>
                    <a:pt x="246" y="2758"/>
                  </a:lnTo>
                  <a:lnTo>
                    <a:pt x="246" y="2758"/>
                  </a:lnTo>
                  <a:lnTo>
                    <a:pt x="246" y="2754"/>
                  </a:lnTo>
                  <a:lnTo>
                    <a:pt x="246" y="2754"/>
                  </a:lnTo>
                  <a:lnTo>
                    <a:pt x="246" y="2752"/>
                  </a:lnTo>
                  <a:lnTo>
                    <a:pt x="246" y="2752"/>
                  </a:lnTo>
                  <a:lnTo>
                    <a:pt x="248" y="2750"/>
                  </a:lnTo>
                  <a:lnTo>
                    <a:pt x="248" y="2750"/>
                  </a:lnTo>
                  <a:lnTo>
                    <a:pt x="248" y="2746"/>
                  </a:lnTo>
                  <a:lnTo>
                    <a:pt x="248" y="2746"/>
                  </a:lnTo>
                  <a:lnTo>
                    <a:pt x="248" y="2742"/>
                  </a:lnTo>
                  <a:lnTo>
                    <a:pt x="248" y="2742"/>
                  </a:lnTo>
                  <a:lnTo>
                    <a:pt x="248" y="2740"/>
                  </a:lnTo>
                  <a:lnTo>
                    <a:pt x="248" y="2740"/>
                  </a:lnTo>
                  <a:lnTo>
                    <a:pt x="248" y="2734"/>
                  </a:lnTo>
                  <a:lnTo>
                    <a:pt x="248" y="2734"/>
                  </a:lnTo>
                  <a:lnTo>
                    <a:pt x="250" y="2732"/>
                  </a:lnTo>
                  <a:lnTo>
                    <a:pt x="250" y="2732"/>
                  </a:lnTo>
                  <a:lnTo>
                    <a:pt x="250" y="2728"/>
                  </a:lnTo>
                  <a:lnTo>
                    <a:pt x="250" y="2728"/>
                  </a:lnTo>
                  <a:lnTo>
                    <a:pt x="250" y="2724"/>
                  </a:lnTo>
                  <a:lnTo>
                    <a:pt x="250" y="2724"/>
                  </a:lnTo>
                  <a:lnTo>
                    <a:pt x="248" y="2722"/>
                  </a:lnTo>
                  <a:lnTo>
                    <a:pt x="248" y="2720"/>
                  </a:lnTo>
                  <a:lnTo>
                    <a:pt x="248" y="2720"/>
                  </a:lnTo>
                  <a:lnTo>
                    <a:pt x="248" y="2716"/>
                  </a:lnTo>
                  <a:lnTo>
                    <a:pt x="248" y="2716"/>
                  </a:lnTo>
                  <a:lnTo>
                    <a:pt x="250" y="2714"/>
                  </a:lnTo>
                  <a:lnTo>
                    <a:pt x="252" y="2712"/>
                  </a:lnTo>
                  <a:lnTo>
                    <a:pt x="252" y="2712"/>
                  </a:lnTo>
                  <a:lnTo>
                    <a:pt x="254" y="2706"/>
                  </a:lnTo>
                  <a:lnTo>
                    <a:pt x="254" y="2706"/>
                  </a:lnTo>
                  <a:lnTo>
                    <a:pt x="252" y="2702"/>
                  </a:lnTo>
                  <a:lnTo>
                    <a:pt x="252" y="2702"/>
                  </a:lnTo>
                  <a:lnTo>
                    <a:pt x="252" y="2700"/>
                  </a:lnTo>
                  <a:lnTo>
                    <a:pt x="252" y="2700"/>
                  </a:lnTo>
                  <a:lnTo>
                    <a:pt x="254" y="2696"/>
                  </a:lnTo>
                  <a:lnTo>
                    <a:pt x="254" y="2696"/>
                  </a:lnTo>
                  <a:lnTo>
                    <a:pt x="254" y="2696"/>
                  </a:lnTo>
                  <a:lnTo>
                    <a:pt x="254" y="2694"/>
                  </a:lnTo>
                  <a:lnTo>
                    <a:pt x="254" y="2694"/>
                  </a:lnTo>
                  <a:lnTo>
                    <a:pt x="254" y="2694"/>
                  </a:lnTo>
                  <a:lnTo>
                    <a:pt x="256" y="2690"/>
                  </a:lnTo>
                  <a:lnTo>
                    <a:pt x="256" y="2690"/>
                  </a:lnTo>
                  <a:lnTo>
                    <a:pt x="256" y="2686"/>
                  </a:lnTo>
                  <a:lnTo>
                    <a:pt x="256" y="2686"/>
                  </a:lnTo>
                  <a:lnTo>
                    <a:pt x="256" y="2684"/>
                  </a:lnTo>
                  <a:lnTo>
                    <a:pt x="256" y="2684"/>
                  </a:lnTo>
                  <a:lnTo>
                    <a:pt x="258" y="2682"/>
                  </a:lnTo>
                  <a:lnTo>
                    <a:pt x="258" y="2682"/>
                  </a:lnTo>
                  <a:lnTo>
                    <a:pt x="258" y="2680"/>
                  </a:lnTo>
                  <a:lnTo>
                    <a:pt x="258" y="2680"/>
                  </a:lnTo>
                  <a:lnTo>
                    <a:pt x="260" y="2676"/>
                  </a:lnTo>
                  <a:lnTo>
                    <a:pt x="260" y="2676"/>
                  </a:lnTo>
                  <a:lnTo>
                    <a:pt x="260" y="2674"/>
                  </a:lnTo>
                  <a:lnTo>
                    <a:pt x="262" y="2668"/>
                  </a:lnTo>
                  <a:lnTo>
                    <a:pt x="262" y="2668"/>
                  </a:lnTo>
                  <a:lnTo>
                    <a:pt x="262" y="2666"/>
                  </a:lnTo>
                  <a:lnTo>
                    <a:pt x="262" y="2666"/>
                  </a:lnTo>
                  <a:lnTo>
                    <a:pt x="262" y="2664"/>
                  </a:lnTo>
                  <a:lnTo>
                    <a:pt x="262" y="2664"/>
                  </a:lnTo>
                  <a:lnTo>
                    <a:pt x="264" y="2662"/>
                  </a:lnTo>
                  <a:lnTo>
                    <a:pt x="264" y="2662"/>
                  </a:lnTo>
                  <a:lnTo>
                    <a:pt x="264" y="2658"/>
                  </a:lnTo>
                  <a:lnTo>
                    <a:pt x="264" y="2658"/>
                  </a:lnTo>
                  <a:lnTo>
                    <a:pt x="266" y="2656"/>
                  </a:lnTo>
                  <a:lnTo>
                    <a:pt x="266" y="2656"/>
                  </a:lnTo>
                  <a:lnTo>
                    <a:pt x="266" y="2652"/>
                  </a:lnTo>
                  <a:lnTo>
                    <a:pt x="266" y="2652"/>
                  </a:lnTo>
                  <a:lnTo>
                    <a:pt x="266" y="2648"/>
                  </a:lnTo>
                  <a:lnTo>
                    <a:pt x="266" y="2648"/>
                  </a:lnTo>
                  <a:lnTo>
                    <a:pt x="266" y="2646"/>
                  </a:lnTo>
                  <a:lnTo>
                    <a:pt x="266" y="2646"/>
                  </a:lnTo>
                  <a:lnTo>
                    <a:pt x="266" y="2644"/>
                  </a:lnTo>
                  <a:lnTo>
                    <a:pt x="266" y="2644"/>
                  </a:lnTo>
                  <a:lnTo>
                    <a:pt x="268" y="2640"/>
                  </a:lnTo>
                  <a:lnTo>
                    <a:pt x="268" y="2640"/>
                  </a:lnTo>
                  <a:lnTo>
                    <a:pt x="268" y="2636"/>
                  </a:lnTo>
                  <a:lnTo>
                    <a:pt x="268" y="2636"/>
                  </a:lnTo>
                  <a:lnTo>
                    <a:pt x="268" y="2634"/>
                  </a:lnTo>
                  <a:lnTo>
                    <a:pt x="268" y="2634"/>
                  </a:lnTo>
                  <a:lnTo>
                    <a:pt x="268" y="2632"/>
                  </a:lnTo>
                  <a:lnTo>
                    <a:pt x="268" y="2632"/>
                  </a:lnTo>
                  <a:lnTo>
                    <a:pt x="268" y="2628"/>
                  </a:lnTo>
                  <a:lnTo>
                    <a:pt x="268" y="2628"/>
                  </a:lnTo>
                  <a:lnTo>
                    <a:pt x="268" y="2622"/>
                  </a:lnTo>
                  <a:lnTo>
                    <a:pt x="268" y="2622"/>
                  </a:lnTo>
                  <a:lnTo>
                    <a:pt x="268" y="2622"/>
                  </a:lnTo>
                  <a:lnTo>
                    <a:pt x="270" y="2618"/>
                  </a:lnTo>
                  <a:lnTo>
                    <a:pt x="270" y="2618"/>
                  </a:lnTo>
                  <a:lnTo>
                    <a:pt x="270" y="2614"/>
                  </a:lnTo>
                  <a:lnTo>
                    <a:pt x="270" y="2614"/>
                  </a:lnTo>
                  <a:lnTo>
                    <a:pt x="270" y="2614"/>
                  </a:lnTo>
                  <a:lnTo>
                    <a:pt x="270" y="2614"/>
                  </a:lnTo>
                  <a:lnTo>
                    <a:pt x="270" y="2612"/>
                  </a:lnTo>
                  <a:lnTo>
                    <a:pt x="270" y="2612"/>
                  </a:lnTo>
                  <a:lnTo>
                    <a:pt x="272" y="2608"/>
                  </a:lnTo>
                  <a:lnTo>
                    <a:pt x="272" y="2608"/>
                  </a:lnTo>
                  <a:lnTo>
                    <a:pt x="274" y="2608"/>
                  </a:lnTo>
                  <a:lnTo>
                    <a:pt x="274" y="2608"/>
                  </a:lnTo>
                  <a:lnTo>
                    <a:pt x="276" y="2604"/>
                  </a:lnTo>
                  <a:lnTo>
                    <a:pt x="276" y="2604"/>
                  </a:lnTo>
                  <a:lnTo>
                    <a:pt x="278" y="2600"/>
                  </a:lnTo>
                  <a:lnTo>
                    <a:pt x="278" y="2600"/>
                  </a:lnTo>
                  <a:lnTo>
                    <a:pt x="278" y="2596"/>
                  </a:lnTo>
                  <a:lnTo>
                    <a:pt x="278" y="2596"/>
                  </a:lnTo>
                  <a:lnTo>
                    <a:pt x="278" y="2594"/>
                  </a:lnTo>
                  <a:lnTo>
                    <a:pt x="278" y="2594"/>
                  </a:lnTo>
                  <a:lnTo>
                    <a:pt x="280" y="2592"/>
                  </a:lnTo>
                  <a:lnTo>
                    <a:pt x="280" y="2592"/>
                  </a:lnTo>
                  <a:lnTo>
                    <a:pt x="280" y="2588"/>
                  </a:lnTo>
                  <a:lnTo>
                    <a:pt x="280" y="2588"/>
                  </a:lnTo>
                  <a:lnTo>
                    <a:pt x="282" y="2586"/>
                  </a:lnTo>
                  <a:lnTo>
                    <a:pt x="282" y="2586"/>
                  </a:lnTo>
                  <a:lnTo>
                    <a:pt x="282" y="2582"/>
                  </a:lnTo>
                  <a:lnTo>
                    <a:pt x="282" y="2582"/>
                  </a:lnTo>
                  <a:lnTo>
                    <a:pt x="282" y="2578"/>
                  </a:lnTo>
                  <a:lnTo>
                    <a:pt x="280" y="2574"/>
                  </a:lnTo>
                  <a:lnTo>
                    <a:pt x="280" y="2574"/>
                  </a:lnTo>
                  <a:lnTo>
                    <a:pt x="278" y="2572"/>
                  </a:lnTo>
                  <a:lnTo>
                    <a:pt x="278" y="2572"/>
                  </a:lnTo>
                  <a:lnTo>
                    <a:pt x="278" y="2570"/>
                  </a:lnTo>
                  <a:lnTo>
                    <a:pt x="278" y="2570"/>
                  </a:lnTo>
                  <a:lnTo>
                    <a:pt x="280" y="2568"/>
                  </a:lnTo>
                  <a:lnTo>
                    <a:pt x="280" y="2568"/>
                  </a:lnTo>
                  <a:lnTo>
                    <a:pt x="282" y="2564"/>
                  </a:lnTo>
                  <a:lnTo>
                    <a:pt x="282" y="2564"/>
                  </a:lnTo>
                  <a:lnTo>
                    <a:pt x="282" y="2564"/>
                  </a:lnTo>
                  <a:lnTo>
                    <a:pt x="282" y="2564"/>
                  </a:lnTo>
                  <a:lnTo>
                    <a:pt x="284" y="2560"/>
                  </a:lnTo>
                  <a:lnTo>
                    <a:pt x="284" y="2556"/>
                  </a:lnTo>
                  <a:lnTo>
                    <a:pt x="284" y="2556"/>
                  </a:lnTo>
                  <a:lnTo>
                    <a:pt x="282" y="2550"/>
                  </a:lnTo>
                  <a:lnTo>
                    <a:pt x="282" y="2550"/>
                  </a:lnTo>
                  <a:lnTo>
                    <a:pt x="284" y="2546"/>
                  </a:lnTo>
                  <a:lnTo>
                    <a:pt x="284" y="2546"/>
                  </a:lnTo>
                  <a:lnTo>
                    <a:pt x="284" y="2544"/>
                  </a:lnTo>
                  <a:lnTo>
                    <a:pt x="284" y="2544"/>
                  </a:lnTo>
                  <a:lnTo>
                    <a:pt x="284" y="2542"/>
                  </a:lnTo>
                  <a:lnTo>
                    <a:pt x="284" y="2542"/>
                  </a:lnTo>
                  <a:lnTo>
                    <a:pt x="286" y="2540"/>
                  </a:lnTo>
                  <a:lnTo>
                    <a:pt x="286" y="2540"/>
                  </a:lnTo>
                  <a:lnTo>
                    <a:pt x="288" y="2536"/>
                  </a:lnTo>
                  <a:lnTo>
                    <a:pt x="288" y="2536"/>
                  </a:lnTo>
                  <a:lnTo>
                    <a:pt x="288" y="2534"/>
                  </a:lnTo>
                  <a:lnTo>
                    <a:pt x="288" y="2534"/>
                  </a:lnTo>
                  <a:lnTo>
                    <a:pt x="288" y="2532"/>
                  </a:lnTo>
                  <a:lnTo>
                    <a:pt x="288" y="2532"/>
                  </a:lnTo>
                  <a:lnTo>
                    <a:pt x="290" y="2528"/>
                  </a:lnTo>
                  <a:lnTo>
                    <a:pt x="290" y="2528"/>
                  </a:lnTo>
                  <a:lnTo>
                    <a:pt x="292" y="2528"/>
                  </a:lnTo>
                  <a:lnTo>
                    <a:pt x="292" y="2528"/>
                  </a:lnTo>
                  <a:lnTo>
                    <a:pt x="294" y="2526"/>
                  </a:lnTo>
                  <a:lnTo>
                    <a:pt x="294" y="2524"/>
                  </a:lnTo>
                  <a:lnTo>
                    <a:pt x="294" y="2524"/>
                  </a:lnTo>
                  <a:lnTo>
                    <a:pt x="296" y="2520"/>
                  </a:lnTo>
                  <a:lnTo>
                    <a:pt x="296" y="2520"/>
                  </a:lnTo>
                  <a:lnTo>
                    <a:pt x="296" y="2518"/>
                  </a:lnTo>
                  <a:lnTo>
                    <a:pt x="296" y="2518"/>
                  </a:lnTo>
                  <a:lnTo>
                    <a:pt x="296" y="2516"/>
                  </a:lnTo>
                  <a:lnTo>
                    <a:pt x="296" y="2516"/>
                  </a:lnTo>
                  <a:lnTo>
                    <a:pt x="298" y="2512"/>
                  </a:lnTo>
                  <a:lnTo>
                    <a:pt x="298" y="2512"/>
                  </a:lnTo>
                  <a:lnTo>
                    <a:pt x="298" y="2510"/>
                  </a:lnTo>
                  <a:lnTo>
                    <a:pt x="298" y="2510"/>
                  </a:lnTo>
                  <a:lnTo>
                    <a:pt x="298" y="2506"/>
                  </a:lnTo>
                  <a:lnTo>
                    <a:pt x="298" y="2506"/>
                  </a:lnTo>
                  <a:lnTo>
                    <a:pt x="298" y="2500"/>
                  </a:lnTo>
                  <a:lnTo>
                    <a:pt x="298" y="2500"/>
                  </a:lnTo>
                  <a:lnTo>
                    <a:pt x="298" y="2496"/>
                  </a:lnTo>
                  <a:lnTo>
                    <a:pt x="298" y="2496"/>
                  </a:lnTo>
                  <a:lnTo>
                    <a:pt x="296" y="2496"/>
                  </a:lnTo>
                  <a:lnTo>
                    <a:pt x="296" y="2496"/>
                  </a:lnTo>
                  <a:lnTo>
                    <a:pt x="296" y="2494"/>
                  </a:lnTo>
                  <a:lnTo>
                    <a:pt x="296" y="2494"/>
                  </a:lnTo>
                  <a:lnTo>
                    <a:pt x="296" y="2492"/>
                  </a:lnTo>
                  <a:lnTo>
                    <a:pt x="296" y="2492"/>
                  </a:lnTo>
                  <a:lnTo>
                    <a:pt x="296" y="2490"/>
                  </a:lnTo>
                  <a:lnTo>
                    <a:pt x="296" y="2490"/>
                  </a:lnTo>
                  <a:lnTo>
                    <a:pt x="296" y="2486"/>
                  </a:lnTo>
                  <a:lnTo>
                    <a:pt x="296" y="2486"/>
                  </a:lnTo>
                  <a:lnTo>
                    <a:pt x="296" y="2484"/>
                  </a:lnTo>
                  <a:lnTo>
                    <a:pt x="296" y="2484"/>
                  </a:lnTo>
                  <a:lnTo>
                    <a:pt x="298" y="2480"/>
                  </a:lnTo>
                  <a:lnTo>
                    <a:pt x="298" y="2480"/>
                  </a:lnTo>
                  <a:lnTo>
                    <a:pt x="298" y="2478"/>
                  </a:lnTo>
                  <a:lnTo>
                    <a:pt x="298" y="2478"/>
                  </a:lnTo>
                  <a:lnTo>
                    <a:pt x="298" y="2474"/>
                  </a:lnTo>
                  <a:lnTo>
                    <a:pt x="298" y="2474"/>
                  </a:lnTo>
                  <a:lnTo>
                    <a:pt x="298" y="2474"/>
                  </a:lnTo>
                  <a:lnTo>
                    <a:pt x="298" y="2474"/>
                  </a:lnTo>
                  <a:lnTo>
                    <a:pt x="302" y="2470"/>
                  </a:lnTo>
                  <a:lnTo>
                    <a:pt x="302" y="2470"/>
                  </a:lnTo>
                  <a:lnTo>
                    <a:pt x="302" y="2464"/>
                  </a:lnTo>
                  <a:lnTo>
                    <a:pt x="302" y="2464"/>
                  </a:lnTo>
                  <a:lnTo>
                    <a:pt x="300" y="2462"/>
                  </a:lnTo>
                  <a:lnTo>
                    <a:pt x="300" y="2462"/>
                  </a:lnTo>
                  <a:lnTo>
                    <a:pt x="302" y="2460"/>
                  </a:lnTo>
                  <a:lnTo>
                    <a:pt x="302" y="2460"/>
                  </a:lnTo>
                  <a:lnTo>
                    <a:pt x="302" y="2456"/>
                  </a:lnTo>
                  <a:lnTo>
                    <a:pt x="302" y="2456"/>
                  </a:lnTo>
                  <a:lnTo>
                    <a:pt x="302" y="2454"/>
                  </a:lnTo>
                  <a:lnTo>
                    <a:pt x="302" y="2454"/>
                  </a:lnTo>
                  <a:lnTo>
                    <a:pt x="304" y="2450"/>
                  </a:lnTo>
                  <a:lnTo>
                    <a:pt x="304" y="2448"/>
                  </a:lnTo>
                  <a:lnTo>
                    <a:pt x="304" y="2448"/>
                  </a:lnTo>
                  <a:lnTo>
                    <a:pt x="304" y="2446"/>
                  </a:lnTo>
                  <a:lnTo>
                    <a:pt x="304" y="2446"/>
                  </a:lnTo>
                  <a:lnTo>
                    <a:pt x="304" y="2442"/>
                  </a:lnTo>
                  <a:lnTo>
                    <a:pt x="304" y="2442"/>
                  </a:lnTo>
                  <a:lnTo>
                    <a:pt x="306" y="2440"/>
                  </a:lnTo>
                  <a:lnTo>
                    <a:pt x="306" y="2440"/>
                  </a:lnTo>
                  <a:lnTo>
                    <a:pt x="306" y="2436"/>
                  </a:lnTo>
                  <a:lnTo>
                    <a:pt x="306" y="2436"/>
                  </a:lnTo>
                  <a:lnTo>
                    <a:pt x="308" y="2434"/>
                  </a:lnTo>
                  <a:lnTo>
                    <a:pt x="308" y="2434"/>
                  </a:lnTo>
                  <a:lnTo>
                    <a:pt x="308" y="2432"/>
                  </a:lnTo>
                  <a:lnTo>
                    <a:pt x="308" y="2432"/>
                  </a:lnTo>
                  <a:lnTo>
                    <a:pt x="312" y="2426"/>
                  </a:lnTo>
                  <a:lnTo>
                    <a:pt x="312" y="2426"/>
                  </a:lnTo>
                  <a:lnTo>
                    <a:pt x="312" y="2424"/>
                  </a:lnTo>
                  <a:lnTo>
                    <a:pt x="312" y="2424"/>
                  </a:lnTo>
                  <a:lnTo>
                    <a:pt x="314" y="2420"/>
                  </a:lnTo>
                  <a:lnTo>
                    <a:pt x="314" y="2420"/>
                  </a:lnTo>
                  <a:lnTo>
                    <a:pt x="314" y="2418"/>
                  </a:lnTo>
                  <a:lnTo>
                    <a:pt x="314" y="2418"/>
                  </a:lnTo>
                  <a:lnTo>
                    <a:pt x="316" y="2412"/>
                  </a:lnTo>
                  <a:lnTo>
                    <a:pt x="316" y="2412"/>
                  </a:lnTo>
                  <a:lnTo>
                    <a:pt x="316" y="2410"/>
                  </a:lnTo>
                  <a:lnTo>
                    <a:pt x="316" y="2410"/>
                  </a:lnTo>
                  <a:lnTo>
                    <a:pt x="316" y="2406"/>
                  </a:lnTo>
                  <a:lnTo>
                    <a:pt x="316" y="2406"/>
                  </a:lnTo>
                  <a:lnTo>
                    <a:pt x="318" y="2402"/>
                  </a:lnTo>
                  <a:lnTo>
                    <a:pt x="318" y="2402"/>
                  </a:lnTo>
                  <a:lnTo>
                    <a:pt x="318" y="2400"/>
                  </a:lnTo>
                  <a:lnTo>
                    <a:pt x="318" y="2400"/>
                  </a:lnTo>
                  <a:lnTo>
                    <a:pt x="318" y="2398"/>
                  </a:lnTo>
                  <a:lnTo>
                    <a:pt x="318" y="2398"/>
                  </a:lnTo>
                  <a:lnTo>
                    <a:pt x="318" y="2396"/>
                  </a:lnTo>
                  <a:lnTo>
                    <a:pt x="318" y="2396"/>
                  </a:lnTo>
                  <a:lnTo>
                    <a:pt x="318" y="2394"/>
                  </a:lnTo>
                  <a:lnTo>
                    <a:pt x="318" y="2394"/>
                  </a:lnTo>
                  <a:lnTo>
                    <a:pt x="318" y="2390"/>
                  </a:lnTo>
                  <a:lnTo>
                    <a:pt x="318" y="2390"/>
                  </a:lnTo>
                  <a:lnTo>
                    <a:pt x="318" y="2384"/>
                  </a:lnTo>
                  <a:lnTo>
                    <a:pt x="318" y="2384"/>
                  </a:lnTo>
                  <a:lnTo>
                    <a:pt x="316" y="2384"/>
                  </a:lnTo>
                  <a:lnTo>
                    <a:pt x="316" y="2384"/>
                  </a:lnTo>
                  <a:lnTo>
                    <a:pt x="316" y="2378"/>
                  </a:lnTo>
                  <a:lnTo>
                    <a:pt x="316" y="2378"/>
                  </a:lnTo>
                  <a:lnTo>
                    <a:pt x="316" y="2376"/>
                  </a:lnTo>
                  <a:lnTo>
                    <a:pt x="316" y="2376"/>
                  </a:lnTo>
                  <a:lnTo>
                    <a:pt x="318" y="2374"/>
                  </a:lnTo>
                  <a:lnTo>
                    <a:pt x="318" y="2374"/>
                  </a:lnTo>
                  <a:lnTo>
                    <a:pt x="318" y="2372"/>
                  </a:lnTo>
                  <a:lnTo>
                    <a:pt x="320" y="2370"/>
                  </a:lnTo>
                  <a:lnTo>
                    <a:pt x="320" y="2370"/>
                  </a:lnTo>
                  <a:lnTo>
                    <a:pt x="322" y="2366"/>
                  </a:lnTo>
                  <a:lnTo>
                    <a:pt x="322" y="2364"/>
                  </a:lnTo>
                  <a:lnTo>
                    <a:pt x="322" y="2364"/>
                  </a:lnTo>
                  <a:lnTo>
                    <a:pt x="322" y="2360"/>
                  </a:lnTo>
                  <a:lnTo>
                    <a:pt x="322" y="2360"/>
                  </a:lnTo>
                  <a:lnTo>
                    <a:pt x="322" y="2358"/>
                  </a:lnTo>
                  <a:lnTo>
                    <a:pt x="322" y="2358"/>
                  </a:lnTo>
                  <a:lnTo>
                    <a:pt x="322" y="2358"/>
                  </a:lnTo>
                  <a:lnTo>
                    <a:pt x="322" y="2358"/>
                  </a:lnTo>
                  <a:lnTo>
                    <a:pt x="322" y="2352"/>
                  </a:lnTo>
                  <a:lnTo>
                    <a:pt x="322" y="2352"/>
                  </a:lnTo>
                  <a:lnTo>
                    <a:pt x="322" y="2350"/>
                  </a:lnTo>
                  <a:lnTo>
                    <a:pt x="322" y="2350"/>
                  </a:lnTo>
                  <a:lnTo>
                    <a:pt x="322" y="2348"/>
                  </a:lnTo>
                  <a:lnTo>
                    <a:pt x="322" y="2348"/>
                  </a:lnTo>
                  <a:lnTo>
                    <a:pt x="322" y="2346"/>
                  </a:lnTo>
                  <a:lnTo>
                    <a:pt x="322" y="2346"/>
                  </a:lnTo>
                  <a:lnTo>
                    <a:pt x="322" y="2342"/>
                  </a:lnTo>
                  <a:lnTo>
                    <a:pt x="322" y="2342"/>
                  </a:lnTo>
                  <a:lnTo>
                    <a:pt x="324" y="2342"/>
                  </a:lnTo>
                  <a:lnTo>
                    <a:pt x="324" y="2342"/>
                  </a:lnTo>
                  <a:lnTo>
                    <a:pt x="326" y="2338"/>
                  </a:lnTo>
                  <a:lnTo>
                    <a:pt x="326" y="2338"/>
                  </a:lnTo>
                  <a:lnTo>
                    <a:pt x="326" y="2332"/>
                  </a:lnTo>
                  <a:lnTo>
                    <a:pt x="328" y="2328"/>
                  </a:lnTo>
                  <a:lnTo>
                    <a:pt x="328" y="2328"/>
                  </a:lnTo>
                  <a:lnTo>
                    <a:pt x="328" y="2322"/>
                  </a:lnTo>
                  <a:lnTo>
                    <a:pt x="328" y="2322"/>
                  </a:lnTo>
                  <a:lnTo>
                    <a:pt x="328" y="2322"/>
                  </a:lnTo>
                  <a:lnTo>
                    <a:pt x="328" y="2322"/>
                  </a:lnTo>
                  <a:lnTo>
                    <a:pt x="330" y="2318"/>
                  </a:lnTo>
                  <a:lnTo>
                    <a:pt x="330" y="2318"/>
                  </a:lnTo>
                  <a:lnTo>
                    <a:pt x="332" y="2316"/>
                  </a:lnTo>
                  <a:lnTo>
                    <a:pt x="332" y="2316"/>
                  </a:lnTo>
                  <a:lnTo>
                    <a:pt x="334" y="2314"/>
                  </a:lnTo>
                  <a:lnTo>
                    <a:pt x="336" y="2312"/>
                  </a:lnTo>
                  <a:lnTo>
                    <a:pt x="336" y="2312"/>
                  </a:lnTo>
                  <a:lnTo>
                    <a:pt x="338" y="2308"/>
                  </a:lnTo>
                  <a:lnTo>
                    <a:pt x="338" y="2308"/>
                  </a:lnTo>
                  <a:lnTo>
                    <a:pt x="338" y="2300"/>
                  </a:lnTo>
                  <a:lnTo>
                    <a:pt x="338" y="2300"/>
                  </a:lnTo>
                  <a:lnTo>
                    <a:pt x="336" y="2296"/>
                  </a:lnTo>
                  <a:lnTo>
                    <a:pt x="336" y="2296"/>
                  </a:lnTo>
                  <a:lnTo>
                    <a:pt x="334" y="2294"/>
                  </a:lnTo>
                  <a:lnTo>
                    <a:pt x="334" y="2294"/>
                  </a:lnTo>
                  <a:lnTo>
                    <a:pt x="336" y="2292"/>
                  </a:lnTo>
                  <a:lnTo>
                    <a:pt x="336" y="2292"/>
                  </a:lnTo>
                  <a:lnTo>
                    <a:pt x="336" y="2290"/>
                  </a:lnTo>
                  <a:lnTo>
                    <a:pt x="336" y="2290"/>
                  </a:lnTo>
                  <a:lnTo>
                    <a:pt x="338" y="2286"/>
                  </a:lnTo>
                  <a:lnTo>
                    <a:pt x="338" y="2286"/>
                  </a:lnTo>
                  <a:lnTo>
                    <a:pt x="338" y="2284"/>
                  </a:lnTo>
                  <a:lnTo>
                    <a:pt x="338" y="2284"/>
                  </a:lnTo>
                  <a:lnTo>
                    <a:pt x="338" y="2282"/>
                  </a:lnTo>
                  <a:lnTo>
                    <a:pt x="338" y="2282"/>
                  </a:lnTo>
                  <a:lnTo>
                    <a:pt x="338" y="2278"/>
                  </a:lnTo>
                  <a:lnTo>
                    <a:pt x="338" y="2278"/>
                  </a:lnTo>
                  <a:lnTo>
                    <a:pt x="340" y="2276"/>
                  </a:lnTo>
                  <a:lnTo>
                    <a:pt x="340" y="2276"/>
                  </a:lnTo>
                  <a:lnTo>
                    <a:pt x="340" y="2274"/>
                  </a:lnTo>
                  <a:lnTo>
                    <a:pt x="340" y="2274"/>
                  </a:lnTo>
                  <a:lnTo>
                    <a:pt x="344" y="2272"/>
                  </a:lnTo>
                  <a:lnTo>
                    <a:pt x="344" y="2272"/>
                  </a:lnTo>
                  <a:lnTo>
                    <a:pt x="344" y="2266"/>
                  </a:lnTo>
                  <a:lnTo>
                    <a:pt x="344" y="2266"/>
                  </a:lnTo>
                  <a:lnTo>
                    <a:pt x="344" y="2266"/>
                  </a:lnTo>
                  <a:lnTo>
                    <a:pt x="344" y="2266"/>
                  </a:lnTo>
                  <a:lnTo>
                    <a:pt x="344" y="2260"/>
                  </a:lnTo>
                  <a:lnTo>
                    <a:pt x="344" y="2258"/>
                  </a:lnTo>
                  <a:lnTo>
                    <a:pt x="344" y="2258"/>
                  </a:lnTo>
                  <a:lnTo>
                    <a:pt x="346" y="2256"/>
                  </a:lnTo>
                  <a:lnTo>
                    <a:pt x="346" y="2256"/>
                  </a:lnTo>
                  <a:lnTo>
                    <a:pt x="346" y="2252"/>
                  </a:lnTo>
                  <a:lnTo>
                    <a:pt x="346" y="2252"/>
                  </a:lnTo>
                  <a:lnTo>
                    <a:pt x="346" y="2246"/>
                  </a:lnTo>
                  <a:lnTo>
                    <a:pt x="346" y="2246"/>
                  </a:lnTo>
                  <a:lnTo>
                    <a:pt x="346" y="2244"/>
                  </a:lnTo>
                  <a:lnTo>
                    <a:pt x="346" y="2244"/>
                  </a:lnTo>
                  <a:lnTo>
                    <a:pt x="346" y="2242"/>
                  </a:lnTo>
                  <a:lnTo>
                    <a:pt x="346" y="2242"/>
                  </a:lnTo>
                  <a:lnTo>
                    <a:pt x="346" y="2240"/>
                  </a:lnTo>
                  <a:lnTo>
                    <a:pt x="346" y="2240"/>
                  </a:lnTo>
                  <a:lnTo>
                    <a:pt x="348" y="2236"/>
                  </a:lnTo>
                  <a:lnTo>
                    <a:pt x="348" y="2236"/>
                  </a:lnTo>
                  <a:lnTo>
                    <a:pt x="348" y="2232"/>
                  </a:lnTo>
                  <a:lnTo>
                    <a:pt x="348" y="2232"/>
                  </a:lnTo>
                  <a:lnTo>
                    <a:pt x="348" y="2230"/>
                  </a:lnTo>
                  <a:lnTo>
                    <a:pt x="348" y="2230"/>
                  </a:lnTo>
                  <a:lnTo>
                    <a:pt x="348" y="2228"/>
                  </a:lnTo>
                  <a:lnTo>
                    <a:pt x="348" y="2228"/>
                  </a:lnTo>
                  <a:lnTo>
                    <a:pt x="350" y="2224"/>
                  </a:lnTo>
                  <a:lnTo>
                    <a:pt x="350" y="2224"/>
                  </a:lnTo>
                  <a:lnTo>
                    <a:pt x="350" y="2220"/>
                  </a:lnTo>
                  <a:lnTo>
                    <a:pt x="350" y="2220"/>
                  </a:lnTo>
                  <a:lnTo>
                    <a:pt x="350" y="2218"/>
                  </a:lnTo>
                  <a:lnTo>
                    <a:pt x="350" y="2218"/>
                  </a:lnTo>
                  <a:lnTo>
                    <a:pt x="352" y="2214"/>
                  </a:lnTo>
                  <a:lnTo>
                    <a:pt x="352" y="2214"/>
                  </a:lnTo>
                  <a:lnTo>
                    <a:pt x="352" y="2210"/>
                  </a:lnTo>
                  <a:lnTo>
                    <a:pt x="352" y="2210"/>
                  </a:lnTo>
                  <a:lnTo>
                    <a:pt x="354" y="2208"/>
                  </a:lnTo>
                  <a:lnTo>
                    <a:pt x="354" y="2208"/>
                  </a:lnTo>
                  <a:lnTo>
                    <a:pt x="354" y="2206"/>
                  </a:lnTo>
                  <a:lnTo>
                    <a:pt x="354" y="2206"/>
                  </a:lnTo>
                  <a:lnTo>
                    <a:pt x="356" y="2204"/>
                  </a:lnTo>
                  <a:lnTo>
                    <a:pt x="358" y="2202"/>
                  </a:lnTo>
                  <a:lnTo>
                    <a:pt x="358" y="2202"/>
                  </a:lnTo>
                  <a:lnTo>
                    <a:pt x="356" y="2196"/>
                  </a:lnTo>
                  <a:lnTo>
                    <a:pt x="356" y="2196"/>
                  </a:lnTo>
                  <a:lnTo>
                    <a:pt x="356" y="2196"/>
                  </a:lnTo>
                  <a:lnTo>
                    <a:pt x="356" y="2196"/>
                  </a:lnTo>
                  <a:lnTo>
                    <a:pt x="356" y="2194"/>
                  </a:lnTo>
                  <a:lnTo>
                    <a:pt x="356" y="2194"/>
                  </a:lnTo>
                  <a:lnTo>
                    <a:pt x="354" y="2190"/>
                  </a:lnTo>
                  <a:lnTo>
                    <a:pt x="354" y="2190"/>
                  </a:lnTo>
                  <a:lnTo>
                    <a:pt x="356" y="2186"/>
                  </a:lnTo>
                  <a:lnTo>
                    <a:pt x="356" y="2186"/>
                  </a:lnTo>
                  <a:lnTo>
                    <a:pt x="358" y="2186"/>
                  </a:lnTo>
                  <a:lnTo>
                    <a:pt x="358" y="2186"/>
                  </a:lnTo>
                  <a:lnTo>
                    <a:pt x="360" y="2182"/>
                  </a:lnTo>
                  <a:lnTo>
                    <a:pt x="360" y="2182"/>
                  </a:lnTo>
                  <a:lnTo>
                    <a:pt x="362" y="2176"/>
                  </a:lnTo>
                  <a:lnTo>
                    <a:pt x="362" y="2174"/>
                  </a:lnTo>
                  <a:lnTo>
                    <a:pt x="362" y="2174"/>
                  </a:lnTo>
                  <a:lnTo>
                    <a:pt x="362" y="2170"/>
                  </a:lnTo>
                  <a:lnTo>
                    <a:pt x="362" y="2170"/>
                  </a:lnTo>
                  <a:lnTo>
                    <a:pt x="362" y="2166"/>
                  </a:lnTo>
                  <a:lnTo>
                    <a:pt x="362" y="2164"/>
                  </a:lnTo>
                  <a:lnTo>
                    <a:pt x="362" y="2164"/>
                  </a:lnTo>
                  <a:lnTo>
                    <a:pt x="364" y="2162"/>
                  </a:lnTo>
                  <a:lnTo>
                    <a:pt x="364" y="2162"/>
                  </a:lnTo>
                  <a:lnTo>
                    <a:pt x="364" y="2158"/>
                  </a:lnTo>
                  <a:lnTo>
                    <a:pt x="364" y="2158"/>
                  </a:lnTo>
                  <a:lnTo>
                    <a:pt x="364" y="2156"/>
                  </a:lnTo>
                  <a:lnTo>
                    <a:pt x="364" y="2156"/>
                  </a:lnTo>
                  <a:lnTo>
                    <a:pt x="366" y="2154"/>
                  </a:lnTo>
                  <a:lnTo>
                    <a:pt x="366" y="2154"/>
                  </a:lnTo>
                  <a:lnTo>
                    <a:pt x="368" y="2150"/>
                  </a:lnTo>
                  <a:lnTo>
                    <a:pt x="368" y="2150"/>
                  </a:lnTo>
                  <a:lnTo>
                    <a:pt x="368" y="2146"/>
                  </a:lnTo>
                  <a:lnTo>
                    <a:pt x="368" y="2146"/>
                  </a:lnTo>
                  <a:lnTo>
                    <a:pt x="368" y="2144"/>
                  </a:lnTo>
                  <a:lnTo>
                    <a:pt x="368" y="2144"/>
                  </a:lnTo>
                  <a:lnTo>
                    <a:pt x="368" y="2142"/>
                  </a:lnTo>
                  <a:lnTo>
                    <a:pt x="368" y="2142"/>
                  </a:lnTo>
                  <a:lnTo>
                    <a:pt x="370" y="2138"/>
                  </a:lnTo>
                  <a:lnTo>
                    <a:pt x="370" y="2138"/>
                  </a:lnTo>
                  <a:lnTo>
                    <a:pt x="370" y="2136"/>
                  </a:lnTo>
                  <a:lnTo>
                    <a:pt x="370" y="2136"/>
                  </a:lnTo>
                  <a:lnTo>
                    <a:pt x="372" y="2132"/>
                  </a:lnTo>
                  <a:lnTo>
                    <a:pt x="372" y="2132"/>
                  </a:lnTo>
                  <a:lnTo>
                    <a:pt x="370" y="2130"/>
                  </a:lnTo>
                  <a:lnTo>
                    <a:pt x="370" y="2130"/>
                  </a:lnTo>
                  <a:lnTo>
                    <a:pt x="370" y="2126"/>
                  </a:lnTo>
                  <a:lnTo>
                    <a:pt x="370" y="2126"/>
                  </a:lnTo>
                  <a:lnTo>
                    <a:pt x="372" y="2124"/>
                  </a:lnTo>
                  <a:lnTo>
                    <a:pt x="372" y="2124"/>
                  </a:lnTo>
                  <a:lnTo>
                    <a:pt x="372" y="2122"/>
                  </a:lnTo>
                  <a:lnTo>
                    <a:pt x="372" y="2120"/>
                  </a:lnTo>
                  <a:lnTo>
                    <a:pt x="372" y="2120"/>
                  </a:lnTo>
                  <a:lnTo>
                    <a:pt x="374" y="2116"/>
                  </a:lnTo>
                  <a:lnTo>
                    <a:pt x="374" y="2116"/>
                  </a:lnTo>
                  <a:lnTo>
                    <a:pt x="374" y="2114"/>
                  </a:lnTo>
                  <a:lnTo>
                    <a:pt x="374" y="2114"/>
                  </a:lnTo>
                  <a:lnTo>
                    <a:pt x="374" y="2112"/>
                  </a:lnTo>
                  <a:lnTo>
                    <a:pt x="374" y="2112"/>
                  </a:lnTo>
                  <a:lnTo>
                    <a:pt x="376" y="2110"/>
                  </a:lnTo>
                  <a:lnTo>
                    <a:pt x="376" y="2110"/>
                  </a:lnTo>
                  <a:lnTo>
                    <a:pt x="378" y="2106"/>
                  </a:lnTo>
                  <a:lnTo>
                    <a:pt x="378" y="2106"/>
                  </a:lnTo>
                  <a:lnTo>
                    <a:pt x="378" y="2104"/>
                  </a:lnTo>
                  <a:lnTo>
                    <a:pt x="378" y="2104"/>
                  </a:lnTo>
                  <a:lnTo>
                    <a:pt x="380" y="2100"/>
                  </a:lnTo>
                  <a:lnTo>
                    <a:pt x="380" y="2100"/>
                  </a:lnTo>
                  <a:lnTo>
                    <a:pt x="378" y="2096"/>
                  </a:lnTo>
                  <a:lnTo>
                    <a:pt x="378" y="2096"/>
                  </a:lnTo>
                  <a:lnTo>
                    <a:pt x="378" y="2094"/>
                  </a:lnTo>
                  <a:lnTo>
                    <a:pt x="378" y="2094"/>
                  </a:lnTo>
                  <a:lnTo>
                    <a:pt x="378" y="2092"/>
                  </a:lnTo>
                  <a:lnTo>
                    <a:pt x="378" y="2092"/>
                  </a:lnTo>
                  <a:lnTo>
                    <a:pt x="378" y="2090"/>
                  </a:lnTo>
                  <a:lnTo>
                    <a:pt x="378" y="2088"/>
                  </a:lnTo>
                  <a:lnTo>
                    <a:pt x="378" y="2088"/>
                  </a:lnTo>
                  <a:lnTo>
                    <a:pt x="378" y="2084"/>
                  </a:lnTo>
                  <a:lnTo>
                    <a:pt x="378" y="2084"/>
                  </a:lnTo>
                  <a:lnTo>
                    <a:pt x="378" y="2080"/>
                  </a:lnTo>
                  <a:lnTo>
                    <a:pt x="378" y="2080"/>
                  </a:lnTo>
                  <a:lnTo>
                    <a:pt x="378" y="2078"/>
                  </a:lnTo>
                  <a:lnTo>
                    <a:pt x="378" y="2078"/>
                  </a:lnTo>
                  <a:lnTo>
                    <a:pt x="380" y="2076"/>
                  </a:lnTo>
                  <a:lnTo>
                    <a:pt x="380" y="2076"/>
                  </a:lnTo>
                  <a:lnTo>
                    <a:pt x="380" y="2074"/>
                  </a:lnTo>
                  <a:lnTo>
                    <a:pt x="380" y="2070"/>
                  </a:lnTo>
                  <a:lnTo>
                    <a:pt x="380" y="2070"/>
                  </a:lnTo>
                  <a:lnTo>
                    <a:pt x="380" y="2066"/>
                  </a:lnTo>
                  <a:lnTo>
                    <a:pt x="380" y="2066"/>
                  </a:lnTo>
                  <a:lnTo>
                    <a:pt x="378" y="2066"/>
                  </a:lnTo>
                  <a:lnTo>
                    <a:pt x="378" y="2066"/>
                  </a:lnTo>
                  <a:lnTo>
                    <a:pt x="380" y="2062"/>
                  </a:lnTo>
                  <a:lnTo>
                    <a:pt x="380" y="2062"/>
                  </a:lnTo>
                  <a:lnTo>
                    <a:pt x="382" y="2060"/>
                  </a:lnTo>
                  <a:lnTo>
                    <a:pt x="382" y="2060"/>
                  </a:lnTo>
                  <a:lnTo>
                    <a:pt x="382" y="2058"/>
                  </a:lnTo>
                  <a:lnTo>
                    <a:pt x="382" y="2058"/>
                  </a:lnTo>
                  <a:lnTo>
                    <a:pt x="384" y="2056"/>
                  </a:lnTo>
                  <a:lnTo>
                    <a:pt x="384" y="2056"/>
                  </a:lnTo>
                  <a:lnTo>
                    <a:pt x="386" y="2050"/>
                  </a:lnTo>
                  <a:lnTo>
                    <a:pt x="386" y="2050"/>
                  </a:lnTo>
                  <a:lnTo>
                    <a:pt x="386" y="2048"/>
                  </a:lnTo>
                  <a:lnTo>
                    <a:pt x="386" y="2048"/>
                  </a:lnTo>
                  <a:lnTo>
                    <a:pt x="386" y="2048"/>
                  </a:lnTo>
                  <a:lnTo>
                    <a:pt x="386" y="2048"/>
                  </a:lnTo>
                  <a:lnTo>
                    <a:pt x="386" y="2042"/>
                  </a:lnTo>
                  <a:lnTo>
                    <a:pt x="386" y="2042"/>
                  </a:lnTo>
                  <a:lnTo>
                    <a:pt x="386" y="2036"/>
                  </a:lnTo>
                  <a:lnTo>
                    <a:pt x="386" y="2036"/>
                  </a:lnTo>
                  <a:lnTo>
                    <a:pt x="386" y="2034"/>
                  </a:lnTo>
                  <a:lnTo>
                    <a:pt x="386" y="2034"/>
                  </a:lnTo>
                  <a:lnTo>
                    <a:pt x="388" y="2032"/>
                  </a:lnTo>
                  <a:lnTo>
                    <a:pt x="388" y="2032"/>
                  </a:lnTo>
                  <a:lnTo>
                    <a:pt x="388" y="2028"/>
                  </a:lnTo>
                  <a:lnTo>
                    <a:pt x="388" y="2028"/>
                  </a:lnTo>
                  <a:lnTo>
                    <a:pt x="390" y="2026"/>
                  </a:lnTo>
                  <a:lnTo>
                    <a:pt x="390" y="2026"/>
                  </a:lnTo>
                  <a:lnTo>
                    <a:pt x="390" y="2020"/>
                  </a:lnTo>
                  <a:lnTo>
                    <a:pt x="390" y="2020"/>
                  </a:lnTo>
                  <a:lnTo>
                    <a:pt x="392" y="2018"/>
                  </a:lnTo>
                  <a:lnTo>
                    <a:pt x="392" y="2018"/>
                  </a:lnTo>
                  <a:lnTo>
                    <a:pt x="392" y="2016"/>
                  </a:lnTo>
                  <a:lnTo>
                    <a:pt x="390" y="2012"/>
                  </a:lnTo>
                  <a:lnTo>
                    <a:pt x="390" y="2012"/>
                  </a:lnTo>
                  <a:lnTo>
                    <a:pt x="392" y="2010"/>
                  </a:lnTo>
                  <a:lnTo>
                    <a:pt x="392" y="2008"/>
                  </a:lnTo>
                  <a:lnTo>
                    <a:pt x="392" y="2008"/>
                  </a:lnTo>
                  <a:lnTo>
                    <a:pt x="390" y="2004"/>
                  </a:lnTo>
                  <a:lnTo>
                    <a:pt x="390" y="2004"/>
                  </a:lnTo>
                  <a:lnTo>
                    <a:pt x="390" y="2002"/>
                  </a:lnTo>
                  <a:lnTo>
                    <a:pt x="390" y="2002"/>
                  </a:lnTo>
                  <a:lnTo>
                    <a:pt x="392" y="2000"/>
                  </a:lnTo>
                  <a:lnTo>
                    <a:pt x="392" y="2000"/>
                  </a:lnTo>
                  <a:lnTo>
                    <a:pt x="392" y="1998"/>
                  </a:lnTo>
                  <a:lnTo>
                    <a:pt x="392" y="1998"/>
                  </a:lnTo>
                  <a:lnTo>
                    <a:pt x="392" y="1994"/>
                  </a:lnTo>
                  <a:lnTo>
                    <a:pt x="392" y="1994"/>
                  </a:lnTo>
                  <a:lnTo>
                    <a:pt x="394" y="1992"/>
                  </a:lnTo>
                  <a:lnTo>
                    <a:pt x="394" y="1992"/>
                  </a:lnTo>
                  <a:lnTo>
                    <a:pt x="394" y="1988"/>
                  </a:lnTo>
                  <a:lnTo>
                    <a:pt x="394" y="1988"/>
                  </a:lnTo>
                  <a:lnTo>
                    <a:pt x="396" y="1984"/>
                  </a:lnTo>
                  <a:lnTo>
                    <a:pt x="396" y="1984"/>
                  </a:lnTo>
                  <a:lnTo>
                    <a:pt x="396" y="1980"/>
                  </a:lnTo>
                  <a:lnTo>
                    <a:pt x="396" y="1980"/>
                  </a:lnTo>
                  <a:lnTo>
                    <a:pt x="398" y="1978"/>
                  </a:lnTo>
                  <a:lnTo>
                    <a:pt x="398" y="1978"/>
                  </a:lnTo>
                  <a:lnTo>
                    <a:pt x="400" y="1974"/>
                  </a:lnTo>
                  <a:lnTo>
                    <a:pt x="400" y="1974"/>
                  </a:lnTo>
                  <a:lnTo>
                    <a:pt x="400" y="1972"/>
                  </a:lnTo>
                  <a:lnTo>
                    <a:pt x="400" y="1972"/>
                  </a:lnTo>
                  <a:lnTo>
                    <a:pt x="402" y="1970"/>
                  </a:lnTo>
                  <a:lnTo>
                    <a:pt x="402" y="1970"/>
                  </a:lnTo>
                  <a:lnTo>
                    <a:pt x="402" y="1966"/>
                  </a:lnTo>
                  <a:lnTo>
                    <a:pt x="402" y="1966"/>
                  </a:lnTo>
                  <a:lnTo>
                    <a:pt x="404" y="1964"/>
                  </a:lnTo>
                  <a:lnTo>
                    <a:pt x="404" y="1964"/>
                  </a:lnTo>
                  <a:lnTo>
                    <a:pt x="404" y="1962"/>
                  </a:lnTo>
                  <a:lnTo>
                    <a:pt x="404" y="1962"/>
                  </a:lnTo>
                  <a:lnTo>
                    <a:pt x="406" y="1958"/>
                  </a:lnTo>
                  <a:lnTo>
                    <a:pt x="406" y="1958"/>
                  </a:lnTo>
                  <a:lnTo>
                    <a:pt x="406" y="1954"/>
                  </a:lnTo>
                  <a:lnTo>
                    <a:pt x="406" y="1952"/>
                  </a:lnTo>
                  <a:lnTo>
                    <a:pt x="406" y="1952"/>
                  </a:lnTo>
                  <a:lnTo>
                    <a:pt x="408" y="1950"/>
                  </a:lnTo>
                  <a:lnTo>
                    <a:pt x="408" y="1950"/>
                  </a:lnTo>
                  <a:lnTo>
                    <a:pt x="408" y="1946"/>
                  </a:lnTo>
                  <a:lnTo>
                    <a:pt x="408" y="1946"/>
                  </a:lnTo>
                  <a:lnTo>
                    <a:pt x="408" y="1940"/>
                  </a:lnTo>
                  <a:lnTo>
                    <a:pt x="408" y="1940"/>
                  </a:lnTo>
                  <a:lnTo>
                    <a:pt x="408" y="1938"/>
                  </a:lnTo>
                  <a:lnTo>
                    <a:pt x="408" y="1938"/>
                  </a:lnTo>
                  <a:lnTo>
                    <a:pt x="406" y="1934"/>
                  </a:lnTo>
                  <a:lnTo>
                    <a:pt x="402" y="1932"/>
                  </a:lnTo>
                  <a:lnTo>
                    <a:pt x="402" y="1932"/>
                  </a:lnTo>
                  <a:lnTo>
                    <a:pt x="398" y="1932"/>
                  </a:lnTo>
                  <a:lnTo>
                    <a:pt x="396" y="1932"/>
                  </a:lnTo>
                  <a:lnTo>
                    <a:pt x="396" y="1932"/>
                  </a:lnTo>
                  <a:lnTo>
                    <a:pt x="394" y="1932"/>
                  </a:lnTo>
                  <a:lnTo>
                    <a:pt x="394" y="1932"/>
                  </a:lnTo>
                  <a:lnTo>
                    <a:pt x="390" y="1930"/>
                  </a:lnTo>
                  <a:lnTo>
                    <a:pt x="390" y="1930"/>
                  </a:lnTo>
                  <a:lnTo>
                    <a:pt x="388" y="1930"/>
                  </a:lnTo>
                  <a:lnTo>
                    <a:pt x="388" y="1930"/>
                  </a:lnTo>
                  <a:lnTo>
                    <a:pt x="384" y="1930"/>
                  </a:lnTo>
                  <a:lnTo>
                    <a:pt x="384" y="1930"/>
                  </a:lnTo>
                  <a:lnTo>
                    <a:pt x="380" y="1930"/>
                  </a:lnTo>
                  <a:lnTo>
                    <a:pt x="380" y="1930"/>
                  </a:lnTo>
                  <a:lnTo>
                    <a:pt x="378" y="1930"/>
                  </a:lnTo>
                  <a:lnTo>
                    <a:pt x="378" y="1930"/>
                  </a:lnTo>
                  <a:lnTo>
                    <a:pt x="376" y="1930"/>
                  </a:lnTo>
                  <a:lnTo>
                    <a:pt x="376" y="1930"/>
                  </a:lnTo>
                  <a:lnTo>
                    <a:pt x="372" y="1928"/>
                  </a:lnTo>
                  <a:lnTo>
                    <a:pt x="372" y="1928"/>
                  </a:lnTo>
                  <a:lnTo>
                    <a:pt x="368" y="1930"/>
                  </a:lnTo>
                  <a:lnTo>
                    <a:pt x="368" y="1930"/>
                  </a:lnTo>
                  <a:lnTo>
                    <a:pt x="366" y="1930"/>
                  </a:lnTo>
                  <a:lnTo>
                    <a:pt x="366" y="1930"/>
                  </a:lnTo>
                  <a:lnTo>
                    <a:pt x="362" y="1930"/>
                  </a:lnTo>
                  <a:lnTo>
                    <a:pt x="362" y="1930"/>
                  </a:lnTo>
                  <a:lnTo>
                    <a:pt x="360" y="1930"/>
                  </a:lnTo>
                  <a:lnTo>
                    <a:pt x="360" y="1930"/>
                  </a:lnTo>
                  <a:lnTo>
                    <a:pt x="360" y="1930"/>
                  </a:lnTo>
                  <a:lnTo>
                    <a:pt x="360" y="1930"/>
                  </a:lnTo>
                  <a:lnTo>
                    <a:pt x="358" y="1930"/>
                  </a:lnTo>
                  <a:lnTo>
                    <a:pt x="358" y="1930"/>
                  </a:lnTo>
                  <a:lnTo>
                    <a:pt x="352" y="1930"/>
                  </a:lnTo>
                  <a:lnTo>
                    <a:pt x="352" y="1930"/>
                  </a:lnTo>
                  <a:lnTo>
                    <a:pt x="348" y="1930"/>
                  </a:lnTo>
                  <a:lnTo>
                    <a:pt x="348" y="1930"/>
                  </a:lnTo>
                  <a:lnTo>
                    <a:pt x="346" y="1930"/>
                  </a:lnTo>
                  <a:lnTo>
                    <a:pt x="346" y="1930"/>
                  </a:lnTo>
                  <a:lnTo>
                    <a:pt x="342" y="1930"/>
                  </a:lnTo>
                  <a:lnTo>
                    <a:pt x="342" y="1930"/>
                  </a:lnTo>
                  <a:lnTo>
                    <a:pt x="338" y="1930"/>
                  </a:lnTo>
                  <a:lnTo>
                    <a:pt x="338" y="1930"/>
                  </a:lnTo>
                  <a:lnTo>
                    <a:pt x="338" y="1930"/>
                  </a:lnTo>
                  <a:lnTo>
                    <a:pt x="334" y="1930"/>
                  </a:lnTo>
                  <a:lnTo>
                    <a:pt x="334" y="1930"/>
                  </a:lnTo>
                  <a:lnTo>
                    <a:pt x="332" y="1930"/>
                  </a:lnTo>
                  <a:lnTo>
                    <a:pt x="332" y="1930"/>
                  </a:lnTo>
                  <a:lnTo>
                    <a:pt x="328" y="1930"/>
                  </a:lnTo>
                  <a:lnTo>
                    <a:pt x="328" y="1930"/>
                  </a:lnTo>
                  <a:lnTo>
                    <a:pt x="326" y="1930"/>
                  </a:lnTo>
                  <a:lnTo>
                    <a:pt x="326" y="1930"/>
                  </a:lnTo>
                  <a:lnTo>
                    <a:pt x="324" y="1930"/>
                  </a:lnTo>
                  <a:lnTo>
                    <a:pt x="324" y="1930"/>
                  </a:lnTo>
                  <a:lnTo>
                    <a:pt x="322" y="1930"/>
                  </a:lnTo>
                  <a:lnTo>
                    <a:pt x="320" y="1930"/>
                  </a:lnTo>
                  <a:lnTo>
                    <a:pt x="320" y="1930"/>
                  </a:lnTo>
                  <a:lnTo>
                    <a:pt x="318" y="1930"/>
                  </a:lnTo>
                  <a:lnTo>
                    <a:pt x="318" y="1930"/>
                  </a:lnTo>
                  <a:lnTo>
                    <a:pt x="314" y="1930"/>
                  </a:lnTo>
                  <a:lnTo>
                    <a:pt x="314" y="1930"/>
                  </a:lnTo>
                  <a:lnTo>
                    <a:pt x="312" y="1930"/>
                  </a:lnTo>
                  <a:lnTo>
                    <a:pt x="310" y="1930"/>
                  </a:lnTo>
                  <a:lnTo>
                    <a:pt x="310" y="1930"/>
                  </a:lnTo>
                  <a:lnTo>
                    <a:pt x="304" y="1930"/>
                  </a:lnTo>
                  <a:lnTo>
                    <a:pt x="304" y="1930"/>
                  </a:lnTo>
                  <a:lnTo>
                    <a:pt x="300" y="1932"/>
                  </a:lnTo>
                  <a:lnTo>
                    <a:pt x="300" y="1932"/>
                  </a:lnTo>
                  <a:lnTo>
                    <a:pt x="298" y="1932"/>
                  </a:lnTo>
                  <a:lnTo>
                    <a:pt x="298" y="1932"/>
                  </a:lnTo>
                  <a:lnTo>
                    <a:pt x="296" y="1932"/>
                  </a:lnTo>
                  <a:lnTo>
                    <a:pt x="296" y="1932"/>
                  </a:lnTo>
                  <a:lnTo>
                    <a:pt x="292" y="1932"/>
                  </a:lnTo>
                  <a:lnTo>
                    <a:pt x="292" y="1932"/>
                  </a:lnTo>
                  <a:lnTo>
                    <a:pt x="292" y="1932"/>
                  </a:lnTo>
                  <a:lnTo>
                    <a:pt x="290" y="1932"/>
                  </a:lnTo>
                  <a:lnTo>
                    <a:pt x="290" y="1932"/>
                  </a:lnTo>
                  <a:lnTo>
                    <a:pt x="286" y="1932"/>
                  </a:lnTo>
                  <a:lnTo>
                    <a:pt x="286" y="1932"/>
                  </a:lnTo>
                  <a:lnTo>
                    <a:pt x="282" y="1934"/>
                  </a:lnTo>
                  <a:lnTo>
                    <a:pt x="282" y="1934"/>
                  </a:lnTo>
                  <a:lnTo>
                    <a:pt x="280" y="1934"/>
                  </a:lnTo>
                  <a:lnTo>
                    <a:pt x="280" y="1934"/>
                  </a:lnTo>
                  <a:lnTo>
                    <a:pt x="280" y="1934"/>
                  </a:lnTo>
                  <a:lnTo>
                    <a:pt x="278" y="1934"/>
                  </a:lnTo>
                  <a:lnTo>
                    <a:pt x="278" y="1934"/>
                  </a:lnTo>
                  <a:lnTo>
                    <a:pt x="276" y="1934"/>
                  </a:lnTo>
                  <a:lnTo>
                    <a:pt x="276" y="1934"/>
                  </a:lnTo>
                  <a:lnTo>
                    <a:pt x="274" y="1934"/>
                  </a:lnTo>
                  <a:lnTo>
                    <a:pt x="274" y="1934"/>
                  </a:lnTo>
                  <a:lnTo>
                    <a:pt x="272" y="1934"/>
                  </a:lnTo>
                  <a:lnTo>
                    <a:pt x="272" y="1934"/>
                  </a:lnTo>
                  <a:lnTo>
                    <a:pt x="270" y="1932"/>
                  </a:lnTo>
                  <a:lnTo>
                    <a:pt x="270" y="1932"/>
                  </a:lnTo>
                  <a:lnTo>
                    <a:pt x="266" y="1932"/>
                  </a:lnTo>
                  <a:lnTo>
                    <a:pt x="266" y="1932"/>
                  </a:lnTo>
                  <a:lnTo>
                    <a:pt x="266" y="1932"/>
                  </a:lnTo>
                  <a:lnTo>
                    <a:pt x="258" y="1934"/>
                  </a:lnTo>
                  <a:lnTo>
                    <a:pt x="258" y="1934"/>
                  </a:lnTo>
                  <a:lnTo>
                    <a:pt x="254" y="1934"/>
                  </a:lnTo>
                  <a:lnTo>
                    <a:pt x="254" y="1934"/>
                  </a:lnTo>
                  <a:lnTo>
                    <a:pt x="252" y="1936"/>
                  </a:lnTo>
                  <a:lnTo>
                    <a:pt x="252" y="1936"/>
                  </a:lnTo>
                  <a:lnTo>
                    <a:pt x="252" y="1936"/>
                  </a:lnTo>
                  <a:lnTo>
                    <a:pt x="248" y="1936"/>
                  </a:lnTo>
                  <a:lnTo>
                    <a:pt x="248" y="1936"/>
                  </a:lnTo>
                  <a:lnTo>
                    <a:pt x="248" y="1936"/>
                  </a:lnTo>
                  <a:lnTo>
                    <a:pt x="248" y="1936"/>
                  </a:lnTo>
                  <a:lnTo>
                    <a:pt x="244" y="1936"/>
                  </a:lnTo>
                  <a:lnTo>
                    <a:pt x="244" y="1936"/>
                  </a:lnTo>
                  <a:lnTo>
                    <a:pt x="242" y="1936"/>
                  </a:lnTo>
                  <a:lnTo>
                    <a:pt x="242" y="1936"/>
                  </a:lnTo>
                  <a:lnTo>
                    <a:pt x="240" y="1936"/>
                  </a:lnTo>
                  <a:lnTo>
                    <a:pt x="238" y="1936"/>
                  </a:lnTo>
                  <a:lnTo>
                    <a:pt x="238" y="1936"/>
                  </a:lnTo>
                  <a:lnTo>
                    <a:pt x="236" y="1934"/>
                  </a:lnTo>
                  <a:lnTo>
                    <a:pt x="236" y="1934"/>
                  </a:lnTo>
                  <a:lnTo>
                    <a:pt x="232" y="1934"/>
                  </a:lnTo>
                  <a:lnTo>
                    <a:pt x="232" y="1934"/>
                  </a:lnTo>
                  <a:lnTo>
                    <a:pt x="228" y="1934"/>
                  </a:lnTo>
                  <a:lnTo>
                    <a:pt x="228" y="1934"/>
                  </a:lnTo>
                  <a:lnTo>
                    <a:pt x="226" y="1934"/>
                  </a:lnTo>
                  <a:lnTo>
                    <a:pt x="226" y="1934"/>
                  </a:lnTo>
                  <a:lnTo>
                    <a:pt x="222" y="1934"/>
                  </a:lnTo>
                  <a:lnTo>
                    <a:pt x="220" y="1934"/>
                  </a:lnTo>
                  <a:lnTo>
                    <a:pt x="220" y="1934"/>
                  </a:lnTo>
                  <a:lnTo>
                    <a:pt x="216" y="1934"/>
                  </a:lnTo>
                  <a:lnTo>
                    <a:pt x="216" y="1934"/>
                  </a:lnTo>
                  <a:lnTo>
                    <a:pt x="214" y="1934"/>
                  </a:lnTo>
                  <a:lnTo>
                    <a:pt x="214" y="1934"/>
                  </a:lnTo>
                  <a:lnTo>
                    <a:pt x="214" y="1934"/>
                  </a:lnTo>
                  <a:lnTo>
                    <a:pt x="214" y="1934"/>
                  </a:lnTo>
                  <a:lnTo>
                    <a:pt x="212" y="1934"/>
                  </a:lnTo>
                  <a:lnTo>
                    <a:pt x="212" y="1934"/>
                  </a:lnTo>
                  <a:lnTo>
                    <a:pt x="208" y="1932"/>
                  </a:lnTo>
                  <a:lnTo>
                    <a:pt x="208" y="1932"/>
                  </a:lnTo>
                  <a:lnTo>
                    <a:pt x="208" y="1932"/>
                  </a:lnTo>
                  <a:lnTo>
                    <a:pt x="204" y="1934"/>
                  </a:lnTo>
                  <a:lnTo>
                    <a:pt x="204" y="1934"/>
                  </a:lnTo>
                  <a:lnTo>
                    <a:pt x="204" y="1934"/>
                  </a:lnTo>
                  <a:lnTo>
                    <a:pt x="202" y="1934"/>
                  </a:lnTo>
                  <a:lnTo>
                    <a:pt x="202" y="1934"/>
                  </a:lnTo>
                  <a:lnTo>
                    <a:pt x="198" y="1934"/>
                  </a:lnTo>
                  <a:lnTo>
                    <a:pt x="198" y="1934"/>
                  </a:lnTo>
                  <a:lnTo>
                    <a:pt x="196" y="1934"/>
                  </a:lnTo>
                  <a:lnTo>
                    <a:pt x="196" y="1934"/>
                  </a:lnTo>
                  <a:lnTo>
                    <a:pt x="192" y="1932"/>
                  </a:lnTo>
                  <a:lnTo>
                    <a:pt x="192" y="1932"/>
                  </a:lnTo>
                  <a:lnTo>
                    <a:pt x="192" y="1932"/>
                  </a:lnTo>
                  <a:lnTo>
                    <a:pt x="186" y="1932"/>
                  </a:lnTo>
                  <a:lnTo>
                    <a:pt x="186" y="1932"/>
                  </a:lnTo>
                  <a:lnTo>
                    <a:pt x="182" y="1934"/>
                  </a:lnTo>
                  <a:lnTo>
                    <a:pt x="182" y="1934"/>
                  </a:lnTo>
                  <a:lnTo>
                    <a:pt x="180" y="1934"/>
                  </a:lnTo>
                  <a:lnTo>
                    <a:pt x="180" y="1934"/>
                  </a:lnTo>
                  <a:lnTo>
                    <a:pt x="178" y="1934"/>
                  </a:lnTo>
                  <a:lnTo>
                    <a:pt x="178" y="1934"/>
                  </a:lnTo>
                  <a:lnTo>
                    <a:pt x="174" y="1934"/>
                  </a:lnTo>
                  <a:lnTo>
                    <a:pt x="174" y="1934"/>
                  </a:lnTo>
                  <a:lnTo>
                    <a:pt x="172" y="1934"/>
                  </a:lnTo>
                  <a:lnTo>
                    <a:pt x="172" y="1934"/>
                  </a:lnTo>
                  <a:lnTo>
                    <a:pt x="168" y="1934"/>
                  </a:lnTo>
                  <a:lnTo>
                    <a:pt x="168" y="1934"/>
                  </a:lnTo>
                  <a:lnTo>
                    <a:pt x="164" y="1934"/>
                  </a:lnTo>
                  <a:lnTo>
                    <a:pt x="164" y="1934"/>
                  </a:lnTo>
                  <a:lnTo>
                    <a:pt x="160" y="1934"/>
                  </a:lnTo>
                  <a:lnTo>
                    <a:pt x="160" y="1934"/>
                  </a:lnTo>
                  <a:lnTo>
                    <a:pt x="158" y="1934"/>
                  </a:lnTo>
                  <a:lnTo>
                    <a:pt x="158" y="1934"/>
                  </a:lnTo>
                  <a:lnTo>
                    <a:pt x="158" y="1934"/>
                  </a:lnTo>
                  <a:lnTo>
                    <a:pt x="158" y="1934"/>
                  </a:lnTo>
                  <a:lnTo>
                    <a:pt x="154" y="1934"/>
                  </a:lnTo>
                  <a:lnTo>
                    <a:pt x="154" y="1934"/>
                  </a:lnTo>
                  <a:lnTo>
                    <a:pt x="152" y="1934"/>
                  </a:lnTo>
                  <a:lnTo>
                    <a:pt x="150" y="1934"/>
                  </a:lnTo>
                  <a:lnTo>
                    <a:pt x="146" y="1934"/>
                  </a:lnTo>
                  <a:lnTo>
                    <a:pt x="146" y="1934"/>
                  </a:lnTo>
                  <a:lnTo>
                    <a:pt x="146" y="1934"/>
                  </a:lnTo>
                  <a:lnTo>
                    <a:pt x="142" y="1934"/>
                  </a:lnTo>
                  <a:lnTo>
                    <a:pt x="142" y="1934"/>
                  </a:lnTo>
                  <a:lnTo>
                    <a:pt x="140" y="1934"/>
                  </a:lnTo>
                  <a:lnTo>
                    <a:pt x="134" y="1934"/>
                  </a:lnTo>
                  <a:lnTo>
                    <a:pt x="134" y="1934"/>
                  </a:lnTo>
                  <a:lnTo>
                    <a:pt x="130" y="1936"/>
                  </a:lnTo>
                  <a:lnTo>
                    <a:pt x="130" y="1936"/>
                  </a:lnTo>
                  <a:lnTo>
                    <a:pt x="128" y="1936"/>
                  </a:lnTo>
                  <a:lnTo>
                    <a:pt x="128" y="1936"/>
                  </a:lnTo>
                  <a:lnTo>
                    <a:pt x="122" y="1936"/>
                  </a:lnTo>
                  <a:lnTo>
                    <a:pt x="122" y="1936"/>
                  </a:lnTo>
                  <a:lnTo>
                    <a:pt x="118" y="1936"/>
                  </a:lnTo>
                  <a:lnTo>
                    <a:pt x="118" y="1936"/>
                  </a:lnTo>
                  <a:lnTo>
                    <a:pt x="118" y="1938"/>
                  </a:lnTo>
                  <a:lnTo>
                    <a:pt x="118" y="1938"/>
                  </a:lnTo>
                  <a:lnTo>
                    <a:pt x="114" y="1936"/>
                  </a:lnTo>
                  <a:lnTo>
                    <a:pt x="114" y="1936"/>
                  </a:lnTo>
                  <a:lnTo>
                    <a:pt x="112" y="1936"/>
                  </a:lnTo>
                  <a:lnTo>
                    <a:pt x="112" y="1936"/>
                  </a:lnTo>
                  <a:lnTo>
                    <a:pt x="108" y="1934"/>
                  </a:lnTo>
                  <a:lnTo>
                    <a:pt x="108" y="1934"/>
                  </a:lnTo>
                  <a:lnTo>
                    <a:pt x="108" y="1934"/>
                  </a:lnTo>
                  <a:lnTo>
                    <a:pt x="104" y="1934"/>
                  </a:lnTo>
                  <a:lnTo>
                    <a:pt x="104" y="1934"/>
                  </a:lnTo>
                  <a:lnTo>
                    <a:pt x="102" y="1936"/>
                  </a:lnTo>
                  <a:lnTo>
                    <a:pt x="102" y="1936"/>
                  </a:lnTo>
                  <a:lnTo>
                    <a:pt x="102" y="1936"/>
                  </a:lnTo>
                  <a:lnTo>
                    <a:pt x="102" y="1936"/>
                  </a:lnTo>
                  <a:lnTo>
                    <a:pt x="100" y="1934"/>
                  </a:lnTo>
                  <a:lnTo>
                    <a:pt x="100" y="1934"/>
                  </a:lnTo>
                  <a:lnTo>
                    <a:pt x="96" y="1934"/>
                  </a:lnTo>
                  <a:lnTo>
                    <a:pt x="96" y="1934"/>
                  </a:lnTo>
                  <a:lnTo>
                    <a:pt x="96" y="1934"/>
                  </a:lnTo>
                  <a:lnTo>
                    <a:pt x="96" y="1934"/>
                  </a:lnTo>
                  <a:lnTo>
                    <a:pt x="92" y="1934"/>
                  </a:lnTo>
                  <a:lnTo>
                    <a:pt x="92" y="1934"/>
                  </a:lnTo>
                  <a:lnTo>
                    <a:pt x="86" y="1936"/>
                  </a:lnTo>
                  <a:lnTo>
                    <a:pt x="86" y="1936"/>
                  </a:lnTo>
                  <a:lnTo>
                    <a:pt x="86" y="1936"/>
                  </a:lnTo>
                  <a:lnTo>
                    <a:pt x="84" y="1936"/>
                  </a:lnTo>
                  <a:lnTo>
                    <a:pt x="84" y="1936"/>
                  </a:lnTo>
                  <a:lnTo>
                    <a:pt x="80" y="1938"/>
                  </a:lnTo>
                  <a:lnTo>
                    <a:pt x="80" y="1938"/>
                  </a:lnTo>
                  <a:lnTo>
                    <a:pt x="78" y="1936"/>
                  </a:lnTo>
                  <a:lnTo>
                    <a:pt x="78" y="1936"/>
                  </a:lnTo>
                  <a:lnTo>
                    <a:pt x="74" y="1936"/>
                  </a:lnTo>
                  <a:lnTo>
                    <a:pt x="74" y="1936"/>
                  </a:lnTo>
                  <a:lnTo>
                    <a:pt x="70" y="1940"/>
                  </a:lnTo>
                  <a:lnTo>
                    <a:pt x="70" y="1940"/>
                  </a:lnTo>
                  <a:lnTo>
                    <a:pt x="68" y="1940"/>
                  </a:lnTo>
                  <a:lnTo>
                    <a:pt x="68" y="1940"/>
                  </a:lnTo>
                  <a:lnTo>
                    <a:pt x="68" y="1940"/>
                  </a:lnTo>
                  <a:lnTo>
                    <a:pt x="64" y="1942"/>
                  </a:lnTo>
                  <a:lnTo>
                    <a:pt x="64" y="1942"/>
                  </a:lnTo>
                  <a:lnTo>
                    <a:pt x="62" y="1942"/>
                  </a:lnTo>
                  <a:lnTo>
                    <a:pt x="62" y="1942"/>
                  </a:lnTo>
                  <a:lnTo>
                    <a:pt x="62" y="1940"/>
                  </a:lnTo>
                  <a:lnTo>
                    <a:pt x="64" y="1938"/>
                  </a:lnTo>
                  <a:lnTo>
                    <a:pt x="64" y="1938"/>
                  </a:lnTo>
                  <a:lnTo>
                    <a:pt x="66" y="1934"/>
                  </a:lnTo>
                  <a:lnTo>
                    <a:pt x="66" y="1934"/>
                  </a:lnTo>
                  <a:lnTo>
                    <a:pt x="68" y="1932"/>
                  </a:lnTo>
                  <a:lnTo>
                    <a:pt x="68" y="1932"/>
                  </a:lnTo>
                  <a:lnTo>
                    <a:pt x="70" y="1930"/>
                  </a:lnTo>
                  <a:lnTo>
                    <a:pt x="70" y="1930"/>
                  </a:lnTo>
                  <a:lnTo>
                    <a:pt x="72" y="1928"/>
                  </a:lnTo>
                  <a:lnTo>
                    <a:pt x="72" y="1928"/>
                  </a:lnTo>
                  <a:lnTo>
                    <a:pt x="76" y="1926"/>
                  </a:lnTo>
                  <a:lnTo>
                    <a:pt x="76" y="1926"/>
                  </a:lnTo>
                  <a:lnTo>
                    <a:pt x="78" y="1926"/>
                  </a:lnTo>
                  <a:lnTo>
                    <a:pt x="78" y="1926"/>
                  </a:lnTo>
                  <a:lnTo>
                    <a:pt x="80" y="1922"/>
                  </a:lnTo>
                  <a:lnTo>
                    <a:pt x="80" y="1922"/>
                  </a:lnTo>
                  <a:lnTo>
                    <a:pt x="82" y="1920"/>
                  </a:lnTo>
                  <a:lnTo>
                    <a:pt x="82" y="1920"/>
                  </a:lnTo>
                  <a:lnTo>
                    <a:pt x="84" y="1918"/>
                  </a:lnTo>
                  <a:lnTo>
                    <a:pt x="84" y="1918"/>
                  </a:lnTo>
                  <a:lnTo>
                    <a:pt x="86" y="1914"/>
                  </a:lnTo>
                  <a:lnTo>
                    <a:pt x="86" y="1914"/>
                  </a:lnTo>
                  <a:lnTo>
                    <a:pt x="86" y="1914"/>
                  </a:lnTo>
                  <a:lnTo>
                    <a:pt x="88" y="1912"/>
                  </a:lnTo>
                  <a:lnTo>
                    <a:pt x="88" y="1912"/>
                  </a:lnTo>
                  <a:lnTo>
                    <a:pt x="90" y="1908"/>
                  </a:lnTo>
                  <a:lnTo>
                    <a:pt x="90" y="1908"/>
                  </a:lnTo>
                  <a:lnTo>
                    <a:pt x="92" y="1906"/>
                  </a:lnTo>
                  <a:lnTo>
                    <a:pt x="92" y="1906"/>
                  </a:lnTo>
                  <a:lnTo>
                    <a:pt x="92" y="1904"/>
                  </a:lnTo>
                  <a:lnTo>
                    <a:pt x="92" y="1904"/>
                  </a:lnTo>
                  <a:lnTo>
                    <a:pt x="94" y="1902"/>
                  </a:lnTo>
                  <a:lnTo>
                    <a:pt x="94" y="1902"/>
                  </a:lnTo>
                  <a:lnTo>
                    <a:pt x="96" y="1900"/>
                  </a:lnTo>
                  <a:lnTo>
                    <a:pt x="96" y="1900"/>
                  </a:lnTo>
                  <a:lnTo>
                    <a:pt x="98" y="1896"/>
                  </a:lnTo>
                  <a:lnTo>
                    <a:pt x="98" y="1896"/>
                  </a:lnTo>
                  <a:lnTo>
                    <a:pt x="98" y="1896"/>
                  </a:lnTo>
                  <a:lnTo>
                    <a:pt x="98" y="1896"/>
                  </a:lnTo>
                  <a:lnTo>
                    <a:pt x="100" y="1894"/>
                  </a:lnTo>
                  <a:lnTo>
                    <a:pt x="100" y="1894"/>
                  </a:lnTo>
                  <a:lnTo>
                    <a:pt x="102" y="1892"/>
                  </a:lnTo>
                  <a:lnTo>
                    <a:pt x="102" y="1892"/>
                  </a:lnTo>
                  <a:lnTo>
                    <a:pt x="104" y="1890"/>
                  </a:lnTo>
                  <a:lnTo>
                    <a:pt x="104" y="1890"/>
                  </a:lnTo>
                  <a:lnTo>
                    <a:pt x="106" y="1888"/>
                  </a:lnTo>
                  <a:lnTo>
                    <a:pt x="106" y="1888"/>
                  </a:lnTo>
                  <a:lnTo>
                    <a:pt x="108" y="1886"/>
                  </a:lnTo>
                  <a:lnTo>
                    <a:pt x="108" y="1886"/>
                  </a:lnTo>
                  <a:lnTo>
                    <a:pt x="110" y="1884"/>
                  </a:lnTo>
                  <a:lnTo>
                    <a:pt x="110" y="1884"/>
                  </a:lnTo>
                  <a:lnTo>
                    <a:pt x="114" y="1880"/>
                  </a:lnTo>
                  <a:lnTo>
                    <a:pt x="114" y="1880"/>
                  </a:lnTo>
                  <a:lnTo>
                    <a:pt x="114" y="1880"/>
                  </a:lnTo>
                  <a:lnTo>
                    <a:pt x="114" y="1880"/>
                  </a:lnTo>
                  <a:lnTo>
                    <a:pt x="116" y="1876"/>
                  </a:lnTo>
                  <a:lnTo>
                    <a:pt x="116" y="1876"/>
                  </a:lnTo>
                  <a:lnTo>
                    <a:pt x="118" y="1874"/>
                  </a:lnTo>
                  <a:lnTo>
                    <a:pt x="118" y="1874"/>
                  </a:lnTo>
                  <a:lnTo>
                    <a:pt x="120" y="1872"/>
                  </a:lnTo>
                  <a:lnTo>
                    <a:pt x="120" y="1872"/>
                  </a:lnTo>
                  <a:lnTo>
                    <a:pt x="122" y="1870"/>
                  </a:lnTo>
                  <a:lnTo>
                    <a:pt x="122" y="1870"/>
                  </a:lnTo>
                  <a:lnTo>
                    <a:pt x="124" y="1866"/>
                  </a:lnTo>
                  <a:lnTo>
                    <a:pt x="124" y="1866"/>
                  </a:lnTo>
                  <a:lnTo>
                    <a:pt x="126" y="1864"/>
                  </a:lnTo>
                  <a:lnTo>
                    <a:pt x="126" y="1862"/>
                  </a:lnTo>
                  <a:lnTo>
                    <a:pt x="126" y="1862"/>
                  </a:lnTo>
                  <a:lnTo>
                    <a:pt x="128" y="1860"/>
                  </a:lnTo>
                  <a:lnTo>
                    <a:pt x="128" y="1860"/>
                  </a:lnTo>
                  <a:lnTo>
                    <a:pt x="130" y="1858"/>
                  </a:lnTo>
                  <a:lnTo>
                    <a:pt x="130" y="1858"/>
                  </a:lnTo>
                  <a:lnTo>
                    <a:pt x="132" y="1856"/>
                  </a:lnTo>
                  <a:lnTo>
                    <a:pt x="132" y="1856"/>
                  </a:lnTo>
                  <a:lnTo>
                    <a:pt x="134" y="1852"/>
                  </a:lnTo>
                  <a:lnTo>
                    <a:pt x="134" y="1852"/>
                  </a:lnTo>
                  <a:lnTo>
                    <a:pt x="136" y="1850"/>
                  </a:lnTo>
                  <a:lnTo>
                    <a:pt x="136" y="1850"/>
                  </a:lnTo>
                  <a:lnTo>
                    <a:pt x="136" y="1848"/>
                  </a:lnTo>
                  <a:lnTo>
                    <a:pt x="136" y="1848"/>
                  </a:lnTo>
                  <a:lnTo>
                    <a:pt x="140" y="1846"/>
                  </a:lnTo>
                  <a:lnTo>
                    <a:pt x="140" y="1846"/>
                  </a:lnTo>
                  <a:lnTo>
                    <a:pt x="140" y="1844"/>
                  </a:lnTo>
                  <a:lnTo>
                    <a:pt x="140" y="1844"/>
                  </a:lnTo>
                  <a:lnTo>
                    <a:pt x="142" y="1840"/>
                  </a:lnTo>
                  <a:lnTo>
                    <a:pt x="142" y="1840"/>
                  </a:lnTo>
                  <a:lnTo>
                    <a:pt x="144" y="1836"/>
                  </a:lnTo>
                  <a:lnTo>
                    <a:pt x="144" y="1836"/>
                  </a:lnTo>
                  <a:lnTo>
                    <a:pt x="144" y="1834"/>
                  </a:lnTo>
                  <a:lnTo>
                    <a:pt x="144" y="1834"/>
                  </a:lnTo>
                  <a:lnTo>
                    <a:pt x="146" y="1832"/>
                  </a:lnTo>
                  <a:lnTo>
                    <a:pt x="146" y="1832"/>
                  </a:lnTo>
                  <a:lnTo>
                    <a:pt x="148" y="1828"/>
                  </a:lnTo>
                  <a:lnTo>
                    <a:pt x="148" y="1828"/>
                  </a:lnTo>
                  <a:lnTo>
                    <a:pt x="150" y="1826"/>
                  </a:lnTo>
                  <a:lnTo>
                    <a:pt x="150" y="1824"/>
                  </a:lnTo>
                  <a:lnTo>
                    <a:pt x="150" y="1824"/>
                  </a:lnTo>
                  <a:lnTo>
                    <a:pt x="156" y="1822"/>
                  </a:lnTo>
                  <a:lnTo>
                    <a:pt x="156" y="1822"/>
                  </a:lnTo>
                  <a:lnTo>
                    <a:pt x="158" y="1818"/>
                  </a:lnTo>
                  <a:lnTo>
                    <a:pt x="158" y="1814"/>
                  </a:lnTo>
                  <a:lnTo>
                    <a:pt x="158" y="1814"/>
                  </a:lnTo>
                  <a:lnTo>
                    <a:pt x="158" y="1810"/>
                  </a:lnTo>
                  <a:lnTo>
                    <a:pt x="158" y="1810"/>
                  </a:lnTo>
                  <a:lnTo>
                    <a:pt x="160" y="1808"/>
                  </a:lnTo>
                  <a:lnTo>
                    <a:pt x="160" y="1808"/>
                  </a:lnTo>
                  <a:lnTo>
                    <a:pt x="162" y="1806"/>
                  </a:lnTo>
                  <a:lnTo>
                    <a:pt x="162" y="1806"/>
                  </a:lnTo>
                  <a:lnTo>
                    <a:pt x="162" y="1806"/>
                  </a:lnTo>
                  <a:lnTo>
                    <a:pt x="166" y="1804"/>
                  </a:lnTo>
                  <a:lnTo>
                    <a:pt x="166" y="1804"/>
                  </a:lnTo>
                  <a:lnTo>
                    <a:pt x="166" y="1804"/>
                  </a:lnTo>
                  <a:lnTo>
                    <a:pt x="172" y="1800"/>
                  </a:lnTo>
                  <a:lnTo>
                    <a:pt x="172" y="1800"/>
                  </a:lnTo>
                  <a:lnTo>
                    <a:pt x="174" y="1798"/>
                  </a:lnTo>
                  <a:lnTo>
                    <a:pt x="174" y="1798"/>
                  </a:lnTo>
                  <a:lnTo>
                    <a:pt x="174" y="1796"/>
                  </a:lnTo>
                  <a:lnTo>
                    <a:pt x="174" y="1796"/>
                  </a:lnTo>
                  <a:lnTo>
                    <a:pt x="176" y="1794"/>
                  </a:lnTo>
                  <a:lnTo>
                    <a:pt x="176" y="1794"/>
                  </a:lnTo>
                  <a:lnTo>
                    <a:pt x="178" y="1792"/>
                  </a:lnTo>
                  <a:lnTo>
                    <a:pt x="178" y="1792"/>
                  </a:lnTo>
                  <a:lnTo>
                    <a:pt x="180" y="1790"/>
                  </a:lnTo>
                  <a:lnTo>
                    <a:pt x="180" y="1790"/>
                  </a:lnTo>
                  <a:lnTo>
                    <a:pt x="182" y="1788"/>
                  </a:lnTo>
                  <a:lnTo>
                    <a:pt x="182" y="1788"/>
                  </a:lnTo>
                  <a:lnTo>
                    <a:pt x="184" y="1784"/>
                  </a:lnTo>
                  <a:lnTo>
                    <a:pt x="186" y="1782"/>
                  </a:lnTo>
                  <a:lnTo>
                    <a:pt x="186" y="1782"/>
                  </a:lnTo>
                  <a:lnTo>
                    <a:pt x="188" y="1778"/>
                  </a:lnTo>
                  <a:lnTo>
                    <a:pt x="188" y="1778"/>
                  </a:lnTo>
                  <a:lnTo>
                    <a:pt x="188" y="1778"/>
                  </a:lnTo>
                  <a:lnTo>
                    <a:pt x="188" y="1778"/>
                  </a:lnTo>
                  <a:lnTo>
                    <a:pt x="192" y="1774"/>
                  </a:lnTo>
                  <a:lnTo>
                    <a:pt x="192" y="1772"/>
                  </a:lnTo>
                  <a:lnTo>
                    <a:pt x="192" y="1772"/>
                  </a:lnTo>
                  <a:lnTo>
                    <a:pt x="192" y="1772"/>
                  </a:lnTo>
                  <a:lnTo>
                    <a:pt x="194" y="1770"/>
                  </a:lnTo>
                  <a:lnTo>
                    <a:pt x="194" y="1770"/>
                  </a:lnTo>
                  <a:lnTo>
                    <a:pt x="194" y="1768"/>
                  </a:lnTo>
                  <a:lnTo>
                    <a:pt x="194" y="1768"/>
                  </a:lnTo>
                  <a:lnTo>
                    <a:pt x="196" y="1764"/>
                  </a:lnTo>
                  <a:lnTo>
                    <a:pt x="196" y="1764"/>
                  </a:lnTo>
                  <a:lnTo>
                    <a:pt x="196" y="1762"/>
                  </a:lnTo>
                  <a:lnTo>
                    <a:pt x="196" y="1762"/>
                  </a:lnTo>
                  <a:lnTo>
                    <a:pt x="196" y="1760"/>
                  </a:lnTo>
                  <a:lnTo>
                    <a:pt x="196" y="1760"/>
                  </a:lnTo>
                  <a:lnTo>
                    <a:pt x="198" y="1758"/>
                  </a:lnTo>
                  <a:lnTo>
                    <a:pt x="198" y="1758"/>
                  </a:lnTo>
                  <a:lnTo>
                    <a:pt x="200" y="1758"/>
                  </a:lnTo>
                  <a:lnTo>
                    <a:pt x="200" y="1758"/>
                  </a:lnTo>
                  <a:lnTo>
                    <a:pt x="204" y="1756"/>
                  </a:lnTo>
                  <a:lnTo>
                    <a:pt x="204" y="1756"/>
                  </a:lnTo>
                  <a:lnTo>
                    <a:pt x="206" y="1752"/>
                  </a:lnTo>
                  <a:lnTo>
                    <a:pt x="206" y="1752"/>
                  </a:lnTo>
                  <a:lnTo>
                    <a:pt x="206" y="1750"/>
                  </a:lnTo>
                  <a:lnTo>
                    <a:pt x="206" y="1750"/>
                  </a:lnTo>
                  <a:lnTo>
                    <a:pt x="208" y="1750"/>
                  </a:lnTo>
                  <a:lnTo>
                    <a:pt x="208" y="1750"/>
                  </a:lnTo>
                  <a:lnTo>
                    <a:pt x="212" y="1748"/>
                  </a:lnTo>
                  <a:lnTo>
                    <a:pt x="212" y="1748"/>
                  </a:lnTo>
                  <a:lnTo>
                    <a:pt x="214" y="1744"/>
                  </a:lnTo>
                  <a:lnTo>
                    <a:pt x="214" y="1744"/>
                  </a:lnTo>
                  <a:lnTo>
                    <a:pt x="214" y="1742"/>
                  </a:lnTo>
                  <a:lnTo>
                    <a:pt x="214" y="1742"/>
                  </a:lnTo>
                  <a:lnTo>
                    <a:pt x="216" y="1742"/>
                  </a:lnTo>
                  <a:lnTo>
                    <a:pt x="216" y="1742"/>
                  </a:lnTo>
                  <a:lnTo>
                    <a:pt x="218" y="1738"/>
                  </a:lnTo>
                  <a:lnTo>
                    <a:pt x="218" y="1738"/>
                  </a:lnTo>
                  <a:lnTo>
                    <a:pt x="220" y="1734"/>
                  </a:lnTo>
                  <a:lnTo>
                    <a:pt x="220" y="1734"/>
                  </a:lnTo>
                  <a:lnTo>
                    <a:pt x="220" y="1732"/>
                  </a:lnTo>
                  <a:lnTo>
                    <a:pt x="220" y="1732"/>
                  </a:lnTo>
                  <a:lnTo>
                    <a:pt x="222" y="1730"/>
                  </a:lnTo>
                  <a:lnTo>
                    <a:pt x="222" y="1730"/>
                  </a:lnTo>
                  <a:lnTo>
                    <a:pt x="224" y="1728"/>
                  </a:lnTo>
                  <a:lnTo>
                    <a:pt x="224" y="1728"/>
                  </a:lnTo>
                  <a:lnTo>
                    <a:pt x="226" y="1724"/>
                  </a:lnTo>
                  <a:lnTo>
                    <a:pt x="226" y="1724"/>
                  </a:lnTo>
                  <a:lnTo>
                    <a:pt x="226" y="1722"/>
                  </a:lnTo>
                  <a:lnTo>
                    <a:pt x="226" y="1722"/>
                  </a:lnTo>
                  <a:lnTo>
                    <a:pt x="230" y="1718"/>
                  </a:lnTo>
                  <a:lnTo>
                    <a:pt x="230" y="1718"/>
                  </a:lnTo>
                  <a:lnTo>
                    <a:pt x="232" y="1718"/>
                  </a:lnTo>
                  <a:lnTo>
                    <a:pt x="232" y="1718"/>
                  </a:lnTo>
                  <a:lnTo>
                    <a:pt x="236" y="1716"/>
                  </a:lnTo>
                  <a:lnTo>
                    <a:pt x="236" y="1716"/>
                  </a:lnTo>
                  <a:lnTo>
                    <a:pt x="238" y="1714"/>
                  </a:lnTo>
                  <a:lnTo>
                    <a:pt x="238" y="1712"/>
                  </a:lnTo>
                  <a:lnTo>
                    <a:pt x="238" y="1712"/>
                  </a:lnTo>
                  <a:lnTo>
                    <a:pt x="240" y="1710"/>
                  </a:lnTo>
                  <a:lnTo>
                    <a:pt x="240" y="1710"/>
                  </a:lnTo>
                  <a:lnTo>
                    <a:pt x="242" y="1706"/>
                  </a:lnTo>
                  <a:lnTo>
                    <a:pt x="242" y="1706"/>
                  </a:lnTo>
                  <a:lnTo>
                    <a:pt x="244" y="1702"/>
                  </a:lnTo>
                  <a:lnTo>
                    <a:pt x="244" y="1700"/>
                  </a:lnTo>
                  <a:lnTo>
                    <a:pt x="244" y="1700"/>
                  </a:lnTo>
                  <a:lnTo>
                    <a:pt x="246" y="1696"/>
                  </a:lnTo>
                  <a:lnTo>
                    <a:pt x="248" y="1696"/>
                  </a:lnTo>
                  <a:lnTo>
                    <a:pt x="248" y="1694"/>
                  </a:lnTo>
                  <a:lnTo>
                    <a:pt x="248" y="1694"/>
                  </a:lnTo>
                  <a:lnTo>
                    <a:pt x="248" y="1692"/>
                  </a:lnTo>
                  <a:lnTo>
                    <a:pt x="248" y="1692"/>
                  </a:lnTo>
                  <a:lnTo>
                    <a:pt x="250" y="1690"/>
                  </a:lnTo>
                  <a:lnTo>
                    <a:pt x="250" y="1690"/>
                  </a:lnTo>
                  <a:lnTo>
                    <a:pt x="250" y="1688"/>
                  </a:lnTo>
                  <a:lnTo>
                    <a:pt x="250" y="1688"/>
                  </a:lnTo>
                  <a:lnTo>
                    <a:pt x="254" y="1686"/>
                  </a:lnTo>
                  <a:lnTo>
                    <a:pt x="254" y="1686"/>
                  </a:lnTo>
                  <a:lnTo>
                    <a:pt x="256" y="1684"/>
                  </a:lnTo>
                  <a:lnTo>
                    <a:pt x="256" y="1682"/>
                  </a:lnTo>
                  <a:lnTo>
                    <a:pt x="256" y="1682"/>
                  </a:lnTo>
                  <a:lnTo>
                    <a:pt x="256" y="1682"/>
                  </a:lnTo>
                  <a:lnTo>
                    <a:pt x="256" y="1678"/>
                  </a:lnTo>
                  <a:lnTo>
                    <a:pt x="256" y="1678"/>
                  </a:lnTo>
                  <a:lnTo>
                    <a:pt x="260" y="1674"/>
                  </a:lnTo>
                  <a:lnTo>
                    <a:pt x="260" y="1674"/>
                  </a:lnTo>
                  <a:lnTo>
                    <a:pt x="260" y="1674"/>
                  </a:lnTo>
                  <a:lnTo>
                    <a:pt x="260" y="1670"/>
                  </a:lnTo>
                  <a:lnTo>
                    <a:pt x="260" y="1670"/>
                  </a:lnTo>
                  <a:lnTo>
                    <a:pt x="262" y="1668"/>
                  </a:lnTo>
                  <a:lnTo>
                    <a:pt x="262" y="1668"/>
                  </a:lnTo>
                  <a:lnTo>
                    <a:pt x="264" y="1668"/>
                  </a:lnTo>
                  <a:lnTo>
                    <a:pt x="264" y="1668"/>
                  </a:lnTo>
                  <a:lnTo>
                    <a:pt x="266" y="1664"/>
                  </a:lnTo>
                  <a:lnTo>
                    <a:pt x="266" y="1664"/>
                  </a:lnTo>
                  <a:lnTo>
                    <a:pt x="270" y="1662"/>
                  </a:lnTo>
                  <a:lnTo>
                    <a:pt x="270" y="1660"/>
                  </a:lnTo>
                  <a:lnTo>
                    <a:pt x="270" y="1660"/>
                  </a:lnTo>
                  <a:lnTo>
                    <a:pt x="272" y="1658"/>
                  </a:lnTo>
                  <a:lnTo>
                    <a:pt x="272" y="1658"/>
                  </a:lnTo>
                  <a:lnTo>
                    <a:pt x="274" y="1656"/>
                  </a:lnTo>
                  <a:lnTo>
                    <a:pt x="274" y="1656"/>
                  </a:lnTo>
                  <a:lnTo>
                    <a:pt x="276" y="1654"/>
                  </a:lnTo>
                  <a:lnTo>
                    <a:pt x="276" y="1654"/>
                  </a:lnTo>
                  <a:lnTo>
                    <a:pt x="278" y="1652"/>
                  </a:lnTo>
                  <a:lnTo>
                    <a:pt x="278" y="1652"/>
                  </a:lnTo>
                  <a:lnTo>
                    <a:pt x="280" y="1650"/>
                  </a:lnTo>
                  <a:lnTo>
                    <a:pt x="280" y="1650"/>
                  </a:lnTo>
                  <a:lnTo>
                    <a:pt x="282" y="1648"/>
                  </a:lnTo>
                  <a:lnTo>
                    <a:pt x="282" y="1648"/>
                  </a:lnTo>
                  <a:lnTo>
                    <a:pt x="286" y="1644"/>
                  </a:lnTo>
                  <a:lnTo>
                    <a:pt x="286" y="1644"/>
                  </a:lnTo>
                  <a:lnTo>
                    <a:pt x="286" y="1642"/>
                  </a:lnTo>
                  <a:lnTo>
                    <a:pt x="286" y="1642"/>
                  </a:lnTo>
                  <a:lnTo>
                    <a:pt x="288" y="1640"/>
                  </a:lnTo>
                  <a:lnTo>
                    <a:pt x="288" y="1640"/>
                  </a:lnTo>
                  <a:lnTo>
                    <a:pt x="290" y="1638"/>
                  </a:lnTo>
                  <a:lnTo>
                    <a:pt x="290" y="1638"/>
                  </a:lnTo>
                  <a:lnTo>
                    <a:pt x="292" y="1632"/>
                  </a:lnTo>
                  <a:lnTo>
                    <a:pt x="292" y="1632"/>
                  </a:lnTo>
                  <a:lnTo>
                    <a:pt x="292" y="1632"/>
                  </a:lnTo>
                  <a:lnTo>
                    <a:pt x="292" y="1632"/>
                  </a:lnTo>
                  <a:lnTo>
                    <a:pt x="292" y="1624"/>
                  </a:lnTo>
                  <a:lnTo>
                    <a:pt x="292" y="1624"/>
                  </a:lnTo>
                  <a:lnTo>
                    <a:pt x="294" y="1620"/>
                  </a:lnTo>
                  <a:lnTo>
                    <a:pt x="294" y="1620"/>
                  </a:lnTo>
                  <a:lnTo>
                    <a:pt x="294" y="1620"/>
                  </a:lnTo>
                  <a:lnTo>
                    <a:pt x="294" y="1620"/>
                  </a:lnTo>
                  <a:lnTo>
                    <a:pt x="296" y="1616"/>
                  </a:lnTo>
                  <a:lnTo>
                    <a:pt x="296" y="1616"/>
                  </a:lnTo>
                  <a:lnTo>
                    <a:pt x="298" y="1614"/>
                  </a:lnTo>
                  <a:lnTo>
                    <a:pt x="298" y="1614"/>
                  </a:lnTo>
                  <a:lnTo>
                    <a:pt x="300" y="1612"/>
                  </a:lnTo>
                  <a:lnTo>
                    <a:pt x="300" y="1612"/>
                  </a:lnTo>
                  <a:lnTo>
                    <a:pt x="300" y="1610"/>
                  </a:lnTo>
                  <a:lnTo>
                    <a:pt x="300" y="1610"/>
                  </a:lnTo>
                  <a:lnTo>
                    <a:pt x="304" y="1608"/>
                  </a:lnTo>
                  <a:lnTo>
                    <a:pt x="304" y="1608"/>
                  </a:lnTo>
                  <a:lnTo>
                    <a:pt x="306" y="1606"/>
                  </a:lnTo>
                  <a:lnTo>
                    <a:pt x="306" y="1606"/>
                  </a:lnTo>
                  <a:lnTo>
                    <a:pt x="306" y="1604"/>
                  </a:lnTo>
                  <a:lnTo>
                    <a:pt x="306" y="1604"/>
                  </a:lnTo>
                  <a:lnTo>
                    <a:pt x="308" y="1602"/>
                  </a:lnTo>
                  <a:lnTo>
                    <a:pt x="308" y="1602"/>
                  </a:lnTo>
                  <a:lnTo>
                    <a:pt x="312" y="1600"/>
                  </a:lnTo>
                  <a:lnTo>
                    <a:pt x="312" y="1600"/>
                  </a:lnTo>
                  <a:lnTo>
                    <a:pt x="314" y="1598"/>
                  </a:lnTo>
                  <a:lnTo>
                    <a:pt x="314" y="1598"/>
                  </a:lnTo>
                  <a:lnTo>
                    <a:pt x="314" y="1596"/>
                  </a:lnTo>
                  <a:lnTo>
                    <a:pt x="314" y="1596"/>
                  </a:lnTo>
                  <a:lnTo>
                    <a:pt x="316" y="1594"/>
                  </a:lnTo>
                  <a:lnTo>
                    <a:pt x="316" y="1594"/>
                  </a:lnTo>
                  <a:lnTo>
                    <a:pt x="318" y="1592"/>
                  </a:lnTo>
                  <a:lnTo>
                    <a:pt x="318" y="1592"/>
                  </a:lnTo>
                  <a:lnTo>
                    <a:pt x="320" y="1590"/>
                  </a:lnTo>
                  <a:lnTo>
                    <a:pt x="320" y="1590"/>
                  </a:lnTo>
                  <a:lnTo>
                    <a:pt x="322" y="1588"/>
                  </a:lnTo>
                  <a:lnTo>
                    <a:pt x="322" y="1588"/>
                  </a:lnTo>
                  <a:lnTo>
                    <a:pt x="326" y="1584"/>
                  </a:lnTo>
                  <a:lnTo>
                    <a:pt x="326" y="1582"/>
                  </a:lnTo>
                  <a:lnTo>
                    <a:pt x="326" y="1582"/>
                  </a:lnTo>
                  <a:lnTo>
                    <a:pt x="326" y="1580"/>
                  </a:lnTo>
                  <a:lnTo>
                    <a:pt x="326" y="1580"/>
                  </a:lnTo>
                  <a:lnTo>
                    <a:pt x="328" y="1578"/>
                  </a:lnTo>
                  <a:lnTo>
                    <a:pt x="328" y="1578"/>
                  </a:lnTo>
                  <a:lnTo>
                    <a:pt x="328" y="1576"/>
                  </a:lnTo>
                  <a:lnTo>
                    <a:pt x="328" y="1576"/>
                  </a:lnTo>
                  <a:lnTo>
                    <a:pt x="330" y="1574"/>
                  </a:lnTo>
                  <a:lnTo>
                    <a:pt x="330" y="1574"/>
                  </a:lnTo>
                  <a:lnTo>
                    <a:pt x="332" y="1572"/>
                  </a:lnTo>
                  <a:lnTo>
                    <a:pt x="332" y="1572"/>
                  </a:lnTo>
                  <a:lnTo>
                    <a:pt x="334" y="1568"/>
                  </a:lnTo>
                  <a:lnTo>
                    <a:pt x="334" y="1568"/>
                  </a:lnTo>
                  <a:lnTo>
                    <a:pt x="336" y="1568"/>
                  </a:lnTo>
                  <a:lnTo>
                    <a:pt x="336" y="1568"/>
                  </a:lnTo>
                  <a:lnTo>
                    <a:pt x="338" y="1564"/>
                  </a:lnTo>
                  <a:lnTo>
                    <a:pt x="338" y="1564"/>
                  </a:lnTo>
                  <a:lnTo>
                    <a:pt x="342" y="1562"/>
                  </a:lnTo>
                  <a:lnTo>
                    <a:pt x="344" y="1560"/>
                  </a:lnTo>
                  <a:lnTo>
                    <a:pt x="344" y="1560"/>
                  </a:lnTo>
                  <a:lnTo>
                    <a:pt x="346" y="1556"/>
                  </a:lnTo>
                  <a:lnTo>
                    <a:pt x="346" y="1556"/>
                  </a:lnTo>
                  <a:lnTo>
                    <a:pt x="348" y="1556"/>
                  </a:lnTo>
                  <a:lnTo>
                    <a:pt x="348" y="1556"/>
                  </a:lnTo>
                  <a:lnTo>
                    <a:pt x="350" y="1554"/>
                  </a:lnTo>
                  <a:lnTo>
                    <a:pt x="350" y="1554"/>
                  </a:lnTo>
                  <a:lnTo>
                    <a:pt x="352" y="1550"/>
                  </a:lnTo>
                  <a:lnTo>
                    <a:pt x="352" y="1550"/>
                  </a:lnTo>
                  <a:lnTo>
                    <a:pt x="352" y="1548"/>
                  </a:lnTo>
                  <a:lnTo>
                    <a:pt x="352" y="1548"/>
                  </a:lnTo>
                  <a:lnTo>
                    <a:pt x="354" y="1546"/>
                  </a:lnTo>
                  <a:lnTo>
                    <a:pt x="354" y="1546"/>
                  </a:lnTo>
                  <a:lnTo>
                    <a:pt x="358" y="1544"/>
                  </a:lnTo>
                  <a:lnTo>
                    <a:pt x="358" y="1544"/>
                  </a:lnTo>
                  <a:lnTo>
                    <a:pt x="358" y="1540"/>
                  </a:lnTo>
                  <a:lnTo>
                    <a:pt x="358" y="1540"/>
                  </a:lnTo>
                  <a:lnTo>
                    <a:pt x="358" y="1538"/>
                  </a:lnTo>
                  <a:lnTo>
                    <a:pt x="358" y="1538"/>
                  </a:lnTo>
                  <a:lnTo>
                    <a:pt x="360" y="1536"/>
                  </a:lnTo>
                  <a:lnTo>
                    <a:pt x="360" y="1536"/>
                  </a:lnTo>
                  <a:lnTo>
                    <a:pt x="362" y="1532"/>
                  </a:lnTo>
                  <a:lnTo>
                    <a:pt x="362" y="1532"/>
                  </a:lnTo>
                  <a:lnTo>
                    <a:pt x="362" y="1528"/>
                  </a:lnTo>
                  <a:lnTo>
                    <a:pt x="362" y="1528"/>
                  </a:lnTo>
                  <a:lnTo>
                    <a:pt x="366" y="1524"/>
                  </a:lnTo>
                  <a:lnTo>
                    <a:pt x="366" y="1524"/>
                  </a:lnTo>
                  <a:lnTo>
                    <a:pt x="368" y="1520"/>
                  </a:lnTo>
                  <a:lnTo>
                    <a:pt x="368" y="1520"/>
                  </a:lnTo>
                  <a:lnTo>
                    <a:pt x="368" y="1518"/>
                  </a:lnTo>
                  <a:lnTo>
                    <a:pt x="368" y="1518"/>
                  </a:lnTo>
                  <a:lnTo>
                    <a:pt x="370" y="1518"/>
                  </a:lnTo>
                  <a:lnTo>
                    <a:pt x="370" y="1518"/>
                  </a:lnTo>
                  <a:lnTo>
                    <a:pt x="374" y="1516"/>
                  </a:lnTo>
                  <a:lnTo>
                    <a:pt x="374" y="1516"/>
                  </a:lnTo>
                  <a:lnTo>
                    <a:pt x="376" y="1512"/>
                  </a:lnTo>
                  <a:lnTo>
                    <a:pt x="376" y="1512"/>
                  </a:lnTo>
                  <a:lnTo>
                    <a:pt x="378" y="1510"/>
                  </a:lnTo>
                  <a:lnTo>
                    <a:pt x="378" y="1510"/>
                  </a:lnTo>
                  <a:lnTo>
                    <a:pt x="380" y="1510"/>
                  </a:lnTo>
                  <a:lnTo>
                    <a:pt x="380" y="1510"/>
                  </a:lnTo>
                  <a:lnTo>
                    <a:pt x="382" y="1508"/>
                  </a:lnTo>
                  <a:lnTo>
                    <a:pt x="382" y="1508"/>
                  </a:lnTo>
                  <a:lnTo>
                    <a:pt x="384" y="1504"/>
                  </a:lnTo>
                  <a:lnTo>
                    <a:pt x="384" y="1504"/>
                  </a:lnTo>
                  <a:lnTo>
                    <a:pt x="386" y="1504"/>
                  </a:lnTo>
                  <a:lnTo>
                    <a:pt x="386" y="1504"/>
                  </a:lnTo>
                  <a:lnTo>
                    <a:pt x="390" y="1500"/>
                  </a:lnTo>
                  <a:lnTo>
                    <a:pt x="390" y="1500"/>
                  </a:lnTo>
                  <a:lnTo>
                    <a:pt x="394" y="1494"/>
                  </a:lnTo>
                  <a:lnTo>
                    <a:pt x="394" y="1494"/>
                  </a:lnTo>
                  <a:lnTo>
                    <a:pt x="394" y="1490"/>
                  </a:lnTo>
                  <a:lnTo>
                    <a:pt x="394" y="1490"/>
                  </a:lnTo>
                  <a:lnTo>
                    <a:pt x="394" y="1488"/>
                  </a:lnTo>
                  <a:lnTo>
                    <a:pt x="394" y="1488"/>
                  </a:lnTo>
                  <a:lnTo>
                    <a:pt x="396" y="1488"/>
                  </a:lnTo>
                  <a:lnTo>
                    <a:pt x="396" y="1488"/>
                  </a:lnTo>
                  <a:lnTo>
                    <a:pt x="398" y="1484"/>
                  </a:lnTo>
                  <a:lnTo>
                    <a:pt x="398" y="1484"/>
                  </a:lnTo>
                  <a:lnTo>
                    <a:pt x="398" y="1480"/>
                  </a:lnTo>
                  <a:lnTo>
                    <a:pt x="398" y="1480"/>
                  </a:lnTo>
                  <a:lnTo>
                    <a:pt x="400" y="1478"/>
                  </a:lnTo>
                  <a:lnTo>
                    <a:pt x="400" y="1478"/>
                  </a:lnTo>
                  <a:lnTo>
                    <a:pt x="402" y="1476"/>
                  </a:lnTo>
                  <a:lnTo>
                    <a:pt x="402" y="1476"/>
                  </a:lnTo>
                  <a:lnTo>
                    <a:pt x="402" y="1476"/>
                  </a:lnTo>
                  <a:lnTo>
                    <a:pt x="402" y="1476"/>
                  </a:lnTo>
                  <a:lnTo>
                    <a:pt x="406" y="1472"/>
                  </a:lnTo>
                  <a:lnTo>
                    <a:pt x="406" y="1472"/>
                  </a:lnTo>
                  <a:lnTo>
                    <a:pt x="408" y="1472"/>
                  </a:lnTo>
                  <a:lnTo>
                    <a:pt x="408" y="1472"/>
                  </a:lnTo>
                  <a:lnTo>
                    <a:pt x="410" y="1468"/>
                  </a:lnTo>
                  <a:lnTo>
                    <a:pt x="412" y="1466"/>
                  </a:lnTo>
                  <a:lnTo>
                    <a:pt x="412" y="1466"/>
                  </a:lnTo>
                  <a:lnTo>
                    <a:pt x="414" y="1464"/>
                  </a:lnTo>
                  <a:lnTo>
                    <a:pt x="418" y="1458"/>
                  </a:lnTo>
                  <a:lnTo>
                    <a:pt x="418" y="1458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54"/>
                  </a:lnTo>
                  <a:lnTo>
                    <a:pt x="422" y="1454"/>
                  </a:lnTo>
                  <a:lnTo>
                    <a:pt x="426" y="1448"/>
                  </a:lnTo>
                  <a:lnTo>
                    <a:pt x="426" y="1448"/>
                  </a:lnTo>
                  <a:lnTo>
                    <a:pt x="426" y="1446"/>
                  </a:lnTo>
                  <a:lnTo>
                    <a:pt x="426" y="1446"/>
                  </a:lnTo>
                  <a:lnTo>
                    <a:pt x="430" y="1444"/>
                  </a:lnTo>
                  <a:lnTo>
                    <a:pt x="430" y="1444"/>
                  </a:lnTo>
                  <a:lnTo>
                    <a:pt x="432" y="1440"/>
                  </a:lnTo>
                  <a:lnTo>
                    <a:pt x="432" y="1440"/>
                  </a:lnTo>
                  <a:lnTo>
                    <a:pt x="432" y="1438"/>
                  </a:lnTo>
                  <a:lnTo>
                    <a:pt x="432" y="1438"/>
                  </a:lnTo>
                  <a:lnTo>
                    <a:pt x="434" y="1436"/>
                  </a:lnTo>
                  <a:lnTo>
                    <a:pt x="434" y="1436"/>
                  </a:lnTo>
                  <a:lnTo>
                    <a:pt x="436" y="1434"/>
                  </a:lnTo>
                  <a:lnTo>
                    <a:pt x="436" y="1434"/>
                  </a:lnTo>
                  <a:lnTo>
                    <a:pt x="438" y="1430"/>
                  </a:lnTo>
                  <a:lnTo>
                    <a:pt x="438" y="1430"/>
                  </a:lnTo>
                  <a:lnTo>
                    <a:pt x="438" y="1428"/>
                  </a:lnTo>
                  <a:lnTo>
                    <a:pt x="438" y="1428"/>
                  </a:lnTo>
                  <a:lnTo>
                    <a:pt x="440" y="1426"/>
                  </a:lnTo>
                  <a:lnTo>
                    <a:pt x="440" y="1426"/>
                  </a:lnTo>
                  <a:lnTo>
                    <a:pt x="442" y="1424"/>
                  </a:lnTo>
                  <a:lnTo>
                    <a:pt x="442" y="1424"/>
                  </a:lnTo>
                  <a:lnTo>
                    <a:pt x="444" y="1422"/>
                  </a:lnTo>
                  <a:lnTo>
                    <a:pt x="444" y="1422"/>
                  </a:lnTo>
                  <a:lnTo>
                    <a:pt x="446" y="1420"/>
                  </a:lnTo>
                  <a:lnTo>
                    <a:pt x="446" y="1420"/>
                  </a:lnTo>
                  <a:lnTo>
                    <a:pt x="446" y="1416"/>
                  </a:lnTo>
                  <a:lnTo>
                    <a:pt x="446" y="1416"/>
                  </a:lnTo>
                  <a:lnTo>
                    <a:pt x="448" y="1414"/>
                  </a:lnTo>
                  <a:lnTo>
                    <a:pt x="448" y="1414"/>
                  </a:lnTo>
                  <a:lnTo>
                    <a:pt x="450" y="1412"/>
                  </a:lnTo>
                  <a:lnTo>
                    <a:pt x="450" y="1412"/>
                  </a:lnTo>
                  <a:lnTo>
                    <a:pt x="452" y="1410"/>
                  </a:lnTo>
                  <a:lnTo>
                    <a:pt x="452" y="1410"/>
                  </a:lnTo>
                  <a:lnTo>
                    <a:pt x="454" y="1406"/>
                  </a:lnTo>
                  <a:lnTo>
                    <a:pt x="454" y="1406"/>
                  </a:lnTo>
                  <a:lnTo>
                    <a:pt x="454" y="1404"/>
                  </a:lnTo>
                  <a:lnTo>
                    <a:pt x="454" y="1404"/>
                  </a:lnTo>
                  <a:lnTo>
                    <a:pt x="456" y="1402"/>
                  </a:lnTo>
                  <a:lnTo>
                    <a:pt x="456" y="1402"/>
                  </a:lnTo>
                  <a:lnTo>
                    <a:pt x="458" y="1400"/>
                  </a:lnTo>
                  <a:lnTo>
                    <a:pt x="458" y="1400"/>
                  </a:lnTo>
                  <a:lnTo>
                    <a:pt x="460" y="1398"/>
                  </a:lnTo>
                  <a:lnTo>
                    <a:pt x="460" y="1398"/>
                  </a:lnTo>
                  <a:lnTo>
                    <a:pt x="462" y="1396"/>
                  </a:lnTo>
                  <a:lnTo>
                    <a:pt x="462" y="1396"/>
                  </a:lnTo>
                  <a:lnTo>
                    <a:pt x="464" y="1394"/>
                  </a:lnTo>
                  <a:lnTo>
                    <a:pt x="466" y="1392"/>
                  </a:lnTo>
                  <a:lnTo>
                    <a:pt x="466" y="1392"/>
                  </a:lnTo>
                  <a:lnTo>
                    <a:pt x="468" y="1390"/>
                  </a:lnTo>
                  <a:lnTo>
                    <a:pt x="468" y="1390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472" y="1384"/>
                  </a:lnTo>
                  <a:lnTo>
                    <a:pt x="472" y="1384"/>
                  </a:lnTo>
                  <a:lnTo>
                    <a:pt x="472" y="1384"/>
                  </a:lnTo>
                  <a:lnTo>
                    <a:pt x="476" y="1380"/>
                  </a:lnTo>
                  <a:lnTo>
                    <a:pt x="476" y="1380"/>
                  </a:lnTo>
                  <a:lnTo>
                    <a:pt x="478" y="1376"/>
                  </a:lnTo>
                  <a:lnTo>
                    <a:pt x="478" y="1376"/>
                  </a:lnTo>
                  <a:lnTo>
                    <a:pt x="478" y="1374"/>
                  </a:lnTo>
                  <a:lnTo>
                    <a:pt x="478" y="1374"/>
                  </a:lnTo>
                  <a:lnTo>
                    <a:pt x="480" y="1372"/>
                  </a:lnTo>
                  <a:lnTo>
                    <a:pt x="480" y="1372"/>
                  </a:lnTo>
                  <a:lnTo>
                    <a:pt x="480" y="1370"/>
                  </a:lnTo>
                  <a:lnTo>
                    <a:pt x="480" y="1370"/>
                  </a:lnTo>
                  <a:lnTo>
                    <a:pt x="482" y="1368"/>
                  </a:lnTo>
                  <a:lnTo>
                    <a:pt x="482" y="1368"/>
                  </a:lnTo>
                  <a:lnTo>
                    <a:pt x="484" y="1364"/>
                  </a:lnTo>
                  <a:lnTo>
                    <a:pt x="484" y="1364"/>
                  </a:lnTo>
                  <a:lnTo>
                    <a:pt x="486" y="1360"/>
                  </a:lnTo>
                  <a:lnTo>
                    <a:pt x="486" y="1360"/>
                  </a:lnTo>
                  <a:lnTo>
                    <a:pt x="488" y="1356"/>
                  </a:lnTo>
                  <a:lnTo>
                    <a:pt x="488" y="1356"/>
                  </a:lnTo>
                  <a:lnTo>
                    <a:pt x="488" y="1356"/>
                  </a:lnTo>
                  <a:lnTo>
                    <a:pt x="488" y="1354"/>
                  </a:lnTo>
                  <a:lnTo>
                    <a:pt x="488" y="1354"/>
                  </a:lnTo>
                  <a:lnTo>
                    <a:pt x="492" y="1350"/>
                  </a:lnTo>
                  <a:lnTo>
                    <a:pt x="492" y="1350"/>
                  </a:lnTo>
                  <a:lnTo>
                    <a:pt x="494" y="1350"/>
                  </a:lnTo>
                  <a:lnTo>
                    <a:pt x="494" y="1350"/>
                  </a:lnTo>
                  <a:lnTo>
                    <a:pt x="496" y="1348"/>
                  </a:lnTo>
                  <a:lnTo>
                    <a:pt x="496" y="1348"/>
                  </a:lnTo>
                  <a:lnTo>
                    <a:pt x="500" y="1342"/>
                  </a:lnTo>
                  <a:lnTo>
                    <a:pt x="500" y="1342"/>
                  </a:lnTo>
                  <a:lnTo>
                    <a:pt x="500" y="1342"/>
                  </a:lnTo>
                  <a:lnTo>
                    <a:pt x="500" y="1342"/>
                  </a:lnTo>
                  <a:lnTo>
                    <a:pt x="504" y="1336"/>
                  </a:lnTo>
                  <a:lnTo>
                    <a:pt x="504" y="1336"/>
                  </a:lnTo>
                  <a:lnTo>
                    <a:pt x="504" y="1334"/>
                  </a:lnTo>
                  <a:lnTo>
                    <a:pt x="504" y="1334"/>
                  </a:lnTo>
                  <a:lnTo>
                    <a:pt x="506" y="1330"/>
                  </a:lnTo>
                  <a:lnTo>
                    <a:pt x="506" y="1330"/>
                  </a:lnTo>
                  <a:lnTo>
                    <a:pt x="508" y="1328"/>
                  </a:lnTo>
                  <a:lnTo>
                    <a:pt x="508" y="1328"/>
                  </a:lnTo>
                  <a:lnTo>
                    <a:pt x="510" y="1326"/>
                  </a:lnTo>
                  <a:lnTo>
                    <a:pt x="510" y="1326"/>
                  </a:lnTo>
                  <a:lnTo>
                    <a:pt x="510" y="1324"/>
                  </a:lnTo>
                  <a:lnTo>
                    <a:pt x="510" y="1324"/>
                  </a:lnTo>
                  <a:lnTo>
                    <a:pt x="512" y="1322"/>
                  </a:lnTo>
                  <a:lnTo>
                    <a:pt x="512" y="1322"/>
                  </a:lnTo>
                  <a:lnTo>
                    <a:pt x="514" y="1320"/>
                  </a:lnTo>
                  <a:lnTo>
                    <a:pt x="514" y="1320"/>
                  </a:lnTo>
                  <a:lnTo>
                    <a:pt x="516" y="1318"/>
                  </a:lnTo>
                  <a:lnTo>
                    <a:pt x="516" y="1318"/>
                  </a:lnTo>
                  <a:lnTo>
                    <a:pt x="518" y="1318"/>
                  </a:lnTo>
                  <a:lnTo>
                    <a:pt x="518" y="1318"/>
                  </a:lnTo>
                  <a:lnTo>
                    <a:pt x="520" y="1316"/>
                  </a:lnTo>
                  <a:lnTo>
                    <a:pt x="522" y="1314"/>
                  </a:lnTo>
                  <a:lnTo>
                    <a:pt x="522" y="1314"/>
                  </a:lnTo>
                  <a:lnTo>
                    <a:pt x="526" y="1312"/>
                  </a:lnTo>
                  <a:lnTo>
                    <a:pt x="526" y="1312"/>
                  </a:lnTo>
                  <a:lnTo>
                    <a:pt x="530" y="1308"/>
                  </a:lnTo>
                  <a:lnTo>
                    <a:pt x="530" y="1308"/>
                  </a:lnTo>
                  <a:lnTo>
                    <a:pt x="532" y="1306"/>
                  </a:lnTo>
                  <a:lnTo>
                    <a:pt x="532" y="1306"/>
                  </a:lnTo>
                  <a:lnTo>
                    <a:pt x="534" y="1302"/>
                  </a:lnTo>
                  <a:lnTo>
                    <a:pt x="534" y="1302"/>
                  </a:lnTo>
                  <a:lnTo>
                    <a:pt x="536" y="1300"/>
                  </a:lnTo>
                  <a:lnTo>
                    <a:pt x="536" y="1300"/>
                  </a:lnTo>
                  <a:lnTo>
                    <a:pt x="538" y="1298"/>
                  </a:lnTo>
                  <a:lnTo>
                    <a:pt x="538" y="1298"/>
                  </a:lnTo>
                  <a:lnTo>
                    <a:pt x="538" y="1298"/>
                  </a:lnTo>
                  <a:lnTo>
                    <a:pt x="540" y="1296"/>
                  </a:lnTo>
                  <a:lnTo>
                    <a:pt x="540" y="1296"/>
                  </a:lnTo>
                  <a:lnTo>
                    <a:pt x="540" y="1296"/>
                  </a:lnTo>
                  <a:lnTo>
                    <a:pt x="540" y="1296"/>
                  </a:lnTo>
                  <a:lnTo>
                    <a:pt x="544" y="1300"/>
                  </a:lnTo>
                  <a:lnTo>
                    <a:pt x="546" y="1302"/>
                  </a:lnTo>
                  <a:lnTo>
                    <a:pt x="546" y="1302"/>
                  </a:lnTo>
                  <a:lnTo>
                    <a:pt x="550" y="1304"/>
                  </a:lnTo>
                  <a:lnTo>
                    <a:pt x="550" y="1304"/>
                  </a:lnTo>
                  <a:lnTo>
                    <a:pt x="552" y="1306"/>
                  </a:lnTo>
                  <a:lnTo>
                    <a:pt x="552" y="1306"/>
                  </a:lnTo>
                  <a:lnTo>
                    <a:pt x="554" y="1310"/>
                  </a:lnTo>
                  <a:lnTo>
                    <a:pt x="554" y="1312"/>
                  </a:lnTo>
                  <a:lnTo>
                    <a:pt x="554" y="1312"/>
                  </a:lnTo>
                  <a:lnTo>
                    <a:pt x="556" y="1316"/>
                  </a:lnTo>
                  <a:lnTo>
                    <a:pt x="556" y="1316"/>
                  </a:lnTo>
                  <a:lnTo>
                    <a:pt x="556" y="1316"/>
                  </a:lnTo>
                  <a:lnTo>
                    <a:pt x="558" y="1320"/>
                  </a:lnTo>
                  <a:lnTo>
                    <a:pt x="558" y="1320"/>
                  </a:lnTo>
                  <a:lnTo>
                    <a:pt x="560" y="1322"/>
                  </a:lnTo>
                  <a:lnTo>
                    <a:pt x="560" y="1322"/>
                  </a:lnTo>
                  <a:lnTo>
                    <a:pt x="562" y="1326"/>
                  </a:lnTo>
                  <a:lnTo>
                    <a:pt x="562" y="1326"/>
                  </a:lnTo>
                  <a:lnTo>
                    <a:pt x="564" y="1328"/>
                  </a:lnTo>
                  <a:lnTo>
                    <a:pt x="564" y="1328"/>
                  </a:lnTo>
                  <a:lnTo>
                    <a:pt x="566" y="1330"/>
                  </a:lnTo>
                  <a:lnTo>
                    <a:pt x="566" y="1330"/>
                  </a:lnTo>
                  <a:lnTo>
                    <a:pt x="568" y="1332"/>
                  </a:lnTo>
                  <a:lnTo>
                    <a:pt x="568" y="1332"/>
                  </a:lnTo>
                  <a:lnTo>
                    <a:pt x="570" y="1334"/>
                  </a:lnTo>
                  <a:lnTo>
                    <a:pt x="570" y="1334"/>
                  </a:lnTo>
                  <a:lnTo>
                    <a:pt x="570" y="1336"/>
                  </a:lnTo>
                  <a:lnTo>
                    <a:pt x="570" y="1336"/>
                  </a:lnTo>
                  <a:lnTo>
                    <a:pt x="572" y="1340"/>
                  </a:lnTo>
                  <a:lnTo>
                    <a:pt x="572" y="1340"/>
                  </a:lnTo>
                  <a:lnTo>
                    <a:pt x="574" y="1342"/>
                  </a:lnTo>
                  <a:lnTo>
                    <a:pt x="574" y="1342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78" y="1346"/>
                  </a:lnTo>
                  <a:lnTo>
                    <a:pt x="578" y="1346"/>
                  </a:lnTo>
                  <a:lnTo>
                    <a:pt x="580" y="1348"/>
                  </a:lnTo>
                  <a:lnTo>
                    <a:pt x="580" y="1348"/>
                  </a:lnTo>
                  <a:lnTo>
                    <a:pt x="580" y="1350"/>
                  </a:lnTo>
                  <a:lnTo>
                    <a:pt x="580" y="1350"/>
                  </a:lnTo>
                  <a:lnTo>
                    <a:pt x="582" y="1354"/>
                  </a:lnTo>
                  <a:lnTo>
                    <a:pt x="582" y="1354"/>
                  </a:lnTo>
                  <a:lnTo>
                    <a:pt x="586" y="1356"/>
                  </a:lnTo>
                  <a:lnTo>
                    <a:pt x="586" y="1356"/>
                  </a:lnTo>
                  <a:lnTo>
                    <a:pt x="588" y="1358"/>
                  </a:lnTo>
                  <a:lnTo>
                    <a:pt x="588" y="1358"/>
                  </a:lnTo>
                  <a:lnTo>
                    <a:pt x="592" y="1358"/>
                  </a:lnTo>
                  <a:lnTo>
                    <a:pt x="592" y="1358"/>
                  </a:lnTo>
                  <a:lnTo>
                    <a:pt x="594" y="1360"/>
                  </a:lnTo>
                  <a:lnTo>
                    <a:pt x="594" y="1360"/>
                  </a:lnTo>
                  <a:lnTo>
                    <a:pt x="598" y="1362"/>
                  </a:lnTo>
                  <a:lnTo>
                    <a:pt x="598" y="1362"/>
                  </a:lnTo>
                  <a:lnTo>
                    <a:pt x="598" y="1364"/>
                  </a:lnTo>
                  <a:lnTo>
                    <a:pt x="598" y="1364"/>
                  </a:lnTo>
                  <a:lnTo>
                    <a:pt x="600" y="1368"/>
                  </a:lnTo>
                  <a:lnTo>
                    <a:pt x="600" y="1368"/>
                  </a:lnTo>
                  <a:lnTo>
                    <a:pt x="602" y="1370"/>
                  </a:lnTo>
                  <a:lnTo>
                    <a:pt x="602" y="1370"/>
                  </a:lnTo>
                  <a:lnTo>
                    <a:pt x="602" y="1372"/>
                  </a:lnTo>
                  <a:lnTo>
                    <a:pt x="602" y="1372"/>
                  </a:lnTo>
                  <a:lnTo>
                    <a:pt x="604" y="1376"/>
                  </a:lnTo>
                  <a:lnTo>
                    <a:pt x="604" y="1376"/>
                  </a:lnTo>
                  <a:lnTo>
                    <a:pt x="606" y="1378"/>
                  </a:lnTo>
                  <a:lnTo>
                    <a:pt x="606" y="1378"/>
                  </a:lnTo>
                  <a:lnTo>
                    <a:pt x="608" y="1380"/>
                  </a:lnTo>
                  <a:lnTo>
                    <a:pt x="608" y="1380"/>
                  </a:lnTo>
                  <a:lnTo>
                    <a:pt x="610" y="1382"/>
                  </a:lnTo>
                  <a:lnTo>
                    <a:pt x="610" y="1382"/>
                  </a:lnTo>
                  <a:lnTo>
                    <a:pt x="612" y="1386"/>
                  </a:lnTo>
                  <a:lnTo>
                    <a:pt x="612" y="1386"/>
                  </a:lnTo>
                  <a:lnTo>
                    <a:pt x="612" y="1386"/>
                  </a:lnTo>
                  <a:lnTo>
                    <a:pt x="614" y="1388"/>
                  </a:lnTo>
                  <a:lnTo>
                    <a:pt x="614" y="1388"/>
                  </a:lnTo>
                  <a:lnTo>
                    <a:pt x="616" y="1392"/>
                  </a:lnTo>
                  <a:lnTo>
                    <a:pt x="616" y="1392"/>
                  </a:lnTo>
                  <a:lnTo>
                    <a:pt x="620" y="1394"/>
                  </a:lnTo>
                  <a:lnTo>
                    <a:pt x="620" y="1394"/>
                  </a:lnTo>
                  <a:lnTo>
                    <a:pt x="622" y="1396"/>
                  </a:lnTo>
                  <a:lnTo>
                    <a:pt x="622" y="1396"/>
                  </a:lnTo>
                  <a:lnTo>
                    <a:pt x="626" y="1400"/>
                  </a:lnTo>
                  <a:lnTo>
                    <a:pt x="626" y="1400"/>
                  </a:lnTo>
                  <a:lnTo>
                    <a:pt x="628" y="1402"/>
                  </a:lnTo>
                  <a:lnTo>
                    <a:pt x="628" y="1402"/>
                  </a:lnTo>
                  <a:lnTo>
                    <a:pt x="628" y="1404"/>
                  </a:lnTo>
                  <a:lnTo>
                    <a:pt x="628" y="1404"/>
                  </a:lnTo>
                  <a:lnTo>
                    <a:pt x="630" y="1406"/>
                  </a:lnTo>
                  <a:lnTo>
                    <a:pt x="630" y="1406"/>
                  </a:lnTo>
                  <a:lnTo>
                    <a:pt x="632" y="1408"/>
                  </a:lnTo>
                  <a:lnTo>
                    <a:pt x="632" y="1408"/>
                  </a:lnTo>
                  <a:lnTo>
                    <a:pt x="634" y="1410"/>
                  </a:lnTo>
                  <a:lnTo>
                    <a:pt x="634" y="1410"/>
                  </a:lnTo>
                  <a:lnTo>
                    <a:pt x="636" y="1414"/>
                  </a:lnTo>
                  <a:lnTo>
                    <a:pt x="638" y="1416"/>
                  </a:lnTo>
                  <a:lnTo>
                    <a:pt x="638" y="1416"/>
                  </a:lnTo>
                  <a:lnTo>
                    <a:pt x="636" y="1422"/>
                  </a:lnTo>
                  <a:lnTo>
                    <a:pt x="636" y="1422"/>
                  </a:lnTo>
                  <a:lnTo>
                    <a:pt x="636" y="1428"/>
                  </a:lnTo>
                  <a:lnTo>
                    <a:pt x="636" y="1428"/>
                  </a:lnTo>
                  <a:lnTo>
                    <a:pt x="636" y="1430"/>
                  </a:lnTo>
                  <a:lnTo>
                    <a:pt x="636" y="1430"/>
                  </a:lnTo>
                  <a:lnTo>
                    <a:pt x="634" y="1434"/>
                  </a:lnTo>
                  <a:lnTo>
                    <a:pt x="634" y="1434"/>
                  </a:lnTo>
                  <a:lnTo>
                    <a:pt x="634" y="1436"/>
                  </a:lnTo>
                  <a:lnTo>
                    <a:pt x="634" y="1436"/>
                  </a:lnTo>
                  <a:lnTo>
                    <a:pt x="634" y="1440"/>
                  </a:lnTo>
                  <a:lnTo>
                    <a:pt x="634" y="1440"/>
                  </a:lnTo>
                  <a:lnTo>
                    <a:pt x="636" y="1444"/>
                  </a:lnTo>
                  <a:lnTo>
                    <a:pt x="636" y="1444"/>
                  </a:lnTo>
                  <a:lnTo>
                    <a:pt x="636" y="1446"/>
                  </a:lnTo>
                  <a:lnTo>
                    <a:pt x="636" y="1446"/>
                  </a:lnTo>
                  <a:lnTo>
                    <a:pt x="636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6" y="1450"/>
                  </a:lnTo>
                  <a:lnTo>
                    <a:pt x="636" y="1454"/>
                  </a:lnTo>
                  <a:lnTo>
                    <a:pt x="636" y="1454"/>
                  </a:lnTo>
                  <a:lnTo>
                    <a:pt x="636" y="1456"/>
                  </a:lnTo>
                  <a:lnTo>
                    <a:pt x="636" y="1456"/>
                  </a:lnTo>
                  <a:lnTo>
                    <a:pt x="636" y="1458"/>
                  </a:lnTo>
                  <a:lnTo>
                    <a:pt x="636" y="1458"/>
                  </a:lnTo>
                  <a:lnTo>
                    <a:pt x="636" y="1462"/>
                  </a:lnTo>
                  <a:lnTo>
                    <a:pt x="636" y="1462"/>
                  </a:lnTo>
                  <a:lnTo>
                    <a:pt x="636" y="1466"/>
                  </a:lnTo>
                  <a:lnTo>
                    <a:pt x="636" y="1466"/>
                  </a:lnTo>
                  <a:lnTo>
                    <a:pt x="636" y="1468"/>
                  </a:lnTo>
                  <a:lnTo>
                    <a:pt x="636" y="1468"/>
                  </a:lnTo>
                  <a:lnTo>
                    <a:pt x="636" y="1472"/>
                  </a:lnTo>
                  <a:lnTo>
                    <a:pt x="636" y="1472"/>
                  </a:lnTo>
                  <a:lnTo>
                    <a:pt x="638" y="1474"/>
                  </a:lnTo>
                  <a:lnTo>
                    <a:pt x="638" y="1474"/>
                  </a:lnTo>
                  <a:lnTo>
                    <a:pt x="638" y="1476"/>
                  </a:lnTo>
                  <a:lnTo>
                    <a:pt x="638" y="1476"/>
                  </a:lnTo>
                  <a:lnTo>
                    <a:pt x="638" y="1480"/>
                  </a:lnTo>
                  <a:lnTo>
                    <a:pt x="638" y="1480"/>
                  </a:lnTo>
                  <a:lnTo>
                    <a:pt x="638" y="1484"/>
                  </a:lnTo>
                  <a:lnTo>
                    <a:pt x="638" y="1484"/>
                  </a:lnTo>
                  <a:lnTo>
                    <a:pt x="636" y="1488"/>
                  </a:lnTo>
                  <a:lnTo>
                    <a:pt x="636" y="1488"/>
                  </a:lnTo>
                  <a:lnTo>
                    <a:pt x="636" y="1490"/>
                  </a:lnTo>
                  <a:lnTo>
                    <a:pt x="636" y="1490"/>
                  </a:lnTo>
                  <a:lnTo>
                    <a:pt x="636" y="1492"/>
                  </a:lnTo>
                  <a:lnTo>
                    <a:pt x="636" y="1492"/>
                  </a:lnTo>
                  <a:lnTo>
                    <a:pt x="634" y="1494"/>
                  </a:lnTo>
                  <a:lnTo>
                    <a:pt x="634" y="1494"/>
                  </a:lnTo>
                  <a:lnTo>
                    <a:pt x="632" y="1498"/>
                  </a:lnTo>
                  <a:lnTo>
                    <a:pt x="632" y="1498"/>
                  </a:lnTo>
                  <a:lnTo>
                    <a:pt x="630" y="1500"/>
                  </a:lnTo>
                  <a:lnTo>
                    <a:pt x="630" y="1502"/>
                  </a:lnTo>
                  <a:lnTo>
                    <a:pt x="630" y="1502"/>
                  </a:lnTo>
                  <a:lnTo>
                    <a:pt x="630" y="1506"/>
                  </a:lnTo>
                  <a:lnTo>
                    <a:pt x="630" y="1506"/>
                  </a:lnTo>
                  <a:lnTo>
                    <a:pt x="628" y="1508"/>
                  </a:lnTo>
                  <a:lnTo>
                    <a:pt x="628" y="1508"/>
                  </a:lnTo>
                  <a:lnTo>
                    <a:pt x="628" y="1512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16"/>
                  </a:lnTo>
                  <a:lnTo>
                    <a:pt x="628" y="1520"/>
                  </a:lnTo>
                  <a:lnTo>
                    <a:pt x="628" y="1520"/>
                  </a:lnTo>
                  <a:lnTo>
                    <a:pt x="626" y="1522"/>
                  </a:lnTo>
                  <a:lnTo>
                    <a:pt x="626" y="1522"/>
                  </a:lnTo>
                  <a:lnTo>
                    <a:pt x="626" y="1526"/>
                  </a:lnTo>
                  <a:lnTo>
                    <a:pt x="626" y="1526"/>
                  </a:lnTo>
                  <a:lnTo>
                    <a:pt x="626" y="1532"/>
                  </a:lnTo>
                  <a:lnTo>
                    <a:pt x="626" y="1532"/>
                  </a:lnTo>
                  <a:lnTo>
                    <a:pt x="626" y="1534"/>
                  </a:lnTo>
                  <a:lnTo>
                    <a:pt x="626" y="1534"/>
                  </a:lnTo>
                  <a:lnTo>
                    <a:pt x="626" y="1536"/>
                  </a:lnTo>
                  <a:lnTo>
                    <a:pt x="626" y="1536"/>
                  </a:lnTo>
                  <a:lnTo>
                    <a:pt x="626" y="1540"/>
                  </a:lnTo>
                  <a:lnTo>
                    <a:pt x="626" y="1540"/>
                  </a:lnTo>
                  <a:lnTo>
                    <a:pt x="624" y="1542"/>
                  </a:lnTo>
                  <a:lnTo>
                    <a:pt x="624" y="1542"/>
                  </a:lnTo>
                  <a:lnTo>
                    <a:pt x="624" y="1544"/>
                  </a:lnTo>
                  <a:lnTo>
                    <a:pt x="624" y="1544"/>
                  </a:lnTo>
                  <a:lnTo>
                    <a:pt x="622" y="1548"/>
                  </a:lnTo>
                  <a:lnTo>
                    <a:pt x="622" y="1548"/>
                  </a:lnTo>
                  <a:lnTo>
                    <a:pt x="622" y="1554"/>
                  </a:lnTo>
                  <a:lnTo>
                    <a:pt x="622" y="1554"/>
                  </a:lnTo>
                  <a:lnTo>
                    <a:pt x="622" y="1558"/>
                  </a:lnTo>
                  <a:lnTo>
                    <a:pt x="622" y="1558"/>
                  </a:lnTo>
                  <a:lnTo>
                    <a:pt x="622" y="1560"/>
                  </a:lnTo>
                  <a:lnTo>
                    <a:pt x="622" y="1560"/>
                  </a:lnTo>
                  <a:lnTo>
                    <a:pt x="622" y="1562"/>
                  </a:lnTo>
                  <a:lnTo>
                    <a:pt x="622" y="1562"/>
                  </a:lnTo>
                  <a:lnTo>
                    <a:pt x="622" y="1564"/>
                  </a:lnTo>
                  <a:lnTo>
                    <a:pt x="622" y="1566"/>
                  </a:lnTo>
                  <a:lnTo>
                    <a:pt x="622" y="1566"/>
                  </a:lnTo>
                  <a:lnTo>
                    <a:pt x="622" y="1570"/>
                  </a:lnTo>
                  <a:lnTo>
                    <a:pt x="622" y="1572"/>
                  </a:lnTo>
                  <a:lnTo>
                    <a:pt x="622" y="1572"/>
                  </a:lnTo>
                  <a:lnTo>
                    <a:pt x="624" y="1574"/>
                  </a:lnTo>
                  <a:lnTo>
                    <a:pt x="624" y="1574"/>
                  </a:lnTo>
                  <a:lnTo>
                    <a:pt x="624" y="1576"/>
                  </a:lnTo>
                  <a:lnTo>
                    <a:pt x="624" y="1576"/>
                  </a:lnTo>
                  <a:lnTo>
                    <a:pt x="624" y="1578"/>
                  </a:lnTo>
                  <a:lnTo>
                    <a:pt x="624" y="1578"/>
                  </a:lnTo>
                  <a:lnTo>
                    <a:pt x="624" y="1582"/>
                  </a:lnTo>
                  <a:lnTo>
                    <a:pt x="624" y="1584"/>
                  </a:lnTo>
                  <a:lnTo>
                    <a:pt x="624" y="1584"/>
                  </a:lnTo>
                  <a:lnTo>
                    <a:pt x="622" y="1588"/>
                  </a:lnTo>
                  <a:lnTo>
                    <a:pt x="622" y="1588"/>
                  </a:lnTo>
                  <a:lnTo>
                    <a:pt x="622" y="1590"/>
                  </a:lnTo>
                  <a:lnTo>
                    <a:pt x="622" y="1590"/>
                  </a:lnTo>
                  <a:lnTo>
                    <a:pt x="620" y="1592"/>
                  </a:lnTo>
                  <a:lnTo>
                    <a:pt x="620" y="1592"/>
                  </a:lnTo>
                  <a:lnTo>
                    <a:pt x="620" y="1596"/>
                  </a:lnTo>
                  <a:lnTo>
                    <a:pt x="620" y="1596"/>
                  </a:lnTo>
                  <a:lnTo>
                    <a:pt x="618" y="1598"/>
                  </a:lnTo>
                  <a:lnTo>
                    <a:pt x="618" y="1598"/>
                  </a:lnTo>
                  <a:lnTo>
                    <a:pt x="618" y="1600"/>
                  </a:lnTo>
                  <a:lnTo>
                    <a:pt x="618" y="1600"/>
                  </a:lnTo>
                  <a:lnTo>
                    <a:pt x="616" y="1604"/>
                  </a:lnTo>
                  <a:lnTo>
                    <a:pt x="616" y="1604"/>
                  </a:lnTo>
                  <a:lnTo>
                    <a:pt x="616" y="1608"/>
                  </a:lnTo>
                  <a:lnTo>
                    <a:pt x="616" y="1608"/>
                  </a:lnTo>
                  <a:lnTo>
                    <a:pt x="616" y="1610"/>
                  </a:lnTo>
                  <a:lnTo>
                    <a:pt x="616" y="1610"/>
                  </a:lnTo>
                  <a:lnTo>
                    <a:pt x="616" y="1612"/>
                  </a:lnTo>
                  <a:lnTo>
                    <a:pt x="616" y="1612"/>
                  </a:lnTo>
                  <a:lnTo>
                    <a:pt x="614" y="1614"/>
                  </a:lnTo>
                  <a:lnTo>
                    <a:pt x="614" y="1614"/>
                  </a:lnTo>
                  <a:lnTo>
                    <a:pt x="614" y="1620"/>
                  </a:lnTo>
                  <a:lnTo>
                    <a:pt x="614" y="1620"/>
                  </a:lnTo>
                  <a:lnTo>
                    <a:pt x="616" y="1626"/>
                  </a:lnTo>
                  <a:lnTo>
                    <a:pt x="616" y="1626"/>
                  </a:lnTo>
                  <a:lnTo>
                    <a:pt x="616" y="1628"/>
                  </a:lnTo>
                  <a:lnTo>
                    <a:pt x="616" y="1628"/>
                  </a:lnTo>
                  <a:lnTo>
                    <a:pt x="616" y="1628"/>
                  </a:lnTo>
                  <a:lnTo>
                    <a:pt x="616" y="1628"/>
                  </a:lnTo>
                  <a:lnTo>
                    <a:pt x="614" y="1632"/>
                  </a:lnTo>
                  <a:lnTo>
                    <a:pt x="614" y="1632"/>
                  </a:lnTo>
                  <a:lnTo>
                    <a:pt x="614" y="1638"/>
                  </a:lnTo>
                  <a:lnTo>
                    <a:pt x="614" y="1638"/>
                  </a:lnTo>
                  <a:lnTo>
                    <a:pt x="614" y="1642"/>
                  </a:lnTo>
                  <a:lnTo>
                    <a:pt x="614" y="1642"/>
                  </a:lnTo>
                  <a:lnTo>
                    <a:pt x="614" y="1644"/>
                  </a:lnTo>
                  <a:lnTo>
                    <a:pt x="614" y="1644"/>
                  </a:lnTo>
                  <a:lnTo>
                    <a:pt x="614" y="1646"/>
                  </a:lnTo>
                  <a:lnTo>
                    <a:pt x="614" y="1646"/>
                  </a:lnTo>
                  <a:lnTo>
                    <a:pt x="612" y="1650"/>
                  </a:lnTo>
                  <a:lnTo>
                    <a:pt x="612" y="1650"/>
                  </a:lnTo>
                  <a:lnTo>
                    <a:pt x="612" y="1654"/>
                  </a:lnTo>
                  <a:lnTo>
                    <a:pt x="612" y="1654"/>
                  </a:lnTo>
                  <a:lnTo>
                    <a:pt x="612" y="1656"/>
                  </a:lnTo>
                  <a:lnTo>
                    <a:pt x="612" y="1656"/>
                  </a:lnTo>
                  <a:lnTo>
                    <a:pt x="612" y="1658"/>
                  </a:lnTo>
                  <a:lnTo>
                    <a:pt x="612" y="1658"/>
                  </a:lnTo>
                  <a:lnTo>
                    <a:pt x="610" y="1664"/>
                  </a:lnTo>
                  <a:lnTo>
                    <a:pt x="610" y="1664"/>
                  </a:lnTo>
                  <a:lnTo>
                    <a:pt x="612" y="1668"/>
                  </a:lnTo>
                  <a:lnTo>
                    <a:pt x="612" y="1670"/>
                  </a:lnTo>
                  <a:lnTo>
                    <a:pt x="612" y="1670"/>
                  </a:lnTo>
                  <a:lnTo>
                    <a:pt x="610" y="1674"/>
                  </a:lnTo>
                  <a:lnTo>
                    <a:pt x="610" y="1674"/>
                  </a:lnTo>
                  <a:lnTo>
                    <a:pt x="610" y="1678"/>
                  </a:lnTo>
                  <a:lnTo>
                    <a:pt x="610" y="1678"/>
                  </a:lnTo>
                  <a:lnTo>
                    <a:pt x="610" y="1680"/>
                  </a:lnTo>
                  <a:lnTo>
                    <a:pt x="608" y="1682"/>
                  </a:lnTo>
                  <a:lnTo>
                    <a:pt x="608" y="1682"/>
                  </a:lnTo>
                  <a:lnTo>
                    <a:pt x="608" y="1686"/>
                  </a:lnTo>
                  <a:lnTo>
                    <a:pt x="608" y="1686"/>
                  </a:lnTo>
                  <a:lnTo>
                    <a:pt x="606" y="1688"/>
                  </a:lnTo>
                  <a:lnTo>
                    <a:pt x="606" y="1688"/>
                  </a:lnTo>
                  <a:lnTo>
                    <a:pt x="606" y="1694"/>
                  </a:lnTo>
                  <a:lnTo>
                    <a:pt x="606" y="1694"/>
                  </a:lnTo>
                  <a:lnTo>
                    <a:pt x="608" y="1698"/>
                  </a:lnTo>
                  <a:lnTo>
                    <a:pt x="608" y="1700"/>
                  </a:lnTo>
                  <a:lnTo>
                    <a:pt x="608" y="1700"/>
                  </a:lnTo>
                  <a:lnTo>
                    <a:pt x="606" y="1704"/>
                  </a:lnTo>
                  <a:lnTo>
                    <a:pt x="606" y="1704"/>
                  </a:lnTo>
                  <a:lnTo>
                    <a:pt x="606" y="1706"/>
                  </a:lnTo>
                  <a:lnTo>
                    <a:pt x="606" y="1706"/>
                  </a:lnTo>
                  <a:lnTo>
                    <a:pt x="606" y="1708"/>
                  </a:lnTo>
                  <a:lnTo>
                    <a:pt x="606" y="1708"/>
                  </a:lnTo>
                  <a:lnTo>
                    <a:pt x="606" y="1712"/>
                  </a:lnTo>
                  <a:lnTo>
                    <a:pt x="606" y="1712"/>
                  </a:lnTo>
                  <a:lnTo>
                    <a:pt x="606" y="1714"/>
                  </a:lnTo>
                  <a:lnTo>
                    <a:pt x="606" y="1714"/>
                  </a:lnTo>
                  <a:lnTo>
                    <a:pt x="606" y="1716"/>
                  </a:lnTo>
                  <a:lnTo>
                    <a:pt x="606" y="1716"/>
                  </a:lnTo>
                  <a:lnTo>
                    <a:pt x="602" y="1720"/>
                  </a:lnTo>
                  <a:lnTo>
                    <a:pt x="602" y="1720"/>
                  </a:lnTo>
                  <a:lnTo>
                    <a:pt x="602" y="1722"/>
                  </a:lnTo>
                  <a:lnTo>
                    <a:pt x="602" y="1722"/>
                  </a:lnTo>
                  <a:lnTo>
                    <a:pt x="602" y="1724"/>
                  </a:lnTo>
                  <a:lnTo>
                    <a:pt x="602" y="1724"/>
                  </a:lnTo>
                  <a:lnTo>
                    <a:pt x="602" y="1730"/>
                  </a:lnTo>
                  <a:lnTo>
                    <a:pt x="602" y="1730"/>
                  </a:lnTo>
                  <a:lnTo>
                    <a:pt x="600" y="1734"/>
                  </a:lnTo>
                  <a:lnTo>
                    <a:pt x="600" y="1734"/>
                  </a:lnTo>
                  <a:lnTo>
                    <a:pt x="600" y="1734"/>
                  </a:lnTo>
                  <a:lnTo>
                    <a:pt x="600" y="1734"/>
                  </a:lnTo>
                  <a:lnTo>
                    <a:pt x="598" y="1740"/>
                  </a:lnTo>
                  <a:lnTo>
                    <a:pt x="598" y="1740"/>
                  </a:lnTo>
                  <a:lnTo>
                    <a:pt x="598" y="1742"/>
                  </a:lnTo>
                  <a:lnTo>
                    <a:pt x="598" y="1742"/>
                  </a:lnTo>
                  <a:lnTo>
                    <a:pt x="596" y="1746"/>
                  </a:lnTo>
                  <a:lnTo>
                    <a:pt x="596" y="1746"/>
                  </a:lnTo>
                  <a:lnTo>
                    <a:pt x="596" y="1748"/>
                  </a:lnTo>
                  <a:lnTo>
                    <a:pt x="596" y="1748"/>
                  </a:lnTo>
                  <a:lnTo>
                    <a:pt x="596" y="1750"/>
                  </a:lnTo>
                  <a:lnTo>
                    <a:pt x="596" y="1750"/>
                  </a:lnTo>
                  <a:lnTo>
                    <a:pt x="596" y="1756"/>
                  </a:lnTo>
                  <a:lnTo>
                    <a:pt x="596" y="1756"/>
                  </a:lnTo>
                  <a:lnTo>
                    <a:pt x="596" y="1756"/>
                  </a:lnTo>
                  <a:lnTo>
                    <a:pt x="596" y="1756"/>
                  </a:lnTo>
                  <a:lnTo>
                    <a:pt x="594" y="1762"/>
                  </a:lnTo>
                  <a:lnTo>
                    <a:pt x="594" y="1762"/>
                  </a:lnTo>
                  <a:lnTo>
                    <a:pt x="594" y="1766"/>
                  </a:lnTo>
                  <a:lnTo>
                    <a:pt x="594" y="1766"/>
                  </a:lnTo>
                  <a:lnTo>
                    <a:pt x="594" y="1768"/>
                  </a:lnTo>
                  <a:lnTo>
                    <a:pt x="594" y="1768"/>
                  </a:lnTo>
                  <a:lnTo>
                    <a:pt x="594" y="1772"/>
                  </a:lnTo>
                  <a:lnTo>
                    <a:pt x="594" y="1772"/>
                  </a:lnTo>
                  <a:lnTo>
                    <a:pt x="594" y="1774"/>
                  </a:lnTo>
                  <a:lnTo>
                    <a:pt x="594" y="1774"/>
                  </a:lnTo>
                  <a:lnTo>
                    <a:pt x="594" y="1776"/>
                  </a:lnTo>
                  <a:lnTo>
                    <a:pt x="594" y="1776"/>
                  </a:lnTo>
                  <a:lnTo>
                    <a:pt x="592" y="1780"/>
                  </a:lnTo>
                  <a:lnTo>
                    <a:pt x="592" y="1780"/>
                  </a:lnTo>
                  <a:lnTo>
                    <a:pt x="592" y="1782"/>
                  </a:lnTo>
                  <a:lnTo>
                    <a:pt x="592" y="1782"/>
                  </a:lnTo>
                  <a:lnTo>
                    <a:pt x="592" y="1786"/>
                  </a:lnTo>
                  <a:lnTo>
                    <a:pt x="592" y="1788"/>
                  </a:lnTo>
                  <a:lnTo>
                    <a:pt x="592" y="1788"/>
                  </a:lnTo>
                  <a:lnTo>
                    <a:pt x="594" y="1794"/>
                  </a:lnTo>
                  <a:lnTo>
                    <a:pt x="594" y="1794"/>
                  </a:lnTo>
                  <a:lnTo>
                    <a:pt x="592" y="1796"/>
                  </a:lnTo>
                  <a:lnTo>
                    <a:pt x="592" y="1796"/>
                  </a:lnTo>
                  <a:lnTo>
                    <a:pt x="592" y="1800"/>
                  </a:lnTo>
                  <a:lnTo>
                    <a:pt x="592" y="1802"/>
                  </a:lnTo>
                  <a:lnTo>
                    <a:pt x="592" y="1804"/>
                  </a:lnTo>
                  <a:lnTo>
                    <a:pt x="592" y="1804"/>
                  </a:lnTo>
                  <a:lnTo>
                    <a:pt x="594" y="1808"/>
                  </a:lnTo>
                  <a:lnTo>
                    <a:pt x="594" y="1808"/>
                  </a:lnTo>
                  <a:lnTo>
                    <a:pt x="592" y="1810"/>
                  </a:lnTo>
                  <a:lnTo>
                    <a:pt x="592" y="1810"/>
                  </a:lnTo>
                  <a:lnTo>
                    <a:pt x="592" y="1814"/>
                  </a:lnTo>
                  <a:lnTo>
                    <a:pt x="592" y="1814"/>
                  </a:lnTo>
                  <a:lnTo>
                    <a:pt x="590" y="1816"/>
                  </a:lnTo>
                  <a:lnTo>
                    <a:pt x="590" y="1816"/>
                  </a:lnTo>
                  <a:lnTo>
                    <a:pt x="588" y="1818"/>
                  </a:lnTo>
                  <a:lnTo>
                    <a:pt x="588" y="1818"/>
                  </a:lnTo>
                  <a:lnTo>
                    <a:pt x="586" y="1822"/>
                  </a:lnTo>
                  <a:lnTo>
                    <a:pt x="586" y="1826"/>
                  </a:lnTo>
                  <a:lnTo>
                    <a:pt x="586" y="1826"/>
                  </a:lnTo>
                  <a:lnTo>
                    <a:pt x="586" y="1832"/>
                  </a:lnTo>
                  <a:lnTo>
                    <a:pt x="586" y="1832"/>
                  </a:lnTo>
                  <a:lnTo>
                    <a:pt x="586" y="1832"/>
                  </a:lnTo>
                  <a:lnTo>
                    <a:pt x="586" y="1836"/>
                  </a:lnTo>
                  <a:lnTo>
                    <a:pt x="586" y="1836"/>
                  </a:lnTo>
                  <a:lnTo>
                    <a:pt x="586" y="1838"/>
                  </a:lnTo>
                  <a:lnTo>
                    <a:pt x="586" y="1838"/>
                  </a:lnTo>
                  <a:lnTo>
                    <a:pt x="586" y="1842"/>
                  </a:lnTo>
                  <a:lnTo>
                    <a:pt x="586" y="1842"/>
                  </a:lnTo>
                  <a:lnTo>
                    <a:pt x="586" y="1844"/>
                  </a:lnTo>
                  <a:lnTo>
                    <a:pt x="586" y="1844"/>
                  </a:lnTo>
                  <a:lnTo>
                    <a:pt x="584" y="1846"/>
                  </a:lnTo>
                  <a:lnTo>
                    <a:pt x="582" y="1848"/>
                  </a:lnTo>
                  <a:lnTo>
                    <a:pt x="582" y="1850"/>
                  </a:lnTo>
                  <a:lnTo>
                    <a:pt x="582" y="1850"/>
                  </a:lnTo>
                  <a:lnTo>
                    <a:pt x="582" y="1856"/>
                  </a:lnTo>
                  <a:lnTo>
                    <a:pt x="582" y="1856"/>
                  </a:lnTo>
                  <a:lnTo>
                    <a:pt x="582" y="1858"/>
                  </a:lnTo>
                  <a:lnTo>
                    <a:pt x="582" y="1858"/>
                  </a:lnTo>
                  <a:lnTo>
                    <a:pt x="582" y="1862"/>
                  </a:lnTo>
                  <a:lnTo>
                    <a:pt x="582" y="1862"/>
                  </a:lnTo>
                  <a:lnTo>
                    <a:pt x="582" y="1864"/>
                  </a:lnTo>
                  <a:lnTo>
                    <a:pt x="582" y="1864"/>
                  </a:lnTo>
                  <a:lnTo>
                    <a:pt x="582" y="1868"/>
                  </a:lnTo>
                  <a:lnTo>
                    <a:pt x="582" y="1868"/>
                  </a:lnTo>
                  <a:lnTo>
                    <a:pt x="582" y="1872"/>
                  </a:lnTo>
                  <a:lnTo>
                    <a:pt x="582" y="1872"/>
                  </a:lnTo>
                  <a:lnTo>
                    <a:pt x="582" y="1874"/>
                  </a:lnTo>
                  <a:lnTo>
                    <a:pt x="582" y="1874"/>
                  </a:lnTo>
                  <a:lnTo>
                    <a:pt x="582" y="1876"/>
                  </a:lnTo>
                  <a:lnTo>
                    <a:pt x="582" y="1876"/>
                  </a:lnTo>
                  <a:lnTo>
                    <a:pt x="580" y="1880"/>
                  </a:lnTo>
                  <a:lnTo>
                    <a:pt x="580" y="1880"/>
                  </a:lnTo>
                  <a:lnTo>
                    <a:pt x="582" y="1886"/>
                  </a:lnTo>
                  <a:lnTo>
                    <a:pt x="582" y="1886"/>
                  </a:lnTo>
                  <a:lnTo>
                    <a:pt x="582" y="1890"/>
                  </a:lnTo>
                  <a:lnTo>
                    <a:pt x="582" y="1892"/>
                  </a:lnTo>
                  <a:lnTo>
                    <a:pt x="582" y="1892"/>
                  </a:lnTo>
                  <a:lnTo>
                    <a:pt x="582" y="1896"/>
                  </a:lnTo>
                  <a:lnTo>
                    <a:pt x="582" y="1896"/>
                  </a:lnTo>
                  <a:lnTo>
                    <a:pt x="582" y="1896"/>
                  </a:lnTo>
                  <a:lnTo>
                    <a:pt x="580" y="1898"/>
                  </a:lnTo>
                  <a:lnTo>
                    <a:pt x="580" y="1898"/>
                  </a:lnTo>
                  <a:lnTo>
                    <a:pt x="580" y="1902"/>
                  </a:lnTo>
                  <a:lnTo>
                    <a:pt x="580" y="1902"/>
                  </a:lnTo>
                  <a:lnTo>
                    <a:pt x="580" y="1906"/>
                  </a:lnTo>
                  <a:lnTo>
                    <a:pt x="580" y="1906"/>
                  </a:lnTo>
                  <a:lnTo>
                    <a:pt x="580" y="1908"/>
                  </a:lnTo>
                  <a:lnTo>
                    <a:pt x="580" y="1908"/>
                  </a:lnTo>
                  <a:lnTo>
                    <a:pt x="580" y="1908"/>
                  </a:lnTo>
                  <a:lnTo>
                    <a:pt x="580" y="1908"/>
                  </a:lnTo>
                  <a:lnTo>
                    <a:pt x="578" y="1912"/>
                  </a:lnTo>
                  <a:lnTo>
                    <a:pt x="578" y="1912"/>
                  </a:lnTo>
                  <a:lnTo>
                    <a:pt x="578" y="1916"/>
                  </a:lnTo>
                  <a:lnTo>
                    <a:pt x="578" y="1916"/>
                  </a:lnTo>
                  <a:lnTo>
                    <a:pt x="578" y="1918"/>
                  </a:lnTo>
                  <a:lnTo>
                    <a:pt x="578" y="1918"/>
                  </a:lnTo>
                  <a:lnTo>
                    <a:pt x="578" y="1922"/>
                  </a:lnTo>
                  <a:lnTo>
                    <a:pt x="578" y="1922"/>
                  </a:lnTo>
                  <a:lnTo>
                    <a:pt x="578" y="1924"/>
                  </a:lnTo>
                  <a:lnTo>
                    <a:pt x="578" y="1924"/>
                  </a:lnTo>
                  <a:lnTo>
                    <a:pt x="576" y="1926"/>
                  </a:lnTo>
                  <a:lnTo>
                    <a:pt x="576" y="1926"/>
                  </a:lnTo>
                  <a:lnTo>
                    <a:pt x="576" y="1928"/>
                  </a:lnTo>
                  <a:lnTo>
                    <a:pt x="576" y="1928"/>
                  </a:lnTo>
                  <a:lnTo>
                    <a:pt x="576" y="1932"/>
                  </a:lnTo>
                  <a:lnTo>
                    <a:pt x="576" y="1932"/>
                  </a:lnTo>
                  <a:lnTo>
                    <a:pt x="576" y="1934"/>
                  </a:lnTo>
                  <a:lnTo>
                    <a:pt x="576" y="1934"/>
                  </a:lnTo>
                  <a:lnTo>
                    <a:pt x="576" y="1936"/>
                  </a:lnTo>
                  <a:lnTo>
                    <a:pt x="576" y="1936"/>
                  </a:lnTo>
                  <a:lnTo>
                    <a:pt x="574" y="1940"/>
                  </a:lnTo>
                  <a:lnTo>
                    <a:pt x="574" y="1940"/>
                  </a:lnTo>
                  <a:lnTo>
                    <a:pt x="576" y="1944"/>
                  </a:lnTo>
                  <a:lnTo>
                    <a:pt x="576" y="1944"/>
                  </a:lnTo>
                  <a:lnTo>
                    <a:pt x="576" y="1946"/>
                  </a:lnTo>
                  <a:lnTo>
                    <a:pt x="576" y="1946"/>
                  </a:lnTo>
                  <a:lnTo>
                    <a:pt x="576" y="1950"/>
                  </a:lnTo>
                  <a:lnTo>
                    <a:pt x="576" y="1952"/>
                  </a:lnTo>
                  <a:lnTo>
                    <a:pt x="576" y="1952"/>
                  </a:lnTo>
                  <a:lnTo>
                    <a:pt x="576" y="1954"/>
                  </a:lnTo>
                  <a:lnTo>
                    <a:pt x="576" y="1954"/>
                  </a:lnTo>
                  <a:lnTo>
                    <a:pt x="574" y="1956"/>
                  </a:lnTo>
                  <a:lnTo>
                    <a:pt x="574" y="1956"/>
                  </a:lnTo>
                  <a:lnTo>
                    <a:pt x="574" y="1960"/>
                  </a:lnTo>
                  <a:lnTo>
                    <a:pt x="574" y="1960"/>
                  </a:lnTo>
                  <a:lnTo>
                    <a:pt x="570" y="1966"/>
                  </a:lnTo>
                  <a:lnTo>
                    <a:pt x="570" y="1966"/>
                  </a:lnTo>
                  <a:lnTo>
                    <a:pt x="568" y="1968"/>
                  </a:lnTo>
                  <a:lnTo>
                    <a:pt x="568" y="1972"/>
                  </a:lnTo>
                  <a:lnTo>
                    <a:pt x="568" y="1972"/>
                  </a:lnTo>
                  <a:lnTo>
                    <a:pt x="568" y="1972"/>
                  </a:lnTo>
                  <a:lnTo>
                    <a:pt x="568" y="1972"/>
                  </a:lnTo>
                  <a:lnTo>
                    <a:pt x="568" y="1974"/>
                  </a:lnTo>
                  <a:lnTo>
                    <a:pt x="568" y="1974"/>
                  </a:lnTo>
                  <a:lnTo>
                    <a:pt x="568" y="1980"/>
                  </a:lnTo>
                  <a:lnTo>
                    <a:pt x="568" y="1980"/>
                  </a:lnTo>
                  <a:lnTo>
                    <a:pt x="570" y="1982"/>
                  </a:lnTo>
                  <a:lnTo>
                    <a:pt x="570" y="1982"/>
                  </a:lnTo>
                  <a:lnTo>
                    <a:pt x="570" y="1984"/>
                  </a:lnTo>
                  <a:lnTo>
                    <a:pt x="570" y="1984"/>
                  </a:lnTo>
                  <a:lnTo>
                    <a:pt x="570" y="1988"/>
                  </a:lnTo>
                  <a:lnTo>
                    <a:pt x="570" y="1988"/>
                  </a:lnTo>
                  <a:lnTo>
                    <a:pt x="570" y="1992"/>
                  </a:lnTo>
                  <a:lnTo>
                    <a:pt x="570" y="1992"/>
                  </a:lnTo>
                  <a:lnTo>
                    <a:pt x="570" y="1992"/>
                  </a:lnTo>
                  <a:lnTo>
                    <a:pt x="570" y="1992"/>
                  </a:lnTo>
                  <a:lnTo>
                    <a:pt x="570" y="1994"/>
                  </a:lnTo>
                  <a:lnTo>
                    <a:pt x="570" y="1994"/>
                  </a:lnTo>
                  <a:lnTo>
                    <a:pt x="568" y="1998"/>
                  </a:lnTo>
                  <a:lnTo>
                    <a:pt x="568" y="1998"/>
                  </a:lnTo>
                  <a:lnTo>
                    <a:pt x="566" y="2002"/>
                  </a:lnTo>
                  <a:lnTo>
                    <a:pt x="566" y="2002"/>
                  </a:lnTo>
                  <a:lnTo>
                    <a:pt x="566" y="2002"/>
                  </a:lnTo>
                  <a:lnTo>
                    <a:pt x="566" y="2004"/>
                  </a:lnTo>
                  <a:lnTo>
                    <a:pt x="566" y="2004"/>
                  </a:lnTo>
                  <a:lnTo>
                    <a:pt x="566" y="2008"/>
                  </a:lnTo>
                  <a:lnTo>
                    <a:pt x="566" y="2008"/>
                  </a:lnTo>
                  <a:lnTo>
                    <a:pt x="566" y="2012"/>
                  </a:lnTo>
                  <a:lnTo>
                    <a:pt x="566" y="2014"/>
                  </a:lnTo>
                  <a:lnTo>
                    <a:pt x="566" y="2014"/>
                  </a:lnTo>
                  <a:lnTo>
                    <a:pt x="564" y="2016"/>
                  </a:lnTo>
                  <a:lnTo>
                    <a:pt x="564" y="2016"/>
                  </a:lnTo>
                  <a:lnTo>
                    <a:pt x="564" y="2018"/>
                  </a:lnTo>
                  <a:lnTo>
                    <a:pt x="564" y="2018"/>
                  </a:lnTo>
                  <a:lnTo>
                    <a:pt x="564" y="2020"/>
                  </a:lnTo>
                  <a:lnTo>
                    <a:pt x="564" y="2020"/>
                  </a:lnTo>
                  <a:lnTo>
                    <a:pt x="562" y="2024"/>
                  </a:lnTo>
                  <a:lnTo>
                    <a:pt x="562" y="2024"/>
                  </a:lnTo>
                  <a:lnTo>
                    <a:pt x="564" y="2028"/>
                  </a:lnTo>
                  <a:lnTo>
                    <a:pt x="564" y="2028"/>
                  </a:lnTo>
                  <a:lnTo>
                    <a:pt x="564" y="2030"/>
                  </a:lnTo>
                  <a:lnTo>
                    <a:pt x="564" y="2030"/>
                  </a:lnTo>
                  <a:lnTo>
                    <a:pt x="564" y="2032"/>
                  </a:lnTo>
                  <a:lnTo>
                    <a:pt x="564" y="2032"/>
                  </a:lnTo>
                  <a:lnTo>
                    <a:pt x="564" y="2036"/>
                  </a:lnTo>
                  <a:lnTo>
                    <a:pt x="564" y="2036"/>
                  </a:lnTo>
                  <a:lnTo>
                    <a:pt x="564" y="2038"/>
                  </a:lnTo>
                  <a:lnTo>
                    <a:pt x="564" y="2038"/>
                  </a:lnTo>
                  <a:lnTo>
                    <a:pt x="564" y="2040"/>
                  </a:lnTo>
                  <a:lnTo>
                    <a:pt x="564" y="2040"/>
                  </a:lnTo>
                  <a:lnTo>
                    <a:pt x="564" y="2042"/>
                  </a:lnTo>
                  <a:lnTo>
                    <a:pt x="564" y="2042"/>
                  </a:lnTo>
                  <a:lnTo>
                    <a:pt x="562" y="2046"/>
                  </a:lnTo>
                  <a:lnTo>
                    <a:pt x="562" y="2046"/>
                  </a:lnTo>
                  <a:lnTo>
                    <a:pt x="562" y="2048"/>
                  </a:lnTo>
                  <a:lnTo>
                    <a:pt x="562" y="2048"/>
                  </a:lnTo>
                  <a:lnTo>
                    <a:pt x="562" y="2052"/>
                  </a:lnTo>
                  <a:lnTo>
                    <a:pt x="562" y="2052"/>
                  </a:lnTo>
                  <a:lnTo>
                    <a:pt x="560" y="2054"/>
                  </a:lnTo>
                  <a:lnTo>
                    <a:pt x="560" y="2056"/>
                  </a:lnTo>
                  <a:lnTo>
                    <a:pt x="560" y="2056"/>
                  </a:lnTo>
                  <a:lnTo>
                    <a:pt x="560" y="2060"/>
                  </a:lnTo>
                  <a:lnTo>
                    <a:pt x="560" y="2060"/>
                  </a:lnTo>
                  <a:lnTo>
                    <a:pt x="560" y="2062"/>
                  </a:lnTo>
                  <a:lnTo>
                    <a:pt x="560" y="2062"/>
                  </a:lnTo>
                  <a:lnTo>
                    <a:pt x="560" y="2064"/>
                  </a:lnTo>
                  <a:lnTo>
                    <a:pt x="560" y="2064"/>
                  </a:lnTo>
                  <a:lnTo>
                    <a:pt x="558" y="2068"/>
                  </a:lnTo>
                  <a:lnTo>
                    <a:pt x="558" y="2068"/>
                  </a:lnTo>
                  <a:lnTo>
                    <a:pt x="556" y="2070"/>
                  </a:lnTo>
                  <a:lnTo>
                    <a:pt x="556" y="2070"/>
                  </a:lnTo>
                  <a:lnTo>
                    <a:pt x="556" y="2072"/>
                  </a:lnTo>
                  <a:lnTo>
                    <a:pt x="556" y="2074"/>
                  </a:lnTo>
                  <a:lnTo>
                    <a:pt x="556" y="2074"/>
                  </a:lnTo>
                  <a:lnTo>
                    <a:pt x="556" y="2074"/>
                  </a:lnTo>
                  <a:lnTo>
                    <a:pt x="556" y="2078"/>
                  </a:lnTo>
                  <a:lnTo>
                    <a:pt x="556" y="2078"/>
                  </a:lnTo>
                  <a:lnTo>
                    <a:pt x="556" y="2080"/>
                  </a:lnTo>
                  <a:lnTo>
                    <a:pt x="556" y="2080"/>
                  </a:lnTo>
                  <a:lnTo>
                    <a:pt x="554" y="2084"/>
                  </a:lnTo>
                  <a:lnTo>
                    <a:pt x="554" y="2084"/>
                  </a:lnTo>
                  <a:lnTo>
                    <a:pt x="554" y="2088"/>
                  </a:lnTo>
                  <a:lnTo>
                    <a:pt x="554" y="2088"/>
                  </a:lnTo>
                  <a:lnTo>
                    <a:pt x="554" y="2092"/>
                  </a:lnTo>
                  <a:lnTo>
                    <a:pt x="554" y="2098"/>
                  </a:lnTo>
                  <a:lnTo>
                    <a:pt x="554" y="2098"/>
                  </a:lnTo>
                  <a:lnTo>
                    <a:pt x="554" y="2100"/>
                  </a:lnTo>
                  <a:lnTo>
                    <a:pt x="554" y="2100"/>
                  </a:lnTo>
                  <a:lnTo>
                    <a:pt x="554" y="2100"/>
                  </a:lnTo>
                  <a:lnTo>
                    <a:pt x="554" y="2100"/>
                  </a:lnTo>
                  <a:lnTo>
                    <a:pt x="554" y="2104"/>
                  </a:lnTo>
                  <a:lnTo>
                    <a:pt x="554" y="2104"/>
                  </a:lnTo>
                  <a:lnTo>
                    <a:pt x="554" y="2106"/>
                  </a:lnTo>
                  <a:lnTo>
                    <a:pt x="554" y="2106"/>
                  </a:lnTo>
                  <a:lnTo>
                    <a:pt x="554" y="2108"/>
                  </a:lnTo>
                  <a:lnTo>
                    <a:pt x="554" y="2108"/>
                  </a:lnTo>
                  <a:lnTo>
                    <a:pt x="552" y="2112"/>
                  </a:lnTo>
                  <a:lnTo>
                    <a:pt x="552" y="2112"/>
                  </a:lnTo>
                  <a:lnTo>
                    <a:pt x="552" y="2116"/>
                  </a:lnTo>
                  <a:lnTo>
                    <a:pt x="552" y="2116"/>
                  </a:lnTo>
                  <a:lnTo>
                    <a:pt x="552" y="2118"/>
                  </a:lnTo>
                  <a:lnTo>
                    <a:pt x="552" y="2118"/>
                  </a:lnTo>
                  <a:lnTo>
                    <a:pt x="552" y="2120"/>
                  </a:lnTo>
                  <a:lnTo>
                    <a:pt x="552" y="2120"/>
                  </a:lnTo>
                  <a:lnTo>
                    <a:pt x="552" y="2124"/>
                  </a:lnTo>
                  <a:lnTo>
                    <a:pt x="552" y="2124"/>
                  </a:lnTo>
                  <a:lnTo>
                    <a:pt x="552" y="2128"/>
                  </a:lnTo>
                  <a:lnTo>
                    <a:pt x="550" y="2128"/>
                  </a:lnTo>
                  <a:lnTo>
                    <a:pt x="550" y="2128"/>
                  </a:lnTo>
                  <a:lnTo>
                    <a:pt x="550" y="2132"/>
                  </a:lnTo>
                  <a:lnTo>
                    <a:pt x="550" y="2132"/>
                  </a:lnTo>
                  <a:lnTo>
                    <a:pt x="550" y="2134"/>
                  </a:lnTo>
                  <a:lnTo>
                    <a:pt x="550" y="2134"/>
                  </a:lnTo>
                  <a:lnTo>
                    <a:pt x="548" y="2140"/>
                  </a:lnTo>
                  <a:lnTo>
                    <a:pt x="548" y="2140"/>
                  </a:lnTo>
                  <a:lnTo>
                    <a:pt x="550" y="2146"/>
                  </a:lnTo>
                  <a:lnTo>
                    <a:pt x="550" y="2146"/>
                  </a:lnTo>
                  <a:lnTo>
                    <a:pt x="548" y="2150"/>
                  </a:lnTo>
                  <a:lnTo>
                    <a:pt x="548" y="2150"/>
                  </a:lnTo>
                  <a:lnTo>
                    <a:pt x="548" y="2150"/>
                  </a:lnTo>
                  <a:lnTo>
                    <a:pt x="548" y="2150"/>
                  </a:lnTo>
                  <a:lnTo>
                    <a:pt x="546" y="2154"/>
                  </a:lnTo>
                  <a:lnTo>
                    <a:pt x="546" y="2160"/>
                  </a:lnTo>
                  <a:lnTo>
                    <a:pt x="546" y="2160"/>
                  </a:lnTo>
                  <a:lnTo>
                    <a:pt x="544" y="2164"/>
                  </a:lnTo>
                  <a:lnTo>
                    <a:pt x="544" y="2164"/>
                  </a:lnTo>
                  <a:lnTo>
                    <a:pt x="544" y="2164"/>
                  </a:lnTo>
                  <a:lnTo>
                    <a:pt x="544" y="2164"/>
                  </a:lnTo>
                  <a:lnTo>
                    <a:pt x="544" y="2170"/>
                  </a:lnTo>
                  <a:lnTo>
                    <a:pt x="544" y="2170"/>
                  </a:lnTo>
                  <a:lnTo>
                    <a:pt x="544" y="2170"/>
                  </a:lnTo>
                  <a:lnTo>
                    <a:pt x="544" y="2170"/>
                  </a:lnTo>
                  <a:lnTo>
                    <a:pt x="540" y="2174"/>
                  </a:lnTo>
                  <a:lnTo>
                    <a:pt x="540" y="2174"/>
                  </a:lnTo>
                  <a:lnTo>
                    <a:pt x="540" y="2178"/>
                  </a:lnTo>
                  <a:lnTo>
                    <a:pt x="540" y="2178"/>
                  </a:lnTo>
                  <a:lnTo>
                    <a:pt x="540" y="2180"/>
                  </a:lnTo>
                  <a:lnTo>
                    <a:pt x="540" y="2180"/>
                  </a:lnTo>
                  <a:lnTo>
                    <a:pt x="540" y="2184"/>
                  </a:lnTo>
                  <a:lnTo>
                    <a:pt x="540" y="2184"/>
                  </a:lnTo>
                  <a:lnTo>
                    <a:pt x="540" y="2186"/>
                  </a:lnTo>
                  <a:lnTo>
                    <a:pt x="540" y="2186"/>
                  </a:lnTo>
                  <a:lnTo>
                    <a:pt x="540" y="2188"/>
                  </a:lnTo>
                  <a:lnTo>
                    <a:pt x="540" y="2188"/>
                  </a:lnTo>
                  <a:lnTo>
                    <a:pt x="538" y="2192"/>
                  </a:lnTo>
                  <a:lnTo>
                    <a:pt x="538" y="2192"/>
                  </a:lnTo>
                  <a:lnTo>
                    <a:pt x="538" y="2196"/>
                  </a:lnTo>
                  <a:lnTo>
                    <a:pt x="538" y="2196"/>
                  </a:lnTo>
                  <a:lnTo>
                    <a:pt x="538" y="2198"/>
                  </a:lnTo>
                  <a:lnTo>
                    <a:pt x="538" y="2198"/>
                  </a:lnTo>
                  <a:lnTo>
                    <a:pt x="538" y="2200"/>
                  </a:lnTo>
                  <a:lnTo>
                    <a:pt x="538" y="2200"/>
                  </a:lnTo>
                  <a:lnTo>
                    <a:pt x="538" y="2204"/>
                  </a:lnTo>
                  <a:lnTo>
                    <a:pt x="538" y="2204"/>
                  </a:lnTo>
                  <a:lnTo>
                    <a:pt x="538" y="2208"/>
                  </a:lnTo>
                  <a:lnTo>
                    <a:pt x="538" y="2208"/>
                  </a:lnTo>
                  <a:lnTo>
                    <a:pt x="538" y="2210"/>
                  </a:lnTo>
                  <a:lnTo>
                    <a:pt x="538" y="2210"/>
                  </a:lnTo>
                  <a:lnTo>
                    <a:pt x="540" y="2212"/>
                  </a:lnTo>
                  <a:lnTo>
                    <a:pt x="540" y="2212"/>
                  </a:lnTo>
                  <a:lnTo>
                    <a:pt x="540" y="2216"/>
                  </a:lnTo>
                  <a:lnTo>
                    <a:pt x="540" y="2216"/>
                  </a:lnTo>
                  <a:lnTo>
                    <a:pt x="540" y="2218"/>
                  </a:lnTo>
                  <a:lnTo>
                    <a:pt x="540" y="2218"/>
                  </a:lnTo>
                  <a:lnTo>
                    <a:pt x="538" y="2220"/>
                  </a:lnTo>
                  <a:lnTo>
                    <a:pt x="538" y="2220"/>
                  </a:lnTo>
                  <a:lnTo>
                    <a:pt x="540" y="2224"/>
                  </a:lnTo>
                  <a:lnTo>
                    <a:pt x="540" y="2224"/>
                  </a:lnTo>
                  <a:lnTo>
                    <a:pt x="540" y="2226"/>
                  </a:lnTo>
                  <a:lnTo>
                    <a:pt x="540" y="2226"/>
                  </a:lnTo>
                  <a:lnTo>
                    <a:pt x="538" y="2228"/>
                  </a:lnTo>
                  <a:lnTo>
                    <a:pt x="538" y="2228"/>
                  </a:lnTo>
                  <a:lnTo>
                    <a:pt x="538" y="2232"/>
                  </a:lnTo>
                  <a:lnTo>
                    <a:pt x="538" y="2232"/>
                  </a:lnTo>
                  <a:lnTo>
                    <a:pt x="538" y="2236"/>
                  </a:lnTo>
                  <a:lnTo>
                    <a:pt x="538" y="2236"/>
                  </a:lnTo>
                  <a:lnTo>
                    <a:pt x="538" y="2238"/>
                  </a:lnTo>
                  <a:lnTo>
                    <a:pt x="538" y="2238"/>
                  </a:lnTo>
                  <a:lnTo>
                    <a:pt x="538" y="2242"/>
                  </a:lnTo>
                  <a:lnTo>
                    <a:pt x="538" y="2242"/>
                  </a:lnTo>
                  <a:lnTo>
                    <a:pt x="536" y="2244"/>
                  </a:lnTo>
                  <a:lnTo>
                    <a:pt x="536" y="2244"/>
                  </a:lnTo>
                  <a:lnTo>
                    <a:pt x="534" y="2246"/>
                  </a:lnTo>
                  <a:lnTo>
                    <a:pt x="534" y="2246"/>
                  </a:lnTo>
                  <a:lnTo>
                    <a:pt x="532" y="2252"/>
                  </a:lnTo>
                  <a:lnTo>
                    <a:pt x="532" y="2254"/>
                  </a:lnTo>
                  <a:lnTo>
                    <a:pt x="532" y="2254"/>
                  </a:lnTo>
                  <a:lnTo>
                    <a:pt x="534" y="2260"/>
                  </a:lnTo>
                  <a:lnTo>
                    <a:pt x="534" y="2260"/>
                  </a:lnTo>
                  <a:lnTo>
                    <a:pt x="536" y="2264"/>
                  </a:lnTo>
                  <a:lnTo>
                    <a:pt x="536" y="2264"/>
                  </a:lnTo>
                  <a:lnTo>
                    <a:pt x="536" y="2266"/>
                  </a:lnTo>
                  <a:lnTo>
                    <a:pt x="536" y="2266"/>
                  </a:lnTo>
                  <a:lnTo>
                    <a:pt x="538" y="2270"/>
                  </a:lnTo>
                  <a:lnTo>
                    <a:pt x="538" y="2270"/>
                  </a:lnTo>
                  <a:lnTo>
                    <a:pt x="536" y="2276"/>
                  </a:lnTo>
                  <a:lnTo>
                    <a:pt x="536" y="2276"/>
                  </a:lnTo>
                  <a:lnTo>
                    <a:pt x="536" y="2278"/>
                  </a:lnTo>
                  <a:lnTo>
                    <a:pt x="536" y="2278"/>
                  </a:lnTo>
                  <a:lnTo>
                    <a:pt x="534" y="2280"/>
                  </a:lnTo>
                  <a:lnTo>
                    <a:pt x="532" y="2282"/>
                  </a:lnTo>
                  <a:lnTo>
                    <a:pt x="532" y="2282"/>
                  </a:lnTo>
                  <a:lnTo>
                    <a:pt x="532" y="2286"/>
                  </a:lnTo>
                  <a:lnTo>
                    <a:pt x="532" y="2286"/>
                  </a:lnTo>
                  <a:lnTo>
                    <a:pt x="530" y="2290"/>
                  </a:lnTo>
                  <a:lnTo>
                    <a:pt x="530" y="2290"/>
                  </a:lnTo>
                  <a:lnTo>
                    <a:pt x="530" y="2292"/>
                  </a:lnTo>
                  <a:lnTo>
                    <a:pt x="530" y="2292"/>
                  </a:lnTo>
                  <a:lnTo>
                    <a:pt x="528" y="2294"/>
                  </a:lnTo>
                  <a:lnTo>
                    <a:pt x="528" y="2294"/>
                  </a:lnTo>
                  <a:lnTo>
                    <a:pt x="528" y="2298"/>
                  </a:lnTo>
                  <a:lnTo>
                    <a:pt x="528" y="2298"/>
                  </a:lnTo>
                  <a:lnTo>
                    <a:pt x="526" y="2302"/>
                  </a:lnTo>
                  <a:lnTo>
                    <a:pt x="526" y="2304"/>
                  </a:lnTo>
                  <a:lnTo>
                    <a:pt x="526" y="2304"/>
                  </a:lnTo>
                  <a:lnTo>
                    <a:pt x="528" y="2308"/>
                  </a:lnTo>
                  <a:lnTo>
                    <a:pt x="528" y="2308"/>
                  </a:lnTo>
                  <a:lnTo>
                    <a:pt x="528" y="2310"/>
                  </a:lnTo>
                  <a:lnTo>
                    <a:pt x="528" y="2310"/>
                  </a:lnTo>
                  <a:lnTo>
                    <a:pt x="528" y="2312"/>
                  </a:lnTo>
                  <a:lnTo>
                    <a:pt x="528" y="2312"/>
                  </a:lnTo>
                  <a:lnTo>
                    <a:pt x="528" y="2318"/>
                  </a:lnTo>
                  <a:lnTo>
                    <a:pt x="528" y="2318"/>
                  </a:lnTo>
                  <a:lnTo>
                    <a:pt x="530" y="2320"/>
                  </a:lnTo>
                  <a:lnTo>
                    <a:pt x="530" y="2320"/>
                  </a:lnTo>
                  <a:lnTo>
                    <a:pt x="528" y="2322"/>
                  </a:lnTo>
                  <a:lnTo>
                    <a:pt x="528" y="2322"/>
                  </a:lnTo>
                  <a:lnTo>
                    <a:pt x="528" y="2324"/>
                  </a:lnTo>
                  <a:lnTo>
                    <a:pt x="528" y="2324"/>
                  </a:lnTo>
                  <a:lnTo>
                    <a:pt x="526" y="2326"/>
                  </a:lnTo>
                  <a:lnTo>
                    <a:pt x="526" y="2326"/>
                  </a:lnTo>
                  <a:lnTo>
                    <a:pt x="524" y="2330"/>
                  </a:lnTo>
                  <a:lnTo>
                    <a:pt x="524" y="2330"/>
                  </a:lnTo>
                  <a:lnTo>
                    <a:pt x="524" y="2336"/>
                  </a:lnTo>
                  <a:lnTo>
                    <a:pt x="524" y="2338"/>
                  </a:lnTo>
                  <a:lnTo>
                    <a:pt x="524" y="2338"/>
                  </a:lnTo>
                  <a:lnTo>
                    <a:pt x="524" y="2342"/>
                  </a:lnTo>
                  <a:lnTo>
                    <a:pt x="524" y="2342"/>
                  </a:lnTo>
                  <a:lnTo>
                    <a:pt x="524" y="2346"/>
                  </a:lnTo>
                  <a:lnTo>
                    <a:pt x="524" y="2346"/>
                  </a:lnTo>
                  <a:lnTo>
                    <a:pt x="524" y="2346"/>
                  </a:lnTo>
                  <a:lnTo>
                    <a:pt x="524" y="2350"/>
                  </a:lnTo>
                  <a:lnTo>
                    <a:pt x="524" y="2350"/>
                  </a:lnTo>
                  <a:lnTo>
                    <a:pt x="524" y="2352"/>
                  </a:lnTo>
                  <a:lnTo>
                    <a:pt x="524" y="2352"/>
                  </a:lnTo>
                  <a:lnTo>
                    <a:pt x="524" y="2354"/>
                  </a:lnTo>
                  <a:lnTo>
                    <a:pt x="524" y="2354"/>
                  </a:lnTo>
                  <a:lnTo>
                    <a:pt x="524" y="2356"/>
                  </a:lnTo>
                  <a:lnTo>
                    <a:pt x="524" y="2356"/>
                  </a:lnTo>
                  <a:lnTo>
                    <a:pt x="522" y="2362"/>
                  </a:lnTo>
                  <a:lnTo>
                    <a:pt x="522" y="2362"/>
                  </a:lnTo>
                  <a:lnTo>
                    <a:pt x="522" y="2368"/>
                  </a:lnTo>
                  <a:lnTo>
                    <a:pt x="520" y="2370"/>
                  </a:lnTo>
                  <a:lnTo>
                    <a:pt x="520" y="2370"/>
                  </a:lnTo>
                  <a:lnTo>
                    <a:pt x="520" y="2374"/>
                  </a:lnTo>
                  <a:lnTo>
                    <a:pt x="520" y="2374"/>
                  </a:lnTo>
                  <a:lnTo>
                    <a:pt x="518" y="2376"/>
                  </a:lnTo>
                  <a:lnTo>
                    <a:pt x="518" y="2376"/>
                  </a:lnTo>
                  <a:lnTo>
                    <a:pt x="518" y="2384"/>
                  </a:lnTo>
                  <a:lnTo>
                    <a:pt x="518" y="2384"/>
                  </a:lnTo>
                  <a:lnTo>
                    <a:pt x="518" y="2386"/>
                  </a:lnTo>
                  <a:lnTo>
                    <a:pt x="518" y="2386"/>
                  </a:lnTo>
                  <a:lnTo>
                    <a:pt x="518" y="2388"/>
                  </a:lnTo>
                  <a:lnTo>
                    <a:pt x="518" y="2388"/>
                  </a:lnTo>
                  <a:lnTo>
                    <a:pt x="518" y="2392"/>
                  </a:lnTo>
                  <a:lnTo>
                    <a:pt x="518" y="2392"/>
                  </a:lnTo>
                  <a:lnTo>
                    <a:pt x="518" y="2396"/>
                  </a:lnTo>
                  <a:lnTo>
                    <a:pt x="518" y="2396"/>
                  </a:lnTo>
                  <a:lnTo>
                    <a:pt x="518" y="2400"/>
                  </a:lnTo>
                  <a:lnTo>
                    <a:pt x="518" y="2400"/>
                  </a:lnTo>
                  <a:lnTo>
                    <a:pt x="518" y="2404"/>
                  </a:lnTo>
                  <a:lnTo>
                    <a:pt x="518" y="2404"/>
                  </a:lnTo>
                  <a:lnTo>
                    <a:pt x="518" y="2408"/>
                  </a:lnTo>
                  <a:lnTo>
                    <a:pt x="518" y="2408"/>
                  </a:lnTo>
                  <a:lnTo>
                    <a:pt x="516" y="2410"/>
                  </a:lnTo>
                  <a:lnTo>
                    <a:pt x="516" y="2410"/>
                  </a:lnTo>
                  <a:lnTo>
                    <a:pt x="514" y="2414"/>
                  </a:lnTo>
                  <a:lnTo>
                    <a:pt x="514" y="2414"/>
                  </a:lnTo>
                  <a:lnTo>
                    <a:pt x="514" y="2420"/>
                  </a:lnTo>
                  <a:lnTo>
                    <a:pt x="514" y="2420"/>
                  </a:lnTo>
                  <a:lnTo>
                    <a:pt x="514" y="2422"/>
                  </a:lnTo>
                  <a:lnTo>
                    <a:pt x="512" y="2422"/>
                  </a:lnTo>
                  <a:lnTo>
                    <a:pt x="512" y="2422"/>
                  </a:lnTo>
                  <a:lnTo>
                    <a:pt x="512" y="2428"/>
                  </a:lnTo>
                  <a:lnTo>
                    <a:pt x="512" y="2428"/>
                  </a:lnTo>
                  <a:lnTo>
                    <a:pt x="512" y="2430"/>
                  </a:lnTo>
                  <a:lnTo>
                    <a:pt x="512" y="2430"/>
                  </a:lnTo>
                  <a:lnTo>
                    <a:pt x="512" y="2434"/>
                  </a:lnTo>
                  <a:lnTo>
                    <a:pt x="512" y="2434"/>
                  </a:lnTo>
                  <a:lnTo>
                    <a:pt x="512" y="2436"/>
                  </a:lnTo>
                  <a:lnTo>
                    <a:pt x="512" y="2436"/>
                  </a:lnTo>
                  <a:lnTo>
                    <a:pt x="512" y="2438"/>
                  </a:lnTo>
                  <a:lnTo>
                    <a:pt x="512" y="2438"/>
                  </a:lnTo>
                  <a:lnTo>
                    <a:pt x="510" y="2440"/>
                  </a:lnTo>
                  <a:lnTo>
                    <a:pt x="510" y="2440"/>
                  </a:lnTo>
                  <a:lnTo>
                    <a:pt x="508" y="2444"/>
                  </a:lnTo>
                  <a:lnTo>
                    <a:pt x="508" y="2444"/>
                  </a:lnTo>
                  <a:lnTo>
                    <a:pt x="508" y="2450"/>
                  </a:lnTo>
                  <a:lnTo>
                    <a:pt x="508" y="2450"/>
                  </a:lnTo>
                  <a:lnTo>
                    <a:pt x="508" y="2454"/>
                  </a:lnTo>
                  <a:lnTo>
                    <a:pt x="508" y="2454"/>
                  </a:lnTo>
                  <a:lnTo>
                    <a:pt x="510" y="2456"/>
                  </a:lnTo>
                  <a:lnTo>
                    <a:pt x="510" y="2456"/>
                  </a:lnTo>
                  <a:lnTo>
                    <a:pt x="508" y="2458"/>
                  </a:lnTo>
                  <a:lnTo>
                    <a:pt x="508" y="2458"/>
                  </a:lnTo>
                  <a:lnTo>
                    <a:pt x="508" y="2462"/>
                  </a:lnTo>
                  <a:lnTo>
                    <a:pt x="508" y="2462"/>
                  </a:lnTo>
                  <a:lnTo>
                    <a:pt x="508" y="2466"/>
                  </a:lnTo>
                  <a:lnTo>
                    <a:pt x="508" y="2466"/>
                  </a:lnTo>
                  <a:lnTo>
                    <a:pt x="508" y="2468"/>
                  </a:lnTo>
                  <a:lnTo>
                    <a:pt x="508" y="2468"/>
                  </a:lnTo>
                  <a:lnTo>
                    <a:pt x="508" y="2470"/>
                  </a:lnTo>
                  <a:lnTo>
                    <a:pt x="508" y="2470"/>
                  </a:lnTo>
                  <a:lnTo>
                    <a:pt x="506" y="2472"/>
                  </a:lnTo>
                  <a:lnTo>
                    <a:pt x="506" y="2472"/>
                  </a:lnTo>
                  <a:lnTo>
                    <a:pt x="506" y="2476"/>
                  </a:lnTo>
                  <a:lnTo>
                    <a:pt x="506" y="2476"/>
                  </a:lnTo>
                  <a:lnTo>
                    <a:pt x="506" y="2478"/>
                  </a:lnTo>
                  <a:lnTo>
                    <a:pt x="506" y="2478"/>
                  </a:lnTo>
                  <a:lnTo>
                    <a:pt x="504" y="2480"/>
                  </a:lnTo>
                  <a:lnTo>
                    <a:pt x="504" y="2480"/>
                  </a:lnTo>
                  <a:lnTo>
                    <a:pt x="504" y="2484"/>
                  </a:lnTo>
                  <a:lnTo>
                    <a:pt x="504" y="2484"/>
                  </a:lnTo>
                  <a:lnTo>
                    <a:pt x="502" y="2486"/>
                  </a:lnTo>
                  <a:lnTo>
                    <a:pt x="502" y="2486"/>
                  </a:lnTo>
                  <a:lnTo>
                    <a:pt x="502" y="2490"/>
                  </a:lnTo>
                  <a:lnTo>
                    <a:pt x="502" y="2490"/>
                  </a:lnTo>
                  <a:lnTo>
                    <a:pt x="500" y="2494"/>
                  </a:lnTo>
                  <a:lnTo>
                    <a:pt x="500" y="2494"/>
                  </a:lnTo>
                  <a:lnTo>
                    <a:pt x="500" y="2496"/>
                  </a:lnTo>
                  <a:lnTo>
                    <a:pt x="500" y="2496"/>
                  </a:lnTo>
                  <a:lnTo>
                    <a:pt x="502" y="2500"/>
                  </a:lnTo>
                  <a:lnTo>
                    <a:pt x="502" y="2500"/>
                  </a:lnTo>
                  <a:lnTo>
                    <a:pt x="502" y="2502"/>
                  </a:lnTo>
                  <a:lnTo>
                    <a:pt x="502" y="2502"/>
                  </a:lnTo>
                  <a:lnTo>
                    <a:pt x="502" y="2506"/>
                  </a:lnTo>
                  <a:lnTo>
                    <a:pt x="502" y="2506"/>
                  </a:lnTo>
                  <a:lnTo>
                    <a:pt x="502" y="2508"/>
                  </a:lnTo>
                  <a:lnTo>
                    <a:pt x="502" y="2508"/>
                  </a:lnTo>
                  <a:lnTo>
                    <a:pt x="500" y="2510"/>
                  </a:lnTo>
                  <a:lnTo>
                    <a:pt x="500" y="2510"/>
                  </a:lnTo>
                  <a:lnTo>
                    <a:pt x="500" y="2514"/>
                  </a:lnTo>
                  <a:lnTo>
                    <a:pt x="500" y="2514"/>
                  </a:lnTo>
                  <a:lnTo>
                    <a:pt x="500" y="2518"/>
                  </a:lnTo>
                  <a:lnTo>
                    <a:pt x="500" y="2522"/>
                  </a:lnTo>
                  <a:lnTo>
                    <a:pt x="500" y="2522"/>
                  </a:lnTo>
                  <a:lnTo>
                    <a:pt x="500" y="2526"/>
                  </a:lnTo>
                  <a:lnTo>
                    <a:pt x="500" y="2526"/>
                  </a:lnTo>
                  <a:lnTo>
                    <a:pt x="502" y="2530"/>
                  </a:lnTo>
                  <a:lnTo>
                    <a:pt x="502" y="2530"/>
                  </a:lnTo>
                  <a:lnTo>
                    <a:pt x="502" y="2532"/>
                  </a:lnTo>
                  <a:lnTo>
                    <a:pt x="502" y="2532"/>
                  </a:lnTo>
                  <a:lnTo>
                    <a:pt x="502" y="2532"/>
                  </a:lnTo>
                  <a:lnTo>
                    <a:pt x="502" y="2532"/>
                  </a:lnTo>
                  <a:lnTo>
                    <a:pt x="500" y="2536"/>
                  </a:lnTo>
                  <a:lnTo>
                    <a:pt x="500" y="2536"/>
                  </a:lnTo>
                  <a:lnTo>
                    <a:pt x="500" y="2538"/>
                  </a:lnTo>
                  <a:lnTo>
                    <a:pt x="500" y="2538"/>
                  </a:lnTo>
                  <a:lnTo>
                    <a:pt x="500" y="2542"/>
                  </a:lnTo>
                  <a:lnTo>
                    <a:pt x="500" y="2542"/>
                  </a:lnTo>
                  <a:lnTo>
                    <a:pt x="500" y="2544"/>
                  </a:lnTo>
                  <a:lnTo>
                    <a:pt x="500" y="2544"/>
                  </a:lnTo>
                  <a:lnTo>
                    <a:pt x="500" y="2546"/>
                  </a:lnTo>
                  <a:lnTo>
                    <a:pt x="500" y="2546"/>
                  </a:lnTo>
                  <a:lnTo>
                    <a:pt x="498" y="2550"/>
                  </a:lnTo>
                  <a:lnTo>
                    <a:pt x="498" y="2550"/>
                  </a:lnTo>
                  <a:lnTo>
                    <a:pt x="498" y="2552"/>
                  </a:lnTo>
                  <a:lnTo>
                    <a:pt x="498" y="2552"/>
                  </a:lnTo>
                  <a:lnTo>
                    <a:pt x="496" y="2554"/>
                  </a:lnTo>
                  <a:lnTo>
                    <a:pt x="496" y="2554"/>
                  </a:lnTo>
                  <a:lnTo>
                    <a:pt x="496" y="2564"/>
                  </a:lnTo>
                  <a:lnTo>
                    <a:pt x="496" y="2564"/>
                  </a:lnTo>
                  <a:lnTo>
                    <a:pt x="496" y="2566"/>
                  </a:lnTo>
                  <a:lnTo>
                    <a:pt x="496" y="2566"/>
                  </a:lnTo>
                  <a:lnTo>
                    <a:pt x="496" y="2568"/>
                  </a:lnTo>
                  <a:lnTo>
                    <a:pt x="496" y="2568"/>
                  </a:lnTo>
                  <a:lnTo>
                    <a:pt x="494" y="2570"/>
                  </a:lnTo>
                  <a:lnTo>
                    <a:pt x="494" y="2570"/>
                  </a:lnTo>
                  <a:lnTo>
                    <a:pt x="494" y="2574"/>
                  </a:lnTo>
                  <a:lnTo>
                    <a:pt x="494" y="2574"/>
                  </a:lnTo>
                  <a:lnTo>
                    <a:pt x="494" y="2580"/>
                  </a:lnTo>
                  <a:lnTo>
                    <a:pt x="494" y="2580"/>
                  </a:lnTo>
                  <a:lnTo>
                    <a:pt x="494" y="2586"/>
                  </a:lnTo>
                  <a:lnTo>
                    <a:pt x="494" y="2586"/>
                  </a:lnTo>
                  <a:lnTo>
                    <a:pt x="494" y="2588"/>
                  </a:lnTo>
                  <a:lnTo>
                    <a:pt x="494" y="2588"/>
                  </a:lnTo>
                  <a:lnTo>
                    <a:pt x="492" y="2592"/>
                  </a:lnTo>
                  <a:lnTo>
                    <a:pt x="492" y="2592"/>
                  </a:lnTo>
                  <a:lnTo>
                    <a:pt x="494" y="2596"/>
                  </a:lnTo>
                  <a:lnTo>
                    <a:pt x="494" y="2596"/>
                  </a:lnTo>
                  <a:lnTo>
                    <a:pt x="494" y="2598"/>
                  </a:lnTo>
                  <a:lnTo>
                    <a:pt x="494" y="2598"/>
                  </a:lnTo>
                  <a:lnTo>
                    <a:pt x="494" y="2600"/>
                  </a:lnTo>
                  <a:lnTo>
                    <a:pt x="494" y="2600"/>
                  </a:lnTo>
                  <a:lnTo>
                    <a:pt x="492" y="2602"/>
                  </a:lnTo>
                  <a:lnTo>
                    <a:pt x="492" y="2602"/>
                  </a:lnTo>
                  <a:lnTo>
                    <a:pt x="492" y="2606"/>
                  </a:lnTo>
                  <a:lnTo>
                    <a:pt x="492" y="2606"/>
                  </a:lnTo>
                  <a:lnTo>
                    <a:pt x="492" y="2608"/>
                  </a:lnTo>
                  <a:lnTo>
                    <a:pt x="492" y="2608"/>
                  </a:lnTo>
                  <a:lnTo>
                    <a:pt x="492" y="2608"/>
                  </a:lnTo>
                  <a:lnTo>
                    <a:pt x="490" y="2614"/>
                  </a:lnTo>
                  <a:lnTo>
                    <a:pt x="490" y="2614"/>
                  </a:lnTo>
                  <a:lnTo>
                    <a:pt x="490" y="2618"/>
                  </a:lnTo>
                  <a:lnTo>
                    <a:pt x="490" y="2618"/>
                  </a:lnTo>
                  <a:lnTo>
                    <a:pt x="490" y="2620"/>
                  </a:lnTo>
                  <a:lnTo>
                    <a:pt x="490" y="2620"/>
                  </a:lnTo>
                  <a:lnTo>
                    <a:pt x="490" y="2626"/>
                  </a:lnTo>
                  <a:lnTo>
                    <a:pt x="490" y="2626"/>
                  </a:lnTo>
                  <a:lnTo>
                    <a:pt x="490" y="2628"/>
                  </a:lnTo>
                  <a:lnTo>
                    <a:pt x="490" y="2628"/>
                  </a:lnTo>
                  <a:lnTo>
                    <a:pt x="488" y="2630"/>
                  </a:lnTo>
                  <a:lnTo>
                    <a:pt x="488" y="2630"/>
                  </a:lnTo>
                  <a:lnTo>
                    <a:pt x="488" y="2634"/>
                  </a:lnTo>
                  <a:lnTo>
                    <a:pt x="488" y="2634"/>
                  </a:lnTo>
                  <a:lnTo>
                    <a:pt x="488" y="2636"/>
                  </a:lnTo>
                  <a:lnTo>
                    <a:pt x="488" y="2636"/>
                  </a:lnTo>
                  <a:lnTo>
                    <a:pt x="486" y="2638"/>
                  </a:lnTo>
                  <a:lnTo>
                    <a:pt x="486" y="2638"/>
                  </a:lnTo>
                  <a:lnTo>
                    <a:pt x="486" y="2638"/>
                  </a:lnTo>
                  <a:lnTo>
                    <a:pt x="484" y="2644"/>
                  </a:lnTo>
                  <a:lnTo>
                    <a:pt x="482" y="2646"/>
                  </a:lnTo>
                  <a:lnTo>
                    <a:pt x="482" y="2646"/>
                  </a:lnTo>
                  <a:lnTo>
                    <a:pt x="482" y="2650"/>
                  </a:lnTo>
                  <a:lnTo>
                    <a:pt x="482" y="2652"/>
                  </a:lnTo>
                  <a:lnTo>
                    <a:pt x="482" y="2652"/>
                  </a:lnTo>
                  <a:lnTo>
                    <a:pt x="482" y="2654"/>
                  </a:lnTo>
                  <a:lnTo>
                    <a:pt x="482" y="2654"/>
                  </a:lnTo>
                  <a:lnTo>
                    <a:pt x="480" y="2658"/>
                  </a:lnTo>
                  <a:lnTo>
                    <a:pt x="480" y="2658"/>
                  </a:lnTo>
                  <a:lnTo>
                    <a:pt x="480" y="2664"/>
                  </a:lnTo>
                  <a:lnTo>
                    <a:pt x="480" y="2664"/>
                  </a:lnTo>
                  <a:lnTo>
                    <a:pt x="482" y="2668"/>
                  </a:lnTo>
                  <a:lnTo>
                    <a:pt x="482" y="2668"/>
                  </a:lnTo>
                  <a:lnTo>
                    <a:pt x="484" y="2668"/>
                  </a:lnTo>
                  <a:lnTo>
                    <a:pt x="484" y="2668"/>
                  </a:lnTo>
                  <a:lnTo>
                    <a:pt x="482" y="2670"/>
                  </a:lnTo>
                  <a:lnTo>
                    <a:pt x="482" y="2670"/>
                  </a:lnTo>
                  <a:lnTo>
                    <a:pt x="482" y="2676"/>
                  </a:lnTo>
                  <a:lnTo>
                    <a:pt x="482" y="2676"/>
                  </a:lnTo>
                  <a:lnTo>
                    <a:pt x="482" y="2680"/>
                  </a:lnTo>
                  <a:lnTo>
                    <a:pt x="482" y="2680"/>
                  </a:lnTo>
                  <a:lnTo>
                    <a:pt x="484" y="2684"/>
                  </a:lnTo>
                  <a:lnTo>
                    <a:pt x="484" y="2684"/>
                  </a:lnTo>
                  <a:lnTo>
                    <a:pt x="484" y="2686"/>
                  </a:lnTo>
                  <a:lnTo>
                    <a:pt x="484" y="2686"/>
                  </a:lnTo>
                  <a:lnTo>
                    <a:pt x="484" y="2686"/>
                  </a:lnTo>
                  <a:lnTo>
                    <a:pt x="484" y="2686"/>
                  </a:lnTo>
                  <a:lnTo>
                    <a:pt x="482" y="2690"/>
                  </a:lnTo>
                  <a:lnTo>
                    <a:pt x="482" y="2694"/>
                  </a:lnTo>
                  <a:lnTo>
                    <a:pt x="482" y="2694"/>
                  </a:lnTo>
                  <a:lnTo>
                    <a:pt x="482" y="2696"/>
                  </a:lnTo>
                  <a:lnTo>
                    <a:pt x="482" y="2696"/>
                  </a:lnTo>
                  <a:lnTo>
                    <a:pt x="482" y="2700"/>
                  </a:lnTo>
                  <a:lnTo>
                    <a:pt x="482" y="2700"/>
                  </a:lnTo>
                  <a:lnTo>
                    <a:pt x="482" y="2702"/>
                  </a:lnTo>
                  <a:lnTo>
                    <a:pt x="482" y="2702"/>
                  </a:lnTo>
                  <a:lnTo>
                    <a:pt x="482" y="2704"/>
                  </a:lnTo>
                  <a:lnTo>
                    <a:pt x="482" y="2704"/>
                  </a:lnTo>
                  <a:lnTo>
                    <a:pt x="482" y="2708"/>
                  </a:lnTo>
                  <a:lnTo>
                    <a:pt x="482" y="2708"/>
                  </a:lnTo>
                  <a:lnTo>
                    <a:pt x="482" y="2712"/>
                  </a:lnTo>
                  <a:lnTo>
                    <a:pt x="482" y="2712"/>
                  </a:lnTo>
                  <a:lnTo>
                    <a:pt x="482" y="2714"/>
                  </a:lnTo>
                  <a:lnTo>
                    <a:pt x="482" y="2714"/>
                  </a:lnTo>
                  <a:lnTo>
                    <a:pt x="480" y="2716"/>
                  </a:lnTo>
                  <a:lnTo>
                    <a:pt x="480" y="2716"/>
                  </a:lnTo>
                  <a:lnTo>
                    <a:pt x="478" y="2718"/>
                  </a:lnTo>
                  <a:lnTo>
                    <a:pt x="478" y="2718"/>
                  </a:lnTo>
                  <a:lnTo>
                    <a:pt x="480" y="2722"/>
                  </a:lnTo>
                  <a:lnTo>
                    <a:pt x="480" y="2722"/>
                  </a:lnTo>
                  <a:lnTo>
                    <a:pt x="480" y="2724"/>
                  </a:lnTo>
                  <a:lnTo>
                    <a:pt x="480" y="2724"/>
                  </a:lnTo>
                  <a:lnTo>
                    <a:pt x="478" y="2726"/>
                  </a:lnTo>
                  <a:lnTo>
                    <a:pt x="478" y="2726"/>
                  </a:lnTo>
                  <a:lnTo>
                    <a:pt x="476" y="2730"/>
                  </a:lnTo>
                  <a:lnTo>
                    <a:pt x="476" y="2730"/>
                  </a:lnTo>
                  <a:lnTo>
                    <a:pt x="476" y="2734"/>
                  </a:lnTo>
                  <a:lnTo>
                    <a:pt x="476" y="2734"/>
                  </a:lnTo>
                  <a:lnTo>
                    <a:pt x="476" y="2734"/>
                  </a:lnTo>
                  <a:lnTo>
                    <a:pt x="476" y="2734"/>
                  </a:lnTo>
                  <a:lnTo>
                    <a:pt x="472" y="2740"/>
                  </a:lnTo>
                  <a:lnTo>
                    <a:pt x="472" y="2740"/>
                  </a:lnTo>
                  <a:lnTo>
                    <a:pt x="472" y="2744"/>
                  </a:lnTo>
                  <a:lnTo>
                    <a:pt x="472" y="2744"/>
                  </a:lnTo>
                  <a:lnTo>
                    <a:pt x="472" y="2746"/>
                  </a:lnTo>
                  <a:lnTo>
                    <a:pt x="472" y="2746"/>
                  </a:lnTo>
                  <a:lnTo>
                    <a:pt x="470" y="2748"/>
                  </a:lnTo>
                  <a:lnTo>
                    <a:pt x="470" y="2748"/>
                  </a:lnTo>
                  <a:lnTo>
                    <a:pt x="470" y="2752"/>
                  </a:lnTo>
                  <a:lnTo>
                    <a:pt x="470" y="2752"/>
                  </a:lnTo>
                  <a:lnTo>
                    <a:pt x="470" y="2756"/>
                  </a:lnTo>
                  <a:lnTo>
                    <a:pt x="470" y="2756"/>
                  </a:lnTo>
                  <a:lnTo>
                    <a:pt x="470" y="2758"/>
                  </a:lnTo>
                  <a:lnTo>
                    <a:pt x="470" y="2758"/>
                  </a:lnTo>
                  <a:lnTo>
                    <a:pt x="468" y="2762"/>
                  </a:lnTo>
                  <a:lnTo>
                    <a:pt x="468" y="2762"/>
                  </a:lnTo>
                  <a:lnTo>
                    <a:pt x="468" y="2766"/>
                  </a:lnTo>
                  <a:lnTo>
                    <a:pt x="468" y="2768"/>
                  </a:lnTo>
                  <a:lnTo>
                    <a:pt x="468" y="2768"/>
                  </a:lnTo>
                  <a:lnTo>
                    <a:pt x="470" y="2770"/>
                  </a:lnTo>
                  <a:lnTo>
                    <a:pt x="470" y="2770"/>
                  </a:lnTo>
                  <a:lnTo>
                    <a:pt x="470" y="2774"/>
                  </a:lnTo>
                  <a:lnTo>
                    <a:pt x="470" y="2774"/>
                  </a:lnTo>
                  <a:lnTo>
                    <a:pt x="470" y="2776"/>
                  </a:lnTo>
                  <a:lnTo>
                    <a:pt x="470" y="2776"/>
                  </a:lnTo>
                  <a:lnTo>
                    <a:pt x="470" y="2778"/>
                  </a:lnTo>
                  <a:lnTo>
                    <a:pt x="470" y="2778"/>
                  </a:lnTo>
                  <a:lnTo>
                    <a:pt x="468" y="2782"/>
                  </a:lnTo>
                  <a:lnTo>
                    <a:pt x="468" y="2782"/>
                  </a:lnTo>
                  <a:lnTo>
                    <a:pt x="470" y="2788"/>
                  </a:lnTo>
                  <a:lnTo>
                    <a:pt x="470" y="2788"/>
                  </a:lnTo>
                  <a:lnTo>
                    <a:pt x="470" y="2792"/>
                  </a:lnTo>
                  <a:lnTo>
                    <a:pt x="470" y="2792"/>
                  </a:lnTo>
                  <a:lnTo>
                    <a:pt x="470" y="2794"/>
                  </a:lnTo>
                  <a:lnTo>
                    <a:pt x="470" y="2794"/>
                  </a:lnTo>
                  <a:lnTo>
                    <a:pt x="470" y="2796"/>
                  </a:lnTo>
                  <a:lnTo>
                    <a:pt x="470" y="2796"/>
                  </a:lnTo>
                  <a:lnTo>
                    <a:pt x="468" y="2802"/>
                  </a:lnTo>
                  <a:lnTo>
                    <a:pt x="468" y="2802"/>
                  </a:lnTo>
                  <a:lnTo>
                    <a:pt x="468" y="2804"/>
                  </a:lnTo>
                  <a:lnTo>
                    <a:pt x="468" y="2804"/>
                  </a:lnTo>
                  <a:lnTo>
                    <a:pt x="468" y="2806"/>
                  </a:lnTo>
                  <a:lnTo>
                    <a:pt x="468" y="2806"/>
                  </a:lnTo>
                  <a:lnTo>
                    <a:pt x="468" y="2810"/>
                  </a:lnTo>
                  <a:lnTo>
                    <a:pt x="468" y="2810"/>
                  </a:lnTo>
                  <a:lnTo>
                    <a:pt x="466" y="2812"/>
                  </a:lnTo>
                  <a:lnTo>
                    <a:pt x="466" y="2812"/>
                  </a:lnTo>
                  <a:lnTo>
                    <a:pt x="466" y="2814"/>
                  </a:lnTo>
                  <a:lnTo>
                    <a:pt x="466" y="2814"/>
                  </a:lnTo>
                  <a:lnTo>
                    <a:pt x="464" y="2818"/>
                  </a:lnTo>
                  <a:lnTo>
                    <a:pt x="464" y="2818"/>
                  </a:lnTo>
                  <a:lnTo>
                    <a:pt x="464" y="2820"/>
                  </a:lnTo>
                  <a:lnTo>
                    <a:pt x="464" y="2820"/>
                  </a:lnTo>
                  <a:lnTo>
                    <a:pt x="464" y="2826"/>
                  </a:lnTo>
                  <a:lnTo>
                    <a:pt x="464" y="2826"/>
                  </a:lnTo>
                  <a:lnTo>
                    <a:pt x="464" y="2828"/>
                  </a:lnTo>
                  <a:lnTo>
                    <a:pt x="464" y="2828"/>
                  </a:lnTo>
                  <a:lnTo>
                    <a:pt x="464" y="2830"/>
                  </a:lnTo>
                  <a:lnTo>
                    <a:pt x="464" y="2830"/>
                  </a:lnTo>
                  <a:lnTo>
                    <a:pt x="462" y="2832"/>
                  </a:lnTo>
                  <a:lnTo>
                    <a:pt x="462" y="2832"/>
                  </a:lnTo>
                  <a:lnTo>
                    <a:pt x="462" y="2836"/>
                  </a:lnTo>
                  <a:lnTo>
                    <a:pt x="462" y="2836"/>
                  </a:lnTo>
                  <a:lnTo>
                    <a:pt x="462" y="2838"/>
                  </a:lnTo>
                  <a:lnTo>
                    <a:pt x="462" y="2838"/>
                  </a:lnTo>
                  <a:lnTo>
                    <a:pt x="460" y="2842"/>
                  </a:lnTo>
                  <a:lnTo>
                    <a:pt x="460" y="2842"/>
                  </a:lnTo>
                  <a:lnTo>
                    <a:pt x="460" y="2842"/>
                  </a:lnTo>
                  <a:lnTo>
                    <a:pt x="460" y="2842"/>
                  </a:lnTo>
                  <a:lnTo>
                    <a:pt x="458" y="2846"/>
                  </a:lnTo>
                  <a:lnTo>
                    <a:pt x="458" y="2846"/>
                  </a:lnTo>
                  <a:lnTo>
                    <a:pt x="458" y="2850"/>
                  </a:lnTo>
                  <a:lnTo>
                    <a:pt x="458" y="2850"/>
                  </a:lnTo>
                  <a:lnTo>
                    <a:pt x="458" y="2852"/>
                  </a:lnTo>
                  <a:lnTo>
                    <a:pt x="458" y="2852"/>
                  </a:lnTo>
                  <a:lnTo>
                    <a:pt x="458" y="2856"/>
                  </a:lnTo>
                  <a:lnTo>
                    <a:pt x="458" y="2856"/>
                  </a:lnTo>
                  <a:lnTo>
                    <a:pt x="458" y="2858"/>
                  </a:lnTo>
                  <a:lnTo>
                    <a:pt x="458" y="2858"/>
                  </a:lnTo>
                  <a:lnTo>
                    <a:pt x="458" y="2860"/>
                  </a:lnTo>
                  <a:lnTo>
                    <a:pt x="458" y="2860"/>
                  </a:lnTo>
                  <a:lnTo>
                    <a:pt x="456" y="2864"/>
                  </a:lnTo>
                  <a:lnTo>
                    <a:pt x="456" y="2864"/>
                  </a:lnTo>
                  <a:lnTo>
                    <a:pt x="456" y="2868"/>
                  </a:lnTo>
                  <a:lnTo>
                    <a:pt x="456" y="2868"/>
                  </a:lnTo>
                  <a:lnTo>
                    <a:pt x="456" y="2870"/>
                  </a:lnTo>
                  <a:lnTo>
                    <a:pt x="456" y="2870"/>
                  </a:lnTo>
                  <a:lnTo>
                    <a:pt x="458" y="2876"/>
                  </a:lnTo>
                  <a:lnTo>
                    <a:pt x="458" y="2880"/>
                  </a:lnTo>
                  <a:lnTo>
                    <a:pt x="458" y="2880"/>
                  </a:lnTo>
                  <a:lnTo>
                    <a:pt x="456" y="2882"/>
                  </a:lnTo>
                  <a:lnTo>
                    <a:pt x="456" y="2886"/>
                  </a:lnTo>
                  <a:lnTo>
                    <a:pt x="456" y="2886"/>
                  </a:lnTo>
                  <a:lnTo>
                    <a:pt x="454" y="2888"/>
                  </a:lnTo>
                  <a:lnTo>
                    <a:pt x="454" y="2888"/>
                  </a:lnTo>
                  <a:lnTo>
                    <a:pt x="454" y="2894"/>
                  </a:lnTo>
                  <a:lnTo>
                    <a:pt x="454" y="2894"/>
                  </a:lnTo>
                  <a:lnTo>
                    <a:pt x="454" y="2896"/>
                  </a:lnTo>
                  <a:lnTo>
                    <a:pt x="454" y="2896"/>
                  </a:lnTo>
                  <a:lnTo>
                    <a:pt x="454" y="2900"/>
                  </a:lnTo>
                  <a:lnTo>
                    <a:pt x="454" y="2900"/>
                  </a:lnTo>
                  <a:lnTo>
                    <a:pt x="456" y="2902"/>
                  </a:lnTo>
                  <a:lnTo>
                    <a:pt x="456" y="2902"/>
                  </a:lnTo>
                  <a:lnTo>
                    <a:pt x="456" y="2904"/>
                  </a:lnTo>
                  <a:lnTo>
                    <a:pt x="456" y="2904"/>
                  </a:lnTo>
                  <a:lnTo>
                    <a:pt x="454" y="2908"/>
                  </a:lnTo>
                  <a:lnTo>
                    <a:pt x="454" y="2908"/>
                  </a:lnTo>
                  <a:lnTo>
                    <a:pt x="454" y="2910"/>
                  </a:lnTo>
                  <a:lnTo>
                    <a:pt x="454" y="2910"/>
                  </a:lnTo>
                  <a:lnTo>
                    <a:pt x="454" y="2914"/>
                  </a:lnTo>
                  <a:lnTo>
                    <a:pt x="454" y="2914"/>
                  </a:lnTo>
                  <a:lnTo>
                    <a:pt x="454" y="2916"/>
                  </a:lnTo>
                  <a:lnTo>
                    <a:pt x="454" y="2916"/>
                  </a:lnTo>
                  <a:lnTo>
                    <a:pt x="454" y="2918"/>
                  </a:lnTo>
                  <a:lnTo>
                    <a:pt x="454" y="2918"/>
                  </a:lnTo>
                  <a:lnTo>
                    <a:pt x="452" y="2922"/>
                  </a:lnTo>
                  <a:lnTo>
                    <a:pt x="452" y="2922"/>
                  </a:lnTo>
                  <a:lnTo>
                    <a:pt x="452" y="2924"/>
                  </a:lnTo>
                  <a:lnTo>
                    <a:pt x="452" y="2924"/>
                  </a:lnTo>
                  <a:lnTo>
                    <a:pt x="450" y="2928"/>
                  </a:lnTo>
                  <a:lnTo>
                    <a:pt x="450" y="2928"/>
                  </a:lnTo>
                  <a:lnTo>
                    <a:pt x="450" y="2928"/>
                  </a:lnTo>
                  <a:lnTo>
                    <a:pt x="450" y="2928"/>
                  </a:lnTo>
                  <a:lnTo>
                    <a:pt x="448" y="2934"/>
                  </a:lnTo>
                  <a:lnTo>
                    <a:pt x="448" y="2934"/>
                  </a:lnTo>
                  <a:lnTo>
                    <a:pt x="450" y="2938"/>
                  </a:lnTo>
                  <a:lnTo>
                    <a:pt x="450" y="2938"/>
                  </a:lnTo>
                  <a:lnTo>
                    <a:pt x="450" y="2940"/>
                  </a:lnTo>
                  <a:lnTo>
                    <a:pt x="450" y="2940"/>
                  </a:lnTo>
                  <a:lnTo>
                    <a:pt x="450" y="2940"/>
                  </a:lnTo>
                  <a:lnTo>
                    <a:pt x="450" y="2940"/>
                  </a:lnTo>
                  <a:lnTo>
                    <a:pt x="448" y="2944"/>
                  </a:lnTo>
                  <a:lnTo>
                    <a:pt x="448" y="2944"/>
                  </a:lnTo>
                  <a:lnTo>
                    <a:pt x="450" y="2948"/>
                  </a:lnTo>
                  <a:lnTo>
                    <a:pt x="450" y="2948"/>
                  </a:lnTo>
                  <a:lnTo>
                    <a:pt x="450" y="2950"/>
                  </a:lnTo>
                  <a:lnTo>
                    <a:pt x="450" y="2950"/>
                  </a:lnTo>
                  <a:lnTo>
                    <a:pt x="450" y="2952"/>
                  </a:lnTo>
                  <a:lnTo>
                    <a:pt x="448" y="2954"/>
                  </a:lnTo>
                  <a:lnTo>
                    <a:pt x="448" y="2954"/>
                  </a:lnTo>
                  <a:lnTo>
                    <a:pt x="446" y="2954"/>
                  </a:lnTo>
                  <a:lnTo>
                    <a:pt x="444" y="2958"/>
                  </a:lnTo>
                  <a:lnTo>
                    <a:pt x="444" y="2958"/>
                  </a:lnTo>
                  <a:lnTo>
                    <a:pt x="444" y="2962"/>
                  </a:lnTo>
                  <a:lnTo>
                    <a:pt x="444" y="2962"/>
                  </a:lnTo>
                  <a:lnTo>
                    <a:pt x="444" y="2964"/>
                  </a:lnTo>
                  <a:lnTo>
                    <a:pt x="444" y="2964"/>
                  </a:lnTo>
                  <a:lnTo>
                    <a:pt x="444" y="2966"/>
                  </a:lnTo>
                  <a:lnTo>
                    <a:pt x="444" y="2966"/>
                  </a:lnTo>
                  <a:lnTo>
                    <a:pt x="444" y="2970"/>
                  </a:lnTo>
                  <a:lnTo>
                    <a:pt x="444" y="2970"/>
                  </a:lnTo>
                  <a:lnTo>
                    <a:pt x="444" y="2974"/>
                  </a:lnTo>
                  <a:lnTo>
                    <a:pt x="444" y="2974"/>
                  </a:lnTo>
                  <a:lnTo>
                    <a:pt x="444" y="2976"/>
                  </a:lnTo>
                  <a:lnTo>
                    <a:pt x="444" y="2976"/>
                  </a:lnTo>
                  <a:lnTo>
                    <a:pt x="444" y="2980"/>
                  </a:lnTo>
                  <a:lnTo>
                    <a:pt x="444" y="2980"/>
                  </a:lnTo>
                  <a:lnTo>
                    <a:pt x="444" y="2982"/>
                  </a:lnTo>
                  <a:lnTo>
                    <a:pt x="444" y="2982"/>
                  </a:lnTo>
                  <a:lnTo>
                    <a:pt x="444" y="2986"/>
                  </a:lnTo>
                  <a:lnTo>
                    <a:pt x="444" y="2986"/>
                  </a:lnTo>
                  <a:lnTo>
                    <a:pt x="444" y="2988"/>
                  </a:lnTo>
                  <a:lnTo>
                    <a:pt x="444" y="2988"/>
                  </a:lnTo>
                  <a:lnTo>
                    <a:pt x="444" y="2992"/>
                  </a:lnTo>
                  <a:lnTo>
                    <a:pt x="444" y="2992"/>
                  </a:lnTo>
                  <a:lnTo>
                    <a:pt x="444" y="2994"/>
                  </a:lnTo>
                  <a:lnTo>
                    <a:pt x="444" y="2994"/>
                  </a:lnTo>
                  <a:lnTo>
                    <a:pt x="442" y="3000"/>
                  </a:lnTo>
                  <a:lnTo>
                    <a:pt x="442" y="3000"/>
                  </a:lnTo>
                  <a:lnTo>
                    <a:pt x="442" y="3004"/>
                  </a:lnTo>
                  <a:lnTo>
                    <a:pt x="442" y="3004"/>
                  </a:lnTo>
                  <a:lnTo>
                    <a:pt x="440" y="3006"/>
                  </a:lnTo>
                  <a:lnTo>
                    <a:pt x="440" y="3006"/>
                  </a:lnTo>
                  <a:lnTo>
                    <a:pt x="440" y="3006"/>
                  </a:lnTo>
                  <a:lnTo>
                    <a:pt x="440" y="3006"/>
                  </a:lnTo>
                  <a:lnTo>
                    <a:pt x="440" y="3014"/>
                  </a:lnTo>
                  <a:lnTo>
                    <a:pt x="440" y="3014"/>
                  </a:lnTo>
                  <a:lnTo>
                    <a:pt x="440" y="3016"/>
                  </a:lnTo>
                  <a:lnTo>
                    <a:pt x="440" y="3016"/>
                  </a:lnTo>
                  <a:lnTo>
                    <a:pt x="440" y="3020"/>
                  </a:lnTo>
                  <a:lnTo>
                    <a:pt x="438" y="3022"/>
                  </a:lnTo>
                  <a:lnTo>
                    <a:pt x="438" y="3022"/>
                  </a:lnTo>
                  <a:lnTo>
                    <a:pt x="438" y="3024"/>
                  </a:lnTo>
                  <a:lnTo>
                    <a:pt x="438" y="3024"/>
                  </a:lnTo>
                  <a:lnTo>
                    <a:pt x="436" y="3030"/>
                  </a:lnTo>
                  <a:lnTo>
                    <a:pt x="436" y="3030"/>
                  </a:lnTo>
                  <a:lnTo>
                    <a:pt x="434" y="3036"/>
                  </a:lnTo>
                  <a:lnTo>
                    <a:pt x="434" y="3036"/>
                  </a:lnTo>
                  <a:lnTo>
                    <a:pt x="432" y="3038"/>
                  </a:lnTo>
                  <a:lnTo>
                    <a:pt x="432" y="3038"/>
                  </a:lnTo>
                  <a:lnTo>
                    <a:pt x="432" y="3042"/>
                  </a:lnTo>
                  <a:lnTo>
                    <a:pt x="432" y="3042"/>
                  </a:lnTo>
                  <a:lnTo>
                    <a:pt x="430" y="3046"/>
                  </a:lnTo>
                  <a:lnTo>
                    <a:pt x="430" y="3046"/>
                  </a:lnTo>
                  <a:lnTo>
                    <a:pt x="430" y="3048"/>
                  </a:lnTo>
                  <a:lnTo>
                    <a:pt x="430" y="3048"/>
                  </a:lnTo>
                  <a:lnTo>
                    <a:pt x="430" y="3052"/>
                  </a:lnTo>
                  <a:lnTo>
                    <a:pt x="430" y="3052"/>
                  </a:lnTo>
                  <a:lnTo>
                    <a:pt x="432" y="3054"/>
                  </a:lnTo>
                  <a:lnTo>
                    <a:pt x="430" y="3056"/>
                  </a:lnTo>
                  <a:lnTo>
                    <a:pt x="430" y="3056"/>
                  </a:lnTo>
                  <a:lnTo>
                    <a:pt x="430" y="3060"/>
                  </a:lnTo>
                  <a:lnTo>
                    <a:pt x="430" y="3060"/>
                  </a:lnTo>
                  <a:lnTo>
                    <a:pt x="430" y="3062"/>
                  </a:lnTo>
                  <a:lnTo>
                    <a:pt x="430" y="3062"/>
                  </a:lnTo>
                  <a:lnTo>
                    <a:pt x="428" y="3066"/>
                  </a:lnTo>
                  <a:lnTo>
                    <a:pt x="428" y="3066"/>
                  </a:lnTo>
                  <a:lnTo>
                    <a:pt x="428" y="3068"/>
                  </a:lnTo>
                  <a:lnTo>
                    <a:pt x="428" y="3068"/>
                  </a:lnTo>
                  <a:lnTo>
                    <a:pt x="428" y="3072"/>
                  </a:lnTo>
                  <a:lnTo>
                    <a:pt x="428" y="3072"/>
                  </a:lnTo>
                  <a:lnTo>
                    <a:pt x="430" y="3076"/>
                  </a:lnTo>
                  <a:lnTo>
                    <a:pt x="430" y="3076"/>
                  </a:lnTo>
                  <a:lnTo>
                    <a:pt x="430" y="3078"/>
                  </a:lnTo>
                  <a:lnTo>
                    <a:pt x="430" y="3078"/>
                  </a:lnTo>
                  <a:lnTo>
                    <a:pt x="430" y="3084"/>
                  </a:lnTo>
                  <a:lnTo>
                    <a:pt x="430" y="3084"/>
                  </a:lnTo>
                  <a:lnTo>
                    <a:pt x="432" y="3090"/>
                  </a:lnTo>
                  <a:lnTo>
                    <a:pt x="432" y="3090"/>
                  </a:lnTo>
                  <a:lnTo>
                    <a:pt x="430" y="3092"/>
                  </a:lnTo>
                  <a:lnTo>
                    <a:pt x="430" y="3092"/>
                  </a:lnTo>
                  <a:lnTo>
                    <a:pt x="428" y="3096"/>
                  </a:lnTo>
                  <a:lnTo>
                    <a:pt x="428" y="3096"/>
                  </a:lnTo>
                  <a:lnTo>
                    <a:pt x="428" y="3102"/>
                  </a:lnTo>
                  <a:lnTo>
                    <a:pt x="428" y="3102"/>
                  </a:lnTo>
                  <a:lnTo>
                    <a:pt x="428" y="3108"/>
                  </a:lnTo>
                  <a:lnTo>
                    <a:pt x="428" y="3110"/>
                  </a:lnTo>
                  <a:lnTo>
                    <a:pt x="428" y="3110"/>
                  </a:lnTo>
                  <a:lnTo>
                    <a:pt x="426" y="3114"/>
                  </a:lnTo>
                  <a:lnTo>
                    <a:pt x="426" y="3114"/>
                  </a:lnTo>
                  <a:lnTo>
                    <a:pt x="426" y="3116"/>
                  </a:lnTo>
                  <a:lnTo>
                    <a:pt x="426" y="3116"/>
                  </a:lnTo>
                  <a:lnTo>
                    <a:pt x="426" y="3120"/>
                  </a:lnTo>
                  <a:lnTo>
                    <a:pt x="424" y="3124"/>
                  </a:lnTo>
                  <a:lnTo>
                    <a:pt x="424" y="3124"/>
                  </a:lnTo>
                  <a:lnTo>
                    <a:pt x="422" y="3128"/>
                  </a:lnTo>
                  <a:lnTo>
                    <a:pt x="422" y="3128"/>
                  </a:lnTo>
                  <a:lnTo>
                    <a:pt x="422" y="3132"/>
                  </a:lnTo>
                  <a:lnTo>
                    <a:pt x="422" y="3132"/>
                  </a:lnTo>
                  <a:lnTo>
                    <a:pt x="422" y="3134"/>
                  </a:lnTo>
                  <a:lnTo>
                    <a:pt x="422" y="3134"/>
                  </a:lnTo>
                  <a:lnTo>
                    <a:pt x="422" y="3136"/>
                  </a:lnTo>
                  <a:lnTo>
                    <a:pt x="422" y="3136"/>
                  </a:lnTo>
                  <a:lnTo>
                    <a:pt x="422" y="3140"/>
                  </a:lnTo>
                  <a:lnTo>
                    <a:pt x="422" y="3140"/>
                  </a:lnTo>
                  <a:lnTo>
                    <a:pt x="422" y="3142"/>
                  </a:lnTo>
                  <a:lnTo>
                    <a:pt x="422" y="3142"/>
                  </a:lnTo>
                  <a:lnTo>
                    <a:pt x="422" y="3144"/>
                  </a:lnTo>
                  <a:lnTo>
                    <a:pt x="422" y="3144"/>
                  </a:lnTo>
                  <a:lnTo>
                    <a:pt x="420" y="3148"/>
                  </a:lnTo>
                  <a:lnTo>
                    <a:pt x="420" y="3148"/>
                  </a:lnTo>
                  <a:lnTo>
                    <a:pt x="422" y="3152"/>
                  </a:lnTo>
                  <a:lnTo>
                    <a:pt x="422" y="3152"/>
                  </a:lnTo>
                  <a:lnTo>
                    <a:pt x="422" y="3154"/>
                  </a:lnTo>
                  <a:lnTo>
                    <a:pt x="420" y="3160"/>
                  </a:lnTo>
                  <a:lnTo>
                    <a:pt x="420" y="3160"/>
                  </a:lnTo>
                  <a:lnTo>
                    <a:pt x="420" y="3164"/>
                  </a:lnTo>
                  <a:lnTo>
                    <a:pt x="420" y="3164"/>
                  </a:lnTo>
                  <a:lnTo>
                    <a:pt x="420" y="3166"/>
                  </a:lnTo>
                  <a:lnTo>
                    <a:pt x="420" y="3166"/>
                  </a:lnTo>
                  <a:lnTo>
                    <a:pt x="420" y="3170"/>
                  </a:lnTo>
                  <a:lnTo>
                    <a:pt x="420" y="3170"/>
                  </a:lnTo>
                  <a:lnTo>
                    <a:pt x="420" y="3172"/>
                  </a:lnTo>
                  <a:lnTo>
                    <a:pt x="420" y="3172"/>
                  </a:lnTo>
                  <a:lnTo>
                    <a:pt x="418" y="3174"/>
                  </a:lnTo>
                  <a:lnTo>
                    <a:pt x="418" y="3174"/>
                  </a:lnTo>
                  <a:lnTo>
                    <a:pt x="418" y="3178"/>
                  </a:lnTo>
                  <a:lnTo>
                    <a:pt x="418" y="3178"/>
                  </a:lnTo>
                  <a:lnTo>
                    <a:pt x="418" y="3182"/>
                  </a:lnTo>
                  <a:lnTo>
                    <a:pt x="418" y="3182"/>
                  </a:lnTo>
                  <a:lnTo>
                    <a:pt x="418" y="3184"/>
                  </a:lnTo>
                  <a:lnTo>
                    <a:pt x="418" y="3184"/>
                  </a:lnTo>
                  <a:lnTo>
                    <a:pt x="418" y="3186"/>
                  </a:lnTo>
                  <a:lnTo>
                    <a:pt x="418" y="3186"/>
                  </a:lnTo>
                  <a:lnTo>
                    <a:pt x="416" y="3190"/>
                  </a:lnTo>
                  <a:lnTo>
                    <a:pt x="416" y="3190"/>
                  </a:lnTo>
                  <a:lnTo>
                    <a:pt x="418" y="3194"/>
                  </a:lnTo>
                  <a:lnTo>
                    <a:pt x="418" y="3194"/>
                  </a:lnTo>
                  <a:lnTo>
                    <a:pt x="418" y="3196"/>
                  </a:lnTo>
                  <a:lnTo>
                    <a:pt x="418" y="3196"/>
                  </a:lnTo>
                  <a:lnTo>
                    <a:pt x="418" y="3200"/>
                  </a:lnTo>
                  <a:lnTo>
                    <a:pt x="418" y="3200"/>
                  </a:lnTo>
                  <a:lnTo>
                    <a:pt x="418" y="3202"/>
                  </a:lnTo>
                  <a:lnTo>
                    <a:pt x="418" y="3202"/>
                  </a:lnTo>
                  <a:lnTo>
                    <a:pt x="418" y="3204"/>
                  </a:lnTo>
                  <a:lnTo>
                    <a:pt x="418" y="3204"/>
                  </a:lnTo>
                  <a:lnTo>
                    <a:pt x="416" y="3208"/>
                  </a:lnTo>
                  <a:lnTo>
                    <a:pt x="416" y="3208"/>
                  </a:lnTo>
                  <a:lnTo>
                    <a:pt x="418" y="3212"/>
                  </a:lnTo>
                  <a:lnTo>
                    <a:pt x="418" y="3212"/>
                  </a:lnTo>
                  <a:lnTo>
                    <a:pt x="418" y="3214"/>
                  </a:lnTo>
                  <a:lnTo>
                    <a:pt x="418" y="3214"/>
                  </a:lnTo>
                  <a:lnTo>
                    <a:pt x="416" y="3218"/>
                  </a:lnTo>
                  <a:lnTo>
                    <a:pt x="416" y="3218"/>
                  </a:lnTo>
                  <a:lnTo>
                    <a:pt x="416" y="3220"/>
                  </a:lnTo>
                  <a:lnTo>
                    <a:pt x="416" y="3220"/>
                  </a:lnTo>
                  <a:lnTo>
                    <a:pt x="412" y="3224"/>
                  </a:lnTo>
                  <a:lnTo>
                    <a:pt x="412" y="3224"/>
                  </a:lnTo>
                  <a:lnTo>
                    <a:pt x="412" y="3226"/>
                  </a:lnTo>
                  <a:lnTo>
                    <a:pt x="412" y="3226"/>
                  </a:lnTo>
                  <a:lnTo>
                    <a:pt x="412" y="3228"/>
                  </a:lnTo>
                  <a:lnTo>
                    <a:pt x="412" y="3228"/>
                  </a:lnTo>
                  <a:lnTo>
                    <a:pt x="410" y="3232"/>
                  </a:lnTo>
                  <a:lnTo>
                    <a:pt x="410" y="3232"/>
                  </a:lnTo>
                  <a:lnTo>
                    <a:pt x="410" y="3234"/>
                  </a:lnTo>
                  <a:lnTo>
                    <a:pt x="410" y="3234"/>
                  </a:lnTo>
                  <a:lnTo>
                    <a:pt x="408" y="3238"/>
                  </a:lnTo>
                  <a:lnTo>
                    <a:pt x="408" y="3238"/>
                  </a:lnTo>
                  <a:lnTo>
                    <a:pt x="408" y="3240"/>
                  </a:lnTo>
                  <a:lnTo>
                    <a:pt x="408" y="3240"/>
                  </a:lnTo>
                  <a:lnTo>
                    <a:pt x="408" y="3244"/>
                  </a:lnTo>
                  <a:lnTo>
                    <a:pt x="408" y="3244"/>
                  </a:lnTo>
                  <a:lnTo>
                    <a:pt x="408" y="3246"/>
                  </a:lnTo>
                  <a:lnTo>
                    <a:pt x="408" y="3246"/>
                  </a:lnTo>
                  <a:lnTo>
                    <a:pt x="408" y="3250"/>
                  </a:lnTo>
                  <a:lnTo>
                    <a:pt x="408" y="3250"/>
                  </a:lnTo>
                  <a:lnTo>
                    <a:pt x="406" y="3252"/>
                  </a:lnTo>
                  <a:lnTo>
                    <a:pt x="406" y="3252"/>
                  </a:lnTo>
                  <a:lnTo>
                    <a:pt x="406" y="3254"/>
                  </a:lnTo>
                  <a:lnTo>
                    <a:pt x="406" y="3254"/>
                  </a:lnTo>
                  <a:lnTo>
                    <a:pt x="404" y="3258"/>
                  </a:lnTo>
                  <a:lnTo>
                    <a:pt x="404" y="3258"/>
                  </a:lnTo>
                  <a:lnTo>
                    <a:pt x="406" y="3262"/>
                  </a:lnTo>
                  <a:lnTo>
                    <a:pt x="406" y="3262"/>
                  </a:lnTo>
                  <a:lnTo>
                    <a:pt x="406" y="3264"/>
                  </a:lnTo>
                  <a:lnTo>
                    <a:pt x="406" y="3264"/>
                  </a:lnTo>
                  <a:lnTo>
                    <a:pt x="406" y="3266"/>
                  </a:lnTo>
                  <a:lnTo>
                    <a:pt x="406" y="3266"/>
                  </a:lnTo>
                  <a:lnTo>
                    <a:pt x="406" y="3270"/>
                  </a:lnTo>
                  <a:lnTo>
                    <a:pt x="406" y="3270"/>
                  </a:lnTo>
                  <a:lnTo>
                    <a:pt x="406" y="3272"/>
                  </a:lnTo>
                  <a:lnTo>
                    <a:pt x="406" y="3272"/>
                  </a:lnTo>
                  <a:lnTo>
                    <a:pt x="406" y="3274"/>
                  </a:lnTo>
                  <a:lnTo>
                    <a:pt x="406" y="3274"/>
                  </a:lnTo>
                  <a:lnTo>
                    <a:pt x="406" y="3276"/>
                  </a:lnTo>
                  <a:lnTo>
                    <a:pt x="406" y="3276"/>
                  </a:lnTo>
                  <a:lnTo>
                    <a:pt x="406" y="3280"/>
                  </a:lnTo>
                  <a:lnTo>
                    <a:pt x="406" y="3280"/>
                  </a:lnTo>
                  <a:lnTo>
                    <a:pt x="404" y="3284"/>
                  </a:lnTo>
                  <a:lnTo>
                    <a:pt x="404" y="3284"/>
                  </a:lnTo>
                  <a:lnTo>
                    <a:pt x="404" y="3286"/>
                  </a:lnTo>
                  <a:lnTo>
                    <a:pt x="404" y="3286"/>
                  </a:lnTo>
                  <a:lnTo>
                    <a:pt x="402" y="3290"/>
                  </a:lnTo>
                  <a:lnTo>
                    <a:pt x="402" y="3290"/>
                  </a:lnTo>
                  <a:lnTo>
                    <a:pt x="402" y="3292"/>
                  </a:lnTo>
                  <a:lnTo>
                    <a:pt x="402" y="3292"/>
                  </a:lnTo>
                  <a:lnTo>
                    <a:pt x="402" y="3296"/>
                  </a:lnTo>
                  <a:lnTo>
                    <a:pt x="402" y="3296"/>
                  </a:lnTo>
                  <a:lnTo>
                    <a:pt x="402" y="3300"/>
                  </a:lnTo>
                  <a:lnTo>
                    <a:pt x="402" y="3300"/>
                  </a:lnTo>
                  <a:lnTo>
                    <a:pt x="402" y="3302"/>
                  </a:lnTo>
                  <a:lnTo>
                    <a:pt x="402" y="3302"/>
                  </a:lnTo>
                  <a:lnTo>
                    <a:pt x="402" y="3304"/>
                  </a:lnTo>
                  <a:lnTo>
                    <a:pt x="402" y="3304"/>
                  </a:lnTo>
                  <a:lnTo>
                    <a:pt x="400" y="3306"/>
                  </a:lnTo>
                  <a:lnTo>
                    <a:pt x="400" y="3306"/>
                  </a:lnTo>
                  <a:lnTo>
                    <a:pt x="400" y="3308"/>
                  </a:lnTo>
                  <a:lnTo>
                    <a:pt x="400" y="3308"/>
                  </a:lnTo>
                  <a:lnTo>
                    <a:pt x="400" y="3312"/>
                  </a:lnTo>
                  <a:lnTo>
                    <a:pt x="400" y="3312"/>
                  </a:lnTo>
                  <a:lnTo>
                    <a:pt x="398" y="3314"/>
                  </a:lnTo>
                  <a:lnTo>
                    <a:pt x="398" y="3314"/>
                  </a:lnTo>
                  <a:lnTo>
                    <a:pt x="398" y="3318"/>
                  </a:lnTo>
                  <a:lnTo>
                    <a:pt x="398" y="3318"/>
                  </a:lnTo>
                  <a:lnTo>
                    <a:pt x="400" y="3326"/>
                  </a:lnTo>
                  <a:lnTo>
                    <a:pt x="400" y="3326"/>
                  </a:lnTo>
                  <a:lnTo>
                    <a:pt x="400" y="3328"/>
                  </a:lnTo>
                  <a:lnTo>
                    <a:pt x="400" y="3328"/>
                  </a:lnTo>
                  <a:lnTo>
                    <a:pt x="400" y="3330"/>
                  </a:lnTo>
                  <a:lnTo>
                    <a:pt x="400" y="3330"/>
                  </a:lnTo>
                  <a:lnTo>
                    <a:pt x="398" y="3334"/>
                  </a:lnTo>
                  <a:lnTo>
                    <a:pt x="398" y="3334"/>
                  </a:lnTo>
                  <a:lnTo>
                    <a:pt x="396" y="3338"/>
                  </a:lnTo>
                  <a:lnTo>
                    <a:pt x="396" y="3338"/>
                  </a:lnTo>
                  <a:lnTo>
                    <a:pt x="396" y="3340"/>
                  </a:lnTo>
                  <a:lnTo>
                    <a:pt x="396" y="3340"/>
                  </a:lnTo>
                  <a:lnTo>
                    <a:pt x="396" y="3348"/>
                  </a:lnTo>
                  <a:lnTo>
                    <a:pt x="396" y="3348"/>
                  </a:lnTo>
                  <a:lnTo>
                    <a:pt x="396" y="3350"/>
                  </a:lnTo>
                  <a:lnTo>
                    <a:pt x="398" y="3354"/>
                  </a:lnTo>
                  <a:lnTo>
                    <a:pt x="398" y="3354"/>
                  </a:lnTo>
                  <a:lnTo>
                    <a:pt x="398" y="3358"/>
                  </a:lnTo>
                  <a:lnTo>
                    <a:pt x="398" y="3358"/>
                  </a:lnTo>
                  <a:lnTo>
                    <a:pt x="398" y="3362"/>
                  </a:lnTo>
                  <a:lnTo>
                    <a:pt x="398" y="3362"/>
                  </a:lnTo>
                  <a:lnTo>
                    <a:pt x="398" y="3364"/>
                  </a:lnTo>
                  <a:lnTo>
                    <a:pt x="398" y="3364"/>
                  </a:lnTo>
                  <a:lnTo>
                    <a:pt x="396" y="3368"/>
                  </a:lnTo>
                  <a:lnTo>
                    <a:pt x="396" y="3368"/>
                  </a:lnTo>
                  <a:lnTo>
                    <a:pt x="394" y="3370"/>
                  </a:lnTo>
                  <a:lnTo>
                    <a:pt x="394" y="3372"/>
                  </a:lnTo>
                  <a:lnTo>
                    <a:pt x="394" y="3372"/>
                  </a:lnTo>
                  <a:lnTo>
                    <a:pt x="394" y="3376"/>
                  </a:lnTo>
                  <a:lnTo>
                    <a:pt x="394" y="3376"/>
                  </a:lnTo>
                  <a:lnTo>
                    <a:pt x="394" y="3376"/>
                  </a:lnTo>
                  <a:lnTo>
                    <a:pt x="394" y="3376"/>
                  </a:lnTo>
                  <a:lnTo>
                    <a:pt x="394" y="3380"/>
                  </a:lnTo>
                  <a:lnTo>
                    <a:pt x="394" y="3380"/>
                  </a:lnTo>
                  <a:lnTo>
                    <a:pt x="392" y="3382"/>
                  </a:lnTo>
                  <a:lnTo>
                    <a:pt x="392" y="3382"/>
                  </a:lnTo>
                  <a:lnTo>
                    <a:pt x="392" y="3384"/>
                  </a:lnTo>
                  <a:lnTo>
                    <a:pt x="392" y="3384"/>
                  </a:lnTo>
                  <a:lnTo>
                    <a:pt x="390" y="3388"/>
                  </a:lnTo>
                  <a:lnTo>
                    <a:pt x="390" y="3388"/>
                  </a:lnTo>
                  <a:lnTo>
                    <a:pt x="390" y="3392"/>
                  </a:lnTo>
                  <a:lnTo>
                    <a:pt x="390" y="3394"/>
                  </a:lnTo>
                  <a:lnTo>
                    <a:pt x="390" y="3394"/>
                  </a:lnTo>
                  <a:lnTo>
                    <a:pt x="392" y="3398"/>
                  </a:lnTo>
                  <a:lnTo>
                    <a:pt x="392" y="3398"/>
                  </a:lnTo>
                  <a:lnTo>
                    <a:pt x="392" y="3400"/>
                  </a:lnTo>
                  <a:lnTo>
                    <a:pt x="392" y="3400"/>
                  </a:lnTo>
                  <a:lnTo>
                    <a:pt x="392" y="3402"/>
                  </a:lnTo>
                  <a:lnTo>
                    <a:pt x="392" y="3402"/>
                  </a:lnTo>
                  <a:lnTo>
                    <a:pt x="390" y="3406"/>
                  </a:lnTo>
                  <a:lnTo>
                    <a:pt x="390" y="3406"/>
                  </a:lnTo>
                  <a:lnTo>
                    <a:pt x="392" y="3408"/>
                  </a:lnTo>
                  <a:lnTo>
                    <a:pt x="392" y="3408"/>
                  </a:lnTo>
                  <a:lnTo>
                    <a:pt x="392" y="3410"/>
                  </a:lnTo>
                  <a:lnTo>
                    <a:pt x="392" y="3410"/>
                  </a:lnTo>
                  <a:lnTo>
                    <a:pt x="392" y="3414"/>
                  </a:lnTo>
                  <a:lnTo>
                    <a:pt x="392" y="3414"/>
                  </a:lnTo>
                  <a:lnTo>
                    <a:pt x="392" y="3416"/>
                  </a:lnTo>
                  <a:lnTo>
                    <a:pt x="392" y="3416"/>
                  </a:lnTo>
                  <a:lnTo>
                    <a:pt x="392" y="3418"/>
                  </a:lnTo>
                  <a:lnTo>
                    <a:pt x="392" y="3418"/>
                  </a:lnTo>
                  <a:lnTo>
                    <a:pt x="392" y="3422"/>
                  </a:lnTo>
                  <a:lnTo>
                    <a:pt x="392" y="3422"/>
                  </a:lnTo>
                  <a:lnTo>
                    <a:pt x="392" y="3428"/>
                  </a:lnTo>
                  <a:lnTo>
                    <a:pt x="392" y="3428"/>
                  </a:lnTo>
                  <a:lnTo>
                    <a:pt x="390" y="3430"/>
                  </a:lnTo>
                  <a:lnTo>
                    <a:pt x="390" y="3430"/>
                  </a:lnTo>
                  <a:lnTo>
                    <a:pt x="390" y="3432"/>
                  </a:lnTo>
                  <a:lnTo>
                    <a:pt x="390" y="3432"/>
                  </a:lnTo>
                  <a:lnTo>
                    <a:pt x="388" y="3436"/>
                  </a:lnTo>
                  <a:lnTo>
                    <a:pt x="388" y="3436"/>
                  </a:lnTo>
                  <a:lnTo>
                    <a:pt x="388" y="3438"/>
                  </a:lnTo>
                  <a:lnTo>
                    <a:pt x="388" y="3438"/>
                  </a:lnTo>
                  <a:lnTo>
                    <a:pt x="386" y="3440"/>
                  </a:lnTo>
                  <a:lnTo>
                    <a:pt x="386" y="3442"/>
                  </a:lnTo>
                  <a:lnTo>
                    <a:pt x="386" y="3442"/>
                  </a:lnTo>
                  <a:lnTo>
                    <a:pt x="384" y="3448"/>
                  </a:lnTo>
                  <a:lnTo>
                    <a:pt x="384" y="3448"/>
                  </a:lnTo>
                  <a:lnTo>
                    <a:pt x="382" y="3452"/>
                  </a:lnTo>
                  <a:lnTo>
                    <a:pt x="382" y="3452"/>
                  </a:lnTo>
                  <a:lnTo>
                    <a:pt x="382" y="3454"/>
                  </a:lnTo>
                  <a:lnTo>
                    <a:pt x="382" y="3454"/>
                  </a:lnTo>
                  <a:lnTo>
                    <a:pt x="382" y="3458"/>
                  </a:lnTo>
                  <a:lnTo>
                    <a:pt x="382" y="3458"/>
                  </a:lnTo>
                  <a:lnTo>
                    <a:pt x="384" y="3460"/>
                  </a:lnTo>
                  <a:lnTo>
                    <a:pt x="384" y="3460"/>
                  </a:lnTo>
                  <a:lnTo>
                    <a:pt x="382" y="3460"/>
                  </a:lnTo>
                  <a:lnTo>
                    <a:pt x="382" y="3460"/>
                  </a:lnTo>
                  <a:lnTo>
                    <a:pt x="382" y="3464"/>
                  </a:lnTo>
                  <a:lnTo>
                    <a:pt x="382" y="3464"/>
                  </a:lnTo>
                  <a:lnTo>
                    <a:pt x="382" y="3468"/>
                  </a:lnTo>
                  <a:lnTo>
                    <a:pt x="382" y="3468"/>
                  </a:lnTo>
                  <a:lnTo>
                    <a:pt x="382" y="3470"/>
                  </a:lnTo>
                  <a:lnTo>
                    <a:pt x="382" y="3470"/>
                  </a:lnTo>
                  <a:lnTo>
                    <a:pt x="382" y="3474"/>
                  </a:lnTo>
                  <a:lnTo>
                    <a:pt x="382" y="3474"/>
                  </a:lnTo>
                  <a:lnTo>
                    <a:pt x="382" y="3476"/>
                  </a:lnTo>
                  <a:lnTo>
                    <a:pt x="382" y="3476"/>
                  </a:lnTo>
                  <a:lnTo>
                    <a:pt x="382" y="3478"/>
                  </a:lnTo>
                  <a:lnTo>
                    <a:pt x="382" y="3478"/>
                  </a:lnTo>
                  <a:lnTo>
                    <a:pt x="382" y="3482"/>
                  </a:lnTo>
                  <a:lnTo>
                    <a:pt x="382" y="3482"/>
                  </a:lnTo>
                  <a:lnTo>
                    <a:pt x="384" y="3486"/>
                  </a:lnTo>
                  <a:lnTo>
                    <a:pt x="384" y="3486"/>
                  </a:lnTo>
                  <a:lnTo>
                    <a:pt x="382" y="3492"/>
                  </a:lnTo>
                  <a:lnTo>
                    <a:pt x="382" y="3492"/>
                  </a:lnTo>
                  <a:lnTo>
                    <a:pt x="382" y="3496"/>
                  </a:lnTo>
                  <a:lnTo>
                    <a:pt x="382" y="3496"/>
                  </a:lnTo>
                  <a:lnTo>
                    <a:pt x="382" y="3498"/>
                  </a:lnTo>
                  <a:lnTo>
                    <a:pt x="382" y="3498"/>
                  </a:lnTo>
                  <a:lnTo>
                    <a:pt x="382" y="3500"/>
                  </a:lnTo>
                  <a:lnTo>
                    <a:pt x="382" y="3500"/>
                  </a:lnTo>
                  <a:lnTo>
                    <a:pt x="380" y="3502"/>
                  </a:lnTo>
                  <a:lnTo>
                    <a:pt x="380" y="3502"/>
                  </a:lnTo>
                  <a:lnTo>
                    <a:pt x="380" y="3510"/>
                  </a:lnTo>
                  <a:lnTo>
                    <a:pt x="380" y="3510"/>
                  </a:lnTo>
                  <a:lnTo>
                    <a:pt x="380" y="3512"/>
                  </a:lnTo>
                  <a:lnTo>
                    <a:pt x="380" y="3512"/>
                  </a:lnTo>
                  <a:lnTo>
                    <a:pt x="380" y="3514"/>
                  </a:lnTo>
                  <a:lnTo>
                    <a:pt x="380" y="3516"/>
                  </a:lnTo>
                  <a:lnTo>
                    <a:pt x="380" y="3516"/>
                  </a:lnTo>
                  <a:lnTo>
                    <a:pt x="378" y="3520"/>
                  </a:lnTo>
                  <a:lnTo>
                    <a:pt x="378" y="3520"/>
                  </a:lnTo>
                  <a:lnTo>
                    <a:pt x="378" y="3524"/>
                  </a:lnTo>
                  <a:lnTo>
                    <a:pt x="378" y="3524"/>
                  </a:lnTo>
                  <a:lnTo>
                    <a:pt x="378" y="3526"/>
                  </a:lnTo>
                  <a:lnTo>
                    <a:pt x="378" y="3526"/>
                  </a:lnTo>
                  <a:lnTo>
                    <a:pt x="378" y="3528"/>
                  </a:lnTo>
                  <a:lnTo>
                    <a:pt x="378" y="3528"/>
                  </a:lnTo>
                  <a:lnTo>
                    <a:pt x="376" y="3532"/>
                  </a:lnTo>
                  <a:lnTo>
                    <a:pt x="376" y="3532"/>
                  </a:lnTo>
                  <a:lnTo>
                    <a:pt x="376" y="3534"/>
                  </a:lnTo>
                  <a:lnTo>
                    <a:pt x="376" y="3534"/>
                  </a:lnTo>
                  <a:lnTo>
                    <a:pt x="374" y="3536"/>
                  </a:lnTo>
                  <a:lnTo>
                    <a:pt x="374" y="3536"/>
                  </a:lnTo>
                  <a:lnTo>
                    <a:pt x="374" y="3540"/>
                  </a:lnTo>
                  <a:lnTo>
                    <a:pt x="374" y="3540"/>
                  </a:lnTo>
                  <a:lnTo>
                    <a:pt x="374" y="3542"/>
                  </a:lnTo>
                  <a:lnTo>
                    <a:pt x="374" y="3542"/>
                  </a:lnTo>
                  <a:lnTo>
                    <a:pt x="374" y="3546"/>
                  </a:lnTo>
                  <a:lnTo>
                    <a:pt x="374" y="3546"/>
                  </a:lnTo>
                  <a:lnTo>
                    <a:pt x="372" y="3548"/>
                  </a:lnTo>
                  <a:lnTo>
                    <a:pt x="372" y="3548"/>
                  </a:lnTo>
                  <a:lnTo>
                    <a:pt x="372" y="3552"/>
                  </a:lnTo>
                  <a:lnTo>
                    <a:pt x="372" y="3552"/>
                  </a:lnTo>
                  <a:lnTo>
                    <a:pt x="372" y="3554"/>
                  </a:lnTo>
                  <a:lnTo>
                    <a:pt x="372" y="3554"/>
                  </a:lnTo>
                  <a:lnTo>
                    <a:pt x="372" y="3556"/>
                  </a:lnTo>
                  <a:lnTo>
                    <a:pt x="372" y="3556"/>
                  </a:lnTo>
                  <a:lnTo>
                    <a:pt x="370" y="3560"/>
                  </a:lnTo>
                  <a:lnTo>
                    <a:pt x="370" y="3560"/>
                  </a:lnTo>
                  <a:lnTo>
                    <a:pt x="370" y="3566"/>
                  </a:lnTo>
                  <a:lnTo>
                    <a:pt x="370" y="3566"/>
                  </a:lnTo>
                  <a:lnTo>
                    <a:pt x="372" y="3568"/>
                  </a:lnTo>
                  <a:lnTo>
                    <a:pt x="372" y="3568"/>
                  </a:lnTo>
                  <a:lnTo>
                    <a:pt x="372" y="3572"/>
                  </a:lnTo>
                  <a:lnTo>
                    <a:pt x="372" y="3572"/>
                  </a:lnTo>
                  <a:lnTo>
                    <a:pt x="372" y="3574"/>
                  </a:lnTo>
                  <a:lnTo>
                    <a:pt x="372" y="3574"/>
                  </a:lnTo>
                  <a:lnTo>
                    <a:pt x="370" y="3576"/>
                  </a:lnTo>
                  <a:lnTo>
                    <a:pt x="370" y="3576"/>
                  </a:lnTo>
                  <a:lnTo>
                    <a:pt x="370" y="3580"/>
                  </a:lnTo>
                  <a:lnTo>
                    <a:pt x="370" y="3580"/>
                  </a:lnTo>
                  <a:lnTo>
                    <a:pt x="370" y="3582"/>
                  </a:lnTo>
                  <a:lnTo>
                    <a:pt x="370" y="3582"/>
                  </a:lnTo>
                  <a:lnTo>
                    <a:pt x="370" y="3586"/>
                  </a:lnTo>
                  <a:lnTo>
                    <a:pt x="370" y="3586"/>
                  </a:lnTo>
                  <a:lnTo>
                    <a:pt x="370" y="3588"/>
                  </a:lnTo>
                  <a:lnTo>
                    <a:pt x="370" y="3588"/>
                  </a:lnTo>
                  <a:lnTo>
                    <a:pt x="370" y="3590"/>
                  </a:lnTo>
                  <a:lnTo>
                    <a:pt x="370" y="3590"/>
                  </a:lnTo>
                  <a:lnTo>
                    <a:pt x="368" y="3594"/>
                  </a:lnTo>
                  <a:lnTo>
                    <a:pt x="368" y="3596"/>
                  </a:lnTo>
                  <a:lnTo>
                    <a:pt x="368" y="3596"/>
                  </a:lnTo>
                  <a:lnTo>
                    <a:pt x="366" y="3598"/>
                  </a:lnTo>
                  <a:lnTo>
                    <a:pt x="366" y="3598"/>
                  </a:lnTo>
                  <a:lnTo>
                    <a:pt x="366" y="3600"/>
                  </a:lnTo>
                  <a:lnTo>
                    <a:pt x="366" y="3600"/>
                  </a:lnTo>
                  <a:lnTo>
                    <a:pt x="364" y="3604"/>
                  </a:lnTo>
                  <a:lnTo>
                    <a:pt x="364" y="3604"/>
                  </a:lnTo>
                  <a:lnTo>
                    <a:pt x="364" y="3608"/>
                  </a:lnTo>
                  <a:lnTo>
                    <a:pt x="364" y="3608"/>
                  </a:lnTo>
                  <a:lnTo>
                    <a:pt x="364" y="3610"/>
                  </a:lnTo>
                  <a:lnTo>
                    <a:pt x="364" y="3610"/>
                  </a:lnTo>
                  <a:lnTo>
                    <a:pt x="364" y="3610"/>
                  </a:lnTo>
                  <a:lnTo>
                    <a:pt x="364" y="3610"/>
                  </a:lnTo>
                  <a:lnTo>
                    <a:pt x="362" y="3616"/>
                  </a:lnTo>
                  <a:lnTo>
                    <a:pt x="362" y="3616"/>
                  </a:lnTo>
                  <a:lnTo>
                    <a:pt x="362" y="3620"/>
                  </a:lnTo>
                  <a:lnTo>
                    <a:pt x="362" y="3622"/>
                  </a:lnTo>
                  <a:lnTo>
                    <a:pt x="362" y="3622"/>
                  </a:lnTo>
                  <a:lnTo>
                    <a:pt x="362" y="3624"/>
                  </a:lnTo>
                  <a:lnTo>
                    <a:pt x="362" y="3624"/>
                  </a:lnTo>
                  <a:lnTo>
                    <a:pt x="360" y="3628"/>
                  </a:lnTo>
                  <a:lnTo>
                    <a:pt x="360" y="3628"/>
                  </a:lnTo>
                  <a:lnTo>
                    <a:pt x="360" y="3632"/>
                  </a:lnTo>
                  <a:lnTo>
                    <a:pt x="360" y="3632"/>
                  </a:lnTo>
                  <a:lnTo>
                    <a:pt x="360" y="3634"/>
                  </a:lnTo>
                  <a:lnTo>
                    <a:pt x="360" y="3634"/>
                  </a:lnTo>
                  <a:lnTo>
                    <a:pt x="360" y="3636"/>
                  </a:lnTo>
                  <a:lnTo>
                    <a:pt x="360" y="3636"/>
                  </a:lnTo>
                  <a:lnTo>
                    <a:pt x="360" y="3640"/>
                  </a:lnTo>
                  <a:lnTo>
                    <a:pt x="360" y="3640"/>
                  </a:lnTo>
                  <a:lnTo>
                    <a:pt x="362" y="3644"/>
                  </a:lnTo>
                  <a:lnTo>
                    <a:pt x="362" y="3644"/>
                  </a:lnTo>
                  <a:lnTo>
                    <a:pt x="362" y="3646"/>
                  </a:lnTo>
                  <a:lnTo>
                    <a:pt x="362" y="3646"/>
                  </a:lnTo>
                  <a:lnTo>
                    <a:pt x="362" y="3652"/>
                  </a:lnTo>
                  <a:lnTo>
                    <a:pt x="362" y="3652"/>
                  </a:lnTo>
                  <a:lnTo>
                    <a:pt x="362" y="3654"/>
                  </a:lnTo>
                  <a:lnTo>
                    <a:pt x="362" y="3654"/>
                  </a:lnTo>
                  <a:lnTo>
                    <a:pt x="362" y="3658"/>
                  </a:lnTo>
                  <a:lnTo>
                    <a:pt x="360" y="3658"/>
                  </a:lnTo>
                  <a:lnTo>
                    <a:pt x="360" y="3658"/>
                  </a:lnTo>
                  <a:lnTo>
                    <a:pt x="360" y="3662"/>
                  </a:lnTo>
                  <a:lnTo>
                    <a:pt x="360" y="3662"/>
                  </a:lnTo>
                  <a:lnTo>
                    <a:pt x="360" y="3666"/>
                  </a:lnTo>
                  <a:lnTo>
                    <a:pt x="360" y="3666"/>
                  </a:lnTo>
                  <a:lnTo>
                    <a:pt x="358" y="3668"/>
                  </a:lnTo>
                  <a:lnTo>
                    <a:pt x="358" y="3668"/>
                  </a:lnTo>
                  <a:lnTo>
                    <a:pt x="356" y="3670"/>
                  </a:lnTo>
                  <a:lnTo>
                    <a:pt x="356" y="3670"/>
                  </a:lnTo>
                  <a:lnTo>
                    <a:pt x="354" y="3674"/>
                  </a:lnTo>
                  <a:lnTo>
                    <a:pt x="354" y="3674"/>
                  </a:lnTo>
                  <a:lnTo>
                    <a:pt x="354" y="3678"/>
                  </a:lnTo>
                  <a:lnTo>
                    <a:pt x="354" y="3678"/>
                  </a:lnTo>
                  <a:lnTo>
                    <a:pt x="354" y="3680"/>
                  </a:lnTo>
                  <a:lnTo>
                    <a:pt x="354" y="3680"/>
                  </a:lnTo>
                  <a:lnTo>
                    <a:pt x="354" y="3684"/>
                  </a:lnTo>
                  <a:lnTo>
                    <a:pt x="354" y="3684"/>
                  </a:lnTo>
                  <a:lnTo>
                    <a:pt x="354" y="3686"/>
                  </a:lnTo>
                  <a:lnTo>
                    <a:pt x="354" y="3686"/>
                  </a:lnTo>
                  <a:lnTo>
                    <a:pt x="352" y="3688"/>
                  </a:lnTo>
                  <a:lnTo>
                    <a:pt x="352" y="3688"/>
                  </a:lnTo>
                  <a:lnTo>
                    <a:pt x="352" y="3692"/>
                  </a:lnTo>
                  <a:lnTo>
                    <a:pt x="352" y="3692"/>
                  </a:lnTo>
                  <a:lnTo>
                    <a:pt x="350" y="3694"/>
                  </a:lnTo>
                  <a:lnTo>
                    <a:pt x="350" y="3694"/>
                  </a:lnTo>
                  <a:lnTo>
                    <a:pt x="350" y="3698"/>
                  </a:lnTo>
                  <a:lnTo>
                    <a:pt x="350" y="3698"/>
                  </a:lnTo>
                  <a:lnTo>
                    <a:pt x="350" y="3702"/>
                  </a:lnTo>
                  <a:lnTo>
                    <a:pt x="350" y="3702"/>
                  </a:lnTo>
                  <a:lnTo>
                    <a:pt x="350" y="3704"/>
                  </a:lnTo>
                  <a:lnTo>
                    <a:pt x="350" y="3704"/>
                  </a:lnTo>
                  <a:lnTo>
                    <a:pt x="350" y="3704"/>
                  </a:lnTo>
                  <a:lnTo>
                    <a:pt x="348" y="3710"/>
                  </a:lnTo>
                  <a:lnTo>
                    <a:pt x="348" y="3710"/>
                  </a:lnTo>
                  <a:lnTo>
                    <a:pt x="348" y="3712"/>
                  </a:lnTo>
                  <a:lnTo>
                    <a:pt x="348" y="3712"/>
                  </a:lnTo>
                  <a:lnTo>
                    <a:pt x="348" y="3716"/>
                  </a:lnTo>
                  <a:lnTo>
                    <a:pt x="348" y="3716"/>
                  </a:lnTo>
                  <a:lnTo>
                    <a:pt x="350" y="3718"/>
                  </a:lnTo>
                  <a:lnTo>
                    <a:pt x="350" y="3718"/>
                  </a:lnTo>
                  <a:lnTo>
                    <a:pt x="350" y="3724"/>
                  </a:lnTo>
                  <a:lnTo>
                    <a:pt x="350" y="3724"/>
                  </a:lnTo>
                  <a:lnTo>
                    <a:pt x="350" y="3724"/>
                  </a:lnTo>
                  <a:lnTo>
                    <a:pt x="350" y="3724"/>
                  </a:lnTo>
                  <a:lnTo>
                    <a:pt x="352" y="3728"/>
                  </a:lnTo>
                  <a:lnTo>
                    <a:pt x="352" y="3728"/>
                  </a:lnTo>
                  <a:lnTo>
                    <a:pt x="352" y="3730"/>
                  </a:lnTo>
                  <a:lnTo>
                    <a:pt x="352" y="3730"/>
                  </a:lnTo>
                  <a:lnTo>
                    <a:pt x="352" y="3734"/>
                  </a:lnTo>
                  <a:lnTo>
                    <a:pt x="352" y="3734"/>
                  </a:lnTo>
                  <a:lnTo>
                    <a:pt x="352" y="3736"/>
                  </a:lnTo>
                  <a:lnTo>
                    <a:pt x="352" y="3736"/>
                  </a:lnTo>
                  <a:lnTo>
                    <a:pt x="350" y="3740"/>
                  </a:lnTo>
                  <a:lnTo>
                    <a:pt x="350" y="3740"/>
                  </a:lnTo>
                  <a:lnTo>
                    <a:pt x="350" y="3746"/>
                  </a:lnTo>
                  <a:lnTo>
                    <a:pt x="350" y="3746"/>
                  </a:lnTo>
                  <a:lnTo>
                    <a:pt x="350" y="3746"/>
                  </a:lnTo>
                  <a:lnTo>
                    <a:pt x="350" y="3746"/>
                  </a:lnTo>
                  <a:lnTo>
                    <a:pt x="350" y="3750"/>
                  </a:lnTo>
                  <a:lnTo>
                    <a:pt x="350" y="3750"/>
                  </a:lnTo>
                  <a:lnTo>
                    <a:pt x="350" y="3752"/>
                  </a:lnTo>
                  <a:lnTo>
                    <a:pt x="350" y="3752"/>
                  </a:lnTo>
                  <a:lnTo>
                    <a:pt x="348" y="3754"/>
                  </a:lnTo>
                  <a:lnTo>
                    <a:pt x="348" y="3754"/>
                  </a:lnTo>
                  <a:lnTo>
                    <a:pt x="348" y="3758"/>
                  </a:lnTo>
                  <a:lnTo>
                    <a:pt x="348" y="3758"/>
                  </a:lnTo>
                  <a:lnTo>
                    <a:pt x="348" y="3762"/>
                  </a:lnTo>
                  <a:lnTo>
                    <a:pt x="348" y="3762"/>
                  </a:lnTo>
                  <a:lnTo>
                    <a:pt x="348" y="3762"/>
                  </a:lnTo>
                  <a:lnTo>
                    <a:pt x="348" y="3762"/>
                  </a:lnTo>
                  <a:lnTo>
                    <a:pt x="346" y="3762"/>
                  </a:lnTo>
                  <a:lnTo>
                    <a:pt x="346" y="3762"/>
                  </a:lnTo>
                  <a:lnTo>
                    <a:pt x="344" y="3762"/>
                  </a:lnTo>
                  <a:lnTo>
                    <a:pt x="342" y="3762"/>
                  </a:lnTo>
                  <a:lnTo>
                    <a:pt x="338" y="3762"/>
                  </a:lnTo>
                  <a:lnTo>
                    <a:pt x="334" y="3762"/>
                  </a:lnTo>
                  <a:lnTo>
                    <a:pt x="332" y="3762"/>
                  </a:lnTo>
                  <a:lnTo>
                    <a:pt x="332" y="3762"/>
                  </a:lnTo>
                  <a:lnTo>
                    <a:pt x="330" y="3762"/>
                  </a:lnTo>
                  <a:lnTo>
                    <a:pt x="330" y="3762"/>
                  </a:lnTo>
                  <a:lnTo>
                    <a:pt x="328" y="3762"/>
                  </a:lnTo>
                  <a:lnTo>
                    <a:pt x="328" y="3762"/>
                  </a:lnTo>
                  <a:lnTo>
                    <a:pt x="324" y="3762"/>
                  </a:lnTo>
                  <a:lnTo>
                    <a:pt x="324" y="3762"/>
                  </a:lnTo>
                  <a:lnTo>
                    <a:pt x="322" y="3760"/>
                  </a:lnTo>
                  <a:lnTo>
                    <a:pt x="322" y="3760"/>
                  </a:lnTo>
                  <a:lnTo>
                    <a:pt x="318" y="3762"/>
                  </a:lnTo>
                  <a:lnTo>
                    <a:pt x="318" y="3762"/>
                  </a:lnTo>
                  <a:lnTo>
                    <a:pt x="316" y="3764"/>
                  </a:lnTo>
                  <a:lnTo>
                    <a:pt x="316" y="3764"/>
                  </a:lnTo>
                  <a:lnTo>
                    <a:pt x="312" y="3762"/>
                  </a:lnTo>
                  <a:lnTo>
                    <a:pt x="312" y="3762"/>
                  </a:lnTo>
                  <a:lnTo>
                    <a:pt x="310" y="3762"/>
                  </a:lnTo>
                  <a:lnTo>
                    <a:pt x="310" y="3762"/>
                  </a:lnTo>
                  <a:lnTo>
                    <a:pt x="306" y="3762"/>
                  </a:lnTo>
                  <a:lnTo>
                    <a:pt x="306" y="3762"/>
                  </a:lnTo>
                  <a:lnTo>
                    <a:pt x="304" y="3764"/>
                  </a:lnTo>
                  <a:lnTo>
                    <a:pt x="304" y="3764"/>
                  </a:lnTo>
                  <a:lnTo>
                    <a:pt x="300" y="3764"/>
                  </a:lnTo>
                  <a:lnTo>
                    <a:pt x="300" y="3764"/>
                  </a:lnTo>
                  <a:lnTo>
                    <a:pt x="300" y="3766"/>
                  </a:lnTo>
                  <a:lnTo>
                    <a:pt x="300" y="3766"/>
                  </a:lnTo>
                  <a:lnTo>
                    <a:pt x="294" y="3764"/>
                  </a:lnTo>
                  <a:lnTo>
                    <a:pt x="294" y="3764"/>
                  </a:lnTo>
                  <a:lnTo>
                    <a:pt x="288" y="3764"/>
                  </a:lnTo>
                  <a:lnTo>
                    <a:pt x="288" y="3764"/>
                  </a:lnTo>
                  <a:lnTo>
                    <a:pt x="286" y="3764"/>
                  </a:lnTo>
                  <a:lnTo>
                    <a:pt x="284" y="3764"/>
                  </a:lnTo>
                  <a:lnTo>
                    <a:pt x="284" y="3764"/>
                  </a:lnTo>
                  <a:lnTo>
                    <a:pt x="282" y="3764"/>
                  </a:lnTo>
                  <a:lnTo>
                    <a:pt x="282" y="3764"/>
                  </a:lnTo>
                  <a:lnTo>
                    <a:pt x="274" y="3762"/>
                  </a:lnTo>
                  <a:lnTo>
                    <a:pt x="274" y="3762"/>
                  </a:lnTo>
                  <a:lnTo>
                    <a:pt x="272" y="3762"/>
                  </a:lnTo>
                  <a:lnTo>
                    <a:pt x="270" y="3762"/>
                  </a:lnTo>
                  <a:lnTo>
                    <a:pt x="266" y="3762"/>
                  </a:lnTo>
                  <a:lnTo>
                    <a:pt x="266" y="3762"/>
                  </a:lnTo>
                  <a:lnTo>
                    <a:pt x="266" y="3762"/>
                  </a:lnTo>
                  <a:lnTo>
                    <a:pt x="262" y="3764"/>
                  </a:lnTo>
                  <a:lnTo>
                    <a:pt x="262" y="3764"/>
                  </a:lnTo>
                  <a:lnTo>
                    <a:pt x="262" y="3764"/>
                  </a:lnTo>
                  <a:lnTo>
                    <a:pt x="260" y="3764"/>
                  </a:lnTo>
                  <a:lnTo>
                    <a:pt x="260" y="3764"/>
                  </a:lnTo>
                  <a:lnTo>
                    <a:pt x="256" y="3766"/>
                  </a:lnTo>
                  <a:lnTo>
                    <a:pt x="256" y="3766"/>
                  </a:lnTo>
                  <a:lnTo>
                    <a:pt x="256" y="3766"/>
                  </a:lnTo>
                  <a:lnTo>
                    <a:pt x="254" y="3766"/>
                  </a:lnTo>
                  <a:lnTo>
                    <a:pt x="254" y="3766"/>
                  </a:lnTo>
                  <a:lnTo>
                    <a:pt x="250" y="3766"/>
                  </a:lnTo>
                  <a:lnTo>
                    <a:pt x="250" y="3766"/>
                  </a:lnTo>
                  <a:lnTo>
                    <a:pt x="250" y="3766"/>
                  </a:lnTo>
                  <a:lnTo>
                    <a:pt x="250" y="3766"/>
                  </a:lnTo>
                  <a:lnTo>
                    <a:pt x="246" y="3764"/>
                  </a:lnTo>
                  <a:lnTo>
                    <a:pt x="246" y="3764"/>
                  </a:lnTo>
                  <a:lnTo>
                    <a:pt x="242" y="3764"/>
                  </a:lnTo>
                  <a:lnTo>
                    <a:pt x="242" y="3764"/>
                  </a:lnTo>
                  <a:lnTo>
                    <a:pt x="240" y="3764"/>
                  </a:lnTo>
                  <a:lnTo>
                    <a:pt x="240" y="3764"/>
                  </a:lnTo>
                  <a:lnTo>
                    <a:pt x="236" y="3764"/>
                  </a:lnTo>
                  <a:lnTo>
                    <a:pt x="234" y="3764"/>
                  </a:lnTo>
                  <a:lnTo>
                    <a:pt x="234" y="3764"/>
                  </a:lnTo>
                  <a:lnTo>
                    <a:pt x="230" y="3764"/>
                  </a:lnTo>
                  <a:lnTo>
                    <a:pt x="230" y="3764"/>
                  </a:lnTo>
                  <a:lnTo>
                    <a:pt x="228" y="3764"/>
                  </a:lnTo>
                  <a:lnTo>
                    <a:pt x="228" y="3764"/>
                  </a:lnTo>
                  <a:lnTo>
                    <a:pt x="226" y="3764"/>
                  </a:lnTo>
                  <a:lnTo>
                    <a:pt x="226" y="3764"/>
                  </a:lnTo>
                  <a:lnTo>
                    <a:pt x="222" y="3764"/>
                  </a:lnTo>
                  <a:lnTo>
                    <a:pt x="222" y="3764"/>
                  </a:lnTo>
                  <a:lnTo>
                    <a:pt x="220" y="3764"/>
                  </a:lnTo>
                  <a:lnTo>
                    <a:pt x="218" y="3764"/>
                  </a:lnTo>
                  <a:close/>
                  <a:moveTo>
                    <a:pt x="296" y="2502"/>
                  </a:moveTo>
                  <a:lnTo>
                    <a:pt x="296" y="2502"/>
                  </a:lnTo>
                  <a:lnTo>
                    <a:pt x="296" y="2502"/>
                  </a:lnTo>
                  <a:lnTo>
                    <a:pt x="296" y="2502"/>
                  </a:lnTo>
                  <a:lnTo>
                    <a:pt x="296" y="2502"/>
                  </a:lnTo>
                  <a:close/>
                  <a:moveTo>
                    <a:pt x="100" y="3458"/>
                  </a:moveTo>
                  <a:lnTo>
                    <a:pt x="100" y="3458"/>
                  </a:lnTo>
                  <a:lnTo>
                    <a:pt x="100" y="3458"/>
                  </a:lnTo>
                  <a:lnTo>
                    <a:pt x="100" y="3458"/>
                  </a:lnTo>
                  <a:lnTo>
                    <a:pt x="100" y="3458"/>
                  </a:lnTo>
                  <a:lnTo>
                    <a:pt x="100" y="3458"/>
                  </a:lnTo>
                  <a:close/>
                  <a:moveTo>
                    <a:pt x="40" y="3776"/>
                  </a:moveTo>
                  <a:lnTo>
                    <a:pt x="40" y="3776"/>
                  </a:lnTo>
                  <a:lnTo>
                    <a:pt x="40" y="3776"/>
                  </a:lnTo>
                  <a:lnTo>
                    <a:pt x="40" y="3776"/>
                  </a:lnTo>
                  <a:close/>
                  <a:moveTo>
                    <a:pt x="600" y="1756"/>
                  </a:moveTo>
                  <a:lnTo>
                    <a:pt x="600" y="1756"/>
                  </a:lnTo>
                  <a:lnTo>
                    <a:pt x="600" y="1756"/>
                  </a:lnTo>
                  <a:lnTo>
                    <a:pt x="600" y="1756"/>
                  </a:lnTo>
                  <a:lnTo>
                    <a:pt x="600" y="1756"/>
                  </a:lnTo>
                  <a:close/>
                  <a:moveTo>
                    <a:pt x="498" y="2580"/>
                  </a:moveTo>
                  <a:lnTo>
                    <a:pt x="498" y="2580"/>
                  </a:lnTo>
                  <a:lnTo>
                    <a:pt x="498" y="2580"/>
                  </a:lnTo>
                  <a:lnTo>
                    <a:pt x="498" y="2580"/>
                  </a:lnTo>
                  <a:lnTo>
                    <a:pt x="498" y="2580"/>
                  </a:lnTo>
                  <a:close/>
                  <a:moveTo>
                    <a:pt x="1788" y="3742"/>
                  </a:moveTo>
                  <a:lnTo>
                    <a:pt x="1788" y="3742"/>
                  </a:lnTo>
                  <a:lnTo>
                    <a:pt x="1788" y="3744"/>
                  </a:lnTo>
                  <a:lnTo>
                    <a:pt x="1788" y="3744"/>
                  </a:lnTo>
                  <a:lnTo>
                    <a:pt x="1788" y="3748"/>
                  </a:lnTo>
                  <a:lnTo>
                    <a:pt x="1788" y="3748"/>
                  </a:lnTo>
                  <a:lnTo>
                    <a:pt x="1790" y="3752"/>
                  </a:lnTo>
                  <a:lnTo>
                    <a:pt x="1790" y="3752"/>
                  </a:lnTo>
                  <a:lnTo>
                    <a:pt x="1788" y="3752"/>
                  </a:lnTo>
                  <a:lnTo>
                    <a:pt x="1788" y="3752"/>
                  </a:lnTo>
                  <a:lnTo>
                    <a:pt x="1786" y="3752"/>
                  </a:lnTo>
                  <a:lnTo>
                    <a:pt x="1786" y="3752"/>
                  </a:lnTo>
                  <a:lnTo>
                    <a:pt x="1784" y="3752"/>
                  </a:lnTo>
                  <a:lnTo>
                    <a:pt x="1784" y="3752"/>
                  </a:lnTo>
                  <a:lnTo>
                    <a:pt x="1780" y="3752"/>
                  </a:lnTo>
                  <a:lnTo>
                    <a:pt x="1780" y="3752"/>
                  </a:lnTo>
                  <a:lnTo>
                    <a:pt x="1778" y="3752"/>
                  </a:lnTo>
                  <a:lnTo>
                    <a:pt x="1778" y="3752"/>
                  </a:lnTo>
                  <a:lnTo>
                    <a:pt x="1776" y="3752"/>
                  </a:lnTo>
                  <a:lnTo>
                    <a:pt x="1776" y="3752"/>
                  </a:lnTo>
                  <a:lnTo>
                    <a:pt x="1774" y="3752"/>
                  </a:lnTo>
                  <a:lnTo>
                    <a:pt x="1774" y="3752"/>
                  </a:lnTo>
                  <a:lnTo>
                    <a:pt x="1770" y="3752"/>
                  </a:lnTo>
                  <a:lnTo>
                    <a:pt x="1770" y="3752"/>
                  </a:lnTo>
                  <a:lnTo>
                    <a:pt x="1768" y="3750"/>
                  </a:lnTo>
                  <a:lnTo>
                    <a:pt x="1768" y="3750"/>
                  </a:lnTo>
                  <a:lnTo>
                    <a:pt x="1764" y="3750"/>
                  </a:lnTo>
                  <a:lnTo>
                    <a:pt x="1762" y="3750"/>
                  </a:lnTo>
                  <a:lnTo>
                    <a:pt x="1762" y="3750"/>
                  </a:lnTo>
                  <a:lnTo>
                    <a:pt x="1762" y="3750"/>
                  </a:lnTo>
                  <a:lnTo>
                    <a:pt x="1760" y="3750"/>
                  </a:lnTo>
                  <a:lnTo>
                    <a:pt x="1760" y="3750"/>
                  </a:lnTo>
                  <a:lnTo>
                    <a:pt x="1756" y="3750"/>
                  </a:lnTo>
                  <a:lnTo>
                    <a:pt x="1756" y="3750"/>
                  </a:lnTo>
                  <a:lnTo>
                    <a:pt x="1754" y="3750"/>
                  </a:lnTo>
                  <a:lnTo>
                    <a:pt x="1754" y="3750"/>
                  </a:lnTo>
                  <a:lnTo>
                    <a:pt x="1750" y="3748"/>
                  </a:lnTo>
                  <a:lnTo>
                    <a:pt x="1748" y="3748"/>
                  </a:lnTo>
                  <a:lnTo>
                    <a:pt x="1748" y="3748"/>
                  </a:lnTo>
                  <a:lnTo>
                    <a:pt x="1744" y="3748"/>
                  </a:lnTo>
                  <a:lnTo>
                    <a:pt x="1744" y="3748"/>
                  </a:lnTo>
                  <a:lnTo>
                    <a:pt x="1740" y="3748"/>
                  </a:lnTo>
                  <a:lnTo>
                    <a:pt x="1740" y="3748"/>
                  </a:lnTo>
                  <a:lnTo>
                    <a:pt x="1738" y="3748"/>
                  </a:lnTo>
                  <a:lnTo>
                    <a:pt x="1738" y="3748"/>
                  </a:lnTo>
                  <a:lnTo>
                    <a:pt x="1734" y="3748"/>
                  </a:lnTo>
                  <a:lnTo>
                    <a:pt x="1734" y="3748"/>
                  </a:lnTo>
                  <a:lnTo>
                    <a:pt x="1732" y="3750"/>
                  </a:lnTo>
                  <a:lnTo>
                    <a:pt x="1732" y="3750"/>
                  </a:lnTo>
                  <a:lnTo>
                    <a:pt x="1732" y="3750"/>
                  </a:lnTo>
                  <a:lnTo>
                    <a:pt x="1732" y="3750"/>
                  </a:lnTo>
                  <a:lnTo>
                    <a:pt x="1728" y="3748"/>
                  </a:lnTo>
                  <a:lnTo>
                    <a:pt x="1726" y="3748"/>
                  </a:lnTo>
                  <a:lnTo>
                    <a:pt x="1726" y="3748"/>
                  </a:lnTo>
                  <a:lnTo>
                    <a:pt x="1724" y="3750"/>
                  </a:lnTo>
                  <a:lnTo>
                    <a:pt x="1724" y="3750"/>
                  </a:lnTo>
                  <a:lnTo>
                    <a:pt x="1722" y="3752"/>
                  </a:lnTo>
                  <a:lnTo>
                    <a:pt x="1722" y="3752"/>
                  </a:lnTo>
                  <a:lnTo>
                    <a:pt x="1720" y="3750"/>
                  </a:lnTo>
                  <a:lnTo>
                    <a:pt x="1720" y="3750"/>
                  </a:lnTo>
                  <a:lnTo>
                    <a:pt x="1716" y="3750"/>
                  </a:lnTo>
                  <a:lnTo>
                    <a:pt x="1716" y="3750"/>
                  </a:lnTo>
                  <a:lnTo>
                    <a:pt x="1714" y="3752"/>
                  </a:lnTo>
                  <a:lnTo>
                    <a:pt x="1714" y="3752"/>
                  </a:lnTo>
                  <a:lnTo>
                    <a:pt x="1712" y="3752"/>
                  </a:lnTo>
                  <a:lnTo>
                    <a:pt x="1712" y="3752"/>
                  </a:lnTo>
                  <a:lnTo>
                    <a:pt x="1710" y="3752"/>
                  </a:lnTo>
                  <a:lnTo>
                    <a:pt x="1710" y="3752"/>
                  </a:lnTo>
                  <a:lnTo>
                    <a:pt x="1706" y="3750"/>
                  </a:lnTo>
                  <a:lnTo>
                    <a:pt x="1706" y="3750"/>
                  </a:lnTo>
                  <a:lnTo>
                    <a:pt x="1706" y="3750"/>
                  </a:lnTo>
                  <a:lnTo>
                    <a:pt x="1706" y="3750"/>
                  </a:lnTo>
                  <a:lnTo>
                    <a:pt x="1704" y="3750"/>
                  </a:lnTo>
                  <a:lnTo>
                    <a:pt x="1704" y="3750"/>
                  </a:lnTo>
                  <a:lnTo>
                    <a:pt x="1700" y="3750"/>
                  </a:lnTo>
                  <a:lnTo>
                    <a:pt x="1700" y="3750"/>
                  </a:lnTo>
                  <a:lnTo>
                    <a:pt x="1696" y="3752"/>
                  </a:lnTo>
                  <a:lnTo>
                    <a:pt x="1696" y="3752"/>
                  </a:lnTo>
                  <a:lnTo>
                    <a:pt x="1696" y="3752"/>
                  </a:lnTo>
                  <a:lnTo>
                    <a:pt x="1694" y="3752"/>
                  </a:lnTo>
                  <a:lnTo>
                    <a:pt x="1694" y="3752"/>
                  </a:lnTo>
                  <a:lnTo>
                    <a:pt x="1692" y="3752"/>
                  </a:lnTo>
                  <a:lnTo>
                    <a:pt x="1692" y="3752"/>
                  </a:lnTo>
                  <a:lnTo>
                    <a:pt x="1692" y="3752"/>
                  </a:lnTo>
                  <a:lnTo>
                    <a:pt x="1688" y="3752"/>
                  </a:lnTo>
                  <a:lnTo>
                    <a:pt x="1688" y="3752"/>
                  </a:lnTo>
                  <a:lnTo>
                    <a:pt x="1684" y="3752"/>
                  </a:lnTo>
                  <a:lnTo>
                    <a:pt x="1684" y="3752"/>
                  </a:lnTo>
                  <a:lnTo>
                    <a:pt x="1680" y="3754"/>
                  </a:lnTo>
                  <a:lnTo>
                    <a:pt x="1680" y="3754"/>
                  </a:lnTo>
                  <a:lnTo>
                    <a:pt x="1678" y="3754"/>
                  </a:lnTo>
                  <a:lnTo>
                    <a:pt x="1678" y="3754"/>
                  </a:lnTo>
                  <a:lnTo>
                    <a:pt x="1676" y="3754"/>
                  </a:lnTo>
                  <a:lnTo>
                    <a:pt x="1676" y="3754"/>
                  </a:lnTo>
                  <a:lnTo>
                    <a:pt x="1672" y="3752"/>
                  </a:lnTo>
                  <a:lnTo>
                    <a:pt x="1672" y="3752"/>
                  </a:lnTo>
                  <a:lnTo>
                    <a:pt x="1672" y="3752"/>
                  </a:lnTo>
                  <a:lnTo>
                    <a:pt x="1670" y="3752"/>
                  </a:lnTo>
                  <a:lnTo>
                    <a:pt x="1666" y="3752"/>
                  </a:lnTo>
                  <a:lnTo>
                    <a:pt x="1666" y="3752"/>
                  </a:lnTo>
                  <a:lnTo>
                    <a:pt x="1666" y="3752"/>
                  </a:lnTo>
                  <a:lnTo>
                    <a:pt x="1662" y="3754"/>
                  </a:lnTo>
                  <a:lnTo>
                    <a:pt x="1662" y="3754"/>
                  </a:lnTo>
                  <a:lnTo>
                    <a:pt x="1660" y="3754"/>
                  </a:lnTo>
                  <a:lnTo>
                    <a:pt x="1660" y="3754"/>
                  </a:lnTo>
                  <a:lnTo>
                    <a:pt x="1654" y="3756"/>
                  </a:lnTo>
                  <a:lnTo>
                    <a:pt x="1652" y="3756"/>
                  </a:lnTo>
                  <a:lnTo>
                    <a:pt x="1652" y="3756"/>
                  </a:lnTo>
                  <a:lnTo>
                    <a:pt x="1648" y="3756"/>
                  </a:lnTo>
                  <a:lnTo>
                    <a:pt x="1648" y="3756"/>
                  </a:lnTo>
                  <a:lnTo>
                    <a:pt x="1646" y="3756"/>
                  </a:lnTo>
                  <a:lnTo>
                    <a:pt x="1646" y="3756"/>
                  </a:lnTo>
                  <a:lnTo>
                    <a:pt x="1644" y="3754"/>
                  </a:lnTo>
                  <a:lnTo>
                    <a:pt x="1644" y="3754"/>
                  </a:lnTo>
                  <a:lnTo>
                    <a:pt x="1640" y="3754"/>
                  </a:lnTo>
                  <a:lnTo>
                    <a:pt x="1640" y="3754"/>
                  </a:lnTo>
                  <a:lnTo>
                    <a:pt x="1638" y="3752"/>
                  </a:lnTo>
                  <a:lnTo>
                    <a:pt x="1638" y="3752"/>
                  </a:lnTo>
                  <a:lnTo>
                    <a:pt x="1630" y="3750"/>
                  </a:lnTo>
                  <a:lnTo>
                    <a:pt x="1630" y="3750"/>
                  </a:lnTo>
                  <a:lnTo>
                    <a:pt x="1628" y="3752"/>
                  </a:lnTo>
                  <a:lnTo>
                    <a:pt x="1628" y="3752"/>
                  </a:lnTo>
                  <a:lnTo>
                    <a:pt x="1624" y="3752"/>
                  </a:lnTo>
                  <a:lnTo>
                    <a:pt x="1624" y="3752"/>
                  </a:lnTo>
                  <a:lnTo>
                    <a:pt x="1620" y="3752"/>
                  </a:lnTo>
                  <a:lnTo>
                    <a:pt x="1620" y="3752"/>
                  </a:lnTo>
                  <a:lnTo>
                    <a:pt x="1618" y="3752"/>
                  </a:lnTo>
                  <a:lnTo>
                    <a:pt x="1616" y="3754"/>
                  </a:lnTo>
                  <a:lnTo>
                    <a:pt x="1616" y="3754"/>
                  </a:lnTo>
                  <a:lnTo>
                    <a:pt x="1612" y="3754"/>
                  </a:lnTo>
                  <a:lnTo>
                    <a:pt x="1612" y="3754"/>
                  </a:lnTo>
                  <a:lnTo>
                    <a:pt x="1610" y="3754"/>
                  </a:lnTo>
                  <a:lnTo>
                    <a:pt x="1610" y="3754"/>
                  </a:lnTo>
                  <a:lnTo>
                    <a:pt x="1608" y="3754"/>
                  </a:lnTo>
                  <a:lnTo>
                    <a:pt x="1608" y="3754"/>
                  </a:lnTo>
                  <a:lnTo>
                    <a:pt x="1606" y="3754"/>
                  </a:lnTo>
                  <a:lnTo>
                    <a:pt x="1604" y="3754"/>
                  </a:lnTo>
                  <a:lnTo>
                    <a:pt x="1604" y="3754"/>
                  </a:lnTo>
                  <a:lnTo>
                    <a:pt x="1600" y="3754"/>
                  </a:lnTo>
                  <a:lnTo>
                    <a:pt x="1600" y="3754"/>
                  </a:lnTo>
                  <a:lnTo>
                    <a:pt x="1596" y="3758"/>
                  </a:lnTo>
                  <a:lnTo>
                    <a:pt x="1596" y="3758"/>
                  </a:lnTo>
                  <a:lnTo>
                    <a:pt x="1590" y="3758"/>
                  </a:lnTo>
                  <a:lnTo>
                    <a:pt x="1590" y="3758"/>
                  </a:lnTo>
                  <a:lnTo>
                    <a:pt x="1586" y="3758"/>
                  </a:lnTo>
                  <a:lnTo>
                    <a:pt x="1586" y="3758"/>
                  </a:lnTo>
                  <a:lnTo>
                    <a:pt x="1584" y="3758"/>
                  </a:lnTo>
                  <a:lnTo>
                    <a:pt x="1584" y="3758"/>
                  </a:lnTo>
                  <a:lnTo>
                    <a:pt x="1582" y="3756"/>
                  </a:lnTo>
                  <a:lnTo>
                    <a:pt x="1582" y="3756"/>
                  </a:lnTo>
                  <a:lnTo>
                    <a:pt x="1578" y="3756"/>
                  </a:lnTo>
                  <a:lnTo>
                    <a:pt x="1574" y="3756"/>
                  </a:lnTo>
                  <a:lnTo>
                    <a:pt x="1574" y="3756"/>
                  </a:lnTo>
                  <a:lnTo>
                    <a:pt x="1570" y="3756"/>
                  </a:lnTo>
                  <a:lnTo>
                    <a:pt x="1570" y="3756"/>
                  </a:lnTo>
                  <a:lnTo>
                    <a:pt x="1568" y="3756"/>
                  </a:lnTo>
                  <a:lnTo>
                    <a:pt x="1568" y="3756"/>
                  </a:lnTo>
                  <a:lnTo>
                    <a:pt x="1568" y="3756"/>
                  </a:lnTo>
                  <a:lnTo>
                    <a:pt x="1568" y="3756"/>
                  </a:lnTo>
                  <a:lnTo>
                    <a:pt x="1564" y="3756"/>
                  </a:lnTo>
                  <a:lnTo>
                    <a:pt x="1564" y="3756"/>
                  </a:lnTo>
                  <a:lnTo>
                    <a:pt x="1558" y="3756"/>
                  </a:lnTo>
                  <a:lnTo>
                    <a:pt x="1558" y="3756"/>
                  </a:lnTo>
                  <a:lnTo>
                    <a:pt x="1556" y="3756"/>
                  </a:lnTo>
                  <a:lnTo>
                    <a:pt x="1556" y="3756"/>
                  </a:lnTo>
                  <a:lnTo>
                    <a:pt x="1556" y="3756"/>
                  </a:lnTo>
                  <a:lnTo>
                    <a:pt x="1556" y="3756"/>
                  </a:lnTo>
                  <a:lnTo>
                    <a:pt x="1552" y="3756"/>
                  </a:lnTo>
                  <a:lnTo>
                    <a:pt x="1552" y="3756"/>
                  </a:lnTo>
                  <a:lnTo>
                    <a:pt x="1552" y="3756"/>
                  </a:lnTo>
                  <a:lnTo>
                    <a:pt x="1548" y="3756"/>
                  </a:lnTo>
                  <a:lnTo>
                    <a:pt x="1548" y="3756"/>
                  </a:lnTo>
                  <a:lnTo>
                    <a:pt x="1548" y="3758"/>
                  </a:lnTo>
                  <a:lnTo>
                    <a:pt x="1548" y="3756"/>
                  </a:lnTo>
                  <a:lnTo>
                    <a:pt x="1548" y="3756"/>
                  </a:lnTo>
                  <a:lnTo>
                    <a:pt x="1542" y="3756"/>
                  </a:lnTo>
                  <a:lnTo>
                    <a:pt x="1542" y="3756"/>
                  </a:lnTo>
                  <a:lnTo>
                    <a:pt x="1542" y="3756"/>
                  </a:lnTo>
                  <a:lnTo>
                    <a:pt x="1538" y="3756"/>
                  </a:lnTo>
                  <a:lnTo>
                    <a:pt x="1538" y="3756"/>
                  </a:lnTo>
                  <a:lnTo>
                    <a:pt x="1536" y="3756"/>
                  </a:lnTo>
                  <a:lnTo>
                    <a:pt x="1536" y="3756"/>
                  </a:lnTo>
                  <a:lnTo>
                    <a:pt x="1534" y="3756"/>
                  </a:lnTo>
                  <a:lnTo>
                    <a:pt x="1532" y="3756"/>
                  </a:lnTo>
                  <a:lnTo>
                    <a:pt x="1530" y="3756"/>
                  </a:lnTo>
                  <a:lnTo>
                    <a:pt x="1530" y="3756"/>
                  </a:lnTo>
                  <a:lnTo>
                    <a:pt x="1528" y="3756"/>
                  </a:lnTo>
                  <a:lnTo>
                    <a:pt x="1528" y="3756"/>
                  </a:lnTo>
                  <a:lnTo>
                    <a:pt x="1524" y="3754"/>
                  </a:lnTo>
                  <a:lnTo>
                    <a:pt x="1524" y="3754"/>
                  </a:lnTo>
                  <a:lnTo>
                    <a:pt x="1520" y="3754"/>
                  </a:lnTo>
                  <a:lnTo>
                    <a:pt x="1520" y="3754"/>
                  </a:lnTo>
                  <a:lnTo>
                    <a:pt x="1518" y="3754"/>
                  </a:lnTo>
                  <a:lnTo>
                    <a:pt x="1518" y="3754"/>
                  </a:lnTo>
                  <a:lnTo>
                    <a:pt x="1512" y="3756"/>
                  </a:lnTo>
                  <a:lnTo>
                    <a:pt x="1512" y="3756"/>
                  </a:lnTo>
                  <a:lnTo>
                    <a:pt x="1508" y="3756"/>
                  </a:lnTo>
                  <a:lnTo>
                    <a:pt x="1508" y="3756"/>
                  </a:lnTo>
                  <a:lnTo>
                    <a:pt x="1506" y="3756"/>
                  </a:lnTo>
                  <a:lnTo>
                    <a:pt x="1506" y="3756"/>
                  </a:lnTo>
                  <a:lnTo>
                    <a:pt x="1502" y="3758"/>
                  </a:lnTo>
                  <a:lnTo>
                    <a:pt x="1502" y="3758"/>
                  </a:lnTo>
                  <a:lnTo>
                    <a:pt x="1502" y="3758"/>
                  </a:lnTo>
                  <a:lnTo>
                    <a:pt x="1502" y="3758"/>
                  </a:lnTo>
                  <a:lnTo>
                    <a:pt x="1496" y="3756"/>
                  </a:lnTo>
                  <a:lnTo>
                    <a:pt x="1496" y="3756"/>
                  </a:lnTo>
                  <a:lnTo>
                    <a:pt x="1492" y="3756"/>
                  </a:lnTo>
                  <a:lnTo>
                    <a:pt x="1492" y="3756"/>
                  </a:lnTo>
                  <a:lnTo>
                    <a:pt x="1486" y="3756"/>
                  </a:lnTo>
                  <a:lnTo>
                    <a:pt x="1486" y="3756"/>
                  </a:lnTo>
                  <a:lnTo>
                    <a:pt x="1484" y="3758"/>
                  </a:lnTo>
                  <a:lnTo>
                    <a:pt x="1484" y="3758"/>
                  </a:lnTo>
                  <a:lnTo>
                    <a:pt x="1484" y="3756"/>
                  </a:lnTo>
                  <a:lnTo>
                    <a:pt x="1484" y="3756"/>
                  </a:lnTo>
                  <a:lnTo>
                    <a:pt x="1478" y="3756"/>
                  </a:lnTo>
                  <a:lnTo>
                    <a:pt x="1478" y="3756"/>
                  </a:lnTo>
                  <a:lnTo>
                    <a:pt x="1478" y="3756"/>
                  </a:lnTo>
                  <a:lnTo>
                    <a:pt x="1478" y="3756"/>
                  </a:lnTo>
                  <a:lnTo>
                    <a:pt x="1476" y="3756"/>
                  </a:lnTo>
                  <a:lnTo>
                    <a:pt x="1476" y="3756"/>
                  </a:lnTo>
                  <a:lnTo>
                    <a:pt x="1474" y="3756"/>
                  </a:lnTo>
                  <a:lnTo>
                    <a:pt x="1474" y="3756"/>
                  </a:lnTo>
                  <a:lnTo>
                    <a:pt x="1470" y="3758"/>
                  </a:lnTo>
                  <a:lnTo>
                    <a:pt x="1470" y="3758"/>
                  </a:lnTo>
                  <a:lnTo>
                    <a:pt x="1468" y="3758"/>
                  </a:lnTo>
                  <a:lnTo>
                    <a:pt x="1468" y="3758"/>
                  </a:lnTo>
                  <a:lnTo>
                    <a:pt x="1466" y="3758"/>
                  </a:lnTo>
                  <a:lnTo>
                    <a:pt x="1466" y="3758"/>
                  </a:lnTo>
                  <a:lnTo>
                    <a:pt x="1462" y="3756"/>
                  </a:lnTo>
                  <a:lnTo>
                    <a:pt x="1462" y="3756"/>
                  </a:lnTo>
                  <a:lnTo>
                    <a:pt x="1458" y="3756"/>
                  </a:lnTo>
                  <a:lnTo>
                    <a:pt x="1458" y="3756"/>
                  </a:lnTo>
                  <a:lnTo>
                    <a:pt x="1456" y="3756"/>
                  </a:lnTo>
                  <a:lnTo>
                    <a:pt x="1456" y="3756"/>
                  </a:lnTo>
                  <a:lnTo>
                    <a:pt x="1454" y="3756"/>
                  </a:lnTo>
                  <a:lnTo>
                    <a:pt x="1454" y="3756"/>
                  </a:lnTo>
                  <a:lnTo>
                    <a:pt x="1450" y="3756"/>
                  </a:lnTo>
                  <a:lnTo>
                    <a:pt x="1450" y="3756"/>
                  </a:lnTo>
                  <a:lnTo>
                    <a:pt x="1446" y="3756"/>
                  </a:lnTo>
                  <a:lnTo>
                    <a:pt x="1446" y="3756"/>
                  </a:lnTo>
                  <a:lnTo>
                    <a:pt x="1444" y="3756"/>
                  </a:lnTo>
                  <a:lnTo>
                    <a:pt x="1444" y="3756"/>
                  </a:lnTo>
                  <a:lnTo>
                    <a:pt x="1440" y="3758"/>
                  </a:lnTo>
                  <a:lnTo>
                    <a:pt x="1440" y="3758"/>
                  </a:lnTo>
                  <a:lnTo>
                    <a:pt x="1438" y="3758"/>
                  </a:lnTo>
                  <a:lnTo>
                    <a:pt x="1438" y="3758"/>
                  </a:lnTo>
                  <a:lnTo>
                    <a:pt x="1436" y="3758"/>
                  </a:lnTo>
                  <a:lnTo>
                    <a:pt x="1436" y="3758"/>
                  </a:lnTo>
                  <a:lnTo>
                    <a:pt x="1432" y="3758"/>
                  </a:lnTo>
                  <a:lnTo>
                    <a:pt x="1432" y="3758"/>
                  </a:lnTo>
                  <a:lnTo>
                    <a:pt x="1428" y="3758"/>
                  </a:lnTo>
                  <a:lnTo>
                    <a:pt x="1428" y="3758"/>
                  </a:lnTo>
                  <a:lnTo>
                    <a:pt x="1428" y="3758"/>
                  </a:lnTo>
                  <a:lnTo>
                    <a:pt x="1424" y="3756"/>
                  </a:lnTo>
                  <a:lnTo>
                    <a:pt x="1424" y="3756"/>
                  </a:lnTo>
                  <a:lnTo>
                    <a:pt x="1422" y="3756"/>
                  </a:lnTo>
                  <a:lnTo>
                    <a:pt x="1422" y="3756"/>
                  </a:lnTo>
                  <a:lnTo>
                    <a:pt x="1420" y="3756"/>
                  </a:lnTo>
                  <a:lnTo>
                    <a:pt x="1418" y="3756"/>
                  </a:lnTo>
                  <a:lnTo>
                    <a:pt x="1418" y="3756"/>
                  </a:lnTo>
                  <a:lnTo>
                    <a:pt x="1418" y="3754"/>
                  </a:lnTo>
                  <a:lnTo>
                    <a:pt x="1418" y="3754"/>
                  </a:lnTo>
                  <a:lnTo>
                    <a:pt x="1416" y="3752"/>
                  </a:lnTo>
                  <a:lnTo>
                    <a:pt x="1416" y="3752"/>
                  </a:lnTo>
                  <a:lnTo>
                    <a:pt x="1416" y="3748"/>
                  </a:lnTo>
                  <a:lnTo>
                    <a:pt x="1416" y="3748"/>
                  </a:lnTo>
                  <a:lnTo>
                    <a:pt x="1418" y="3746"/>
                  </a:lnTo>
                  <a:lnTo>
                    <a:pt x="1418" y="3746"/>
                  </a:lnTo>
                  <a:lnTo>
                    <a:pt x="1418" y="3742"/>
                  </a:lnTo>
                  <a:lnTo>
                    <a:pt x="1418" y="3742"/>
                  </a:lnTo>
                  <a:lnTo>
                    <a:pt x="1420" y="3740"/>
                  </a:lnTo>
                  <a:lnTo>
                    <a:pt x="1420" y="3740"/>
                  </a:lnTo>
                  <a:lnTo>
                    <a:pt x="1422" y="3736"/>
                  </a:lnTo>
                  <a:lnTo>
                    <a:pt x="1422" y="3736"/>
                  </a:lnTo>
                  <a:lnTo>
                    <a:pt x="1422" y="3732"/>
                  </a:lnTo>
                  <a:lnTo>
                    <a:pt x="1422" y="3732"/>
                  </a:lnTo>
                  <a:lnTo>
                    <a:pt x="1422" y="3730"/>
                  </a:lnTo>
                  <a:lnTo>
                    <a:pt x="1422" y="3730"/>
                  </a:lnTo>
                  <a:lnTo>
                    <a:pt x="1422" y="3728"/>
                  </a:lnTo>
                  <a:lnTo>
                    <a:pt x="1422" y="3728"/>
                  </a:lnTo>
                  <a:lnTo>
                    <a:pt x="1424" y="3724"/>
                  </a:lnTo>
                  <a:lnTo>
                    <a:pt x="1424" y="3724"/>
                  </a:lnTo>
                  <a:lnTo>
                    <a:pt x="1424" y="3724"/>
                  </a:lnTo>
                  <a:lnTo>
                    <a:pt x="1424" y="3718"/>
                  </a:lnTo>
                  <a:lnTo>
                    <a:pt x="1424" y="3718"/>
                  </a:lnTo>
                  <a:lnTo>
                    <a:pt x="1422" y="3712"/>
                  </a:lnTo>
                  <a:lnTo>
                    <a:pt x="1422" y="3712"/>
                  </a:lnTo>
                  <a:lnTo>
                    <a:pt x="1420" y="3710"/>
                  </a:lnTo>
                  <a:lnTo>
                    <a:pt x="1420" y="3710"/>
                  </a:lnTo>
                  <a:lnTo>
                    <a:pt x="1422" y="3710"/>
                  </a:lnTo>
                  <a:lnTo>
                    <a:pt x="1422" y="3710"/>
                  </a:lnTo>
                  <a:lnTo>
                    <a:pt x="1422" y="3706"/>
                  </a:lnTo>
                  <a:lnTo>
                    <a:pt x="1422" y="3706"/>
                  </a:lnTo>
                  <a:lnTo>
                    <a:pt x="1420" y="3702"/>
                  </a:lnTo>
                  <a:lnTo>
                    <a:pt x="1420" y="3702"/>
                  </a:lnTo>
                  <a:lnTo>
                    <a:pt x="1420" y="3700"/>
                  </a:lnTo>
                  <a:lnTo>
                    <a:pt x="1420" y="3700"/>
                  </a:lnTo>
                  <a:lnTo>
                    <a:pt x="1420" y="3698"/>
                  </a:lnTo>
                  <a:lnTo>
                    <a:pt x="1420" y="3698"/>
                  </a:lnTo>
                  <a:lnTo>
                    <a:pt x="1422" y="3694"/>
                  </a:lnTo>
                  <a:lnTo>
                    <a:pt x="1422" y="3694"/>
                  </a:lnTo>
                  <a:lnTo>
                    <a:pt x="1422" y="3692"/>
                  </a:lnTo>
                  <a:lnTo>
                    <a:pt x="1422" y="3692"/>
                  </a:lnTo>
                  <a:lnTo>
                    <a:pt x="1422" y="3690"/>
                  </a:lnTo>
                  <a:lnTo>
                    <a:pt x="1422" y="3690"/>
                  </a:lnTo>
                  <a:lnTo>
                    <a:pt x="1422" y="3686"/>
                  </a:lnTo>
                  <a:lnTo>
                    <a:pt x="1422" y="3686"/>
                  </a:lnTo>
                  <a:lnTo>
                    <a:pt x="1424" y="3684"/>
                  </a:lnTo>
                  <a:lnTo>
                    <a:pt x="1424" y="3684"/>
                  </a:lnTo>
                  <a:lnTo>
                    <a:pt x="1424" y="3680"/>
                  </a:lnTo>
                  <a:lnTo>
                    <a:pt x="1424" y="3680"/>
                  </a:lnTo>
                  <a:lnTo>
                    <a:pt x="1424" y="3678"/>
                  </a:lnTo>
                  <a:lnTo>
                    <a:pt x="1424" y="3678"/>
                  </a:lnTo>
                  <a:lnTo>
                    <a:pt x="1426" y="3674"/>
                  </a:lnTo>
                  <a:lnTo>
                    <a:pt x="1426" y="3672"/>
                  </a:lnTo>
                  <a:lnTo>
                    <a:pt x="1426" y="3672"/>
                  </a:lnTo>
                  <a:lnTo>
                    <a:pt x="1426" y="3668"/>
                  </a:lnTo>
                  <a:lnTo>
                    <a:pt x="1426" y="3666"/>
                  </a:lnTo>
                  <a:lnTo>
                    <a:pt x="1426" y="3666"/>
                  </a:lnTo>
                  <a:lnTo>
                    <a:pt x="1426" y="3662"/>
                  </a:lnTo>
                  <a:lnTo>
                    <a:pt x="1426" y="3662"/>
                  </a:lnTo>
                  <a:lnTo>
                    <a:pt x="1426" y="3660"/>
                  </a:lnTo>
                  <a:lnTo>
                    <a:pt x="1426" y="3660"/>
                  </a:lnTo>
                  <a:lnTo>
                    <a:pt x="1426" y="3658"/>
                  </a:lnTo>
                  <a:lnTo>
                    <a:pt x="1426" y="3658"/>
                  </a:lnTo>
                  <a:lnTo>
                    <a:pt x="1426" y="3654"/>
                  </a:lnTo>
                  <a:lnTo>
                    <a:pt x="1426" y="3654"/>
                  </a:lnTo>
                  <a:lnTo>
                    <a:pt x="1426" y="3650"/>
                  </a:lnTo>
                  <a:lnTo>
                    <a:pt x="1426" y="3650"/>
                  </a:lnTo>
                  <a:lnTo>
                    <a:pt x="1426" y="3648"/>
                  </a:lnTo>
                  <a:lnTo>
                    <a:pt x="1426" y="3648"/>
                  </a:lnTo>
                  <a:lnTo>
                    <a:pt x="1426" y="3646"/>
                  </a:lnTo>
                  <a:lnTo>
                    <a:pt x="1426" y="3646"/>
                  </a:lnTo>
                  <a:lnTo>
                    <a:pt x="1426" y="3642"/>
                  </a:lnTo>
                  <a:lnTo>
                    <a:pt x="1426" y="3642"/>
                  </a:lnTo>
                  <a:lnTo>
                    <a:pt x="1424" y="3638"/>
                  </a:lnTo>
                  <a:lnTo>
                    <a:pt x="1424" y="3638"/>
                  </a:lnTo>
                  <a:lnTo>
                    <a:pt x="1424" y="3636"/>
                  </a:lnTo>
                  <a:lnTo>
                    <a:pt x="1424" y="3632"/>
                  </a:lnTo>
                  <a:lnTo>
                    <a:pt x="1424" y="3632"/>
                  </a:lnTo>
                  <a:lnTo>
                    <a:pt x="1424" y="3630"/>
                  </a:lnTo>
                  <a:lnTo>
                    <a:pt x="1424" y="3630"/>
                  </a:lnTo>
                  <a:lnTo>
                    <a:pt x="1424" y="3628"/>
                  </a:lnTo>
                  <a:lnTo>
                    <a:pt x="1424" y="3628"/>
                  </a:lnTo>
                  <a:lnTo>
                    <a:pt x="1424" y="3624"/>
                  </a:lnTo>
                  <a:lnTo>
                    <a:pt x="1424" y="3624"/>
                  </a:lnTo>
                  <a:lnTo>
                    <a:pt x="1424" y="3620"/>
                  </a:lnTo>
                  <a:lnTo>
                    <a:pt x="1424" y="3620"/>
                  </a:lnTo>
                  <a:lnTo>
                    <a:pt x="1424" y="3618"/>
                  </a:lnTo>
                  <a:lnTo>
                    <a:pt x="1424" y="3618"/>
                  </a:lnTo>
                  <a:lnTo>
                    <a:pt x="1422" y="3614"/>
                  </a:lnTo>
                  <a:lnTo>
                    <a:pt x="1422" y="3612"/>
                  </a:lnTo>
                  <a:lnTo>
                    <a:pt x="1422" y="3612"/>
                  </a:lnTo>
                  <a:lnTo>
                    <a:pt x="1420" y="3606"/>
                  </a:lnTo>
                  <a:lnTo>
                    <a:pt x="1420" y="3606"/>
                  </a:lnTo>
                  <a:lnTo>
                    <a:pt x="1420" y="3604"/>
                  </a:lnTo>
                  <a:lnTo>
                    <a:pt x="1420" y="3604"/>
                  </a:lnTo>
                  <a:lnTo>
                    <a:pt x="1422" y="3600"/>
                  </a:lnTo>
                  <a:lnTo>
                    <a:pt x="1422" y="3600"/>
                  </a:lnTo>
                  <a:lnTo>
                    <a:pt x="1422" y="3598"/>
                  </a:lnTo>
                  <a:lnTo>
                    <a:pt x="1422" y="3598"/>
                  </a:lnTo>
                  <a:lnTo>
                    <a:pt x="1422" y="3594"/>
                  </a:lnTo>
                  <a:lnTo>
                    <a:pt x="1422" y="3594"/>
                  </a:lnTo>
                  <a:lnTo>
                    <a:pt x="1422" y="3590"/>
                  </a:lnTo>
                  <a:lnTo>
                    <a:pt x="1422" y="3590"/>
                  </a:lnTo>
                  <a:lnTo>
                    <a:pt x="1422" y="3588"/>
                  </a:lnTo>
                  <a:lnTo>
                    <a:pt x="1422" y="3588"/>
                  </a:lnTo>
                  <a:lnTo>
                    <a:pt x="1422" y="3584"/>
                  </a:lnTo>
                  <a:lnTo>
                    <a:pt x="1422" y="3584"/>
                  </a:lnTo>
                  <a:lnTo>
                    <a:pt x="1422" y="3582"/>
                  </a:lnTo>
                  <a:lnTo>
                    <a:pt x="1422" y="3582"/>
                  </a:lnTo>
                  <a:lnTo>
                    <a:pt x="1424" y="3580"/>
                  </a:lnTo>
                  <a:lnTo>
                    <a:pt x="1424" y="3580"/>
                  </a:lnTo>
                  <a:lnTo>
                    <a:pt x="1424" y="3576"/>
                  </a:lnTo>
                  <a:lnTo>
                    <a:pt x="1424" y="3576"/>
                  </a:lnTo>
                  <a:lnTo>
                    <a:pt x="1426" y="3572"/>
                  </a:lnTo>
                  <a:lnTo>
                    <a:pt x="1426" y="3572"/>
                  </a:lnTo>
                  <a:lnTo>
                    <a:pt x="1426" y="3570"/>
                  </a:lnTo>
                  <a:lnTo>
                    <a:pt x="1426" y="3570"/>
                  </a:lnTo>
                  <a:lnTo>
                    <a:pt x="1426" y="3564"/>
                  </a:lnTo>
                  <a:lnTo>
                    <a:pt x="1426" y="3564"/>
                  </a:lnTo>
                  <a:lnTo>
                    <a:pt x="1426" y="3560"/>
                  </a:lnTo>
                  <a:lnTo>
                    <a:pt x="1426" y="3560"/>
                  </a:lnTo>
                  <a:lnTo>
                    <a:pt x="1426" y="3556"/>
                  </a:lnTo>
                  <a:lnTo>
                    <a:pt x="1426" y="3556"/>
                  </a:lnTo>
                  <a:lnTo>
                    <a:pt x="1426" y="3554"/>
                  </a:lnTo>
                  <a:lnTo>
                    <a:pt x="1426" y="3554"/>
                  </a:lnTo>
                  <a:lnTo>
                    <a:pt x="1426" y="3550"/>
                  </a:lnTo>
                  <a:lnTo>
                    <a:pt x="1426" y="3550"/>
                  </a:lnTo>
                  <a:lnTo>
                    <a:pt x="1426" y="3548"/>
                  </a:lnTo>
                  <a:lnTo>
                    <a:pt x="1426" y="3548"/>
                  </a:lnTo>
                  <a:lnTo>
                    <a:pt x="1426" y="3544"/>
                  </a:lnTo>
                  <a:lnTo>
                    <a:pt x="1426" y="3544"/>
                  </a:lnTo>
                  <a:lnTo>
                    <a:pt x="1424" y="3540"/>
                  </a:lnTo>
                  <a:lnTo>
                    <a:pt x="1424" y="3540"/>
                  </a:lnTo>
                  <a:lnTo>
                    <a:pt x="1422" y="3538"/>
                  </a:lnTo>
                  <a:lnTo>
                    <a:pt x="1422" y="3538"/>
                  </a:lnTo>
                  <a:lnTo>
                    <a:pt x="1424" y="3536"/>
                  </a:lnTo>
                  <a:lnTo>
                    <a:pt x="1424" y="3536"/>
                  </a:lnTo>
                  <a:lnTo>
                    <a:pt x="1424" y="3534"/>
                  </a:lnTo>
                  <a:lnTo>
                    <a:pt x="1424" y="3534"/>
                  </a:lnTo>
                  <a:lnTo>
                    <a:pt x="1424" y="3530"/>
                  </a:lnTo>
                  <a:lnTo>
                    <a:pt x="1424" y="3530"/>
                  </a:lnTo>
                  <a:lnTo>
                    <a:pt x="1424" y="3526"/>
                  </a:lnTo>
                  <a:lnTo>
                    <a:pt x="1424" y="3526"/>
                  </a:lnTo>
                  <a:lnTo>
                    <a:pt x="1424" y="3524"/>
                  </a:lnTo>
                  <a:lnTo>
                    <a:pt x="1424" y="3524"/>
                  </a:lnTo>
                  <a:lnTo>
                    <a:pt x="1424" y="3520"/>
                  </a:lnTo>
                  <a:lnTo>
                    <a:pt x="1424" y="3520"/>
                  </a:lnTo>
                  <a:lnTo>
                    <a:pt x="1424" y="3518"/>
                  </a:lnTo>
                  <a:lnTo>
                    <a:pt x="1424" y="3518"/>
                  </a:lnTo>
                  <a:lnTo>
                    <a:pt x="1424" y="3514"/>
                  </a:lnTo>
                  <a:lnTo>
                    <a:pt x="1424" y="3512"/>
                  </a:lnTo>
                  <a:lnTo>
                    <a:pt x="1424" y="3512"/>
                  </a:lnTo>
                  <a:lnTo>
                    <a:pt x="1424" y="3508"/>
                  </a:lnTo>
                  <a:lnTo>
                    <a:pt x="1424" y="3508"/>
                  </a:lnTo>
                  <a:lnTo>
                    <a:pt x="1424" y="3504"/>
                  </a:lnTo>
                  <a:lnTo>
                    <a:pt x="1424" y="3504"/>
                  </a:lnTo>
                  <a:lnTo>
                    <a:pt x="1424" y="3502"/>
                  </a:lnTo>
                  <a:lnTo>
                    <a:pt x="1424" y="3502"/>
                  </a:lnTo>
                  <a:lnTo>
                    <a:pt x="1422" y="3500"/>
                  </a:lnTo>
                  <a:lnTo>
                    <a:pt x="1422" y="3500"/>
                  </a:lnTo>
                  <a:lnTo>
                    <a:pt x="1422" y="3496"/>
                  </a:lnTo>
                  <a:lnTo>
                    <a:pt x="1422" y="3496"/>
                  </a:lnTo>
                  <a:lnTo>
                    <a:pt x="1422" y="3492"/>
                  </a:lnTo>
                  <a:lnTo>
                    <a:pt x="1422" y="3492"/>
                  </a:lnTo>
                  <a:lnTo>
                    <a:pt x="1422" y="3490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422" y="3484"/>
                  </a:lnTo>
                  <a:lnTo>
                    <a:pt x="1422" y="3484"/>
                  </a:lnTo>
                  <a:lnTo>
                    <a:pt x="1422" y="3482"/>
                  </a:lnTo>
                  <a:lnTo>
                    <a:pt x="1422" y="3482"/>
                  </a:lnTo>
                  <a:lnTo>
                    <a:pt x="1424" y="3478"/>
                  </a:lnTo>
                  <a:lnTo>
                    <a:pt x="1424" y="3478"/>
                  </a:lnTo>
                  <a:lnTo>
                    <a:pt x="1424" y="3476"/>
                  </a:lnTo>
                  <a:lnTo>
                    <a:pt x="1424" y="3476"/>
                  </a:lnTo>
                  <a:lnTo>
                    <a:pt x="1424" y="3474"/>
                  </a:lnTo>
                  <a:lnTo>
                    <a:pt x="1424" y="3474"/>
                  </a:lnTo>
                  <a:lnTo>
                    <a:pt x="1426" y="3472"/>
                  </a:lnTo>
                  <a:lnTo>
                    <a:pt x="1426" y="3472"/>
                  </a:lnTo>
                  <a:lnTo>
                    <a:pt x="1428" y="3468"/>
                  </a:lnTo>
                  <a:lnTo>
                    <a:pt x="1428" y="3468"/>
                  </a:lnTo>
                  <a:lnTo>
                    <a:pt x="1428" y="3466"/>
                  </a:lnTo>
                  <a:lnTo>
                    <a:pt x="1426" y="3462"/>
                  </a:lnTo>
                  <a:lnTo>
                    <a:pt x="1426" y="3462"/>
                  </a:lnTo>
                  <a:lnTo>
                    <a:pt x="1424" y="3462"/>
                  </a:lnTo>
                  <a:lnTo>
                    <a:pt x="1424" y="3462"/>
                  </a:lnTo>
                  <a:lnTo>
                    <a:pt x="1424" y="3458"/>
                  </a:lnTo>
                  <a:lnTo>
                    <a:pt x="1424" y="3458"/>
                  </a:lnTo>
                  <a:lnTo>
                    <a:pt x="1424" y="3456"/>
                  </a:lnTo>
                  <a:lnTo>
                    <a:pt x="1424" y="3456"/>
                  </a:lnTo>
                  <a:lnTo>
                    <a:pt x="1426" y="3456"/>
                  </a:lnTo>
                  <a:lnTo>
                    <a:pt x="1426" y="3456"/>
                  </a:lnTo>
                  <a:lnTo>
                    <a:pt x="1426" y="3454"/>
                  </a:lnTo>
                  <a:lnTo>
                    <a:pt x="1426" y="3454"/>
                  </a:lnTo>
                  <a:lnTo>
                    <a:pt x="1426" y="3450"/>
                  </a:lnTo>
                  <a:lnTo>
                    <a:pt x="1426" y="3446"/>
                  </a:lnTo>
                  <a:lnTo>
                    <a:pt x="1426" y="3446"/>
                  </a:lnTo>
                  <a:lnTo>
                    <a:pt x="1426" y="3446"/>
                  </a:lnTo>
                  <a:lnTo>
                    <a:pt x="1426" y="3446"/>
                  </a:lnTo>
                  <a:lnTo>
                    <a:pt x="1426" y="3442"/>
                  </a:lnTo>
                  <a:lnTo>
                    <a:pt x="1426" y="3442"/>
                  </a:lnTo>
                  <a:lnTo>
                    <a:pt x="1424" y="3438"/>
                  </a:lnTo>
                  <a:lnTo>
                    <a:pt x="1424" y="3438"/>
                  </a:lnTo>
                  <a:lnTo>
                    <a:pt x="1424" y="3432"/>
                  </a:lnTo>
                  <a:lnTo>
                    <a:pt x="1424" y="3430"/>
                  </a:lnTo>
                  <a:lnTo>
                    <a:pt x="1424" y="3430"/>
                  </a:lnTo>
                  <a:lnTo>
                    <a:pt x="1424" y="3428"/>
                  </a:lnTo>
                  <a:lnTo>
                    <a:pt x="1424" y="3426"/>
                  </a:lnTo>
                  <a:lnTo>
                    <a:pt x="1424" y="3426"/>
                  </a:lnTo>
                  <a:lnTo>
                    <a:pt x="1422" y="3424"/>
                  </a:lnTo>
                  <a:lnTo>
                    <a:pt x="1422" y="3424"/>
                  </a:lnTo>
                  <a:lnTo>
                    <a:pt x="1424" y="3416"/>
                  </a:lnTo>
                  <a:lnTo>
                    <a:pt x="1424" y="3416"/>
                  </a:lnTo>
                  <a:lnTo>
                    <a:pt x="1424" y="3414"/>
                  </a:lnTo>
                  <a:lnTo>
                    <a:pt x="1424" y="3414"/>
                  </a:lnTo>
                  <a:lnTo>
                    <a:pt x="1424" y="3410"/>
                  </a:lnTo>
                  <a:lnTo>
                    <a:pt x="1424" y="3406"/>
                  </a:lnTo>
                  <a:lnTo>
                    <a:pt x="1424" y="3406"/>
                  </a:lnTo>
                  <a:lnTo>
                    <a:pt x="1424" y="3404"/>
                  </a:lnTo>
                  <a:lnTo>
                    <a:pt x="1424" y="3404"/>
                  </a:lnTo>
                  <a:lnTo>
                    <a:pt x="1424" y="3402"/>
                  </a:lnTo>
                  <a:lnTo>
                    <a:pt x="1424" y="3402"/>
                  </a:lnTo>
                  <a:lnTo>
                    <a:pt x="1424" y="3398"/>
                  </a:lnTo>
                  <a:lnTo>
                    <a:pt x="1424" y="3398"/>
                  </a:lnTo>
                  <a:lnTo>
                    <a:pt x="1426" y="3392"/>
                  </a:lnTo>
                  <a:lnTo>
                    <a:pt x="1426" y="3392"/>
                  </a:lnTo>
                  <a:lnTo>
                    <a:pt x="1426" y="3392"/>
                  </a:lnTo>
                  <a:lnTo>
                    <a:pt x="1426" y="3392"/>
                  </a:lnTo>
                  <a:lnTo>
                    <a:pt x="1426" y="3386"/>
                  </a:lnTo>
                  <a:lnTo>
                    <a:pt x="1426" y="3386"/>
                  </a:lnTo>
                  <a:lnTo>
                    <a:pt x="1426" y="3384"/>
                  </a:lnTo>
                  <a:lnTo>
                    <a:pt x="1426" y="3384"/>
                  </a:lnTo>
                  <a:lnTo>
                    <a:pt x="1424" y="3382"/>
                  </a:lnTo>
                  <a:lnTo>
                    <a:pt x="1424" y="3382"/>
                  </a:lnTo>
                  <a:lnTo>
                    <a:pt x="1424" y="3378"/>
                  </a:lnTo>
                  <a:lnTo>
                    <a:pt x="1424" y="3378"/>
                  </a:lnTo>
                  <a:lnTo>
                    <a:pt x="1424" y="3378"/>
                  </a:lnTo>
                  <a:lnTo>
                    <a:pt x="1424" y="3378"/>
                  </a:lnTo>
                  <a:lnTo>
                    <a:pt x="1424" y="3376"/>
                  </a:lnTo>
                  <a:lnTo>
                    <a:pt x="1424" y="3376"/>
                  </a:lnTo>
                  <a:lnTo>
                    <a:pt x="1426" y="3372"/>
                  </a:lnTo>
                  <a:lnTo>
                    <a:pt x="1426" y="3372"/>
                  </a:lnTo>
                  <a:lnTo>
                    <a:pt x="1426" y="3368"/>
                  </a:lnTo>
                  <a:lnTo>
                    <a:pt x="1426" y="3368"/>
                  </a:lnTo>
                  <a:lnTo>
                    <a:pt x="1426" y="3366"/>
                  </a:lnTo>
                  <a:lnTo>
                    <a:pt x="1426" y="3364"/>
                  </a:lnTo>
                  <a:lnTo>
                    <a:pt x="1426" y="3364"/>
                  </a:lnTo>
                  <a:lnTo>
                    <a:pt x="1426" y="3360"/>
                  </a:lnTo>
                  <a:lnTo>
                    <a:pt x="1426" y="3360"/>
                  </a:lnTo>
                  <a:lnTo>
                    <a:pt x="1426" y="3356"/>
                  </a:lnTo>
                  <a:lnTo>
                    <a:pt x="1426" y="3356"/>
                  </a:lnTo>
                  <a:lnTo>
                    <a:pt x="1424" y="3354"/>
                  </a:lnTo>
                  <a:lnTo>
                    <a:pt x="1424" y="3354"/>
                  </a:lnTo>
                  <a:lnTo>
                    <a:pt x="1424" y="3350"/>
                  </a:lnTo>
                  <a:lnTo>
                    <a:pt x="1424" y="3350"/>
                  </a:lnTo>
                  <a:lnTo>
                    <a:pt x="1424" y="3348"/>
                  </a:lnTo>
                  <a:lnTo>
                    <a:pt x="1424" y="3348"/>
                  </a:lnTo>
                  <a:lnTo>
                    <a:pt x="1426" y="3346"/>
                  </a:lnTo>
                  <a:lnTo>
                    <a:pt x="1426" y="3346"/>
                  </a:lnTo>
                  <a:lnTo>
                    <a:pt x="1426" y="3342"/>
                  </a:lnTo>
                  <a:lnTo>
                    <a:pt x="1426" y="3342"/>
                  </a:lnTo>
                  <a:lnTo>
                    <a:pt x="1426" y="3340"/>
                  </a:lnTo>
                  <a:lnTo>
                    <a:pt x="1426" y="3340"/>
                  </a:lnTo>
                  <a:lnTo>
                    <a:pt x="1426" y="3336"/>
                  </a:lnTo>
                  <a:lnTo>
                    <a:pt x="1426" y="3336"/>
                  </a:lnTo>
                  <a:lnTo>
                    <a:pt x="1428" y="3334"/>
                  </a:lnTo>
                  <a:lnTo>
                    <a:pt x="1428" y="3334"/>
                  </a:lnTo>
                  <a:lnTo>
                    <a:pt x="1430" y="3330"/>
                  </a:lnTo>
                  <a:lnTo>
                    <a:pt x="1430" y="3330"/>
                  </a:lnTo>
                  <a:lnTo>
                    <a:pt x="1428" y="3326"/>
                  </a:lnTo>
                  <a:lnTo>
                    <a:pt x="1428" y="3326"/>
                  </a:lnTo>
                  <a:lnTo>
                    <a:pt x="1428" y="3324"/>
                  </a:lnTo>
                  <a:lnTo>
                    <a:pt x="1428" y="3324"/>
                  </a:lnTo>
                  <a:lnTo>
                    <a:pt x="1428" y="3320"/>
                  </a:lnTo>
                  <a:lnTo>
                    <a:pt x="1428" y="3320"/>
                  </a:lnTo>
                  <a:lnTo>
                    <a:pt x="1428" y="3316"/>
                  </a:lnTo>
                  <a:lnTo>
                    <a:pt x="1428" y="3316"/>
                  </a:lnTo>
                  <a:lnTo>
                    <a:pt x="1428" y="3316"/>
                  </a:lnTo>
                  <a:lnTo>
                    <a:pt x="1430" y="3310"/>
                  </a:lnTo>
                  <a:lnTo>
                    <a:pt x="1430" y="3310"/>
                  </a:lnTo>
                  <a:lnTo>
                    <a:pt x="1430" y="3310"/>
                  </a:lnTo>
                  <a:lnTo>
                    <a:pt x="1430" y="3310"/>
                  </a:lnTo>
                  <a:lnTo>
                    <a:pt x="1430" y="3306"/>
                  </a:lnTo>
                  <a:lnTo>
                    <a:pt x="1430" y="3302"/>
                  </a:lnTo>
                  <a:lnTo>
                    <a:pt x="1430" y="3302"/>
                  </a:lnTo>
                  <a:lnTo>
                    <a:pt x="1428" y="3300"/>
                  </a:lnTo>
                  <a:lnTo>
                    <a:pt x="1428" y="3300"/>
                  </a:lnTo>
                  <a:lnTo>
                    <a:pt x="1426" y="3298"/>
                  </a:lnTo>
                  <a:lnTo>
                    <a:pt x="1426" y="3298"/>
                  </a:lnTo>
                  <a:lnTo>
                    <a:pt x="1426" y="3298"/>
                  </a:lnTo>
                  <a:lnTo>
                    <a:pt x="1424" y="3294"/>
                  </a:lnTo>
                  <a:lnTo>
                    <a:pt x="1424" y="3294"/>
                  </a:lnTo>
                  <a:lnTo>
                    <a:pt x="1424" y="3288"/>
                  </a:lnTo>
                  <a:lnTo>
                    <a:pt x="1424" y="3288"/>
                  </a:lnTo>
                  <a:lnTo>
                    <a:pt x="1424" y="3286"/>
                  </a:lnTo>
                  <a:lnTo>
                    <a:pt x="1424" y="3286"/>
                  </a:lnTo>
                  <a:lnTo>
                    <a:pt x="1426" y="3282"/>
                  </a:lnTo>
                  <a:lnTo>
                    <a:pt x="1426" y="3282"/>
                  </a:lnTo>
                  <a:lnTo>
                    <a:pt x="1426" y="3276"/>
                  </a:lnTo>
                  <a:lnTo>
                    <a:pt x="1426" y="3276"/>
                  </a:lnTo>
                  <a:lnTo>
                    <a:pt x="1426" y="3274"/>
                  </a:lnTo>
                  <a:lnTo>
                    <a:pt x="1426" y="3274"/>
                  </a:lnTo>
                  <a:lnTo>
                    <a:pt x="1428" y="3272"/>
                  </a:lnTo>
                  <a:lnTo>
                    <a:pt x="1428" y="3272"/>
                  </a:lnTo>
                  <a:lnTo>
                    <a:pt x="1428" y="3268"/>
                  </a:lnTo>
                  <a:lnTo>
                    <a:pt x="1428" y="3264"/>
                  </a:lnTo>
                  <a:lnTo>
                    <a:pt x="1428" y="3264"/>
                  </a:lnTo>
                  <a:lnTo>
                    <a:pt x="1426" y="3260"/>
                  </a:lnTo>
                  <a:lnTo>
                    <a:pt x="1426" y="3260"/>
                  </a:lnTo>
                  <a:lnTo>
                    <a:pt x="1426" y="3260"/>
                  </a:lnTo>
                  <a:lnTo>
                    <a:pt x="1426" y="3260"/>
                  </a:lnTo>
                  <a:lnTo>
                    <a:pt x="1424" y="3256"/>
                  </a:lnTo>
                  <a:lnTo>
                    <a:pt x="1424" y="3256"/>
                  </a:lnTo>
                  <a:lnTo>
                    <a:pt x="1422" y="3256"/>
                  </a:lnTo>
                  <a:lnTo>
                    <a:pt x="1422" y="3256"/>
                  </a:lnTo>
                  <a:lnTo>
                    <a:pt x="1422" y="3254"/>
                  </a:lnTo>
                  <a:lnTo>
                    <a:pt x="1422" y="3254"/>
                  </a:lnTo>
                  <a:lnTo>
                    <a:pt x="1424" y="3250"/>
                  </a:lnTo>
                  <a:lnTo>
                    <a:pt x="1424" y="3250"/>
                  </a:lnTo>
                  <a:lnTo>
                    <a:pt x="1424" y="3244"/>
                  </a:lnTo>
                  <a:lnTo>
                    <a:pt x="1424" y="3244"/>
                  </a:lnTo>
                  <a:lnTo>
                    <a:pt x="1424" y="3240"/>
                  </a:lnTo>
                  <a:lnTo>
                    <a:pt x="1424" y="3240"/>
                  </a:lnTo>
                  <a:lnTo>
                    <a:pt x="1424" y="3238"/>
                  </a:lnTo>
                  <a:lnTo>
                    <a:pt x="1424" y="3238"/>
                  </a:lnTo>
                  <a:lnTo>
                    <a:pt x="1424" y="3236"/>
                  </a:lnTo>
                  <a:lnTo>
                    <a:pt x="1424" y="3236"/>
                  </a:lnTo>
                  <a:lnTo>
                    <a:pt x="1424" y="3232"/>
                  </a:lnTo>
                  <a:lnTo>
                    <a:pt x="1424" y="3232"/>
                  </a:lnTo>
                  <a:lnTo>
                    <a:pt x="1426" y="3230"/>
                  </a:lnTo>
                  <a:lnTo>
                    <a:pt x="1426" y="3230"/>
                  </a:lnTo>
                  <a:lnTo>
                    <a:pt x="1426" y="3226"/>
                  </a:lnTo>
                  <a:lnTo>
                    <a:pt x="1426" y="3226"/>
                  </a:lnTo>
                  <a:lnTo>
                    <a:pt x="1426" y="3222"/>
                  </a:lnTo>
                  <a:lnTo>
                    <a:pt x="1426" y="3222"/>
                  </a:lnTo>
                  <a:lnTo>
                    <a:pt x="1428" y="3218"/>
                  </a:lnTo>
                  <a:lnTo>
                    <a:pt x="1428" y="3218"/>
                  </a:lnTo>
                  <a:lnTo>
                    <a:pt x="1428" y="3218"/>
                  </a:lnTo>
                  <a:lnTo>
                    <a:pt x="1428" y="3214"/>
                  </a:lnTo>
                  <a:lnTo>
                    <a:pt x="1428" y="3214"/>
                  </a:lnTo>
                  <a:lnTo>
                    <a:pt x="1428" y="3212"/>
                  </a:lnTo>
                  <a:lnTo>
                    <a:pt x="1430" y="3210"/>
                  </a:lnTo>
                  <a:lnTo>
                    <a:pt x="1430" y="3210"/>
                  </a:lnTo>
                  <a:lnTo>
                    <a:pt x="1430" y="3206"/>
                  </a:lnTo>
                  <a:lnTo>
                    <a:pt x="1430" y="3206"/>
                  </a:lnTo>
                  <a:lnTo>
                    <a:pt x="1430" y="3202"/>
                  </a:lnTo>
                  <a:lnTo>
                    <a:pt x="1430" y="3202"/>
                  </a:lnTo>
                  <a:lnTo>
                    <a:pt x="1430" y="3200"/>
                  </a:lnTo>
                  <a:lnTo>
                    <a:pt x="1430" y="3200"/>
                  </a:lnTo>
                  <a:lnTo>
                    <a:pt x="1428" y="3194"/>
                  </a:lnTo>
                  <a:lnTo>
                    <a:pt x="1428" y="3194"/>
                  </a:lnTo>
                  <a:lnTo>
                    <a:pt x="1428" y="3190"/>
                  </a:lnTo>
                  <a:lnTo>
                    <a:pt x="1428" y="3190"/>
                  </a:lnTo>
                  <a:lnTo>
                    <a:pt x="1428" y="3188"/>
                  </a:lnTo>
                  <a:lnTo>
                    <a:pt x="1428" y="3188"/>
                  </a:lnTo>
                  <a:lnTo>
                    <a:pt x="1428" y="3186"/>
                  </a:lnTo>
                  <a:lnTo>
                    <a:pt x="1428" y="3186"/>
                  </a:lnTo>
                  <a:lnTo>
                    <a:pt x="1428" y="3182"/>
                  </a:lnTo>
                  <a:lnTo>
                    <a:pt x="1428" y="3182"/>
                  </a:lnTo>
                  <a:lnTo>
                    <a:pt x="1428" y="3180"/>
                  </a:lnTo>
                  <a:lnTo>
                    <a:pt x="1428" y="3180"/>
                  </a:lnTo>
                  <a:lnTo>
                    <a:pt x="1428" y="3176"/>
                  </a:lnTo>
                  <a:lnTo>
                    <a:pt x="1428" y="3176"/>
                  </a:lnTo>
                  <a:lnTo>
                    <a:pt x="1428" y="3174"/>
                  </a:lnTo>
                  <a:lnTo>
                    <a:pt x="1428" y="3174"/>
                  </a:lnTo>
                  <a:lnTo>
                    <a:pt x="1430" y="3172"/>
                  </a:lnTo>
                  <a:lnTo>
                    <a:pt x="1430" y="3172"/>
                  </a:lnTo>
                  <a:lnTo>
                    <a:pt x="1434" y="3166"/>
                  </a:lnTo>
                  <a:lnTo>
                    <a:pt x="1434" y="3166"/>
                  </a:lnTo>
                  <a:lnTo>
                    <a:pt x="1434" y="3160"/>
                  </a:lnTo>
                  <a:lnTo>
                    <a:pt x="1434" y="3160"/>
                  </a:lnTo>
                  <a:lnTo>
                    <a:pt x="1436" y="3160"/>
                  </a:lnTo>
                  <a:lnTo>
                    <a:pt x="1436" y="3160"/>
                  </a:lnTo>
                  <a:lnTo>
                    <a:pt x="1438" y="3160"/>
                  </a:lnTo>
                  <a:lnTo>
                    <a:pt x="1438" y="3160"/>
                  </a:lnTo>
                  <a:lnTo>
                    <a:pt x="1442" y="3162"/>
                  </a:lnTo>
                  <a:lnTo>
                    <a:pt x="1442" y="3162"/>
                  </a:lnTo>
                  <a:lnTo>
                    <a:pt x="1446" y="3160"/>
                  </a:lnTo>
                  <a:lnTo>
                    <a:pt x="1446" y="3160"/>
                  </a:lnTo>
                  <a:lnTo>
                    <a:pt x="1450" y="3160"/>
                  </a:lnTo>
                  <a:lnTo>
                    <a:pt x="1450" y="3160"/>
                  </a:lnTo>
                  <a:lnTo>
                    <a:pt x="1456" y="3160"/>
                  </a:lnTo>
                  <a:lnTo>
                    <a:pt x="1456" y="3160"/>
                  </a:lnTo>
                  <a:lnTo>
                    <a:pt x="1460" y="3160"/>
                  </a:lnTo>
                  <a:lnTo>
                    <a:pt x="1460" y="3160"/>
                  </a:lnTo>
                  <a:lnTo>
                    <a:pt x="1466" y="3160"/>
                  </a:lnTo>
                  <a:lnTo>
                    <a:pt x="1466" y="3160"/>
                  </a:lnTo>
                  <a:lnTo>
                    <a:pt x="1474" y="3162"/>
                  </a:lnTo>
                  <a:lnTo>
                    <a:pt x="1474" y="3162"/>
                  </a:lnTo>
                  <a:lnTo>
                    <a:pt x="1480" y="3160"/>
                  </a:lnTo>
                  <a:lnTo>
                    <a:pt x="1480" y="3160"/>
                  </a:lnTo>
                  <a:lnTo>
                    <a:pt x="1482" y="3160"/>
                  </a:lnTo>
                  <a:lnTo>
                    <a:pt x="1482" y="3160"/>
                  </a:lnTo>
                  <a:lnTo>
                    <a:pt x="1488" y="3160"/>
                  </a:lnTo>
                  <a:lnTo>
                    <a:pt x="1488" y="3160"/>
                  </a:lnTo>
                  <a:lnTo>
                    <a:pt x="1488" y="3160"/>
                  </a:lnTo>
                  <a:lnTo>
                    <a:pt x="1492" y="3158"/>
                  </a:lnTo>
                  <a:lnTo>
                    <a:pt x="1492" y="3158"/>
                  </a:lnTo>
                  <a:lnTo>
                    <a:pt x="1494" y="3160"/>
                  </a:lnTo>
                  <a:lnTo>
                    <a:pt x="1494" y="3160"/>
                  </a:lnTo>
                  <a:lnTo>
                    <a:pt x="1496" y="3160"/>
                  </a:lnTo>
                  <a:lnTo>
                    <a:pt x="1496" y="3160"/>
                  </a:lnTo>
                  <a:lnTo>
                    <a:pt x="1496" y="3160"/>
                  </a:lnTo>
                  <a:lnTo>
                    <a:pt x="1500" y="3158"/>
                  </a:lnTo>
                  <a:lnTo>
                    <a:pt x="1500" y="3158"/>
                  </a:lnTo>
                  <a:lnTo>
                    <a:pt x="1502" y="3158"/>
                  </a:lnTo>
                  <a:lnTo>
                    <a:pt x="1502" y="3158"/>
                  </a:lnTo>
                  <a:lnTo>
                    <a:pt x="1502" y="3158"/>
                  </a:lnTo>
                  <a:lnTo>
                    <a:pt x="1502" y="3158"/>
                  </a:lnTo>
                  <a:lnTo>
                    <a:pt x="1504" y="3158"/>
                  </a:lnTo>
                  <a:lnTo>
                    <a:pt x="1504" y="3158"/>
                  </a:lnTo>
                  <a:lnTo>
                    <a:pt x="1508" y="3160"/>
                  </a:lnTo>
                  <a:lnTo>
                    <a:pt x="1508" y="3160"/>
                  </a:lnTo>
                  <a:lnTo>
                    <a:pt x="1512" y="3160"/>
                  </a:lnTo>
                  <a:lnTo>
                    <a:pt x="1512" y="3160"/>
                  </a:lnTo>
                  <a:lnTo>
                    <a:pt x="1514" y="3160"/>
                  </a:lnTo>
                  <a:lnTo>
                    <a:pt x="1514" y="3160"/>
                  </a:lnTo>
                  <a:lnTo>
                    <a:pt x="1514" y="3160"/>
                  </a:lnTo>
                  <a:lnTo>
                    <a:pt x="1518" y="3160"/>
                  </a:lnTo>
                  <a:lnTo>
                    <a:pt x="1520" y="3160"/>
                  </a:lnTo>
                  <a:lnTo>
                    <a:pt x="1520" y="3160"/>
                  </a:lnTo>
                  <a:lnTo>
                    <a:pt x="1524" y="3160"/>
                  </a:lnTo>
                  <a:lnTo>
                    <a:pt x="1524" y="3160"/>
                  </a:lnTo>
                  <a:lnTo>
                    <a:pt x="1526" y="3160"/>
                  </a:lnTo>
                  <a:lnTo>
                    <a:pt x="1526" y="3160"/>
                  </a:lnTo>
                  <a:lnTo>
                    <a:pt x="1530" y="3160"/>
                  </a:lnTo>
                  <a:lnTo>
                    <a:pt x="1530" y="3160"/>
                  </a:lnTo>
                  <a:lnTo>
                    <a:pt x="1530" y="3160"/>
                  </a:lnTo>
                  <a:lnTo>
                    <a:pt x="1532" y="3160"/>
                  </a:lnTo>
                  <a:lnTo>
                    <a:pt x="1532" y="3160"/>
                  </a:lnTo>
                  <a:lnTo>
                    <a:pt x="1536" y="3160"/>
                  </a:lnTo>
                  <a:lnTo>
                    <a:pt x="1536" y="3160"/>
                  </a:lnTo>
                  <a:lnTo>
                    <a:pt x="1536" y="3160"/>
                  </a:lnTo>
                  <a:lnTo>
                    <a:pt x="1540" y="3160"/>
                  </a:lnTo>
                  <a:lnTo>
                    <a:pt x="1540" y="3160"/>
                  </a:lnTo>
                  <a:lnTo>
                    <a:pt x="1542" y="3158"/>
                  </a:lnTo>
                  <a:lnTo>
                    <a:pt x="1542" y="3158"/>
                  </a:lnTo>
                  <a:lnTo>
                    <a:pt x="1544" y="3158"/>
                  </a:lnTo>
                  <a:lnTo>
                    <a:pt x="1544" y="3158"/>
                  </a:lnTo>
                  <a:lnTo>
                    <a:pt x="1546" y="3158"/>
                  </a:lnTo>
                  <a:lnTo>
                    <a:pt x="1546" y="3158"/>
                  </a:lnTo>
                  <a:lnTo>
                    <a:pt x="1548" y="3158"/>
                  </a:lnTo>
                  <a:lnTo>
                    <a:pt x="1550" y="3158"/>
                  </a:lnTo>
                  <a:lnTo>
                    <a:pt x="1550" y="3158"/>
                  </a:lnTo>
                  <a:lnTo>
                    <a:pt x="1552" y="3158"/>
                  </a:lnTo>
                  <a:lnTo>
                    <a:pt x="1552" y="3158"/>
                  </a:lnTo>
                  <a:lnTo>
                    <a:pt x="1554" y="3160"/>
                  </a:lnTo>
                  <a:lnTo>
                    <a:pt x="1554" y="3160"/>
                  </a:lnTo>
                  <a:lnTo>
                    <a:pt x="1558" y="3160"/>
                  </a:lnTo>
                  <a:lnTo>
                    <a:pt x="1558" y="3160"/>
                  </a:lnTo>
                  <a:lnTo>
                    <a:pt x="1562" y="3162"/>
                  </a:lnTo>
                  <a:lnTo>
                    <a:pt x="1562" y="3162"/>
                  </a:lnTo>
                  <a:lnTo>
                    <a:pt x="1564" y="3160"/>
                  </a:lnTo>
                  <a:lnTo>
                    <a:pt x="1564" y="3162"/>
                  </a:lnTo>
                  <a:lnTo>
                    <a:pt x="1564" y="3162"/>
                  </a:lnTo>
                  <a:lnTo>
                    <a:pt x="1568" y="3160"/>
                  </a:lnTo>
                  <a:lnTo>
                    <a:pt x="1568" y="3160"/>
                  </a:lnTo>
                  <a:lnTo>
                    <a:pt x="1570" y="3160"/>
                  </a:lnTo>
                  <a:lnTo>
                    <a:pt x="1570" y="3160"/>
                  </a:lnTo>
                  <a:lnTo>
                    <a:pt x="1570" y="3160"/>
                  </a:lnTo>
                  <a:lnTo>
                    <a:pt x="1570" y="3160"/>
                  </a:lnTo>
                  <a:lnTo>
                    <a:pt x="1572" y="3160"/>
                  </a:lnTo>
                  <a:lnTo>
                    <a:pt x="1572" y="3160"/>
                  </a:lnTo>
                  <a:lnTo>
                    <a:pt x="1576" y="3160"/>
                  </a:lnTo>
                  <a:lnTo>
                    <a:pt x="1576" y="3160"/>
                  </a:lnTo>
                  <a:lnTo>
                    <a:pt x="1578" y="3162"/>
                  </a:lnTo>
                  <a:lnTo>
                    <a:pt x="1578" y="3162"/>
                  </a:lnTo>
                  <a:lnTo>
                    <a:pt x="1582" y="3162"/>
                  </a:lnTo>
                  <a:lnTo>
                    <a:pt x="1586" y="3162"/>
                  </a:lnTo>
                  <a:lnTo>
                    <a:pt x="1586" y="3162"/>
                  </a:lnTo>
                  <a:lnTo>
                    <a:pt x="1590" y="3160"/>
                  </a:lnTo>
                  <a:lnTo>
                    <a:pt x="1590" y="3160"/>
                  </a:lnTo>
                  <a:lnTo>
                    <a:pt x="1594" y="3162"/>
                  </a:lnTo>
                  <a:lnTo>
                    <a:pt x="1594" y="3162"/>
                  </a:lnTo>
                  <a:lnTo>
                    <a:pt x="1596" y="3162"/>
                  </a:lnTo>
                  <a:lnTo>
                    <a:pt x="1596" y="3162"/>
                  </a:lnTo>
                  <a:lnTo>
                    <a:pt x="1600" y="3162"/>
                  </a:lnTo>
                  <a:lnTo>
                    <a:pt x="1600" y="3162"/>
                  </a:lnTo>
                  <a:lnTo>
                    <a:pt x="1604" y="3160"/>
                  </a:lnTo>
                  <a:lnTo>
                    <a:pt x="1604" y="3160"/>
                  </a:lnTo>
                  <a:lnTo>
                    <a:pt x="1606" y="3160"/>
                  </a:lnTo>
                  <a:lnTo>
                    <a:pt x="1612" y="3160"/>
                  </a:lnTo>
                  <a:lnTo>
                    <a:pt x="1612" y="3160"/>
                  </a:lnTo>
                  <a:lnTo>
                    <a:pt x="1614" y="3160"/>
                  </a:lnTo>
                  <a:lnTo>
                    <a:pt x="1614" y="3160"/>
                  </a:lnTo>
                  <a:lnTo>
                    <a:pt x="1618" y="3160"/>
                  </a:lnTo>
                  <a:lnTo>
                    <a:pt x="1618" y="3160"/>
                  </a:lnTo>
                  <a:lnTo>
                    <a:pt x="1624" y="3160"/>
                  </a:lnTo>
                  <a:lnTo>
                    <a:pt x="1624" y="3160"/>
                  </a:lnTo>
                  <a:lnTo>
                    <a:pt x="1626" y="3160"/>
                  </a:lnTo>
                  <a:lnTo>
                    <a:pt x="1626" y="3160"/>
                  </a:lnTo>
                  <a:lnTo>
                    <a:pt x="1626" y="3160"/>
                  </a:lnTo>
                  <a:lnTo>
                    <a:pt x="1632" y="3160"/>
                  </a:lnTo>
                  <a:lnTo>
                    <a:pt x="1632" y="3160"/>
                  </a:lnTo>
                  <a:lnTo>
                    <a:pt x="1636" y="3160"/>
                  </a:lnTo>
                  <a:lnTo>
                    <a:pt x="1638" y="3160"/>
                  </a:lnTo>
                  <a:lnTo>
                    <a:pt x="1638" y="3160"/>
                  </a:lnTo>
                  <a:lnTo>
                    <a:pt x="1640" y="3160"/>
                  </a:lnTo>
                  <a:lnTo>
                    <a:pt x="1640" y="3160"/>
                  </a:lnTo>
                  <a:lnTo>
                    <a:pt x="1646" y="3160"/>
                  </a:lnTo>
                  <a:lnTo>
                    <a:pt x="1646" y="3160"/>
                  </a:lnTo>
                  <a:lnTo>
                    <a:pt x="1652" y="3162"/>
                  </a:lnTo>
                  <a:lnTo>
                    <a:pt x="1652" y="3162"/>
                  </a:lnTo>
                  <a:lnTo>
                    <a:pt x="1654" y="3164"/>
                  </a:lnTo>
                  <a:lnTo>
                    <a:pt x="1658" y="3164"/>
                  </a:lnTo>
                  <a:lnTo>
                    <a:pt x="1658" y="3164"/>
                  </a:lnTo>
                  <a:lnTo>
                    <a:pt x="1660" y="3164"/>
                  </a:lnTo>
                  <a:lnTo>
                    <a:pt x="1660" y="3164"/>
                  </a:lnTo>
                  <a:lnTo>
                    <a:pt x="1664" y="3164"/>
                  </a:lnTo>
                  <a:lnTo>
                    <a:pt x="1664" y="3164"/>
                  </a:lnTo>
                  <a:lnTo>
                    <a:pt x="1668" y="3162"/>
                  </a:lnTo>
                  <a:lnTo>
                    <a:pt x="1668" y="3162"/>
                  </a:lnTo>
                  <a:lnTo>
                    <a:pt x="1670" y="3162"/>
                  </a:lnTo>
                  <a:lnTo>
                    <a:pt x="1670" y="3162"/>
                  </a:lnTo>
                  <a:lnTo>
                    <a:pt x="1672" y="3160"/>
                  </a:lnTo>
                  <a:lnTo>
                    <a:pt x="1672" y="3160"/>
                  </a:lnTo>
                  <a:lnTo>
                    <a:pt x="1674" y="3160"/>
                  </a:lnTo>
                  <a:lnTo>
                    <a:pt x="1674" y="3160"/>
                  </a:lnTo>
                  <a:lnTo>
                    <a:pt x="1674" y="3160"/>
                  </a:lnTo>
                  <a:lnTo>
                    <a:pt x="1674" y="3160"/>
                  </a:lnTo>
                  <a:lnTo>
                    <a:pt x="1680" y="3160"/>
                  </a:lnTo>
                  <a:lnTo>
                    <a:pt x="1680" y="3160"/>
                  </a:lnTo>
                  <a:lnTo>
                    <a:pt x="1684" y="3160"/>
                  </a:lnTo>
                  <a:lnTo>
                    <a:pt x="1684" y="3160"/>
                  </a:lnTo>
                  <a:lnTo>
                    <a:pt x="1690" y="3158"/>
                  </a:lnTo>
                  <a:lnTo>
                    <a:pt x="1690" y="3158"/>
                  </a:lnTo>
                  <a:lnTo>
                    <a:pt x="1696" y="3160"/>
                  </a:lnTo>
                  <a:lnTo>
                    <a:pt x="1696" y="3160"/>
                  </a:lnTo>
                  <a:lnTo>
                    <a:pt x="1698" y="3160"/>
                  </a:lnTo>
                  <a:lnTo>
                    <a:pt x="1698" y="3160"/>
                  </a:lnTo>
                  <a:lnTo>
                    <a:pt x="1700" y="3160"/>
                  </a:lnTo>
                  <a:lnTo>
                    <a:pt x="1702" y="3160"/>
                  </a:lnTo>
                  <a:lnTo>
                    <a:pt x="1702" y="3160"/>
                  </a:lnTo>
                  <a:lnTo>
                    <a:pt x="1704" y="3160"/>
                  </a:lnTo>
                  <a:lnTo>
                    <a:pt x="1704" y="3160"/>
                  </a:lnTo>
                  <a:lnTo>
                    <a:pt x="1706" y="3160"/>
                  </a:lnTo>
                  <a:lnTo>
                    <a:pt x="1706" y="3160"/>
                  </a:lnTo>
                  <a:lnTo>
                    <a:pt x="1708" y="3160"/>
                  </a:lnTo>
                  <a:lnTo>
                    <a:pt x="1708" y="3160"/>
                  </a:lnTo>
                  <a:lnTo>
                    <a:pt x="1712" y="3162"/>
                  </a:lnTo>
                  <a:lnTo>
                    <a:pt x="1712" y="3162"/>
                  </a:lnTo>
                  <a:lnTo>
                    <a:pt x="1714" y="3162"/>
                  </a:lnTo>
                  <a:lnTo>
                    <a:pt x="1716" y="3162"/>
                  </a:lnTo>
                  <a:lnTo>
                    <a:pt x="1716" y="3162"/>
                  </a:lnTo>
                  <a:lnTo>
                    <a:pt x="1720" y="3162"/>
                  </a:lnTo>
                  <a:lnTo>
                    <a:pt x="1722" y="3162"/>
                  </a:lnTo>
                  <a:lnTo>
                    <a:pt x="1722" y="3162"/>
                  </a:lnTo>
                  <a:lnTo>
                    <a:pt x="1722" y="3162"/>
                  </a:lnTo>
                  <a:lnTo>
                    <a:pt x="1728" y="3160"/>
                  </a:lnTo>
                  <a:lnTo>
                    <a:pt x="1728" y="3160"/>
                  </a:lnTo>
                  <a:lnTo>
                    <a:pt x="1730" y="3160"/>
                  </a:lnTo>
                  <a:lnTo>
                    <a:pt x="1730" y="3160"/>
                  </a:lnTo>
                  <a:lnTo>
                    <a:pt x="1734" y="3160"/>
                  </a:lnTo>
                  <a:lnTo>
                    <a:pt x="1734" y="3160"/>
                  </a:lnTo>
                  <a:lnTo>
                    <a:pt x="1736" y="3160"/>
                  </a:lnTo>
                  <a:lnTo>
                    <a:pt x="1736" y="3160"/>
                  </a:lnTo>
                  <a:lnTo>
                    <a:pt x="1738" y="3162"/>
                  </a:lnTo>
                  <a:lnTo>
                    <a:pt x="1738" y="3162"/>
                  </a:lnTo>
                  <a:lnTo>
                    <a:pt x="1740" y="3162"/>
                  </a:lnTo>
                  <a:lnTo>
                    <a:pt x="1740" y="3162"/>
                  </a:lnTo>
                  <a:lnTo>
                    <a:pt x="1742" y="3162"/>
                  </a:lnTo>
                  <a:lnTo>
                    <a:pt x="1742" y="3162"/>
                  </a:lnTo>
                  <a:lnTo>
                    <a:pt x="1742" y="3166"/>
                  </a:lnTo>
                  <a:lnTo>
                    <a:pt x="1742" y="3166"/>
                  </a:lnTo>
                  <a:lnTo>
                    <a:pt x="1742" y="3168"/>
                  </a:lnTo>
                  <a:lnTo>
                    <a:pt x="1742" y="3168"/>
                  </a:lnTo>
                  <a:lnTo>
                    <a:pt x="1742" y="3172"/>
                  </a:lnTo>
                  <a:lnTo>
                    <a:pt x="1742" y="3172"/>
                  </a:lnTo>
                  <a:lnTo>
                    <a:pt x="1742" y="3174"/>
                  </a:lnTo>
                  <a:lnTo>
                    <a:pt x="1742" y="3174"/>
                  </a:lnTo>
                  <a:lnTo>
                    <a:pt x="1744" y="3176"/>
                  </a:lnTo>
                  <a:lnTo>
                    <a:pt x="1744" y="3176"/>
                  </a:lnTo>
                  <a:lnTo>
                    <a:pt x="1744" y="3180"/>
                  </a:lnTo>
                  <a:lnTo>
                    <a:pt x="1744" y="3180"/>
                  </a:lnTo>
                  <a:lnTo>
                    <a:pt x="1744" y="3182"/>
                  </a:lnTo>
                  <a:lnTo>
                    <a:pt x="1744" y="3182"/>
                  </a:lnTo>
                  <a:lnTo>
                    <a:pt x="1744" y="3184"/>
                  </a:lnTo>
                  <a:lnTo>
                    <a:pt x="1744" y="3184"/>
                  </a:lnTo>
                  <a:lnTo>
                    <a:pt x="1744" y="3188"/>
                  </a:lnTo>
                  <a:lnTo>
                    <a:pt x="1744" y="3188"/>
                  </a:lnTo>
                  <a:lnTo>
                    <a:pt x="1744" y="3192"/>
                  </a:lnTo>
                  <a:lnTo>
                    <a:pt x="1744" y="3192"/>
                  </a:lnTo>
                  <a:lnTo>
                    <a:pt x="1744" y="3194"/>
                  </a:lnTo>
                  <a:lnTo>
                    <a:pt x="1744" y="3194"/>
                  </a:lnTo>
                  <a:lnTo>
                    <a:pt x="1744" y="3196"/>
                  </a:lnTo>
                  <a:lnTo>
                    <a:pt x="1744" y="3196"/>
                  </a:lnTo>
                  <a:lnTo>
                    <a:pt x="1744" y="3200"/>
                  </a:lnTo>
                  <a:lnTo>
                    <a:pt x="1744" y="3200"/>
                  </a:lnTo>
                  <a:lnTo>
                    <a:pt x="1744" y="3202"/>
                  </a:lnTo>
                  <a:lnTo>
                    <a:pt x="1744" y="3202"/>
                  </a:lnTo>
                  <a:lnTo>
                    <a:pt x="1744" y="3206"/>
                  </a:lnTo>
                  <a:lnTo>
                    <a:pt x="1744" y="3206"/>
                  </a:lnTo>
                  <a:lnTo>
                    <a:pt x="1746" y="3210"/>
                  </a:lnTo>
                  <a:lnTo>
                    <a:pt x="1746" y="3210"/>
                  </a:lnTo>
                  <a:lnTo>
                    <a:pt x="1746" y="3210"/>
                  </a:lnTo>
                  <a:lnTo>
                    <a:pt x="1746" y="3210"/>
                  </a:lnTo>
                  <a:lnTo>
                    <a:pt x="1746" y="3212"/>
                  </a:lnTo>
                  <a:lnTo>
                    <a:pt x="1746" y="3212"/>
                  </a:lnTo>
                  <a:lnTo>
                    <a:pt x="1746" y="3216"/>
                  </a:lnTo>
                  <a:lnTo>
                    <a:pt x="1746" y="3216"/>
                  </a:lnTo>
                  <a:lnTo>
                    <a:pt x="1744" y="3220"/>
                  </a:lnTo>
                  <a:lnTo>
                    <a:pt x="1744" y="3220"/>
                  </a:lnTo>
                  <a:lnTo>
                    <a:pt x="1744" y="3222"/>
                  </a:lnTo>
                  <a:lnTo>
                    <a:pt x="1744" y="3222"/>
                  </a:lnTo>
                  <a:lnTo>
                    <a:pt x="1744" y="3224"/>
                  </a:lnTo>
                  <a:lnTo>
                    <a:pt x="1744" y="3224"/>
                  </a:lnTo>
                  <a:lnTo>
                    <a:pt x="1746" y="3228"/>
                  </a:lnTo>
                  <a:lnTo>
                    <a:pt x="1746" y="3228"/>
                  </a:lnTo>
                  <a:lnTo>
                    <a:pt x="1746" y="3232"/>
                  </a:lnTo>
                  <a:lnTo>
                    <a:pt x="1746" y="3232"/>
                  </a:lnTo>
                  <a:lnTo>
                    <a:pt x="1746" y="3234"/>
                  </a:lnTo>
                  <a:lnTo>
                    <a:pt x="1746" y="3240"/>
                  </a:lnTo>
                  <a:lnTo>
                    <a:pt x="1746" y="3240"/>
                  </a:lnTo>
                  <a:lnTo>
                    <a:pt x="1746" y="3242"/>
                  </a:lnTo>
                  <a:lnTo>
                    <a:pt x="1746" y="3242"/>
                  </a:lnTo>
                  <a:lnTo>
                    <a:pt x="1748" y="3246"/>
                  </a:lnTo>
                  <a:lnTo>
                    <a:pt x="1748" y="3246"/>
                  </a:lnTo>
                  <a:lnTo>
                    <a:pt x="1748" y="3248"/>
                  </a:lnTo>
                  <a:lnTo>
                    <a:pt x="1748" y="3248"/>
                  </a:lnTo>
                  <a:lnTo>
                    <a:pt x="1748" y="3250"/>
                  </a:lnTo>
                  <a:lnTo>
                    <a:pt x="1748" y="3250"/>
                  </a:lnTo>
                  <a:lnTo>
                    <a:pt x="1748" y="3254"/>
                  </a:lnTo>
                  <a:lnTo>
                    <a:pt x="1748" y="3254"/>
                  </a:lnTo>
                  <a:lnTo>
                    <a:pt x="1748" y="3256"/>
                  </a:lnTo>
                  <a:lnTo>
                    <a:pt x="1748" y="3256"/>
                  </a:lnTo>
                  <a:lnTo>
                    <a:pt x="1746" y="3258"/>
                  </a:lnTo>
                  <a:lnTo>
                    <a:pt x="1746" y="3258"/>
                  </a:lnTo>
                  <a:lnTo>
                    <a:pt x="1746" y="3262"/>
                  </a:lnTo>
                  <a:lnTo>
                    <a:pt x="1746" y="3262"/>
                  </a:lnTo>
                  <a:lnTo>
                    <a:pt x="1746" y="3266"/>
                  </a:lnTo>
                  <a:lnTo>
                    <a:pt x="1746" y="3266"/>
                  </a:lnTo>
                  <a:lnTo>
                    <a:pt x="1748" y="3268"/>
                  </a:lnTo>
                  <a:lnTo>
                    <a:pt x="1748" y="3268"/>
                  </a:lnTo>
                  <a:lnTo>
                    <a:pt x="1748" y="3272"/>
                  </a:lnTo>
                  <a:lnTo>
                    <a:pt x="1748" y="3272"/>
                  </a:lnTo>
                  <a:lnTo>
                    <a:pt x="1748" y="3274"/>
                  </a:lnTo>
                  <a:lnTo>
                    <a:pt x="1748" y="3274"/>
                  </a:lnTo>
                  <a:lnTo>
                    <a:pt x="1750" y="3276"/>
                  </a:lnTo>
                  <a:lnTo>
                    <a:pt x="1750" y="3276"/>
                  </a:lnTo>
                  <a:lnTo>
                    <a:pt x="1750" y="3280"/>
                  </a:lnTo>
                  <a:lnTo>
                    <a:pt x="1750" y="3280"/>
                  </a:lnTo>
                  <a:lnTo>
                    <a:pt x="1748" y="3282"/>
                  </a:lnTo>
                  <a:lnTo>
                    <a:pt x="1748" y="3282"/>
                  </a:lnTo>
                  <a:lnTo>
                    <a:pt x="1748" y="3286"/>
                  </a:lnTo>
                  <a:lnTo>
                    <a:pt x="1750" y="3288"/>
                  </a:lnTo>
                  <a:lnTo>
                    <a:pt x="1750" y="3288"/>
                  </a:lnTo>
                  <a:lnTo>
                    <a:pt x="1750" y="3292"/>
                  </a:lnTo>
                  <a:lnTo>
                    <a:pt x="1750" y="3292"/>
                  </a:lnTo>
                  <a:lnTo>
                    <a:pt x="1752" y="3294"/>
                  </a:lnTo>
                  <a:lnTo>
                    <a:pt x="1752" y="3294"/>
                  </a:lnTo>
                  <a:lnTo>
                    <a:pt x="1754" y="3296"/>
                  </a:lnTo>
                  <a:lnTo>
                    <a:pt x="1754" y="3296"/>
                  </a:lnTo>
                  <a:lnTo>
                    <a:pt x="1754" y="3298"/>
                  </a:lnTo>
                  <a:lnTo>
                    <a:pt x="1754" y="3298"/>
                  </a:lnTo>
                  <a:lnTo>
                    <a:pt x="1752" y="3302"/>
                  </a:lnTo>
                  <a:lnTo>
                    <a:pt x="1752" y="3302"/>
                  </a:lnTo>
                  <a:lnTo>
                    <a:pt x="1754" y="3304"/>
                  </a:lnTo>
                  <a:lnTo>
                    <a:pt x="1754" y="3304"/>
                  </a:lnTo>
                  <a:lnTo>
                    <a:pt x="1754" y="3308"/>
                  </a:lnTo>
                  <a:lnTo>
                    <a:pt x="1754" y="3308"/>
                  </a:lnTo>
                  <a:lnTo>
                    <a:pt x="1754" y="3312"/>
                  </a:lnTo>
                  <a:lnTo>
                    <a:pt x="1754" y="3312"/>
                  </a:lnTo>
                  <a:lnTo>
                    <a:pt x="1754" y="3312"/>
                  </a:lnTo>
                  <a:lnTo>
                    <a:pt x="1754" y="3316"/>
                  </a:lnTo>
                  <a:lnTo>
                    <a:pt x="1754" y="3316"/>
                  </a:lnTo>
                  <a:lnTo>
                    <a:pt x="1754" y="3318"/>
                  </a:lnTo>
                  <a:lnTo>
                    <a:pt x="1754" y="3318"/>
                  </a:lnTo>
                  <a:lnTo>
                    <a:pt x="1754" y="3322"/>
                  </a:lnTo>
                  <a:lnTo>
                    <a:pt x="1754" y="3322"/>
                  </a:lnTo>
                  <a:lnTo>
                    <a:pt x="1754" y="3324"/>
                  </a:lnTo>
                  <a:lnTo>
                    <a:pt x="1754" y="3324"/>
                  </a:lnTo>
                  <a:lnTo>
                    <a:pt x="1754" y="3326"/>
                  </a:lnTo>
                  <a:lnTo>
                    <a:pt x="1754" y="3326"/>
                  </a:lnTo>
                  <a:lnTo>
                    <a:pt x="1754" y="3330"/>
                  </a:lnTo>
                  <a:lnTo>
                    <a:pt x="1754" y="3330"/>
                  </a:lnTo>
                  <a:lnTo>
                    <a:pt x="1754" y="3334"/>
                  </a:lnTo>
                  <a:lnTo>
                    <a:pt x="1754" y="3334"/>
                  </a:lnTo>
                  <a:lnTo>
                    <a:pt x="1754" y="3336"/>
                  </a:lnTo>
                  <a:lnTo>
                    <a:pt x="1754" y="3336"/>
                  </a:lnTo>
                  <a:lnTo>
                    <a:pt x="1754" y="3338"/>
                  </a:lnTo>
                  <a:lnTo>
                    <a:pt x="1754" y="3338"/>
                  </a:lnTo>
                  <a:lnTo>
                    <a:pt x="1754" y="3342"/>
                  </a:lnTo>
                  <a:lnTo>
                    <a:pt x="1754" y="3342"/>
                  </a:lnTo>
                  <a:lnTo>
                    <a:pt x="1754" y="3344"/>
                  </a:lnTo>
                  <a:lnTo>
                    <a:pt x="1754" y="3344"/>
                  </a:lnTo>
                  <a:lnTo>
                    <a:pt x="1756" y="3346"/>
                  </a:lnTo>
                  <a:lnTo>
                    <a:pt x="1756" y="3346"/>
                  </a:lnTo>
                  <a:lnTo>
                    <a:pt x="1756" y="3350"/>
                  </a:lnTo>
                  <a:lnTo>
                    <a:pt x="1756" y="3350"/>
                  </a:lnTo>
                  <a:lnTo>
                    <a:pt x="1756" y="3352"/>
                  </a:lnTo>
                  <a:lnTo>
                    <a:pt x="1756" y="3352"/>
                  </a:lnTo>
                  <a:lnTo>
                    <a:pt x="1754" y="3354"/>
                  </a:lnTo>
                  <a:lnTo>
                    <a:pt x="1754" y="3354"/>
                  </a:lnTo>
                  <a:lnTo>
                    <a:pt x="1754" y="3358"/>
                  </a:lnTo>
                  <a:lnTo>
                    <a:pt x="1754" y="3358"/>
                  </a:lnTo>
                  <a:lnTo>
                    <a:pt x="1754" y="3362"/>
                  </a:lnTo>
                  <a:lnTo>
                    <a:pt x="1754" y="3362"/>
                  </a:lnTo>
                  <a:lnTo>
                    <a:pt x="1756" y="3364"/>
                  </a:lnTo>
                  <a:lnTo>
                    <a:pt x="1756" y="3364"/>
                  </a:lnTo>
                  <a:lnTo>
                    <a:pt x="1756" y="3366"/>
                  </a:lnTo>
                  <a:lnTo>
                    <a:pt x="1756" y="3366"/>
                  </a:lnTo>
                  <a:lnTo>
                    <a:pt x="1756" y="3370"/>
                  </a:lnTo>
                  <a:lnTo>
                    <a:pt x="1756" y="3370"/>
                  </a:lnTo>
                  <a:lnTo>
                    <a:pt x="1758" y="3374"/>
                  </a:lnTo>
                  <a:lnTo>
                    <a:pt x="1758" y="3374"/>
                  </a:lnTo>
                  <a:lnTo>
                    <a:pt x="1758" y="3376"/>
                  </a:lnTo>
                  <a:lnTo>
                    <a:pt x="1758" y="3376"/>
                  </a:lnTo>
                  <a:lnTo>
                    <a:pt x="1758" y="3378"/>
                  </a:lnTo>
                  <a:lnTo>
                    <a:pt x="1758" y="3378"/>
                  </a:lnTo>
                  <a:lnTo>
                    <a:pt x="1758" y="3380"/>
                  </a:lnTo>
                  <a:lnTo>
                    <a:pt x="1758" y="3380"/>
                  </a:lnTo>
                  <a:lnTo>
                    <a:pt x="1758" y="3384"/>
                  </a:lnTo>
                  <a:lnTo>
                    <a:pt x="1758" y="3384"/>
                  </a:lnTo>
                  <a:lnTo>
                    <a:pt x="1758" y="3386"/>
                  </a:lnTo>
                  <a:lnTo>
                    <a:pt x="1758" y="3386"/>
                  </a:lnTo>
                  <a:lnTo>
                    <a:pt x="1758" y="3390"/>
                  </a:lnTo>
                  <a:lnTo>
                    <a:pt x="1758" y="3390"/>
                  </a:lnTo>
                  <a:lnTo>
                    <a:pt x="1758" y="3392"/>
                  </a:lnTo>
                  <a:lnTo>
                    <a:pt x="1758" y="3392"/>
                  </a:lnTo>
                  <a:lnTo>
                    <a:pt x="1758" y="3394"/>
                  </a:lnTo>
                  <a:lnTo>
                    <a:pt x="1758" y="3394"/>
                  </a:lnTo>
                  <a:lnTo>
                    <a:pt x="1756" y="3396"/>
                  </a:lnTo>
                  <a:lnTo>
                    <a:pt x="1756" y="3396"/>
                  </a:lnTo>
                  <a:lnTo>
                    <a:pt x="1756" y="3400"/>
                  </a:lnTo>
                  <a:lnTo>
                    <a:pt x="1756" y="3400"/>
                  </a:lnTo>
                  <a:lnTo>
                    <a:pt x="1756" y="3402"/>
                  </a:lnTo>
                  <a:lnTo>
                    <a:pt x="1756" y="3402"/>
                  </a:lnTo>
                  <a:lnTo>
                    <a:pt x="1756" y="3404"/>
                  </a:lnTo>
                  <a:lnTo>
                    <a:pt x="1756" y="3404"/>
                  </a:lnTo>
                  <a:lnTo>
                    <a:pt x="1756" y="3408"/>
                  </a:lnTo>
                  <a:lnTo>
                    <a:pt x="1756" y="3408"/>
                  </a:lnTo>
                  <a:lnTo>
                    <a:pt x="1756" y="3414"/>
                  </a:lnTo>
                  <a:lnTo>
                    <a:pt x="1756" y="3414"/>
                  </a:lnTo>
                  <a:lnTo>
                    <a:pt x="1758" y="3420"/>
                  </a:lnTo>
                  <a:lnTo>
                    <a:pt x="1758" y="3420"/>
                  </a:lnTo>
                  <a:lnTo>
                    <a:pt x="1758" y="3420"/>
                  </a:lnTo>
                  <a:lnTo>
                    <a:pt x="1760" y="3424"/>
                  </a:lnTo>
                  <a:lnTo>
                    <a:pt x="1760" y="3424"/>
                  </a:lnTo>
                  <a:lnTo>
                    <a:pt x="1760" y="3426"/>
                  </a:lnTo>
                  <a:lnTo>
                    <a:pt x="1760" y="3426"/>
                  </a:lnTo>
                  <a:lnTo>
                    <a:pt x="1760" y="3430"/>
                  </a:lnTo>
                  <a:lnTo>
                    <a:pt x="1762" y="3436"/>
                  </a:lnTo>
                  <a:lnTo>
                    <a:pt x="1762" y="3436"/>
                  </a:lnTo>
                  <a:lnTo>
                    <a:pt x="1764" y="3442"/>
                  </a:lnTo>
                  <a:lnTo>
                    <a:pt x="1764" y="3442"/>
                  </a:lnTo>
                  <a:lnTo>
                    <a:pt x="1764" y="3444"/>
                  </a:lnTo>
                  <a:lnTo>
                    <a:pt x="1764" y="3444"/>
                  </a:lnTo>
                  <a:lnTo>
                    <a:pt x="1764" y="3446"/>
                  </a:lnTo>
                  <a:lnTo>
                    <a:pt x="1764" y="3446"/>
                  </a:lnTo>
                  <a:lnTo>
                    <a:pt x="1764" y="3448"/>
                  </a:lnTo>
                  <a:lnTo>
                    <a:pt x="1764" y="3448"/>
                  </a:lnTo>
                  <a:lnTo>
                    <a:pt x="1764" y="3450"/>
                  </a:lnTo>
                  <a:lnTo>
                    <a:pt x="1764" y="3450"/>
                  </a:lnTo>
                  <a:lnTo>
                    <a:pt x="1764" y="3452"/>
                  </a:lnTo>
                  <a:lnTo>
                    <a:pt x="1764" y="3452"/>
                  </a:lnTo>
                  <a:lnTo>
                    <a:pt x="1762" y="3456"/>
                  </a:lnTo>
                  <a:lnTo>
                    <a:pt x="1762" y="3456"/>
                  </a:lnTo>
                  <a:lnTo>
                    <a:pt x="1762" y="3460"/>
                  </a:lnTo>
                  <a:lnTo>
                    <a:pt x="1762" y="3462"/>
                  </a:lnTo>
                  <a:lnTo>
                    <a:pt x="1762" y="3462"/>
                  </a:lnTo>
                  <a:lnTo>
                    <a:pt x="1764" y="3468"/>
                  </a:lnTo>
                  <a:lnTo>
                    <a:pt x="1764" y="3468"/>
                  </a:lnTo>
                  <a:lnTo>
                    <a:pt x="1766" y="3474"/>
                  </a:lnTo>
                  <a:lnTo>
                    <a:pt x="1766" y="3474"/>
                  </a:lnTo>
                  <a:lnTo>
                    <a:pt x="1766" y="3474"/>
                  </a:lnTo>
                  <a:lnTo>
                    <a:pt x="1766" y="3474"/>
                  </a:lnTo>
                  <a:lnTo>
                    <a:pt x="1766" y="3478"/>
                  </a:lnTo>
                  <a:lnTo>
                    <a:pt x="1766" y="3478"/>
                  </a:lnTo>
                  <a:lnTo>
                    <a:pt x="1766" y="3482"/>
                  </a:lnTo>
                  <a:lnTo>
                    <a:pt x="1766" y="3482"/>
                  </a:lnTo>
                  <a:lnTo>
                    <a:pt x="1766" y="3484"/>
                  </a:lnTo>
                  <a:lnTo>
                    <a:pt x="1766" y="3484"/>
                  </a:lnTo>
                  <a:lnTo>
                    <a:pt x="1768" y="3488"/>
                  </a:lnTo>
                  <a:lnTo>
                    <a:pt x="1768" y="3488"/>
                  </a:lnTo>
                  <a:lnTo>
                    <a:pt x="1768" y="3490"/>
                  </a:lnTo>
                  <a:lnTo>
                    <a:pt x="1768" y="3490"/>
                  </a:lnTo>
                  <a:lnTo>
                    <a:pt x="1768" y="3492"/>
                  </a:lnTo>
                  <a:lnTo>
                    <a:pt x="1768" y="3494"/>
                  </a:lnTo>
                  <a:lnTo>
                    <a:pt x="1768" y="3494"/>
                  </a:lnTo>
                  <a:lnTo>
                    <a:pt x="1768" y="3496"/>
                  </a:lnTo>
                  <a:lnTo>
                    <a:pt x="1768" y="3496"/>
                  </a:lnTo>
                  <a:lnTo>
                    <a:pt x="1766" y="3500"/>
                  </a:lnTo>
                  <a:lnTo>
                    <a:pt x="1766" y="3500"/>
                  </a:lnTo>
                  <a:lnTo>
                    <a:pt x="1766" y="3502"/>
                  </a:lnTo>
                  <a:lnTo>
                    <a:pt x="1766" y="3504"/>
                  </a:lnTo>
                  <a:lnTo>
                    <a:pt x="1766" y="3504"/>
                  </a:lnTo>
                  <a:lnTo>
                    <a:pt x="1766" y="3510"/>
                  </a:lnTo>
                  <a:lnTo>
                    <a:pt x="1766" y="3510"/>
                  </a:lnTo>
                  <a:lnTo>
                    <a:pt x="1766" y="3512"/>
                  </a:lnTo>
                  <a:lnTo>
                    <a:pt x="1766" y="3512"/>
                  </a:lnTo>
                  <a:lnTo>
                    <a:pt x="1768" y="3516"/>
                  </a:lnTo>
                  <a:lnTo>
                    <a:pt x="1768" y="3516"/>
                  </a:lnTo>
                  <a:lnTo>
                    <a:pt x="1768" y="3518"/>
                  </a:lnTo>
                  <a:lnTo>
                    <a:pt x="1768" y="3518"/>
                  </a:lnTo>
                  <a:lnTo>
                    <a:pt x="1768" y="3522"/>
                  </a:lnTo>
                  <a:lnTo>
                    <a:pt x="1770" y="3524"/>
                  </a:lnTo>
                  <a:lnTo>
                    <a:pt x="1770" y="3524"/>
                  </a:lnTo>
                  <a:lnTo>
                    <a:pt x="1770" y="3526"/>
                  </a:lnTo>
                  <a:lnTo>
                    <a:pt x="1770" y="3526"/>
                  </a:lnTo>
                  <a:lnTo>
                    <a:pt x="1770" y="3530"/>
                  </a:lnTo>
                  <a:lnTo>
                    <a:pt x="1770" y="3530"/>
                  </a:lnTo>
                  <a:lnTo>
                    <a:pt x="1770" y="3532"/>
                  </a:lnTo>
                  <a:lnTo>
                    <a:pt x="1770" y="3532"/>
                  </a:lnTo>
                  <a:lnTo>
                    <a:pt x="1772" y="3536"/>
                  </a:lnTo>
                  <a:lnTo>
                    <a:pt x="1772" y="3536"/>
                  </a:lnTo>
                  <a:lnTo>
                    <a:pt x="1772" y="3540"/>
                  </a:lnTo>
                  <a:lnTo>
                    <a:pt x="1772" y="3540"/>
                  </a:lnTo>
                  <a:lnTo>
                    <a:pt x="1774" y="3546"/>
                  </a:lnTo>
                  <a:lnTo>
                    <a:pt x="1774" y="3546"/>
                  </a:lnTo>
                  <a:lnTo>
                    <a:pt x="1772" y="3550"/>
                  </a:lnTo>
                  <a:lnTo>
                    <a:pt x="1772" y="3550"/>
                  </a:lnTo>
                  <a:lnTo>
                    <a:pt x="1772" y="3558"/>
                  </a:lnTo>
                  <a:lnTo>
                    <a:pt x="1772" y="3558"/>
                  </a:lnTo>
                  <a:lnTo>
                    <a:pt x="1770" y="3558"/>
                  </a:lnTo>
                  <a:lnTo>
                    <a:pt x="1770" y="3558"/>
                  </a:lnTo>
                  <a:lnTo>
                    <a:pt x="1770" y="3564"/>
                  </a:lnTo>
                  <a:lnTo>
                    <a:pt x="1770" y="3564"/>
                  </a:lnTo>
                  <a:lnTo>
                    <a:pt x="1770" y="3566"/>
                  </a:lnTo>
                  <a:lnTo>
                    <a:pt x="1770" y="3566"/>
                  </a:lnTo>
                  <a:lnTo>
                    <a:pt x="1772" y="3568"/>
                  </a:lnTo>
                  <a:lnTo>
                    <a:pt x="1772" y="3568"/>
                  </a:lnTo>
                  <a:lnTo>
                    <a:pt x="1772" y="3572"/>
                  </a:lnTo>
                  <a:lnTo>
                    <a:pt x="1772" y="3572"/>
                  </a:lnTo>
                  <a:lnTo>
                    <a:pt x="1774" y="3574"/>
                  </a:lnTo>
                  <a:lnTo>
                    <a:pt x="1774" y="3574"/>
                  </a:lnTo>
                  <a:lnTo>
                    <a:pt x="1774" y="3576"/>
                  </a:lnTo>
                  <a:lnTo>
                    <a:pt x="1774" y="3576"/>
                  </a:lnTo>
                  <a:lnTo>
                    <a:pt x="1774" y="3580"/>
                  </a:lnTo>
                  <a:lnTo>
                    <a:pt x="1774" y="3580"/>
                  </a:lnTo>
                  <a:lnTo>
                    <a:pt x="1776" y="3584"/>
                  </a:lnTo>
                  <a:lnTo>
                    <a:pt x="1776" y="3584"/>
                  </a:lnTo>
                  <a:lnTo>
                    <a:pt x="1776" y="3584"/>
                  </a:lnTo>
                  <a:lnTo>
                    <a:pt x="1776" y="3584"/>
                  </a:lnTo>
                  <a:lnTo>
                    <a:pt x="1776" y="3590"/>
                  </a:lnTo>
                  <a:lnTo>
                    <a:pt x="1776" y="3590"/>
                  </a:lnTo>
                  <a:lnTo>
                    <a:pt x="1776" y="3594"/>
                  </a:lnTo>
                  <a:lnTo>
                    <a:pt x="1776" y="3594"/>
                  </a:lnTo>
                  <a:lnTo>
                    <a:pt x="1776" y="3600"/>
                  </a:lnTo>
                  <a:lnTo>
                    <a:pt x="1778" y="3602"/>
                  </a:lnTo>
                  <a:lnTo>
                    <a:pt x="1778" y="3602"/>
                  </a:lnTo>
                  <a:lnTo>
                    <a:pt x="1776" y="3602"/>
                  </a:lnTo>
                  <a:lnTo>
                    <a:pt x="1776" y="3602"/>
                  </a:lnTo>
                  <a:lnTo>
                    <a:pt x="1778" y="3608"/>
                  </a:lnTo>
                  <a:lnTo>
                    <a:pt x="1778" y="3608"/>
                  </a:lnTo>
                  <a:lnTo>
                    <a:pt x="1778" y="3610"/>
                  </a:lnTo>
                  <a:lnTo>
                    <a:pt x="1778" y="3610"/>
                  </a:lnTo>
                  <a:lnTo>
                    <a:pt x="1780" y="3612"/>
                  </a:lnTo>
                  <a:lnTo>
                    <a:pt x="1780" y="3612"/>
                  </a:lnTo>
                  <a:lnTo>
                    <a:pt x="1780" y="3616"/>
                  </a:lnTo>
                  <a:lnTo>
                    <a:pt x="1780" y="3616"/>
                  </a:lnTo>
                  <a:lnTo>
                    <a:pt x="1780" y="3618"/>
                  </a:lnTo>
                  <a:lnTo>
                    <a:pt x="1780" y="3618"/>
                  </a:lnTo>
                  <a:lnTo>
                    <a:pt x="1782" y="3620"/>
                  </a:lnTo>
                  <a:lnTo>
                    <a:pt x="1782" y="3620"/>
                  </a:lnTo>
                  <a:lnTo>
                    <a:pt x="1782" y="3622"/>
                  </a:lnTo>
                  <a:lnTo>
                    <a:pt x="1782" y="3622"/>
                  </a:lnTo>
                  <a:lnTo>
                    <a:pt x="1782" y="3624"/>
                  </a:lnTo>
                  <a:lnTo>
                    <a:pt x="1782" y="3624"/>
                  </a:lnTo>
                  <a:lnTo>
                    <a:pt x="1780" y="3628"/>
                  </a:lnTo>
                  <a:lnTo>
                    <a:pt x="1780" y="3628"/>
                  </a:lnTo>
                  <a:lnTo>
                    <a:pt x="1780" y="3630"/>
                  </a:lnTo>
                  <a:lnTo>
                    <a:pt x="1780" y="3630"/>
                  </a:lnTo>
                  <a:lnTo>
                    <a:pt x="1780" y="3632"/>
                  </a:lnTo>
                  <a:lnTo>
                    <a:pt x="1780" y="3632"/>
                  </a:lnTo>
                  <a:lnTo>
                    <a:pt x="1780" y="3638"/>
                  </a:lnTo>
                  <a:lnTo>
                    <a:pt x="1780" y="3638"/>
                  </a:lnTo>
                  <a:lnTo>
                    <a:pt x="1780" y="3638"/>
                  </a:lnTo>
                  <a:lnTo>
                    <a:pt x="1780" y="3638"/>
                  </a:lnTo>
                  <a:lnTo>
                    <a:pt x="1782" y="3644"/>
                  </a:lnTo>
                  <a:lnTo>
                    <a:pt x="1782" y="3644"/>
                  </a:lnTo>
                  <a:lnTo>
                    <a:pt x="1780" y="3646"/>
                  </a:lnTo>
                  <a:lnTo>
                    <a:pt x="1780" y="3646"/>
                  </a:lnTo>
                  <a:lnTo>
                    <a:pt x="1780" y="3650"/>
                  </a:lnTo>
                  <a:lnTo>
                    <a:pt x="1780" y="3650"/>
                  </a:lnTo>
                  <a:lnTo>
                    <a:pt x="1782" y="3654"/>
                  </a:lnTo>
                  <a:lnTo>
                    <a:pt x="1782" y="3654"/>
                  </a:lnTo>
                  <a:lnTo>
                    <a:pt x="1782" y="3656"/>
                  </a:lnTo>
                  <a:lnTo>
                    <a:pt x="1782" y="3656"/>
                  </a:lnTo>
                  <a:lnTo>
                    <a:pt x="1784" y="3658"/>
                  </a:lnTo>
                  <a:lnTo>
                    <a:pt x="1784" y="3658"/>
                  </a:lnTo>
                  <a:lnTo>
                    <a:pt x="1784" y="3662"/>
                  </a:lnTo>
                  <a:lnTo>
                    <a:pt x="1784" y="3662"/>
                  </a:lnTo>
                  <a:lnTo>
                    <a:pt x="1784" y="3666"/>
                  </a:lnTo>
                  <a:lnTo>
                    <a:pt x="1784" y="3666"/>
                  </a:lnTo>
                  <a:lnTo>
                    <a:pt x="1786" y="3668"/>
                  </a:lnTo>
                  <a:lnTo>
                    <a:pt x="1786" y="3668"/>
                  </a:lnTo>
                  <a:lnTo>
                    <a:pt x="1786" y="3670"/>
                  </a:lnTo>
                  <a:lnTo>
                    <a:pt x="1786" y="3670"/>
                  </a:lnTo>
                  <a:lnTo>
                    <a:pt x="1786" y="3674"/>
                  </a:lnTo>
                  <a:lnTo>
                    <a:pt x="1786" y="3674"/>
                  </a:lnTo>
                  <a:lnTo>
                    <a:pt x="1786" y="3676"/>
                  </a:lnTo>
                  <a:lnTo>
                    <a:pt x="1786" y="3676"/>
                  </a:lnTo>
                  <a:lnTo>
                    <a:pt x="1784" y="3678"/>
                  </a:lnTo>
                  <a:lnTo>
                    <a:pt x="1784" y="3678"/>
                  </a:lnTo>
                  <a:lnTo>
                    <a:pt x="1784" y="3682"/>
                  </a:lnTo>
                  <a:lnTo>
                    <a:pt x="1784" y="3682"/>
                  </a:lnTo>
                  <a:lnTo>
                    <a:pt x="1786" y="3686"/>
                  </a:lnTo>
                  <a:lnTo>
                    <a:pt x="1786" y="3686"/>
                  </a:lnTo>
                  <a:lnTo>
                    <a:pt x="1786" y="3688"/>
                  </a:lnTo>
                  <a:lnTo>
                    <a:pt x="1786" y="3688"/>
                  </a:lnTo>
                  <a:lnTo>
                    <a:pt x="1786" y="3690"/>
                  </a:lnTo>
                  <a:lnTo>
                    <a:pt x="1786" y="3690"/>
                  </a:lnTo>
                  <a:lnTo>
                    <a:pt x="1786" y="3694"/>
                  </a:lnTo>
                  <a:lnTo>
                    <a:pt x="1786" y="3694"/>
                  </a:lnTo>
                  <a:lnTo>
                    <a:pt x="1786" y="3696"/>
                  </a:lnTo>
                  <a:lnTo>
                    <a:pt x="1786" y="3696"/>
                  </a:lnTo>
                  <a:lnTo>
                    <a:pt x="1786" y="3700"/>
                  </a:lnTo>
                  <a:lnTo>
                    <a:pt x="1786" y="3700"/>
                  </a:lnTo>
                  <a:lnTo>
                    <a:pt x="1786" y="3704"/>
                  </a:lnTo>
                  <a:lnTo>
                    <a:pt x="1786" y="3704"/>
                  </a:lnTo>
                  <a:lnTo>
                    <a:pt x="1788" y="3706"/>
                  </a:lnTo>
                  <a:lnTo>
                    <a:pt x="1788" y="3712"/>
                  </a:lnTo>
                  <a:lnTo>
                    <a:pt x="1788" y="3712"/>
                  </a:lnTo>
                  <a:lnTo>
                    <a:pt x="1788" y="3714"/>
                  </a:lnTo>
                  <a:lnTo>
                    <a:pt x="1788" y="3714"/>
                  </a:lnTo>
                  <a:lnTo>
                    <a:pt x="1788" y="3718"/>
                  </a:lnTo>
                  <a:lnTo>
                    <a:pt x="1788" y="3718"/>
                  </a:lnTo>
                  <a:lnTo>
                    <a:pt x="1788" y="3720"/>
                  </a:lnTo>
                  <a:lnTo>
                    <a:pt x="1788" y="3720"/>
                  </a:lnTo>
                  <a:lnTo>
                    <a:pt x="1788" y="3724"/>
                  </a:lnTo>
                  <a:lnTo>
                    <a:pt x="1788" y="3724"/>
                  </a:lnTo>
                  <a:lnTo>
                    <a:pt x="1790" y="3728"/>
                  </a:lnTo>
                  <a:lnTo>
                    <a:pt x="1790" y="3728"/>
                  </a:lnTo>
                  <a:lnTo>
                    <a:pt x="1790" y="3728"/>
                  </a:lnTo>
                  <a:lnTo>
                    <a:pt x="1790" y="3728"/>
                  </a:lnTo>
                  <a:lnTo>
                    <a:pt x="1788" y="3734"/>
                  </a:lnTo>
                  <a:lnTo>
                    <a:pt x="1788" y="3734"/>
                  </a:lnTo>
                  <a:lnTo>
                    <a:pt x="1788" y="3736"/>
                  </a:lnTo>
                  <a:lnTo>
                    <a:pt x="1788" y="3736"/>
                  </a:lnTo>
                  <a:lnTo>
                    <a:pt x="1788" y="3742"/>
                  </a:lnTo>
                  <a:lnTo>
                    <a:pt x="1788" y="3742"/>
                  </a:lnTo>
                  <a:close/>
                  <a:moveTo>
                    <a:pt x="822" y="3804"/>
                  </a:moveTo>
                  <a:lnTo>
                    <a:pt x="822" y="3804"/>
                  </a:lnTo>
                  <a:lnTo>
                    <a:pt x="820" y="3804"/>
                  </a:lnTo>
                  <a:lnTo>
                    <a:pt x="820" y="3804"/>
                  </a:lnTo>
                  <a:lnTo>
                    <a:pt x="818" y="3804"/>
                  </a:lnTo>
                  <a:lnTo>
                    <a:pt x="818" y="3804"/>
                  </a:lnTo>
                  <a:lnTo>
                    <a:pt x="814" y="3804"/>
                  </a:lnTo>
                  <a:lnTo>
                    <a:pt x="814" y="3804"/>
                  </a:lnTo>
                  <a:lnTo>
                    <a:pt x="812" y="3802"/>
                  </a:lnTo>
                  <a:lnTo>
                    <a:pt x="812" y="3802"/>
                  </a:lnTo>
                  <a:lnTo>
                    <a:pt x="808" y="3802"/>
                  </a:lnTo>
                  <a:lnTo>
                    <a:pt x="806" y="3802"/>
                  </a:lnTo>
                  <a:lnTo>
                    <a:pt x="806" y="3802"/>
                  </a:lnTo>
                  <a:lnTo>
                    <a:pt x="806" y="3802"/>
                  </a:lnTo>
                  <a:lnTo>
                    <a:pt x="806" y="3802"/>
                  </a:lnTo>
                  <a:lnTo>
                    <a:pt x="802" y="3802"/>
                  </a:lnTo>
                  <a:lnTo>
                    <a:pt x="802" y="3802"/>
                  </a:lnTo>
                  <a:lnTo>
                    <a:pt x="798" y="3800"/>
                  </a:lnTo>
                  <a:lnTo>
                    <a:pt x="796" y="3802"/>
                  </a:lnTo>
                  <a:lnTo>
                    <a:pt x="796" y="3802"/>
                  </a:lnTo>
                  <a:lnTo>
                    <a:pt x="794" y="3802"/>
                  </a:lnTo>
                  <a:lnTo>
                    <a:pt x="794" y="3802"/>
                  </a:lnTo>
                  <a:lnTo>
                    <a:pt x="794" y="3802"/>
                  </a:lnTo>
                  <a:lnTo>
                    <a:pt x="794" y="3802"/>
                  </a:lnTo>
                  <a:lnTo>
                    <a:pt x="790" y="3802"/>
                  </a:lnTo>
                  <a:lnTo>
                    <a:pt x="790" y="3802"/>
                  </a:lnTo>
                  <a:lnTo>
                    <a:pt x="788" y="3802"/>
                  </a:lnTo>
                  <a:lnTo>
                    <a:pt x="788" y="3802"/>
                  </a:lnTo>
                  <a:lnTo>
                    <a:pt x="786" y="3802"/>
                  </a:lnTo>
                  <a:lnTo>
                    <a:pt x="786" y="3802"/>
                  </a:lnTo>
                  <a:lnTo>
                    <a:pt x="782" y="3802"/>
                  </a:lnTo>
                  <a:lnTo>
                    <a:pt x="782" y="3802"/>
                  </a:lnTo>
                  <a:lnTo>
                    <a:pt x="780" y="3802"/>
                  </a:lnTo>
                  <a:lnTo>
                    <a:pt x="780" y="3802"/>
                  </a:lnTo>
                  <a:lnTo>
                    <a:pt x="776" y="3800"/>
                  </a:lnTo>
                  <a:lnTo>
                    <a:pt x="776" y="3800"/>
                  </a:lnTo>
                  <a:lnTo>
                    <a:pt x="776" y="3800"/>
                  </a:lnTo>
                  <a:lnTo>
                    <a:pt x="772" y="3800"/>
                  </a:lnTo>
                  <a:lnTo>
                    <a:pt x="772" y="3800"/>
                  </a:lnTo>
                  <a:lnTo>
                    <a:pt x="770" y="3802"/>
                  </a:lnTo>
                  <a:lnTo>
                    <a:pt x="770" y="3802"/>
                  </a:lnTo>
                  <a:lnTo>
                    <a:pt x="762" y="3802"/>
                  </a:lnTo>
                  <a:lnTo>
                    <a:pt x="762" y="3802"/>
                  </a:lnTo>
                  <a:lnTo>
                    <a:pt x="760" y="3802"/>
                  </a:lnTo>
                  <a:lnTo>
                    <a:pt x="760" y="3802"/>
                  </a:lnTo>
                  <a:lnTo>
                    <a:pt x="756" y="3804"/>
                  </a:lnTo>
                  <a:lnTo>
                    <a:pt x="756" y="3804"/>
                  </a:lnTo>
                  <a:lnTo>
                    <a:pt x="752" y="3804"/>
                  </a:lnTo>
                  <a:lnTo>
                    <a:pt x="752" y="3804"/>
                  </a:lnTo>
                  <a:lnTo>
                    <a:pt x="744" y="3804"/>
                  </a:lnTo>
                  <a:lnTo>
                    <a:pt x="744" y="3804"/>
                  </a:lnTo>
                  <a:lnTo>
                    <a:pt x="742" y="3804"/>
                  </a:lnTo>
                  <a:lnTo>
                    <a:pt x="740" y="3804"/>
                  </a:lnTo>
                  <a:lnTo>
                    <a:pt x="740" y="3804"/>
                  </a:lnTo>
                  <a:lnTo>
                    <a:pt x="738" y="3804"/>
                  </a:lnTo>
                  <a:lnTo>
                    <a:pt x="738" y="3804"/>
                  </a:lnTo>
                  <a:lnTo>
                    <a:pt x="736" y="3804"/>
                  </a:lnTo>
                  <a:lnTo>
                    <a:pt x="736" y="3804"/>
                  </a:lnTo>
                  <a:lnTo>
                    <a:pt x="732" y="3806"/>
                  </a:lnTo>
                  <a:lnTo>
                    <a:pt x="732" y="3806"/>
                  </a:lnTo>
                  <a:lnTo>
                    <a:pt x="730" y="3806"/>
                  </a:lnTo>
                  <a:lnTo>
                    <a:pt x="730" y="3806"/>
                  </a:lnTo>
                  <a:lnTo>
                    <a:pt x="728" y="3806"/>
                  </a:lnTo>
                  <a:lnTo>
                    <a:pt x="728" y="3806"/>
                  </a:lnTo>
                  <a:lnTo>
                    <a:pt x="728" y="3806"/>
                  </a:lnTo>
                  <a:lnTo>
                    <a:pt x="722" y="3806"/>
                  </a:lnTo>
                  <a:lnTo>
                    <a:pt x="722" y="3806"/>
                  </a:lnTo>
                  <a:lnTo>
                    <a:pt x="720" y="3804"/>
                  </a:lnTo>
                  <a:lnTo>
                    <a:pt x="720" y="3804"/>
                  </a:lnTo>
                  <a:lnTo>
                    <a:pt x="712" y="3804"/>
                  </a:lnTo>
                  <a:lnTo>
                    <a:pt x="712" y="3804"/>
                  </a:lnTo>
                  <a:lnTo>
                    <a:pt x="706" y="3806"/>
                  </a:lnTo>
                  <a:lnTo>
                    <a:pt x="706" y="3806"/>
                  </a:lnTo>
                  <a:lnTo>
                    <a:pt x="704" y="3806"/>
                  </a:lnTo>
                  <a:lnTo>
                    <a:pt x="704" y="3806"/>
                  </a:lnTo>
                  <a:lnTo>
                    <a:pt x="700" y="3804"/>
                  </a:lnTo>
                  <a:lnTo>
                    <a:pt x="700" y="3804"/>
                  </a:lnTo>
                  <a:lnTo>
                    <a:pt x="700" y="3804"/>
                  </a:lnTo>
                  <a:lnTo>
                    <a:pt x="700" y="3804"/>
                  </a:lnTo>
                  <a:lnTo>
                    <a:pt x="696" y="3804"/>
                  </a:lnTo>
                  <a:lnTo>
                    <a:pt x="696" y="3804"/>
                  </a:lnTo>
                  <a:lnTo>
                    <a:pt x="690" y="3806"/>
                  </a:lnTo>
                  <a:lnTo>
                    <a:pt x="690" y="3806"/>
                  </a:lnTo>
                  <a:lnTo>
                    <a:pt x="688" y="3806"/>
                  </a:lnTo>
                  <a:lnTo>
                    <a:pt x="688" y="3806"/>
                  </a:lnTo>
                  <a:lnTo>
                    <a:pt x="686" y="3806"/>
                  </a:lnTo>
                  <a:lnTo>
                    <a:pt x="686" y="3806"/>
                  </a:lnTo>
                  <a:lnTo>
                    <a:pt x="682" y="3806"/>
                  </a:lnTo>
                  <a:lnTo>
                    <a:pt x="682" y="3806"/>
                  </a:lnTo>
                  <a:lnTo>
                    <a:pt x="682" y="3806"/>
                  </a:lnTo>
                  <a:lnTo>
                    <a:pt x="680" y="3804"/>
                  </a:lnTo>
                  <a:lnTo>
                    <a:pt x="680" y="3804"/>
                  </a:lnTo>
                  <a:lnTo>
                    <a:pt x="678" y="3804"/>
                  </a:lnTo>
                  <a:lnTo>
                    <a:pt x="676" y="3804"/>
                  </a:lnTo>
                  <a:lnTo>
                    <a:pt x="674" y="3804"/>
                  </a:lnTo>
                  <a:lnTo>
                    <a:pt x="674" y="3804"/>
                  </a:lnTo>
                  <a:lnTo>
                    <a:pt x="672" y="3804"/>
                  </a:lnTo>
                  <a:lnTo>
                    <a:pt x="670" y="3804"/>
                  </a:lnTo>
                  <a:lnTo>
                    <a:pt x="670" y="3804"/>
                  </a:lnTo>
                  <a:lnTo>
                    <a:pt x="668" y="3806"/>
                  </a:lnTo>
                  <a:lnTo>
                    <a:pt x="668" y="3806"/>
                  </a:lnTo>
                  <a:lnTo>
                    <a:pt x="666" y="3806"/>
                  </a:lnTo>
                  <a:lnTo>
                    <a:pt x="666" y="3806"/>
                  </a:lnTo>
                  <a:lnTo>
                    <a:pt x="660" y="3808"/>
                  </a:lnTo>
                  <a:lnTo>
                    <a:pt x="660" y="3808"/>
                  </a:lnTo>
                  <a:lnTo>
                    <a:pt x="658" y="3808"/>
                  </a:lnTo>
                  <a:lnTo>
                    <a:pt x="658" y="3808"/>
                  </a:lnTo>
                  <a:lnTo>
                    <a:pt x="654" y="3806"/>
                  </a:lnTo>
                  <a:lnTo>
                    <a:pt x="654" y="3806"/>
                  </a:lnTo>
                  <a:lnTo>
                    <a:pt x="648" y="3808"/>
                  </a:lnTo>
                  <a:lnTo>
                    <a:pt x="648" y="3808"/>
                  </a:lnTo>
                  <a:lnTo>
                    <a:pt x="646" y="3808"/>
                  </a:lnTo>
                  <a:lnTo>
                    <a:pt x="644" y="3808"/>
                  </a:lnTo>
                  <a:lnTo>
                    <a:pt x="644" y="3808"/>
                  </a:lnTo>
                  <a:lnTo>
                    <a:pt x="642" y="3808"/>
                  </a:lnTo>
                  <a:lnTo>
                    <a:pt x="642" y="3808"/>
                  </a:lnTo>
                  <a:lnTo>
                    <a:pt x="640" y="3808"/>
                  </a:lnTo>
                  <a:lnTo>
                    <a:pt x="640" y="3808"/>
                  </a:lnTo>
                  <a:lnTo>
                    <a:pt x="636" y="3808"/>
                  </a:lnTo>
                  <a:lnTo>
                    <a:pt x="636" y="3808"/>
                  </a:lnTo>
                  <a:lnTo>
                    <a:pt x="632" y="3808"/>
                  </a:lnTo>
                  <a:lnTo>
                    <a:pt x="630" y="3808"/>
                  </a:lnTo>
                  <a:lnTo>
                    <a:pt x="630" y="3808"/>
                  </a:lnTo>
                  <a:lnTo>
                    <a:pt x="628" y="3808"/>
                  </a:lnTo>
                  <a:lnTo>
                    <a:pt x="628" y="3808"/>
                  </a:lnTo>
                  <a:lnTo>
                    <a:pt x="628" y="3804"/>
                  </a:lnTo>
                  <a:lnTo>
                    <a:pt x="628" y="3804"/>
                  </a:lnTo>
                  <a:lnTo>
                    <a:pt x="628" y="3802"/>
                  </a:lnTo>
                  <a:lnTo>
                    <a:pt x="628" y="3802"/>
                  </a:lnTo>
                  <a:lnTo>
                    <a:pt x="628" y="3798"/>
                  </a:lnTo>
                  <a:lnTo>
                    <a:pt x="628" y="3798"/>
                  </a:lnTo>
                  <a:lnTo>
                    <a:pt x="628" y="3794"/>
                  </a:lnTo>
                  <a:lnTo>
                    <a:pt x="628" y="3794"/>
                  </a:lnTo>
                  <a:lnTo>
                    <a:pt x="628" y="3792"/>
                  </a:lnTo>
                  <a:lnTo>
                    <a:pt x="628" y="3792"/>
                  </a:lnTo>
                  <a:lnTo>
                    <a:pt x="628" y="3790"/>
                  </a:lnTo>
                  <a:lnTo>
                    <a:pt x="628" y="3790"/>
                  </a:lnTo>
                  <a:lnTo>
                    <a:pt x="628" y="3786"/>
                  </a:lnTo>
                  <a:lnTo>
                    <a:pt x="628" y="3786"/>
                  </a:lnTo>
                  <a:lnTo>
                    <a:pt x="628" y="3784"/>
                  </a:lnTo>
                  <a:lnTo>
                    <a:pt x="628" y="3784"/>
                  </a:lnTo>
                  <a:lnTo>
                    <a:pt x="628" y="3780"/>
                  </a:lnTo>
                  <a:lnTo>
                    <a:pt x="628" y="3780"/>
                  </a:lnTo>
                  <a:lnTo>
                    <a:pt x="628" y="3776"/>
                  </a:lnTo>
                  <a:lnTo>
                    <a:pt x="628" y="3776"/>
                  </a:lnTo>
                  <a:lnTo>
                    <a:pt x="628" y="3774"/>
                  </a:lnTo>
                  <a:lnTo>
                    <a:pt x="628" y="3774"/>
                  </a:lnTo>
                  <a:lnTo>
                    <a:pt x="628" y="3772"/>
                  </a:lnTo>
                  <a:lnTo>
                    <a:pt x="628" y="3772"/>
                  </a:lnTo>
                  <a:lnTo>
                    <a:pt x="628" y="3768"/>
                  </a:lnTo>
                  <a:lnTo>
                    <a:pt x="628" y="3768"/>
                  </a:lnTo>
                  <a:lnTo>
                    <a:pt x="628" y="3764"/>
                  </a:lnTo>
                  <a:lnTo>
                    <a:pt x="628" y="3764"/>
                  </a:lnTo>
                  <a:lnTo>
                    <a:pt x="628" y="3762"/>
                  </a:lnTo>
                  <a:lnTo>
                    <a:pt x="628" y="3762"/>
                  </a:lnTo>
                  <a:lnTo>
                    <a:pt x="628" y="3760"/>
                  </a:lnTo>
                  <a:lnTo>
                    <a:pt x="628" y="3760"/>
                  </a:lnTo>
                  <a:lnTo>
                    <a:pt x="628" y="3756"/>
                  </a:lnTo>
                  <a:lnTo>
                    <a:pt x="628" y="3756"/>
                  </a:lnTo>
                  <a:lnTo>
                    <a:pt x="628" y="3754"/>
                  </a:lnTo>
                  <a:lnTo>
                    <a:pt x="628" y="3754"/>
                  </a:lnTo>
                  <a:lnTo>
                    <a:pt x="628" y="3750"/>
                  </a:lnTo>
                  <a:lnTo>
                    <a:pt x="628" y="3750"/>
                  </a:lnTo>
                  <a:lnTo>
                    <a:pt x="628" y="3748"/>
                  </a:lnTo>
                  <a:lnTo>
                    <a:pt x="628" y="3748"/>
                  </a:lnTo>
                  <a:lnTo>
                    <a:pt x="628" y="3744"/>
                  </a:lnTo>
                  <a:lnTo>
                    <a:pt x="628" y="3744"/>
                  </a:lnTo>
                  <a:lnTo>
                    <a:pt x="628" y="3740"/>
                  </a:lnTo>
                  <a:lnTo>
                    <a:pt x="628" y="3740"/>
                  </a:lnTo>
                  <a:lnTo>
                    <a:pt x="628" y="3738"/>
                  </a:lnTo>
                  <a:lnTo>
                    <a:pt x="628" y="3738"/>
                  </a:lnTo>
                  <a:lnTo>
                    <a:pt x="628" y="3736"/>
                  </a:lnTo>
                  <a:lnTo>
                    <a:pt x="628" y="3736"/>
                  </a:lnTo>
                  <a:lnTo>
                    <a:pt x="628" y="3732"/>
                  </a:lnTo>
                  <a:lnTo>
                    <a:pt x="628" y="3732"/>
                  </a:lnTo>
                  <a:lnTo>
                    <a:pt x="628" y="3730"/>
                  </a:lnTo>
                  <a:lnTo>
                    <a:pt x="628" y="3730"/>
                  </a:lnTo>
                  <a:lnTo>
                    <a:pt x="628" y="3726"/>
                  </a:lnTo>
                  <a:lnTo>
                    <a:pt x="628" y="3726"/>
                  </a:lnTo>
                  <a:lnTo>
                    <a:pt x="628" y="3724"/>
                  </a:lnTo>
                  <a:lnTo>
                    <a:pt x="628" y="3724"/>
                  </a:lnTo>
                  <a:lnTo>
                    <a:pt x="628" y="3722"/>
                  </a:lnTo>
                  <a:lnTo>
                    <a:pt x="628" y="3722"/>
                  </a:lnTo>
                  <a:lnTo>
                    <a:pt x="628" y="3718"/>
                  </a:lnTo>
                  <a:lnTo>
                    <a:pt x="628" y="3718"/>
                  </a:lnTo>
                  <a:lnTo>
                    <a:pt x="628" y="3716"/>
                  </a:lnTo>
                  <a:lnTo>
                    <a:pt x="628" y="3716"/>
                  </a:lnTo>
                  <a:lnTo>
                    <a:pt x="628" y="3712"/>
                  </a:lnTo>
                  <a:lnTo>
                    <a:pt x="628" y="3712"/>
                  </a:lnTo>
                  <a:lnTo>
                    <a:pt x="630" y="3710"/>
                  </a:lnTo>
                  <a:lnTo>
                    <a:pt x="630" y="3710"/>
                  </a:lnTo>
                  <a:lnTo>
                    <a:pt x="630" y="3708"/>
                  </a:lnTo>
                  <a:lnTo>
                    <a:pt x="630" y="3708"/>
                  </a:lnTo>
                  <a:lnTo>
                    <a:pt x="632" y="3704"/>
                  </a:lnTo>
                  <a:lnTo>
                    <a:pt x="632" y="3704"/>
                  </a:lnTo>
                  <a:lnTo>
                    <a:pt x="630" y="3700"/>
                  </a:lnTo>
                  <a:lnTo>
                    <a:pt x="630" y="3700"/>
                  </a:lnTo>
                  <a:lnTo>
                    <a:pt x="630" y="3698"/>
                  </a:lnTo>
                  <a:lnTo>
                    <a:pt x="630" y="3696"/>
                  </a:lnTo>
                  <a:lnTo>
                    <a:pt x="630" y="3696"/>
                  </a:lnTo>
                  <a:lnTo>
                    <a:pt x="630" y="3692"/>
                  </a:lnTo>
                  <a:lnTo>
                    <a:pt x="630" y="3692"/>
                  </a:lnTo>
                  <a:lnTo>
                    <a:pt x="630" y="3690"/>
                  </a:lnTo>
                  <a:lnTo>
                    <a:pt x="630" y="3690"/>
                  </a:lnTo>
                  <a:lnTo>
                    <a:pt x="630" y="3686"/>
                  </a:lnTo>
                  <a:lnTo>
                    <a:pt x="630" y="3686"/>
                  </a:lnTo>
                  <a:lnTo>
                    <a:pt x="630" y="3682"/>
                  </a:lnTo>
                  <a:lnTo>
                    <a:pt x="630" y="3682"/>
                  </a:lnTo>
                  <a:lnTo>
                    <a:pt x="630" y="3680"/>
                  </a:lnTo>
                  <a:lnTo>
                    <a:pt x="630" y="3676"/>
                  </a:lnTo>
                  <a:lnTo>
                    <a:pt x="630" y="3676"/>
                  </a:lnTo>
                  <a:lnTo>
                    <a:pt x="628" y="3674"/>
                  </a:lnTo>
                  <a:lnTo>
                    <a:pt x="628" y="3674"/>
                  </a:lnTo>
                  <a:lnTo>
                    <a:pt x="628" y="3670"/>
                  </a:lnTo>
                  <a:lnTo>
                    <a:pt x="628" y="3670"/>
                  </a:lnTo>
                  <a:lnTo>
                    <a:pt x="628" y="3668"/>
                  </a:lnTo>
                  <a:lnTo>
                    <a:pt x="628" y="3668"/>
                  </a:lnTo>
                  <a:lnTo>
                    <a:pt x="628" y="3666"/>
                  </a:lnTo>
                  <a:lnTo>
                    <a:pt x="628" y="3666"/>
                  </a:lnTo>
                  <a:lnTo>
                    <a:pt x="628" y="3662"/>
                  </a:lnTo>
                  <a:lnTo>
                    <a:pt x="628" y="3662"/>
                  </a:lnTo>
                  <a:lnTo>
                    <a:pt x="628" y="3660"/>
                  </a:lnTo>
                  <a:lnTo>
                    <a:pt x="628" y="3660"/>
                  </a:lnTo>
                  <a:lnTo>
                    <a:pt x="628" y="3656"/>
                  </a:lnTo>
                  <a:lnTo>
                    <a:pt x="628" y="3656"/>
                  </a:lnTo>
                  <a:lnTo>
                    <a:pt x="630" y="3652"/>
                  </a:lnTo>
                  <a:lnTo>
                    <a:pt x="630" y="3652"/>
                  </a:lnTo>
                  <a:lnTo>
                    <a:pt x="630" y="3652"/>
                  </a:lnTo>
                  <a:lnTo>
                    <a:pt x="630" y="3648"/>
                  </a:lnTo>
                  <a:lnTo>
                    <a:pt x="630" y="3648"/>
                  </a:lnTo>
                  <a:lnTo>
                    <a:pt x="628" y="3646"/>
                  </a:lnTo>
                  <a:lnTo>
                    <a:pt x="628" y="3646"/>
                  </a:lnTo>
                  <a:lnTo>
                    <a:pt x="630" y="3644"/>
                  </a:lnTo>
                  <a:lnTo>
                    <a:pt x="630" y="3644"/>
                  </a:lnTo>
                  <a:lnTo>
                    <a:pt x="630" y="3640"/>
                  </a:lnTo>
                  <a:lnTo>
                    <a:pt x="630" y="3640"/>
                  </a:lnTo>
                  <a:lnTo>
                    <a:pt x="630" y="3636"/>
                  </a:lnTo>
                  <a:lnTo>
                    <a:pt x="630" y="3636"/>
                  </a:lnTo>
                  <a:lnTo>
                    <a:pt x="630" y="3634"/>
                  </a:lnTo>
                  <a:lnTo>
                    <a:pt x="630" y="3634"/>
                  </a:lnTo>
                  <a:lnTo>
                    <a:pt x="630" y="3632"/>
                  </a:lnTo>
                  <a:lnTo>
                    <a:pt x="630" y="3632"/>
                  </a:lnTo>
                  <a:lnTo>
                    <a:pt x="630" y="3628"/>
                  </a:lnTo>
                  <a:lnTo>
                    <a:pt x="630" y="3628"/>
                  </a:lnTo>
                  <a:lnTo>
                    <a:pt x="630" y="3626"/>
                  </a:lnTo>
                  <a:lnTo>
                    <a:pt x="630" y="3626"/>
                  </a:lnTo>
                  <a:lnTo>
                    <a:pt x="630" y="3622"/>
                  </a:lnTo>
                  <a:lnTo>
                    <a:pt x="630" y="3622"/>
                  </a:lnTo>
                  <a:lnTo>
                    <a:pt x="630" y="3620"/>
                  </a:lnTo>
                  <a:lnTo>
                    <a:pt x="630" y="3620"/>
                  </a:lnTo>
                  <a:lnTo>
                    <a:pt x="630" y="3618"/>
                  </a:lnTo>
                  <a:lnTo>
                    <a:pt x="630" y="3618"/>
                  </a:lnTo>
                  <a:lnTo>
                    <a:pt x="632" y="3614"/>
                  </a:lnTo>
                  <a:lnTo>
                    <a:pt x="632" y="3614"/>
                  </a:lnTo>
                  <a:lnTo>
                    <a:pt x="632" y="3612"/>
                  </a:lnTo>
                  <a:lnTo>
                    <a:pt x="632" y="3612"/>
                  </a:lnTo>
                  <a:lnTo>
                    <a:pt x="630" y="3608"/>
                  </a:lnTo>
                  <a:lnTo>
                    <a:pt x="630" y="3608"/>
                  </a:lnTo>
                  <a:lnTo>
                    <a:pt x="630" y="3606"/>
                  </a:lnTo>
                  <a:lnTo>
                    <a:pt x="630" y="3606"/>
                  </a:lnTo>
                  <a:lnTo>
                    <a:pt x="630" y="3604"/>
                  </a:lnTo>
                  <a:lnTo>
                    <a:pt x="630" y="3604"/>
                  </a:lnTo>
                  <a:lnTo>
                    <a:pt x="630" y="3600"/>
                  </a:lnTo>
                  <a:lnTo>
                    <a:pt x="630" y="3600"/>
                  </a:lnTo>
                  <a:lnTo>
                    <a:pt x="630" y="3596"/>
                  </a:lnTo>
                  <a:lnTo>
                    <a:pt x="630" y="3596"/>
                  </a:lnTo>
                  <a:lnTo>
                    <a:pt x="628" y="3594"/>
                  </a:lnTo>
                  <a:lnTo>
                    <a:pt x="628" y="3594"/>
                  </a:lnTo>
                  <a:lnTo>
                    <a:pt x="628" y="3592"/>
                  </a:lnTo>
                  <a:lnTo>
                    <a:pt x="628" y="3592"/>
                  </a:lnTo>
                  <a:lnTo>
                    <a:pt x="628" y="3588"/>
                  </a:lnTo>
                  <a:lnTo>
                    <a:pt x="628" y="3588"/>
                  </a:lnTo>
                  <a:lnTo>
                    <a:pt x="626" y="3584"/>
                  </a:lnTo>
                  <a:lnTo>
                    <a:pt x="624" y="3582"/>
                  </a:lnTo>
                  <a:lnTo>
                    <a:pt x="624" y="3582"/>
                  </a:lnTo>
                  <a:lnTo>
                    <a:pt x="626" y="3580"/>
                  </a:lnTo>
                  <a:lnTo>
                    <a:pt x="626" y="3580"/>
                  </a:lnTo>
                  <a:lnTo>
                    <a:pt x="626" y="3576"/>
                  </a:lnTo>
                  <a:lnTo>
                    <a:pt x="626" y="3576"/>
                  </a:lnTo>
                  <a:lnTo>
                    <a:pt x="626" y="3574"/>
                  </a:lnTo>
                  <a:lnTo>
                    <a:pt x="626" y="3574"/>
                  </a:lnTo>
                  <a:lnTo>
                    <a:pt x="626" y="3572"/>
                  </a:lnTo>
                  <a:lnTo>
                    <a:pt x="626" y="3572"/>
                  </a:lnTo>
                  <a:lnTo>
                    <a:pt x="626" y="3568"/>
                  </a:lnTo>
                  <a:lnTo>
                    <a:pt x="626" y="3568"/>
                  </a:lnTo>
                  <a:lnTo>
                    <a:pt x="628" y="3566"/>
                  </a:lnTo>
                  <a:lnTo>
                    <a:pt x="628" y="3566"/>
                  </a:lnTo>
                  <a:lnTo>
                    <a:pt x="628" y="3562"/>
                  </a:lnTo>
                  <a:lnTo>
                    <a:pt x="628" y="3560"/>
                  </a:lnTo>
                  <a:lnTo>
                    <a:pt x="628" y="3560"/>
                  </a:lnTo>
                  <a:lnTo>
                    <a:pt x="626" y="3556"/>
                  </a:lnTo>
                  <a:lnTo>
                    <a:pt x="626" y="3556"/>
                  </a:lnTo>
                  <a:lnTo>
                    <a:pt x="626" y="3554"/>
                  </a:lnTo>
                  <a:lnTo>
                    <a:pt x="626" y="3554"/>
                  </a:lnTo>
                  <a:lnTo>
                    <a:pt x="626" y="3550"/>
                  </a:lnTo>
                  <a:lnTo>
                    <a:pt x="626" y="3550"/>
                  </a:lnTo>
                  <a:lnTo>
                    <a:pt x="626" y="3548"/>
                  </a:lnTo>
                  <a:lnTo>
                    <a:pt x="626" y="3548"/>
                  </a:lnTo>
                  <a:lnTo>
                    <a:pt x="626" y="3544"/>
                  </a:lnTo>
                  <a:lnTo>
                    <a:pt x="626" y="3544"/>
                  </a:lnTo>
                  <a:lnTo>
                    <a:pt x="626" y="3544"/>
                  </a:lnTo>
                  <a:lnTo>
                    <a:pt x="626" y="3544"/>
                  </a:lnTo>
                  <a:lnTo>
                    <a:pt x="626" y="3540"/>
                  </a:lnTo>
                  <a:lnTo>
                    <a:pt x="626" y="3540"/>
                  </a:lnTo>
                  <a:lnTo>
                    <a:pt x="624" y="3536"/>
                  </a:lnTo>
                  <a:lnTo>
                    <a:pt x="624" y="3536"/>
                  </a:lnTo>
                  <a:lnTo>
                    <a:pt x="624" y="3534"/>
                  </a:lnTo>
                  <a:lnTo>
                    <a:pt x="624" y="3534"/>
                  </a:lnTo>
                  <a:lnTo>
                    <a:pt x="624" y="3532"/>
                  </a:lnTo>
                  <a:lnTo>
                    <a:pt x="624" y="3532"/>
                  </a:lnTo>
                  <a:lnTo>
                    <a:pt x="624" y="3528"/>
                  </a:lnTo>
                  <a:lnTo>
                    <a:pt x="624" y="3528"/>
                  </a:lnTo>
                  <a:lnTo>
                    <a:pt x="626" y="3526"/>
                  </a:lnTo>
                  <a:lnTo>
                    <a:pt x="626" y="3526"/>
                  </a:lnTo>
                  <a:lnTo>
                    <a:pt x="626" y="3522"/>
                  </a:lnTo>
                  <a:lnTo>
                    <a:pt x="626" y="3522"/>
                  </a:lnTo>
                  <a:lnTo>
                    <a:pt x="626" y="3520"/>
                  </a:lnTo>
                  <a:lnTo>
                    <a:pt x="626" y="3520"/>
                  </a:lnTo>
                  <a:lnTo>
                    <a:pt x="626" y="3516"/>
                  </a:lnTo>
                  <a:lnTo>
                    <a:pt x="626" y="3516"/>
                  </a:lnTo>
                  <a:lnTo>
                    <a:pt x="626" y="3512"/>
                  </a:lnTo>
                  <a:lnTo>
                    <a:pt x="626" y="3512"/>
                  </a:lnTo>
                  <a:lnTo>
                    <a:pt x="628" y="3506"/>
                  </a:lnTo>
                  <a:lnTo>
                    <a:pt x="628" y="3506"/>
                  </a:lnTo>
                  <a:lnTo>
                    <a:pt x="628" y="3502"/>
                  </a:lnTo>
                  <a:lnTo>
                    <a:pt x="628" y="3502"/>
                  </a:lnTo>
                  <a:lnTo>
                    <a:pt x="628" y="3498"/>
                  </a:lnTo>
                  <a:lnTo>
                    <a:pt x="628" y="3498"/>
                  </a:lnTo>
                  <a:lnTo>
                    <a:pt x="628" y="3492"/>
                  </a:lnTo>
                  <a:lnTo>
                    <a:pt x="628" y="3492"/>
                  </a:lnTo>
                  <a:lnTo>
                    <a:pt x="626" y="3486"/>
                  </a:lnTo>
                  <a:lnTo>
                    <a:pt x="626" y="3486"/>
                  </a:lnTo>
                  <a:lnTo>
                    <a:pt x="626" y="3480"/>
                  </a:lnTo>
                  <a:lnTo>
                    <a:pt x="626" y="3480"/>
                  </a:lnTo>
                  <a:lnTo>
                    <a:pt x="626" y="3478"/>
                  </a:lnTo>
                  <a:lnTo>
                    <a:pt x="626" y="3478"/>
                  </a:lnTo>
                  <a:lnTo>
                    <a:pt x="626" y="3474"/>
                  </a:lnTo>
                  <a:lnTo>
                    <a:pt x="626" y="3474"/>
                  </a:lnTo>
                  <a:lnTo>
                    <a:pt x="626" y="3468"/>
                  </a:lnTo>
                  <a:lnTo>
                    <a:pt x="626" y="3468"/>
                  </a:lnTo>
                  <a:lnTo>
                    <a:pt x="626" y="3466"/>
                  </a:lnTo>
                  <a:lnTo>
                    <a:pt x="626" y="3466"/>
                  </a:lnTo>
                  <a:lnTo>
                    <a:pt x="626" y="3462"/>
                  </a:lnTo>
                  <a:lnTo>
                    <a:pt x="626" y="3462"/>
                  </a:lnTo>
                  <a:lnTo>
                    <a:pt x="626" y="3458"/>
                  </a:lnTo>
                  <a:lnTo>
                    <a:pt x="626" y="3458"/>
                  </a:lnTo>
                  <a:lnTo>
                    <a:pt x="626" y="3458"/>
                  </a:lnTo>
                  <a:lnTo>
                    <a:pt x="626" y="3454"/>
                  </a:lnTo>
                  <a:lnTo>
                    <a:pt x="626" y="3454"/>
                  </a:lnTo>
                  <a:lnTo>
                    <a:pt x="628" y="3452"/>
                  </a:lnTo>
                  <a:lnTo>
                    <a:pt x="628" y="3452"/>
                  </a:lnTo>
                  <a:lnTo>
                    <a:pt x="628" y="3448"/>
                  </a:lnTo>
                  <a:lnTo>
                    <a:pt x="628" y="3448"/>
                  </a:lnTo>
                  <a:lnTo>
                    <a:pt x="628" y="3446"/>
                  </a:lnTo>
                  <a:lnTo>
                    <a:pt x="628" y="3446"/>
                  </a:lnTo>
                  <a:lnTo>
                    <a:pt x="628" y="3442"/>
                  </a:lnTo>
                  <a:lnTo>
                    <a:pt x="628" y="3442"/>
                  </a:lnTo>
                  <a:lnTo>
                    <a:pt x="628" y="3440"/>
                  </a:lnTo>
                  <a:lnTo>
                    <a:pt x="628" y="3440"/>
                  </a:lnTo>
                  <a:lnTo>
                    <a:pt x="628" y="3438"/>
                  </a:lnTo>
                  <a:lnTo>
                    <a:pt x="628" y="3438"/>
                  </a:lnTo>
                  <a:lnTo>
                    <a:pt x="628" y="3434"/>
                  </a:lnTo>
                  <a:lnTo>
                    <a:pt x="628" y="3434"/>
                  </a:lnTo>
                  <a:lnTo>
                    <a:pt x="628" y="3430"/>
                  </a:lnTo>
                  <a:lnTo>
                    <a:pt x="628" y="3430"/>
                  </a:lnTo>
                  <a:lnTo>
                    <a:pt x="626" y="3428"/>
                  </a:lnTo>
                  <a:lnTo>
                    <a:pt x="626" y="3428"/>
                  </a:lnTo>
                  <a:lnTo>
                    <a:pt x="626" y="3424"/>
                  </a:lnTo>
                  <a:lnTo>
                    <a:pt x="626" y="3424"/>
                  </a:lnTo>
                  <a:lnTo>
                    <a:pt x="626" y="3420"/>
                  </a:lnTo>
                  <a:lnTo>
                    <a:pt x="626" y="3420"/>
                  </a:lnTo>
                  <a:lnTo>
                    <a:pt x="626" y="3418"/>
                  </a:lnTo>
                  <a:lnTo>
                    <a:pt x="626" y="3418"/>
                  </a:lnTo>
                  <a:lnTo>
                    <a:pt x="626" y="3414"/>
                  </a:lnTo>
                  <a:lnTo>
                    <a:pt x="626" y="3414"/>
                  </a:lnTo>
                  <a:lnTo>
                    <a:pt x="626" y="3412"/>
                  </a:lnTo>
                  <a:lnTo>
                    <a:pt x="626" y="3412"/>
                  </a:lnTo>
                  <a:lnTo>
                    <a:pt x="628" y="3410"/>
                  </a:lnTo>
                  <a:lnTo>
                    <a:pt x="628" y="3410"/>
                  </a:lnTo>
                  <a:lnTo>
                    <a:pt x="628" y="3408"/>
                  </a:lnTo>
                  <a:lnTo>
                    <a:pt x="628" y="3408"/>
                  </a:lnTo>
                  <a:lnTo>
                    <a:pt x="628" y="3404"/>
                  </a:lnTo>
                  <a:lnTo>
                    <a:pt x="628" y="3404"/>
                  </a:lnTo>
                  <a:lnTo>
                    <a:pt x="628" y="3402"/>
                  </a:lnTo>
                  <a:lnTo>
                    <a:pt x="628" y="3402"/>
                  </a:lnTo>
                  <a:lnTo>
                    <a:pt x="628" y="3400"/>
                  </a:lnTo>
                  <a:lnTo>
                    <a:pt x="628" y="3400"/>
                  </a:lnTo>
                  <a:lnTo>
                    <a:pt x="630" y="3396"/>
                  </a:lnTo>
                  <a:lnTo>
                    <a:pt x="630" y="3396"/>
                  </a:lnTo>
                  <a:lnTo>
                    <a:pt x="630" y="3392"/>
                  </a:lnTo>
                  <a:lnTo>
                    <a:pt x="630" y="3392"/>
                  </a:lnTo>
                  <a:lnTo>
                    <a:pt x="630" y="3390"/>
                  </a:lnTo>
                  <a:lnTo>
                    <a:pt x="630" y="3390"/>
                  </a:lnTo>
                  <a:lnTo>
                    <a:pt x="628" y="3388"/>
                  </a:lnTo>
                  <a:lnTo>
                    <a:pt x="628" y="3388"/>
                  </a:lnTo>
                  <a:lnTo>
                    <a:pt x="628" y="3384"/>
                  </a:lnTo>
                  <a:lnTo>
                    <a:pt x="628" y="3384"/>
                  </a:lnTo>
                  <a:lnTo>
                    <a:pt x="628" y="3382"/>
                  </a:lnTo>
                  <a:lnTo>
                    <a:pt x="628" y="3382"/>
                  </a:lnTo>
                  <a:lnTo>
                    <a:pt x="628" y="3378"/>
                  </a:lnTo>
                  <a:lnTo>
                    <a:pt x="628" y="3378"/>
                  </a:lnTo>
                  <a:lnTo>
                    <a:pt x="628" y="3374"/>
                  </a:lnTo>
                  <a:lnTo>
                    <a:pt x="628" y="3374"/>
                  </a:lnTo>
                  <a:lnTo>
                    <a:pt x="626" y="3372"/>
                  </a:lnTo>
                  <a:lnTo>
                    <a:pt x="626" y="3372"/>
                  </a:lnTo>
                  <a:lnTo>
                    <a:pt x="626" y="3368"/>
                  </a:lnTo>
                  <a:lnTo>
                    <a:pt x="626" y="3366"/>
                  </a:lnTo>
                  <a:lnTo>
                    <a:pt x="626" y="3366"/>
                  </a:lnTo>
                  <a:lnTo>
                    <a:pt x="626" y="3364"/>
                  </a:lnTo>
                  <a:lnTo>
                    <a:pt x="626" y="3364"/>
                  </a:lnTo>
                  <a:lnTo>
                    <a:pt x="626" y="3362"/>
                  </a:lnTo>
                  <a:lnTo>
                    <a:pt x="626" y="3362"/>
                  </a:lnTo>
                  <a:lnTo>
                    <a:pt x="626" y="3358"/>
                  </a:lnTo>
                  <a:lnTo>
                    <a:pt x="626" y="3358"/>
                  </a:lnTo>
                  <a:lnTo>
                    <a:pt x="628" y="3356"/>
                  </a:lnTo>
                  <a:lnTo>
                    <a:pt x="628" y="3356"/>
                  </a:lnTo>
                  <a:lnTo>
                    <a:pt x="628" y="3350"/>
                  </a:lnTo>
                  <a:lnTo>
                    <a:pt x="630" y="3350"/>
                  </a:lnTo>
                  <a:lnTo>
                    <a:pt x="630" y="3350"/>
                  </a:lnTo>
                  <a:lnTo>
                    <a:pt x="630" y="3348"/>
                  </a:lnTo>
                  <a:lnTo>
                    <a:pt x="630" y="3342"/>
                  </a:lnTo>
                  <a:lnTo>
                    <a:pt x="630" y="3342"/>
                  </a:lnTo>
                  <a:lnTo>
                    <a:pt x="628" y="3340"/>
                  </a:lnTo>
                  <a:lnTo>
                    <a:pt x="628" y="3340"/>
                  </a:lnTo>
                  <a:lnTo>
                    <a:pt x="628" y="3340"/>
                  </a:lnTo>
                  <a:lnTo>
                    <a:pt x="628" y="3340"/>
                  </a:lnTo>
                  <a:lnTo>
                    <a:pt x="628" y="3338"/>
                  </a:lnTo>
                  <a:lnTo>
                    <a:pt x="628" y="3338"/>
                  </a:lnTo>
                  <a:lnTo>
                    <a:pt x="630" y="3334"/>
                  </a:lnTo>
                  <a:lnTo>
                    <a:pt x="630" y="3330"/>
                  </a:lnTo>
                  <a:lnTo>
                    <a:pt x="630" y="3330"/>
                  </a:lnTo>
                  <a:lnTo>
                    <a:pt x="630" y="3326"/>
                  </a:lnTo>
                  <a:lnTo>
                    <a:pt x="630" y="3326"/>
                  </a:lnTo>
                  <a:lnTo>
                    <a:pt x="628" y="3324"/>
                  </a:lnTo>
                  <a:lnTo>
                    <a:pt x="628" y="3324"/>
                  </a:lnTo>
                  <a:lnTo>
                    <a:pt x="628" y="3320"/>
                  </a:lnTo>
                  <a:lnTo>
                    <a:pt x="628" y="3320"/>
                  </a:lnTo>
                  <a:lnTo>
                    <a:pt x="626" y="3318"/>
                  </a:lnTo>
                  <a:lnTo>
                    <a:pt x="626" y="3318"/>
                  </a:lnTo>
                  <a:lnTo>
                    <a:pt x="626" y="3314"/>
                  </a:lnTo>
                  <a:lnTo>
                    <a:pt x="626" y="3314"/>
                  </a:lnTo>
                  <a:lnTo>
                    <a:pt x="626" y="3312"/>
                  </a:lnTo>
                  <a:lnTo>
                    <a:pt x="626" y="3312"/>
                  </a:lnTo>
                  <a:lnTo>
                    <a:pt x="624" y="3306"/>
                  </a:lnTo>
                  <a:lnTo>
                    <a:pt x="624" y="3306"/>
                  </a:lnTo>
                  <a:lnTo>
                    <a:pt x="624" y="3304"/>
                  </a:lnTo>
                  <a:lnTo>
                    <a:pt x="624" y="3304"/>
                  </a:lnTo>
                  <a:lnTo>
                    <a:pt x="624" y="3300"/>
                  </a:lnTo>
                  <a:lnTo>
                    <a:pt x="624" y="3300"/>
                  </a:lnTo>
                  <a:lnTo>
                    <a:pt x="624" y="3298"/>
                  </a:lnTo>
                  <a:lnTo>
                    <a:pt x="624" y="3298"/>
                  </a:lnTo>
                  <a:lnTo>
                    <a:pt x="624" y="3294"/>
                  </a:lnTo>
                  <a:lnTo>
                    <a:pt x="624" y="3294"/>
                  </a:lnTo>
                  <a:lnTo>
                    <a:pt x="626" y="3292"/>
                  </a:lnTo>
                  <a:lnTo>
                    <a:pt x="626" y="3292"/>
                  </a:lnTo>
                  <a:lnTo>
                    <a:pt x="626" y="3288"/>
                  </a:lnTo>
                  <a:lnTo>
                    <a:pt x="626" y="3286"/>
                  </a:lnTo>
                  <a:lnTo>
                    <a:pt x="626" y="3286"/>
                  </a:lnTo>
                  <a:lnTo>
                    <a:pt x="626" y="3282"/>
                  </a:lnTo>
                  <a:lnTo>
                    <a:pt x="626" y="3282"/>
                  </a:lnTo>
                  <a:lnTo>
                    <a:pt x="628" y="3278"/>
                  </a:lnTo>
                  <a:lnTo>
                    <a:pt x="628" y="3276"/>
                  </a:lnTo>
                  <a:lnTo>
                    <a:pt x="628" y="3276"/>
                  </a:lnTo>
                  <a:lnTo>
                    <a:pt x="628" y="3270"/>
                  </a:lnTo>
                  <a:lnTo>
                    <a:pt x="628" y="3270"/>
                  </a:lnTo>
                  <a:lnTo>
                    <a:pt x="628" y="3264"/>
                  </a:lnTo>
                  <a:lnTo>
                    <a:pt x="628" y="3264"/>
                  </a:lnTo>
                  <a:lnTo>
                    <a:pt x="628" y="3260"/>
                  </a:lnTo>
                  <a:lnTo>
                    <a:pt x="628" y="3260"/>
                  </a:lnTo>
                  <a:lnTo>
                    <a:pt x="628" y="3258"/>
                  </a:lnTo>
                  <a:lnTo>
                    <a:pt x="628" y="3258"/>
                  </a:lnTo>
                  <a:lnTo>
                    <a:pt x="628" y="3254"/>
                  </a:lnTo>
                  <a:lnTo>
                    <a:pt x="628" y="3254"/>
                  </a:lnTo>
                  <a:lnTo>
                    <a:pt x="628" y="3250"/>
                  </a:lnTo>
                  <a:lnTo>
                    <a:pt x="628" y="3250"/>
                  </a:lnTo>
                  <a:lnTo>
                    <a:pt x="628" y="3248"/>
                  </a:lnTo>
                  <a:lnTo>
                    <a:pt x="628" y="3248"/>
                  </a:lnTo>
                  <a:lnTo>
                    <a:pt x="628" y="3246"/>
                  </a:lnTo>
                  <a:lnTo>
                    <a:pt x="628" y="3246"/>
                  </a:lnTo>
                  <a:lnTo>
                    <a:pt x="628" y="3242"/>
                  </a:lnTo>
                  <a:lnTo>
                    <a:pt x="628" y="3242"/>
                  </a:lnTo>
                  <a:lnTo>
                    <a:pt x="626" y="3236"/>
                  </a:lnTo>
                  <a:lnTo>
                    <a:pt x="626" y="3236"/>
                  </a:lnTo>
                  <a:lnTo>
                    <a:pt x="626" y="3234"/>
                  </a:lnTo>
                  <a:lnTo>
                    <a:pt x="626" y="3234"/>
                  </a:lnTo>
                  <a:lnTo>
                    <a:pt x="626" y="3230"/>
                  </a:lnTo>
                  <a:lnTo>
                    <a:pt x="626" y="3230"/>
                  </a:lnTo>
                  <a:lnTo>
                    <a:pt x="628" y="3228"/>
                  </a:lnTo>
                  <a:lnTo>
                    <a:pt x="628" y="3228"/>
                  </a:lnTo>
                  <a:lnTo>
                    <a:pt x="628" y="3226"/>
                  </a:lnTo>
                  <a:lnTo>
                    <a:pt x="628" y="3226"/>
                  </a:lnTo>
                  <a:lnTo>
                    <a:pt x="628" y="3222"/>
                  </a:lnTo>
                  <a:lnTo>
                    <a:pt x="628" y="3222"/>
                  </a:lnTo>
                  <a:lnTo>
                    <a:pt x="628" y="3220"/>
                  </a:lnTo>
                  <a:lnTo>
                    <a:pt x="628" y="3220"/>
                  </a:lnTo>
                  <a:lnTo>
                    <a:pt x="626" y="3214"/>
                  </a:lnTo>
                  <a:lnTo>
                    <a:pt x="626" y="3214"/>
                  </a:lnTo>
                  <a:lnTo>
                    <a:pt x="626" y="3214"/>
                  </a:lnTo>
                  <a:lnTo>
                    <a:pt x="626" y="3214"/>
                  </a:lnTo>
                  <a:lnTo>
                    <a:pt x="626" y="3212"/>
                  </a:lnTo>
                  <a:lnTo>
                    <a:pt x="626" y="3212"/>
                  </a:lnTo>
                  <a:lnTo>
                    <a:pt x="628" y="3206"/>
                  </a:lnTo>
                  <a:lnTo>
                    <a:pt x="628" y="3206"/>
                  </a:lnTo>
                  <a:lnTo>
                    <a:pt x="626" y="3204"/>
                  </a:lnTo>
                  <a:lnTo>
                    <a:pt x="626" y="3204"/>
                  </a:lnTo>
                  <a:lnTo>
                    <a:pt x="626" y="3202"/>
                  </a:lnTo>
                  <a:lnTo>
                    <a:pt x="626" y="3202"/>
                  </a:lnTo>
                  <a:lnTo>
                    <a:pt x="626" y="3200"/>
                  </a:lnTo>
                  <a:lnTo>
                    <a:pt x="626" y="3200"/>
                  </a:lnTo>
                  <a:lnTo>
                    <a:pt x="626" y="3196"/>
                  </a:lnTo>
                  <a:lnTo>
                    <a:pt x="626" y="3196"/>
                  </a:lnTo>
                  <a:lnTo>
                    <a:pt x="626" y="3194"/>
                  </a:lnTo>
                  <a:lnTo>
                    <a:pt x="626" y="3194"/>
                  </a:lnTo>
                  <a:lnTo>
                    <a:pt x="624" y="3192"/>
                  </a:lnTo>
                  <a:lnTo>
                    <a:pt x="624" y="3192"/>
                  </a:lnTo>
                  <a:lnTo>
                    <a:pt x="626" y="3190"/>
                  </a:lnTo>
                  <a:lnTo>
                    <a:pt x="626" y="3190"/>
                  </a:lnTo>
                  <a:lnTo>
                    <a:pt x="626" y="3186"/>
                  </a:lnTo>
                  <a:lnTo>
                    <a:pt x="626" y="3186"/>
                  </a:lnTo>
                  <a:lnTo>
                    <a:pt x="626" y="3184"/>
                  </a:lnTo>
                  <a:lnTo>
                    <a:pt x="626" y="3184"/>
                  </a:lnTo>
                  <a:lnTo>
                    <a:pt x="626" y="3182"/>
                  </a:lnTo>
                  <a:lnTo>
                    <a:pt x="626" y="3182"/>
                  </a:lnTo>
                  <a:lnTo>
                    <a:pt x="626" y="3180"/>
                  </a:lnTo>
                  <a:lnTo>
                    <a:pt x="626" y="3180"/>
                  </a:lnTo>
                  <a:lnTo>
                    <a:pt x="628" y="3176"/>
                  </a:lnTo>
                  <a:lnTo>
                    <a:pt x="628" y="3176"/>
                  </a:lnTo>
                  <a:lnTo>
                    <a:pt x="626" y="3172"/>
                  </a:lnTo>
                  <a:lnTo>
                    <a:pt x="626" y="3172"/>
                  </a:lnTo>
                  <a:lnTo>
                    <a:pt x="626" y="3170"/>
                  </a:lnTo>
                  <a:lnTo>
                    <a:pt x="626" y="3170"/>
                  </a:lnTo>
                  <a:lnTo>
                    <a:pt x="628" y="3168"/>
                  </a:lnTo>
                  <a:lnTo>
                    <a:pt x="628" y="3168"/>
                  </a:lnTo>
                  <a:lnTo>
                    <a:pt x="628" y="3164"/>
                  </a:lnTo>
                  <a:lnTo>
                    <a:pt x="628" y="3164"/>
                  </a:lnTo>
                  <a:lnTo>
                    <a:pt x="628" y="3160"/>
                  </a:lnTo>
                  <a:lnTo>
                    <a:pt x="628" y="3160"/>
                  </a:lnTo>
                  <a:lnTo>
                    <a:pt x="636" y="3160"/>
                  </a:lnTo>
                  <a:lnTo>
                    <a:pt x="636" y="3160"/>
                  </a:lnTo>
                  <a:lnTo>
                    <a:pt x="638" y="3160"/>
                  </a:lnTo>
                  <a:lnTo>
                    <a:pt x="638" y="3160"/>
                  </a:lnTo>
                  <a:lnTo>
                    <a:pt x="642" y="3160"/>
                  </a:lnTo>
                  <a:lnTo>
                    <a:pt x="642" y="3160"/>
                  </a:lnTo>
                  <a:lnTo>
                    <a:pt x="644" y="3162"/>
                  </a:lnTo>
                  <a:lnTo>
                    <a:pt x="644" y="3162"/>
                  </a:lnTo>
                  <a:lnTo>
                    <a:pt x="648" y="3162"/>
                  </a:lnTo>
                  <a:lnTo>
                    <a:pt x="648" y="3162"/>
                  </a:lnTo>
                  <a:lnTo>
                    <a:pt x="652" y="3162"/>
                  </a:lnTo>
                  <a:lnTo>
                    <a:pt x="654" y="3162"/>
                  </a:lnTo>
                  <a:lnTo>
                    <a:pt x="654" y="3162"/>
                  </a:lnTo>
                  <a:lnTo>
                    <a:pt x="662" y="3162"/>
                  </a:lnTo>
                  <a:lnTo>
                    <a:pt x="662" y="3162"/>
                  </a:lnTo>
                  <a:lnTo>
                    <a:pt x="664" y="3162"/>
                  </a:lnTo>
                  <a:lnTo>
                    <a:pt x="666" y="3162"/>
                  </a:lnTo>
                  <a:lnTo>
                    <a:pt x="666" y="3162"/>
                  </a:lnTo>
                  <a:lnTo>
                    <a:pt x="674" y="3162"/>
                  </a:lnTo>
                  <a:lnTo>
                    <a:pt x="674" y="3162"/>
                  </a:lnTo>
                  <a:lnTo>
                    <a:pt x="678" y="3162"/>
                  </a:lnTo>
                  <a:lnTo>
                    <a:pt x="678" y="3162"/>
                  </a:lnTo>
                  <a:lnTo>
                    <a:pt x="686" y="3162"/>
                  </a:lnTo>
                  <a:lnTo>
                    <a:pt x="686" y="3162"/>
                  </a:lnTo>
                  <a:lnTo>
                    <a:pt x="690" y="3162"/>
                  </a:lnTo>
                  <a:lnTo>
                    <a:pt x="690" y="3162"/>
                  </a:lnTo>
                  <a:lnTo>
                    <a:pt x="698" y="3162"/>
                  </a:lnTo>
                  <a:lnTo>
                    <a:pt x="698" y="3162"/>
                  </a:lnTo>
                  <a:lnTo>
                    <a:pt x="704" y="3162"/>
                  </a:lnTo>
                  <a:lnTo>
                    <a:pt x="704" y="3162"/>
                  </a:lnTo>
                  <a:lnTo>
                    <a:pt x="706" y="3160"/>
                  </a:lnTo>
                  <a:lnTo>
                    <a:pt x="706" y="3160"/>
                  </a:lnTo>
                  <a:lnTo>
                    <a:pt x="710" y="3160"/>
                  </a:lnTo>
                  <a:lnTo>
                    <a:pt x="710" y="3160"/>
                  </a:lnTo>
                  <a:lnTo>
                    <a:pt x="710" y="3160"/>
                  </a:lnTo>
                  <a:lnTo>
                    <a:pt x="710" y="3160"/>
                  </a:lnTo>
                  <a:lnTo>
                    <a:pt x="716" y="3162"/>
                  </a:lnTo>
                  <a:lnTo>
                    <a:pt x="716" y="3162"/>
                  </a:lnTo>
                  <a:lnTo>
                    <a:pt x="720" y="3162"/>
                  </a:lnTo>
                  <a:lnTo>
                    <a:pt x="720" y="3162"/>
                  </a:lnTo>
                  <a:lnTo>
                    <a:pt x="720" y="3160"/>
                  </a:lnTo>
                  <a:lnTo>
                    <a:pt x="720" y="3160"/>
                  </a:lnTo>
                  <a:lnTo>
                    <a:pt x="724" y="3162"/>
                  </a:lnTo>
                  <a:lnTo>
                    <a:pt x="724" y="3162"/>
                  </a:lnTo>
                  <a:lnTo>
                    <a:pt x="726" y="3162"/>
                  </a:lnTo>
                  <a:lnTo>
                    <a:pt x="726" y="3162"/>
                  </a:lnTo>
                  <a:lnTo>
                    <a:pt x="728" y="3162"/>
                  </a:lnTo>
                  <a:lnTo>
                    <a:pt x="728" y="3162"/>
                  </a:lnTo>
                  <a:lnTo>
                    <a:pt x="732" y="3162"/>
                  </a:lnTo>
                  <a:lnTo>
                    <a:pt x="732" y="3162"/>
                  </a:lnTo>
                  <a:lnTo>
                    <a:pt x="734" y="3160"/>
                  </a:lnTo>
                  <a:lnTo>
                    <a:pt x="734" y="3160"/>
                  </a:lnTo>
                  <a:lnTo>
                    <a:pt x="736" y="3160"/>
                  </a:lnTo>
                  <a:lnTo>
                    <a:pt x="736" y="3160"/>
                  </a:lnTo>
                  <a:lnTo>
                    <a:pt x="742" y="3160"/>
                  </a:lnTo>
                  <a:lnTo>
                    <a:pt x="742" y="3160"/>
                  </a:lnTo>
                  <a:lnTo>
                    <a:pt x="744" y="3160"/>
                  </a:lnTo>
                  <a:lnTo>
                    <a:pt x="744" y="3160"/>
                  </a:lnTo>
                  <a:lnTo>
                    <a:pt x="746" y="3162"/>
                  </a:lnTo>
                  <a:lnTo>
                    <a:pt x="746" y="3162"/>
                  </a:lnTo>
                  <a:lnTo>
                    <a:pt x="750" y="3162"/>
                  </a:lnTo>
                  <a:lnTo>
                    <a:pt x="750" y="3162"/>
                  </a:lnTo>
                  <a:lnTo>
                    <a:pt x="750" y="3162"/>
                  </a:lnTo>
                  <a:lnTo>
                    <a:pt x="750" y="3162"/>
                  </a:lnTo>
                  <a:lnTo>
                    <a:pt x="756" y="3160"/>
                  </a:lnTo>
                  <a:lnTo>
                    <a:pt x="756" y="3160"/>
                  </a:lnTo>
                  <a:lnTo>
                    <a:pt x="762" y="3162"/>
                  </a:lnTo>
                  <a:lnTo>
                    <a:pt x="762" y="3162"/>
                  </a:lnTo>
                  <a:lnTo>
                    <a:pt x="762" y="3162"/>
                  </a:lnTo>
                  <a:lnTo>
                    <a:pt x="762" y="3162"/>
                  </a:lnTo>
                  <a:lnTo>
                    <a:pt x="766" y="3162"/>
                  </a:lnTo>
                  <a:lnTo>
                    <a:pt x="766" y="3162"/>
                  </a:lnTo>
                  <a:lnTo>
                    <a:pt x="768" y="3160"/>
                  </a:lnTo>
                  <a:lnTo>
                    <a:pt x="768" y="3160"/>
                  </a:lnTo>
                  <a:lnTo>
                    <a:pt x="770" y="3160"/>
                  </a:lnTo>
                  <a:lnTo>
                    <a:pt x="770" y="3160"/>
                  </a:lnTo>
                  <a:lnTo>
                    <a:pt x="774" y="3162"/>
                  </a:lnTo>
                  <a:lnTo>
                    <a:pt x="774" y="3162"/>
                  </a:lnTo>
                  <a:lnTo>
                    <a:pt x="778" y="3160"/>
                  </a:lnTo>
                  <a:lnTo>
                    <a:pt x="778" y="3160"/>
                  </a:lnTo>
                  <a:lnTo>
                    <a:pt x="780" y="3160"/>
                  </a:lnTo>
                  <a:lnTo>
                    <a:pt x="780" y="3160"/>
                  </a:lnTo>
                  <a:lnTo>
                    <a:pt x="784" y="3160"/>
                  </a:lnTo>
                  <a:lnTo>
                    <a:pt x="784" y="3160"/>
                  </a:lnTo>
                  <a:lnTo>
                    <a:pt x="786" y="3160"/>
                  </a:lnTo>
                  <a:lnTo>
                    <a:pt x="786" y="3160"/>
                  </a:lnTo>
                  <a:lnTo>
                    <a:pt x="790" y="3160"/>
                  </a:lnTo>
                  <a:lnTo>
                    <a:pt x="790" y="3160"/>
                  </a:lnTo>
                  <a:lnTo>
                    <a:pt x="792" y="3160"/>
                  </a:lnTo>
                  <a:lnTo>
                    <a:pt x="792" y="3160"/>
                  </a:lnTo>
                  <a:lnTo>
                    <a:pt x="796" y="3162"/>
                  </a:lnTo>
                  <a:lnTo>
                    <a:pt x="796" y="3162"/>
                  </a:lnTo>
                  <a:lnTo>
                    <a:pt x="800" y="3162"/>
                  </a:lnTo>
                  <a:lnTo>
                    <a:pt x="800" y="3162"/>
                  </a:lnTo>
                  <a:lnTo>
                    <a:pt x="802" y="3162"/>
                  </a:lnTo>
                  <a:lnTo>
                    <a:pt x="802" y="3162"/>
                  </a:lnTo>
                  <a:lnTo>
                    <a:pt x="806" y="3162"/>
                  </a:lnTo>
                  <a:lnTo>
                    <a:pt x="806" y="3162"/>
                  </a:lnTo>
                  <a:lnTo>
                    <a:pt x="806" y="3160"/>
                  </a:lnTo>
                  <a:lnTo>
                    <a:pt x="806" y="3160"/>
                  </a:lnTo>
                  <a:lnTo>
                    <a:pt x="808" y="3162"/>
                  </a:lnTo>
                  <a:lnTo>
                    <a:pt x="808" y="3162"/>
                  </a:lnTo>
                  <a:lnTo>
                    <a:pt x="810" y="3162"/>
                  </a:lnTo>
                  <a:lnTo>
                    <a:pt x="810" y="3162"/>
                  </a:lnTo>
                  <a:lnTo>
                    <a:pt x="812" y="3162"/>
                  </a:lnTo>
                  <a:lnTo>
                    <a:pt x="812" y="3162"/>
                  </a:lnTo>
                  <a:lnTo>
                    <a:pt x="816" y="3162"/>
                  </a:lnTo>
                  <a:lnTo>
                    <a:pt x="816" y="3162"/>
                  </a:lnTo>
                  <a:lnTo>
                    <a:pt x="822" y="3162"/>
                  </a:lnTo>
                  <a:lnTo>
                    <a:pt x="822" y="3162"/>
                  </a:lnTo>
                  <a:lnTo>
                    <a:pt x="826" y="3160"/>
                  </a:lnTo>
                  <a:lnTo>
                    <a:pt x="826" y="3160"/>
                  </a:lnTo>
                  <a:lnTo>
                    <a:pt x="828" y="3158"/>
                  </a:lnTo>
                  <a:lnTo>
                    <a:pt x="828" y="3158"/>
                  </a:lnTo>
                  <a:lnTo>
                    <a:pt x="828" y="3158"/>
                  </a:lnTo>
                  <a:lnTo>
                    <a:pt x="828" y="3158"/>
                  </a:lnTo>
                  <a:lnTo>
                    <a:pt x="834" y="3158"/>
                  </a:lnTo>
                  <a:lnTo>
                    <a:pt x="834" y="3158"/>
                  </a:lnTo>
                  <a:lnTo>
                    <a:pt x="834" y="3158"/>
                  </a:lnTo>
                  <a:lnTo>
                    <a:pt x="834" y="3158"/>
                  </a:lnTo>
                  <a:lnTo>
                    <a:pt x="836" y="3158"/>
                  </a:lnTo>
                  <a:lnTo>
                    <a:pt x="838" y="3158"/>
                  </a:lnTo>
                  <a:lnTo>
                    <a:pt x="838" y="3158"/>
                  </a:lnTo>
                  <a:lnTo>
                    <a:pt x="842" y="3158"/>
                  </a:lnTo>
                  <a:lnTo>
                    <a:pt x="842" y="3158"/>
                  </a:lnTo>
                  <a:lnTo>
                    <a:pt x="844" y="3158"/>
                  </a:lnTo>
                  <a:lnTo>
                    <a:pt x="844" y="3158"/>
                  </a:lnTo>
                  <a:lnTo>
                    <a:pt x="846" y="3158"/>
                  </a:lnTo>
                  <a:lnTo>
                    <a:pt x="846" y="3158"/>
                  </a:lnTo>
                  <a:lnTo>
                    <a:pt x="850" y="3160"/>
                  </a:lnTo>
                  <a:lnTo>
                    <a:pt x="850" y="3160"/>
                  </a:lnTo>
                  <a:lnTo>
                    <a:pt x="856" y="3160"/>
                  </a:lnTo>
                  <a:lnTo>
                    <a:pt x="856" y="3160"/>
                  </a:lnTo>
                  <a:lnTo>
                    <a:pt x="860" y="3160"/>
                  </a:lnTo>
                  <a:lnTo>
                    <a:pt x="860" y="3160"/>
                  </a:lnTo>
                  <a:lnTo>
                    <a:pt x="860" y="3158"/>
                  </a:lnTo>
                  <a:lnTo>
                    <a:pt x="860" y="3158"/>
                  </a:lnTo>
                  <a:lnTo>
                    <a:pt x="864" y="3160"/>
                  </a:lnTo>
                  <a:lnTo>
                    <a:pt x="864" y="3160"/>
                  </a:lnTo>
                  <a:lnTo>
                    <a:pt x="866" y="3160"/>
                  </a:lnTo>
                  <a:lnTo>
                    <a:pt x="868" y="3160"/>
                  </a:lnTo>
                  <a:lnTo>
                    <a:pt x="868" y="3160"/>
                  </a:lnTo>
                  <a:lnTo>
                    <a:pt x="872" y="3158"/>
                  </a:lnTo>
                  <a:lnTo>
                    <a:pt x="872" y="3158"/>
                  </a:lnTo>
                  <a:lnTo>
                    <a:pt x="874" y="3160"/>
                  </a:lnTo>
                  <a:lnTo>
                    <a:pt x="874" y="3160"/>
                  </a:lnTo>
                  <a:lnTo>
                    <a:pt x="880" y="3160"/>
                  </a:lnTo>
                  <a:lnTo>
                    <a:pt x="880" y="3160"/>
                  </a:lnTo>
                  <a:lnTo>
                    <a:pt x="882" y="3160"/>
                  </a:lnTo>
                  <a:lnTo>
                    <a:pt x="882" y="3160"/>
                  </a:lnTo>
                  <a:lnTo>
                    <a:pt x="884" y="3158"/>
                  </a:lnTo>
                  <a:lnTo>
                    <a:pt x="884" y="3158"/>
                  </a:lnTo>
                  <a:lnTo>
                    <a:pt x="886" y="3160"/>
                  </a:lnTo>
                  <a:lnTo>
                    <a:pt x="886" y="3160"/>
                  </a:lnTo>
                  <a:lnTo>
                    <a:pt x="890" y="3162"/>
                  </a:lnTo>
                  <a:lnTo>
                    <a:pt x="890" y="3162"/>
                  </a:lnTo>
                  <a:lnTo>
                    <a:pt x="894" y="3160"/>
                  </a:lnTo>
                  <a:lnTo>
                    <a:pt x="894" y="3160"/>
                  </a:lnTo>
                  <a:lnTo>
                    <a:pt x="896" y="3160"/>
                  </a:lnTo>
                  <a:lnTo>
                    <a:pt x="896" y="3160"/>
                  </a:lnTo>
                  <a:lnTo>
                    <a:pt x="898" y="3160"/>
                  </a:lnTo>
                  <a:lnTo>
                    <a:pt x="898" y="3160"/>
                  </a:lnTo>
                  <a:lnTo>
                    <a:pt x="902" y="3162"/>
                  </a:lnTo>
                  <a:lnTo>
                    <a:pt x="902" y="3162"/>
                  </a:lnTo>
                  <a:lnTo>
                    <a:pt x="904" y="3160"/>
                  </a:lnTo>
                  <a:lnTo>
                    <a:pt x="904" y="3160"/>
                  </a:lnTo>
                  <a:lnTo>
                    <a:pt x="906" y="3160"/>
                  </a:lnTo>
                  <a:lnTo>
                    <a:pt x="906" y="3160"/>
                  </a:lnTo>
                  <a:lnTo>
                    <a:pt x="908" y="3160"/>
                  </a:lnTo>
                  <a:lnTo>
                    <a:pt x="908" y="3160"/>
                  </a:lnTo>
                  <a:lnTo>
                    <a:pt x="912" y="3162"/>
                  </a:lnTo>
                  <a:lnTo>
                    <a:pt x="912" y="3162"/>
                  </a:lnTo>
                  <a:lnTo>
                    <a:pt x="916" y="3160"/>
                  </a:lnTo>
                  <a:lnTo>
                    <a:pt x="916" y="3160"/>
                  </a:lnTo>
                  <a:lnTo>
                    <a:pt x="918" y="3160"/>
                  </a:lnTo>
                  <a:lnTo>
                    <a:pt x="918" y="3160"/>
                  </a:lnTo>
                  <a:lnTo>
                    <a:pt x="922" y="3160"/>
                  </a:lnTo>
                  <a:lnTo>
                    <a:pt x="922" y="3160"/>
                  </a:lnTo>
                  <a:lnTo>
                    <a:pt x="922" y="3160"/>
                  </a:lnTo>
                  <a:lnTo>
                    <a:pt x="924" y="3160"/>
                  </a:lnTo>
                  <a:lnTo>
                    <a:pt x="924" y="3160"/>
                  </a:lnTo>
                  <a:lnTo>
                    <a:pt x="926" y="3160"/>
                  </a:lnTo>
                  <a:lnTo>
                    <a:pt x="926" y="3160"/>
                  </a:lnTo>
                  <a:lnTo>
                    <a:pt x="928" y="3158"/>
                  </a:lnTo>
                  <a:lnTo>
                    <a:pt x="928" y="3158"/>
                  </a:lnTo>
                  <a:lnTo>
                    <a:pt x="932" y="3158"/>
                  </a:lnTo>
                  <a:lnTo>
                    <a:pt x="932" y="3158"/>
                  </a:lnTo>
                  <a:lnTo>
                    <a:pt x="936" y="3158"/>
                  </a:lnTo>
                  <a:lnTo>
                    <a:pt x="936" y="3158"/>
                  </a:lnTo>
                  <a:lnTo>
                    <a:pt x="938" y="3158"/>
                  </a:lnTo>
                  <a:lnTo>
                    <a:pt x="938" y="3158"/>
                  </a:lnTo>
                  <a:lnTo>
                    <a:pt x="942" y="3160"/>
                  </a:lnTo>
                  <a:lnTo>
                    <a:pt x="942" y="3160"/>
                  </a:lnTo>
                  <a:lnTo>
                    <a:pt x="944" y="3160"/>
                  </a:lnTo>
                  <a:lnTo>
                    <a:pt x="946" y="3160"/>
                  </a:lnTo>
                  <a:lnTo>
                    <a:pt x="946" y="3160"/>
                  </a:lnTo>
                  <a:lnTo>
                    <a:pt x="950" y="3160"/>
                  </a:lnTo>
                  <a:lnTo>
                    <a:pt x="950" y="3160"/>
                  </a:lnTo>
                  <a:lnTo>
                    <a:pt x="950" y="3160"/>
                  </a:lnTo>
                  <a:lnTo>
                    <a:pt x="952" y="3160"/>
                  </a:lnTo>
                  <a:lnTo>
                    <a:pt x="952" y="3160"/>
                  </a:lnTo>
                  <a:lnTo>
                    <a:pt x="958" y="3162"/>
                  </a:lnTo>
                  <a:lnTo>
                    <a:pt x="958" y="3162"/>
                  </a:lnTo>
                  <a:lnTo>
                    <a:pt x="962" y="3162"/>
                  </a:lnTo>
                  <a:lnTo>
                    <a:pt x="962" y="3162"/>
                  </a:lnTo>
                  <a:lnTo>
                    <a:pt x="964" y="3162"/>
                  </a:lnTo>
                  <a:lnTo>
                    <a:pt x="964" y="3162"/>
                  </a:lnTo>
                  <a:lnTo>
                    <a:pt x="968" y="3164"/>
                  </a:lnTo>
                  <a:lnTo>
                    <a:pt x="968" y="3164"/>
                  </a:lnTo>
                  <a:lnTo>
                    <a:pt x="970" y="3164"/>
                  </a:lnTo>
                  <a:lnTo>
                    <a:pt x="970" y="3164"/>
                  </a:lnTo>
                  <a:lnTo>
                    <a:pt x="972" y="3164"/>
                  </a:lnTo>
                  <a:lnTo>
                    <a:pt x="972" y="3164"/>
                  </a:lnTo>
                  <a:lnTo>
                    <a:pt x="976" y="3164"/>
                  </a:lnTo>
                  <a:lnTo>
                    <a:pt x="976" y="3164"/>
                  </a:lnTo>
                  <a:lnTo>
                    <a:pt x="978" y="3166"/>
                  </a:lnTo>
                  <a:lnTo>
                    <a:pt x="978" y="3166"/>
                  </a:lnTo>
                  <a:lnTo>
                    <a:pt x="984" y="3166"/>
                  </a:lnTo>
                  <a:lnTo>
                    <a:pt x="984" y="3166"/>
                  </a:lnTo>
                  <a:lnTo>
                    <a:pt x="988" y="3166"/>
                  </a:lnTo>
                  <a:lnTo>
                    <a:pt x="988" y="3166"/>
                  </a:lnTo>
                  <a:lnTo>
                    <a:pt x="992" y="3164"/>
                  </a:lnTo>
                  <a:lnTo>
                    <a:pt x="992" y="3164"/>
                  </a:lnTo>
                  <a:lnTo>
                    <a:pt x="994" y="3164"/>
                  </a:lnTo>
                  <a:lnTo>
                    <a:pt x="994" y="3164"/>
                  </a:lnTo>
                  <a:lnTo>
                    <a:pt x="998" y="3164"/>
                  </a:lnTo>
                  <a:lnTo>
                    <a:pt x="998" y="3164"/>
                  </a:lnTo>
                  <a:lnTo>
                    <a:pt x="1000" y="3164"/>
                  </a:lnTo>
                  <a:lnTo>
                    <a:pt x="1000" y="3164"/>
                  </a:lnTo>
                  <a:lnTo>
                    <a:pt x="1002" y="3164"/>
                  </a:lnTo>
                  <a:lnTo>
                    <a:pt x="1002" y="3164"/>
                  </a:lnTo>
                  <a:lnTo>
                    <a:pt x="1006" y="3164"/>
                  </a:lnTo>
                  <a:lnTo>
                    <a:pt x="1006" y="3164"/>
                  </a:lnTo>
                  <a:lnTo>
                    <a:pt x="1006" y="3164"/>
                  </a:lnTo>
                  <a:lnTo>
                    <a:pt x="1006" y="3164"/>
                  </a:lnTo>
                  <a:lnTo>
                    <a:pt x="1008" y="3166"/>
                  </a:lnTo>
                  <a:lnTo>
                    <a:pt x="1008" y="3166"/>
                  </a:lnTo>
                  <a:lnTo>
                    <a:pt x="1006" y="3168"/>
                  </a:lnTo>
                  <a:lnTo>
                    <a:pt x="1006" y="3168"/>
                  </a:lnTo>
                  <a:lnTo>
                    <a:pt x="1004" y="3172"/>
                  </a:lnTo>
                  <a:lnTo>
                    <a:pt x="1004" y="3172"/>
                  </a:lnTo>
                  <a:lnTo>
                    <a:pt x="1006" y="3178"/>
                  </a:lnTo>
                  <a:lnTo>
                    <a:pt x="1006" y="3180"/>
                  </a:lnTo>
                  <a:lnTo>
                    <a:pt x="1006" y="3180"/>
                  </a:lnTo>
                  <a:lnTo>
                    <a:pt x="1006" y="3186"/>
                  </a:lnTo>
                  <a:lnTo>
                    <a:pt x="1006" y="3188"/>
                  </a:lnTo>
                  <a:lnTo>
                    <a:pt x="1006" y="3188"/>
                  </a:lnTo>
                  <a:lnTo>
                    <a:pt x="1006" y="3192"/>
                  </a:lnTo>
                  <a:lnTo>
                    <a:pt x="1006" y="3192"/>
                  </a:lnTo>
                  <a:lnTo>
                    <a:pt x="1006" y="3194"/>
                  </a:lnTo>
                  <a:lnTo>
                    <a:pt x="1006" y="3194"/>
                  </a:lnTo>
                  <a:lnTo>
                    <a:pt x="1006" y="3196"/>
                  </a:lnTo>
                  <a:lnTo>
                    <a:pt x="1006" y="3196"/>
                  </a:lnTo>
                  <a:lnTo>
                    <a:pt x="1004" y="3198"/>
                  </a:lnTo>
                  <a:lnTo>
                    <a:pt x="1004" y="3198"/>
                  </a:lnTo>
                  <a:lnTo>
                    <a:pt x="1004" y="3202"/>
                  </a:lnTo>
                  <a:lnTo>
                    <a:pt x="1004" y="3202"/>
                  </a:lnTo>
                  <a:lnTo>
                    <a:pt x="1004" y="3206"/>
                  </a:lnTo>
                  <a:lnTo>
                    <a:pt x="1004" y="3206"/>
                  </a:lnTo>
                  <a:lnTo>
                    <a:pt x="1004" y="3208"/>
                  </a:lnTo>
                  <a:lnTo>
                    <a:pt x="1004" y="3208"/>
                  </a:lnTo>
                  <a:lnTo>
                    <a:pt x="1004" y="3212"/>
                  </a:lnTo>
                  <a:lnTo>
                    <a:pt x="1004" y="3212"/>
                  </a:lnTo>
                  <a:lnTo>
                    <a:pt x="1004" y="3214"/>
                  </a:lnTo>
                  <a:lnTo>
                    <a:pt x="1004" y="3214"/>
                  </a:lnTo>
                  <a:lnTo>
                    <a:pt x="1004" y="3222"/>
                  </a:lnTo>
                  <a:lnTo>
                    <a:pt x="1004" y="3222"/>
                  </a:lnTo>
                  <a:lnTo>
                    <a:pt x="1004" y="3224"/>
                  </a:lnTo>
                  <a:lnTo>
                    <a:pt x="1004" y="3228"/>
                  </a:lnTo>
                  <a:lnTo>
                    <a:pt x="1004" y="3228"/>
                  </a:lnTo>
                  <a:lnTo>
                    <a:pt x="1004" y="3230"/>
                  </a:lnTo>
                  <a:lnTo>
                    <a:pt x="1004" y="3230"/>
                  </a:lnTo>
                  <a:lnTo>
                    <a:pt x="1004" y="3234"/>
                  </a:lnTo>
                  <a:lnTo>
                    <a:pt x="1004" y="3234"/>
                  </a:lnTo>
                  <a:lnTo>
                    <a:pt x="1006" y="3240"/>
                  </a:lnTo>
                  <a:lnTo>
                    <a:pt x="1006" y="3240"/>
                  </a:lnTo>
                  <a:lnTo>
                    <a:pt x="1006" y="3242"/>
                  </a:lnTo>
                  <a:lnTo>
                    <a:pt x="1006" y="3242"/>
                  </a:lnTo>
                  <a:lnTo>
                    <a:pt x="1006" y="3244"/>
                  </a:lnTo>
                  <a:lnTo>
                    <a:pt x="1006" y="3244"/>
                  </a:lnTo>
                  <a:lnTo>
                    <a:pt x="1006" y="3248"/>
                  </a:lnTo>
                  <a:lnTo>
                    <a:pt x="1006" y="3248"/>
                  </a:lnTo>
                  <a:lnTo>
                    <a:pt x="1008" y="3250"/>
                  </a:lnTo>
                  <a:lnTo>
                    <a:pt x="1008" y="3250"/>
                  </a:lnTo>
                  <a:lnTo>
                    <a:pt x="1006" y="3252"/>
                  </a:lnTo>
                  <a:lnTo>
                    <a:pt x="1006" y="3252"/>
                  </a:lnTo>
                  <a:lnTo>
                    <a:pt x="1006" y="3256"/>
                  </a:lnTo>
                  <a:lnTo>
                    <a:pt x="1006" y="3256"/>
                  </a:lnTo>
                  <a:lnTo>
                    <a:pt x="1006" y="3260"/>
                  </a:lnTo>
                  <a:lnTo>
                    <a:pt x="1006" y="3260"/>
                  </a:lnTo>
                  <a:lnTo>
                    <a:pt x="1006" y="3262"/>
                  </a:lnTo>
                  <a:lnTo>
                    <a:pt x="1006" y="3262"/>
                  </a:lnTo>
                  <a:lnTo>
                    <a:pt x="1004" y="3266"/>
                  </a:lnTo>
                  <a:lnTo>
                    <a:pt x="1004" y="3266"/>
                  </a:lnTo>
                  <a:lnTo>
                    <a:pt x="1004" y="3268"/>
                  </a:lnTo>
                  <a:lnTo>
                    <a:pt x="1004" y="3268"/>
                  </a:lnTo>
                  <a:lnTo>
                    <a:pt x="1004" y="3268"/>
                  </a:lnTo>
                  <a:lnTo>
                    <a:pt x="1002" y="3270"/>
                  </a:lnTo>
                  <a:lnTo>
                    <a:pt x="1000" y="3274"/>
                  </a:lnTo>
                  <a:lnTo>
                    <a:pt x="1000" y="3274"/>
                  </a:lnTo>
                  <a:lnTo>
                    <a:pt x="1000" y="3278"/>
                  </a:lnTo>
                  <a:lnTo>
                    <a:pt x="1000" y="3278"/>
                  </a:lnTo>
                  <a:lnTo>
                    <a:pt x="1000" y="3280"/>
                  </a:lnTo>
                  <a:lnTo>
                    <a:pt x="1000" y="3280"/>
                  </a:lnTo>
                  <a:lnTo>
                    <a:pt x="1000" y="3282"/>
                  </a:lnTo>
                  <a:lnTo>
                    <a:pt x="1000" y="3282"/>
                  </a:lnTo>
                  <a:lnTo>
                    <a:pt x="1000" y="3286"/>
                  </a:lnTo>
                  <a:lnTo>
                    <a:pt x="1000" y="3288"/>
                  </a:lnTo>
                  <a:lnTo>
                    <a:pt x="1000" y="3288"/>
                  </a:lnTo>
                  <a:lnTo>
                    <a:pt x="1000" y="3292"/>
                  </a:lnTo>
                  <a:lnTo>
                    <a:pt x="1000" y="3292"/>
                  </a:lnTo>
                  <a:lnTo>
                    <a:pt x="1002" y="3296"/>
                  </a:lnTo>
                  <a:lnTo>
                    <a:pt x="1002" y="3296"/>
                  </a:lnTo>
                  <a:lnTo>
                    <a:pt x="1002" y="3298"/>
                  </a:lnTo>
                  <a:lnTo>
                    <a:pt x="1002" y="3298"/>
                  </a:lnTo>
                  <a:lnTo>
                    <a:pt x="1002" y="3302"/>
                  </a:lnTo>
                  <a:lnTo>
                    <a:pt x="1002" y="3302"/>
                  </a:lnTo>
                  <a:lnTo>
                    <a:pt x="1004" y="3304"/>
                  </a:lnTo>
                  <a:lnTo>
                    <a:pt x="1004" y="3304"/>
                  </a:lnTo>
                  <a:lnTo>
                    <a:pt x="1004" y="3308"/>
                  </a:lnTo>
                  <a:lnTo>
                    <a:pt x="1004" y="3308"/>
                  </a:lnTo>
                  <a:lnTo>
                    <a:pt x="1004" y="3310"/>
                  </a:lnTo>
                  <a:lnTo>
                    <a:pt x="1004" y="3310"/>
                  </a:lnTo>
                  <a:lnTo>
                    <a:pt x="1002" y="3316"/>
                  </a:lnTo>
                  <a:lnTo>
                    <a:pt x="1002" y="3316"/>
                  </a:lnTo>
                  <a:lnTo>
                    <a:pt x="1002" y="3320"/>
                  </a:lnTo>
                  <a:lnTo>
                    <a:pt x="1002" y="3320"/>
                  </a:lnTo>
                  <a:lnTo>
                    <a:pt x="1002" y="3322"/>
                  </a:lnTo>
                  <a:lnTo>
                    <a:pt x="1002" y="3322"/>
                  </a:lnTo>
                  <a:lnTo>
                    <a:pt x="1002" y="3324"/>
                  </a:lnTo>
                  <a:lnTo>
                    <a:pt x="1002" y="3324"/>
                  </a:lnTo>
                  <a:lnTo>
                    <a:pt x="1000" y="3328"/>
                  </a:lnTo>
                  <a:lnTo>
                    <a:pt x="1000" y="3328"/>
                  </a:lnTo>
                  <a:lnTo>
                    <a:pt x="1000" y="3332"/>
                  </a:lnTo>
                  <a:lnTo>
                    <a:pt x="1000" y="3332"/>
                  </a:lnTo>
                  <a:lnTo>
                    <a:pt x="1000" y="3334"/>
                  </a:lnTo>
                  <a:lnTo>
                    <a:pt x="1000" y="3334"/>
                  </a:lnTo>
                  <a:lnTo>
                    <a:pt x="1000" y="3336"/>
                  </a:lnTo>
                  <a:lnTo>
                    <a:pt x="1000" y="3336"/>
                  </a:lnTo>
                  <a:lnTo>
                    <a:pt x="1000" y="3340"/>
                  </a:lnTo>
                  <a:lnTo>
                    <a:pt x="1000" y="3340"/>
                  </a:lnTo>
                  <a:lnTo>
                    <a:pt x="1000" y="3344"/>
                  </a:lnTo>
                  <a:lnTo>
                    <a:pt x="1000" y="3344"/>
                  </a:lnTo>
                  <a:lnTo>
                    <a:pt x="1000" y="3346"/>
                  </a:lnTo>
                  <a:lnTo>
                    <a:pt x="1000" y="3346"/>
                  </a:lnTo>
                  <a:lnTo>
                    <a:pt x="1000" y="3352"/>
                  </a:lnTo>
                  <a:lnTo>
                    <a:pt x="1000" y="3352"/>
                  </a:lnTo>
                  <a:lnTo>
                    <a:pt x="1000" y="3358"/>
                  </a:lnTo>
                  <a:lnTo>
                    <a:pt x="1000" y="3358"/>
                  </a:lnTo>
                  <a:lnTo>
                    <a:pt x="1000" y="3360"/>
                  </a:lnTo>
                  <a:lnTo>
                    <a:pt x="1000" y="3360"/>
                  </a:lnTo>
                  <a:lnTo>
                    <a:pt x="1000" y="3364"/>
                  </a:lnTo>
                  <a:lnTo>
                    <a:pt x="1000" y="3364"/>
                  </a:lnTo>
                  <a:lnTo>
                    <a:pt x="1000" y="3368"/>
                  </a:lnTo>
                  <a:lnTo>
                    <a:pt x="1000" y="3368"/>
                  </a:lnTo>
                  <a:lnTo>
                    <a:pt x="1000" y="3370"/>
                  </a:lnTo>
                  <a:lnTo>
                    <a:pt x="1000" y="3370"/>
                  </a:lnTo>
                  <a:lnTo>
                    <a:pt x="1002" y="3374"/>
                  </a:lnTo>
                  <a:lnTo>
                    <a:pt x="1002" y="3374"/>
                  </a:lnTo>
                  <a:lnTo>
                    <a:pt x="1002" y="3376"/>
                  </a:lnTo>
                  <a:lnTo>
                    <a:pt x="1002" y="3376"/>
                  </a:lnTo>
                  <a:lnTo>
                    <a:pt x="1002" y="3380"/>
                  </a:lnTo>
                  <a:lnTo>
                    <a:pt x="1002" y="3380"/>
                  </a:lnTo>
                  <a:lnTo>
                    <a:pt x="1002" y="3382"/>
                  </a:lnTo>
                  <a:lnTo>
                    <a:pt x="1002" y="3382"/>
                  </a:lnTo>
                  <a:lnTo>
                    <a:pt x="1002" y="3384"/>
                  </a:lnTo>
                  <a:lnTo>
                    <a:pt x="1002" y="3384"/>
                  </a:lnTo>
                  <a:lnTo>
                    <a:pt x="1000" y="3388"/>
                  </a:lnTo>
                  <a:lnTo>
                    <a:pt x="1000" y="3388"/>
                  </a:lnTo>
                  <a:lnTo>
                    <a:pt x="1000" y="3390"/>
                  </a:lnTo>
                  <a:lnTo>
                    <a:pt x="1000" y="3390"/>
                  </a:lnTo>
                  <a:lnTo>
                    <a:pt x="1000" y="3394"/>
                  </a:lnTo>
                  <a:lnTo>
                    <a:pt x="1000" y="3394"/>
                  </a:lnTo>
                  <a:lnTo>
                    <a:pt x="1002" y="3396"/>
                  </a:lnTo>
                  <a:lnTo>
                    <a:pt x="1002" y="3396"/>
                  </a:lnTo>
                  <a:lnTo>
                    <a:pt x="1002" y="3398"/>
                  </a:lnTo>
                  <a:lnTo>
                    <a:pt x="1002" y="3398"/>
                  </a:lnTo>
                  <a:lnTo>
                    <a:pt x="1002" y="3402"/>
                  </a:lnTo>
                  <a:lnTo>
                    <a:pt x="1002" y="3402"/>
                  </a:lnTo>
                  <a:lnTo>
                    <a:pt x="1002" y="3404"/>
                  </a:lnTo>
                  <a:lnTo>
                    <a:pt x="1002" y="3410"/>
                  </a:lnTo>
                  <a:lnTo>
                    <a:pt x="1002" y="3410"/>
                  </a:lnTo>
                  <a:lnTo>
                    <a:pt x="1002" y="3412"/>
                  </a:lnTo>
                  <a:lnTo>
                    <a:pt x="1002" y="3412"/>
                  </a:lnTo>
                  <a:lnTo>
                    <a:pt x="1002" y="3416"/>
                  </a:lnTo>
                  <a:lnTo>
                    <a:pt x="1002" y="3416"/>
                  </a:lnTo>
                  <a:lnTo>
                    <a:pt x="1002" y="3418"/>
                  </a:lnTo>
                  <a:lnTo>
                    <a:pt x="1002" y="3418"/>
                  </a:lnTo>
                  <a:lnTo>
                    <a:pt x="1002" y="3422"/>
                  </a:lnTo>
                  <a:lnTo>
                    <a:pt x="1002" y="3424"/>
                  </a:lnTo>
                  <a:lnTo>
                    <a:pt x="1002" y="3424"/>
                  </a:lnTo>
                  <a:lnTo>
                    <a:pt x="1002" y="3428"/>
                  </a:lnTo>
                  <a:lnTo>
                    <a:pt x="1002" y="3428"/>
                  </a:lnTo>
                  <a:lnTo>
                    <a:pt x="1002" y="3430"/>
                  </a:lnTo>
                  <a:lnTo>
                    <a:pt x="1002" y="3430"/>
                  </a:lnTo>
                  <a:lnTo>
                    <a:pt x="1002" y="3432"/>
                  </a:lnTo>
                  <a:lnTo>
                    <a:pt x="1002" y="3432"/>
                  </a:lnTo>
                  <a:lnTo>
                    <a:pt x="1002" y="3436"/>
                  </a:lnTo>
                  <a:lnTo>
                    <a:pt x="1002" y="3436"/>
                  </a:lnTo>
                  <a:lnTo>
                    <a:pt x="1002" y="3438"/>
                  </a:lnTo>
                  <a:lnTo>
                    <a:pt x="1002" y="3438"/>
                  </a:lnTo>
                  <a:lnTo>
                    <a:pt x="1002" y="3442"/>
                  </a:lnTo>
                  <a:lnTo>
                    <a:pt x="1002" y="3442"/>
                  </a:lnTo>
                  <a:lnTo>
                    <a:pt x="1000" y="3444"/>
                  </a:lnTo>
                  <a:lnTo>
                    <a:pt x="1000" y="3444"/>
                  </a:lnTo>
                  <a:lnTo>
                    <a:pt x="996" y="3448"/>
                  </a:lnTo>
                  <a:lnTo>
                    <a:pt x="996" y="3448"/>
                  </a:lnTo>
                  <a:lnTo>
                    <a:pt x="996" y="3454"/>
                  </a:lnTo>
                  <a:lnTo>
                    <a:pt x="996" y="3454"/>
                  </a:lnTo>
                  <a:lnTo>
                    <a:pt x="996" y="3456"/>
                  </a:lnTo>
                  <a:lnTo>
                    <a:pt x="996" y="3456"/>
                  </a:lnTo>
                  <a:lnTo>
                    <a:pt x="998" y="3460"/>
                  </a:lnTo>
                  <a:lnTo>
                    <a:pt x="998" y="3460"/>
                  </a:lnTo>
                  <a:lnTo>
                    <a:pt x="998" y="3462"/>
                  </a:lnTo>
                  <a:lnTo>
                    <a:pt x="998" y="3462"/>
                  </a:lnTo>
                  <a:lnTo>
                    <a:pt x="998" y="3464"/>
                  </a:lnTo>
                  <a:lnTo>
                    <a:pt x="998" y="3464"/>
                  </a:lnTo>
                  <a:lnTo>
                    <a:pt x="996" y="3468"/>
                  </a:lnTo>
                  <a:lnTo>
                    <a:pt x="996" y="3468"/>
                  </a:lnTo>
                  <a:lnTo>
                    <a:pt x="998" y="3472"/>
                  </a:lnTo>
                  <a:lnTo>
                    <a:pt x="998" y="3472"/>
                  </a:lnTo>
                  <a:lnTo>
                    <a:pt x="1000" y="3474"/>
                  </a:lnTo>
                  <a:lnTo>
                    <a:pt x="1000" y="3474"/>
                  </a:lnTo>
                  <a:lnTo>
                    <a:pt x="1000" y="3480"/>
                  </a:lnTo>
                  <a:lnTo>
                    <a:pt x="1000" y="3480"/>
                  </a:lnTo>
                  <a:lnTo>
                    <a:pt x="1000" y="3482"/>
                  </a:lnTo>
                  <a:lnTo>
                    <a:pt x="1000" y="3482"/>
                  </a:lnTo>
                  <a:lnTo>
                    <a:pt x="1000" y="3484"/>
                  </a:lnTo>
                  <a:lnTo>
                    <a:pt x="1000" y="3484"/>
                  </a:lnTo>
                  <a:lnTo>
                    <a:pt x="1000" y="3488"/>
                  </a:lnTo>
                  <a:lnTo>
                    <a:pt x="1000" y="3488"/>
                  </a:lnTo>
                  <a:lnTo>
                    <a:pt x="1000" y="3490"/>
                  </a:lnTo>
                  <a:lnTo>
                    <a:pt x="1000" y="3490"/>
                  </a:lnTo>
                  <a:lnTo>
                    <a:pt x="998" y="3492"/>
                  </a:lnTo>
                  <a:lnTo>
                    <a:pt x="998" y="3492"/>
                  </a:lnTo>
                  <a:lnTo>
                    <a:pt x="998" y="3496"/>
                  </a:lnTo>
                  <a:lnTo>
                    <a:pt x="998" y="3496"/>
                  </a:lnTo>
                  <a:lnTo>
                    <a:pt x="996" y="3498"/>
                  </a:lnTo>
                  <a:lnTo>
                    <a:pt x="996" y="3498"/>
                  </a:lnTo>
                  <a:lnTo>
                    <a:pt x="996" y="3500"/>
                  </a:lnTo>
                  <a:lnTo>
                    <a:pt x="996" y="3500"/>
                  </a:lnTo>
                  <a:lnTo>
                    <a:pt x="994" y="3502"/>
                  </a:lnTo>
                  <a:lnTo>
                    <a:pt x="994" y="3508"/>
                  </a:lnTo>
                  <a:lnTo>
                    <a:pt x="994" y="3508"/>
                  </a:lnTo>
                  <a:lnTo>
                    <a:pt x="994" y="3512"/>
                  </a:lnTo>
                  <a:lnTo>
                    <a:pt x="994" y="3512"/>
                  </a:lnTo>
                  <a:lnTo>
                    <a:pt x="994" y="3512"/>
                  </a:lnTo>
                  <a:lnTo>
                    <a:pt x="994" y="3512"/>
                  </a:lnTo>
                  <a:lnTo>
                    <a:pt x="994" y="3514"/>
                  </a:lnTo>
                  <a:lnTo>
                    <a:pt x="994" y="3514"/>
                  </a:lnTo>
                  <a:lnTo>
                    <a:pt x="994" y="3518"/>
                  </a:lnTo>
                  <a:lnTo>
                    <a:pt x="994" y="3518"/>
                  </a:lnTo>
                  <a:lnTo>
                    <a:pt x="994" y="3520"/>
                  </a:lnTo>
                  <a:lnTo>
                    <a:pt x="994" y="3520"/>
                  </a:lnTo>
                  <a:lnTo>
                    <a:pt x="994" y="3524"/>
                  </a:lnTo>
                  <a:lnTo>
                    <a:pt x="994" y="3524"/>
                  </a:lnTo>
                  <a:lnTo>
                    <a:pt x="996" y="3528"/>
                  </a:lnTo>
                  <a:lnTo>
                    <a:pt x="996" y="3528"/>
                  </a:lnTo>
                  <a:lnTo>
                    <a:pt x="996" y="3530"/>
                  </a:lnTo>
                  <a:lnTo>
                    <a:pt x="996" y="3530"/>
                  </a:lnTo>
                  <a:lnTo>
                    <a:pt x="998" y="3536"/>
                  </a:lnTo>
                  <a:lnTo>
                    <a:pt x="998" y="3536"/>
                  </a:lnTo>
                  <a:lnTo>
                    <a:pt x="996" y="3536"/>
                  </a:lnTo>
                  <a:lnTo>
                    <a:pt x="996" y="3536"/>
                  </a:lnTo>
                  <a:lnTo>
                    <a:pt x="996" y="3540"/>
                  </a:lnTo>
                  <a:lnTo>
                    <a:pt x="996" y="3540"/>
                  </a:lnTo>
                  <a:lnTo>
                    <a:pt x="996" y="3542"/>
                  </a:lnTo>
                  <a:lnTo>
                    <a:pt x="996" y="3542"/>
                  </a:lnTo>
                  <a:lnTo>
                    <a:pt x="996" y="3546"/>
                  </a:lnTo>
                  <a:lnTo>
                    <a:pt x="996" y="3546"/>
                  </a:lnTo>
                  <a:lnTo>
                    <a:pt x="996" y="3548"/>
                  </a:lnTo>
                  <a:lnTo>
                    <a:pt x="996" y="3548"/>
                  </a:lnTo>
                  <a:lnTo>
                    <a:pt x="996" y="3550"/>
                  </a:lnTo>
                  <a:lnTo>
                    <a:pt x="996" y="3550"/>
                  </a:lnTo>
                  <a:lnTo>
                    <a:pt x="996" y="3554"/>
                  </a:lnTo>
                  <a:lnTo>
                    <a:pt x="996" y="3554"/>
                  </a:lnTo>
                  <a:lnTo>
                    <a:pt x="996" y="3556"/>
                  </a:lnTo>
                  <a:lnTo>
                    <a:pt x="996" y="3556"/>
                  </a:lnTo>
                  <a:lnTo>
                    <a:pt x="996" y="3560"/>
                  </a:lnTo>
                  <a:lnTo>
                    <a:pt x="996" y="3560"/>
                  </a:lnTo>
                  <a:lnTo>
                    <a:pt x="996" y="3562"/>
                  </a:lnTo>
                  <a:lnTo>
                    <a:pt x="996" y="3562"/>
                  </a:lnTo>
                  <a:lnTo>
                    <a:pt x="996" y="3566"/>
                  </a:lnTo>
                  <a:lnTo>
                    <a:pt x="996" y="3566"/>
                  </a:lnTo>
                  <a:lnTo>
                    <a:pt x="996" y="3568"/>
                  </a:lnTo>
                  <a:lnTo>
                    <a:pt x="996" y="3568"/>
                  </a:lnTo>
                  <a:lnTo>
                    <a:pt x="996" y="3570"/>
                  </a:lnTo>
                  <a:lnTo>
                    <a:pt x="996" y="3570"/>
                  </a:lnTo>
                  <a:lnTo>
                    <a:pt x="996" y="3574"/>
                  </a:lnTo>
                  <a:lnTo>
                    <a:pt x="996" y="3574"/>
                  </a:lnTo>
                  <a:lnTo>
                    <a:pt x="998" y="3578"/>
                  </a:lnTo>
                  <a:lnTo>
                    <a:pt x="998" y="3578"/>
                  </a:lnTo>
                  <a:lnTo>
                    <a:pt x="998" y="3580"/>
                  </a:lnTo>
                  <a:lnTo>
                    <a:pt x="998" y="3580"/>
                  </a:lnTo>
                  <a:lnTo>
                    <a:pt x="998" y="3580"/>
                  </a:lnTo>
                  <a:lnTo>
                    <a:pt x="998" y="3580"/>
                  </a:lnTo>
                  <a:lnTo>
                    <a:pt x="998" y="3584"/>
                  </a:lnTo>
                  <a:lnTo>
                    <a:pt x="998" y="3584"/>
                  </a:lnTo>
                  <a:lnTo>
                    <a:pt x="998" y="3588"/>
                  </a:lnTo>
                  <a:lnTo>
                    <a:pt x="998" y="3588"/>
                  </a:lnTo>
                  <a:lnTo>
                    <a:pt x="996" y="3590"/>
                  </a:lnTo>
                  <a:lnTo>
                    <a:pt x="996" y="3590"/>
                  </a:lnTo>
                  <a:lnTo>
                    <a:pt x="996" y="3594"/>
                  </a:lnTo>
                  <a:lnTo>
                    <a:pt x="996" y="3594"/>
                  </a:lnTo>
                  <a:lnTo>
                    <a:pt x="996" y="3598"/>
                  </a:lnTo>
                  <a:lnTo>
                    <a:pt x="996" y="3598"/>
                  </a:lnTo>
                  <a:lnTo>
                    <a:pt x="996" y="3598"/>
                  </a:lnTo>
                  <a:lnTo>
                    <a:pt x="994" y="3602"/>
                  </a:lnTo>
                  <a:lnTo>
                    <a:pt x="994" y="3602"/>
                  </a:lnTo>
                  <a:lnTo>
                    <a:pt x="994" y="3602"/>
                  </a:lnTo>
                  <a:lnTo>
                    <a:pt x="992" y="3608"/>
                  </a:lnTo>
                  <a:lnTo>
                    <a:pt x="992" y="3608"/>
                  </a:lnTo>
                  <a:lnTo>
                    <a:pt x="990" y="3612"/>
                  </a:lnTo>
                  <a:lnTo>
                    <a:pt x="990" y="3612"/>
                  </a:lnTo>
                  <a:lnTo>
                    <a:pt x="990" y="3614"/>
                  </a:lnTo>
                  <a:lnTo>
                    <a:pt x="990" y="3614"/>
                  </a:lnTo>
                  <a:lnTo>
                    <a:pt x="992" y="3618"/>
                  </a:lnTo>
                  <a:lnTo>
                    <a:pt x="992" y="3618"/>
                  </a:lnTo>
                  <a:lnTo>
                    <a:pt x="992" y="3620"/>
                  </a:lnTo>
                  <a:lnTo>
                    <a:pt x="992" y="3620"/>
                  </a:lnTo>
                  <a:lnTo>
                    <a:pt x="992" y="3622"/>
                  </a:lnTo>
                  <a:lnTo>
                    <a:pt x="992" y="3622"/>
                  </a:lnTo>
                  <a:lnTo>
                    <a:pt x="992" y="3626"/>
                  </a:lnTo>
                  <a:lnTo>
                    <a:pt x="992" y="3626"/>
                  </a:lnTo>
                  <a:lnTo>
                    <a:pt x="992" y="3628"/>
                  </a:lnTo>
                  <a:lnTo>
                    <a:pt x="992" y="3628"/>
                  </a:lnTo>
                  <a:lnTo>
                    <a:pt x="994" y="3632"/>
                  </a:lnTo>
                  <a:lnTo>
                    <a:pt x="994" y="3632"/>
                  </a:lnTo>
                  <a:lnTo>
                    <a:pt x="994" y="3634"/>
                  </a:lnTo>
                  <a:lnTo>
                    <a:pt x="994" y="3634"/>
                  </a:lnTo>
                  <a:lnTo>
                    <a:pt x="994" y="3638"/>
                  </a:lnTo>
                  <a:lnTo>
                    <a:pt x="994" y="3640"/>
                  </a:lnTo>
                  <a:lnTo>
                    <a:pt x="994" y="3640"/>
                  </a:lnTo>
                  <a:lnTo>
                    <a:pt x="994" y="3642"/>
                  </a:lnTo>
                  <a:lnTo>
                    <a:pt x="994" y="3642"/>
                  </a:lnTo>
                  <a:lnTo>
                    <a:pt x="994" y="3646"/>
                  </a:lnTo>
                  <a:lnTo>
                    <a:pt x="994" y="3646"/>
                  </a:lnTo>
                  <a:lnTo>
                    <a:pt x="996" y="3648"/>
                  </a:lnTo>
                  <a:lnTo>
                    <a:pt x="996" y="3648"/>
                  </a:lnTo>
                  <a:lnTo>
                    <a:pt x="994" y="3650"/>
                  </a:lnTo>
                  <a:lnTo>
                    <a:pt x="994" y="3650"/>
                  </a:lnTo>
                  <a:lnTo>
                    <a:pt x="994" y="3654"/>
                  </a:lnTo>
                  <a:lnTo>
                    <a:pt x="994" y="3654"/>
                  </a:lnTo>
                  <a:lnTo>
                    <a:pt x="994" y="3658"/>
                  </a:lnTo>
                  <a:lnTo>
                    <a:pt x="994" y="3658"/>
                  </a:lnTo>
                  <a:lnTo>
                    <a:pt x="994" y="3660"/>
                  </a:lnTo>
                  <a:lnTo>
                    <a:pt x="994" y="3662"/>
                  </a:lnTo>
                  <a:lnTo>
                    <a:pt x="994" y="3662"/>
                  </a:lnTo>
                  <a:lnTo>
                    <a:pt x="992" y="3666"/>
                  </a:lnTo>
                  <a:lnTo>
                    <a:pt x="992" y="3666"/>
                  </a:lnTo>
                  <a:lnTo>
                    <a:pt x="992" y="3668"/>
                  </a:lnTo>
                  <a:lnTo>
                    <a:pt x="992" y="3668"/>
                  </a:lnTo>
                  <a:lnTo>
                    <a:pt x="994" y="3674"/>
                  </a:lnTo>
                  <a:lnTo>
                    <a:pt x="994" y="3674"/>
                  </a:lnTo>
                  <a:lnTo>
                    <a:pt x="992" y="3678"/>
                  </a:lnTo>
                  <a:lnTo>
                    <a:pt x="992" y="3682"/>
                  </a:lnTo>
                  <a:lnTo>
                    <a:pt x="992" y="3682"/>
                  </a:lnTo>
                  <a:lnTo>
                    <a:pt x="990" y="3684"/>
                  </a:lnTo>
                  <a:lnTo>
                    <a:pt x="988" y="3686"/>
                  </a:lnTo>
                  <a:lnTo>
                    <a:pt x="988" y="3686"/>
                  </a:lnTo>
                  <a:lnTo>
                    <a:pt x="988" y="3686"/>
                  </a:lnTo>
                  <a:lnTo>
                    <a:pt x="988" y="3694"/>
                  </a:lnTo>
                  <a:lnTo>
                    <a:pt x="988" y="3694"/>
                  </a:lnTo>
                  <a:lnTo>
                    <a:pt x="990" y="3698"/>
                  </a:lnTo>
                  <a:lnTo>
                    <a:pt x="990" y="3698"/>
                  </a:lnTo>
                  <a:lnTo>
                    <a:pt x="990" y="3700"/>
                  </a:lnTo>
                  <a:lnTo>
                    <a:pt x="990" y="3700"/>
                  </a:lnTo>
                  <a:lnTo>
                    <a:pt x="992" y="3702"/>
                  </a:lnTo>
                  <a:lnTo>
                    <a:pt x="992" y="3702"/>
                  </a:lnTo>
                  <a:lnTo>
                    <a:pt x="992" y="3704"/>
                  </a:lnTo>
                  <a:lnTo>
                    <a:pt x="992" y="3704"/>
                  </a:lnTo>
                  <a:lnTo>
                    <a:pt x="992" y="3706"/>
                  </a:lnTo>
                  <a:lnTo>
                    <a:pt x="992" y="3706"/>
                  </a:lnTo>
                  <a:lnTo>
                    <a:pt x="990" y="3708"/>
                  </a:lnTo>
                  <a:lnTo>
                    <a:pt x="990" y="3708"/>
                  </a:lnTo>
                  <a:lnTo>
                    <a:pt x="990" y="3714"/>
                  </a:lnTo>
                  <a:lnTo>
                    <a:pt x="990" y="3714"/>
                  </a:lnTo>
                  <a:lnTo>
                    <a:pt x="990" y="3720"/>
                  </a:lnTo>
                  <a:lnTo>
                    <a:pt x="990" y="3720"/>
                  </a:lnTo>
                  <a:lnTo>
                    <a:pt x="990" y="3722"/>
                  </a:lnTo>
                  <a:lnTo>
                    <a:pt x="990" y="3722"/>
                  </a:lnTo>
                  <a:lnTo>
                    <a:pt x="990" y="3724"/>
                  </a:lnTo>
                  <a:lnTo>
                    <a:pt x="990" y="3724"/>
                  </a:lnTo>
                  <a:lnTo>
                    <a:pt x="990" y="3728"/>
                  </a:lnTo>
                  <a:lnTo>
                    <a:pt x="990" y="3728"/>
                  </a:lnTo>
                  <a:lnTo>
                    <a:pt x="990" y="3728"/>
                  </a:lnTo>
                  <a:lnTo>
                    <a:pt x="990" y="3732"/>
                  </a:lnTo>
                  <a:lnTo>
                    <a:pt x="990" y="3734"/>
                  </a:lnTo>
                  <a:lnTo>
                    <a:pt x="990" y="3734"/>
                  </a:lnTo>
                  <a:lnTo>
                    <a:pt x="990" y="3738"/>
                  </a:lnTo>
                  <a:lnTo>
                    <a:pt x="990" y="3738"/>
                  </a:lnTo>
                  <a:lnTo>
                    <a:pt x="988" y="3744"/>
                  </a:lnTo>
                  <a:lnTo>
                    <a:pt x="988" y="3744"/>
                  </a:lnTo>
                  <a:lnTo>
                    <a:pt x="990" y="3750"/>
                  </a:lnTo>
                  <a:lnTo>
                    <a:pt x="990" y="3750"/>
                  </a:lnTo>
                  <a:lnTo>
                    <a:pt x="990" y="3752"/>
                  </a:lnTo>
                  <a:lnTo>
                    <a:pt x="990" y="3752"/>
                  </a:lnTo>
                  <a:lnTo>
                    <a:pt x="990" y="3756"/>
                  </a:lnTo>
                  <a:lnTo>
                    <a:pt x="990" y="3756"/>
                  </a:lnTo>
                  <a:lnTo>
                    <a:pt x="990" y="3758"/>
                  </a:lnTo>
                  <a:lnTo>
                    <a:pt x="990" y="3758"/>
                  </a:lnTo>
                  <a:lnTo>
                    <a:pt x="990" y="3762"/>
                  </a:lnTo>
                  <a:lnTo>
                    <a:pt x="990" y="3762"/>
                  </a:lnTo>
                  <a:lnTo>
                    <a:pt x="990" y="3764"/>
                  </a:lnTo>
                  <a:lnTo>
                    <a:pt x="990" y="3766"/>
                  </a:lnTo>
                  <a:lnTo>
                    <a:pt x="990" y="3766"/>
                  </a:lnTo>
                  <a:lnTo>
                    <a:pt x="990" y="3770"/>
                  </a:lnTo>
                  <a:lnTo>
                    <a:pt x="990" y="3772"/>
                  </a:lnTo>
                  <a:lnTo>
                    <a:pt x="990" y="3772"/>
                  </a:lnTo>
                  <a:lnTo>
                    <a:pt x="990" y="3776"/>
                  </a:lnTo>
                  <a:lnTo>
                    <a:pt x="990" y="3776"/>
                  </a:lnTo>
                  <a:lnTo>
                    <a:pt x="990" y="3778"/>
                  </a:lnTo>
                  <a:lnTo>
                    <a:pt x="990" y="3778"/>
                  </a:lnTo>
                  <a:lnTo>
                    <a:pt x="990" y="3782"/>
                  </a:lnTo>
                  <a:lnTo>
                    <a:pt x="990" y="3782"/>
                  </a:lnTo>
                  <a:lnTo>
                    <a:pt x="992" y="3784"/>
                  </a:lnTo>
                  <a:lnTo>
                    <a:pt x="992" y="3784"/>
                  </a:lnTo>
                  <a:lnTo>
                    <a:pt x="990" y="3786"/>
                  </a:lnTo>
                  <a:lnTo>
                    <a:pt x="990" y="3786"/>
                  </a:lnTo>
                  <a:lnTo>
                    <a:pt x="988" y="3790"/>
                  </a:lnTo>
                  <a:lnTo>
                    <a:pt x="988" y="3790"/>
                  </a:lnTo>
                  <a:lnTo>
                    <a:pt x="988" y="3796"/>
                  </a:lnTo>
                  <a:lnTo>
                    <a:pt x="988" y="3796"/>
                  </a:lnTo>
                  <a:lnTo>
                    <a:pt x="988" y="3796"/>
                  </a:lnTo>
                  <a:lnTo>
                    <a:pt x="988" y="3796"/>
                  </a:lnTo>
                  <a:lnTo>
                    <a:pt x="986" y="3798"/>
                  </a:lnTo>
                  <a:lnTo>
                    <a:pt x="986" y="3798"/>
                  </a:lnTo>
                  <a:lnTo>
                    <a:pt x="984" y="3798"/>
                  </a:lnTo>
                  <a:lnTo>
                    <a:pt x="984" y="3798"/>
                  </a:lnTo>
                  <a:lnTo>
                    <a:pt x="980" y="3796"/>
                  </a:lnTo>
                  <a:lnTo>
                    <a:pt x="980" y="3796"/>
                  </a:lnTo>
                  <a:lnTo>
                    <a:pt x="976" y="3798"/>
                  </a:lnTo>
                  <a:lnTo>
                    <a:pt x="976" y="3798"/>
                  </a:lnTo>
                  <a:lnTo>
                    <a:pt x="974" y="3798"/>
                  </a:lnTo>
                  <a:lnTo>
                    <a:pt x="974" y="3798"/>
                  </a:lnTo>
                  <a:lnTo>
                    <a:pt x="964" y="3800"/>
                  </a:lnTo>
                  <a:lnTo>
                    <a:pt x="964" y="3800"/>
                  </a:lnTo>
                  <a:lnTo>
                    <a:pt x="962" y="3800"/>
                  </a:lnTo>
                  <a:lnTo>
                    <a:pt x="962" y="3800"/>
                  </a:lnTo>
                  <a:lnTo>
                    <a:pt x="958" y="3800"/>
                  </a:lnTo>
                  <a:lnTo>
                    <a:pt x="958" y="3800"/>
                  </a:lnTo>
                  <a:lnTo>
                    <a:pt x="954" y="3802"/>
                  </a:lnTo>
                  <a:lnTo>
                    <a:pt x="954" y="3802"/>
                  </a:lnTo>
                  <a:lnTo>
                    <a:pt x="952" y="3800"/>
                  </a:lnTo>
                  <a:lnTo>
                    <a:pt x="950" y="3800"/>
                  </a:lnTo>
                  <a:lnTo>
                    <a:pt x="950" y="3800"/>
                  </a:lnTo>
                  <a:lnTo>
                    <a:pt x="944" y="3800"/>
                  </a:lnTo>
                  <a:lnTo>
                    <a:pt x="944" y="3800"/>
                  </a:lnTo>
                  <a:lnTo>
                    <a:pt x="944" y="3800"/>
                  </a:lnTo>
                  <a:lnTo>
                    <a:pt x="944" y="3800"/>
                  </a:lnTo>
                  <a:lnTo>
                    <a:pt x="938" y="3798"/>
                  </a:lnTo>
                  <a:lnTo>
                    <a:pt x="938" y="3798"/>
                  </a:lnTo>
                  <a:lnTo>
                    <a:pt x="938" y="3798"/>
                  </a:lnTo>
                  <a:lnTo>
                    <a:pt x="936" y="3800"/>
                  </a:lnTo>
                  <a:lnTo>
                    <a:pt x="934" y="3800"/>
                  </a:lnTo>
                  <a:lnTo>
                    <a:pt x="934" y="3800"/>
                  </a:lnTo>
                  <a:lnTo>
                    <a:pt x="930" y="3800"/>
                  </a:lnTo>
                  <a:lnTo>
                    <a:pt x="930" y="3800"/>
                  </a:lnTo>
                  <a:lnTo>
                    <a:pt x="928" y="3800"/>
                  </a:lnTo>
                  <a:lnTo>
                    <a:pt x="924" y="3800"/>
                  </a:lnTo>
                  <a:lnTo>
                    <a:pt x="924" y="3800"/>
                  </a:lnTo>
                  <a:lnTo>
                    <a:pt x="922" y="3800"/>
                  </a:lnTo>
                  <a:lnTo>
                    <a:pt x="922" y="3800"/>
                  </a:lnTo>
                  <a:lnTo>
                    <a:pt x="922" y="3800"/>
                  </a:lnTo>
                  <a:lnTo>
                    <a:pt x="920" y="3800"/>
                  </a:lnTo>
                  <a:lnTo>
                    <a:pt x="920" y="3800"/>
                  </a:lnTo>
                  <a:lnTo>
                    <a:pt x="918" y="3800"/>
                  </a:lnTo>
                  <a:lnTo>
                    <a:pt x="918" y="3800"/>
                  </a:lnTo>
                  <a:lnTo>
                    <a:pt x="912" y="3800"/>
                  </a:lnTo>
                  <a:lnTo>
                    <a:pt x="912" y="3800"/>
                  </a:lnTo>
                  <a:lnTo>
                    <a:pt x="912" y="3800"/>
                  </a:lnTo>
                  <a:lnTo>
                    <a:pt x="908" y="3800"/>
                  </a:lnTo>
                  <a:lnTo>
                    <a:pt x="908" y="3800"/>
                  </a:lnTo>
                  <a:lnTo>
                    <a:pt x="906" y="3802"/>
                  </a:lnTo>
                  <a:lnTo>
                    <a:pt x="906" y="3802"/>
                  </a:lnTo>
                  <a:lnTo>
                    <a:pt x="904" y="3800"/>
                  </a:lnTo>
                  <a:lnTo>
                    <a:pt x="904" y="3800"/>
                  </a:lnTo>
                  <a:lnTo>
                    <a:pt x="900" y="3798"/>
                  </a:lnTo>
                  <a:lnTo>
                    <a:pt x="900" y="3798"/>
                  </a:lnTo>
                  <a:lnTo>
                    <a:pt x="898" y="3798"/>
                  </a:lnTo>
                  <a:lnTo>
                    <a:pt x="898" y="3798"/>
                  </a:lnTo>
                  <a:lnTo>
                    <a:pt x="894" y="3798"/>
                  </a:lnTo>
                  <a:lnTo>
                    <a:pt x="894" y="3798"/>
                  </a:lnTo>
                  <a:lnTo>
                    <a:pt x="890" y="3800"/>
                  </a:lnTo>
                  <a:lnTo>
                    <a:pt x="890" y="3800"/>
                  </a:lnTo>
                  <a:lnTo>
                    <a:pt x="884" y="3800"/>
                  </a:lnTo>
                  <a:lnTo>
                    <a:pt x="884" y="3800"/>
                  </a:lnTo>
                  <a:lnTo>
                    <a:pt x="882" y="3800"/>
                  </a:lnTo>
                  <a:lnTo>
                    <a:pt x="882" y="3800"/>
                  </a:lnTo>
                  <a:lnTo>
                    <a:pt x="878" y="3800"/>
                  </a:lnTo>
                  <a:lnTo>
                    <a:pt x="878" y="3800"/>
                  </a:lnTo>
                  <a:lnTo>
                    <a:pt x="874" y="3800"/>
                  </a:lnTo>
                  <a:lnTo>
                    <a:pt x="874" y="3800"/>
                  </a:lnTo>
                  <a:lnTo>
                    <a:pt x="872" y="3800"/>
                  </a:lnTo>
                  <a:lnTo>
                    <a:pt x="872" y="3800"/>
                  </a:lnTo>
                  <a:lnTo>
                    <a:pt x="868" y="3800"/>
                  </a:lnTo>
                  <a:lnTo>
                    <a:pt x="868" y="3800"/>
                  </a:lnTo>
                  <a:lnTo>
                    <a:pt x="864" y="3802"/>
                  </a:lnTo>
                  <a:lnTo>
                    <a:pt x="864" y="3802"/>
                  </a:lnTo>
                  <a:lnTo>
                    <a:pt x="862" y="3802"/>
                  </a:lnTo>
                  <a:lnTo>
                    <a:pt x="862" y="3802"/>
                  </a:lnTo>
                  <a:lnTo>
                    <a:pt x="858" y="3800"/>
                  </a:lnTo>
                  <a:lnTo>
                    <a:pt x="858" y="3800"/>
                  </a:lnTo>
                  <a:lnTo>
                    <a:pt x="858" y="3800"/>
                  </a:lnTo>
                  <a:lnTo>
                    <a:pt x="858" y="3800"/>
                  </a:lnTo>
                  <a:lnTo>
                    <a:pt x="854" y="3802"/>
                  </a:lnTo>
                  <a:lnTo>
                    <a:pt x="854" y="3802"/>
                  </a:lnTo>
                  <a:lnTo>
                    <a:pt x="852" y="3802"/>
                  </a:lnTo>
                  <a:lnTo>
                    <a:pt x="852" y="3802"/>
                  </a:lnTo>
                  <a:lnTo>
                    <a:pt x="852" y="3802"/>
                  </a:lnTo>
                  <a:lnTo>
                    <a:pt x="848" y="3802"/>
                  </a:lnTo>
                  <a:lnTo>
                    <a:pt x="848" y="3802"/>
                  </a:lnTo>
                  <a:lnTo>
                    <a:pt x="846" y="3802"/>
                  </a:lnTo>
                  <a:lnTo>
                    <a:pt x="846" y="3802"/>
                  </a:lnTo>
                  <a:lnTo>
                    <a:pt x="842" y="3804"/>
                  </a:lnTo>
                  <a:lnTo>
                    <a:pt x="840" y="3804"/>
                  </a:lnTo>
                  <a:lnTo>
                    <a:pt x="840" y="3804"/>
                  </a:lnTo>
                  <a:lnTo>
                    <a:pt x="838" y="3804"/>
                  </a:lnTo>
                  <a:lnTo>
                    <a:pt x="838" y="3804"/>
                  </a:lnTo>
                  <a:lnTo>
                    <a:pt x="836" y="3806"/>
                  </a:lnTo>
                  <a:lnTo>
                    <a:pt x="836" y="3806"/>
                  </a:lnTo>
                  <a:lnTo>
                    <a:pt x="834" y="3804"/>
                  </a:lnTo>
                  <a:lnTo>
                    <a:pt x="834" y="3804"/>
                  </a:lnTo>
                  <a:lnTo>
                    <a:pt x="830" y="3802"/>
                  </a:lnTo>
                  <a:lnTo>
                    <a:pt x="830" y="3802"/>
                  </a:lnTo>
                  <a:lnTo>
                    <a:pt x="822" y="3804"/>
                  </a:lnTo>
                  <a:lnTo>
                    <a:pt x="822" y="3804"/>
                  </a:lnTo>
                  <a:close/>
                  <a:moveTo>
                    <a:pt x="1350" y="3140"/>
                  </a:moveTo>
                  <a:lnTo>
                    <a:pt x="1350" y="3140"/>
                  </a:lnTo>
                  <a:lnTo>
                    <a:pt x="1350" y="3140"/>
                  </a:lnTo>
                  <a:lnTo>
                    <a:pt x="1350" y="3140"/>
                  </a:lnTo>
                  <a:lnTo>
                    <a:pt x="1346" y="3140"/>
                  </a:lnTo>
                  <a:lnTo>
                    <a:pt x="1346" y="3140"/>
                  </a:lnTo>
                  <a:lnTo>
                    <a:pt x="1342" y="3142"/>
                  </a:lnTo>
                  <a:lnTo>
                    <a:pt x="1342" y="3142"/>
                  </a:lnTo>
                  <a:lnTo>
                    <a:pt x="1342" y="3140"/>
                  </a:lnTo>
                  <a:lnTo>
                    <a:pt x="1342" y="3140"/>
                  </a:lnTo>
                  <a:lnTo>
                    <a:pt x="1336" y="3140"/>
                  </a:lnTo>
                  <a:lnTo>
                    <a:pt x="1336" y="3140"/>
                  </a:lnTo>
                  <a:lnTo>
                    <a:pt x="1334" y="3140"/>
                  </a:lnTo>
                  <a:lnTo>
                    <a:pt x="1334" y="3140"/>
                  </a:lnTo>
                  <a:lnTo>
                    <a:pt x="1332" y="3142"/>
                  </a:lnTo>
                  <a:lnTo>
                    <a:pt x="1332" y="3142"/>
                  </a:lnTo>
                  <a:lnTo>
                    <a:pt x="1330" y="3142"/>
                  </a:lnTo>
                  <a:lnTo>
                    <a:pt x="1330" y="3142"/>
                  </a:lnTo>
                  <a:lnTo>
                    <a:pt x="1326" y="3140"/>
                  </a:lnTo>
                  <a:lnTo>
                    <a:pt x="1326" y="3140"/>
                  </a:lnTo>
                  <a:lnTo>
                    <a:pt x="1322" y="3140"/>
                  </a:lnTo>
                  <a:lnTo>
                    <a:pt x="1322" y="3140"/>
                  </a:lnTo>
                  <a:lnTo>
                    <a:pt x="1320" y="3140"/>
                  </a:lnTo>
                  <a:lnTo>
                    <a:pt x="1320" y="3140"/>
                  </a:lnTo>
                  <a:lnTo>
                    <a:pt x="1316" y="3142"/>
                  </a:lnTo>
                  <a:lnTo>
                    <a:pt x="1316" y="3142"/>
                  </a:lnTo>
                  <a:lnTo>
                    <a:pt x="1314" y="3142"/>
                  </a:lnTo>
                  <a:lnTo>
                    <a:pt x="1312" y="3142"/>
                  </a:lnTo>
                  <a:lnTo>
                    <a:pt x="1310" y="3142"/>
                  </a:lnTo>
                  <a:lnTo>
                    <a:pt x="1310" y="3142"/>
                  </a:lnTo>
                  <a:lnTo>
                    <a:pt x="1306" y="3142"/>
                  </a:lnTo>
                  <a:lnTo>
                    <a:pt x="1306" y="3142"/>
                  </a:lnTo>
                  <a:lnTo>
                    <a:pt x="1304" y="3142"/>
                  </a:lnTo>
                  <a:lnTo>
                    <a:pt x="1304" y="3142"/>
                  </a:lnTo>
                  <a:lnTo>
                    <a:pt x="1302" y="3142"/>
                  </a:lnTo>
                  <a:lnTo>
                    <a:pt x="1296" y="3142"/>
                  </a:lnTo>
                  <a:lnTo>
                    <a:pt x="1296" y="3142"/>
                  </a:lnTo>
                  <a:lnTo>
                    <a:pt x="1290" y="3144"/>
                  </a:lnTo>
                  <a:lnTo>
                    <a:pt x="1290" y="3144"/>
                  </a:lnTo>
                  <a:lnTo>
                    <a:pt x="1290" y="3144"/>
                  </a:lnTo>
                  <a:lnTo>
                    <a:pt x="1290" y="3144"/>
                  </a:lnTo>
                  <a:lnTo>
                    <a:pt x="1284" y="3142"/>
                  </a:lnTo>
                  <a:lnTo>
                    <a:pt x="1284" y="3142"/>
                  </a:lnTo>
                  <a:lnTo>
                    <a:pt x="1282" y="3142"/>
                  </a:lnTo>
                  <a:lnTo>
                    <a:pt x="1282" y="3142"/>
                  </a:lnTo>
                  <a:lnTo>
                    <a:pt x="1278" y="3142"/>
                  </a:lnTo>
                  <a:lnTo>
                    <a:pt x="1278" y="3142"/>
                  </a:lnTo>
                  <a:lnTo>
                    <a:pt x="1274" y="3142"/>
                  </a:lnTo>
                  <a:lnTo>
                    <a:pt x="1274" y="3142"/>
                  </a:lnTo>
                  <a:lnTo>
                    <a:pt x="1272" y="3142"/>
                  </a:lnTo>
                  <a:lnTo>
                    <a:pt x="1272" y="3142"/>
                  </a:lnTo>
                  <a:lnTo>
                    <a:pt x="1268" y="3142"/>
                  </a:lnTo>
                  <a:lnTo>
                    <a:pt x="1268" y="3142"/>
                  </a:lnTo>
                  <a:lnTo>
                    <a:pt x="1266" y="3142"/>
                  </a:lnTo>
                  <a:lnTo>
                    <a:pt x="1266" y="3142"/>
                  </a:lnTo>
                  <a:lnTo>
                    <a:pt x="1264" y="3142"/>
                  </a:lnTo>
                  <a:lnTo>
                    <a:pt x="1260" y="3142"/>
                  </a:lnTo>
                  <a:lnTo>
                    <a:pt x="1260" y="3142"/>
                  </a:lnTo>
                  <a:lnTo>
                    <a:pt x="1258" y="3142"/>
                  </a:lnTo>
                  <a:lnTo>
                    <a:pt x="1258" y="3142"/>
                  </a:lnTo>
                  <a:lnTo>
                    <a:pt x="1254" y="3142"/>
                  </a:lnTo>
                  <a:lnTo>
                    <a:pt x="1254" y="3142"/>
                  </a:lnTo>
                  <a:lnTo>
                    <a:pt x="1248" y="3142"/>
                  </a:lnTo>
                  <a:lnTo>
                    <a:pt x="1248" y="3142"/>
                  </a:lnTo>
                  <a:lnTo>
                    <a:pt x="1246" y="3142"/>
                  </a:lnTo>
                  <a:lnTo>
                    <a:pt x="1246" y="3142"/>
                  </a:lnTo>
                  <a:lnTo>
                    <a:pt x="1242" y="3142"/>
                  </a:lnTo>
                  <a:lnTo>
                    <a:pt x="1242" y="3142"/>
                  </a:lnTo>
                  <a:lnTo>
                    <a:pt x="1238" y="3142"/>
                  </a:lnTo>
                  <a:lnTo>
                    <a:pt x="1238" y="3142"/>
                  </a:lnTo>
                  <a:lnTo>
                    <a:pt x="1234" y="3142"/>
                  </a:lnTo>
                  <a:lnTo>
                    <a:pt x="1234" y="3142"/>
                  </a:lnTo>
                  <a:lnTo>
                    <a:pt x="1232" y="3142"/>
                  </a:lnTo>
                  <a:lnTo>
                    <a:pt x="1232" y="3142"/>
                  </a:lnTo>
                  <a:lnTo>
                    <a:pt x="1230" y="3142"/>
                  </a:lnTo>
                  <a:lnTo>
                    <a:pt x="1228" y="3142"/>
                  </a:lnTo>
                  <a:lnTo>
                    <a:pt x="1228" y="3142"/>
                  </a:lnTo>
                  <a:lnTo>
                    <a:pt x="1222" y="3142"/>
                  </a:lnTo>
                  <a:lnTo>
                    <a:pt x="1222" y="3142"/>
                  </a:lnTo>
                  <a:lnTo>
                    <a:pt x="1220" y="3144"/>
                  </a:lnTo>
                  <a:lnTo>
                    <a:pt x="1220" y="3144"/>
                  </a:lnTo>
                  <a:lnTo>
                    <a:pt x="1216" y="3144"/>
                  </a:lnTo>
                  <a:lnTo>
                    <a:pt x="1216" y="3144"/>
                  </a:lnTo>
                  <a:lnTo>
                    <a:pt x="1216" y="3144"/>
                  </a:lnTo>
                  <a:lnTo>
                    <a:pt x="1216" y="3144"/>
                  </a:lnTo>
                  <a:lnTo>
                    <a:pt x="1212" y="3142"/>
                  </a:lnTo>
                  <a:lnTo>
                    <a:pt x="1206" y="3142"/>
                  </a:lnTo>
                  <a:lnTo>
                    <a:pt x="1206" y="3142"/>
                  </a:lnTo>
                  <a:lnTo>
                    <a:pt x="1202" y="3142"/>
                  </a:lnTo>
                  <a:lnTo>
                    <a:pt x="1202" y="3142"/>
                  </a:lnTo>
                  <a:lnTo>
                    <a:pt x="1200" y="3142"/>
                  </a:lnTo>
                  <a:lnTo>
                    <a:pt x="1200" y="3142"/>
                  </a:lnTo>
                  <a:lnTo>
                    <a:pt x="1198" y="3142"/>
                  </a:lnTo>
                  <a:lnTo>
                    <a:pt x="1198" y="3142"/>
                  </a:lnTo>
                  <a:lnTo>
                    <a:pt x="1196" y="3142"/>
                  </a:lnTo>
                  <a:lnTo>
                    <a:pt x="1194" y="3142"/>
                  </a:lnTo>
                  <a:lnTo>
                    <a:pt x="1194" y="3142"/>
                  </a:lnTo>
                  <a:lnTo>
                    <a:pt x="1192" y="3142"/>
                  </a:lnTo>
                  <a:lnTo>
                    <a:pt x="1192" y="3142"/>
                  </a:lnTo>
                  <a:lnTo>
                    <a:pt x="1190" y="3142"/>
                  </a:lnTo>
                  <a:lnTo>
                    <a:pt x="1190" y="3142"/>
                  </a:lnTo>
                  <a:lnTo>
                    <a:pt x="1188" y="3142"/>
                  </a:lnTo>
                  <a:lnTo>
                    <a:pt x="1188" y="3142"/>
                  </a:lnTo>
                  <a:lnTo>
                    <a:pt x="1184" y="3140"/>
                  </a:lnTo>
                  <a:lnTo>
                    <a:pt x="1184" y="3140"/>
                  </a:lnTo>
                  <a:lnTo>
                    <a:pt x="1178" y="3140"/>
                  </a:lnTo>
                  <a:lnTo>
                    <a:pt x="1178" y="3140"/>
                  </a:lnTo>
                  <a:lnTo>
                    <a:pt x="1176" y="3140"/>
                  </a:lnTo>
                  <a:lnTo>
                    <a:pt x="1176" y="3140"/>
                  </a:lnTo>
                  <a:lnTo>
                    <a:pt x="1176" y="3142"/>
                  </a:lnTo>
                  <a:lnTo>
                    <a:pt x="1174" y="3142"/>
                  </a:lnTo>
                  <a:lnTo>
                    <a:pt x="1174" y="3142"/>
                  </a:lnTo>
                  <a:lnTo>
                    <a:pt x="1172" y="3142"/>
                  </a:lnTo>
                  <a:lnTo>
                    <a:pt x="1172" y="3142"/>
                  </a:lnTo>
                  <a:lnTo>
                    <a:pt x="1170" y="3142"/>
                  </a:lnTo>
                  <a:lnTo>
                    <a:pt x="1166" y="3142"/>
                  </a:lnTo>
                  <a:lnTo>
                    <a:pt x="1166" y="3142"/>
                  </a:lnTo>
                  <a:lnTo>
                    <a:pt x="1164" y="3142"/>
                  </a:lnTo>
                  <a:lnTo>
                    <a:pt x="1164" y="3142"/>
                  </a:lnTo>
                  <a:lnTo>
                    <a:pt x="1162" y="3142"/>
                  </a:lnTo>
                  <a:lnTo>
                    <a:pt x="1162" y="3142"/>
                  </a:lnTo>
                  <a:lnTo>
                    <a:pt x="1158" y="3142"/>
                  </a:lnTo>
                  <a:lnTo>
                    <a:pt x="1158" y="3142"/>
                  </a:lnTo>
                  <a:lnTo>
                    <a:pt x="1156" y="3142"/>
                  </a:lnTo>
                  <a:lnTo>
                    <a:pt x="1156" y="3142"/>
                  </a:lnTo>
                  <a:lnTo>
                    <a:pt x="1154" y="3142"/>
                  </a:lnTo>
                  <a:lnTo>
                    <a:pt x="1154" y="3142"/>
                  </a:lnTo>
                  <a:lnTo>
                    <a:pt x="1150" y="3142"/>
                  </a:lnTo>
                  <a:lnTo>
                    <a:pt x="1150" y="3142"/>
                  </a:lnTo>
                  <a:lnTo>
                    <a:pt x="1150" y="3142"/>
                  </a:lnTo>
                  <a:lnTo>
                    <a:pt x="1146" y="3142"/>
                  </a:lnTo>
                  <a:lnTo>
                    <a:pt x="1146" y="3142"/>
                  </a:lnTo>
                  <a:lnTo>
                    <a:pt x="1142" y="3144"/>
                  </a:lnTo>
                  <a:lnTo>
                    <a:pt x="1142" y="3144"/>
                  </a:lnTo>
                  <a:lnTo>
                    <a:pt x="1140" y="3144"/>
                  </a:lnTo>
                  <a:lnTo>
                    <a:pt x="1140" y="3144"/>
                  </a:lnTo>
                  <a:lnTo>
                    <a:pt x="1140" y="3144"/>
                  </a:lnTo>
                  <a:lnTo>
                    <a:pt x="1140" y="3144"/>
                  </a:lnTo>
                  <a:lnTo>
                    <a:pt x="1134" y="3142"/>
                  </a:lnTo>
                  <a:lnTo>
                    <a:pt x="1134" y="3142"/>
                  </a:lnTo>
                  <a:lnTo>
                    <a:pt x="1134" y="3142"/>
                  </a:lnTo>
                  <a:lnTo>
                    <a:pt x="1134" y="3142"/>
                  </a:lnTo>
                  <a:lnTo>
                    <a:pt x="1128" y="3142"/>
                  </a:lnTo>
                  <a:lnTo>
                    <a:pt x="1126" y="3142"/>
                  </a:lnTo>
                  <a:lnTo>
                    <a:pt x="1126" y="3142"/>
                  </a:lnTo>
                  <a:lnTo>
                    <a:pt x="1124" y="3142"/>
                  </a:lnTo>
                  <a:lnTo>
                    <a:pt x="1124" y="3142"/>
                  </a:lnTo>
                  <a:lnTo>
                    <a:pt x="1122" y="3142"/>
                  </a:lnTo>
                  <a:lnTo>
                    <a:pt x="1122" y="3142"/>
                  </a:lnTo>
                  <a:lnTo>
                    <a:pt x="1120" y="3142"/>
                  </a:lnTo>
                  <a:lnTo>
                    <a:pt x="1118" y="3142"/>
                  </a:lnTo>
                  <a:lnTo>
                    <a:pt x="1118" y="3142"/>
                  </a:lnTo>
                  <a:lnTo>
                    <a:pt x="1116" y="3142"/>
                  </a:lnTo>
                  <a:lnTo>
                    <a:pt x="1116" y="3142"/>
                  </a:lnTo>
                  <a:lnTo>
                    <a:pt x="1112" y="3142"/>
                  </a:lnTo>
                  <a:lnTo>
                    <a:pt x="1112" y="3142"/>
                  </a:lnTo>
                  <a:lnTo>
                    <a:pt x="1110" y="3142"/>
                  </a:lnTo>
                  <a:lnTo>
                    <a:pt x="1110" y="3142"/>
                  </a:lnTo>
                  <a:lnTo>
                    <a:pt x="1106" y="3140"/>
                  </a:lnTo>
                  <a:lnTo>
                    <a:pt x="1106" y="3140"/>
                  </a:lnTo>
                  <a:lnTo>
                    <a:pt x="1098" y="3142"/>
                  </a:lnTo>
                  <a:lnTo>
                    <a:pt x="1098" y="3142"/>
                  </a:lnTo>
                  <a:lnTo>
                    <a:pt x="1096" y="3142"/>
                  </a:lnTo>
                  <a:lnTo>
                    <a:pt x="1096" y="3142"/>
                  </a:lnTo>
                  <a:lnTo>
                    <a:pt x="1092" y="3142"/>
                  </a:lnTo>
                  <a:lnTo>
                    <a:pt x="1092" y="3142"/>
                  </a:lnTo>
                  <a:lnTo>
                    <a:pt x="1092" y="3142"/>
                  </a:lnTo>
                  <a:lnTo>
                    <a:pt x="1092" y="3142"/>
                  </a:lnTo>
                  <a:lnTo>
                    <a:pt x="1092" y="3142"/>
                  </a:lnTo>
                  <a:lnTo>
                    <a:pt x="1092" y="3142"/>
                  </a:lnTo>
                  <a:lnTo>
                    <a:pt x="1086" y="3140"/>
                  </a:lnTo>
                  <a:lnTo>
                    <a:pt x="1086" y="3140"/>
                  </a:lnTo>
                  <a:lnTo>
                    <a:pt x="1084" y="3140"/>
                  </a:lnTo>
                  <a:lnTo>
                    <a:pt x="1084" y="3140"/>
                  </a:lnTo>
                  <a:lnTo>
                    <a:pt x="1082" y="3142"/>
                  </a:lnTo>
                  <a:lnTo>
                    <a:pt x="1082" y="3142"/>
                  </a:lnTo>
                  <a:lnTo>
                    <a:pt x="1080" y="3142"/>
                  </a:lnTo>
                  <a:lnTo>
                    <a:pt x="1076" y="3142"/>
                  </a:lnTo>
                  <a:lnTo>
                    <a:pt x="1076" y="3142"/>
                  </a:lnTo>
                  <a:lnTo>
                    <a:pt x="1076" y="3142"/>
                  </a:lnTo>
                  <a:lnTo>
                    <a:pt x="1074" y="3140"/>
                  </a:lnTo>
                  <a:lnTo>
                    <a:pt x="1074" y="3140"/>
                  </a:lnTo>
                  <a:lnTo>
                    <a:pt x="1070" y="3140"/>
                  </a:lnTo>
                  <a:lnTo>
                    <a:pt x="1070" y="3140"/>
                  </a:lnTo>
                  <a:lnTo>
                    <a:pt x="1068" y="3140"/>
                  </a:lnTo>
                  <a:lnTo>
                    <a:pt x="1068" y="3140"/>
                  </a:lnTo>
                  <a:lnTo>
                    <a:pt x="1064" y="3140"/>
                  </a:lnTo>
                  <a:lnTo>
                    <a:pt x="1064" y="3140"/>
                  </a:lnTo>
                  <a:lnTo>
                    <a:pt x="1062" y="3140"/>
                  </a:lnTo>
                  <a:lnTo>
                    <a:pt x="1062" y="3140"/>
                  </a:lnTo>
                  <a:lnTo>
                    <a:pt x="1058" y="3138"/>
                  </a:lnTo>
                  <a:lnTo>
                    <a:pt x="1058" y="3138"/>
                  </a:lnTo>
                  <a:lnTo>
                    <a:pt x="1056" y="3138"/>
                  </a:lnTo>
                  <a:lnTo>
                    <a:pt x="1056" y="3138"/>
                  </a:lnTo>
                  <a:lnTo>
                    <a:pt x="1054" y="3138"/>
                  </a:lnTo>
                  <a:lnTo>
                    <a:pt x="1054" y="3138"/>
                  </a:lnTo>
                  <a:lnTo>
                    <a:pt x="1054" y="3138"/>
                  </a:lnTo>
                  <a:lnTo>
                    <a:pt x="1054" y="3138"/>
                  </a:lnTo>
                  <a:lnTo>
                    <a:pt x="1050" y="3140"/>
                  </a:lnTo>
                  <a:lnTo>
                    <a:pt x="1050" y="3140"/>
                  </a:lnTo>
                  <a:lnTo>
                    <a:pt x="1048" y="3140"/>
                  </a:lnTo>
                  <a:lnTo>
                    <a:pt x="1048" y="3140"/>
                  </a:lnTo>
                  <a:lnTo>
                    <a:pt x="1046" y="3140"/>
                  </a:lnTo>
                  <a:lnTo>
                    <a:pt x="1046" y="3140"/>
                  </a:lnTo>
                  <a:lnTo>
                    <a:pt x="1046" y="3140"/>
                  </a:lnTo>
                  <a:lnTo>
                    <a:pt x="1046" y="3138"/>
                  </a:lnTo>
                  <a:lnTo>
                    <a:pt x="1046" y="3138"/>
                  </a:lnTo>
                  <a:lnTo>
                    <a:pt x="1046" y="3134"/>
                  </a:lnTo>
                  <a:lnTo>
                    <a:pt x="1046" y="3134"/>
                  </a:lnTo>
                  <a:lnTo>
                    <a:pt x="1046" y="3132"/>
                  </a:lnTo>
                  <a:lnTo>
                    <a:pt x="1046" y="3132"/>
                  </a:lnTo>
                  <a:lnTo>
                    <a:pt x="1046" y="3128"/>
                  </a:lnTo>
                  <a:lnTo>
                    <a:pt x="1046" y="3128"/>
                  </a:lnTo>
                  <a:lnTo>
                    <a:pt x="1046" y="3126"/>
                  </a:lnTo>
                  <a:lnTo>
                    <a:pt x="1046" y="3124"/>
                  </a:lnTo>
                  <a:lnTo>
                    <a:pt x="1046" y="3124"/>
                  </a:lnTo>
                  <a:lnTo>
                    <a:pt x="1046" y="3120"/>
                  </a:lnTo>
                  <a:lnTo>
                    <a:pt x="1046" y="3120"/>
                  </a:lnTo>
                  <a:lnTo>
                    <a:pt x="1044" y="3116"/>
                  </a:lnTo>
                  <a:lnTo>
                    <a:pt x="1044" y="3116"/>
                  </a:lnTo>
                  <a:lnTo>
                    <a:pt x="1044" y="3114"/>
                  </a:lnTo>
                  <a:lnTo>
                    <a:pt x="1044" y="3114"/>
                  </a:lnTo>
                  <a:lnTo>
                    <a:pt x="1046" y="3112"/>
                  </a:lnTo>
                  <a:lnTo>
                    <a:pt x="1046" y="3112"/>
                  </a:lnTo>
                  <a:lnTo>
                    <a:pt x="1046" y="3108"/>
                  </a:lnTo>
                  <a:lnTo>
                    <a:pt x="1046" y="3108"/>
                  </a:lnTo>
                  <a:lnTo>
                    <a:pt x="1046" y="3106"/>
                  </a:lnTo>
                  <a:lnTo>
                    <a:pt x="1046" y="3106"/>
                  </a:lnTo>
                  <a:lnTo>
                    <a:pt x="1048" y="3104"/>
                  </a:lnTo>
                  <a:lnTo>
                    <a:pt x="1048" y="3104"/>
                  </a:lnTo>
                  <a:lnTo>
                    <a:pt x="1048" y="3100"/>
                  </a:lnTo>
                  <a:lnTo>
                    <a:pt x="1048" y="3100"/>
                  </a:lnTo>
                  <a:lnTo>
                    <a:pt x="1048" y="3098"/>
                  </a:lnTo>
                  <a:lnTo>
                    <a:pt x="1048" y="3098"/>
                  </a:lnTo>
                  <a:lnTo>
                    <a:pt x="1050" y="3094"/>
                  </a:lnTo>
                  <a:lnTo>
                    <a:pt x="1050" y="3094"/>
                  </a:lnTo>
                  <a:lnTo>
                    <a:pt x="1050" y="3092"/>
                  </a:lnTo>
                  <a:lnTo>
                    <a:pt x="1050" y="3092"/>
                  </a:lnTo>
                  <a:lnTo>
                    <a:pt x="1052" y="3086"/>
                  </a:lnTo>
                  <a:lnTo>
                    <a:pt x="1052" y="3086"/>
                  </a:lnTo>
                  <a:lnTo>
                    <a:pt x="1050" y="3082"/>
                  </a:lnTo>
                  <a:lnTo>
                    <a:pt x="1050" y="3082"/>
                  </a:lnTo>
                  <a:lnTo>
                    <a:pt x="1050" y="3080"/>
                  </a:lnTo>
                  <a:lnTo>
                    <a:pt x="1050" y="3080"/>
                  </a:lnTo>
                  <a:lnTo>
                    <a:pt x="1050" y="3078"/>
                  </a:lnTo>
                  <a:lnTo>
                    <a:pt x="1050" y="3078"/>
                  </a:lnTo>
                  <a:lnTo>
                    <a:pt x="1050" y="3076"/>
                  </a:lnTo>
                  <a:lnTo>
                    <a:pt x="1050" y="3076"/>
                  </a:lnTo>
                  <a:lnTo>
                    <a:pt x="1050" y="3072"/>
                  </a:lnTo>
                  <a:lnTo>
                    <a:pt x="1050" y="3072"/>
                  </a:lnTo>
                  <a:lnTo>
                    <a:pt x="1048" y="3070"/>
                  </a:lnTo>
                  <a:lnTo>
                    <a:pt x="1048" y="3070"/>
                  </a:lnTo>
                  <a:lnTo>
                    <a:pt x="1048" y="3066"/>
                  </a:lnTo>
                  <a:lnTo>
                    <a:pt x="1048" y="3064"/>
                  </a:lnTo>
                  <a:lnTo>
                    <a:pt x="1048" y="3064"/>
                  </a:lnTo>
                  <a:lnTo>
                    <a:pt x="1048" y="3060"/>
                  </a:lnTo>
                  <a:lnTo>
                    <a:pt x="1048" y="3060"/>
                  </a:lnTo>
                  <a:lnTo>
                    <a:pt x="1048" y="3058"/>
                  </a:lnTo>
                  <a:lnTo>
                    <a:pt x="1048" y="3058"/>
                  </a:lnTo>
                  <a:lnTo>
                    <a:pt x="1048" y="3054"/>
                  </a:lnTo>
                  <a:lnTo>
                    <a:pt x="1048" y="3054"/>
                  </a:lnTo>
                  <a:lnTo>
                    <a:pt x="1048" y="3050"/>
                  </a:lnTo>
                  <a:lnTo>
                    <a:pt x="1048" y="3050"/>
                  </a:lnTo>
                  <a:lnTo>
                    <a:pt x="1048" y="3050"/>
                  </a:lnTo>
                  <a:lnTo>
                    <a:pt x="1048" y="3050"/>
                  </a:lnTo>
                  <a:lnTo>
                    <a:pt x="1048" y="3048"/>
                  </a:lnTo>
                  <a:lnTo>
                    <a:pt x="1048" y="3048"/>
                  </a:lnTo>
                  <a:lnTo>
                    <a:pt x="1050" y="3046"/>
                  </a:lnTo>
                  <a:lnTo>
                    <a:pt x="1050" y="3046"/>
                  </a:lnTo>
                  <a:lnTo>
                    <a:pt x="1050" y="3040"/>
                  </a:lnTo>
                  <a:lnTo>
                    <a:pt x="1052" y="3038"/>
                  </a:lnTo>
                  <a:lnTo>
                    <a:pt x="1052" y="3038"/>
                  </a:lnTo>
                  <a:lnTo>
                    <a:pt x="1050" y="3034"/>
                  </a:lnTo>
                  <a:lnTo>
                    <a:pt x="1050" y="3034"/>
                  </a:lnTo>
                  <a:lnTo>
                    <a:pt x="1050" y="3032"/>
                  </a:lnTo>
                  <a:lnTo>
                    <a:pt x="1050" y="3032"/>
                  </a:lnTo>
                  <a:lnTo>
                    <a:pt x="1052" y="3030"/>
                  </a:lnTo>
                  <a:lnTo>
                    <a:pt x="1052" y="3030"/>
                  </a:lnTo>
                  <a:lnTo>
                    <a:pt x="1052" y="3026"/>
                  </a:lnTo>
                  <a:lnTo>
                    <a:pt x="1052" y="3026"/>
                  </a:lnTo>
                  <a:lnTo>
                    <a:pt x="1052" y="3022"/>
                  </a:lnTo>
                  <a:lnTo>
                    <a:pt x="1052" y="3022"/>
                  </a:lnTo>
                  <a:lnTo>
                    <a:pt x="1052" y="3020"/>
                  </a:lnTo>
                  <a:lnTo>
                    <a:pt x="1052" y="3020"/>
                  </a:lnTo>
                  <a:lnTo>
                    <a:pt x="1052" y="3018"/>
                  </a:lnTo>
                  <a:lnTo>
                    <a:pt x="1052" y="3018"/>
                  </a:lnTo>
                  <a:lnTo>
                    <a:pt x="1054" y="3014"/>
                  </a:lnTo>
                  <a:lnTo>
                    <a:pt x="1054" y="3014"/>
                  </a:lnTo>
                  <a:lnTo>
                    <a:pt x="1052" y="3010"/>
                  </a:lnTo>
                  <a:lnTo>
                    <a:pt x="1052" y="3010"/>
                  </a:lnTo>
                  <a:lnTo>
                    <a:pt x="1052" y="3008"/>
                  </a:lnTo>
                  <a:lnTo>
                    <a:pt x="1052" y="3006"/>
                  </a:lnTo>
                  <a:lnTo>
                    <a:pt x="1052" y="3006"/>
                  </a:lnTo>
                  <a:lnTo>
                    <a:pt x="1052" y="3002"/>
                  </a:lnTo>
                  <a:lnTo>
                    <a:pt x="1052" y="3002"/>
                  </a:lnTo>
                  <a:lnTo>
                    <a:pt x="1052" y="3000"/>
                  </a:lnTo>
                  <a:lnTo>
                    <a:pt x="1052" y="3000"/>
                  </a:lnTo>
                  <a:lnTo>
                    <a:pt x="1054" y="2996"/>
                  </a:lnTo>
                  <a:lnTo>
                    <a:pt x="1054" y="2996"/>
                  </a:lnTo>
                  <a:lnTo>
                    <a:pt x="1054" y="2992"/>
                  </a:lnTo>
                  <a:lnTo>
                    <a:pt x="1054" y="2992"/>
                  </a:lnTo>
                  <a:lnTo>
                    <a:pt x="1052" y="2990"/>
                  </a:lnTo>
                  <a:lnTo>
                    <a:pt x="1052" y="2990"/>
                  </a:lnTo>
                  <a:lnTo>
                    <a:pt x="1052" y="2986"/>
                  </a:lnTo>
                  <a:lnTo>
                    <a:pt x="1052" y="2986"/>
                  </a:lnTo>
                  <a:lnTo>
                    <a:pt x="1052" y="2984"/>
                  </a:lnTo>
                  <a:lnTo>
                    <a:pt x="1052" y="2984"/>
                  </a:lnTo>
                  <a:lnTo>
                    <a:pt x="1052" y="2978"/>
                  </a:lnTo>
                  <a:lnTo>
                    <a:pt x="1052" y="2978"/>
                  </a:lnTo>
                  <a:lnTo>
                    <a:pt x="1052" y="2978"/>
                  </a:lnTo>
                  <a:lnTo>
                    <a:pt x="1052" y="2978"/>
                  </a:lnTo>
                  <a:lnTo>
                    <a:pt x="1052" y="2978"/>
                  </a:lnTo>
                  <a:lnTo>
                    <a:pt x="1052" y="2978"/>
                  </a:lnTo>
                  <a:lnTo>
                    <a:pt x="1054" y="2972"/>
                  </a:lnTo>
                  <a:lnTo>
                    <a:pt x="1054" y="2972"/>
                  </a:lnTo>
                  <a:lnTo>
                    <a:pt x="1054" y="2970"/>
                  </a:lnTo>
                  <a:lnTo>
                    <a:pt x="1054" y="2970"/>
                  </a:lnTo>
                  <a:lnTo>
                    <a:pt x="1054" y="2968"/>
                  </a:lnTo>
                  <a:lnTo>
                    <a:pt x="1054" y="2968"/>
                  </a:lnTo>
                  <a:lnTo>
                    <a:pt x="1054" y="2964"/>
                  </a:lnTo>
                  <a:lnTo>
                    <a:pt x="1054" y="2964"/>
                  </a:lnTo>
                  <a:lnTo>
                    <a:pt x="1054" y="2962"/>
                  </a:lnTo>
                  <a:lnTo>
                    <a:pt x="1054" y="2962"/>
                  </a:lnTo>
                  <a:lnTo>
                    <a:pt x="1054" y="2956"/>
                  </a:lnTo>
                  <a:lnTo>
                    <a:pt x="1054" y="2956"/>
                  </a:lnTo>
                  <a:lnTo>
                    <a:pt x="1056" y="2954"/>
                  </a:lnTo>
                  <a:lnTo>
                    <a:pt x="1054" y="2950"/>
                  </a:lnTo>
                  <a:lnTo>
                    <a:pt x="1054" y="2950"/>
                  </a:lnTo>
                  <a:lnTo>
                    <a:pt x="1052" y="2946"/>
                  </a:lnTo>
                  <a:lnTo>
                    <a:pt x="1052" y="2946"/>
                  </a:lnTo>
                  <a:lnTo>
                    <a:pt x="1052" y="2944"/>
                  </a:lnTo>
                  <a:lnTo>
                    <a:pt x="1052" y="2944"/>
                  </a:lnTo>
                  <a:lnTo>
                    <a:pt x="1052" y="2942"/>
                  </a:lnTo>
                  <a:lnTo>
                    <a:pt x="1052" y="2942"/>
                  </a:lnTo>
                  <a:lnTo>
                    <a:pt x="1050" y="2940"/>
                  </a:lnTo>
                  <a:lnTo>
                    <a:pt x="1050" y="2940"/>
                  </a:lnTo>
                  <a:lnTo>
                    <a:pt x="1050" y="2936"/>
                  </a:lnTo>
                  <a:lnTo>
                    <a:pt x="1050" y="2936"/>
                  </a:lnTo>
                  <a:lnTo>
                    <a:pt x="1048" y="2934"/>
                  </a:lnTo>
                  <a:lnTo>
                    <a:pt x="1048" y="2934"/>
                  </a:lnTo>
                  <a:lnTo>
                    <a:pt x="1048" y="2930"/>
                  </a:lnTo>
                  <a:lnTo>
                    <a:pt x="1048" y="2930"/>
                  </a:lnTo>
                  <a:lnTo>
                    <a:pt x="1048" y="2930"/>
                  </a:lnTo>
                  <a:lnTo>
                    <a:pt x="1048" y="2930"/>
                  </a:lnTo>
                  <a:lnTo>
                    <a:pt x="1050" y="2924"/>
                  </a:lnTo>
                  <a:lnTo>
                    <a:pt x="1050" y="2924"/>
                  </a:lnTo>
                  <a:lnTo>
                    <a:pt x="1050" y="2920"/>
                  </a:lnTo>
                  <a:lnTo>
                    <a:pt x="1050" y="2920"/>
                  </a:lnTo>
                  <a:lnTo>
                    <a:pt x="1050" y="2918"/>
                  </a:lnTo>
                  <a:lnTo>
                    <a:pt x="1050" y="2918"/>
                  </a:lnTo>
                  <a:lnTo>
                    <a:pt x="1050" y="2916"/>
                  </a:lnTo>
                  <a:lnTo>
                    <a:pt x="1050" y="2916"/>
                  </a:lnTo>
                  <a:lnTo>
                    <a:pt x="1052" y="2912"/>
                  </a:lnTo>
                  <a:lnTo>
                    <a:pt x="1052" y="2912"/>
                  </a:lnTo>
                  <a:lnTo>
                    <a:pt x="1052" y="2908"/>
                  </a:lnTo>
                  <a:lnTo>
                    <a:pt x="1052" y="2908"/>
                  </a:lnTo>
                  <a:lnTo>
                    <a:pt x="1052" y="2906"/>
                  </a:lnTo>
                  <a:lnTo>
                    <a:pt x="1052" y="2906"/>
                  </a:lnTo>
                  <a:lnTo>
                    <a:pt x="1052" y="2902"/>
                  </a:lnTo>
                  <a:lnTo>
                    <a:pt x="1052" y="2902"/>
                  </a:lnTo>
                  <a:lnTo>
                    <a:pt x="1052" y="2900"/>
                  </a:lnTo>
                  <a:lnTo>
                    <a:pt x="1052" y="2900"/>
                  </a:lnTo>
                  <a:lnTo>
                    <a:pt x="1054" y="2898"/>
                  </a:lnTo>
                  <a:lnTo>
                    <a:pt x="1054" y="2898"/>
                  </a:lnTo>
                  <a:lnTo>
                    <a:pt x="1054" y="2898"/>
                  </a:lnTo>
                  <a:lnTo>
                    <a:pt x="1056" y="2898"/>
                  </a:lnTo>
                  <a:lnTo>
                    <a:pt x="1056" y="2898"/>
                  </a:lnTo>
                  <a:lnTo>
                    <a:pt x="1058" y="2898"/>
                  </a:lnTo>
                  <a:lnTo>
                    <a:pt x="1058" y="2898"/>
                  </a:lnTo>
                  <a:lnTo>
                    <a:pt x="1060" y="2898"/>
                  </a:lnTo>
                  <a:lnTo>
                    <a:pt x="1060" y="2898"/>
                  </a:lnTo>
                  <a:lnTo>
                    <a:pt x="1062" y="2898"/>
                  </a:lnTo>
                  <a:lnTo>
                    <a:pt x="1062" y="2898"/>
                  </a:lnTo>
                  <a:lnTo>
                    <a:pt x="1066" y="2898"/>
                  </a:lnTo>
                  <a:lnTo>
                    <a:pt x="1066" y="2898"/>
                  </a:lnTo>
                  <a:lnTo>
                    <a:pt x="1068" y="2898"/>
                  </a:lnTo>
                  <a:lnTo>
                    <a:pt x="1068" y="2898"/>
                  </a:lnTo>
                  <a:lnTo>
                    <a:pt x="1072" y="2898"/>
                  </a:lnTo>
                  <a:lnTo>
                    <a:pt x="1072" y="2898"/>
                  </a:lnTo>
                  <a:lnTo>
                    <a:pt x="1076" y="2898"/>
                  </a:lnTo>
                  <a:lnTo>
                    <a:pt x="1078" y="2898"/>
                  </a:lnTo>
                  <a:lnTo>
                    <a:pt x="1078" y="2898"/>
                  </a:lnTo>
                  <a:lnTo>
                    <a:pt x="1080" y="2898"/>
                  </a:lnTo>
                  <a:lnTo>
                    <a:pt x="1080" y="2898"/>
                  </a:lnTo>
                  <a:lnTo>
                    <a:pt x="1082" y="2898"/>
                  </a:lnTo>
                  <a:lnTo>
                    <a:pt x="1082" y="2898"/>
                  </a:lnTo>
                  <a:lnTo>
                    <a:pt x="1082" y="2898"/>
                  </a:lnTo>
                  <a:lnTo>
                    <a:pt x="1084" y="2898"/>
                  </a:lnTo>
                  <a:lnTo>
                    <a:pt x="1084" y="2898"/>
                  </a:lnTo>
                  <a:lnTo>
                    <a:pt x="1088" y="2898"/>
                  </a:lnTo>
                  <a:lnTo>
                    <a:pt x="1088" y="2898"/>
                  </a:lnTo>
                  <a:lnTo>
                    <a:pt x="1088" y="2900"/>
                  </a:lnTo>
                  <a:lnTo>
                    <a:pt x="1088" y="2900"/>
                  </a:lnTo>
                  <a:lnTo>
                    <a:pt x="1098" y="2900"/>
                  </a:lnTo>
                  <a:lnTo>
                    <a:pt x="1098" y="2900"/>
                  </a:lnTo>
                  <a:lnTo>
                    <a:pt x="1098" y="2900"/>
                  </a:lnTo>
                  <a:lnTo>
                    <a:pt x="1098" y="2900"/>
                  </a:lnTo>
                  <a:lnTo>
                    <a:pt x="1100" y="2900"/>
                  </a:lnTo>
                  <a:lnTo>
                    <a:pt x="1100" y="2900"/>
                  </a:lnTo>
                  <a:lnTo>
                    <a:pt x="1108" y="2902"/>
                  </a:lnTo>
                  <a:lnTo>
                    <a:pt x="1108" y="2902"/>
                  </a:lnTo>
                  <a:lnTo>
                    <a:pt x="1110" y="2902"/>
                  </a:lnTo>
                  <a:lnTo>
                    <a:pt x="1110" y="2902"/>
                  </a:lnTo>
                  <a:lnTo>
                    <a:pt x="1114" y="2900"/>
                  </a:lnTo>
                  <a:lnTo>
                    <a:pt x="1114" y="2900"/>
                  </a:lnTo>
                  <a:lnTo>
                    <a:pt x="1116" y="2900"/>
                  </a:lnTo>
                  <a:lnTo>
                    <a:pt x="1116" y="2900"/>
                  </a:lnTo>
                  <a:lnTo>
                    <a:pt x="1124" y="2902"/>
                  </a:lnTo>
                  <a:lnTo>
                    <a:pt x="1124" y="2902"/>
                  </a:lnTo>
                  <a:lnTo>
                    <a:pt x="1126" y="2902"/>
                  </a:lnTo>
                  <a:lnTo>
                    <a:pt x="1128" y="2902"/>
                  </a:lnTo>
                  <a:lnTo>
                    <a:pt x="1128" y="2902"/>
                  </a:lnTo>
                  <a:lnTo>
                    <a:pt x="1130" y="2902"/>
                  </a:lnTo>
                  <a:lnTo>
                    <a:pt x="1130" y="2902"/>
                  </a:lnTo>
                  <a:lnTo>
                    <a:pt x="1136" y="2902"/>
                  </a:lnTo>
                  <a:lnTo>
                    <a:pt x="1136" y="2902"/>
                  </a:lnTo>
                  <a:lnTo>
                    <a:pt x="1142" y="2900"/>
                  </a:lnTo>
                  <a:lnTo>
                    <a:pt x="1142" y="2900"/>
                  </a:lnTo>
                  <a:lnTo>
                    <a:pt x="1146" y="2902"/>
                  </a:lnTo>
                  <a:lnTo>
                    <a:pt x="1146" y="2902"/>
                  </a:lnTo>
                  <a:lnTo>
                    <a:pt x="1148" y="2904"/>
                  </a:lnTo>
                  <a:lnTo>
                    <a:pt x="1154" y="2904"/>
                  </a:lnTo>
                  <a:lnTo>
                    <a:pt x="1154" y="2904"/>
                  </a:lnTo>
                  <a:lnTo>
                    <a:pt x="1158" y="2902"/>
                  </a:lnTo>
                  <a:lnTo>
                    <a:pt x="1158" y="2902"/>
                  </a:lnTo>
                  <a:lnTo>
                    <a:pt x="1166" y="2904"/>
                  </a:lnTo>
                  <a:lnTo>
                    <a:pt x="1166" y="2904"/>
                  </a:lnTo>
                  <a:lnTo>
                    <a:pt x="1172" y="2904"/>
                  </a:lnTo>
                  <a:lnTo>
                    <a:pt x="1172" y="2904"/>
                  </a:lnTo>
                  <a:lnTo>
                    <a:pt x="1174" y="2904"/>
                  </a:lnTo>
                  <a:lnTo>
                    <a:pt x="1174" y="2904"/>
                  </a:lnTo>
                  <a:lnTo>
                    <a:pt x="1178" y="2906"/>
                  </a:lnTo>
                  <a:lnTo>
                    <a:pt x="1178" y="2906"/>
                  </a:lnTo>
                  <a:lnTo>
                    <a:pt x="1182" y="2904"/>
                  </a:lnTo>
                  <a:lnTo>
                    <a:pt x="1182" y="2904"/>
                  </a:lnTo>
                  <a:lnTo>
                    <a:pt x="1184" y="2904"/>
                  </a:lnTo>
                  <a:lnTo>
                    <a:pt x="1184" y="2904"/>
                  </a:lnTo>
                  <a:lnTo>
                    <a:pt x="1190" y="2902"/>
                  </a:lnTo>
                  <a:lnTo>
                    <a:pt x="1190" y="2902"/>
                  </a:lnTo>
                  <a:lnTo>
                    <a:pt x="1192" y="2902"/>
                  </a:lnTo>
                  <a:lnTo>
                    <a:pt x="1192" y="2902"/>
                  </a:lnTo>
                  <a:lnTo>
                    <a:pt x="1194" y="2902"/>
                  </a:lnTo>
                  <a:lnTo>
                    <a:pt x="1194" y="2902"/>
                  </a:lnTo>
                  <a:lnTo>
                    <a:pt x="1196" y="2902"/>
                  </a:lnTo>
                  <a:lnTo>
                    <a:pt x="1196" y="2902"/>
                  </a:lnTo>
                  <a:lnTo>
                    <a:pt x="1200" y="2904"/>
                  </a:lnTo>
                  <a:lnTo>
                    <a:pt x="1200" y="2904"/>
                  </a:lnTo>
                  <a:lnTo>
                    <a:pt x="1202" y="2904"/>
                  </a:lnTo>
                  <a:lnTo>
                    <a:pt x="1202" y="2904"/>
                  </a:lnTo>
                  <a:lnTo>
                    <a:pt x="1208" y="2904"/>
                  </a:lnTo>
                  <a:lnTo>
                    <a:pt x="1208" y="2904"/>
                  </a:lnTo>
                  <a:lnTo>
                    <a:pt x="1212" y="2902"/>
                  </a:lnTo>
                  <a:lnTo>
                    <a:pt x="1212" y="2902"/>
                  </a:lnTo>
                  <a:lnTo>
                    <a:pt x="1214" y="2902"/>
                  </a:lnTo>
                  <a:lnTo>
                    <a:pt x="1216" y="2902"/>
                  </a:lnTo>
                  <a:lnTo>
                    <a:pt x="1216" y="2902"/>
                  </a:lnTo>
                  <a:lnTo>
                    <a:pt x="1220" y="2902"/>
                  </a:lnTo>
                  <a:lnTo>
                    <a:pt x="1220" y="2902"/>
                  </a:lnTo>
                  <a:lnTo>
                    <a:pt x="1220" y="2902"/>
                  </a:lnTo>
                  <a:lnTo>
                    <a:pt x="1220" y="2902"/>
                  </a:lnTo>
                  <a:lnTo>
                    <a:pt x="1224" y="2904"/>
                  </a:lnTo>
                  <a:lnTo>
                    <a:pt x="1224" y="2904"/>
                  </a:lnTo>
                  <a:lnTo>
                    <a:pt x="1226" y="2904"/>
                  </a:lnTo>
                  <a:lnTo>
                    <a:pt x="1226" y="2904"/>
                  </a:lnTo>
                  <a:lnTo>
                    <a:pt x="1228" y="2904"/>
                  </a:lnTo>
                  <a:lnTo>
                    <a:pt x="1228" y="2904"/>
                  </a:lnTo>
                  <a:lnTo>
                    <a:pt x="1230" y="2906"/>
                  </a:lnTo>
                  <a:lnTo>
                    <a:pt x="1230" y="2906"/>
                  </a:lnTo>
                  <a:lnTo>
                    <a:pt x="1234" y="2906"/>
                  </a:lnTo>
                  <a:lnTo>
                    <a:pt x="1234" y="2906"/>
                  </a:lnTo>
                  <a:lnTo>
                    <a:pt x="1234" y="2906"/>
                  </a:lnTo>
                  <a:lnTo>
                    <a:pt x="1234" y="2906"/>
                  </a:lnTo>
                  <a:lnTo>
                    <a:pt x="1238" y="2906"/>
                  </a:lnTo>
                  <a:lnTo>
                    <a:pt x="1238" y="2906"/>
                  </a:lnTo>
                  <a:lnTo>
                    <a:pt x="1240" y="2906"/>
                  </a:lnTo>
                  <a:lnTo>
                    <a:pt x="1240" y="2906"/>
                  </a:lnTo>
                  <a:lnTo>
                    <a:pt x="1242" y="2904"/>
                  </a:lnTo>
                  <a:lnTo>
                    <a:pt x="1244" y="2904"/>
                  </a:lnTo>
                  <a:lnTo>
                    <a:pt x="1244" y="2904"/>
                  </a:lnTo>
                  <a:lnTo>
                    <a:pt x="1244" y="2904"/>
                  </a:lnTo>
                  <a:lnTo>
                    <a:pt x="1244" y="2904"/>
                  </a:lnTo>
                  <a:lnTo>
                    <a:pt x="1248" y="2906"/>
                  </a:lnTo>
                  <a:lnTo>
                    <a:pt x="1248" y="2906"/>
                  </a:lnTo>
                  <a:lnTo>
                    <a:pt x="1252" y="2906"/>
                  </a:lnTo>
                  <a:lnTo>
                    <a:pt x="1252" y="2906"/>
                  </a:lnTo>
                  <a:lnTo>
                    <a:pt x="1254" y="2906"/>
                  </a:lnTo>
                  <a:lnTo>
                    <a:pt x="1256" y="2906"/>
                  </a:lnTo>
                  <a:lnTo>
                    <a:pt x="1256" y="2906"/>
                  </a:lnTo>
                  <a:lnTo>
                    <a:pt x="1260" y="2906"/>
                  </a:lnTo>
                  <a:lnTo>
                    <a:pt x="1260" y="2906"/>
                  </a:lnTo>
                  <a:lnTo>
                    <a:pt x="1264" y="2906"/>
                  </a:lnTo>
                  <a:lnTo>
                    <a:pt x="1264" y="2906"/>
                  </a:lnTo>
                  <a:lnTo>
                    <a:pt x="1266" y="2906"/>
                  </a:lnTo>
                  <a:lnTo>
                    <a:pt x="1266" y="2906"/>
                  </a:lnTo>
                  <a:lnTo>
                    <a:pt x="1268" y="2906"/>
                  </a:lnTo>
                  <a:lnTo>
                    <a:pt x="1268" y="2906"/>
                  </a:lnTo>
                  <a:lnTo>
                    <a:pt x="1270" y="2904"/>
                  </a:lnTo>
                  <a:lnTo>
                    <a:pt x="1270" y="2904"/>
                  </a:lnTo>
                  <a:lnTo>
                    <a:pt x="1274" y="2904"/>
                  </a:lnTo>
                  <a:lnTo>
                    <a:pt x="1276" y="2904"/>
                  </a:lnTo>
                  <a:lnTo>
                    <a:pt x="1276" y="2904"/>
                  </a:lnTo>
                  <a:lnTo>
                    <a:pt x="1278" y="2904"/>
                  </a:lnTo>
                  <a:lnTo>
                    <a:pt x="1278" y="2904"/>
                  </a:lnTo>
                  <a:lnTo>
                    <a:pt x="1280" y="2904"/>
                  </a:lnTo>
                  <a:lnTo>
                    <a:pt x="1280" y="2904"/>
                  </a:lnTo>
                  <a:lnTo>
                    <a:pt x="1280" y="2904"/>
                  </a:lnTo>
                  <a:lnTo>
                    <a:pt x="1288" y="2906"/>
                  </a:lnTo>
                  <a:lnTo>
                    <a:pt x="1288" y="2906"/>
                  </a:lnTo>
                  <a:lnTo>
                    <a:pt x="1290" y="2906"/>
                  </a:lnTo>
                  <a:lnTo>
                    <a:pt x="1290" y="2906"/>
                  </a:lnTo>
                  <a:lnTo>
                    <a:pt x="1294" y="2904"/>
                  </a:lnTo>
                  <a:lnTo>
                    <a:pt x="1294" y="2904"/>
                  </a:lnTo>
                  <a:lnTo>
                    <a:pt x="1296" y="2904"/>
                  </a:lnTo>
                  <a:lnTo>
                    <a:pt x="1296" y="2904"/>
                  </a:lnTo>
                  <a:lnTo>
                    <a:pt x="1296" y="2904"/>
                  </a:lnTo>
                  <a:lnTo>
                    <a:pt x="1298" y="2904"/>
                  </a:lnTo>
                  <a:lnTo>
                    <a:pt x="1298" y="2904"/>
                  </a:lnTo>
                  <a:lnTo>
                    <a:pt x="1302" y="2904"/>
                  </a:lnTo>
                  <a:lnTo>
                    <a:pt x="1302" y="2904"/>
                  </a:lnTo>
                  <a:lnTo>
                    <a:pt x="1304" y="2902"/>
                  </a:lnTo>
                  <a:lnTo>
                    <a:pt x="1304" y="2902"/>
                  </a:lnTo>
                  <a:lnTo>
                    <a:pt x="1306" y="2902"/>
                  </a:lnTo>
                  <a:lnTo>
                    <a:pt x="1306" y="2902"/>
                  </a:lnTo>
                  <a:lnTo>
                    <a:pt x="1308" y="2902"/>
                  </a:lnTo>
                  <a:lnTo>
                    <a:pt x="1308" y="2902"/>
                  </a:lnTo>
                  <a:lnTo>
                    <a:pt x="1312" y="2902"/>
                  </a:lnTo>
                  <a:lnTo>
                    <a:pt x="1312" y="2902"/>
                  </a:lnTo>
                  <a:lnTo>
                    <a:pt x="1314" y="2904"/>
                  </a:lnTo>
                  <a:lnTo>
                    <a:pt x="1314" y="2904"/>
                  </a:lnTo>
                  <a:lnTo>
                    <a:pt x="1318" y="2906"/>
                  </a:lnTo>
                  <a:lnTo>
                    <a:pt x="1318" y="2906"/>
                  </a:lnTo>
                  <a:lnTo>
                    <a:pt x="1326" y="2906"/>
                  </a:lnTo>
                  <a:lnTo>
                    <a:pt x="1326" y="2906"/>
                  </a:lnTo>
                  <a:lnTo>
                    <a:pt x="1328" y="2906"/>
                  </a:lnTo>
                  <a:lnTo>
                    <a:pt x="1328" y="2906"/>
                  </a:lnTo>
                  <a:lnTo>
                    <a:pt x="1332" y="2904"/>
                  </a:lnTo>
                  <a:lnTo>
                    <a:pt x="1332" y="2904"/>
                  </a:lnTo>
                  <a:lnTo>
                    <a:pt x="1332" y="2904"/>
                  </a:lnTo>
                  <a:lnTo>
                    <a:pt x="1338" y="2904"/>
                  </a:lnTo>
                  <a:lnTo>
                    <a:pt x="1338" y="2904"/>
                  </a:lnTo>
                  <a:lnTo>
                    <a:pt x="1346" y="2904"/>
                  </a:lnTo>
                  <a:lnTo>
                    <a:pt x="1346" y="2904"/>
                  </a:lnTo>
                  <a:lnTo>
                    <a:pt x="1348" y="2904"/>
                  </a:lnTo>
                  <a:lnTo>
                    <a:pt x="1348" y="2904"/>
                  </a:lnTo>
                  <a:lnTo>
                    <a:pt x="1352" y="2904"/>
                  </a:lnTo>
                  <a:lnTo>
                    <a:pt x="1352" y="2904"/>
                  </a:lnTo>
                  <a:lnTo>
                    <a:pt x="1354" y="2906"/>
                  </a:lnTo>
                  <a:lnTo>
                    <a:pt x="1354" y="2906"/>
                  </a:lnTo>
                  <a:lnTo>
                    <a:pt x="1358" y="2906"/>
                  </a:lnTo>
                  <a:lnTo>
                    <a:pt x="1358" y="2906"/>
                  </a:lnTo>
                  <a:lnTo>
                    <a:pt x="1362" y="2906"/>
                  </a:lnTo>
                  <a:lnTo>
                    <a:pt x="1362" y="2906"/>
                  </a:lnTo>
                  <a:lnTo>
                    <a:pt x="1364" y="2904"/>
                  </a:lnTo>
                  <a:lnTo>
                    <a:pt x="1364" y="2904"/>
                  </a:lnTo>
                  <a:lnTo>
                    <a:pt x="1366" y="2906"/>
                  </a:lnTo>
                  <a:lnTo>
                    <a:pt x="1366" y="2906"/>
                  </a:lnTo>
                  <a:lnTo>
                    <a:pt x="1368" y="2906"/>
                  </a:lnTo>
                  <a:lnTo>
                    <a:pt x="1368" y="2906"/>
                  </a:lnTo>
                  <a:lnTo>
                    <a:pt x="1376" y="2906"/>
                  </a:lnTo>
                  <a:lnTo>
                    <a:pt x="1376" y="2906"/>
                  </a:lnTo>
                  <a:lnTo>
                    <a:pt x="1380" y="2906"/>
                  </a:lnTo>
                  <a:lnTo>
                    <a:pt x="1382" y="2906"/>
                  </a:lnTo>
                  <a:lnTo>
                    <a:pt x="1382" y="2906"/>
                  </a:lnTo>
                  <a:lnTo>
                    <a:pt x="1386" y="2906"/>
                  </a:lnTo>
                  <a:lnTo>
                    <a:pt x="1386" y="2906"/>
                  </a:lnTo>
                  <a:lnTo>
                    <a:pt x="1388" y="2906"/>
                  </a:lnTo>
                  <a:lnTo>
                    <a:pt x="1388" y="2906"/>
                  </a:lnTo>
                  <a:lnTo>
                    <a:pt x="1390" y="2908"/>
                  </a:lnTo>
                  <a:lnTo>
                    <a:pt x="1390" y="2908"/>
                  </a:lnTo>
                  <a:lnTo>
                    <a:pt x="1392" y="2908"/>
                  </a:lnTo>
                  <a:lnTo>
                    <a:pt x="1392" y="2908"/>
                  </a:lnTo>
                  <a:lnTo>
                    <a:pt x="1394" y="2910"/>
                  </a:lnTo>
                  <a:lnTo>
                    <a:pt x="1394" y="2910"/>
                  </a:lnTo>
                  <a:lnTo>
                    <a:pt x="1394" y="2912"/>
                  </a:lnTo>
                  <a:lnTo>
                    <a:pt x="1394" y="2912"/>
                  </a:lnTo>
                  <a:lnTo>
                    <a:pt x="1394" y="2914"/>
                  </a:lnTo>
                  <a:lnTo>
                    <a:pt x="1394" y="2914"/>
                  </a:lnTo>
                  <a:lnTo>
                    <a:pt x="1394" y="2916"/>
                  </a:lnTo>
                  <a:lnTo>
                    <a:pt x="1394" y="2916"/>
                  </a:lnTo>
                  <a:lnTo>
                    <a:pt x="1394" y="2918"/>
                  </a:lnTo>
                  <a:lnTo>
                    <a:pt x="1394" y="2918"/>
                  </a:lnTo>
                  <a:lnTo>
                    <a:pt x="1394" y="2922"/>
                  </a:lnTo>
                  <a:lnTo>
                    <a:pt x="1394" y="2924"/>
                  </a:lnTo>
                  <a:lnTo>
                    <a:pt x="1394" y="2924"/>
                  </a:lnTo>
                  <a:lnTo>
                    <a:pt x="1394" y="2928"/>
                  </a:lnTo>
                  <a:lnTo>
                    <a:pt x="1394" y="2928"/>
                  </a:lnTo>
                  <a:lnTo>
                    <a:pt x="1394" y="2928"/>
                  </a:lnTo>
                  <a:lnTo>
                    <a:pt x="1394" y="2928"/>
                  </a:lnTo>
                  <a:lnTo>
                    <a:pt x="1394" y="2930"/>
                  </a:lnTo>
                  <a:lnTo>
                    <a:pt x="1394" y="2930"/>
                  </a:lnTo>
                  <a:lnTo>
                    <a:pt x="1392" y="2934"/>
                  </a:lnTo>
                  <a:lnTo>
                    <a:pt x="1392" y="2934"/>
                  </a:lnTo>
                  <a:lnTo>
                    <a:pt x="1392" y="2938"/>
                  </a:lnTo>
                  <a:lnTo>
                    <a:pt x="1392" y="2938"/>
                  </a:lnTo>
                  <a:lnTo>
                    <a:pt x="1392" y="2940"/>
                  </a:lnTo>
                  <a:lnTo>
                    <a:pt x="1392" y="2940"/>
                  </a:lnTo>
                  <a:lnTo>
                    <a:pt x="1390" y="2942"/>
                  </a:lnTo>
                  <a:lnTo>
                    <a:pt x="1390" y="2942"/>
                  </a:lnTo>
                  <a:lnTo>
                    <a:pt x="1390" y="2944"/>
                  </a:lnTo>
                  <a:lnTo>
                    <a:pt x="1390" y="2944"/>
                  </a:lnTo>
                  <a:lnTo>
                    <a:pt x="1390" y="2948"/>
                  </a:lnTo>
                  <a:lnTo>
                    <a:pt x="1390" y="2948"/>
                  </a:lnTo>
                  <a:lnTo>
                    <a:pt x="1390" y="2950"/>
                  </a:lnTo>
                  <a:lnTo>
                    <a:pt x="1390" y="2950"/>
                  </a:lnTo>
                  <a:lnTo>
                    <a:pt x="1390" y="2952"/>
                  </a:lnTo>
                  <a:lnTo>
                    <a:pt x="1390" y="2952"/>
                  </a:lnTo>
                  <a:lnTo>
                    <a:pt x="1388" y="2956"/>
                  </a:lnTo>
                  <a:lnTo>
                    <a:pt x="1388" y="2956"/>
                  </a:lnTo>
                  <a:lnTo>
                    <a:pt x="1388" y="2958"/>
                  </a:lnTo>
                  <a:lnTo>
                    <a:pt x="1388" y="2958"/>
                  </a:lnTo>
                  <a:lnTo>
                    <a:pt x="1388" y="2962"/>
                  </a:lnTo>
                  <a:lnTo>
                    <a:pt x="1388" y="2962"/>
                  </a:lnTo>
                  <a:lnTo>
                    <a:pt x="1390" y="2966"/>
                  </a:lnTo>
                  <a:lnTo>
                    <a:pt x="1390" y="2968"/>
                  </a:lnTo>
                  <a:lnTo>
                    <a:pt x="1390" y="2968"/>
                  </a:lnTo>
                  <a:lnTo>
                    <a:pt x="1392" y="2972"/>
                  </a:lnTo>
                  <a:lnTo>
                    <a:pt x="1392" y="2972"/>
                  </a:lnTo>
                  <a:lnTo>
                    <a:pt x="1392" y="2974"/>
                  </a:lnTo>
                  <a:lnTo>
                    <a:pt x="1392" y="2974"/>
                  </a:lnTo>
                  <a:lnTo>
                    <a:pt x="1392" y="2976"/>
                  </a:lnTo>
                  <a:lnTo>
                    <a:pt x="1392" y="2976"/>
                  </a:lnTo>
                  <a:lnTo>
                    <a:pt x="1392" y="2980"/>
                  </a:lnTo>
                  <a:lnTo>
                    <a:pt x="1392" y="2980"/>
                  </a:lnTo>
                  <a:lnTo>
                    <a:pt x="1394" y="2982"/>
                  </a:lnTo>
                  <a:lnTo>
                    <a:pt x="1394" y="2982"/>
                  </a:lnTo>
                  <a:lnTo>
                    <a:pt x="1394" y="2984"/>
                  </a:lnTo>
                  <a:lnTo>
                    <a:pt x="1394" y="2984"/>
                  </a:lnTo>
                  <a:lnTo>
                    <a:pt x="1394" y="2986"/>
                  </a:lnTo>
                  <a:lnTo>
                    <a:pt x="1394" y="2986"/>
                  </a:lnTo>
                  <a:lnTo>
                    <a:pt x="1392" y="2990"/>
                  </a:lnTo>
                  <a:lnTo>
                    <a:pt x="1392" y="2990"/>
                  </a:lnTo>
                  <a:lnTo>
                    <a:pt x="1394" y="2994"/>
                  </a:lnTo>
                  <a:lnTo>
                    <a:pt x="1394" y="2994"/>
                  </a:lnTo>
                  <a:lnTo>
                    <a:pt x="1394" y="2996"/>
                  </a:lnTo>
                  <a:lnTo>
                    <a:pt x="1394" y="2996"/>
                  </a:lnTo>
                  <a:lnTo>
                    <a:pt x="1394" y="2998"/>
                  </a:lnTo>
                  <a:lnTo>
                    <a:pt x="1394" y="2998"/>
                  </a:lnTo>
                  <a:lnTo>
                    <a:pt x="1392" y="3000"/>
                  </a:lnTo>
                  <a:lnTo>
                    <a:pt x="1392" y="3000"/>
                  </a:lnTo>
                  <a:lnTo>
                    <a:pt x="1392" y="3002"/>
                  </a:lnTo>
                  <a:lnTo>
                    <a:pt x="1392" y="3002"/>
                  </a:lnTo>
                  <a:lnTo>
                    <a:pt x="1390" y="3004"/>
                  </a:lnTo>
                  <a:lnTo>
                    <a:pt x="1390" y="3004"/>
                  </a:lnTo>
                  <a:lnTo>
                    <a:pt x="1390" y="3010"/>
                  </a:lnTo>
                  <a:lnTo>
                    <a:pt x="1388" y="3012"/>
                  </a:lnTo>
                  <a:lnTo>
                    <a:pt x="1388" y="3012"/>
                  </a:lnTo>
                  <a:lnTo>
                    <a:pt x="1390" y="3016"/>
                  </a:lnTo>
                  <a:lnTo>
                    <a:pt x="1390" y="3016"/>
                  </a:lnTo>
                  <a:lnTo>
                    <a:pt x="1390" y="3018"/>
                  </a:lnTo>
                  <a:lnTo>
                    <a:pt x="1390" y="3018"/>
                  </a:lnTo>
                  <a:lnTo>
                    <a:pt x="1390" y="3020"/>
                  </a:lnTo>
                  <a:lnTo>
                    <a:pt x="1390" y="3020"/>
                  </a:lnTo>
                  <a:lnTo>
                    <a:pt x="1390" y="3024"/>
                  </a:lnTo>
                  <a:lnTo>
                    <a:pt x="1390" y="3024"/>
                  </a:lnTo>
                  <a:lnTo>
                    <a:pt x="1388" y="3026"/>
                  </a:lnTo>
                  <a:lnTo>
                    <a:pt x="1388" y="3026"/>
                  </a:lnTo>
                  <a:lnTo>
                    <a:pt x="1388" y="3030"/>
                  </a:lnTo>
                  <a:lnTo>
                    <a:pt x="1388" y="3030"/>
                  </a:lnTo>
                  <a:lnTo>
                    <a:pt x="1388" y="3032"/>
                  </a:lnTo>
                  <a:lnTo>
                    <a:pt x="1388" y="3032"/>
                  </a:lnTo>
                  <a:lnTo>
                    <a:pt x="1388" y="3036"/>
                  </a:lnTo>
                  <a:lnTo>
                    <a:pt x="1388" y="3036"/>
                  </a:lnTo>
                  <a:lnTo>
                    <a:pt x="1388" y="3038"/>
                  </a:lnTo>
                  <a:lnTo>
                    <a:pt x="1388" y="3038"/>
                  </a:lnTo>
                  <a:lnTo>
                    <a:pt x="1388" y="3042"/>
                  </a:lnTo>
                  <a:lnTo>
                    <a:pt x="1388" y="3042"/>
                  </a:lnTo>
                  <a:lnTo>
                    <a:pt x="1388" y="3046"/>
                  </a:lnTo>
                  <a:lnTo>
                    <a:pt x="1388" y="3046"/>
                  </a:lnTo>
                  <a:lnTo>
                    <a:pt x="1390" y="3048"/>
                  </a:lnTo>
                  <a:lnTo>
                    <a:pt x="1390" y="3048"/>
                  </a:lnTo>
                  <a:lnTo>
                    <a:pt x="1390" y="3050"/>
                  </a:lnTo>
                  <a:lnTo>
                    <a:pt x="1390" y="3050"/>
                  </a:lnTo>
                  <a:lnTo>
                    <a:pt x="1388" y="3054"/>
                  </a:lnTo>
                  <a:lnTo>
                    <a:pt x="1388" y="3054"/>
                  </a:lnTo>
                  <a:lnTo>
                    <a:pt x="1388" y="3056"/>
                  </a:lnTo>
                  <a:lnTo>
                    <a:pt x="1388" y="3056"/>
                  </a:lnTo>
                  <a:lnTo>
                    <a:pt x="1390" y="3060"/>
                  </a:lnTo>
                  <a:lnTo>
                    <a:pt x="1390" y="3060"/>
                  </a:lnTo>
                  <a:lnTo>
                    <a:pt x="1390" y="3064"/>
                  </a:lnTo>
                  <a:lnTo>
                    <a:pt x="1390" y="3064"/>
                  </a:lnTo>
                  <a:lnTo>
                    <a:pt x="1392" y="3064"/>
                  </a:lnTo>
                  <a:lnTo>
                    <a:pt x="1392" y="3064"/>
                  </a:lnTo>
                  <a:lnTo>
                    <a:pt x="1392" y="3070"/>
                  </a:lnTo>
                  <a:lnTo>
                    <a:pt x="1392" y="3070"/>
                  </a:lnTo>
                  <a:lnTo>
                    <a:pt x="1392" y="3070"/>
                  </a:lnTo>
                  <a:lnTo>
                    <a:pt x="1392" y="3072"/>
                  </a:lnTo>
                  <a:lnTo>
                    <a:pt x="1392" y="3072"/>
                  </a:lnTo>
                  <a:lnTo>
                    <a:pt x="1390" y="3076"/>
                  </a:lnTo>
                  <a:lnTo>
                    <a:pt x="1390" y="3076"/>
                  </a:lnTo>
                  <a:lnTo>
                    <a:pt x="1392" y="3080"/>
                  </a:lnTo>
                  <a:lnTo>
                    <a:pt x="1392" y="3080"/>
                  </a:lnTo>
                  <a:lnTo>
                    <a:pt x="1392" y="3082"/>
                  </a:lnTo>
                  <a:lnTo>
                    <a:pt x="1392" y="3082"/>
                  </a:lnTo>
                  <a:lnTo>
                    <a:pt x="1392" y="3084"/>
                  </a:lnTo>
                  <a:lnTo>
                    <a:pt x="1392" y="3084"/>
                  </a:lnTo>
                  <a:lnTo>
                    <a:pt x="1392" y="3088"/>
                  </a:lnTo>
                  <a:lnTo>
                    <a:pt x="1392" y="3088"/>
                  </a:lnTo>
                  <a:lnTo>
                    <a:pt x="1392" y="3090"/>
                  </a:lnTo>
                  <a:lnTo>
                    <a:pt x="1392" y="3090"/>
                  </a:lnTo>
                  <a:lnTo>
                    <a:pt x="1392" y="3094"/>
                  </a:lnTo>
                  <a:lnTo>
                    <a:pt x="1392" y="3094"/>
                  </a:lnTo>
                  <a:lnTo>
                    <a:pt x="1392" y="3100"/>
                  </a:lnTo>
                  <a:lnTo>
                    <a:pt x="1392" y="3106"/>
                  </a:lnTo>
                  <a:lnTo>
                    <a:pt x="1392" y="3106"/>
                  </a:lnTo>
                  <a:lnTo>
                    <a:pt x="1392" y="3108"/>
                  </a:lnTo>
                  <a:lnTo>
                    <a:pt x="1392" y="3108"/>
                  </a:lnTo>
                  <a:lnTo>
                    <a:pt x="1390" y="3112"/>
                  </a:lnTo>
                  <a:lnTo>
                    <a:pt x="1390" y="3112"/>
                  </a:lnTo>
                  <a:lnTo>
                    <a:pt x="1392" y="3116"/>
                  </a:lnTo>
                  <a:lnTo>
                    <a:pt x="1392" y="3116"/>
                  </a:lnTo>
                  <a:lnTo>
                    <a:pt x="1392" y="3118"/>
                  </a:lnTo>
                  <a:lnTo>
                    <a:pt x="1392" y="3118"/>
                  </a:lnTo>
                  <a:lnTo>
                    <a:pt x="1392" y="3118"/>
                  </a:lnTo>
                  <a:lnTo>
                    <a:pt x="1392" y="3118"/>
                  </a:lnTo>
                  <a:lnTo>
                    <a:pt x="1390" y="3122"/>
                  </a:lnTo>
                  <a:lnTo>
                    <a:pt x="1390" y="3122"/>
                  </a:lnTo>
                  <a:lnTo>
                    <a:pt x="1392" y="3126"/>
                  </a:lnTo>
                  <a:lnTo>
                    <a:pt x="1392" y="3126"/>
                  </a:lnTo>
                  <a:lnTo>
                    <a:pt x="1392" y="3128"/>
                  </a:lnTo>
                  <a:lnTo>
                    <a:pt x="1392" y="3128"/>
                  </a:lnTo>
                  <a:lnTo>
                    <a:pt x="1392" y="3132"/>
                  </a:lnTo>
                  <a:lnTo>
                    <a:pt x="1392" y="3132"/>
                  </a:lnTo>
                  <a:lnTo>
                    <a:pt x="1392" y="3134"/>
                  </a:lnTo>
                  <a:lnTo>
                    <a:pt x="1392" y="3134"/>
                  </a:lnTo>
                  <a:lnTo>
                    <a:pt x="1392" y="3138"/>
                  </a:lnTo>
                  <a:lnTo>
                    <a:pt x="1392" y="3138"/>
                  </a:lnTo>
                  <a:lnTo>
                    <a:pt x="1392" y="3140"/>
                  </a:lnTo>
                  <a:lnTo>
                    <a:pt x="1392" y="3140"/>
                  </a:lnTo>
                  <a:lnTo>
                    <a:pt x="1392" y="3144"/>
                  </a:lnTo>
                  <a:lnTo>
                    <a:pt x="1392" y="3144"/>
                  </a:lnTo>
                  <a:lnTo>
                    <a:pt x="1392" y="3144"/>
                  </a:lnTo>
                  <a:lnTo>
                    <a:pt x="1392" y="3144"/>
                  </a:lnTo>
                  <a:lnTo>
                    <a:pt x="1390" y="3144"/>
                  </a:lnTo>
                  <a:lnTo>
                    <a:pt x="1390" y="3144"/>
                  </a:lnTo>
                  <a:lnTo>
                    <a:pt x="1388" y="3144"/>
                  </a:lnTo>
                  <a:lnTo>
                    <a:pt x="1388" y="3144"/>
                  </a:lnTo>
                  <a:lnTo>
                    <a:pt x="1384" y="3144"/>
                  </a:lnTo>
                  <a:lnTo>
                    <a:pt x="1384" y="3144"/>
                  </a:lnTo>
                  <a:lnTo>
                    <a:pt x="1382" y="3142"/>
                  </a:lnTo>
                  <a:lnTo>
                    <a:pt x="1382" y="3142"/>
                  </a:lnTo>
                  <a:lnTo>
                    <a:pt x="1380" y="3142"/>
                  </a:lnTo>
                  <a:lnTo>
                    <a:pt x="1380" y="3142"/>
                  </a:lnTo>
                  <a:lnTo>
                    <a:pt x="1378" y="3142"/>
                  </a:lnTo>
                  <a:lnTo>
                    <a:pt x="1376" y="3142"/>
                  </a:lnTo>
                  <a:lnTo>
                    <a:pt x="1376" y="3142"/>
                  </a:lnTo>
                  <a:lnTo>
                    <a:pt x="1374" y="3142"/>
                  </a:lnTo>
                  <a:lnTo>
                    <a:pt x="1374" y="3142"/>
                  </a:lnTo>
                  <a:lnTo>
                    <a:pt x="1372" y="3142"/>
                  </a:lnTo>
                  <a:lnTo>
                    <a:pt x="1372" y="3142"/>
                  </a:lnTo>
                  <a:lnTo>
                    <a:pt x="1370" y="3142"/>
                  </a:lnTo>
                  <a:lnTo>
                    <a:pt x="1370" y="3142"/>
                  </a:lnTo>
                  <a:lnTo>
                    <a:pt x="1368" y="3140"/>
                  </a:lnTo>
                  <a:lnTo>
                    <a:pt x="1368" y="3140"/>
                  </a:lnTo>
                  <a:lnTo>
                    <a:pt x="1366" y="3138"/>
                  </a:lnTo>
                  <a:lnTo>
                    <a:pt x="1366" y="3138"/>
                  </a:lnTo>
                  <a:lnTo>
                    <a:pt x="1358" y="3138"/>
                  </a:lnTo>
                  <a:lnTo>
                    <a:pt x="1358" y="3138"/>
                  </a:lnTo>
                  <a:lnTo>
                    <a:pt x="1354" y="3140"/>
                  </a:lnTo>
                  <a:lnTo>
                    <a:pt x="1354" y="3140"/>
                  </a:lnTo>
                  <a:lnTo>
                    <a:pt x="1352" y="3140"/>
                  </a:lnTo>
                  <a:lnTo>
                    <a:pt x="1352" y="3140"/>
                  </a:lnTo>
                  <a:lnTo>
                    <a:pt x="1350" y="3140"/>
                  </a:lnTo>
                  <a:lnTo>
                    <a:pt x="1350" y="3140"/>
                  </a:lnTo>
                  <a:lnTo>
                    <a:pt x="1350" y="3140"/>
                  </a:lnTo>
                  <a:lnTo>
                    <a:pt x="1350" y="3140"/>
                  </a:lnTo>
                  <a:close/>
                  <a:moveTo>
                    <a:pt x="678" y="1462"/>
                  </a:moveTo>
                  <a:lnTo>
                    <a:pt x="678" y="1462"/>
                  </a:lnTo>
                  <a:lnTo>
                    <a:pt x="678" y="1462"/>
                  </a:lnTo>
                  <a:lnTo>
                    <a:pt x="678" y="146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a_tagR_1c-rev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78709" y="1000695"/>
            <a:ext cx="2286000" cy="584835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 userDrawn="1"/>
        </p:nvSpPr>
        <p:spPr bwMode="invGray">
          <a:xfrm>
            <a:off x="1123950" y="4038600"/>
            <a:ext cx="8020050" cy="252412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pic>
        <p:nvPicPr>
          <p:cNvPr id="16" name="Picture 15" descr="jum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96089" y="1230496"/>
            <a:ext cx="3533421" cy="1943382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123950" y="1262064"/>
            <a:ext cx="4025900" cy="2547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36"/>
          <p:cNvSpPr>
            <a:spLocks noChangeArrowheads="1"/>
          </p:cNvSpPr>
          <p:nvPr userDrawn="1"/>
        </p:nvSpPr>
        <p:spPr bwMode="hidden">
          <a:xfrm>
            <a:off x="1123950" y="6553200"/>
            <a:ext cx="8020050" cy="304800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976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fld id="{94B962FB-1287-4888-BA6E-C75B9BBA7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Box 39"/>
          <p:cNvSpPr txBox="1">
            <a:spLocks noChangeArrowheads="1"/>
          </p:cNvSpPr>
          <p:nvPr userDrawn="1"/>
        </p:nvSpPr>
        <p:spPr bwMode="auto">
          <a:xfrm>
            <a:off x="1190625" y="6651625"/>
            <a:ext cx="20161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buClrTx/>
              <a:buFontTx/>
              <a:buNone/>
              <a:defRPr/>
            </a:pPr>
            <a:r>
              <a:rPr lang="en-US" sz="1000" dirty="0">
                <a:solidFill>
                  <a:schemeClr val="accent1"/>
                </a:solidFill>
                <a:cs typeface="Arial" charset="0"/>
              </a:rPr>
              <a:t>© </a:t>
            </a:r>
            <a:r>
              <a:rPr lang="en-US" sz="1000" dirty="0">
                <a:solidFill>
                  <a:schemeClr val="accent1"/>
                </a:solidFill>
              </a:rPr>
              <a:t>2010 NetApp.  All rights reserved.</a:t>
            </a:r>
          </a:p>
        </p:txBody>
      </p:sp>
      <p:sp>
        <p:nvSpPr>
          <p:cNvPr id="19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600825"/>
            <a:ext cx="480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000">
                <a:solidFill>
                  <a:schemeClr val="accent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NetApp Confidential - Internal Use Only</a:t>
            </a:r>
            <a:endParaRPr lang="en-US" dirty="0"/>
          </a:p>
        </p:txBody>
      </p:sp>
      <p:sp>
        <p:nvSpPr>
          <p:cNvPr id="20" name="Freeform 91"/>
          <p:cNvSpPr>
            <a:spLocks/>
          </p:cNvSpPr>
          <p:nvPr userDrawn="1"/>
        </p:nvSpPr>
        <p:spPr bwMode="black">
          <a:xfrm>
            <a:off x="246063" y="192088"/>
            <a:ext cx="620712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08"/>
              </a:cxn>
              <a:cxn ang="0">
                <a:pos x="237" y="508"/>
              </a:cxn>
              <a:cxn ang="0">
                <a:pos x="237" y="203"/>
              </a:cxn>
              <a:cxn ang="0">
                <a:pos x="372" y="203"/>
              </a:cxn>
              <a:cxn ang="0">
                <a:pos x="372" y="508"/>
              </a:cxn>
              <a:cxn ang="0">
                <a:pos x="609" y="508"/>
              </a:cxn>
              <a:cxn ang="0">
                <a:pos x="609" y="0"/>
              </a:cxn>
              <a:cxn ang="0">
                <a:pos x="0" y="0"/>
              </a:cxn>
            </a:cxnLst>
            <a:rect l="0" t="0" r="r" b="b"/>
            <a:pathLst>
              <a:path w="609" h="508">
                <a:moveTo>
                  <a:pt x="0" y="0"/>
                </a:moveTo>
                <a:lnTo>
                  <a:pt x="0" y="508"/>
                </a:lnTo>
                <a:lnTo>
                  <a:pt x="237" y="508"/>
                </a:lnTo>
                <a:lnTo>
                  <a:pt x="237" y="203"/>
                </a:lnTo>
                <a:lnTo>
                  <a:pt x="372" y="203"/>
                </a:lnTo>
                <a:lnTo>
                  <a:pt x="372" y="508"/>
                </a:lnTo>
                <a:lnTo>
                  <a:pt x="609" y="508"/>
                </a:lnTo>
                <a:lnTo>
                  <a:pt x="6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21" name="Picture 96" descr="NetApp logo text only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950" y="796925"/>
            <a:ext cx="6731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47675-A26D-48AB-BC5D-018FE9E87B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600825"/>
            <a:ext cx="4876800" cy="228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NetApp Confidential - Internal Use Only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2"/>
            <a:ext cx="3591731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2"/>
            <a:ext cx="3765550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Shape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2452121"/>
            <a:ext cx="3613150" cy="219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6" name="Picture 5" descr="Arrows_3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0713" y="2169122"/>
            <a:ext cx="2750185" cy="2711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NetApp Confidential - Internal Use Only</a:t>
            </a:r>
            <a:endParaRPr lang="en-US"/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rrows_Up_4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79334" y="2131665"/>
            <a:ext cx="3171376" cy="27306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pyright-eng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64" r:id="rId4"/>
    <p:sldLayoutId id="2147483657" r:id="rId5"/>
    <p:sldLayoutId id="2147483665" r:id="rId6"/>
    <p:sldLayoutId id="2147483653" r:id="rId7"/>
    <p:sldLayoutId id="2147483660" r:id="rId8"/>
    <p:sldLayoutId id="2147483661" r:id="rId9"/>
    <p:sldLayoutId id="2147483666" r:id="rId10"/>
    <p:sldLayoutId id="214748366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More Than One Way to Catch Fish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6850" y="1828800"/>
            <a:ext cx="5137150" cy="1765301"/>
          </a:xfrm>
        </p:spPr>
        <p:txBody>
          <a:bodyPr/>
          <a:lstStyle/>
          <a:p>
            <a:r>
              <a:rPr lang="en-US" dirty="0" smtClean="0"/>
              <a:t>Gadabout Gaddis</a:t>
            </a:r>
            <a:br>
              <a:rPr lang="en-US" dirty="0" smtClean="0"/>
            </a:br>
            <a:r>
              <a:rPr lang="en-US" dirty="0" smtClean="0"/>
              <a:t>Guide to </a:t>
            </a:r>
            <a:r>
              <a:rPr lang="en-US" dirty="0" smtClean="0"/>
              <a:t>Sizing</a:t>
            </a:r>
            <a:br>
              <a:rPr lang="en-US" dirty="0" smtClean="0"/>
            </a:br>
            <a:r>
              <a:rPr lang="en-US" dirty="0" smtClean="0"/>
              <a:t>And Operations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05400" y="5638800"/>
            <a:ext cx="3762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dirty="0" smtClean="0"/>
              <a:t>Tony Gaddis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dirty="0" smtClean="0"/>
              <a:t>Principal Performance Architect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Sizing Rules of </a:t>
            </a:r>
            <a:r>
              <a:rPr lang="en-US" dirty="0" smtClean="0"/>
              <a:t>Thumb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ONTAP is a random, moderate sized IO workload to disks</a:t>
            </a:r>
          </a:p>
          <a:p>
            <a:r>
              <a:rPr lang="en-US" dirty="0" smtClean="0"/>
              <a:t>Reasonable </a:t>
            </a:r>
            <a:r>
              <a:rPr lang="en-US" dirty="0" smtClean="0"/>
              <a:t>approach is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 smtClean="0"/>
              <a:t>:1 front end IOPs to disk </a:t>
            </a:r>
            <a:r>
              <a:rPr lang="en-US" dirty="0" smtClean="0"/>
              <a:t>IOPs</a:t>
            </a:r>
            <a:endParaRPr lang="en-US" dirty="0"/>
          </a:p>
          <a:p>
            <a:pPr lvl="1"/>
            <a:r>
              <a:rPr lang="en-US" dirty="0" smtClean="0"/>
              <a:t>Reduce by 25% for caching</a:t>
            </a:r>
          </a:p>
          <a:p>
            <a:pPr lvl="1"/>
            <a:r>
              <a:rPr lang="en-US" dirty="0" smtClean="0"/>
              <a:t> calculate </a:t>
            </a:r>
            <a:r>
              <a:rPr lang="en-US" dirty="0" smtClean="0"/>
              <a:t>minimum data spindles </a:t>
            </a:r>
          </a:p>
          <a:p>
            <a:pPr lvl="2"/>
            <a:r>
              <a:rPr lang="en-US" dirty="0" smtClean="0"/>
              <a:t>SAS – 120 IOP/s</a:t>
            </a:r>
          </a:p>
          <a:p>
            <a:pPr lvl="2"/>
            <a:r>
              <a:rPr lang="en-US" dirty="0" smtClean="0"/>
              <a:t>SATA – 80 IOP/s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Sizing Rules of </a:t>
            </a:r>
            <a:r>
              <a:rPr lang="en-US" dirty="0" smtClean="0"/>
              <a:t>Thumb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sizing for sequential workload</a:t>
            </a:r>
          </a:p>
          <a:p>
            <a:pPr lvl="2"/>
            <a:r>
              <a:rPr lang="en-US" dirty="0" smtClean="0"/>
              <a:t>SAS </a:t>
            </a:r>
            <a:r>
              <a:rPr lang="en-US" dirty="0" smtClean="0"/>
              <a:t>– </a:t>
            </a:r>
            <a:r>
              <a:rPr lang="en-US" dirty="0" smtClean="0"/>
              <a:t>7.5MB</a:t>
            </a:r>
            <a:r>
              <a:rPr lang="en-US" dirty="0" smtClean="0"/>
              <a:t>/s</a:t>
            </a:r>
          </a:p>
          <a:p>
            <a:pPr lvl="2"/>
            <a:r>
              <a:rPr lang="en-US" dirty="0" smtClean="0"/>
              <a:t>SATA – </a:t>
            </a:r>
            <a:r>
              <a:rPr lang="en-US" dirty="0" smtClean="0"/>
              <a:t>5MB</a:t>
            </a:r>
            <a:r>
              <a:rPr lang="en-US" dirty="0" smtClean="0"/>
              <a:t>/</a:t>
            </a:r>
            <a:r>
              <a:rPr lang="en-US" dirty="0" smtClean="0"/>
              <a:t>s</a:t>
            </a:r>
          </a:p>
          <a:p>
            <a:r>
              <a:rPr lang="en-US" dirty="0" smtClean="0"/>
              <a:t>Flash Cache/Pool not as impactful to workload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4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IOPs/TB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 Multi Peak distribution</a:t>
            </a:r>
          </a:p>
          <a:p>
            <a:pPr lvl="1"/>
            <a:r>
              <a:rPr lang="en-US" dirty="0" smtClean="0"/>
              <a:t>Consider grouping into 3 classes</a:t>
            </a:r>
          </a:p>
          <a:p>
            <a:pPr lvl="1"/>
            <a:r>
              <a:rPr lang="en-US" dirty="0" smtClean="0"/>
              <a:t>Match to Disk Architecture</a:t>
            </a:r>
          </a:p>
          <a:p>
            <a:pPr lvl="2"/>
            <a:r>
              <a:rPr lang="en-US" dirty="0" smtClean="0"/>
              <a:t>SSD – 1250-625 IOPs/TB (1000+ IOPS/800GB-1.6TB)</a:t>
            </a:r>
          </a:p>
          <a:p>
            <a:pPr lvl="2"/>
            <a:r>
              <a:rPr lang="en-US" dirty="0" smtClean="0"/>
              <a:t>SAS – 150-100 IOPs/TB (120 IOPS/800GB-1.2TB)</a:t>
            </a:r>
          </a:p>
          <a:p>
            <a:pPr lvl="2"/>
            <a:r>
              <a:rPr lang="en-US" dirty="0" smtClean="0"/>
              <a:t>SATA – 40-20 IOPS/TB (80 IOPS/2TB-4TB)</a:t>
            </a:r>
          </a:p>
          <a:p>
            <a:r>
              <a:rPr lang="en-US" dirty="0" smtClean="0"/>
              <a:t>Optimal Design</a:t>
            </a:r>
          </a:p>
          <a:p>
            <a:pPr lvl="1"/>
            <a:r>
              <a:rPr lang="en-US" dirty="0" smtClean="0"/>
              <a:t>Match Aggregate/Disk Technology to IOPs/TB</a:t>
            </a:r>
          </a:p>
          <a:p>
            <a:pPr lvl="1"/>
            <a:r>
              <a:rPr lang="en-US" dirty="0" smtClean="0"/>
              <a:t>Use OPM and </a:t>
            </a:r>
            <a:r>
              <a:rPr lang="en-US" dirty="0" err="1" smtClean="0"/>
              <a:t>Volmove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@2015 NetApp, Inc. All rights reserved. 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 The Big Hammer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8080 2 shelves/controller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 – Don’t Spill Your Water!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03490" cy="5043488"/>
          </a:xfrm>
        </p:spPr>
        <p:txBody>
          <a:bodyPr/>
          <a:lstStyle/>
          <a:p>
            <a:r>
              <a:rPr lang="en-US" dirty="0"/>
              <a:t>Performance Management – A Longer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Controllers </a:t>
            </a:r>
          </a:p>
          <a:p>
            <a:pPr lvl="2"/>
            <a:r>
              <a:rPr lang="en-US" dirty="0" smtClean="0"/>
              <a:t>Water Mark:</a:t>
            </a:r>
          </a:p>
          <a:p>
            <a:pPr lvl="3"/>
            <a:r>
              <a:rPr lang="en-US" dirty="0" smtClean="0"/>
              <a:t>Maximum of</a:t>
            </a:r>
          </a:p>
          <a:p>
            <a:pPr lvl="4"/>
            <a:r>
              <a:rPr lang="en-US" dirty="0" smtClean="0"/>
              <a:t>Processor utilization</a:t>
            </a:r>
          </a:p>
          <a:p>
            <a:pPr lvl="4"/>
            <a:r>
              <a:rPr lang="en-US" dirty="0" smtClean="0"/>
              <a:t>Cleaning process</a:t>
            </a:r>
          </a:p>
          <a:p>
            <a:pPr lvl="1"/>
            <a:r>
              <a:rPr lang="en-US" dirty="0" smtClean="0"/>
              <a:t>Aggregates</a:t>
            </a:r>
          </a:p>
          <a:p>
            <a:pPr lvl="2"/>
            <a:r>
              <a:rPr lang="en-US" dirty="0" smtClean="0"/>
              <a:t>Water Marks:</a:t>
            </a:r>
          </a:p>
          <a:p>
            <a:pPr lvl="3"/>
            <a:r>
              <a:rPr lang="en-US" dirty="0" smtClean="0"/>
              <a:t>Aggregate Free Space</a:t>
            </a:r>
          </a:p>
          <a:p>
            <a:pPr lvl="3"/>
            <a:r>
              <a:rPr lang="en-US" dirty="0" smtClean="0"/>
              <a:t>Disk Busy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Workloads </a:t>
            </a:r>
            <a:r>
              <a:rPr lang="en-US" dirty="0" err="1" smtClean="0"/>
              <a:t>ie</a:t>
            </a:r>
            <a:r>
              <a:rPr lang="en-US" dirty="0" smtClean="0"/>
              <a:t> Different Buckets</a:t>
            </a:r>
          </a:p>
          <a:p>
            <a:pPr lvl="1"/>
            <a:r>
              <a:rPr lang="en-US" dirty="0" smtClean="0"/>
              <a:t>Exchange/</a:t>
            </a:r>
            <a:r>
              <a:rPr lang="en-US" dirty="0" err="1" smtClean="0"/>
              <a:t>Sharepoint</a:t>
            </a:r>
            <a:r>
              <a:rPr lang="en-US" dirty="0" smtClean="0"/>
              <a:t>/CIFS shares all have a looser latency SLA and run at a higher performance utilization</a:t>
            </a:r>
          </a:p>
          <a:p>
            <a:pPr lvl="1"/>
            <a:r>
              <a:rPr lang="en-US" dirty="0" smtClean="0"/>
              <a:t>MS SQL typically has poorly written queries that read/write in burst</a:t>
            </a:r>
          </a:p>
          <a:p>
            <a:pPr lvl="1"/>
            <a:r>
              <a:rPr lang="en-US" dirty="0" smtClean="0"/>
              <a:t>Oracle tends to be well behaved; latency matters a lot; table </a:t>
            </a:r>
            <a:r>
              <a:rPr lang="en-US" smtClean="0"/>
              <a:t>space striping</a:t>
            </a:r>
            <a:endParaRPr lang="en-US" dirty="0" smtClean="0"/>
          </a:p>
          <a:p>
            <a:pPr lvl="1"/>
            <a:r>
              <a:rPr lang="en-US" dirty="0" smtClean="0"/>
              <a:t>VDI is “normal”; latency matters a lot</a:t>
            </a:r>
          </a:p>
          <a:p>
            <a:pPr lvl="1"/>
            <a:r>
              <a:rPr lang="en-US" dirty="0" smtClean="0"/>
              <a:t>VSI watch the Sharks – another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6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Sharks and Peanut Butter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9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Black Swan </a:t>
            </a:r>
            <a:r>
              <a:rPr lang="en-US" dirty="0" smtClean="0"/>
              <a:t>by </a:t>
            </a:r>
            <a:r>
              <a:rPr lang="en-US" dirty="0" err="1" smtClean="0"/>
              <a:t>Taleb</a:t>
            </a:r>
            <a:endParaRPr lang="en-US" dirty="0" smtClean="0"/>
          </a:p>
          <a:p>
            <a:pPr lvl="1"/>
            <a:r>
              <a:rPr lang="en-US" dirty="0" smtClean="0"/>
              <a:t>Most interesting things in life are not normal distributions; they are power law</a:t>
            </a:r>
          </a:p>
          <a:p>
            <a:pPr lvl="1"/>
            <a:r>
              <a:rPr lang="en-US" dirty="0" smtClean="0"/>
              <a:t>Power Law distributions have </a:t>
            </a:r>
          </a:p>
          <a:p>
            <a:pPr lvl="2"/>
            <a:r>
              <a:rPr lang="en-US" dirty="0" smtClean="0"/>
              <a:t>Big Winners</a:t>
            </a:r>
          </a:p>
          <a:p>
            <a:pPr lvl="2"/>
            <a:r>
              <a:rPr lang="en-US" dirty="0" smtClean="0"/>
              <a:t>Catastrophic, unanticipated failures</a:t>
            </a:r>
          </a:p>
          <a:p>
            <a:r>
              <a:rPr lang="en-US" u="sng" dirty="0" smtClean="0"/>
              <a:t>Linked</a:t>
            </a:r>
            <a:r>
              <a:rPr lang="en-US" dirty="0" smtClean="0"/>
              <a:t> by </a:t>
            </a:r>
            <a:r>
              <a:rPr lang="en-US" dirty="0" err="1" smtClean="0"/>
              <a:t>Barabasi</a:t>
            </a:r>
            <a:endParaRPr lang="en-US" dirty="0" smtClean="0"/>
          </a:p>
          <a:p>
            <a:pPr lvl="1"/>
            <a:r>
              <a:rPr lang="en-US" dirty="0" smtClean="0"/>
              <a:t>Explains how Power Law distribution form</a:t>
            </a:r>
          </a:p>
          <a:p>
            <a:pPr lvl="1"/>
            <a:r>
              <a:rPr lang="en-US" dirty="0" smtClean="0"/>
              <a:t>Survivability, Vulnerability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2D79B-BA9C-465F-B40E-E1CF9054999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25495" y="6403403"/>
            <a:ext cx="3648457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800" dirty="0" err="1" smtClean="0">
                <a:solidFill>
                  <a:srgbClr val="000000"/>
                </a:solidFill>
              </a:rPr>
              <a:t>NetApp</a:t>
            </a:r>
            <a:r>
              <a:rPr lang="en-US" sz="800" dirty="0" smtClean="0">
                <a:solidFill>
                  <a:srgbClr val="000000"/>
                </a:solidFill>
              </a:rPr>
              <a:t> Confidential - Internal Use Only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3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IOPs/Volume - IT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2D79B-BA9C-465F-B40E-E1CF9054999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25495" y="6435153"/>
            <a:ext cx="3648457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800" dirty="0" err="1" smtClean="0">
                <a:solidFill>
                  <a:srgbClr val="000000"/>
                </a:solidFill>
              </a:rPr>
              <a:t>NetApp</a:t>
            </a:r>
            <a:r>
              <a:rPr lang="en-US" sz="800" dirty="0" smtClean="0">
                <a:solidFill>
                  <a:srgbClr val="000000"/>
                </a:solidFill>
              </a:rPr>
              <a:t> Confidential - Internal Use Only</a:t>
            </a:r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DOCUME~1\gaddis\LOCALS~1\Temp\VMwareDnD\60198532\Screen shot 2011-10-07 at 11.56.35 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9881"/>
            <a:ext cx="9144000" cy="2718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70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Sharks – Separate Tanks (Buckets)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Applications/Volumes Typically Follow Power Law Distribution</a:t>
            </a:r>
          </a:p>
          <a:p>
            <a:pPr lvl="1"/>
            <a:r>
              <a:rPr lang="en-US" sz="2000" dirty="0" smtClean="0"/>
              <a:t>Few with Many</a:t>
            </a:r>
          </a:p>
          <a:p>
            <a:pPr lvl="1"/>
            <a:r>
              <a:rPr lang="en-US" sz="2000" dirty="0" smtClean="0"/>
              <a:t>Many with Few</a:t>
            </a:r>
          </a:p>
          <a:p>
            <a:r>
              <a:rPr lang="en-US" dirty="0" smtClean="0"/>
              <a:t>Few with Many (IOPs) Are Your Sharks</a:t>
            </a:r>
          </a:p>
          <a:p>
            <a:r>
              <a:rPr lang="en-US" dirty="0" smtClean="0"/>
              <a:t>Across the Cluster</a:t>
            </a:r>
          </a:p>
          <a:p>
            <a:pPr lvl="1"/>
            <a:r>
              <a:rPr lang="en-US" dirty="0" smtClean="0"/>
              <a:t>Know what Buckets Your Sharks Are In</a:t>
            </a:r>
          </a:p>
          <a:p>
            <a:r>
              <a:rPr lang="en-US" dirty="0" smtClean="0"/>
              <a:t>Best Practice</a:t>
            </a:r>
          </a:p>
          <a:p>
            <a:pPr lvl="1"/>
            <a:r>
              <a:rPr lang="en-US" sz="2400" dirty="0" smtClean="0"/>
              <a:t>Keep your Sharks in Separate Controller Buckets</a:t>
            </a:r>
          </a:p>
          <a:p>
            <a:pPr lvl="1"/>
            <a:r>
              <a:rPr lang="en-US" sz="2400" dirty="0" smtClean="0"/>
              <a:t>Or In Separate </a:t>
            </a:r>
            <a:r>
              <a:rPr lang="en-US" sz="2400" dirty="0" err="1" smtClean="0"/>
              <a:t>QoS</a:t>
            </a:r>
            <a:r>
              <a:rPr lang="en-US" sz="2400" dirty="0" smtClean="0"/>
              <a:t> Defined Workloads</a:t>
            </a:r>
            <a:endParaRPr lang="en-US" sz="2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4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Different Ways to Catch Fish</a:t>
            </a:r>
          </a:p>
          <a:p>
            <a:pPr lvl="1"/>
            <a:r>
              <a:rPr lang="en-US" dirty="0" smtClean="0"/>
              <a:t>Fly Fishing to Dynamite</a:t>
            </a:r>
          </a:p>
          <a:p>
            <a:r>
              <a:rPr lang="en-US" dirty="0" smtClean="0"/>
              <a:t>The More You Have Your Hook and Bait in the Water</a:t>
            </a:r>
          </a:p>
          <a:p>
            <a:pPr lvl="1"/>
            <a:r>
              <a:rPr lang="en-US" dirty="0" smtClean="0"/>
              <a:t>The More Likely You Are to Catch Something</a:t>
            </a:r>
          </a:p>
          <a:p>
            <a:pPr lvl="2"/>
            <a:r>
              <a:rPr lang="en-US" dirty="0" smtClean="0"/>
              <a:t>Be Efficient</a:t>
            </a:r>
          </a:p>
          <a:p>
            <a:r>
              <a:rPr lang="en-US" dirty="0" smtClean="0"/>
              <a:t>Gadabout Gaddis Approach</a:t>
            </a:r>
          </a:p>
          <a:p>
            <a:pPr lvl="1"/>
            <a:r>
              <a:rPr lang="en-US" dirty="0" smtClean="0"/>
              <a:t>There is No Such Thing as a Universal Truth</a:t>
            </a:r>
          </a:p>
          <a:p>
            <a:pPr lvl="1"/>
            <a:r>
              <a:rPr lang="en-US" dirty="0" smtClean="0"/>
              <a:t>But It Works for me…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54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Sharks</a:t>
            </a:r>
          </a:p>
          <a:p>
            <a:pPr lvl="1"/>
            <a:r>
              <a:rPr lang="en-US" dirty="0" smtClean="0"/>
              <a:t>“Many with Few”</a:t>
            </a:r>
          </a:p>
          <a:p>
            <a:r>
              <a:rPr lang="en-US" dirty="0" smtClean="0"/>
              <a:t>Spread Them Evenly</a:t>
            </a:r>
          </a:p>
          <a:p>
            <a:pPr lvl="1"/>
            <a:r>
              <a:rPr lang="en-US" dirty="0" smtClean="0"/>
              <a:t>Like Peanut Butter </a:t>
            </a:r>
            <a:r>
              <a:rPr lang="en-US" smtClean="0"/>
              <a:t>on Bread </a:t>
            </a:r>
            <a:r>
              <a:rPr lang="en-US" smtClean="0">
                <a:sym typeface="Wingdings"/>
              </a:rPr>
              <a:t></a:t>
            </a:r>
          </a:p>
          <a:p>
            <a:pPr marL="3000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BammBamm</a:t>
            </a:r>
            <a:r>
              <a:rPr lang="en-US" dirty="0"/>
              <a:t> Performance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6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Utilization Across the Cluster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4294967295"/>
          </p:nvPr>
        </p:nvSpPr>
        <p:spPr>
          <a:xfrm>
            <a:off x="762000" y="2895600"/>
            <a:ext cx="3886200" cy="2362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BammBamm</a:t>
            </a:r>
            <a:r>
              <a:rPr lang="en-US" sz="2000" dirty="0" smtClean="0"/>
              <a:t> Cluster Analysis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smtClean="0"/>
              <a:t>Daemon on 2 and 5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500" dirty="0" smtClean="0"/>
              <a:t>Main on 2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500" dirty="0" smtClean="0"/>
              <a:t>FSB_RR on 5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err="1" smtClean="0"/>
              <a:t>Flexclone</a:t>
            </a:r>
            <a:r>
              <a:rPr lang="en-US" sz="1700" dirty="0" smtClean="0"/>
              <a:t> workspaces on 2 and 5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700" dirty="0" err="1" smtClean="0"/>
              <a:t>Flexclone</a:t>
            </a:r>
            <a:r>
              <a:rPr lang="en-US" sz="1700" dirty="0" smtClean="0"/>
              <a:t> workspaces </a:t>
            </a:r>
            <a:r>
              <a:rPr lang="en-US" sz="1700" dirty="0" err="1" smtClean="0"/>
              <a:t>VolMoved</a:t>
            </a:r>
            <a:r>
              <a:rPr lang="en-US" sz="1700" dirty="0" smtClean="0"/>
              <a:t> nightly to other nodes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1700" dirty="0" smtClean="0"/>
              <a:t>Note -Node 1 results are not accurate; actually more like all nodes other than </a:t>
            </a:r>
            <a:r>
              <a:rPr lang="en-US" sz="1600" dirty="0" smtClean="0"/>
              <a:t>5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sz="1800" dirty="0" smtClean="0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8305800" y="65976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5CF9FD-302D-4CD4-8DF2-DCFA15237591}" type="slidenum">
              <a:rPr lang="en-US" sz="1000" b="1">
                <a:solidFill>
                  <a:srgbClr val="F2A900"/>
                </a:solidFill>
              </a:rPr>
              <a:pPr algn="r"/>
              <a:t>22</a:t>
            </a:fld>
            <a:endParaRPr lang="en-US" sz="1000" b="1">
              <a:solidFill>
                <a:srgbClr val="F2A900"/>
              </a:solidFill>
            </a:endParaRPr>
          </a:p>
        </p:txBody>
      </p:sp>
      <p:sp>
        <p:nvSpPr>
          <p:cNvPr id="22532" name="Footer Placeholder 4"/>
          <p:cNvSpPr txBox="1">
            <a:spLocks noGrp="1"/>
          </p:cNvSpPr>
          <p:nvPr/>
        </p:nvSpPr>
        <p:spPr bwMode="auto">
          <a:xfrm>
            <a:off x="4419600" y="6600825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>
                <a:solidFill>
                  <a:srgbClr val="F2A900"/>
                </a:solidFill>
              </a:rPr>
              <a:t>NetApp Confidential -- Do Not Distribute</a:t>
            </a: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29200" y="1254125"/>
            <a:ext cx="3886200" cy="2339975"/>
          </a:xfrm>
        </p:spPr>
      </p:pic>
      <p:pic>
        <p:nvPicPr>
          <p:cNvPr id="22534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29200" y="4006850"/>
            <a:ext cx="3886200" cy="2339975"/>
          </a:xfrm>
        </p:spPr>
      </p:pic>
    </p:spTree>
    <p:extLst>
      <p:ext uri="{BB962C8B-B14F-4D97-AF65-F5344CB8AC3E}">
        <p14:creationId xmlns:p14="http://schemas.microsoft.com/office/powerpoint/2010/main" val="283724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IOPs/Volume – </a:t>
            </a:r>
            <a:r>
              <a:rPr lang="en-US" dirty="0" err="1" smtClean="0"/>
              <a:t>BammBamm</a:t>
            </a:r>
            <a:r>
              <a:rPr lang="en-US" dirty="0" smtClean="0"/>
              <a:t> Node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2D79B-BA9C-465F-B40E-E1CF9054999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25495" y="6629400"/>
            <a:ext cx="3648457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800" dirty="0" err="1" smtClean="0">
                <a:solidFill>
                  <a:srgbClr val="000000"/>
                </a:solidFill>
              </a:rPr>
              <a:t>NetApp</a:t>
            </a:r>
            <a:r>
              <a:rPr lang="en-US" sz="800" dirty="0" smtClean="0">
                <a:solidFill>
                  <a:srgbClr val="000000"/>
                </a:solidFill>
              </a:rPr>
              <a:t> Confidential - Internal Use Only</a:t>
            </a:r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1027" name="Picture 3" descr="C:\DOCUME~1\gaddis\LOCALS~1\Temp\VMwareDnD\34e82f63\Screen shot 2011-10-21 at 9.06.54 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44873"/>
            <a:ext cx="4596987" cy="35682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1434" y="1447800"/>
            <a:ext cx="396576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Top Volumes</a:t>
            </a: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cherylt_frr_bt_11_18_1221048_11181552, 395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rommel_fsbsmb2b_1220950_11181411, 459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yyan_burt_463073_2_1221142_11181854, 513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</a:t>
            </a:r>
            <a:r>
              <a:rPr lang="en-US" sz="1200" dirty="0" err="1" smtClean="0">
                <a:solidFill>
                  <a:srgbClr val="000000"/>
                </a:solidFill>
              </a:rPr>
              <a:t>DOT_Rbr_to_main</a:t>
            </a:r>
            <a:r>
              <a:rPr lang="en-US" sz="1200" dirty="0" smtClean="0">
                <a:solidFill>
                  <a:srgbClr val="000000"/>
                </a:solidFill>
              </a:rPr>
              <a:t>, 593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swkuo_fsb2_1221124_11181724, 619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junx_fsb_rr_1220842_11181141, 627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pankajg_fsbrr_434083_work_1220950_11181346, 651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pankajg_fsbrr_434083_new_1220950_11181353, 697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tolson_fsb_ab6_1221135_11181827, 759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vedran_fsb_man2_1220218_11180939, 867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farshid_fsbrr_463135_1_1220923_11181252, 930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lakhera_fsb_rr_ifix_1220218_11181114, 1260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ananthan_vmovreplsub_1221106_11181721, 1304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vedran_fsb_man3_1220218_11181300, 1357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ctim_burt_413759_submit_1220798_11181024, 1359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madhura_cntmsg1_1220972_11181429, 2442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boopathy_SVL_461597_1221217_11182215, 3720 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 </a:t>
            </a:r>
            <a:r>
              <a:rPr lang="en-US" sz="1200" dirty="0" err="1" smtClean="0">
                <a:solidFill>
                  <a:srgbClr val="000000"/>
                </a:solidFill>
              </a:rPr>
              <a:t>DOT_fsb_rr</a:t>
            </a:r>
            <a:r>
              <a:rPr lang="en-US" sz="1200" dirty="0" smtClean="0">
                <a:solidFill>
                  <a:srgbClr val="000000"/>
                </a:solidFill>
              </a:rPr>
              <a:t>, 7181 </a:t>
            </a:r>
          </a:p>
          <a:p>
            <a:pPr>
              <a:buClr>
                <a:srgbClr val="84BD00"/>
              </a:buClr>
              <a:buFont typeface="Wingdings" pitchFamily="2" charset="2"/>
              <a:buNone/>
            </a:pPr>
            <a:endParaRPr lang="en-US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6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 ONTAP for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143000"/>
            <a:ext cx="7603490" cy="4772215"/>
          </a:xfrm>
        </p:spPr>
        <p:txBody>
          <a:bodyPr/>
          <a:lstStyle/>
          <a:p>
            <a:r>
              <a:rPr lang="en-US" sz="2400" dirty="0" smtClean="0"/>
              <a:t>Deal with Black Swans </a:t>
            </a:r>
            <a:r>
              <a:rPr lang="en-US" sz="2400" dirty="0" err="1" smtClean="0"/>
              <a:t>ie</a:t>
            </a:r>
            <a:r>
              <a:rPr lang="en-US" sz="2400" dirty="0" smtClean="0"/>
              <a:t> “Sharks”</a:t>
            </a:r>
          </a:p>
          <a:p>
            <a:pPr lvl="1"/>
            <a:r>
              <a:rPr lang="en-US" sz="2400" dirty="0" smtClean="0"/>
              <a:t>Manage the high IOPs Volumes</a:t>
            </a:r>
          </a:p>
          <a:p>
            <a:pPr lvl="2"/>
            <a:r>
              <a:rPr lang="en-US" sz="2000" dirty="0" smtClean="0"/>
              <a:t>Vulnerability</a:t>
            </a:r>
          </a:p>
          <a:p>
            <a:pPr lvl="1"/>
            <a:r>
              <a:rPr lang="en-US" sz="2400" dirty="0" smtClean="0"/>
              <a:t>“Sheet Metal” </a:t>
            </a:r>
            <a:r>
              <a:rPr lang="en-US" sz="2400" dirty="0" err="1" smtClean="0"/>
              <a:t>QoS</a:t>
            </a:r>
            <a:r>
              <a:rPr lang="en-US" sz="2400" dirty="0" smtClean="0"/>
              <a:t> for Daemons</a:t>
            </a:r>
          </a:p>
          <a:p>
            <a:pPr lvl="2"/>
            <a:r>
              <a:rPr lang="en-US" sz="2000" dirty="0" smtClean="0"/>
              <a:t>Isolation</a:t>
            </a:r>
          </a:p>
          <a:p>
            <a:pPr lvl="2"/>
            <a:r>
              <a:rPr lang="en-US" sz="2000" dirty="0" err="1" smtClean="0"/>
              <a:t>Volmove</a:t>
            </a:r>
            <a:r>
              <a:rPr lang="en-US" sz="2000" dirty="0" smtClean="0"/>
              <a:t> as workload fluctuates</a:t>
            </a:r>
          </a:p>
          <a:p>
            <a:pPr lvl="1"/>
            <a:r>
              <a:rPr lang="en-US" sz="2400" dirty="0" smtClean="0"/>
              <a:t>Distribute the rest of the workload evenly</a:t>
            </a:r>
          </a:p>
          <a:p>
            <a:pPr lvl="2"/>
            <a:r>
              <a:rPr lang="en-US" sz="2000" dirty="0" err="1" smtClean="0"/>
              <a:t>Snapmirror</a:t>
            </a:r>
            <a:r>
              <a:rPr lang="en-US" sz="2000" dirty="0" smtClean="0"/>
              <a:t> Daemon copies throughout cluster</a:t>
            </a:r>
          </a:p>
          <a:p>
            <a:pPr lvl="2"/>
            <a:r>
              <a:rPr lang="en-US" sz="2000" dirty="0" smtClean="0"/>
              <a:t>Round robin Workspace/</a:t>
            </a:r>
            <a:r>
              <a:rPr lang="en-US" sz="2000" dirty="0" err="1" smtClean="0"/>
              <a:t>Flexclone</a:t>
            </a:r>
            <a:r>
              <a:rPr lang="en-US" sz="2000" dirty="0" smtClean="0"/>
              <a:t> creation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25495" y="6482778"/>
            <a:ext cx="3648457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800" dirty="0" err="1" smtClean="0">
                <a:solidFill>
                  <a:srgbClr val="000000"/>
                </a:solidFill>
              </a:rPr>
              <a:t>NetApp</a:t>
            </a:r>
            <a:r>
              <a:rPr lang="en-US" sz="800" dirty="0" smtClean="0">
                <a:solidFill>
                  <a:srgbClr val="000000"/>
                </a:solidFill>
              </a:rPr>
              <a:t> Confidential - Internal Use Only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4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066800"/>
            <a:ext cx="7603490" cy="5043488"/>
          </a:xfrm>
        </p:spPr>
        <p:txBody>
          <a:bodyPr/>
          <a:lstStyle/>
          <a:p>
            <a:pPr lvl="1"/>
            <a:r>
              <a:rPr lang="en-US" dirty="0" smtClean="0"/>
              <a:t>What Type of Science?</a:t>
            </a:r>
          </a:p>
          <a:p>
            <a:pPr lvl="2"/>
            <a:r>
              <a:rPr lang="en-US" dirty="0" smtClean="0"/>
              <a:t>Newtonian</a:t>
            </a:r>
          </a:p>
          <a:p>
            <a:pPr lvl="2"/>
            <a:r>
              <a:rPr lang="en-US" dirty="0" smtClean="0"/>
              <a:t>Relativistic</a:t>
            </a:r>
          </a:p>
          <a:p>
            <a:pPr lvl="1"/>
            <a:r>
              <a:rPr lang="en-US" dirty="0" smtClean="0"/>
              <a:t>Gadabout Gaddis Sizing </a:t>
            </a:r>
            <a:r>
              <a:rPr lang="en-US" dirty="0" smtClean="0"/>
              <a:t>Uncertainty Principle</a:t>
            </a:r>
          </a:p>
          <a:p>
            <a:pPr lvl="2"/>
            <a:r>
              <a:rPr lang="en-US" dirty="0" smtClean="0"/>
              <a:t>You can’t know all you wish you knew</a:t>
            </a:r>
          </a:p>
          <a:p>
            <a:pPr lvl="3"/>
            <a:r>
              <a:rPr lang="en-US" dirty="0" smtClean="0"/>
              <a:t>IO size/address mix</a:t>
            </a:r>
          </a:p>
          <a:p>
            <a:pPr lvl="3"/>
            <a:r>
              <a:rPr lang="en-US" dirty="0" smtClean="0"/>
              <a:t>How an application will change over time</a:t>
            </a:r>
          </a:p>
          <a:p>
            <a:pPr lvl="3"/>
            <a:r>
              <a:rPr lang="en-US" dirty="0" smtClean="0"/>
              <a:t>What tomorrow’s new workload will require</a:t>
            </a:r>
          </a:p>
          <a:p>
            <a:pPr lvl="1"/>
            <a:r>
              <a:rPr lang="en-US" dirty="0" smtClean="0"/>
              <a:t>Reductive Thinking is Dangerous</a:t>
            </a:r>
          </a:p>
          <a:p>
            <a:pPr lvl="2"/>
            <a:r>
              <a:rPr lang="en-US" dirty="0" smtClean="0"/>
              <a:t>There is no such thing as an 8KB R/W Mix Workload</a:t>
            </a:r>
          </a:p>
          <a:p>
            <a:pPr lvl="2"/>
            <a:r>
              <a:rPr lang="en-US" dirty="0" smtClean="0"/>
              <a:t>IO “Cost” can vary dramatically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@2015 NetApp, Inc. All rights reserved. 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1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“Quantum Mechanics” Sizing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Known Workload on </a:t>
            </a:r>
            <a:r>
              <a:rPr lang="en-US" dirty="0" err="1" smtClean="0"/>
              <a:t>NetApp</a:t>
            </a:r>
            <a:r>
              <a:rPr lang="en-US" dirty="0" smtClean="0"/>
              <a:t> Storage</a:t>
            </a:r>
          </a:p>
          <a:p>
            <a:pPr lvl="1"/>
            <a:r>
              <a:rPr lang="en-US" dirty="0" smtClean="0"/>
              <a:t>Choose Controller Model and Number to Provide the Required Workload IOPs (if Known and Projected)</a:t>
            </a:r>
          </a:p>
          <a:p>
            <a:pPr lvl="1"/>
            <a:r>
              <a:rPr lang="en-US" dirty="0" smtClean="0"/>
              <a:t>Relativistic Modeling</a:t>
            </a:r>
          </a:p>
          <a:p>
            <a:r>
              <a:rPr lang="en-US" dirty="0" smtClean="0"/>
              <a:t>If Unknown/Foreign Workload</a:t>
            </a:r>
          </a:p>
          <a:p>
            <a:pPr lvl="1"/>
            <a:r>
              <a:rPr lang="en-US" dirty="0" smtClean="0"/>
              <a:t>Estimate Workload</a:t>
            </a:r>
          </a:p>
          <a:p>
            <a:pPr lvl="1"/>
            <a:r>
              <a:rPr lang="en-US" dirty="0" smtClean="0"/>
              <a:t>Controller Models to Provide “Buckets”, Fill “Buckets” to Performance Capacity</a:t>
            </a:r>
          </a:p>
          <a:p>
            <a:pPr lvl="1"/>
            <a:r>
              <a:rPr lang="en-US" dirty="0" smtClean="0"/>
              <a:t> Add “Buckets”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@2015 NetApp, Inc. All rights reserved. 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4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“Quantum Mechanics” Sizing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</a:t>
            </a:r>
            <a:r>
              <a:rPr lang="en-US" dirty="0" smtClean="0"/>
              <a:t>Disks and Caching Technology Performance </a:t>
            </a:r>
            <a:r>
              <a:rPr lang="en-US" dirty="0"/>
              <a:t>Capacity to Controller Performance Capacity</a:t>
            </a:r>
          </a:p>
          <a:p>
            <a:r>
              <a:rPr lang="en-US" dirty="0"/>
              <a:t>Choose Spindle Technology/Capacity Based on Average IOPs/TB of </a:t>
            </a:r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Create Tiers for Efficient Performance/Capacity Utilization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@2015 NetApp, Inc. All rights reserved. NetApp Confidential - Limited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Footprints – Think of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Aggregates - Matching Disk Performance to Controller Performance</a:t>
            </a:r>
          </a:p>
          <a:p>
            <a:r>
              <a:rPr lang="en-US" sz="2000" dirty="0" smtClean="0"/>
              <a:t>Minimum</a:t>
            </a:r>
          </a:p>
          <a:p>
            <a:pPr lvl="1"/>
            <a:r>
              <a:rPr lang="en-US" sz="2000" dirty="0" smtClean="0"/>
              <a:t>SAS</a:t>
            </a:r>
          </a:p>
          <a:p>
            <a:pPr lvl="2"/>
            <a:r>
              <a:rPr lang="en-US" sz="1800" dirty="0" smtClean="0"/>
              <a:t>8020 </a:t>
            </a:r>
            <a:r>
              <a:rPr lang="en-US" sz="1800" dirty="0" smtClean="0"/>
              <a:t>3 shelves/controller; </a:t>
            </a:r>
            <a:r>
              <a:rPr lang="en-US" sz="1800" dirty="0" smtClean="0"/>
              <a:t>1 </a:t>
            </a:r>
            <a:r>
              <a:rPr lang="en-US" sz="1800" dirty="0" err="1" smtClean="0"/>
              <a:t>aggr</a:t>
            </a:r>
            <a:endParaRPr lang="en-US" sz="1800" dirty="0" smtClean="0"/>
          </a:p>
          <a:p>
            <a:pPr lvl="2"/>
            <a:r>
              <a:rPr lang="en-US" sz="1800" dirty="0" smtClean="0"/>
              <a:t>8040 </a:t>
            </a:r>
            <a:r>
              <a:rPr lang="en-US" sz="1800" dirty="0" smtClean="0"/>
              <a:t>4 shelves/controller; </a:t>
            </a:r>
            <a:r>
              <a:rPr lang="en-US" sz="1800" dirty="0"/>
              <a:t>1</a:t>
            </a:r>
            <a:r>
              <a:rPr lang="en-US" sz="1800" dirty="0" smtClean="0"/>
              <a:t> </a:t>
            </a:r>
            <a:r>
              <a:rPr lang="en-US" sz="1800" dirty="0" err="1" smtClean="0"/>
              <a:t>aggr</a:t>
            </a:r>
            <a:endParaRPr lang="en-US" sz="1800" dirty="0" smtClean="0"/>
          </a:p>
          <a:p>
            <a:pPr lvl="2"/>
            <a:r>
              <a:rPr lang="en-US" sz="1800" dirty="0" smtClean="0"/>
              <a:t>8060 </a:t>
            </a:r>
            <a:r>
              <a:rPr lang="en-US" sz="1800" dirty="0" smtClean="0"/>
              <a:t>5 shelves/controller</a:t>
            </a:r>
            <a:r>
              <a:rPr lang="en-US" sz="1800" dirty="0" smtClean="0"/>
              <a:t>;</a:t>
            </a:r>
            <a:r>
              <a:rPr lang="en-US" sz="1800" dirty="0"/>
              <a:t> </a:t>
            </a:r>
            <a:r>
              <a:rPr lang="en-US" sz="1800" dirty="0" smtClean="0"/>
              <a:t>1-2</a:t>
            </a:r>
            <a:r>
              <a:rPr lang="en-US" sz="1800" dirty="0" smtClean="0"/>
              <a:t> </a:t>
            </a:r>
            <a:r>
              <a:rPr lang="en-US" sz="1800" dirty="0" err="1" smtClean="0"/>
              <a:t>aggr</a:t>
            </a:r>
            <a:endParaRPr lang="en-US" sz="1800" dirty="0" smtClean="0"/>
          </a:p>
          <a:p>
            <a:pPr lvl="2"/>
            <a:r>
              <a:rPr lang="en-US" sz="1800" dirty="0" smtClean="0"/>
              <a:t>8080 6-10 shelves/controller; 2 </a:t>
            </a:r>
            <a:r>
              <a:rPr lang="en-US" sz="1800" dirty="0" err="1" smtClean="0"/>
              <a:t>aggr</a:t>
            </a:r>
            <a:endParaRPr lang="en-US" sz="1800" dirty="0" smtClean="0"/>
          </a:p>
          <a:p>
            <a:pPr lvl="1"/>
            <a:r>
              <a:rPr lang="en-US" sz="2000" dirty="0" smtClean="0"/>
              <a:t>SATA </a:t>
            </a:r>
          </a:p>
          <a:p>
            <a:pPr lvl="2"/>
            <a:r>
              <a:rPr lang="en-US" sz="1800" dirty="0" smtClean="0"/>
              <a:t>Be careful!</a:t>
            </a:r>
          </a:p>
          <a:p>
            <a:pPr marL="3000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Footprints – Flash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practical purposes:</a:t>
            </a:r>
          </a:p>
          <a:p>
            <a:pPr lvl="1"/>
            <a:r>
              <a:rPr lang="en-US" sz="2400" dirty="0" err="1" smtClean="0"/>
              <a:t>Flashcache</a:t>
            </a:r>
            <a:r>
              <a:rPr lang="en-US" sz="2400" dirty="0" smtClean="0"/>
              <a:t>, </a:t>
            </a:r>
            <a:r>
              <a:rPr lang="en-US" sz="2400" dirty="0" err="1" smtClean="0"/>
              <a:t>Flashpool</a:t>
            </a:r>
            <a:r>
              <a:rPr lang="en-US" sz="2400" dirty="0" smtClean="0"/>
              <a:t> equivalent from performance perspective</a:t>
            </a:r>
          </a:p>
          <a:p>
            <a:pPr lvl="1"/>
            <a:r>
              <a:rPr lang="en-US" sz="2400" dirty="0" err="1" smtClean="0"/>
              <a:t>Flashpools</a:t>
            </a:r>
            <a:r>
              <a:rPr lang="en-US" sz="2400" dirty="0" smtClean="0"/>
              <a:t> are persistent and aggregate focused caching</a:t>
            </a:r>
          </a:p>
          <a:p>
            <a:pPr lvl="1"/>
            <a:r>
              <a:rPr lang="en-US" sz="2400" dirty="0" smtClean="0"/>
              <a:t>Some differentiation for corner case workloads</a:t>
            </a:r>
          </a:p>
          <a:p>
            <a:pPr lvl="2"/>
            <a:r>
              <a:rPr lang="en-US" sz="2000" dirty="0" smtClean="0"/>
              <a:t>For Sequential Write/Read workloads</a:t>
            </a:r>
          </a:p>
          <a:p>
            <a:pPr lvl="3"/>
            <a:r>
              <a:rPr lang="en-US" sz="1800" dirty="0" err="1" smtClean="0"/>
              <a:t>Flashcache</a:t>
            </a:r>
            <a:r>
              <a:rPr lang="en-US" sz="1800" dirty="0" smtClean="0"/>
              <a:t> </a:t>
            </a:r>
            <a:r>
              <a:rPr lang="en-US" sz="1800" dirty="0" err="1" smtClean="0"/>
              <a:t>Lopri</a:t>
            </a:r>
            <a:r>
              <a:rPr lang="en-US" sz="1800" dirty="0" smtClean="0"/>
              <a:t>; Sequential Read</a:t>
            </a:r>
          </a:p>
          <a:p>
            <a:pPr lvl="2"/>
            <a:r>
              <a:rPr lang="en-US" sz="2000" dirty="0" smtClean="0"/>
              <a:t>For a Random Write/Read workloads (TPCC)</a:t>
            </a:r>
          </a:p>
          <a:p>
            <a:pPr lvl="3"/>
            <a:r>
              <a:rPr lang="en-US" sz="1800" dirty="0" err="1" smtClean="0"/>
              <a:t>Flashpool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NetApp</a:t>
            </a:r>
            <a:r>
              <a:rPr lang="en-US" dirty="0" smtClean="0"/>
              <a:t> Confidential </a:t>
            </a:r>
          </a:p>
          <a:p>
            <a:pPr>
              <a:defRPr/>
            </a:pPr>
            <a:r>
              <a:rPr lang="en-US" dirty="0" smtClean="0"/>
              <a:t>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1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Footprints – Flash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Cache per </a:t>
            </a:r>
            <a:r>
              <a:rPr lang="en-US" dirty="0" smtClean="0"/>
              <a:t>controller</a:t>
            </a:r>
            <a:endParaRPr lang="en-US" dirty="0"/>
          </a:p>
          <a:p>
            <a:pPr lvl="1"/>
            <a:r>
              <a:rPr lang="en-US" dirty="0" smtClean="0"/>
              <a:t>8020 </a:t>
            </a:r>
            <a:r>
              <a:rPr lang="en-US" dirty="0" smtClean="0"/>
              <a:t>1TB </a:t>
            </a:r>
            <a:r>
              <a:rPr lang="en-US" dirty="0" smtClean="0"/>
              <a:t>Flash Cache</a:t>
            </a:r>
            <a:endParaRPr lang="en-US" dirty="0"/>
          </a:p>
          <a:p>
            <a:pPr lvl="1"/>
            <a:r>
              <a:rPr lang="en-US" dirty="0" smtClean="0"/>
              <a:t>8040 2TB Flash Cache</a:t>
            </a:r>
            <a:endParaRPr lang="en-US" dirty="0" smtClean="0"/>
          </a:p>
          <a:p>
            <a:pPr lvl="1"/>
            <a:r>
              <a:rPr lang="en-US" dirty="0" smtClean="0"/>
              <a:t>8060 2-4TB Flash</a:t>
            </a:r>
            <a:r>
              <a:rPr lang="en-US" dirty="0"/>
              <a:t> </a:t>
            </a:r>
            <a:r>
              <a:rPr lang="en-US" dirty="0" smtClean="0"/>
              <a:t>Cache</a:t>
            </a:r>
            <a:endParaRPr lang="en-US" dirty="0" smtClean="0"/>
          </a:p>
          <a:p>
            <a:pPr lvl="1"/>
            <a:r>
              <a:rPr lang="en-US" dirty="0" smtClean="0"/>
              <a:t>8080 4TB Flash Cache</a:t>
            </a:r>
          </a:p>
          <a:p>
            <a:r>
              <a:rPr lang="en-US" dirty="0" smtClean="0"/>
              <a:t>Flash Pool per controller</a:t>
            </a:r>
          </a:p>
          <a:p>
            <a:pPr lvl="1"/>
            <a:r>
              <a:rPr lang="en-US" dirty="0" smtClean="0"/>
              <a:t>8020 ½ shelf</a:t>
            </a:r>
          </a:p>
          <a:p>
            <a:pPr lvl="1"/>
            <a:r>
              <a:rPr lang="en-US" dirty="0" smtClean="0"/>
              <a:t>8040 ½ shelf</a:t>
            </a:r>
          </a:p>
          <a:p>
            <a:pPr lvl="1"/>
            <a:r>
              <a:rPr lang="en-US" dirty="0" smtClean="0"/>
              <a:t>8060 ½ shelf</a:t>
            </a:r>
          </a:p>
          <a:p>
            <a:pPr lvl="1"/>
            <a:r>
              <a:rPr lang="en-US" dirty="0" smtClean="0"/>
              <a:t>8080 1 shelf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Workload IOPs</a:t>
            </a:r>
            <a:br>
              <a:rPr lang="en-US" dirty="0" smtClean="0"/>
            </a:br>
            <a:r>
              <a:rPr lang="en-US" dirty="0" smtClean="0"/>
              <a:t> at 50% Node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8080 ~27-30KIOPs/node</a:t>
            </a:r>
          </a:p>
          <a:p>
            <a:r>
              <a:rPr lang="en-US" dirty="0" smtClean="0"/>
              <a:t>8060 ~18-20KIOPs/node</a:t>
            </a:r>
          </a:p>
          <a:p>
            <a:r>
              <a:rPr lang="en-US" dirty="0" smtClean="0"/>
              <a:t>8040 ~12-14KIOPs/node</a:t>
            </a:r>
          </a:p>
          <a:p>
            <a:r>
              <a:rPr lang="en-US" dirty="0" smtClean="0"/>
              <a:t>8020 ~8-10KIOPs/node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858000"/>
            <a:ext cx="3648457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NetApp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56&quot;&gt;&lt;/object&gt;&lt;object type=&quot;2&quot; unique_id=&quot;10057&quot;&gt;&lt;object type=&quot;3&quot; unique_id=&quot;10058&quot;&gt;&lt;property id=&quot;20148&quot; value=&quot;5&quot;/&gt;&lt;property id=&quot;20300&quot; value=&quot;Slide 1&quot;/&gt;&lt;property id=&quot;20307&quot; value=&quot;348&quot;/&gt;&lt;/object&gt;&lt;object type=&quot;3&quot; unique_id=&quot;10059&quot;&gt;&lt;property id=&quot;20148&quot; value=&quot;5&quot;/&gt;&lt;property id=&quot;20300&quot; value=&quot;Slide 2 - &amp;quot;Internal Use and Confidential Footers&amp;quot;&quot;/&gt;&lt;property id=&quot;20307&quot; value=&quot;353&quot;/&gt;&lt;/object&gt;&lt;object type=&quot;3&quot; unique_id=&quot;10060&quot;&gt;&lt;property id=&quot;20148&quot; value=&quot;5&quot;/&gt;&lt;property id=&quot;20300&quot; value=&quot;Slide 3&quot;/&gt;&lt;property id=&quot;20307&quot; value=&quot;357&quot;/&gt;&lt;/object&gt;&lt;object type=&quot;3&quot; unique_id=&quot;10061&quot;&gt;&lt;property id=&quot;20148&quot; value=&quot;5&quot;/&gt;&lt;property id=&quot;20300&quot; value=&quot;Slide 4 - &amp;quot;Compatibility Between &amp;#x0D;&amp;#x0A;Office 2003 and 2007 Versions&amp;quot;&quot;/&gt;&lt;property id=&quot;20307&quot; value=&quot;356&quot;/&gt;&lt;/object&gt;&lt;object type=&quot;3&quot; unique_id=&quot;10062&quot;&gt;&lt;property id=&quot;20148&quot; value=&quot;5&quot;/&gt;&lt;property id=&quot;20300&quot; value=&quot;Slide 5&quot;/&gt;&lt;property id=&quot;20307&quot; value=&quot;354&quot;/&gt;&lt;/object&gt;&lt;object type=&quot;3&quot; unique_id=&quot;10063&quot;&gt;&lt;property id=&quot;20148&quot; value=&quot;5&quot;/&gt;&lt;property id=&quot;20300&quot; value=&quot;Slide 6&quot;/&gt;&lt;property id=&quot;20307&quot; value=&quot;355&quot;/&gt;&lt;/object&gt;&lt;object type=&quot;3&quot; unique_id=&quot;10064&quot;&gt;&lt;property id=&quot;20148&quot; value=&quot;5&quot;/&gt;&lt;property id=&quot;20300&quot; value=&quot;Slide 7&quot;/&gt;&lt;property id=&quot;20307&quot; value=&quot;34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6C6C5B-8B06-4D63-B01E-C67831351204}"/>
</file>

<file path=customXml/itemProps2.xml><?xml version="1.0" encoding="utf-8"?>
<ds:datastoreItem xmlns:ds="http://schemas.openxmlformats.org/officeDocument/2006/customXml" ds:itemID="{9DFEF78A-4288-4D8F-8BFE-26E643A4A018}"/>
</file>

<file path=customXml/itemProps3.xml><?xml version="1.0" encoding="utf-8"?>
<ds:datastoreItem xmlns:ds="http://schemas.openxmlformats.org/officeDocument/2006/customXml" ds:itemID="{D685BDC6-DB37-43BC-AECE-7F64E3515AFA}"/>
</file>

<file path=docProps/app.xml><?xml version="1.0" encoding="utf-8"?>
<Properties xmlns="http://schemas.openxmlformats.org/officeDocument/2006/extended-properties" xmlns:vt="http://schemas.openxmlformats.org/officeDocument/2006/docPropsVTypes">
  <TotalTime>34609</TotalTime>
  <Words>1134</Words>
  <Application>Microsoft Macintosh PowerPoint</Application>
  <PresentationFormat>On-screen Show (4:3)</PresentationFormat>
  <Paragraphs>236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Gadabout Gaddis Guide to Sizing And Operations</vt:lpstr>
      <vt:lpstr>Fishing</vt:lpstr>
      <vt:lpstr>Sizing</vt:lpstr>
      <vt:lpstr>“Quantum Mechanics” Sizing #1</vt:lpstr>
      <vt:lpstr>“Quantum Mechanics” Sizing #2</vt:lpstr>
      <vt:lpstr>Starting Footprints – Think of Buckets</vt:lpstr>
      <vt:lpstr>Starting Footprints – Flash #1</vt:lpstr>
      <vt:lpstr>Starting Footprints – Flash #2</vt:lpstr>
      <vt:lpstr>VM Workload IOPs  at 50% Node Utilization</vt:lpstr>
      <vt:lpstr>Disk Sizing Rules of Thumb #1</vt:lpstr>
      <vt:lpstr>Disk Sizing Rules of Thumb #2</vt:lpstr>
      <vt:lpstr>IOPs/TB</vt:lpstr>
      <vt:lpstr>AFF The Big Hammer</vt:lpstr>
      <vt:lpstr>Buckets – Don’t Spill Your Water! </vt:lpstr>
      <vt:lpstr>Additional Thoughts</vt:lpstr>
      <vt:lpstr>Sharks and Peanut Butter</vt:lpstr>
      <vt:lpstr>Reading</vt:lpstr>
      <vt:lpstr>IOPs/Volume - IT environment</vt:lpstr>
      <vt:lpstr>Sharks – Separate Tanks (Buckets)</vt:lpstr>
      <vt:lpstr>Peanut Butter</vt:lpstr>
      <vt:lpstr>BammBamm Performance Lessons</vt:lpstr>
      <vt:lpstr>CPU Utilization Across the Cluster</vt:lpstr>
      <vt:lpstr>IOPs/Volume – BammBamm Node 5</vt:lpstr>
      <vt:lpstr>Clustered  ONTAP for Performance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PrestoG</dc:creator>
  <cp:lastModifiedBy>Tony Gaddis</cp:lastModifiedBy>
  <cp:revision>573</cp:revision>
  <dcterms:created xsi:type="dcterms:W3CDTF">2007-11-29T22:14:11Z</dcterms:created>
  <dcterms:modified xsi:type="dcterms:W3CDTF">2016-07-14T14:50:37Z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