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92" r:id="rId2"/>
    <p:sldId id="304" r:id="rId3"/>
    <p:sldId id="291" r:id="rId4"/>
    <p:sldId id="296" r:id="rId5"/>
    <p:sldId id="297" r:id="rId6"/>
    <p:sldId id="298" r:id="rId7"/>
    <p:sldId id="299" r:id="rId8"/>
    <p:sldId id="305" r:id="rId9"/>
    <p:sldId id="302" r:id="rId10"/>
    <p:sldId id="303" r:id="rId11"/>
    <p:sldId id="306" r:id="rId12"/>
    <p:sldId id="300" r:id="rId13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5"/>
      <p:bold r:id="rId16"/>
      <p:italic r:id="rId17"/>
      <p:boldItalic r:id="rId18"/>
    </p:embeddedFont>
    <p:embeddedFont>
      <p:font typeface="Fira Sans Extra Condensed Medium" panose="020B0604020202020204" charset="0"/>
      <p:regular r:id="rId19"/>
      <p:bold r:id="rId20"/>
      <p:italic r:id="rId21"/>
      <p:boldItalic r:id="rId22"/>
    </p:embeddedFont>
    <p:embeddedFont>
      <p:font typeface="Fira Sans Extra Condensed SemiBold" panose="020B0604020202020204" charset="0"/>
      <p:regular r:id="rId23"/>
      <p:bold r:id="rId24"/>
      <p:italic r:id="rId25"/>
      <p:boldItalic r:id="rId26"/>
    </p:embeddedFont>
    <p:embeddedFont>
      <p:font typeface="Instrument Serif" pitchFamily="2" charset="0"/>
      <p:regular r:id="rId27"/>
      <p:italic r:id="rId28"/>
    </p:embeddedFont>
    <p:embeddedFont>
      <p:font typeface="Poppins" panose="00000500000000000000" pitchFamily="2" charset="0"/>
      <p:regular r:id="rId29"/>
    </p:embeddedFont>
    <p:embeddedFont>
      <p:font typeface="Roboto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3F1"/>
    <a:srgbClr val="8C4D3E"/>
    <a:srgbClr val="F2CA51"/>
    <a:srgbClr val="183A5A"/>
    <a:srgbClr val="FBF8F3"/>
    <a:srgbClr val="F7F7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A48CF-53CF-4493-B38B-D8107BB6B9B6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8017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>
          <a:extLst>
            <a:ext uri="{FF2B5EF4-FFF2-40B4-BE49-F238E27FC236}">
              <a16:creationId xmlns:a16="http://schemas.microsoft.com/office/drawing/2014/main" id="{A7E955AD-68E5-D6B4-D244-A369C29AB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c94a4f896_0_234:notes">
            <a:extLst>
              <a:ext uri="{FF2B5EF4-FFF2-40B4-BE49-F238E27FC236}">
                <a16:creationId xmlns:a16="http://schemas.microsoft.com/office/drawing/2014/main" id="{C1A0B5D8-E584-73D9-C217-1B0EDDE924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c94a4f896_0_234:notes">
            <a:extLst>
              <a:ext uri="{FF2B5EF4-FFF2-40B4-BE49-F238E27FC236}">
                <a16:creationId xmlns:a16="http://schemas.microsoft.com/office/drawing/2014/main" id="{0947DFBE-E4C4-E490-5AEB-1F7CB24955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548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>
          <a:extLst>
            <a:ext uri="{FF2B5EF4-FFF2-40B4-BE49-F238E27FC236}">
              <a16:creationId xmlns:a16="http://schemas.microsoft.com/office/drawing/2014/main" id="{E421D78D-68D3-29E4-063E-FD571A309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c94a4f896_0_234:notes">
            <a:extLst>
              <a:ext uri="{FF2B5EF4-FFF2-40B4-BE49-F238E27FC236}">
                <a16:creationId xmlns:a16="http://schemas.microsoft.com/office/drawing/2014/main" id="{CDC46BE4-DE6B-0B3A-F0DB-F75F4A0468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c94a4f896_0_234:notes">
            <a:extLst>
              <a:ext uri="{FF2B5EF4-FFF2-40B4-BE49-F238E27FC236}">
                <a16:creationId xmlns:a16="http://schemas.microsoft.com/office/drawing/2014/main" id="{4AA90FEF-DF6F-5780-85C3-3B7FD42C6F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1193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>
          <a:extLst>
            <a:ext uri="{FF2B5EF4-FFF2-40B4-BE49-F238E27FC236}">
              <a16:creationId xmlns:a16="http://schemas.microsoft.com/office/drawing/2014/main" id="{37218A4E-D479-BC4C-B84B-CB6A57BE4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c94a4f896_0_234:notes">
            <a:extLst>
              <a:ext uri="{FF2B5EF4-FFF2-40B4-BE49-F238E27FC236}">
                <a16:creationId xmlns:a16="http://schemas.microsoft.com/office/drawing/2014/main" id="{3F0498D6-44E2-D689-5474-C2178B9664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c94a4f896_0_234:notes">
            <a:extLst>
              <a:ext uri="{FF2B5EF4-FFF2-40B4-BE49-F238E27FC236}">
                <a16:creationId xmlns:a16="http://schemas.microsoft.com/office/drawing/2014/main" id="{9D6FE86A-F0BE-F235-F01D-9EB08490E0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193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1158F-DF53-6897-7CA7-51365BC50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F2002B8-BCA8-1B5F-EA18-4D03235946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A4ABCC1-91D8-7079-92E0-F9634D8B2C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5FC632-6864-80AF-BACF-220E670DC5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A48CF-53CF-4493-B38B-D8107BB6B9B6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4045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>
          <a:extLst>
            <a:ext uri="{FF2B5EF4-FFF2-40B4-BE49-F238E27FC236}">
              <a16:creationId xmlns:a16="http://schemas.microsoft.com/office/drawing/2014/main" id="{B1C1FCA4-3831-230B-FC73-6997B91FF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9634589339_0_32:notes">
            <a:extLst>
              <a:ext uri="{FF2B5EF4-FFF2-40B4-BE49-F238E27FC236}">
                <a16:creationId xmlns:a16="http://schemas.microsoft.com/office/drawing/2014/main" id="{1B83A298-871F-DD91-33A2-F5DB6814D1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9634589339_0_32:notes">
            <a:extLst>
              <a:ext uri="{FF2B5EF4-FFF2-40B4-BE49-F238E27FC236}">
                <a16:creationId xmlns:a16="http://schemas.microsoft.com/office/drawing/2014/main" id="{31CCDA45-8E05-B77B-2D48-DA982BBD16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028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>
          <a:extLst>
            <a:ext uri="{FF2B5EF4-FFF2-40B4-BE49-F238E27FC236}">
              <a16:creationId xmlns:a16="http://schemas.microsoft.com/office/drawing/2014/main" id="{D524F808-6040-AFB9-CD0D-256594B36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8c94a4f896_0_464:notes">
            <a:extLst>
              <a:ext uri="{FF2B5EF4-FFF2-40B4-BE49-F238E27FC236}">
                <a16:creationId xmlns:a16="http://schemas.microsoft.com/office/drawing/2014/main" id="{6FBB9E28-7FFE-F5F2-5386-50F03187BA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8c94a4f896_0_464:notes">
            <a:extLst>
              <a:ext uri="{FF2B5EF4-FFF2-40B4-BE49-F238E27FC236}">
                <a16:creationId xmlns:a16="http://schemas.microsoft.com/office/drawing/2014/main" id="{B54D87FC-B866-22A4-DB67-629E4E68C6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391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>
          <a:extLst>
            <a:ext uri="{FF2B5EF4-FFF2-40B4-BE49-F238E27FC236}">
              <a16:creationId xmlns:a16="http://schemas.microsoft.com/office/drawing/2014/main" id="{9E1A3B94-B8AF-B3D4-CA80-1B5CCD154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c94a4f896_0_234:notes">
            <a:extLst>
              <a:ext uri="{FF2B5EF4-FFF2-40B4-BE49-F238E27FC236}">
                <a16:creationId xmlns:a16="http://schemas.microsoft.com/office/drawing/2014/main" id="{C61E9EFB-2CF6-F485-24D8-12535523F5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c94a4f896_0_234:notes">
            <a:extLst>
              <a:ext uri="{FF2B5EF4-FFF2-40B4-BE49-F238E27FC236}">
                <a16:creationId xmlns:a16="http://schemas.microsoft.com/office/drawing/2014/main" id="{75B579C9-0572-62A3-FA0F-37B619A54E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57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>
          <a:extLst>
            <a:ext uri="{FF2B5EF4-FFF2-40B4-BE49-F238E27FC236}">
              <a16:creationId xmlns:a16="http://schemas.microsoft.com/office/drawing/2014/main" id="{F5B55442-194A-1233-B607-E741FA1D8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8c94a4f896_0_436:notes">
            <a:extLst>
              <a:ext uri="{FF2B5EF4-FFF2-40B4-BE49-F238E27FC236}">
                <a16:creationId xmlns:a16="http://schemas.microsoft.com/office/drawing/2014/main" id="{9FB3F17A-88AC-DEDB-D86F-F39DF930A3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8c94a4f896_0_436:notes">
            <a:extLst>
              <a:ext uri="{FF2B5EF4-FFF2-40B4-BE49-F238E27FC236}">
                <a16:creationId xmlns:a16="http://schemas.microsoft.com/office/drawing/2014/main" id="{56CEF431-0128-8FE3-41C8-EBB0E08202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5827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3">
          <a:extLst>
            <a:ext uri="{FF2B5EF4-FFF2-40B4-BE49-F238E27FC236}">
              <a16:creationId xmlns:a16="http://schemas.microsoft.com/office/drawing/2014/main" id="{0BC5F95E-78E7-ED47-0D91-BB076C1F7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9634589339_0_76:notes">
            <a:extLst>
              <a:ext uri="{FF2B5EF4-FFF2-40B4-BE49-F238E27FC236}">
                <a16:creationId xmlns:a16="http://schemas.microsoft.com/office/drawing/2014/main" id="{43CC89C8-F4CC-305E-EFC9-BA2D5DC300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9634589339_0_76:notes">
            <a:extLst>
              <a:ext uri="{FF2B5EF4-FFF2-40B4-BE49-F238E27FC236}">
                <a16:creationId xmlns:a16="http://schemas.microsoft.com/office/drawing/2014/main" id="{225000CC-C362-2786-BA97-D10F4A79EA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994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98106-E07F-1DAC-9659-F33328EFB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8985454-75AC-D40B-2C43-6211CBF87A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FD82AE2-7D85-C30E-66C6-3D69B1F3B1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73CDB5-BEB5-DDAE-61D0-5D57D89EFD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A48CF-53CF-4493-B38B-D8107BB6B9B6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6032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>
          <a:extLst>
            <a:ext uri="{FF2B5EF4-FFF2-40B4-BE49-F238E27FC236}">
              <a16:creationId xmlns:a16="http://schemas.microsoft.com/office/drawing/2014/main" id="{5B846E1B-1925-36CE-3080-F0E97C6C8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c94a4f896_0_234:notes">
            <a:extLst>
              <a:ext uri="{FF2B5EF4-FFF2-40B4-BE49-F238E27FC236}">
                <a16:creationId xmlns:a16="http://schemas.microsoft.com/office/drawing/2014/main" id="{661B9C85-56B0-7F51-2745-507DCDE06C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c94a4f896_0_234:notes">
            <a:extLst>
              <a:ext uri="{FF2B5EF4-FFF2-40B4-BE49-F238E27FC236}">
                <a16:creationId xmlns:a16="http://schemas.microsoft.com/office/drawing/2014/main" id="{1D46091F-6C0F-F262-37FD-107BA17DBD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22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1319825"/>
            <a:ext cx="3620100" cy="16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9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046475"/>
            <a:ext cx="29592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412775"/>
            <a:ext cx="8229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028600"/>
            <a:ext cx="8229600" cy="3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412775"/>
            <a:ext cx="8229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12775"/>
            <a:ext cx="8229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2775"/>
            <a:ext cx="82296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028600"/>
            <a:ext cx="8229600" cy="3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A311D48-D702-040D-22F6-032F00EAB784}"/>
              </a:ext>
            </a:extLst>
          </p:cNvPr>
          <p:cNvSpPr/>
          <p:nvPr/>
        </p:nvSpPr>
        <p:spPr>
          <a:xfrm>
            <a:off x="47531" y="54322"/>
            <a:ext cx="9044412" cy="5034858"/>
          </a:xfrm>
          <a:prstGeom prst="rect">
            <a:avLst/>
          </a:prstGeom>
          <a:solidFill>
            <a:srgbClr val="FBF8F3"/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6" name="Google Shape;1794;p40">
            <a:extLst>
              <a:ext uri="{FF2B5EF4-FFF2-40B4-BE49-F238E27FC236}">
                <a16:creationId xmlns:a16="http://schemas.microsoft.com/office/drawing/2014/main" id="{8763683A-552B-91A3-0A47-90BDB139876C}"/>
              </a:ext>
            </a:extLst>
          </p:cNvPr>
          <p:cNvSpPr txBox="1">
            <a:spLocks/>
          </p:cNvSpPr>
          <p:nvPr/>
        </p:nvSpPr>
        <p:spPr>
          <a:xfrm>
            <a:off x="889691" y="2751167"/>
            <a:ext cx="7673012" cy="3609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000" dirty="0">
                <a:latin typeface="Poppins" panose="00000500000000000000" pitchFamily="2" charset="0"/>
                <a:cs typeface="Poppins" panose="00000500000000000000" pitchFamily="2" charset="0"/>
              </a:rPr>
              <a:t>Capacitação, Governança e Soluções Inovadoras em Inteligência Artificial para o Ambiente Corporativo.</a:t>
            </a:r>
          </a:p>
        </p:txBody>
      </p:sp>
      <p:sp>
        <p:nvSpPr>
          <p:cNvPr id="3" name="Google Shape;1794;p40">
            <a:extLst>
              <a:ext uri="{FF2B5EF4-FFF2-40B4-BE49-F238E27FC236}">
                <a16:creationId xmlns:a16="http://schemas.microsoft.com/office/drawing/2014/main" id="{78320EB4-B67D-68FB-3151-898971CAC9D9}"/>
              </a:ext>
            </a:extLst>
          </p:cNvPr>
          <p:cNvSpPr txBox="1">
            <a:spLocks/>
          </p:cNvSpPr>
          <p:nvPr/>
        </p:nvSpPr>
        <p:spPr>
          <a:xfrm>
            <a:off x="889692" y="1392024"/>
            <a:ext cx="7360090" cy="3609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950" b="1" dirty="0">
                <a:latin typeface="Instrument Serif" pitchFamily="2" charset="0"/>
                <a:cs typeface="Calibri" panose="020F0502020204030204" pitchFamily="34" charset="0"/>
              </a:rPr>
              <a:t>CoCreate</a:t>
            </a:r>
            <a:r>
              <a:rPr lang="pt-BR" sz="4950" b="1" i="1" dirty="0">
                <a:latin typeface="Instrument Serif" pitchFamily="2" charset="0"/>
                <a:cs typeface="Calibri" panose="020F0502020204030204" pitchFamily="34" charset="0"/>
              </a:rPr>
              <a:t>AI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271D80ED-8927-3F4F-5F01-A4380B7A4D7B}"/>
              </a:ext>
            </a:extLst>
          </p:cNvPr>
          <p:cNvGrpSpPr/>
          <p:nvPr/>
        </p:nvGrpSpPr>
        <p:grpSpPr>
          <a:xfrm>
            <a:off x="988490" y="1863221"/>
            <a:ext cx="270000" cy="270000"/>
            <a:chOff x="1317986" y="2485293"/>
            <a:chExt cx="360000" cy="360000"/>
          </a:xfrm>
        </p:grpSpPr>
        <p:sp>
          <p:nvSpPr>
            <p:cNvPr id="10" name="Google Shape;1033;p28">
              <a:extLst>
                <a:ext uri="{FF2B5EF4-FFF2-40B4-BE49-F238E27FC236}">
                  <a16:creationId xmlns:a16="http://schemas.microsoft.com/office/drawing/2014/main" id="{D58A173C-3AC1-F5B2-36D7-7CCE9265E843}"/>
                </a:ext>
              </a:extLst>
            </p:cNvPr>
            <p:cNvSpPr/>
            <p:nvPr/>
          </p:nvSpPr>
          <p:spPr>
            <a:xfrm>
              <a:off x="1317986" y="2485293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4" name="Google Shape;1033;p28">
              <a:extLst>
                <a:ext uri="{FF2B5EF4-FFF2-40B4-BE49-F238E27FC236}">
                  <a16:creationId xmlns:a16="http://schemas.microsoft.com/office/drawing/2014/main" id="{7AF327C5-0092-A987-4CEB-197306D850DC}"/>
                </a:ext>
              </a:extLst>
            </p:cNvPr>
            <p:cNvSpPr/>
            <p:nvPr/>
          </p:nvSpPr>
          <p:spPr>
            <a:xfrm>
              <a:off x="1373241" y="2537154"/>
              <a:ext cx="249490" cy="256278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9B2F62DD-3222-7CA1-BB22-56238592122A}"/>
              </a:ext>
            </a:extLst>
          </p:cNvPr>
          <p:cNvGrpSpPr/>
          <p:nvPr/>
        </p:nvGrpSpPr>
        <p:grpSpPr>
          <a:xfrm>
            <a:off x="1374393" y="1863221"/>
            <a:ext cx="270000" cy="270000"/>
            <a:chOff x="1317986" y="2485293"/>
            <a:chExt cx="360000" cy="360000"/>
          </a:xfrm>
        </p:grpSpPr>
        <p:sp>
          <p:nvSpPr>
            <p:cNvPr id="13" name="Google Shape;1033;p28">
              <a:extLst>
                <a:ext uri="{FF2B5EF4-FFF2-40B4-BE49-F238E27FC236}">
                  <a16:creationId xmlns:a16="http://schemas.microsoft.com/office/drawing/2014/main" id="{A818F6AE-DB33-8B6A-B537-5BB14370CD6E}"/>
                </a:ext>
              </a:extLst>
            </p:cNvPr>
            <p:cNvSpPr/>
            <p:nvPr/>
          </p:nvSpPr>
          <p:spPr>
            <a:xfrm>
              <a:off x="1317986" y="2485293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4" name="Google Shape;1033;p28">
              <a:extLst>
                <a:ext uri="{FF2B5EF4-FFF2-40B4-BE49-F238E27FC236}">
                  <a16:creationId xmlns:a16="http://schemas.microsoft.com/office/drawing/2014/main" id="{5D8095EB-A154-FC10-FB7E-B8BAEB18E193}"/>
                </a:ext>
              </a:extLst>
            </p:cNvPr>
            <p:cNvSpPr/>
            <p:nvPr/>
          </p:nvSpPr>
          <p:spPr>
            <a:xfrm>
              <a:off x="1373241" y="2537154"/>
              <a:ext cx="249490" cy="256278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11CF5E3-5861-1CF4-A0F4-E69101018B19}"/>
              </a:ext>
            </a:extLst>
          </p:cNvPr>
          <p:cNvGrpSpPr/>
          <p:nvPr/>
        </p:nvGrpSpPr>
        <p:grpSpPr>
          <a:xfrm>
            <a:off x="1775767" y="1863221"/>
            <a:ext cx="270000" cy="270000"/>
            <a:chOff x="1317986" y="2485293"/>
            <a:chExt cx="360000" cy="360000"/>
          </a:xfrm>
        </p:grpSpPr>
        <p:sp>
          <p:nvSpPr>
            <p:cNvPr id="17" name="Google Shape;1033;p28">
              <a:extLst>
                <a:ext uri="{FF2B5EF4-FFF2-40B4-BE49-F238E27FC236}">
                  <a16:creationId xmlns:a16="http://schemas.microsoft.com/office/drawing/2014/main" id="{E87F22C3-B633-DB5F-8770-2492771F0D28}"/>
                </a:ext>
              </a:extLst>
            </p:cNvPr>
            <p:cNvSpPr/>
            <p:nvPr/>
          </p:nvSpPr>
          <p:spPr>
            <a:xfrm>
              <a:off x="1317986" y="2485293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8" name="Google Shape;1033;p28">
              <a:extLst>
                <a:ext uri="{FF2B5EF4-FFF2-40B4-BE49-F238E27FC236}">
                  <a16:creationId xmlns:a16="http://schemas.microsoft.com/office/drawing/2014/main" id="{1F663D34-408F-9A72-23F2-73FCA49BAA4F}"/>
                </a:ext>
              </a:extLst>
            </p:cNvPr>
            <p:cNvSpPr/>
            <p:nvPr/>
          </p:nvSpPr>
          <p:spPr>
            <a:xfrm>
              <a:off x="1373241" y="2537154"/>
              <a:ext cx="249490" cy="256278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B201AC7E-CB98-F0C9-11DA-A07E423F9FBA}"/>
              </a:ext>
            </a:extLst>
          </p:cNvPr>
          <p:cNvGrpSpPr/>
          <p:nvPr/>
        </p:nvGrpSpPr>
        <p:grpSpPr>
          <a:xfrm>
            <a:off x="2149337" y="1863221"/>
            <a:ext cx="270000" cy="270000"/>
            <a:chOff x="1317986" y="2485293"/>
            <a:chExt cx="360000" cy="360000"/>
          </a:xfrm>
        </p:grpSpPr>
        <p:sp>
          <p:nvSpPr>
            <p:cNvPr id="20" name="Google Shape;1033;p28">
              <a:extLst>
                <a:ext uri="{FF2B5EF4-FFF2-40B4-BE49-F238E27FC236}">
                  <a16:creationId xmlns:a16="http://schemas.microsoft.com/office/drawing/2014/main" id="{15AA2A81-7055-1FBE-BEF5-7DEC7C687C90}"/>
                </a:ext>
              </a:extLst>
            </p:cNvPr>
            <p:cNvSpPr/>
            <p:nvPr/>
          </p:nvSpPr>
          <p:spPr>
            <a:xfrm>
              <a:off x="1317986" y="2485293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1" name="Google Shape;1033;p28">
              <a:extLst>
                <a:ext uri="{FF2B5EF4-FFF2-40B4-BE49-F238E27FC236}">
                  <a16:creationId xmlns:a16="http://schemas.microsoft.com/office/drawing/2014/main" id="{371C6C6A-ECE6-100D-C010-7122D7A27D32}"/>
                </a:ext>
              </a:extLst>
            </p:cNvPr>
            <p:cNvSpPr/>
            <p:nvPr/>
          </p:nvSpPr>
          <p:spPr>
            <a:xfrm>
              <a:off x="1373241" y="2537154"/>
              <a:ext cx="249490" cy="256278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647D464F-DBBD-C484-1D4D-B3C80C11B882}"/>
              </a:ext>
            </a:extLst>
          </p:cNvPr>
          <p:cNvGrpSpPr/>
          <p:nvPr/>
        </p:nvGrpSpPr>
        <p:grpSpPr>
          <a:xfrm>
            <a:off x="2543911" y="1863221"/>
            <a:ext cx="270000" cy="270000"/>
            <a:chOff x="1317986" y="2485293"/>
            <a:chExt cx="360000" cy="360000"/>
          </a:xfrm>
        </p:grpSpPr>
        <p:sp>
          <p:nvSpPr>
            <p:cNvPr id="23" name="Google Shape;1033;p28">
              <a:extLst>
                <a:ext uri="{FF2B5EF4-FFF2-40B4-BE49-F238E27FC236}">
                  <a16:creationId xmlns:a16="http://schemas.microsoft.com/office/drawing/2014/main" id="{B362E172-FA36-DEEF-A583-992135E8ECFF}"/>
                </a:ext>
              </a:extLst>
            </p:cNvPr>
            <p:cNvSpPr/>
            <p:nvPr/>
          </p:nvSpPr>
          <p:spPr>
            <a:xfrm>
              <a:off x="1317986" y="2485293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4" name="Google Shape;1033;p28">
              <a:extLst>
                <a:ext uri="{FF2B5EF4-FFF2-40B4-BE49-F238E27FC236}">
                  <a16:creationId xmlns:a16="http://schemas.microsoft.com/office/drawing/2014/main" id="{4B56ABAA-C3F7-2FE4-8F00-F537740E27C0}"/>
                </a:ext>
              </a:extLst>
            </p:cNvPr>
            <p:cNvSpPr/>
            <p:nvPr/>
          </p:nvSpPr>
          <p:spPr>
            <a:xfrm>
              <a:off x="1373241" y="2537154"/>
              <a:ext cx="249490" cy="256278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634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>
          <a:extLst>
            <a:ext uri="{FF2B5EF4-FFF2-40B4-BE49-F238E27FC236}">
              <a16:creationId xmlns:a16="http://schemas.microsoft.com/office/drawing/2014/main" id="{D4FE7B3A-AEDC-9F59-B027-A5D829912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EF403F1-BD7E-D856-42FD-637802A3AFBD}"/>
              </a:ext>
            </a:extLst>
          </p:cNvPr>
          <p:cNvSpPr/>
          <p:nvPr/>
        </p:nvSpPr>
        <p:spPr>
          <a:xfrm>
            <a:off x="52057" y="54321"/>
            <a:ext cx="9044412" cy="5034858"/>
          </a:xfrm>
          <a:prstGeom prst="rect">
            <a:avLst/>
          </a:prstGeom>
          <a:solidFill>
            <a:srgbClr val="FBF8F3"/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5" name="Google Shape;1794;p40">
            <a:extLst>
              <a:ext uri="{FF2B5EF4-FFF2-40B4-BE49-F238E27FC236}">
                <a16:creationId xmlns:a16="http://schemas.microsoft.com/office/drawing/2014/main" id="{D484BEFE-4EDA-B117-75E4-493DB8CB1FE7}"/>
              </a:ext>
            </a:extLst>
          </p:cNvPr>
          <p:cNvSpPr txBox="1">
            <a:spLocks/>
          </p:cNvSpPr>
          <p:nvPr/>
        </p:nvSpPr>
        <p:spPr>
          <a:xfrm>
            <a:off x="196288" y="349859"/>
            <a:ext cx="8895655" cy="48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strument Serif" pitchFamily="2" charset="0"/>
                <a:cs typeface="Calibri" panose="020F0502020204030204" pitchFamily="34" charset="0"/>
              </a:rPr>
              <a:t>Técnicas Fundamentais de </a:t>
            </a:r>
            <a:r>
              <a:rPr lang="pt-BR" sz="2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Instrument Serif" pitchFamily="2" charset="0"/>
                <a:cs typeface="Calibri" panose="020F0502020204030204" pitchFamily="34" charset="0"/>
              </a:rPr>
              <a:t>Interação e Iteração</a:t>
            </a:r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  <a:latin typeface="Instrument Serif" pitchFamily="2" charset="0"/>
              <a:cs typeface="Calibri" panose="020F0502020204030204" pitchFamily="34" charset="0"/>
            </a:endParaRPr>
          </a:p>
        </p:txBody>
      </p:sp>
      <p:grpSp>
        <p:nvGrpSpPr>
          <p:cNvPr id="2" name="Google Shape;853;p25">
            <a:extLst>
              <a:ext uri="{FF2B5EF4-FFF2-40B4-BE49-F238E27FC236}">
                <a16:creationId xmlns:a16="http://schemas.microsoft.com/office/drawing/2014/main" id="{4B62963A-619D-5076-D7AA-11E564100210}"/>
              </a:ext>
            </a:extLst>
          </p:cNvPr>
          <p:cNvGrpSpPr/>
          <p:nvPr/>
        </p:nvGrpSpPr>
        <p:grpSpPr>
          <a:xfrm>
            <a:off x="459575" y="1014800"/>
            <a:ext cx="3788475" cy="1125125"/>
            <a:chOff x="459575" y="1014800"/>
            <a:chExt cx="3788475" cy="1125125"/>
          </a:xfrm>
        </p:grpSpPr>
        <p:sp>
          <p:nvSpPr>
            <p:cNvPr id="3" name="Google Shape;854;p25">
              <a:extLst>
                <a:ext uri="{FF2B5EF4-FFF2-40B4-BE49-F238E27FC236}">
                  <a16:creationId xmlns:a16="http://schemas.microsoft.com/office/drawing/2014/main" id="{F5F89C47-367F-831D-CDDA-A618C266C213}"/>
                </a:ext>
              </a:extLst>
            </p:cNvPr>
            <p:cNvSpPr/>
            <p:nvPr/>
          </p:nvSpPr>
          <p:spPr>
            <a:xfrm>
              <a:off x="833450" y="1165225"/>
              <a:ext cx="3414600" cy="97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55;p25">
              <a:extLst>
                <a:ext uri="{FF2B5EF4-FFF2-40B4-BE49-F238E27FC236}">
                  <a16:creationId xmlns:a16="http://schemas.microsoft.com/office/drawing/2014/main" id="{B7D647F6-063B-164A-5408-329B59C203F6}"/>
                </a:ext>
              </a:extLst>
            </p:cNvPr>
            <p:cNvSpPr/>
            <p:nvPr/>
          </p:nvSpPr>
          <p:spPr>
            <a:xfrm>
              <a:off x="459575" y="1014800"/>
              <a:ext cx="751200" cy="751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2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" name="Google Shape;856;p25">
              <a:extLst>
                <a:ext uri="{FF2B5EF4-FFF2-40B4-BE49-F238E27FC236}">
                  <a16:creationId xmlns:a16="http://schemas.microsoft.com/office/drawing/2014/main" id="{3C840D58-3602-AC2C-64B4-FB9001D82AE8}"/>
                </a:ext>
              </a:extLst>
            </p:cNvPr>
            <p:cNvSpPr/>
            <p:nvPr/>
          </p:nvSpPr>
          <p:spPr>
            <a:xfrm rot="10800000">
              <a:off x="459650" y="1766075"/>
              <a:ext cx="373800" cy="373800"/>
            </a:xfrm>
            <a:prstGeom prst="rtTriangle">
              <a:avLst/>
            </a:prstGeom>
            <a:solidFill>
              <a:srgbClr val="819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57;p25">
              <a:extLst>
                <a:ext uri="{FF2B5EF4-FFF2-40B4-BE49-F238E27FC236}">
                  <a16:creationId xmlns:a16="http://schemas.microsoft.com/office/drawing/2014/main" id="{86622A40-0BB9-26DA-3A5E-D23990E6C77C}"/>
                </a:ext>
              </a:extLst>
            </p:cNvPr>
            <p:cNvSpPr txBox="1"/>
            <p:nvPr/>
          </p:nvSpPr>
          <p:spPr>
            <a:xfrm>
              <a:off x="1362954" y="1538834"/>
              <a:ext cx="2885096" cy="49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00" dirty="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Conceito: Entregue todas as informações de contexto em um único prompt.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700" dirty="0">
                <a:solidFill>
                  <a:schemeClr val="dk1"/>
                </a:solidFill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00" dirty="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Técnica: 'Crie uma lista de 5 tarefas prioritárias para gerentes de produto, com base no foco em inovação.'</a:t>
              </a:r>
              <a:endParaRPr sz="700" dirty="0">
                <a:solidFill>
                  <a:schemeClr val="dk1"/>
                </a:solidFill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  <p:sp>
          <p:nvSpPr>
            <p:cNvPr id="10" name="Google Shape;858;p25">
              <a:extLst>
                <a:ext uri="{FF2B5EF4-FFF2-40B4-BE49-F238E27FC236}">
                  <a16:creationId xmlns:a16="http://schemas.microsoft.com/office/drawing/2014/main" id="{F301E269-D08E-D7E6-B747-C1BF4E116E3C}"/>
                </a:ext>
              </a:extLst>
            </p:cNvPr>
            <p:cNvSpPr txBox="1"/>
            <p:nvPr/>
          </p:nvSpPr>
          <p:spPr>
            <a:xfrm>
              <a:off x="1380478" y="1220790"/>
              <a:ext cx="2682600" cy="31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 dirty="0" err="1">
                  <a:latin typeface="Instrument Serif" pitchFamily="2" charset="0"/>
                </a:rPr>
                <a:t>One</a:t>
              </a:r>
              <a:r>
                <a:rPr lang="pt-BR" b="1" dirty="0">
                  <a:latin typeface="Instrument Serif" pitchFamily="2" charset="0"/>
                </a:rPr>
                <a:t>-Shot Input</a:t>
              </a:r>
              <a:endParaRPr b="1" dirty="0">
                <a:solidFill>
                  <a:schemeClr val="dk1"/>
                </a:solidFill>
                <a:latin typeface="Instrument Serif" pitchFamily="2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" name="Google Shape;859;p25">
            <a:extLst>
              <a:ext uri="{FF2B5EF4-FFF2-40B4-BE49-F238E27FC236}">
                <a16:creationId xmlns:a16="http://schemas.microsoft.com/office/drawing/2014/main" id="{789A6D61-E64A-6AB4-475A-CE25854BBF26}"/>
              </a:ext>
            </a:extLst>
          </p:cNvPr>
          <p:cNvGrpSpPr/>
          <p:nvPr/>
        </p:nvGrpSpPr>
        <p:grpSpPr>
          <a:xfrm>
            <a:off x="459575" y="2310200"/>
            <a:ext cx="3788475" cy="1125125"/>
            <a:chOff x="459575" y="2310200"/>
            <a:chExt cx="3788475" cy="1125125"/>
          </a:xfrm>
        </p:grpSpPr>
        <p:sp>
          <p:nvSpPr>
            <p:cNvPr id="12" name="Google Shape;860;p25">
              <a:extLst>
                <a:ext uri="{FF2B5EF4-FFF2-40B4-BE49-F238E27FC236}">
                  <a16:creationId xmlns:a16="http://schemas.microsoft.com/office/drawing/2014/main" id="{D7C90592-91E9-1EA8-532F-B5EDAC5BA98E}"/>
                </a:ext>
              </a:extLst>
            </p:cNvPr>
            <p:cNvSpPr/>
            <p:nvPr/>
          </p:nvSpPr>
          <p:spPr>
            <a:xfrm>
              <a:off x="833450" y="2460625"/>
              <a:ext cx="3414600" cy="97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61;p25">
              <a:extLst>
                <a:ext uri="{FF2B5EF4-FFF2-40B4-BE49-F238E27FC236}">
                  <a16:creationId xmlns:a16="http://schemas.microsoft.com/office/drawing/2014/main" id="{E8D31108-5B4E-0CA6-A091-D7736D9FB15B}"/>
                </a:ext>
              </a:extLst>
            </p:cNvPr>
            <p:cNvSpPr/>
            <p:nvPr/>
          </p:nvSpPr>
          <p:spPr>
            <a:xfrm>
              <a:off x="459575" y="2310200"/>
              <a:ext cx="751200" cy="75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2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" name="Google Shape;862;p25">
              <a:extLst>
                <a:ext uri="{FF2B5EF4-FFF2-40B4-BE49-F238E27FC236}">
                  <a16:creationId xmlns:a16="http://schemas.microsoft.com/office/drawing/2014/main" id="{3D6EA5A9-00D1-9E1F-AFA4-036A9821BC0A}"/>
                </a:ext>
              </a:extLst>
            </p:cNvPr>
            <p:cNvSpPr/>
            <p:nvPr/>
          </p:nvSpPr>
          <p:spPr>
            <a:xfrm rot="10800000">
              <a:off x="459650" y="3061475"/>
              <a:ext cx="373800" cy="373800"/>
            </a:xfrm>
            <a:prstGeom prst="rtTriangle">
              <a:avLst/>
            </a:prstGeom>
            <a:solidFill>
              <a:srgbClr val="112B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63;p25">
              <a:extLst>
                <a:ext uri="{FF2B5EF4-FFF2-40B4-BE49-F238E27FC236}">
                  <a16:creationId xmlns:a16="http://schemas.microsoft.com/office/drawing/2014/main" id="{35C2D919-CDCE-6490-1668-9BA9222C15FF}"/>
                </a:ext>
              </a:extLst>
            </p:cNvPr>
            <p:cNvSpPr txBox="1"/>
            <p:nvPr/>
          </p:nvSpPr>
          <p:spPr>
            <a:xfrm>
              <a:off x="1368504" y="2881253"/>
              <a:ext cx="2682600" cy="49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>
                <a:buNone/>
                <a:defRPr sz="70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</a:defRPr>
              </a:lvl1pPr>
            </a:lstStyle>
            <a:p>
              <a:r>
                <a:rPr lang="pt-BR" dirty="0">
                  <a:sym typeface="Roboto"/>
                </a:rPr>
                <a:t>Conceito: A IA aprende com os exemplos para oferecer respostas mais alinhadas.</a:t>
              </a:r>
              <a:br>
                <a:rPr lang="pt-BR" dirty="0">
                  <a:sym typeface="Roboto"/>
                </a:rPr>
              </a:br>
              <a:br>
                <a:rPr lang="pt-BR" dirty="0">
                  <a:sym typeface="Roboto"/>
                </a:rPr>
              </a:br>
              <a:r>
                <a:rPr lang="pt-BR" dirty="0">
                  <a:sym typeface="Roboto"/>
                </a:rPr>
                <a:t>Técnica: 'Veja abaixo dois exemplos de relatórios resumidos. Gere um terceiro com base nesse padrão.'</a:t>
              </a:r>
              <a:endParaRPr dirty="0">
                <a:sym typeface="Roboto"/>
              </a:endParaRPr>
            </a:p>
          </p:txBody>
        </p:sp>
        <p:sp>
          <p:nvSpPr>
            <p:cNvPr id="16" name="Google Shape;864;p25">
              <a:extLst>
                <a:ext uri="{FF2B5EF4-FFF2-40B4-BE49-F238E27FC236}">
                  <a16:creationId xmlns:a16="http://schemas.microsoft.com/office/drawing/2014/main" id="{1F8E74AB-BF57-74D7-1CD9-71F70F232A97}"/>
                </a:ext>
              </a:extLst>
            </p:cNvPr>
            <p:cNvSpPr txBox="1"/>
            <p:nvPr/>
          </p:nvSpPr>
          <p:spPr>
            <a:xfrm>
              <a:off x="1388112" y="2504772"/>
              <a:ext cx="2682600" cy="31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>
                <a:buNone/>
                <a:defRPr b="1">
                  <a:latin typeface="Instrument Serif" pitchFamily="2" charset="0"/>
                </a:defRPr>
              </a:lvl1pPr>
            </a:lstStyle>
            <a:p>
              <a:r>
                <a:rPr lang="pt-BR" dirty="0" err="1"/>
                <a:t>Few</a:t>
              </a:r>
              <a:r>
                <a:rPr lang="pt-BR" dirty="0"/>
                <a:t>-Shot Input</a:t>
              </a:r>
              <a:endParaRPr dirty="0">
                <a:sym typeface="Fira Sans Extra Condensed Medium"/>
              </a:endParaRPr>
            </a:p>
          </p:txBody>
        </p:sp>
      </p:grpSp>
      <p:grpSp>
        <p:nvGrpSpPr>
          <p:cNvPr id="17" name="Google Shape;865;p25">
            <a:extLst>
              <a:ext uri="{FF2B5EF4-FFF2-40B4-BE49-F238E27FC236}">
                <a16:creationId xmlns:a16="http://schemas.microsoft.com/office/drawing/2014/main" id="{8A216EE4-975E-DE72-C868-F7A7057B9806}"/>
              </a:ext>
            </a:extLst>
          </p:cNvPr>
          <p:cNvGrpSpPr/>
          <p:nvPr/>
        </p:nvGrpSpPr>
        <p:grpSpPr>
          <a:xfrm>
            <a:off x="459575" y="3605600"/>
            <a:ext cx="3858930" cy="1125125"/>
            <a:chOff x="459575" y="3605600"/>
            <a:chExt cx="3858930" cy="1125125"/>
          </a:xfrm>
        </p:grpSpPr>
        <p:sp>
          <p:nvSpPr>
            <p:cNvPr id="18" name="Google Shape;866;p25">
              <a:extLst>
                <a:ext uri="{FF2B5EF4-FFF2-40B4-BE49-F238E27FC236}">
                  <a16:creationId xmlns:a16="http://schemas.microsoft.com/office/drawing/2014/main" id="{40F13299-F590-1CD9-B19B-59D800ED8E03}"/>
                </a:ext>
              </a:extLst>
            </p:cNvPr>
            <p:cNvSpPr/>
            <p:nvPr/>
          </p:nvSpPr>
          <p:spPr>
            <a:xfrm>
              <a:off x="833450" y="3756025"/>
              <a:ext cx="3414600" cy="97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67;p25">
              <a:extLst>
                <a:ext uri="{FF2B5EF4-FFF2-40B4-BE49-F238E27FC236}">
                  <a16:creationId xmlns:a16="http://schemas.microsoft.com/office/drawing/2014/main" id="{78D482F7-CC80-E9C7-0BF5-49B2CA939A9C}"/>
                </a:ext>
              </a:extLst>
            </p:cNvPr>
            <p:cNvSpPr/>
            <p:nvPr/>
          </p:nvSpPr>
          <p:spPr>
            <a:xfrm>
              <a:off x="459575" y="3605600"/>
              <a:ext cx="751200" cy="751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2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" name="Google Shape;868;p25">
              <a:extLst>
                <a:ext uri="{FF2B5EF4-FFF2-40B4-BE49-F238E27FC236}">
                  <a16:creationId xmlns:a16="http://schemas.microsoft.com/office/drawing/2014/main" id="{A908E393-90D0-DB31-361D-74BDB7A55905}"/>
                </a:ext>
              </a:extLst>
            </p:cNvPr>
            <p:cNvSpPr/>
            <p:nvPr/>
          </p:nvSpPr>
          <p:spPr>
            <a:xfrm rot="10800000">
              <a:off x="459650" y="4356875"/>
              <a:ext cx="373800" cy="373800"/>
            </a:xfrm>
            <a:prstGeom prst="rtTriangle">
              <a:avLst/>
            </a:prstGeom>
            <a:solidFill>
              <a:srgbClr val="CAA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69;p25">
              <a:extLst>
                <a:ext uri="{FF2B5EF4-FFF2-40B4-BE49-F238E27FC236}">
                  <a16:creationId xmlns:a16="http://schemas.microsoft.com/office/drawing/2014/main" id="{BCE733B6-BFF4-47AE-F657-6EFBC39B16A1}"/>
                </a:ext>
              </a:extLst>
            </p:cNvPr>
            <p:cNvSpPr txBox="1"/>
            <p:nvPr/>
          </p:nvSpPr>
          <p:spPr>
            <a:xfrm>
              <a:off x="1362954" y="4142966"/>
              <a:ext cx="2955551" cy="49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>
                <a:buNone/>
                <a:defRPr sz="70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</a:defRPr>
              </a:lvl1pPr>
            </a:lstStyle>
            <a:p>
              <a:r>
                <a:rPr lang="pt-BR" dirty="0">
                  <a:sym typeface="Roboto"/>
                </a:rPr>
                <a:t>Conceito: Ajuda a IA a "pensar em voz alta" para gerar respostas mais detalhadas e precisas.</a:t>
              </a:r>
              <a:br>
                <a:rPr lang="pt-BR" dirty="0">
                  <a:sym typeface="Roboto"/>
                </a:rPr>
              </a:br>
              <a:br>
                <a:rPr lang="pt-BR" dirty="0">
                  <a:sym typeface="Roboto"/>
                </a:rPr>
              </a:br>
              <a:r>
                <a:rPr lang="pt-BR" dirty="0">
                  <a:sym typeface="Roboto"/>
                </a:rPr>
                <a:t>Técnica: 'Liste os passos para mapear um processo de recrutamento, incluindo triagem, entrevistas e feedback final.'</a:t>
              </a:r>
              <a:endParaRPr dirty="0">
                <a:sym typeface="Roboto"/>
              </a:endParaRPr>
            </a:p>
          </p:txBody>
        </p:sp>
        <p:sp>
          <p:nvSpPr>
            <p:cNvPr id="22" name="Google Shape;870;p25">
              <a:extLst>
                <a:ext uri="{FF2B5EF4-FFF2-40B4-BE49-F238E27FC236}">
                  <a16:creationId xmlns:a16="http://schemas.microsoft.com/office/drawing/2014/main" id="{648EC227-ADC5-4B5E-4E3E-B24E3B4A0E2E}"/>
                </a:ext>
              </a:extLst>
            </p:cNvPr>
            <p:cNvSpPr txBox="1"/>
            <p:nvPr/>
          </p:nvSpPr>
          <p:spPr>
            <a:xfrm>
              <a:off x="1380478" y="3801363"/>
              <a:ext cx="2867572" cy="31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>
                <a:buNone/>
                <a:defRPr b="1">
                  <a:latin typeface="Instrument Serif" pitchFamily="2" charset="0"/>
                </a:defRPr>
              </a:lvl1pPr>
            </a:lstStyle>
            <a:p>
              <a:r>
                <a:rPr lang="pt-BR" dirty="0"/>
                <a:t>Chain-</a:t>
              </a:r>
              <a:r>
                <a:rPr lang="pt-BR" dirty="0" err="1"/>
                <a:t>of</a:t>
              </a:r>
              <a:r>
                <a:rPr lang="pt-BR" dirty="0"/>
                <a:t>-</a:t>
              </a:r>
              <a:r>
                <a:rPr lang="pt-BR" dirty="0" err="1"/>
                <a:t>Thought</a:t>
              </a:r>
              <a:endParaRPr dirty="0">
                <a:sym typeface="Fira Sans Extra Condensed Medium"/>
              </a:endParaRPr>
            </a:p>
          </p:txBody>
        </p:sp>
      </p:grpSp>
      <p:grpSp>
        <p:nvGrpSpPr>
          <p:cNvPr id="23" name="Google Shape;871;p25">
            <a:extLst>
              <a:ext uri="{FF2B5EF4-FFF2-40B4-BE49-F238E27FC236}">
                <a16:creationId xmlns:a16="http://schemas.microsoft.com/office/drawing/2014/main" id="{6DEAB2A4-6391-B0F3-89EB-C2A01F095C8B}"/>
              </a:ext>
            </a:extLst>
          </p:cNvPr>
          <p:cNvGrpSpPr/>
          <p:nvPr/>
        </p:nvGrpSpPr>
        <p:grpSpPr>
          <a:xfrm>
            <a:off x="4898325" y="1014800"/>
            <a:ext cx="3788475" cy="1125125"/>
            <a:chOff x="4898325" y="1014800"/>
            <a:chExt cx="3788475" cy="1125125"/>
          </a:xfrm>
        </p:grpSpPr>
        <p:sp>
          <p:nvSpPr>
            <p:cNvPr id="24" name="Google Shape;872;p25">
              <a:extLst>
                <a:ext uri="{FF2B5EF4-FFF2-40B4-BE49-F238E27FC236}">
                  <a16:creationId xmlns:a16="http://schemas.microsoft.com/office/drawing/2014/main" id="{422D77B4-0332-2B80-E1FD-553FCD85D2C6}"/>
                </a:ext>
              </a:extLst>
            </p:cNvPr>
            <p:cNvSpPr/>
            <p:nvPr/>
          </p:nvSpPr>
          <p:spPr>
            <a:xfrm>
              <a:off x="5272200" y="1165225"/>
              <a:ext cx="3414600" cy="97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73;p25">
              <a:extLst>
                <a:ext uri="{FF2B5EF4-FFF2-40B4-BE49-F238E27FC236}">
                  <a16:creationId xmlns:a16="http://schemas.microsoft.com/office/drawing/2014/main" id="{C31EEB8E-961B-EF7B-1DA8-CFE1BE1A7EF4}"/>
                </a:ext>
              </a:extLst>
            </p:cNvPr>
            <p:cNvSpPr/>
            <p:nvPr/>
          </p:nvSpPr>
          <p:spPr>
            <a:xfrm>
              <a:off x="4898325" y="1014800"/>
              <a:ext cx="751200" cy="751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04</a:t>
              </a:r>
              <a:endParaRPr sz="2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6" name="Google Shape;874;p25">
              <a:extLst>
                <a:ext uri="{FF2B5EF4-FFF2-40B4-BE49-F238E27FC236}">
                  <a16:creationId xmlns:a16="http://schemas.microsoft.com/office/drawing/2014/main" id="{4056054A-A6CF-6926-1059-A13D8267D8EC}"/>
                </a:ext>
              </a:extLst>
            </p:cNvPr>
            <p:cNvSpPr/>
            <p:nvPr/>
          </p:nvSpPr>
          <p:spPr>
            <a:xfrm rot="10800000">
              <a:off x="4898400" y="1766075"/>
              <a:ext cx="373800" cy="373800"/>
            </a:xfrm>
            <a:prstGeom prst="rtTriangle">
              <a:avLst/>
            </a:prstGeom>
            <a:solidFill>
              <a:srgbClr val="C48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75;p25">
              <a:extLst>
                <a:ext uri="{FF2B5EF4-FFF2-40B4-BE49-F238E27FC236}">
                  <a16:creationId xmlns:a16="http://schemas.microsoft.com/office/drawing/2014/main" id="{09392B72-3162-F1E1-3E3D-47CCE057C6F5}"/>
                </a:ext>
              </a:extLst>
            </p:cNvPr>
            <p:cNvSpPr txBox="1"/>
            <p:nvPr/>
          </p:nvSpPr>
          <p:spPr>
            <a:xfrm>
              <a:off x="5773179" y="1566775"/>
              <a:ext cx="2682600" cy="49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>
                <a:buNone/>
                <a:defRPr sz="70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</a:defRPr>
              </a:lvl1pPr>
            </a:lstStyle>
            <a:p>
              <a:r>
                <a:rPr lang="pt-BR" dirty="0">
                  <a:sym typeface="Roboto"/>
                </a:rPr>
                <a:t>Conceito: Reutilize a resposta da IA como base para novos refinamentos.</a:t>
              </a:r>
            </a:p>
            <a:p>
              <a:endParaRPr lang="pt-BR" dirty="0">
                <a:sym typeface="Roboto"/>
              </a:endParaRPr>
            </a:p>
            <a:p>
              <a:r>
                <a:rPr lang="pt-BR" dirty="0">
                  <a:sym typeface="Roboto"/>
                </a:rPr>
                <a:t>Técnica: 'Agora, revise o processo sugerido e simplifique-o para equipes menores.'</a:t>
              </a:r>
              <a:endParaRPr dirty="0">
                <a:sym typeface="Roboto"/>
              </a:endParaRPr>
            </a:p>
          </p:txBody>
        </p:sp>
        <p:sp>
          <p:nvSpPr>
            <p:cNvPr id="28" name="Google Shape;876;p25">
              <a:extLst>
                <a:ext uri="{FF2B5EF4-FFF2-40B4-BE49-F238E27FC236}">
                  <a16:creationId xmlns:a16="http://schemas.microsoft.com/office/drawing/2014/main" id="{228AB73B-758E-6AAF-7343-9B63805F69C2}"/>
                </a:ext>
              </a:extLst>
            </p:cNvPr>
            <p:cNvSpPr txBox="1"/>
            <p:nvPr/>
          </p:nvSpPr>
          <p:spPr>
            <a:xfrm>
              <a:off x="5773179" y="1231700"/>
              <a:ext cx="2682600" cy="31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>
                <a:buNone/>
                <a:defRPr b="1">
                  <a:latin typeface="Instrument Serif" pitchFamily="2" charset="0"/>
                </a:defRPr>
              </a:lvl1pPr>
            </a:lstStyle>
            <a:p>
              <a:r>
                <a:rPr lang="pt-BR" dirty="0"/>
                <a:t>Iteração por Ciclos (Loop Refinado)</a:t>
              </a:r>
              <a:endParaRPr dirty="0">
                <a:sym typeface="Fira Sans Extra Condensed Medium"/>
              </a:endParaRPr>
            </a:p>
          </p:txBody>
        </p:sp>
      </p:grpSp>
      <p:grpSp>
        <p:nvGrpSpPr>
          <p:cNvPr id="29" name="Google Shape;877;p25">
            <a:extLst>
              <a:ext uri="{FF2B5EF4-FFF2-40B4-BE49-F238E27FC236}">
                <a16:creationId xmlns:a16="http://schemas.microsoft.com/office/drawing/2014/main" id="{FA0DC311-9E5C-BB3D-9B40-3B7E99B4DB27}"/>
              </a:ext>
            </a:extLst>
          </p:cNvPr>
          <p:cNvGrpSpPr/>
          <p:nvPr/>
        </p:nvGrpSpPr>
        <p:grpSpPr>
          <a:xfrm>
            <a:off x="4898325" y="2310200"/>
            <a:ext cx="3788475" cy="1125125"/>
            <a:chOff x="4898325" y="2310200"/>
            <a:chExt cx="3788475" cy="1125125"/>
          </a:xfrm>
        </p:grpSpPr>
        <p:sp>
          <p:nvSpPr>
            <p:cNvPr id="30" name="Google Shape;878;p25">
              <a:extLst>
                <a:ext uri="{FF2B5EF4-FFF2-40B4-BE49-F238E27FC236}">
                  <a16:creationId xmlns:a16="http://schemas.microsoft.com/office/drawing/2014/main" id="{55BFDBA4-1DB8-534E-A76D-4D17465E84D3}"/>
                </a:ext>
              </a:extLst>
            </p:cNvPr>
            <p:cNvSpPr/>
            <p:nvPr/>
          </p:nvSpPr>
          <p:spPr>
            <a:xfrm>
              <a:off x="5272200" y="2460625"/>
              <a:ext cx="3414600" cy="97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79;p25">
              <a:extLst>
                <a:ext uri="{FF2B5EF4-FFF2-40B4-BE49-F238E27FC236}">
                  <a16:creationId xmlns:a16="http://schemas.microsoft.com/office/drawing/2014/main" id="{43C77287-CF5C-8671-790F-E9CDFDBA7651}"/>
                </a:ext>
              </a:extLst>
            </p:cNvPr>
            <p:cNvSpPr/>
            <p:nvPr/>
          </p:nvSpPr>
          <p:spPr>
            <a:xfrm>
              <a:off x="4898325" y="2310200"/>
              <a:ext cx="751200" cy="751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05</a:t>
              </a:r>
              <a:endParaRPr sz="2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" name="Google Shape;880;p25">
              <a:extLst>
                <a:ext uri="{FF2B5EF4-FFF2-40B4-BE49-F238E27FC236}">
                  <a16:creationId xmlns:a16="http://schemas.microsoft.com/office/drawing/2014/main" id="{53DF1FDC-0D35-CB9D-300E-3DF72CE46151}"/>
                </a:ext>
              </a:extLst>
            </p:cNvPr>
            <p:cNvSpPr/>
            <p:nvPr/>
          </p:nvSpPr>
          <p:spPr>
            <a:xfrm rot="10800000">
              <a:off x="4898400" y="3061475"/>
              <a:ext cx="373800" cy="373800"/>
            </a:xfrm>
            <a:prstGeom prst="rtTriangle">
              <a:avLst/>
            </a:prstGeom>
            <a:solidFill>
              <a:srgbClr val="B98A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81;p25">
              <a:extLst>
                <a:ext uri="{FF2B5EF4-FFF2-40B4-BE49-F238E27FC236}">
                  <a16:creationId xmlns:a16="http://schemas.microsoft.com/office/drawing/2014/main" id="{0AC8C8FE-BAD4-D713-5CD9-B85A7FBBC2FD}"/>
                </a:ext>
              </a:extLst>
            </p:cNvPr>
            <p:cNvSpPr txBox="1"/>
            <p:nvPr/>
          </p:nvSpPr>
          <p:spPr>
            <a:xfrm>
              <a:off x="5819228" y="2853192"/>
              <a:ext cx="2865122" cy="49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>
                <a:buNone/>
                <a:defRPr sz="70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</a:defRPr>
              </a:lvl1pPr>
            </a:lstStyle>
            <a:p>
              <a:r>
                <a:rPr lang="pt-BR" dirty="0">
                  <a:sym typeface="Roboto"/>
                </a:rPr>
                <a:t>Conceito: Permite combinar vários objetivos em um único prompt.</a:t>
              </a:r>
            </a:p>
            <a:p>
              <a:endParaRPr lang="pt-BR" dirty="0">
                <a:sym typeface="Roboto"/>
              </a:endParaRPr>
            </a:p>
            <a:p>
              <a:r>
                <a:rPr lang="pt-BR" dirty="0">
                  <a:sym typeface="Roboto"/>
                </a:rPr>
                <a:t>Técnica: ‘1. Contexto: Reduzir custos operacionais. 2. Necessidade: Soluções rápidas. 3. Entrega: Liste 3 ideias práticas.'</a:t>
              </a:r>
              <a:endParaRPr dirty="0">
                <a:sym typeface="Roboto"/>
              </a:endParaRPr>
            </a:p>
          </p:txBody>
        </p:sp>
        <p:sp>
          <p:nvSpPr>
            <p:cNvPr id="34" name="Google Shape;882;p25">
              <a:extLst>
                <a:ext uri="{FF2B5EF4-FFF2-40B4-BE49-F238E27FC236}">
                  <a16:creationId xmlns:a16="http://schemas.microsoft.com/office/drawing/2014/main" id="{7A65BBB6-EEF0-1644-11E4-D07F52FEE442}"/>
                </a:ext>
              </a:extLst>
            </p:cNvPr>
            <p:cNvSpPr txBox="1"/>
            <p:nvPr/>
          </p:nvSpPr>
          <p:spPr>
            <a:xfrm>
              <a:off x="5819228" y="2504772"/>
              <a:ext cx="2682600" cy="31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>
                <a:buNone/>
                <a:defRPr b="1">
                  <a:latin typeface="Instrument Serif" pitchFamily="2" charset="0"/>
                </a:defRPr>
              </a:lvl1pPr>
            </a:lstStyle>
            <a:p>
              <a:r>
                <a:rPr lang="pt-BR" dirty="0"/>
                <a:t>Prompt Modular (Blocos de Informação)</a:t>
              </a:r>
              <a:endParaRPr dirty="0">
                <a:sym typeface="Fira Sans Extra Condensed Medium"/>
              </a:endParaRPr>
            </a:p>
          </p:txBody>
        </p:sp>
      </p:grpSp>
      <p:grpSp>
        <p:nvGrpSpPr>
          <p:cNvPr id="35" name="Google Shape;883;p25">
            <a:extLst>
              <a:ext uri="{FF2B5EF4-FFF2-40B4-BE49-F238E27FC236}">
                <a16:creationId xmlns:a16="http://schemas.microsoft.com/office/drawing/2014/main" id="{6EC3D89A-41D7-86F9-BDF8-CB6E77659546}"/>
              </a:ext>
            </a:extLst>
          </p:cNvPr>
          <p:cNvGrpSpPr/>
          <p:nvPr/>
        </p:nvGrpSpPr>
        <p:grpSpPr>
          <a:xfrm>
            <a:off x="4898325" y="3605600"/>
            <a:ext cx="3788475" cy="1125125"/>
            <a:chOff x="4898325" y="3605600"/>
            <a:chExt cx="3788475" cy="1125125"/>
          </a:xfrm>
        </p:grpSpPr>
        <p:sp>
          <p:nvSpPr>
            <p:cNvPr id="36" name="Google Shape;884;p25">
              <a:extLst>
                <a:ext uri="{FF2B5EF4-FFF2-40B4-BE49-F238E27FC236}">
                  <a16:creationId xmlns:a16="http://schemas.microsoft.com/office/drawing/2014/main" id="{11C08C22-5B09-87EF-4563-80B98A60DA1A}"/>
                </a:ext>
              </a:extLst>
            </p:cNvPr>
            <p:cNvSpPr/>
            <p:nvPr/>
          </p:nvSpPr>
          <p:spPr>
            <a:xfrm>
              <a:off x="5272200" y="3756025"/>
              <a:ext cx="3414600" cy="97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85;p25">
              <a:extLst>
                <a:ext uri="{FF2B5EF4-FFF2-40B4-BE49-F238E27FC236}">
                  <a16:creationId xmlns:a16="http://schemas.microsoft.com/office/drawing/2014/main" id="{680B9B81-9DB7-FF1E-06D7-D6F246EC2FE1}"/>
                </a:ext>
              </a:extLst>
            </p:cNvPr>
            <p:cNvSpPr/>
            <p:nvPr/>
          </p:nvSpPr>
          <p:spPr>
            <a:xfrm>
              <a:off x="4898325" y="3605600"/>
              <a:ext cx="751200" cy="75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06</a:t>
              </a:r>
              <a:endParaRPr sz="2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" name="Google Shape;886;p25">
              <a:extLst>
                <a:ext uri="{FF2B5EF4-FFF2-40B4-BE49-F238E27FC236}">
                  <a16:creationId xmlns:a16="http://schemas.microsoft.com/office/drawing/2014/main" id="{D9D8038E-5725-87C4-9374-F7EE66BCBEB5}"/>
                </a:ext>
              </a:extLst>
            </p:cNvPr>
            <p:cNvSpPr/>
            <p:nvPr/>
          </p:nvSpPr>
          <p:spPr>
            <a:xfrm rot="10800000">
              <a:off x="4898400" y="4356875"/>
              <a:ext cx="373800" cy="3738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87;p25">
              <a:extLst>
                <a:ext uri="{FF2B5EF4-FFF2-40B4-BE49-F238E27FC236}">
                  <a16:creationId xmlns:a16="http://schemas.microsoft.com/office/drawing/2014/main" id="{4426BF29-6F6A-11FB-E5A3-BA77F46FEF9E}"/>
                </a:ext>
              </a:extLst>
            </p:cNvPr>
            <p:cNvSpPr txBox="1"/>
            <p:nvPr/>
          </p:nvSpPr>
          <p:spPr>
            <a:xfrm>
              <a:off x="5826862" y="4109693"/>
              <a:ext cx="2682600" cy="49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>
                <a:buNone/>
                <a:defRPr sz="70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</a:defRPr>
              </a:lvl1pPr>
            </a:lstStyle>
            <a:p>
              <a:r>
                <a:rPr lang="pt-BR" dirty="0">
                  <a:sym typeface="Roboto"/>
                </a:rPr>
                <a:t>Conceito: A IA aprimora sua própria saída.</a:t>
              </a:r>
            </a:p>
            <a:p>
              <a:endParaRPr lang="pt-BR" dirty="0">
                <a:sym typeface="Roboto"/>
              </a:endParaRPr>
            </a:p>
            <a:p>
              <a:r>
                <a:rPr lang="pt-BR" dirty="0">
                  <a:sym typeface="Roboto"/>
                </a:rPr>
                <a:t>Técnica: 'Revise sua resposta e adicione mais detalhes sobre o impacto financeiro.'</a:t>
              </a:r>
              <a:endParaRPr dirty="0">
                <a:sym typeface="Roboto"/>
              </a:endParaRPr>
            </a:p>
          </p:txBody>
        </p:sp>
        <p:sp>
          <p:nvSpPr>
            <p:cNvPr id="40" name="Google Shape;888;p25">
              <a:extLst>
                <a:ext uri="{FF2B5EF4-FFF2-40B4-BE49-F238E27FC236}">
                  <a16:creationId xmlns:a16="http://schemas.microsoft.com/office/drawing/2014/main" id="{1ABF7F5C-F2FC-32CA-CED5-A4E429438B1C}"/>
                </a:ext>
              </a:extLst>
            </p:cNvPr>
            <p:cNvSpPr txBox="1"/>
            <p:nvPr/>
          </p:nvSpPr>
          <p:spPr>
            <a:xfrm>
              <a:off x="5826862" y="3819575"/>
              <a:ext cx="2682600" cy="31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>
                <a:buNone/>
                <a:defRPr b="1">
                  <a:latin typeface="Instrument Serif" pitchFamily="2" charset="0"/>
                </a:defRPr>
              </a:lvl1pPr>
            </a:lstStyle>
            <a:p>
              <a:r>
                <a:rPr lang="pt-BR" dirty="0"/>
                <a:t>Retroalimentação Explícita</a:t>
              </a:r>
              <a:endParaRPr dirty="0">
                <a:sym typeface="Fira Sans Extra Condensed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920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>
          <a:extLst>
            <a:ext uri="{FF2B5EF4-FFF2-40B4-BE49-F238E27FC236}">
              <a16:creationId xmlns:a16="http://schemas.microsoft.com/office/drawing/2014/main" id="{3D1D2092-F71C-9D4E-FB99-07B412136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857E2BE-A4A5-B392-4EEB-FB3133512755}"/>
              </a:ext>
            </a:extLst>
          </p:cNvPr>
          <p:cNvSpPr/>
          <p:nvPr/>
        </p:nvSpPr>
        <p:spPr>
          <a:xfrm>
            <a:off x="52057" y="54321"/>
            <a:ext cx="9044412" cy="5034858"/>
          </a:xfrm>
          <a:prstGeom prst="rect">
            <a:avLst/>
          </a:prstGeom>
          <a:solidFill>
            <a:srgbClr val="FBF8F3"/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5" name="Google Shape;1794;p40">
            <a:extLst>
              <a:ext uri="{FF2B5EF4-FFF2-40B4-BE49-F238E27FC236}">
                <a16:creationId xmlns:a16="http://schemas.microsoft.com/office/drawing/2014/main" id="{472A94E6-0C79-9B67-968F-139A4D234C87}"/>
              </a:ext>
            </a:extLst>
          </p:cNvPr>
          <p:cNvSpPr txBox="1">
            <a:spLocks/>
          </p:cNvSpPr>
          <p:nvPr/>
        </p:nvSpPr>
        <p:spPr>
          <a:xfrm>
            <a:off x="196288" y="349859"/>
            <a:ext cx="8895655" cy="48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strument Serif" pitchFamily="2" charset="0"/>
                <a:cs typeface="Calibri" panose="020F0502020204030204" pitchFamily="34" charset="0"/>
              </a:rPr>
              <a:t>Detalhes de Comunicação para </a:t>
            </a:r>
            <a:r>
              <a:rPr lang="pt-BR" sz="2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Instrument Serif" pitchFamily="2" charset="0"/>
                <a:cs typeface="Calibri" panose="020F0502020204030204" pitchFamily="34" charset="0"/>
              </a:rPr>
              <a:t>Maximizar o Entendimento da IA</a:t>
            </a:r>
          </a:p>
        </p:txBody>
      </p:sp>
      <p:grpSp>
        <p:nvGrpSpPr>
          <p:cNvPr id="8" name="Google Shape;1272;p33">
            <a:extLst>
              <a:ext uri="{FF2B5EF4-FFF2-40B4-BE49-F238E27FC236}">
                <a16:creationId xmlns:a16="http://schemas.microsoft.com/office/drawing/2014/main" id="{AE67DD4F-293A-63C9-DB68-380840E814AF}"/>
              </a:ext>
            </a:extLst>
          </p:cNvPr>
          <p:cNvGrpSpPr/>
          <p:nvPr/>
        </p:nvGrpSpPr>
        <p:grpSpPr>
          <a:xfrm>
            <a:off x="103739" y="1208800"/>
            <a:ext cx="2332756" cy="761957"/>
            <a:chOff x="103739" y="1208800"/>
            <a:chExt cx="2332756" cy="761957"/>
          </a:xfrm>
        </p:grpSpPr>
        <p:sp>
          <p:nvSpPr>
            <p:cNvPr id="41" name="Google Shape;1273;p33">
              <a:extLst>
                <a:ext uri="{FF2B5EF4-FFF2-40B4-BE49-F238E27FC236}">
                  <a16:creationId xmlns:a16="http://schemas.microsoft.com/office/drawing/2014/main" id="{C73E814E-9E29-4E71-D289-099726F814EC}"/>
                </a:ext>
              </a:extLst>
            </p:cNvPr>
            <p:cNvSpPr txBox="1"/>
            <p:nvPr/>
          </p:nvSpPr>
          <p:spPr>
            <a:xfrm>
              <a:off x="103739" y="1404057"/>
              <a:ext cx="2332754" cy="5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 dirty="0"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Técnica: 'Crie um e-mail para [nome do cliente], com foco em [tema], incluindo um </a:t>
              </a:r>
              <a:r>
                <a:rPr lang="pt-BR" sz="800" dirty="0" err="1"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call-to-action</a:t>
              </a:r>
              <a:r>
                <a:rPr lang="pt-BR" sz="800" dirty="0"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 para [ação].'</a:t>
              </a:r>
              <a:endParaRPr sz="800" dirty="0"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  <p:sp>
          <p:nvSpPr>
            <p:cNvPr id="42" name="Google Shape;1274;p33">
              <a:extLst>
                <a:ext uri="{FF2B5EF4-FFF2-40B4-BE49-F238E27FC236}">
                  <a16:creationId xmlns:a16="http://schemas.microsoft.com/office/drawing/2014/main" id="{E14AD492-29B4-87B7-5F87-FCA7F6A37BCA}"/>
                </a:ext>
              </a:extLst>
            </p:cNvPr>
            <p:cNvSpPr txBox="1"/>
            <p:nvPr/>
          </p:nvSpPr>
          <p:spPr>
            <a:xfrm>
              <a:off x="459495" y="1208800"/>
              <a:ext cx="19770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 dirty="0">
                  <a:latin typeface="Instrument Serif" pitchFamily="2" charset="0"/>
                </a:rPr>
                <a:t>Uso de </a:t>
              </a:r>
              <a:r>
                <a:rPr lang="pt-BR" b="1" dirty="0" err="1">
                  <a:latin typeface="Instrument Serif" pitchFamily="2" charset="0"/>
                </a:rPr>
                <a:t>Placeholders</a:t>
              </a:r>
              <a:endParaRPr b="1" dirty="0">
                <a:latin typeface="Instrument Serif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3" name="Google Shape;1275;p33">
            <a:extLst>
              <a:ext uri="{FF2B5EF4-FFF2-40B4-BE49-F238E27FC236}">
                <a16:creationId xmlns:a16="http://schemas.microsoft.com/office/drawing/2014/main" id="{BDD0BD64-A04B-892F-0650-7AF6A61B0596}"/>
              </a:ext>
            </a:extLst>
          </p:cNvPr>
          <p:cNvGrpSpPr/>
          <p:nvPr/>
        </p:nvGrpSpPr>
        <p:grpSpPr>
          <a:xfrm>
            <a:off x="-78941" y="2422000"/>
            <a:ext cx="2515436" cy="757273"/>
            <a:chOff x="-78941" y="2422000"/>
            <a:chExt cx="2515436" cy="757273"/>
          </a:xfrm>
        </p:grpSpPr>
        <p:sp>
          <p:nvSpPr>
            <p:cNvPr id="44" name="Google Shape;1276;p33">
              <a:extLst>
                <a:ext uri="{FF2B5EF4-FFF2-40B4-BE49-F238E27FC236}">
                  <a16:creationId xmlns:a16="http://schemas.microsoft.com/office/drawing/2014/main" id="{02DE4DA2-EA5E-3A3E-FB0C-7DD291097868}"/>
                </a:ext>
              </a:extLst>
            </p:cNvPr>
            <p:cNvSpPr txBox="1"/>
            <p:nvPr/>
          </p:nvSpPr>
          <p:spPr>
            <a:xfrm>
              <a:off x="134671" y="2612573"/>
              <a:ext cx="2301822" cy="5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r">
                <a:buNone/>
                <a:defRPr sz="800">
                  <a:latin typeface="Poppins" panose="00000500000000000000" pitchFamily="2" charset="0"/>
                  <a:ea typeface="Roboto"/>
                  <a:cs typeface="Poppins" panose="00000500000000000000" pitchFamily="2" charset="0"/>
                </a:defRPr>
              </a:lvl1pPr>
            </a:lstStyle>
            <a:p>
              <a:pPr algn="l"/>
              <a:r>
                <a:rPr lang="pt-BR" dirty="0">
                  <a:sym typeface="Roboto"/>
                </a:rPr>
                <a:t>Técnica:</a:t>
              </a:r>
              <a:br>
                <a:rPr lang="pt-BR" dirty="0">
                  <a:sym typeface="Roboto"/>
                </a:rPr>
              </a:br>
              <a:r>
                <a:rPr lang="pt-BR" b="1" dirty="0">
                  <a:sym typeface="Roboto"/>
                </a:rPr>
                <a:t>Contexto: </a:t>
              </a:r>
              <a:r>
                <a:rPr lang="pt-BR" dirty="0">
                  <a:sym typeface="Roboto"/>
                </a:rPr>
                <a:t>'Preciso criar um plano de marketing para um produto digital.</a:t>
              </a:r>
            </a:p>
            <a:p>
              <a:pPr algn="l"/>
              <a:endParaRPr lang="pt-BR" dirty="0">
                <a:sym typeface="Roboto"/>
              </a:endParaRPr>
            </a:p>
            <a:p>
              <a:pPr algn="l"/>
              <a:r>
                <a:rPr lang="pt-BR" b="1" dirty="0">
                  <a:sym typeface="Roboto"/>
                </a:rPr>
                <a:t>'Formato: </a:t>
              </a:r>
              <a:r>
                <a:rPr lang="pt-BR" dirty="0">
                  <a:sym typeface="Roboto"/>
                </a:rPr>
                <a:t>'Liste as ideias em tópicos numerados, cada uma com 2 a 3 frases explicativas.'</a:t>
              </a:r>
              <a:endParaRPr dirty="0">
                <a:sym typeface="Roboto"/>
              </a:endParaRPr>
            </a:p>
          </p:txBody>
        </p:sp>
        <p:sp>
          <p:nvSpPr>
            <p:cNvPr id="45" name="Google Shape;1277;p33">
              <a:extLst>
                <a:ext uri="{FF2B5EF4-FFF2-40B4-BE49-F238E27FC236}">
                  <a16:creationId xmlns:a16="http://schemas.microsoft.com/office/drawing/2014/main" id="{3166E3F9-8BB4-8E1E-D104-22A5E12EFF4C}"/>
                </a:ext>
              </a:extLst>
            </p:cNvPr>
            <p:cNvSpPr txBox="1"/>
            <p:nvPr/>
          </p:nvSpPr>
          <p:spPr>
            <a:xfrm>
              <a:off x="-78941" y="2422000"/>
              <a:ext cx="2515436" cy="2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r">
                <a:buNone/>
                <a:defRPr b="1">
                  <a:latin typeface="Instrument Serif" pitchFamily="2" charset="0"/>
                </a:defRPr>
              </a:lvl1pPr>
            </a:lstStyle>
            <a:p>
              <a:r>
                <a:rPr lang="pt-BR" dirty="0"/>
                <a:t>Separação por Blocos (Modularidade)</a:t>
              </a:r>
              <a:endParaRPr dirty="0">
                <a:sym typeface="Fira Sans Extra Condensed"/>
              </a:endParaRPr>
            </a:p>
          </p:txBody>
        </p:sp>
      </p:grpSp>
      <p:grpSp>
        <p:nvGrpSpPr>
          <p:cNvPr id="46" name="Google Shape;1278;p33">
            <a:extLst>
              <a:ext uri="{FF2B5EF4-FFF2-40B4-BE49-F238E27FC236}">
                <a16:creationId xmlns:a16="http://schemas.microsoft.com/office/drawing/2014/main" id="{23B18F3C-80B8-4F72-B985-F4600E4FD7C7}"/>
              </a:ext>
            </a:extLst>
          </p:cNvPr>
          <p:cNvGrpSpPr/>
          <p:nvPr/>
        </p:nvGrpSpPr>
        <p:grpSpPr>
          <a:xfrm>
            <a:off x="457200" y="3630515"/>
            <a:ext cx="1979295" cy="755788"/>
            <a:chOff x="457200" y="3630515"/>
            <a:chExt cx="1979295" cy="755788"/>
          </a:xfrm>
        </p:grpSpPr>
        <p:sp>
          <p:nvSpPr>
            <p:cNvPr id="47" name="Google Shape;1279;p33">
              <a:extLst>
                <a:ext uri="{FF2B5EF4-FFF2-40B4-BE49-F238E27FC236}">
                  <a16:creationId xmlns:a16="http://schemas.microsoft.com/office/drawing/2014/main" id="{1D265188-7440-FFDE-F0F5-679DEEAB94E7}"/>
                </a:ext>
              </a:extLst>
            </p:cNvPr>
            <p:cNvSpPr txBox="1"/>
            <p:nvPr/>
          </p:nvSpPr>
          <p:spPr>
            <a:xfrm>
              <a:off x="457200" y="3819603"/>
              <a:ext cx="1977000" cy="5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 dirty="0"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Técnica: 'Redija o texto com tom motivacional, voltado para equipes de vendas.'</a:t>
              </a:r>
              <a:endParaRPr sz="800" dirty="0"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  <p:sp>
          <p:nvSpPr>
            <p:cNvPr id="48" name="Google Shape;1280;p33">
              <a:extLst>
                <a:ext uri="{FF2B5EF4-FFF2-40B4-BE49-F238E27FC236}">
                  <a16:creationId xmlns:a16="http://schemas.microsoft.com/office/drawing/2014/main" id="{072B3418-FEEE-42C7-843F-9D367919458E}"/>
                </a:ext>
              </a:extLst>
            </p:cNvPr>
            <p:cNvSpPr txBox="1"/>
            <p:nvPr/>
          </p:nvSpPr>
          <p:spPr>
            <a:xfrm>
              <a:off x="459495" y="3630515"/>
              <a:ext cx="19770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r">
                <a:buNone/>
                <a:defRPr b="1">
                  <a:latin typeface="Instrument Serif" pitchFamily="2" charset="0"/>
                </a:defRPr>
              </a:lvl1pPr>
            </a:lstStyle>
            <a:p>
              <a:r>
                <a:rPr lang="pt-BR" dirty="0"/>
                <a:t>Tom de Comunicação</a:t>
              </a:r>
              <a:endParaRPr dirty="0">
                <a:sym typeface="Fira Sans Extra Condensed"/>
              </a:endParaRPr>
            </a:p>
          </p:txBody>
        </p:sp>
      </p:grpSp>
      <p:grpSp>
        <p:nvGrpSpPr>
          <p:cNvPr id="49" name="Google Shape;1281;p33">
            <a:extLst>
              <a:ext uri="{FF2B5EF4-FFF2-40B4-BE49-F238E27FC236}">
                <a16:creationId xmlns:a16="http://schemas.microsoft.com/office/drawing/2014/main" id="{5E55AB42-01AC-AE06-646E-43884E55979D}"/>
              </a:ext>
            </a:extLst>
          </p:cNvPr>
          <p:cNvGrpSpPr/>
          <p:nvPr/>
        </p:nvGrpSpPr>
        <p:grpSpPr>
          <a:xfrm>
            <a:off x="6703350" y="1208800"/>
            <a:ext cx="1977000" cy="761957"/>
            <a:chOff x="6703350" y="1208800"/>
            <a:chExt cx="1977000" cy="761957"/>
          </a:xfrm>
        </p:grpSpPr>
        <p:sp>
          <p:nvSpPr>
            <p:cNvPr id="50" name="Google Shape;1282;p33">
              <a:extLst>
                <a:ext uri="{FF2B5EF4-FFF2-40B4-BE49-F238E27FC236}">
                  <a16:creationId xmlns:a16="http://schemas.microsoft.com/office/drawing/2014/main" id="{4D41F685-93B5-6024-13B1-1FF561A2E1FD}"/>
                </a:ext>
              </a:extLst>
            </p:cNvPr>
            <p:cNvSpPr txBox="1"/>
            <p:nvPr/>
          </p:nvSpPr>
          <p:spPr>
            <a:xfrm>
              <a:off x="6703350" y="1404057"/>
              <a:ext cx="1977000" cy="5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 dirty="0">
                  <a:latin typeface="Poppins" panose="00000500000000000000" pitchFamily="2" charset="0"/>
                  <a:cs typeface="Poppins" panose="00000500000000000000" pitchFamily="2" charset="0"/>
                </a:rPr>
                <a:t>Técnica: ‘Informe claramente o que deseja obter como resposta, evitando ambiguidades.</a:t>
              </a:r>
              <a:endParaRPr sz="800" dirty="0">
                <a:solidFill>
                  <a:schemeClr val="dk1"/>
                </a:solidFill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  <p:sp>
          <p:nvSpPr>
            <p:cNvPr id="51" name="Google Shape;1283;p33">
              <a:extLst>
                <a:ext uri="{FF2B5EF4-FFF2-40B4-BE49-F238E27FC236}">
                  <a16:creationId xmlns:a16="http://schemas.microsoft.com/office/drawing/2014/main" id="{4DD6AA86-301A-6C5B-7107-22A345B39F91}"/>
                </a:ext>
              </a:extLst>
            </p:cNvPr>
            <p:cNvSpPr txBox="1"/>
            <p:nvPr/>
          </p:nvSpPr>
          <p:spPr>
            <a:xfrm>
              <a:off x="6703350" y="1208800"/>
              <a:ext cx="19746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r">
                <a:buNone/>
                <a:defRPr b="1">
                  <a:latin typeface="Instrument Serif" pitchFamily="2" charset="0"/>
                </a:defRPr>
              </a:lvl1pPr>
            </a:lstStyle>
            <a:p>
              <a:pPr algn="l"/>
              <a:r>
                <a:rPr lang="pt-BR" dirty="0"/>
                <a:t>Declaração de Objetivos</a:t>
              </a:r>
              <a:endParaRPr dirty="0">
                <a:sym typeface="Fira Sans Extra Condensed"/>
              </a:endParaRPr>
            </a:p>
          </p:txBody>
        </p:sp>
      </p:grpSp>
      <p:grpSp>
        <p:nvGrpSpPr>
          <p:cNvPr id="52" name="Google Shape;1284;p33">
            <a:extLst>
              <a:ext uri="{FF2B5EF4-FFF2-40B4-BE49-F238E27FC236}">
                <a16:creationId xmlns:a16="http://schemas.microsoft.com/office/drawing/2014/main" id="{EA385E88-A250-BDAD-52E2-E8CC11F75415}"/>
              </a:ext>
            </a:extLst>
          </p:cNvPr>
          <p:cNvGrpSpPr/>
          <p:nvPr/>
        </p:nvGrpSpPr>
        <p:grpSpPr>
          <a:xfrm>
            <a:off x="6703350" y="2422000"/>
            <a:ext cx="1977000" cy="757273"/>
            <a:chOff x="6703350" y="2422000"/>
            <a:chExt cx="1977000" cy="757273"/>
          </a:xfrm>
        </p:grpSpPr>
        <p:sp>
          <p:nvSpPr>
            <p:cNvPr id="53" name="Google Shape;1285;p33">
              <a:extLst>
                <a:ext uri="{FF2B5EF4-FFF2-40B4-BE49-F238E27FC236}">
                  <a16:creationId xmlns:a16="http://schemas.microsoft.com/office/drawing/2014/main" id="{5917A210-7BFD-F0F9-8EEF-9A3C313CA08B}"/>
                </a:ext>
              </a:extLst>
            </p:cNvPr>
            <p:cNvSpPr txBox="1"/>
            <p:nvPr/>
          </p:nvSpPr>
          <p:spPr>
            <a:xfrm>
              <a:off x="6703350" y="2612573"/>
              <a:ext cx="1977000" cy="5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 dirty="0">
                  <a:latin typeface="Poppins" panose="00000500000000000000" pitchFamily="2" charset="0"/>
                  <a:cs typeface="Poppins" panose="00000500000000000000" pitchFamily="2" charset="0"/>
                </a:rPr>
                <a:t>Técnica: 'Resuma o relatório em até 150 palavras, focando apenas nos pontos positivos.'</a:t>
              </a:r>
              <a:endParaRPr sz="800" dirty="0">
                <a:solidFill>
                  <a:schemeClr val="dk1"/>
                </a:solidFill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  <p:sp>
          <p:nvSpPr>
            <p:cNvPr id="54" name="Google Shape;1286;p33">
              <a:extLst>
                <a:ext uri="{FF2B5EF4-FFF2-40B4-BE49-F238E27FC236}">
                  <a16:creationId xmlns:a16="http://schemas.microsoft.com/office/drawing/2014/main" id="{18CC6FBA-FE71-995A-98AA-B86F08C7A23F}"/>
                </a:ext>
              </a:extLst>
            </p:cNvPr>
            <p:cNvSpPr txBox="1"/>
            <p:nvPr/>
          </p:nvSpPr>
          <p:spPr>
            <a:xfrm>
              <a:off x="6703350" y="2422000"/>
              <a:ext cx="19746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r">
                <a:buNone/>
                <a:defRPr b="1">
                  <a:latin typeface="Instrument Serif" pitchFamily="2" charset="0"/>
                </a:defRPr>
              </a:lvl1pPr>
            </a:lstStyle>
            <a:p>
              <a:pPr algn="l"/>
              <a:r>
                <a:rPr lang="pt-BR" dirty="0"/>
                <a:t>Uso de Limitações Claras</a:t>
              </a:r>
              <a:endParaRPr dirty="0">
                <a:sym typeface="Fira Sans Extra Condensed"/>
              </a:endParaRPr>
            </a:p>
          </p:txBody>
        </p:sp>
      </p:grpSp>
      <p:grpSp>
        <p:nvGrpSpPr>
          <p:cNvPr id="55" name="Google Shape;1287;p33">
            <a:extLst>
              <a:ext uri="{FF2B5EF4-FFF2-40B4-BE49-F238E27FC236}">
                <a16:creationId xmlns:a16="http://schemas.microsoft.com/office/drawing/2014/main" id="{2A76D7F9-561E-16C0-4DED-04044BA87CA0}"/>
              </a:ext>
            </a:extLst>
          </p:cNvPr>
          <p:cNvGrpSpPr/>
          <p:nvPr/>
        </p:nvGrpSpPr>
        <p:grpSpPr>
          <a:xfrm>
            <a:off x="6703350" y="3630515"/>
            <a:ext cx="1977000" cy="755788"/>
            <a:chOff x="6703350" y="3630515"/>
            <a:chExt cx="1977000" cy="755788"/>
          </a:xfrm>
        </p:grpSpPr>
        <p:sp>
          <p:nvSpPr>
            <p:cNvPr id="56" name="Google Shape;1288;p33">
              <a:extLst>
                <a:ext uri="{FF2B5EF4-FFF2-40B4-BE49-F238E27FC236}">
                  <a16:creationId xmlns:a16="http://schemas.microsoft.com/office/drawing/2014/main" id="{B929B462-E89E-C34A-E545-169580655A45}"/>
                </a:ext>
              </a:extLst>
            </p:cNvPr>
            <p:cNvSpPr txBox="1"/>
            <p:nvPr/>
          </p:nvSpPr>
          <p:spPr>
            <a:xfrm>
              <a:off x="6703350" y="3819603"/>
              <a:ext cx="1977000" cy="5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 dirty="0">
                  <a:latin typeface="Poppins" panose="00000500000000000000" pitchFamily="2" charset="0"/>
                  <a:cs typeface="Poppins" panose="00000500000000000000" pitchFamily="2" charset="0"/>
                </a:rPr>
                <a:t>Técnica: 'Use este modelo: [Exemplo de entrada/saída].'</a:t>
              </a:r>
              <a:endParaRPr lang="en-US" sz="800" dirty="0">
                <a:solidFill>
                  <a:schemeClr val="dk1"/>
                </a:solidFill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  <p:sp>
          <p:nvSpPr>
            <p:cNvPr id="57" name="Google Shape;1289;p33">
              <a:extLst>
                <a:ext uri="{FF2B5EF4-FFF2-40B4-BE49-F238E27FC236}">
                  <a16:creationId xmlns:a16="http://schemas.microsoft.com/office/drawing/2014/main" id="{82CF470A-9FEF-8FC7-BEF1-10E594DA5FC6}"/>
                </a:ext>
              </a:extLst>
            </p:cNvPr>
            <p:cNvSpPr txBox="1"/>
            <p:nvPr/>
          </p:nvSpPr>
          <p:spPr>
            <a:xfrm>
              <a:off x="6703350" y="3630515"/>
              <a:ext cx="19746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r">
                <a:buNone/>
                <a:defRPr b="1">
                  <a:latin typeface="Instrument Serif" pitchFamily="2" charset="0"/>
                </a:defRPr>
              </a:lvl1pPr>
            </a:lstStyle>
            <a:p>
              <a:pPr algn="l"/>
              <a:r>
                <a:rPr lang="pt-BR" dirty="0"/>
                <a:t>Indicação de Exemplos</a:t>
              </a:r>
              <a:endParaRPr dirty="0">
                <a:sym typeface="Fira Sans Extra Condensed"/>
              </a:endParaRPr>
            </a:p>
          </p:txBody>
        </p:sp>
      </p:grpSp>
      <p:grpSp>
        <p:nvGrpSpPr>
          <p:cNvPr id="58" name="Google Shape;1290;p33">
            <a:extLst>
              <a:ext uri="{FF2B5EF4-FFF2-40B4-BE49-F238E27FC236}">
                <a16:creationId xmlns:a16="http://schemas.microsoft.com/office/drawing/2014/main" id="{BE742C5D-338C-76EA-D36F-08BD31030D8B}"/>
              </a:ext>
            </a:extLst>
          </p:cNvPr>
          <p:cNvGrpSpPr/>
          <p:nvPr/>
        </p:nvGrpSpPr>
        <p:grpSpPr>
          <a:xfrm>
            <a:off x="2436495" y="1052102"/>
            <a:ext cx="4266855" cy="3678623"/>
            <a:chOff x="2436495" y="1052102"/>
            <a:chExt cx="4266855" cy="3678623"/>
          </a:xfrm>
        </p:grpSpPr>
        <p:sp>
          <p:nvSpPr>
            <p:cNvPr id="59" name="Google Shape;1291;p33">
              <a:extLst>
                <a:ext uri="{FF2B5EF4-FFF2-40B4-BE49-F238E27FC236}">
                  <a16:creationId xmlns:a16="http://schemas.microsoft.com/office/drawing/2014/main" id="{3B8E53C0-F257-71CB-DA8C-9CB8B20E6FB2}"/>
                </a:ext>
              </a:extLst>
            </p:cNvPr>
            <p:cNvSpPr/>
            <p:nvPr/>
          </p:nvSpPr>
          <p:spPr>
            <a:xfrm>
              <a:off x="5139619" y="1861865"/>
              <a:ext cx="719161" cy="1161890"/>
            </a:xfrm>
            <a:custGeom>
              <a:avLst/>
              <a:gdLst/>
              <a:ahLst/>
              <a:cxnLst/>
              <a:rect l="l" t="t" r="r" b="b"/>
              <a:pathLst>
                <a:path w="4985" h="8054" extrusionOk="0">
                  <a:moveTo>
                    <a:pt x="1392" y="1"/>
                  </a:moveTo>
                  <a:cubicBezTo>
                    <a:pt x="2021" y="1023"/>
                    <a:pt x="2361" y="2387"/>
                    <a:pt x="2283" y="3751"/>
                  </a:cubicBezTo>
                  <a:cubicBezTo>
                    <a:pt x="2256" y="4433"/>
                    <a:pt x="2126" y="5090"/>
                    <a:pt x="1916" y="5640"/>
                  </a:cubicBezTo>
                  <a:cubicBezTo>
                    <a:pt x="1732" y="6112"/>
                    <a:pt x="1496" y="6479"/>
                    <a:pt x="1207" y="6716"/>
                  </a:cubicBezTo>
                  <a:cubicBezTo>
                    <a:pt x="710" y="7136"/>
                    <a:pt x="315" y="7581"/>
                    <a:pt x="0" y="8053"/>
                  </a:cubicBezTo>
                  <a:lnTo>
                    <a:pt x="2886" y="8053"/>
                  </a:lnTo>
                  <a:cubicBezTo>
                    <a:pt x="4540" y="6427"/>
                    <a:pt x="4984" y="2859"/>
                    <a:pt x="38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92;p33">
              <a:extLst>
                <a:ext uri="{FF2B5EF4-FFF2-40B4-BE49-F238E27FC236}">
                  <a16:creationId xmlns:a16="http://schemas.microsoft.com/office/drawing/2014/main" id="{65B714D1-BAA5-3FF9-06DB-1FDAE7101865}"/>
                </a:ext>
              </a:extLst>
            </p:cNvPr>
            <p:cNvSpPr/>
            <p:nvPr/>
          </p:nvSpPr>
          <p:spPr>
            <a:xfrm>
              <a:off x="3448101" y="1161599"/>
              <a:ext cx="1131470" cy="700394"/>
            </a:xfrm>
            <a:custGeom>
              <a:avLst/>
              <a:gdLst/>
              <a:ahLst/>
              <a:cxnLst/>
              <a:rect l="l" t="t" r="r" b="b"/>
              <a:pathLst>
                <a:path w="7843" h="4855" extrusionOk="0">
                  <a:moveTo>
                    <a:pt x="7398" y="1"/>
                  </a:moveTo>
                  <a:cubicBezTo>
                    <a:pt x="6374" y="1"/>
                    <a:pt x="3698" y="238"/>
                    <a:pt x="1469" y="2519"/>
                  </a:cubicBezTo>
                  <a:cubicBezTo>
                    <a:pt x="840" y="3176"/>
                    <a:pt x="340" y="3988"/>
                    <a:pt x="0" y="4855"/>
                  </a:cubicBezTo>
                  <a:lnTo>
                    <a:pt x="2466" y="4855"/>
                  </a:lnTo>
                  <a:cubicBezTo>
                    <a:pt x="2623" y="4592"/>
                    <a:pt x="2833" y="4330"/>
                    <a:pt x="3043" y="4093"/>
                  </a:cubicBezTo>
                  <a:cubicBezTo>
                    <a:pt x="4695" y="2414"/>
                    <a:pt x="6663" y="2232"/>
                    <a:pt x="7423" y="2232"/>
                  </a:cubicBezTo>
                  <a:cubicBezTo>
                    <a:pt x="7555" y="2232"/>
                    <a:pt x="7633" y="2232"/>
                    <a:pt x="7633" y="2257"/>
                  </a:cubicBezTo>
                  <a:lnTo>
                    <a:pt x="7843" y="2257"/>
                  </a:lnTo>
                  <a:lnTo>
                    <a:pt x="7843" y="1"/>
                  </a:lnTo>
                  <a:cubicBezTo>
                    <a:pt x="7818" y="1"/>
                    <a:pt x="7818" y="28"/>
                    <a:pt x="7790" y="28"/>
                  </a:cubicBezTo>
                  <a:cubicBezTo>
                    <a:pt x="7738" y="1"/>
                    <a:pt x="7580" y="1"/>
                    <a:pt x="73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93;p33">
              <a:extLst>
                <a:ext uri="{FF2B5EF4-FFF2-40B4-BE49-F238E27FC236}">
                  <a16:creationId xmlns:a16="http://schemas.microsoft.com/office/drawing/2014/main" id="{6DC8DE7D-58BA-83B6-2430-0A9A582BFD92}"/>
                </a:ext>
              </a:extLst>
            </p:cNvPr>
            <p:cNvSpPr/>
            <p:nvPr/>
          </p:nvSpPr>
          <p:spPr>
            <a:xfrm>
              <a:off x="3285225" y="1861865"/>
              <a:ext cx="719161" cy="1161890"/>
            </a:xfrm>
            <a:custGeom>
              <a:avLst/>
              <a:gdLst/>
              <a:ahLst/>
              <a:cxnLst/>
              <a:rect l="l" t="t" r="r" b="b"/>
              <a:pathLst>
                <a:path w="4985" h="8054" extrusionOk="0">
                  <a:moveTo>
                    <a:pt x="1129" y="1"/>
                  </a:moveTo>
                  <a:cubicBezTo>
                    <a:pt x="0" y="2859"/>
                    <a:pt x="420" y="6427"/>
                    <a:pt x="2099" y="8053"/>
                  </a:cubicBezTo>
                  <a:lnTo>
                    <a:pt x="4984" y="8053"/>
                  </a:lnTo>
                  <a:cubicBezTo>
                    <a:pt x="4669" y="7581"/>
                    <a:pt x="4277" y="7136"/>
                    <a:pt x="3778" y="6716"/>
                  </a:cubicBezTo>
                  <a:cubicBezTo>
                    <a:pt x="3490" y="6479"/>
                    <a:pt x="3253" y="6112"/>
                    <a:pt x="3070" y="5640"/>
                  </a:cubicBezTo>
                  <a:cubicBezTo>
                    <a:pt x="2860" y="5090"/>
                    <a:pt x="2728" y="4433"/>
                    <a:pt x="2703" y="3751"/>
                  </a:cubicBezTo>
                  <a:cubicBezTo>
                    <a:pt x="2623" y="2387"/>
                    <a:pt x="2965" y="1023"/>
                    <a:pt x="3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94;p33">
              <a:extLst>
                <a:ext uri="{FF2B5EF4-FFF2-40B4-BE49-F238E27FC236}">
                  <a16:creationId xmlns:a16="http://schemas.microsoft.com/office/drawing/2014/main" id="{337326B9-E270-4568-F36D-5AEE42A72794}"/>
                </a:ext>
              </a:extLst>
            </p:cNvPr>
            <p:cNvSpPr/>
            <p:nvPr/>
          </p:nvSpPr>
          <p:spPr>
            <a:xfrm>
              <a:off x="3587895" y="3023635"/>
              <a:ext cx="991678" cy="832683"/>
            </a:xfrm>
            <a:custGeom>
              <a:avLst/>
              <a:gdLst/>
              <a:ahLst/>
              <a:cxnLst/>
              <a:rect l="l" t="t" r="r" b="b"/>
              <a:pathLst>
                <a:path w="6874" h="5772" extrusionOk="0">
                  <a:moveTo>
                    <a:pt x="1" y="0"/>
                  </a:moveTo>
                  <a:cubicBezTo>
                    <a:pt x="53" y="80"/>
                    <a:pt x="133" y="132"/>
                    <a:pt x="185" y="210"/>
                  </a:cubicBezTo>
                  <a:cubicBezTo>
                    <a:pt x="2704" y="2336"/>
                    <a:pt x="2099" y="5771"/>
                    <a:pt x="2834" y="5771"/>
                  </a:cubicBezTo>
                  <a:lnTo>
                    <a:pt x="6874" y="5771"/>
                  </a:lnTo>
                  <a:lnTo>
                    <a:pt x="6874" y="3515"/>
                  </a:lnTo>
                  <a:lnTo>
                    <a:pt x="4250" y="3515"/>
                  </a:lnTo>
                  <a:cubicBezTo>
                    <a:pt x="4068" y="2598"/>
                    <a:pt x="3753" y="1259"/>
                    <a:pt x="28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95;p33">
              <a:extLst>
                <a:ext uri="{FF2B5EF4-FFF2-40B4-BE49-F238E27FC236}">
                  <a16:creationId xmlns:a16="http://schemas.microsoft.com/office/drawing/2014/main" id="{BAB83796-28E2-2B1B-0CB0-1A477D755D7C}"/>
                </a:ext>
              </a:extLst>
            </p:cNvPr>
            <p:cNvSpPr/>
            <p:nvPr/>
          </p:nvSpPr>
          <p:spPr>
            <a:xfrm>
              <a:off x="4579434" y="1161599"/>
              <a:ext cx="1116755" cy="700394"/>
            </a:xfrm>
            <a:custGeom>
              <a:avLst/>
              <a:gdLst/>
              <a:ahLst/>
              <a:cxnLst/>
              <a:rect l="l" t="t" r="r" b="b"/>
              <a:pathLst>
                <a:path w="7741" h="4855" extrusionOk="0">
                  <a:moveTo>
                    <a:pt x="1" y="1"/>
                  </a:moveTo>
                  <a:lnTo>
                    <a:pt x="1" y="2257"/>
                  </a:lnTo>
                  <a:lnTo>
                    <a:pt x="80" y="2257"/>
                  </a:lnTo>
                  <a:cubicBezTo>
                    <a:pt x="106" y="2232"/>
                    <a:pt x="185" y="2232"/>
                    <a:pt x="315" y="2232"/>
                  </a:cubicBezTo>
                  <a:cubicBezTo>
                    <a:pt x="1077" y="2232"/>
                    <a:pt x="3044" y="2414"/>
                    <a:pt x="4670" y="4093"/>
                  </a:cubicBezTo>
                  <a:cubicBezTo>
                    <a:pt x="4907" y="4330"/>
                    <a:pt x="5090" y="4592"/>
                    <a:pt x="5275" y="4855"/>
                  </a:cubicBezTo>
                  <a:lnTo>
                    <a:pt x="7740" y="4855"/>
                  </a:lnTo>
                  <a:cubicBezTo>
                    <a:pt x="7398" y="3988"/>
                    <a:pt x="6901" y="3176"/>
                    <a:pt x="6271" y="2519"/>
                  </a:cubicBezTo>
                  <a:cubicBezTo>
                    <a:pt x="4015" y="238"/>
                    <a:pt x="1365" y="1"/>
                    <a:pt x="3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96;p33">
              <a:extLst>
                <a:ext uri="{FF2B5EF4-FFF2-40B4-BE49-F238E27FC236}">
                  <a16:creationId xmlns:a16="http://schemas.microsoft.com/office/drawing/2014/main" id="{CE747E85-F999-DC60-B587-52987FFC462B}"/>
                </a:ext>
              </a:extLst>
            </p:cNvPr>
            <p:cNvSpPr/>
            <p:nvPr/>
          </p:nvSpPr>
          <p:spPr>
            <a:xfrm>
              <a:off x="4579434" y="3023635"/>
              <a:ext cx="976530" cy="832683"/>
            </a:xfrm>
            <a:custGeom>
              <a:avLst/>
              <a:gdLst/>
              <a:ahLst/>
              <a:cxnLst/>
              <a:rect l="l" t="t" r="r" b="b"/>
              <a:pathLst>
                <a:path w="6769" h="5772" extrusionOk="0">
                  <a:moveTo>
                    <a:pt x="3883" y="0"/>
                  </a:moveTo>
                  <a:cubicBezTo>
                    <a:pt x="3019" y="1259"/>
                    <a:pt x="2704" y="2598"/>
                    <a:pt x="2519" y="3515"/>
                  </a:cubicBezTo>
                  <a:lnTo>
                    <a:pt x="1" y="3515"/>
                  </a:lnTo>
                  <a:lnTo>
                    <a:pt x="1" y="5771"/>
                  </a:lnTo>
                  <a:lnTo>
                    <a:pt x="3936" y="5771"/>
                  </a:lnTo>
                  <a:cubicBezTo>
                    <a:pt x="4670" y="5771"/>
                    <a:pt x="4068" y="2336"/>
                    <a:pt x="6559" y="210"/>
                  </a:cubicBezTo>
                  <a:cubicBezTo>
                    <a:pt x="6639" y="132"/>
                    <a:pt x="6716" y="80"/>
                    <a:pt x="6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97;p33">
              <a:extLst>
                <a:ext uri="{FF2B5EF4-FFF2-40B4-BE49-F238E27FC236}">
                  <a16:creationId xmlns:a16="http://schemas.microsoft.com/office/drawing/2014/main" id="{A54E1D3F-5D6E-6DCF-7565-0B0D1D84EF34}"/>
                </a:ext>
              </a:extLst>
            </p:cNvPr>
            <p:cNvSpPr/>
            <p:nvPr/>
          </p:nvSpPr>
          <p:spPr>
            <a:xfrm>
              <a:off x="3319416" y="2929141"/>
              <a:ext cx="2501555" cy="155082"/>
            </a:xfrm>
            <a:custGeom>
              <a:avLst/>
              <a:gdLst/>
              <a:ahLst/>
              <a:cxnLst/>
              <a:rect l="l" t="t" r="r" b="b"/>
              <a:pathLst>
                <a:path w="17340" h="1075" extrusionOk="0">
                  <a:moveTo>
                    <a:pt x="0" y="0"/>
                  </a:moveTo>
                  <a:lnTo>
                    <a:pt x="0" y="1075"/>
                  </a:lnTo>
                  <a:lnTo>
                    <a:pt x="17339" y="1075"/>
                  </a:lnTo>
                  <a:lnTo>
                    <a:pt x="17339" y="0"/>
                  </a:lnTo>
                  <a:close/>
                </a:path>
              </a:pathLst>
            </a:custGeom>
            <a:solidFill>
              <a:srgbClr val="F9F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98;p33">
              <a:extLst>
                <a:ext uri="{FF2B5EF4-FFF2-40B4-BE49-F238E27FC236}">
                  <a16:creationId xmlns:a16="http://schemas.microsoft.com/office/drawing/2014/main" id="{DB38B59B-9FB1-5454-CBAE-75B3C85028CF}"/>
                </a:ext>
              </a:extLst>
            </p:cNvPr>
            <p:cNvSpPr/>
            <p:nvPr/>
          </p:nvSpPr>
          <p:spPr>
            <a:xfrm>
              <a:off x="4492586" y="1052102"/>
              <a:ext cx="155085" cy="2857119"/>
            </a:xfrm>
            <a:custGeom>
              <a:avLst/>
              <a:gdLst/>
              <a:ahLst/>
              <a:cxnLst/>
              <a:rect l="l" t="t" r="r" b="b"/>
              <a:pathLst>
                <a:path w="1075" h="19805" extrusionOk="0">
                  <a:moveTo>
                    <a:pt x="0" y="0"/>
                  </a:moveTo>
                  <a:lnTo>
                    <a:pt x="0" y="19805"/>
                  </a:lnTo>
                  <a:lnTo>
                    <a:pt x="1075" y="19805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9F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99;p33">
              <a:extLst>
                <a:ext uri="{FF2B5EF4-FFF2-40B4-BE49-F238E27FC236}">
                  <a16:creationId xmlns:a16="http://schemas.microsoft.com/office/drawing/2014/main" id="{A8A918DB-60EE-33A2-30AD-8CB978E78E04}"/>
                </a:ext>
              </a:extLst>
            </p:cNvPr>
            <p:cNvSpPr/>
            <p:nvPr/>
          </p:nvSpPr>
          <p:spPr>
            <a:xfrm>
              <a:off x="3319416" y="1839215"/>
              <a:ext cx="2501555" cy="155082"/>
            </a:xfrm>
            <a:custGeom>
              <a:avLst/>
              <a:gdLst/>
              <a:ahLst/>
              <a:cxnLst/>
              <a:rect l="l" t="t" r="r" b="b"/>
              <a:pathLst>
                <a:path w="17340" h="1075" extrusionOk="0">
                  <a:moveTo>
                    <a:pt x="0" y="0"/>
                  </a:moveTo>
                  <a:lnTo>
                    <a:pt x="0" y="1075"/>
                  </a:lnTo>
                  <a:lnTo>
                    <a:pt x="17339" y="1075"/>
                  </a:lnTo>
                  <a:lnTo>
                    <a:pt x="17339" y="0"/>
                  </a:lnTo>
                  <a:close/>
                </a:path>
              </a:pathLst>
            </a:custGeom>
            <a:solidFill>
              <a:srgbClr val="F9F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1300;p33">
              <a:extLst>
                <a:ext uri="{FF2B5EF4-FFF2-40B4-BE49-F238E27FC236}">
                  <a16:creationId xmlns:a16="http://schemas.microsoft.com/office/drawing/2014/main" id="{2A9A165C-CF33-EBCC-416F-7E2AB56D7B0D}"/>
                </a:ext>
              </a:extLst>
            </p:cNvPr>
            <p:cNvSpPr/>
            <p:nvPr/>
          </p:nvSpPr>
          <p:spPr>
            <a:xfrm>
              <a:off x="4647528" y="1430510"/>
              <a:ext cx="745850" cy="408840"/>
            </a:xfrm>
            <a:custGeom>
              <a:avLst/>
              <a:gdLst/>
              <a:ahLst/>
              <a:cxnLst/>
              <a:rect l="l" t="t" r="r" b="b"/>
              <a:pathLst>
                <a:path w="5170" h="2834" extrusionOk="0">
                  <a:moveTo>
                    <a:pt x="1" y="0"/>
                  </a:moveTo>
                  <a:lnTo>
                    <a:pt x="1" y="368"/>
                  </a:lnTo>
                  <a:cubicBezTo>
                    <a:pt x="840" y="393"/>
                    <a:pt x="2677" y="655"/>
                    <a:pt x="4225" y="2229"/>
                  </a:cubicBezTo>
                  <a:cubicBezTo>
                    <a:pt x="4408" y="2414"/>
                    <a:pt x="4565" y="2596"/>
                    <a:pt x="4698" y="2833"/>
                  </a:cubicBezTo>
                  <a:lnTo>
                    <a:pt x="5170" y="2833"/>
                  </a:lnTo>
                  <a:cubicBezTo>
                    <a:pt x="4960" y="2491"/>
                    <a:pt x="4750" y="2204"/>
                    <a:pt x="4488" y="1967"/>
                  </a:cubicBezTo>
                  <a:cubicBezTo>
                    <a:pt x="2834" y="288"/>
                    <a:pt x="893" y="25"/>
                    <a:pt x="1" y="0"/>
                  </a:cubicBezTo>
                  <a:close/>
                </a:path>
              </a:pathLst>
            </a:custGeom>
            <a:solidFill>
              <a:srgbClr val="764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301;p33">
              <a:extLst>
                <a:ext uri="{FF2B5EF4-FFF2-40B4-BE49-F238E27FC236}">
                  <a16:creationId xmlns:a16="http://schemas.microsoft.com/office/drawing/2014/main" id="{A9AD4E2F-D0B2-5772-5C41-A4AF4A7A1669}"/>
                </a:ext>
              </a:extLst>
            </p:cNvPr>
            <p:cNvSpPr/>
            <p:nvPr/>
          </p:nvSpPr>
          <p:spPr>
            <a:xfrm>
              <a:off x="3750771" y="1430510"/>
              <a:ext cx="741955" cy="408840"/>
            </a:xfrm>
            <a:custGeom>
              <a:avLst/>
              <a:gdLst/>
              <a:ahLst/>
              <a:cxnLst/>
              <a:rect l="l" t="t" r="r" b="b"/>
              <a:pathLst>
                <a:path w="5143" h="2834" extrusionOk="0">
                  <a:moveTo>
                    <a:pt x="5142" y="0"/>
                  </a:moveTo>
                  <a:cubicBezTo>
                    <a:pt x="4250" y="25"/>
                    <a:pt x="2309" y="288"/>
                    <a:pt x="656" y="1967"/>
                  </a:cubicBezTo>
                  <a:cubicBezTo>
                    <a:pt x="420" y="2204"/>
                    <a:pt x="211" y="2491"/>
                    <a:pt x="1" y="2833"/>
                  </a:cubicBezTo>
                  <a:lnTo>
                    <a:pt x="446" y="2833"/>
                  </a:lnTo>
                  <a:cubicBezTo>
                    <a:pt x="603" y="2596"/>
                    <a:pt x="760" y="2414"/>
                    <a:pt x="945" y="2229"/>
                  </a:cubicBezTo>
                  <a:cubicBezTo>
                    <a:pt x="2492" y="655"/>
                    <a:pt x="4303" y="393"/>
                    <a:pt x="5142" y="368"/>
                  </a:cubicBezTo>
                  <a:lnTo>
                    <a:pt x="5142" y="0"/>
                  </a:lnTo>
                  <a:close/>
                </a:path>
              </a:pathLst>
            </a:custGeom>
            <a:solidFill>
              <a:srgbClr val="1D3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302;p33">
              <a:extLst>
                <a:ext uri="{FF2B5EF4-FFF2-40B4-BE49-F238E27FC236}">
                  <a16:creationId xmlns:a16="http://schemas.microsoft.com/office/drawing/2014/main" id="{F226674C-D18D-BA9F-F024-1F1E75F525F3}"/>
                </a:ext>
              </a:extLst>
            </p:cNvPr>
            <p:cNvSpPr/>
            <p:nvPr/>
          </p:nvSpPr>
          <p:spPr>
            <a:xfrm>
              <a:off x="4492586" y="1430510"/>
              <a:ext cx="155085" cy="53089"/>
            </a:xfrm>
            <a:custGeom>
              <a:avLst/>
              <a:gdLst/>
              <a:ahLst/>
              <a:cxnLst/>
              <a:rect l="l" t="t" r="r" b="b"/>
              <a:pathLst>
                <a:path w="1075" h="368" extrusionOk="0">
                  <a:moveTo>
                    <a:pt x="0" y="0"/>
                  </a:moveTo>
                  <a:lnTo>
                    <a:pt x="0" y="368"/>
                  </a:lnTo>
                  <a:lnTo>
                    <a:pt x="1075" y="368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E4E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303;p33">
              <a:extLst>
                <a:ext uri="{FF2B5EF4-FFF2-40B4-BE49-F238E27FC236}">
                  <a16:creationId xmlns:a16="http://schemas.microsoft.com/office/drawing/2014/main" id="{931A21AD-A466-BBB6-9F96-74810C2F06CD}"/>
                </a:ext>
              </a:extLst>
            </p:cNvPr>
            <p:cNvSpPr/>
            <p:nvPr/>
          </p:nvSpPr>
          <p:spPr>
            <a:xfrm>
              <a:off x="5222860" y="2395359"/>
              <a:ext cx="246260" cy="522375"/>
            </a:xfrm>
            <a:custGeom>
              <a:avLst/>
              <a:gdLst/>
              <a:ahLst/>
              <a:cxnLst/>
              <a:rect l="l" t="t" r="r" b="b"/>
              <a:pathLst>
                <a:path w="1707" h="3621" extrusionOk="0">
                  <a:moveTo>
                    <a:pt x="1706" y="1"/>
                  </a:moveTo>
                  <a:cubicBezTo>
                    <a:pt x="1694" y="257"/>
                    <a:pt x="1672" y="498"/>
                    <a:pt x="1640" y="724"/>
                  </a:cubicBezTo>
                  <a:lnTo>
                    <a:pt x="1640" y="724"/>
                  </a:lnTo>
                  <a:cubicBezTo>
                    <a:pt x="1672" y="509"/>
                    <a:pt x="1694" y="286"/>
                    <a:pt x="1706" y="53"/>
                  </a:cubicBezTo>
                  <a:lnTo>
                    <a:pt x="1706" y="1"/>
                  </a:lnTo>
                  <a:close/>
                  <a:moveTo>
                    <a:pt x="1640" y="724"/>
                  </a:moveTo>
                  <a:lnTo>
                    <a:pt x="1640" y="724"/>
                  </a:lnTo>
                  <a:cubicBezTo>
                    <a:pt x="1599" y="993"/>
                    <a:pt x="1543" y="1249"/>
                    <a:pt x="1469" y="1497"/>
                  </a:cubicBezTo>
                  <a:cubicBezTo>
                    <a:pt x="1543" y="1264"/>
                    <a:pt x="1599" y="1006"/>
                    <a:pt x="1640" y="724"/>
                  </a:cubicBezTo>
                  <a:close/>
                  <a:moveTo>
                    <a:pt x="815" y="2834"/>
                  </a:moveTo>
                  <a:lnTo>
                    <a:pt x="735" y="2913"/>
                  </a:lnTo>
                  <a:cubicBezTo>
                    <a:pt x="472" y="3123"/>
                    <a:pt x="237" y="3358"/>
                    <a:pt x="0" y="3621"/>
                  </a:cubicBezTo>
                  <a:cubicBezTo>
                    <a:pt x="210" y="3411"/>
                    <a:pt x="420" y="3201"/>
                    <a:pt x="630" y="3018"/>
                  </a:cubicBezTo>
                  <a:cubicBezTo>
                    <a:pt x="710" y="2966"/>
                    <a:pt x="762" y="2913"/>
                    <a:pt x="815" y="2834"/>
                  </a:cubicBezTo>
                  <a:close/>
                </a:path>
              </a:pathLst>
            </a:custGeom>
            <a:solidFill>
              <a:srgbClr val="E4E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304;p33">
              <a:extLst>
                <a:ext uri="{FF2B5EF4-FFF2-40B4-BE49-F238E27FC236}">
                  <a16:creationId xmlns:a16="http://schemas.microsoft.com/office/drawing/2014/main" id="{F78E4F39-878F-9452-9031-AD20778E6BA2}"/>
                </a:ext>
              </a:extLst>
            </p:cNvPr>
            <p:cNvSpPr/>
            <p:nvPr/>
          </p:nvSpPr>
          <p:spPr>
            <a:xfrm>
              <a:off x="5215214" y="1994156"/>
              <a:ext cx="314498" cy="935110"/>
            </a:xfrm>
            <a:custGeom>
              <a:avLst/>
              <a:gdLst/>
              <a:ahLst/>
              <a:cxnLst/>
              <a:rect l="l" t="t" r="r" b="b"/>
              <a:pathLst>
                <a:path w="2180" h="6482" extrusionOk="0">
                  <a:moveTo>
                    <a:pt x="1340" y="1"/>
                  </a:moveTo>
                  <a:cubicBezTo>
                    <a:pt x="1627" y="735"/>
                    <a:pt x="1785" y="1602"/>
                    <a:pt x="1759" y="2467"/>
                  </a:cubicBezTo>
                  <a:lnTo>
                    <a:pt x="1759" y="2834"/>
                  </a:lnTo>
                  <a:cubicBezTo>
                    <a:pt x="1732" y="3359"/>
                    <a:pt x="1655" y="3831"/>
                    <a:pt x="1522" y="4278"/>
                  </a:cubicBezTo>
                  <a:cubicBezTo>
                    <a:pt x="1365" y="4933"/>
                    <a:pt x="1103" y="5380"/>
                    <a:pt x="868" y="5615"/>
                  </a:cubicBezTo>
                  <a:cubicBezTo>
                    <a:pt x="815" y="5694"/>
                    <a:pt x="763" y="5747"/>
                    <a:pt x="683" y="5799"/>
                  </a:cubicBezTo>
                  <a:cubicBezTo>
                    <a:pt x="473" y="5982"/>
                    <a:pt x="263" y="6192"/>
                    <a:pt x="53" y="6402"/>
                  </a:cubicBezTo>
                  <a:cubicBezTo>
                    <a:pt x="28" y="6429"/>
                    <a:pt x="28" y="6454"/>
                    <a:pt x="1" y="6481"/>
                  </a:cubicBezTo>
                  <a:lnTo>
                    <a:pt x="525" y="6481"/>
                  </a:lnTo>
                  <a:cubicBezTo>
                    <a:pt x="683" y="6297"/>
                    <a:pt x="868" y="6139"/>
                    <a:pt x="1050" y="5982"/>
                  </a:cubicBezTo>
                  <a:cubicBezTo>
                    <a:pt x="1312" y="5747"/>
                    <a:pt x="1575" y="5327"/>
                    <a:pt x="1759" y="4803"/>
                  </a:cubicBezTo>
                  <a:cubicBezTo>
                    <a:pt x="1995" y="4225"/>
                    <a:pt x="2099" y="3543"/>
                    <a:pt x="2152" y="2782"/>
                  </a:cubicBezTo>
                  <a:cubicBezTo>
                    <a:pt x="2179" y="1890"/>
                    <a:pt x="2074" y="973"/>
                    <a:pt x="1785" y="133"/>
                  </a:cubicBezTo>
                  <a:cubicBezTo>
                    <a:pt x="1785" y="81"/>
                    <a:pt x="1759" y="28"/>
                    <a:pt x="1732" y="1"/>
                  </a:cubicBezTo>
                  <a:close/>
                </a:path>
              </a:pathLst>
            </a:custGeom>
            <a:solidFill>
              <a:srgbClr val="CF99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305;p33">
              <a:extLst>
                <a:ext uri="{FF2B5EF4-FFF2-40B4-BE49-F238E27FC236}">
                  <a16:creationId xmlns:a16="http://schemas.microsoft.com/office/drawing/2014/main" id="{D8654900-8FE9-1ABB-FC50-9B81A227110C}"/>
                </a:ext>
              </a:extLst>
            </p:cNvPr>
            <p:cNvSpPr/>
            <p:nvPr/>
          </p:nvSpPr>
          <p:spPr>
            <a:xfrm>
              <a:off x="3675176" y="2395359"/>
              <a:ext cx="242221" cy="522375"/>
            </a:xfrm>
            <a:custGeom>
              <a:avLst/>
              <a:gdLst/>
              <a:ahLst/>
              <a:cxnLst/>
              <a:rect l="l" t="t" r="r" b="b"/>
              <a:pathLst>
                <a:path w="1679" h="3621" extrusionOk="0">
                  <a:moveTo>
                    <a:pt x="0" y="1"/>
                  </a:moveTo>
                  <a:lnTo>
                    <a:pt x="0" y="53"/>
                  </a:lnTo>
                  <a:cubicBezTo>
                    <a:pt x="25" y="578"/>
                    <a:pt x="105" y="1077"/>
                    <a:pt x="235" y="1497"/>
                  </a:cubicBezTo>
                  <a:cubicBezTo>
                    <a:pt x="105" y="1077"/>
                    <a:pt x="25" y="578"/>
                    <a:pt x="0" y="1"/>
                  </a:cubicBezTo>
                  <a:close/>
                  <a:moveTo>
                    <a:pt x="892" y="2834"/>
                  </a:moveTo>
                  <a:lnTo>
                    <a:pt x="892" y="2834"/>
                  </a:lnTo>
                  <a:cubicBezTo>
                    <a:pt x="944" y="2913"/>
                    <a:pt x="997" y="2966"/>
                    <a:pt x="1075" y="3018"/>
                  </a:cubicBezTo>
                  <a:cubicBezTo>
                    <a:pt x="1284" y="3201"/>
                    <a:pt x="1494" y="3411"/>
                    <a:pt x="1679" y="3621"/>
                  </a:cubicBezTo>
                  <a:cubicBezTo>
                    <a:pt x="1469" y="3358"/>
                    <a:pt x="1232" y="3123"/>
                    <a:pt x="970" y="2913"/>
                  </a:cubicBezTo>
                  <a:lnTo>
                    <a:pt x="892" y="2834"/>
                  </a:lnTo>
                  <a:close/>
                </a:path>
              </a:pathLst>
            </a:custGeom>
            <a:solidFill>
              <a:srgbClr val="E4E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306;p33">
              <a:extLst>
                <a:ext uri="{FF2B5EF4-FFF2-40B4-BE49-F238E27FC236}">
                  <a16:creationId xmlns:a16="http://schemas.microsoft.com/office/drawing/2014/main" id="{6B909322-A276-58B5-276B-87E6997C6E76}"/>
                </a:ext>
              </a:extLst>
            </p:cNvPr>
            <p:cNvSpPr/>
            <p:nvPr/>
          </p:nvSpPr>
          <p:spPr>
            <a:xfrm>
              <a:off x="3614584" y="1994156"/>
              <a:ext cx="314065" cy="935110"/>
            </a:xfrm>
            <a:custGeom>
              <a:avLst/>
              <a:gdLst/>
              <a:ahLst/>
              <a:cxnLst/>
              <a:rect l="l" t="t" r="r" b="b"/>
              <a:pathLst>
                <a:path w="2177" h="6482" extrusionOk="0">
                  <a:moveTo>
                    <a:pt x="445" y="1"/>
                  </a:moveTo>
                  <a:cubicBezTo>
                    <a:pt x="420" y="28"/>
                    <a:pt x="393" y="81"/>
                    <a:pt x="393" y="133"/>
                  </a:cubicBezTo>
                  <a:cubicBezTo>
                    <a:pt x="105" y="973"/>
                    <a:pt x="0" y="1890"/>
                    <a:pt x="26" y="2782"/>
                  </a:cubicBezTo>
                  <a:cubicBezTo>
                    <a:pt x="53" y="3543"/>
                    <a:pt x="183" y="4225"/>
                    <a:pt x="393" y="4803"/>
                  </a:cubicBezTo>
                  <a:cubicBezTo>
                    <a:pt x="603" y="5327"/>
                    <a:pt x="865" y="5747"/>
                    <a:pt x="1127" y="5982"/>
                  </a:cubicBezTo>
                  <a:cubicBezTo>
                    <a:pt x="1312" y="6139"/>
                    <a:pt x="1495" y="6297"/>
                    <a:pt x="1652" y="6481"/>
                  </a:cubicBezTo>
                  <a:lnTo>
                    <a:pt x="2177" y="6481"/>
                  </a:lnTo>
                  <a:lnTo>
                    <a:pt x="2099" y="6402"/>
                  </a:lnTo>
                  <a:cubicBezTo>
                    <a:pt x="1914" y="6192"/>
                    <a:pt x="1704" y="5982"/>
                    <a:pt x="1495" y="5799"/>
                  </a:cubicBezTo>
                  <a:cubicBezTo>
                    <a:pt x="1417" y="5747"/>
                    <a:pt x="1364" y="5694"/>
                    <a:pt x="1312" y="5615"/>
                  </a:cubicBezTo>
                  <a:cubicBezTo>
                    <a:pt x="1075" y="5380"/>
                    <a:pt x="813" y="4933"/>
                    <a:pt x="655" y="4278"/>
                  </a:cubicBezTo>
                  <a:cubicBezTo>
                    <a:pt x="525" y="3858"/>
                    <a:pt x="445" y="3359"/>
                    <a:pt x="420" y="2834"/>
                  </a:cubicBezTo>
                  <a:lnTo>
                    <a:pt x="420" y="2494"/>
                  </a:lnTo>
                  <a:cubicBezTo>
                    <a:pt x="393" y="1602"/>
                    <a:pt x="550" y="735"/>
                    <a:pt x="840" y="1"/>
                  </a:cubicBezTo>
                  <a:close/>
                </a:path>
              </a:pathLst>
            </a:custGeom>
            <a:solidFill>
              <a:srgbClr val="0D1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307;p33">
              <a:extLst>
                <a:ext uri="{FF2B5EF4-FFF2-40B4-BE49-F238E27FC236}">
                  <a16:creationId xmlns:a16="http://schemas.microsoft.com/office/drawing/2014/main" id="{637E7D6D-AEE1-A772-0D90-1280E788AFE4}"/>
                </a:ext>
              </a:extLst>
            </p:cNvPr>
            <p:cNvSpPr/>
            <p:nvPr/>
          </p:nvSpPr>
          <p:spPr>
            <a:xfrm>
              <a:off x="4647528" y="3084083"/>
              <a:ext cx="518777" cy="507371"/>
            </a:xfrm>
            <a:custGeom>
              <a:avLst/>
              <a:gdLst/>
              <a:ahLst/>
              <a:cxnLst/>
              <a:rect l="l" t="t" r="r" b="b"/>
              <a:pathLst>
                <a:path w="3596" h="3517" extrusionOk="0">
                  <a:moveTo>
                    <a:pt x="3149" y="1"/>
                  </a:moveTo>
                  <a:cubicBezTo>
                    <a:pt x="2494" y="1103"/>
                    <a:pt x="2232" y="2232"/>
                    <a:pt x="2047" y="3124"/>
                  </a:cubicBezTo>
                  <a:lnTo>
                    <a:pt x="1" y="3124"/>
                  </a:lnTo>
                  <a:lnTo>
                    <a:pt x="1" y="3516"/>
                  </a:lnTo>
                  <a:lnTo>
                    <a:pt x="2362" y="3516"/>
                  </a:lnTo>
                  <a:lnTo>
                    <a:pt x="2414" y="3201"/>
                  </a:lnTo>
                  <a:cubicBezTo>
                    <a:pt x="2572" y="2467"/>
                    <a:pt x="2756" y="1680"/>
                    <a:pt x="3149" y="868"/>
                  </a:cubicBezTo>
                  <a:cubicBezTo>
                    <a:pt x="3281" y="553"/>
                    <a:pt x="3438" y="263"/>
                    <a:pt x="3596" y="1"/>
                  </a:cubicBezTo>
                  <a:close/>
                </a:path>
              </a:pathLst>
            </a:custGeom>
            <a:solidFill>
              <a:srgbClr val="D4B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308;p33">
              <a:extLst>
                <a:ext uri="{FF2B5EF4-FFF2-40B4-BE49-F238E27FC236}">
                  <a16:creationId xmlns:a16="http://schemas.microsoft.com/office/drawing/2014/main" id="{639480E4-89E8-0A50-FB5E-04D45FF6CC59}"/>
                </a:ext>
              </a:extLst>
            </p:cNvPr>
            <p:cNvSpPr/>
            <p:nvPr/>
          </p:nvSpPr>
          <p:spPr>
            <a:xfrm>
              <a:off x="3973950" y="3084083"/>
              <a:ext cx="518777" cy="507371"/>
            </a:xfrm>
            <a:custGeom>
              <a:avLst/>
              <a:gdLst/>
              <a:ahLst/>
              <a:cxnLst/>
              <a:rect l="l" t="t" r="r" b="b"/>
              <a:pathLst>
                <a:path w="3596" h="3517" extrusionOk="0">
                  <a:moveTo>
                    <a:pt x="0" y="1"/>
                  </a:moveTo>
                  <a:cubicBezTo>
                    <a:pt x="185" y="263"/>
                    <a:pt x="343" y="553"/>
                    <a:pt x="473" y="868"/>
                  </a:cubicBezTo>
                  <a:cubicBezTo>
                    <a:pt x="840" y="1680"/>
                    <a:pt x="1050" y="2467"/>
                    <a:pt x="1182" y="3201"/>
                  </a:cubicBezTo>
                  <a:lnTo>
                    <a:pt x="1260" y="3516"/>
                  </a:lnTo>
                  <a:lnTo>
                    <a:pt x="3595" y="3516"/>
                  </a:lnTo>
                  <a:lnTo>
                    <a:pt x="3595" y="3124"/>
                  </a:lnTo>
                  <a:lnTo>
                    <a:pt x="1574" y="3124"/>
                  </a:lnTo>
                  <a:cubicBezTo>
                    <a:pt x="1392" y="2232"/>
                    <a:pt x="1102" y="1103"/>
                    <a:pt x="473" y="1"/>
                  </a:cubicBezTo>
                  <a:close/>
                </a:path>
              </a:pathLst>
            </a:custGeom>
            <a:solidFill>
              <a:srgbClr val="90A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309;p33">
              <a:extLst>
                <a:ext uri="{FF2B5EF4-FFF2-40B4-BE49-F238E27FC236}">
                  <a16:creationId xmlns:a16="http://schemas.microsoft.com/office/drawing/2014/main" id="{3C283942-9963-7B4C-6DB3-F893ADD5F5F4}"/>
                </a:ext>
              </a:extLst>
            </p:cNvPr>
            <p:cNvSpPr/>
            <p:nvPr/>
          </p:nvSpPr>
          <p:spPr>
            <a:xfrm>
              <a:off x="3852767" y="2929141"/>
              <a:ext cx="1438322" cy="155082"/>
            </a:xfrm>
            <a:custGeom>
              <a:avLst/>
              <a:gdLst/>
              <a:ahLst/>
              <a:cxnLst/>
              <a:rect l="l" t="t" r="r" b="b"/>
              <a:pathLst>
                <a:path w="9970" h="1075" extrusionOk="0">
                  <a:moveTo>
                    <a:pt x="1" y="0"/>
                  </a:moveTo>
                  <a:cubicBezTo>
                    <a:pt x="316" y="315"/>
                    <a:pt x="605" y="683"/>
                    <a:pt x="840" y="1075"/>
                  </a:cubicBezTo>
                  <a:lnTo>
                    <a:pt x="1313" y="1075"/>
                  </a:lnTo>
                  <a:cubicBezTo>
                    <a:pt x="1078" y="708"/>
                    <a:pt x="840" y="340"/>
                    <a:pt x="526" y="0"/>
                  </a:cubicBezTo>
                  <a:close/>
                  <a:moveTo>
                    <a:pt x="9445" y="0"/>
                  </a:moveTo>
                  <a:cubicBezTo>
                    <a:pt x="9130" y="340"/>
                    <a:pt x="8868" y="708"/>
                    <a:pt x="8658" y="1075"/>
                  </a:cubicBezTo>
                  <a:lnTo>
                    <a:pt x="9105" y="1075"/>
                  </a:lnTo>
                  <a:cubicBezTo>
                    <a:pt x="9367" y="683"/>
                    <a:pt x="9630" y="315"/>
                    <a:pt x="9969" y="0"/>
                  </a:cubicBezTo>
                  <a:close/>
                </a:path>
              </a:pathLst>
            </a:custGeom>
            <a:solidFill>
              <a:srgbClr val="E4E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310;p33">
              <a:extLst>
                <a:ext uri="{FF2B5EF4-FFF2-40B4-BE49-F238E27FC236}">
                  <a16:creationId xmlns:a16="http://schemas.microsoft.com/office/drawing/2014/main" id="{41D49AC8-A335-9E98-64D0-B600E2EED772}"/>
                </a:ext>
              </a:extLst>
            </p:cNvPr>
            <p:cNvSpPr/>
            <p:nvPr/>
          </p:nvSpPr>
          <p:spPr>
            <a:xfrm>
              <a:off x="4492586" y="3534624"/>
              <a:ext cx="155085" cy="56839"/>
            </a:xfrm>
            <a:custGeom>
              <a:avLst/>
              <a:gdLst/>
              <a:ahLst/>
              <a:cxnLst/>
              <a:rect l="l" t="t" r="r" b="b"/>
              <a:pathLst>
                <a:path w="1075" h="394" extrusionOk="0">
                  <a:moveTo>
                    <a:pt x="0" y="1"/>
                  </a:moveTo>
                  <a:lnTo>
                    <a:pt x="0" y="393"/>
                  </a:lnTo>
                  <a:lnTo>
                    <a:pt x="1075" y="393"/>
                  </a:lnTo>
                  <a:lnTo>
                    <a:pt x="1075" y="1"/>
                  </a:lnTo>
                  <a:close/>
                </a:path>
              </a:pathLst>
            </a:custGeom>
            <a:solidFill>
              <a:srgbClr val="E4E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311;p33">
              <a:extLst>
                <a:ext uri="{FF2B5EF4-FFF2-40B4-BE49-F238E27FC236}">
                  <a16:creationId xmlns:a16="http://schemas.microsoft.com/office/drawing/2014/main" id="{CF5A8F08-47C7-70D4-7FA1-E5728C0A79CA}"/>
                </a:ext>
              </a:extLst>
            </p:cNvPr>
            <p:cNvSpPr/>
            <p:nvPr/>
          </p:nvSpPr>
          <p:spPr>
            <a:xfrm>
              <a:off x="3678782" y="1839215"/>
              <a:ext cx="1786433" cy="155082"/>
            </a:xfrm>
            <a:custGeom>
              <a:avLst/>
              <a:gdLst/>
              <a:ahLst/>
              <a:cxnLst/>
              <a:rect l="l" t="t" r="r" b="b"/>
              <a:pathLst>
                <a:path w="12383" h="1075" extrusionOk="0">
                  <a:moveTo>
                    <a:pt x="500" y="0"/>
                  </a:moveTo>
                  <a:cubicBezTo>
                    <a:pt x="290" y="315"/>
                    <a:pt x="132" y="682"/>
                    <a:pt x="0" y="1075"/>
                  </a:cubicBezTo>
                  <a:lnTo>
                    <a:pt x="395" y="1075"/>
                  </a:lnTo>
                  <a:cubicBezTo>
                    <a:pt x="552" y="682"/>
                    <a:pt x="735" y="315"/>
                    <a:pt x="945" y="0"/>
                  </a:cubicBezTo>
                  <a:close/>
                  <a:moveTo>
                    <a:pt x="11413" y="0"/>
                  </a:moveTo>
                  <a:cubicBezTo>
                    <a:pt x="11648" y="315"/>
                    <a:pt x="11832" y="682"/>
                    <a:pt x="11990" y="1075"/>
                  </a:cubicBezTo>
                  <a:lnTo>
                    <a:pt x="12382" y="1075"/>
                  </a:lnTo>
                  <a:cubicBezTo>
                    <a:pt x="12252" y="682"/>
                    <a:pt x="12067" y="315"/>
                    <a:pt x="11885" y="0"/>
                  </a:cubicBezTo>
                  <a:close/>
                </a:path>
              </a:pathLst>
            </a:custGeom>
            <a:solidFill>
              <a:srgbClr val="E4E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312;p33">
              <a:extLst>
                <a:ext uri="{FF2B5EF4-FFF2-40B4-BE49-F238E27FC236}">
                  <a16:creationId xmlns:a16="http://schemas.microsoft.com/office/drawing/2014/main" id="{F70395E3-48EC-D2D9-81AB-2440085840F7}"/>
                </a:ext>
              </a:extLst>
            </p:cNvPr>
            <p:cNvSpPr/>
            <p:nvPr/>
          </p:nvSpPr>
          <p:spPr>
            <a:xfrm>
              <a:off x="3879456" y="3992379"/>
              <a:ext cx="1396485" cy="250007"/>
            </a:xfrm>
            <a:custGeom>
              <a:avLst/>
              <a:gdLst/>
              <a:ahLst/>
              <a:cxnLst/>
              <a:rect l="l" t="t" r="r" b="b"/>
              <a:pathLst>
                <a:path w="9680" h="1733" extrusionOk="0">
                  <a:moveTo>
                    <a:pt x="945" y="1"/>
                  </a:moveTo>
                  <a:cubicBezTo>
                    <a:pt x="420" y="1"/>
                    <a:pt x="1" y="368"/>
                    <a:pt x="1" y="840"/>
                  </a:cubicBezTo>
                  <a:lnTo>
                    <a:pt x="1" y="893"/>
                  </a:lnTo>
                  <a:cubicBezTo>
                    <a:pt x="1" y="1365"/>
                    <a:pt x="420" y="1732"/>
                    <a:pt x="945" y="1732"/>
                  </a:cubicBezTo>
                  <a:lnTo>
                    <a:pt x="8735" y="1732"/>
                  </a:lnTo>
                  <a:cubicBezTo>
                    <a:pt x="9260" y="1732"/>
                    <a:pt x="9680" y="1365"/>
                    <a:pt x="9680" y="893"/>
                  </a:cubicBezTo>
                  <a:lnTo>
                    <a:pt x="9680" y="840"/>
                  </a:lnTo>
                  <a:cubicBezTo>
                    <a:pt x="9680" y="368"/>
                    <a:pt x="9260" y="1"/>
                    <a:pt x="8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313;p33">
              <a:extLst>
                <a:ext uri="{FF2B5EF4-FFF2-40B4-BE49-F238E27FC236}">
                  <a16:creationId xmlns:a16="http://schemas.microsoft.com/office/drawing/2014/main" id="{094E1CB9-DF8E-D75C-8941-CFA0EF7ED3AB}"/>
                </a:ext>
              </a:extLst>
            </p:cNvPr>
            <p:cNvSpPr/>
            <p:nvPr/>
          </p:nvSpPr>
          <p:spPr>
            <a:xfrm>
              <a:off x="3879456" y="4230994"/>
              <a:ext cx="1396485" cy="253613"/>
            </a:xfrm>
            <a:custGeom>
              <a:avLst/>
              <a:gdLst/>
              <a:ahLst/>
              <a:cxnLst/>
              <a:rect l="l" t="t" r="r" b="b"/>
              <a:pathLst>
                <a:path w="9680" h="1758" extrusionOk="0">
                  <a:moveTo>
                    <a:pt x="945" y="1"/>
                  </a:moveTo>
                  <a:cubicBezTo>
                    <a:pt x="420" y="1"/>
                    <a:pt x="1" y="393"/>
                    <a:pt x="1" y="865"/>
                  </a:cubicBezTo>
                  <a:lnTo>
                    <a:pt x="1" y="892"/>
                  </a:lnTo>
                  <a:cubicBezTo>
                    <a:pt x="1" y="1365"/>
                    <a:pt x="420" y="1757"/>
                    <a:pt x="945" y="1757"/>
                  </a:cubicBezTo>
                  <a:lnTo>
                    <a:pt x="8735" y="1757"/>
                  </a:lnTo>
                  <a:cubicBezTo>
                    <a:pt x="9260" y="1757"/>
                    <a:pt x="9680" y="1365"/>
                    <a:pt x="9680" y="892"/>
                  </a:cubicBezTo>
                  <a:lnTo>
                    <a:pt x="9680" y="865"/>
                  </a:lnTo>
                  <a:cubicBezTo>
                    <a:pt x="9680" y="393"/>
                    <a:pt x="9260" y="1"/>
                    <a:pt x="8735" y="1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314;p33">
              <a:extLst>
                <a:ext uri="{FF2B5EF4-FFF2-40B4-BE49-F238E27FC236}">
                  <a16:creationId xmlns:a16="http://schemas.microsoft.com/office/drawing/2014/main" id="{C0589061-ED06-CB86-3B67-E6D1784F0E9E}"/>
                </a:ext>
              </a:extLst>
            </p:cNvPr>
            <p:cNvSpPr/>
            <p:nvPr/>
          </p:nvSpPr>
          <p:spPr>
            <a:xfrm>
              <a:off x="4049690" y="4476823"/>
              <a:ext cx="1052125" cy="253902"/>
            </a:xfrm>
            <a:custGeom>
              <a:avLst/>
              <a:gdLst/>
              <a:ahLst/>
              <a:cxnLst/>
              <a:rect l="l" t="t" r="r" b="b"/>
              <a:pathLst>
                <a:path w="7293" h="1760" extrusionOk="0">
                  <a:moveTo>
                    <a:pt x="944" y="1"/>
                  </a:moveTo>
                  <a:cubicBezTo>
                    <a:pt x="420" y="1"/>
                    <a:pt x="0" y="395"/>
                    <a:pt x="0" y="867"/>
                  </a:cubicBezTo>
                  <a:lnTo>
                    <a:pt x="0" y="893"/>
                  </a:lnTo>
                  <a:cubicBezTo>
                    <a:pt x="0" y="1365"/>
                    <a:pt x="420" y="1759"/>
                    <a:pt x="944" y="1759"/>
                  </a:cubicBezTo>
                  <a:lnTo>
                    <a:pt x="6376" y="1759"/>
                  </a:lnTo>
                  <a:cubicBezTo>
                    <a:pt x="6873" y="1759"/>
                    <a:pt x="7293" y="1365"/>
                    <a:pt x="7293" y="893"/>
                  </a:cubicBezTo>
                  <a:lnTo>
                    <a:pt x="7293" y="867"/>
                  </a:lnTo>
                  <a:cubicBezTo>
                    <a:pt x="7293" y="395"/>
                    <a:pt x="6873" y="1"/>
                    <a:pt x="6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" name="Google Shape;1315;p33">
              <a:extLst>
                <a:ext uri="{FF2B5EF4-FFF2-40B4-BE49-F238E27FC236}">
                  <a16:creationId xmlns:a16="http://schemas.microsoft.com/office/drawing/2014/main" id="{9290DF21-B1C3-338C-6E74-98F93DE1C9FF}"/>
                </a:ext>
              </a:extLst>
            </p:cNvPr>
            <p:cNvCxnSpPr>
              <a:stCxn id="42" idx="3"/>
            </p:cNvCxnSpPr>
            <p:nvPr/>
          </p:nvCxnSpPr>
          <p:spPr>
            <a:xfrm>
              <a:off x="2436495" y="1313050"/>
              <a:ext cx="1674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84" name="Google Shape;1316;p33">
              <a:extLst>
                <a:ext uri="{FF2B5EF4-FFF2-40B4-BE49-F238E27FC236}">
                  <a16:creationId xmlns:a16="http://schemas.microsoft.com/office/drawing/2014/main" id="{E185D602-C84A-700C-2229-89D14008F9DA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>
              <a:off x="2436495" y="2526250"/>
              <a:ext cx="1168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85" name="Google Shape;1317;p33">
              <a:extLst>
                <a:ext uri="{FF2B5EF4-FFF2-40B4-BE49-F238E27FC236}">
                  <a16:creationId xmlns:a16="http://schemas.microsoft.com/office/drawing/2014/main" id="{29C38EEB-2CF8-EEE6-B7AB-A768EFAA3DEB}"/>
                </a:ext>
              </a:extLst>
            </p:cNvPr>
            <p:cNvCxnSpPr>
              <a:stCxn id="48" idx="3"/>
            </p:cNvCxnSpPr>
            <p:nvPr/>
          </p:nvCxnSpPr>
          <p:spPr>
            <a:xfrm>
              <a:off x="2436495" y="3734765"/>
              <a:ext cx="18003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86" name="Google Shape;1318;p33">
              <a:extLst>
                <a:ext uri="{FF2B5EF4-FFF2-40B4-BE49-F238E27FC236}">
                  <a16:creationId xmlns:a16="http://schemas.microsoft.com/office/drawing/2014/main" id="{70BD9443-E58A-3C70-B726-C201DC391260}"/>
                </a:ext>
              </a:extLst>
            </p:cNvPr>
            <p:cNvCxnSpPr>
              <a:stCxn id="51" idx="1"/>
            </p:cNvCxnSpPr>
            <p:nvPr/>
          </p:nvCxnSpPr>
          <p:spPr>
            <a:xfrm rot="10800000">
              <a:off x="4957650" y="1313050"/>
              <a:ext cx="1745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87" name="Google Shape;1319;p33">
              <a:extLst>
                <a:ext uri="{FF2B5EF4-FFF2-40B4-BE49-F238E27FC236}">
                  <a16:creationId xmlns:a16="http://schemas.microsoft.com/office/drawing/2014/main" id="{12FFB62A-86F3-538C-9075-FF4CABFC112E}"/>
                </a:ext>
              </a:extLst>
            </p:cNvPr>
            <p:cNvCxnSpPr>
              <a:stCxn id="54" idx="1"/>
            </p:cNvCxnSpPr>
            <p:nvPr/>
          </p:nvCxnSpPr>
          <p:spPr>
            <a:xfrm rot="10800000">
              <a:off x="5648850" y="2526250"/>
              <a:ext cx="1054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88" name="Google Shape;1320;p33">
              <a:extLst>
                <a:ext uri="{FF2B5EF4-FFF2-40B4-BE49-F238E27FC236}">
                  <a16:creationId xmlns:a16="http://schemas.microsoft.com/office/drawing/2014/main" id="{08D392F3-E18A-AA69-FCFA-6D8196063642}"/>
                </a:ext>
              </a:extLst>
            </p:cNvPr>
            <p:cNvCxnSpPr>
              <a:stCxn id="57" idx="1"/>
            </p:cNvCxnSpPr>
            <p:nvPr/>
          </p:nvCxnSpPr>
          <p:spPr>
            <a:xfrm rot="10800000">
              <a:off x="5032050" y="3734765"/>
              <a:ext cx="16713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89" name="Google Shape;1321;p33">
              <a:extLst>
                <a:ext uri="{FF2B5EF4-FFF2-40B4-BE49-F238E27FC236}">
                  <a16:creationId xmlns:a16="http://schemas.microsoft.com/office/drawing/2014/main" id="{DCD42D0B-57CC-73A8-F80E-5FDE6231CEFA}"/>
                </a:ext>
              </a:extLst>
            </p:cNvPr>
            <p:cNvSpPr txBox="1"/>
            <p:nvPr/>
          </p:nvSpPr>
          <p:spPr>
            <a:xfrm>
              <a:off x="3900163" y="2077950"/>
              <a:ext cx="1341004" cy="49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i="1" dirty="0">
                  <a:solidFill>
                    <a:schemeClr val="dk1"/>
                  </a:solidFill>
                  <a:latin typeface="Instrument Serif" pitchFamily="2" charset="0"/>
                  <a:ea typeface="Roboto"/>
                  <a:cs typeface="Roboto"/>
                  <a:sym typeface="Roboto"/>
                </a:rPr>
                <a:t>Por Que o Formato de Comunicação Importa?</a:t>
              </a:r>
              <a:endParaRPr sz="1800" i="1" dirty="0">
                <a:solidFill>
                  <a:schemeClr val="dk1"/>
                </a:solidFill>
                <a:latin typeface="Instrument Serif" pitchFamily="2" charset="0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2494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>
          <a:extLst>
            <a:ext uri="{FF2B5EF4-FFF2-40B4-BE49-F238E27FC236}">
              <a16:creationId xmlns:a16="http://schemas.microsoft.com/office/drawing/2014/main" id="{7824F5F1-99D3-8895-42D7-35E98B4EC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C46CF04-14D1-4705-B72C-689E8C5A2741}"/>
              </a:ext>
            </a:extLst>
          </p:cNvPr>
          <p:cNvSpPr/>
          <p:nvPr/>
        </p:nvSpPr>
        <p:spPr>
          <a:xfrm>
            <a:off x="52057" y="54321"/>
            <a:ext cx="9044412" cy="5034858"/>
          </a:xfrm>
          <a:prstGeom prst="rect">
            <a:avLst/>
          </a:prstGeom>
          <a:solidFill>
            <a:srgbClr val="FBF8F3"/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5" name="Google Shape;1794;p40">
            <a:extLst>
              <a:ext uri="{FF2B5EF4-FFF2-40B4-BE49-F238E27FC236}">
                <a16:creationId xmlns:a16="http://schemas.microsoft.com/office/drawing/2014/main" id="{53EF2FA5-8A63-1D31-ECB4-1E3274666A39}"/>
              </a:ext>
            </a:extLst>
          </p:cNvPr>
          <p:cNvSpPr txBox="1">
            <a:spLocks/>
          </p:cNvSpPr>
          <p:nvPr/>
        </p:nvSpPr>
        <p:spPr>
          <a:xfrm>
            <a:off x="196288" y="349859"/>
            <a:ext cx="8895655" cy="48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strument Serif" pitchFamily="2" charset="0"/>
                <a:cs typeface="Calibri" panose="020F0502020204030204" pitchFamily="34" charset="0"/>
              </a:rPr>
              <a:t>IA na Prática...</a:t>
            </a:r>
          </a:p>
        </p:txBody>
      </p:sp>
      <p:grpSp>
        <p:nvGrpSpPr>
          <p:cNvPr id="2" name="Google Shape;1853;p41">
            <a:extLst>
              <a:ext uri="{FF2B5EF4-FFF2-40B4-BE49-F238E27FC236}">
                <a16:creationId xmlns:a16="http://schemas.microsoft.com/office/drawing/2014/main" id="{58872B89-8E31-6CC2-78B6-9294EAA9FBA9}"/>
              </a:ext>
            </a:extLst>
          </p:cNvPr>
          <p:cNvGrpSpPr/>
          <p:nvPr/>
        </p:nvGrpSpPr>
        <p:grpSpPr>
          <a:xfrm>
            <a:off x="460475" y="1405363"/>
            <a:ext cx="1216200" cy="3443016"/>
            <a:chOff x="460475" y="1287600"/>
            <a:chExt cx="1216200" cy="3443016"/>
          </a:xfrm>
        </p:grpSpPr>
        <p:cxnSp>
          <p:nvCxnSpPr>
            <p:cNvPr id="3" name="Google Shape;1854;p41">
              <a:extLst>
                <a:ext uri="{FF2B5EF4-FFF2-40B4-BE49-F238E27FC236}">
                  <a16:creationId xmlns:a16="http://schemas.microsoft.com/office/drawing/2014/main" id="{D506DA44-19B4-7A65-1B18-A6015612DEA6}"/>
                </a:ext>
              </a:extLst>
            </p:cNvPr>
            <p:cNvCxnSpPr>
              <a:stCxn id="7" idx="2"/>
              <a:endCxn id="16" idx="0"/>
            </p:cNvCxnSpPr>
            <p:nvPr/>
          </p:nvCxnSpPr>
          <p:spPr>
            <a:xfrm>
              <a:off x="1068575" y="3820500"/>
              <a:ext cx="0" cy="64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" name="Google Shape;1857;p41">
              <a:extLst>
                <a:ext uri="{FF2B5EF4-FFF2-40B4-BE49-F238E27FC236}">
                  <a16:creationId xmlns:a16="http://schemas.microsoft.com/office/drawing/2014/main" id="{6BA8DF53-1A86-DA62-B7E7-0BE54B6969FC}"/>
                </a:ext>
              </a:extLst>
            </p:cNvPr>
            <p:cNvSpPr/>
            <p:nvPr/>
          </p:nvSpPr>
          <p:spPr>
            <a:xfrm>
              <a:off x="651725" y="4427316"/>
              <a:ext cx="833700" cy="3033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55;p41">
              <a:extLst>
                <a:ext uri="{FF2B5EF4-FFF2-40B4-BE49-F238E27FC236}">
                  <a16:creationId xmlns:a16="http://schemas.microsoft.com/office/drawing/2014/main" id="{62F4AF6F-D67A-F354-D9A4-C6D5EE2E4AF0}"/>
                </a:ext>
              </a:extLst>
            </p:cNvPr>
            <p:cNvSpPr/>
            <p:nvPr/>
          </p:nvSpPr>
          <p:spPr>
            <a:xfrm>
              <a:off x="460475" y="1287600"/>
              <a:ext cx="1216200" cy="2532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58;p41">
              <a:extLst>
                <a:ext uri="{FF2B5EF4-FFF2-40B4-BE49-F238E27FC236}">
                  <a16:creationId xmlns:a16="http://schemas.microsoft.com/office/drawing/2014/main" id="{EF615C06-3F9C-37C9-AE9E-5D2478B75413}"/>
                </a:ext>
              </a:extLst>
            </p:cNvPr>
            <p:cNvSpPr/>
            <p:nvPr/>
          </p:nvSpPr>
          <p:spPr>
            <a:xfrm>
              <a:off x="1063203" y="4570246"/>
              <a:ext cx="10743" cy="14007"/>
            </a:xfrm>
            <a:custGeom>
              <a:avLst/>
              <a:gdLst/>
              <a:ahLst/>
              <a:cxnLst/>
              <a:rect l="l" t="t" r="r" b="b"/>
              <a:pathLst>
                <a:path w="79" h="103" extrusionOk="0">
                  <a:moveTo>
                    <a:pt x="52" y="0"/>
                  </a:moveTo>
                  <a:cubicBezTo>
                    <a:pt x="27" y="0"/>
                    <a:pt x="1" y="27"/>
                    <a:pt x="1" y="51"/>
                  </a:cubicBezTo>
                  <a:cubicBezTo>
                    <a:pt x="1" y="78"/>
                    <a:pt x="27" y="103"/>
                    <a:pt x="52" y="103"/>
                  </a:cubicBezTo>
                  <a:cubicBezTo>
                    <a:pt x="79" y="103"/>
                    <a:pt x="79" y="78"/>
                    <a:pt x="79" y="51"/>
                  </a:cubicBezTo>
                  <a:cubicBezTo>
                    <a:pt x="79" y="27"/>
                    <a:pt x="79" y="0"/>
                    <a:pt x="52" y="0"/>
                  </a:cubicBezTo>
                  <a:close/>
                </a:path>
              </a:pathLst>
            </a:custGeom>
            <a:solidFill>
              <a:srgbClr val="AF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59;p41">
              <a:extLst>
                <a:ext uri="{FF2B5EF4-FFF2-40B4-BE49-F238E27FC236}">
                  <a16:creationId xmlns:a16="http://schemas.microsoft.com/office/drawing/2014/main" id="{9069393A-7F9C-B927-2D8A-CC08C86D2FF5}"/>
                </a:ext>
              </a:extLst>
            </p:cNvPr>
            <p:cNvSpPr/>
            <p:nvPr/>
          </p:nvSpPr>
          <p:spPr>
            <a:xfrm>
              <a:off x="906472" y="1288775"/>
              <a:ext cx="324206" cy="160471"/>
            </a:xfrm>
            <a:custGeom>
              <a:avLst/>
              <a:gdLst/>
              <a:ahLst/>
              <a:cxnLst/>
              <a:rect l="l" t="t" r="r" b="b"/>
              <a:pathLst>
                <a:path w="2384" h="1180" extrusionOk="0">
                  <a:moveTo>
                    <a:pt x="0" y="0"/>
                  </a:moveTo>
                  <a:cubicBezTo>
                    <a:pt x="0" y="667"/>
                    <a:pt x="538" y="1180"/>
                    <a:pt x="1204" y="1180"/>
                  </a:cubicBezTo>
                  <a:cubicBezTo>
                    <a:pt x="1846" y="1180"/>
                    <a:pt x="2383" y="667"/>
                    <a:pt x="23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60;p41">
              <a:extLst>
                <a:ext uri="{FF2B5EF4-FFF2-40B4-BE49-F238E27FC236}">
                  <a16:creationId xmlns:a16="http://schemas.microsoft.com/office/drawing/2014/main" id="{C8119649-BF32-63CE-A2AF-1BEB64BFFE62}"/>
                </a:ext>
              </a:extLst>
            </p:cNvPr>
            <p:cNvSpPr/>
            <p:nvPr/>
          </p:nvSpPr>
          <p:spPr>
            <a:xfrm>
              <a:off x="1063203" y="2921184"/>
              <a:ext cx="10743" cy="14143"/>
            </a:xfrm>
            <a:custGeom>
              <a:avLst/>
              <a:gdLst/>
              <a:ahLst/>
              <a:cxnLst/>
              <a:rect l="l" t="t" r="r" b="b"/>
              <a:pathLst>
                <a:path w="79" h="104" extrusionOk="0">
                  <a:moveTo>
                    <a:pt x="52" y="1"/>
                  </a:moveTo>
                  <a:cubicBezTo>
                    <a:pt x="27" y="1"/>
                    <a:pt x="1" y="26"/>
                    <a:pt x="1" y="26"/>
                  </a:cubicBezTo>
                  <a:lnTo>
                    <a:pt x="1" y="52"/>
                  </a:lnTo>
                  <a:cubicBezTo>
                    <a:pt x="1" y="77"/>
                    <a:pt x="27" y="104"/>
                    <a:pt x="52" y="104"/>
                  </a:cubicBezTo>
                  <a:cubicBezTo>
                    <a:pt x="79" y="104"/>
                    <a:pt x="79" y="77"/>
                    <a:pt x="79" y="52"/>
                  </a:cubicBezTo>
                  <a:lnTo>
                    <a:pt x="79" y="26"/>
                  </a:lnTo>
                  <a:cubicBezTo>
                    <a:pt x="79" y="26"/>
                    <a:pt x="79" y="1"/>
                    <a:pt x="52" y="1"/>
                  </a:cubicBezTo>
                  <a:close/>
                </a:path>
              </a:pathLst>
            </a:custGeom>
            <a:solidFill>
              <a:srgbClr val="AF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61;p41">
              <a:extLst>
                <a:ext uri="{FF2B5EF4-FFF2-40B4-BE49-F238E27FC236}">
                  <a16:creationId xmlns:a16="http://schemas.microsoft.com/office/drawing/2014/main" id="{1EC3A3D9-E0B6-97E9-B02F-BF125F9BACC3}"/>
                </a:ext>
              </a:extLst>
            </p:cNvPr>
            <p:cNvSpPr txBox="1"/>
            <p:nvPr/>
          </p:nvSpPr>
          <p:spPr>
            <a:xfrm>
              <a:off x="470675" y="2130457"/>
              <a:ext cx="1195800" cy="62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Configurando o system prompt do ChatGPT para estar adaptado a sua persona. </a:t>
              </a:r>
              <a:endParaRPr sz="1000" dirty="0"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  <p:sp>
          <p:nvSpPr>
            <p:cNvPr id="15" name="Google Shape;1862;p41">
              <a:extLst>
                <a:ext uri="{FF2B5EF4-FFF2-40B4-BE49-F238E27FC236}">
                  <a16:creationId xmlns:a16="http://schemas.microsoft.com/office/drawing/2014/main" id="{E90E7958-64F8-D234-63C7-BA97C4845A48}"/>
                </a:ext>
              </a:extLst>
            </p:cNvPr>
            <p:cNvSpPr txBox="1"/>
            <p:nvPr/>
          </p:nvSpPr>
          <p:spPr>
            <a:xfrm>
              <a:off x="469175" y="1784950"/>
              <a:ext cx="1198800" cy="2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Instrument Serif" pitchFamily="2" charset="0"/>
                  <a:ea typeface="Fira Sans Extra Condensed"/>
                  <a:cs typeface="Fira Sans Extra Condensed"/>
                  <a:sym typeface="Fira Sans Extra Condensed"/>
                </a:rPr>
                <a:t>IA personalizada</a:t>
              </a:r>
              <a:endParaRPr b="1" dirty="0">
                <a:latin typeface="Instrument Serif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" name="Google Shape;1856;p41">
              <a:extLst>
                <a:ext uri="{FF2B5EF4-FFF2-40B4-BE49-F238E27FC236}">
                  <a16:creationId xmlns:a16="http://schemas.microsoft.com/office/drawing/2014/main" id="{20F9ED7F-D5E4-2216-0920-D5A2A76D57FE}"/>
                </a:ext>
              </a:extLst>
            </p:cNvPr>
            <p:cNvSpPr txBox="1"/>
            <p:nvPr/>
          </p:nvSpPr>
          <p:spPr>
            <a:xfrm>
              <a:off x="469175" y="4468962"/>
              <a:ext cx="1198800" cy="2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" name="Google Shape;1863;p41">
            <a:extLst>
              <a:ext uri="{FF2B5EF4-FFF2-40B4-BE49-F238E27FC236}">
                <a16:creationId xmlns:a16="http://schemas.microsoft.com/office/drawing/2014/main" id="{79EABC7A-8C48-05D3-2921-A1E4C3E14F93}"/>
              </a:ext>
            </a:extLst>
          </p:cNvPr>
          <p:cNvGrpSpPr/>
          <p:nvPr/>
        </p:nvGrpSpPr>
        <p:grpSpPr>
          <a:xfrm>
            <a:off x="1851935" y="1405363"/>
            <a:ext cx="1226820" cy="3443016"/>
            <a:chOff x="1851935" y="1287600"/>
            <a:chExt cx="1226820" cy="3443016"/>
          </a:xfrm>
        </p:grpSpPr>
        <p:cxnSp>
          <p:nvCxnSpPr>
            <p:cNvPr id="18" name="Google Shape;1864;p41">
              <a:extLst>
                <a:ext uri="{FF2B5EF4-FFF2-40B4-BE49-F238E27FC236}">
                  <a16:creationId xmlns:a16="http://schemas.microsoft.com/office/drawing/2014/main" id="{71F1F102-DDC9-C416-D2F2-F48CEAC5FF8C}"/>
                </a:ext>
              </a:extLst>
            </p:cNvPr>
            <p:cNvCxnSpPr>
              <a:stCxn id="20" idx="2"/>
              <a:endCxn id="26" idx="0"/>
            </p:cNvCxnSpPr>
            <p:nvPr/>
          </p:nvCxnSpPr>
          <p:spPr>
            <a:xfrm>
              <a:off x="2470655" y="3820500"/>
              <a:ext cx="0" cy="64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9" name="Google Shape;1867;p41">
              <a:extLst>
                <a:ext uri="{FF2B5EF4-FFF2-40B4-BE49-F238E27FC236}">
                  <a16:creationId xmlns:a16="http://schemas.microsoft.com/office/drawing/2014/main" id="{32D92FA9-3312-00FC-6EDF-0B8992B85C6A}"/>
                </a:ext>
              </a:extLst>
            </p:cNvPr>
            <p:cNvSpPr/>
            <p:nvPr/>
          </p:nvSpPr>
          <p:spPr>
            <a:xfrm>
              <a:off x="2053805" y="4427316"/>
              <a:ext cx="833700" cy="303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65;p41">
              <a:extLst>
                <a:ext uri="{FF2B5EF4-FFF2-40B4-BE49-F238E27FC236}">
                  <a16:creationId xmlns:a16="http://schemas.microsoft.com/office/drawing/2014/main" id="{2F44FFFE-B3F5-7227-4CC3-68995E9C9D15}"/>
                </a:ext>
              </a:extLst>
            </p:cNvPr>
            <p:cNvSpPr/>
            <p:nvPr/>
          </p:nvSpPr>
          <p:spPr>
            <a:xfrm>
              <a:off x="1862555" y="1287600"/>
              <a:ext cx="1216200" cy="2532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68;p41">
              <a:extLst>
                <a:ext uri="{FF2B5EF4-FFF2-40B4-BE49-F238E27FC236}">
                  <a16:creationId xmlns:a16="http://schemas.microsoft.com/office/drawing/2014/main" id="{9EE664D8-B609-18C9-8C82-ECDF43DC4954}"/>
                </a:ext>
              </a:extLst>
            </p:cNvPr>
            <p:cNvSpPr/>
            <p:nvPr/>
          </p:nvSpPr>
          <p:spPr>
            <a:xfrm>
              <a:off x="2465419" y="4570246"/>
              <a:ext cx="10471" cy="14007"/>
            </a:xfrm>
            <a:custGeom>
              <a:avLst/>
              <a:gdLst/>
              <a:ahLst/>
              <a:cxnLst/>
              <a:rect l="l" t="t" r="r" b="b"/>
              <a:pathLst>
                <a:path w="77" h="103" extrusionOk="0">
                  <a:moveTo>
                    <a:pt x="25" y="0"/>
                  </a:moveTo>
                  <a:cubicBezTo>
                    <a:pt x="0" y="0"/>
                    <a:pt x="0" y="27"/>
                    <a:pt x="0" y="51"/>
                  </a:cubicBezTo>
                  <a:cubicBezTo>
                    <a:pt x="0" y="78"/>
                    <a:pt x="0" y="103"/>
                    <a:pt x="25" y="103"/>
                  </a:cubicBezTo>
                  <a:cubicBezTo>
                    <a:pt x="51" y="103"/>
                    <a:pt x="76" y="78"/>
                    <a:pt x="76" y="51"/>
                  </a:cubicBezTo>
                  <a:cubicBezTo>
                    <a:pt x="76" y="27"/>
                    <a:pt x="51" y="0"/>
                    <a:pt x="25" y="0"/>
                  </a:cubicBezTo>
                  <a:close/>
                </a:path>
              </a:pathLst>
            </a:custGeom>
            <a:solidFill>
              <a:srgbClr val="AF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69;p41">
              <a:extLst>
                <a:ext uri="{FF2B5EF4-FFF2-40B4-BE49-F238E27FC236}">
                  <a16:creationId xmlns:a16="http://schemas.microsoft.com/office/drawing/2014/main" id="{F7BA9EA8-389A-9285-B257-21BA93A724FF}"/>
                </a:ext>
              </a:extLst>
            </p:cNvPr>
            <p:cNvSpPr/>
            <p:nvPr/>
          </p:nvSpPr>
          <p:spPr>
            <a:xfrm>
              <a:off x="2310184" y="1288775"/>
              <a:ext cx="320942" cy="160471"/>
            </a:xfrm>
            <a:custGeom>
              <a:avLst/>
              <a:gdLst/>
              <a:ahLst/>
              <a:cxnLst/>
              <a:rect l="l" t="t" r="r" b="b"/>
              <a:pathLst>
                <a:path w="2360" h="1180" extrusionOk="0">
                  <a:moveTo>
                    <a:pt x="0" y="0"/>
                  </a:moveTo>
                  <a:cubicBezTo>
                    <a:pt x="0" y="667"/>
                    <a:pt x="540" y="1180"/>
                    <a:pt x="1180" y="1180"/>
                  </a:cubicBezTo>
                  <a:cubicBezTo>
                    <a:pt x="1846" y="1180"/>
                    <a:pt x="2359" y="667"/>
                    <a:pt x="2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70;p41">
              <a:extLst>
                <a:ext uri="{FF2B5EF4-FFF2-40B4-BE49-F238E27FC236}">
                  <a16:creationId xmlns:a16="http://schemas.microsoft.com/office/drawing/2014/main" id="{B6E57750-E660-AFAF-CB95-B31F55434905}"/>
                </a:ext>
              </a:extLst>
            </p:cNvPr>
            <p:cNvSpPr/>
            <p:nvPr/>
          </p:nvSpPr>
          <p:spPr>
            <a:xfrm>
              <a:off x="2465419" y="2921184"/>
              <a:ext cx="10471" cy="14143"/>
            </a:xfrm>
            <a:custGeom>
              <a:avLst/>
              <a:gdLst/>
              <a:ahLst/>
              <a:cxnLst/>
              <a:rect l="l" t="t" r="r" b="b"/>
              <a:pathLst>
                <a:path w="77" h="104" extrusionOk="0">
                  <a:moveTo>
                    <a:pt x="25" y="1"/>
                  </a:moveTo>
                  <a:cubicBezTo>
                    <a:pt x="0" y="1"/>
                    <a:pt x="0" y="26"/>
                    <a:pt x="0" y="26"/>
                  </a:cubicBezTo>
                  <a:lnTo>
                    <a:pt x="0" y="52"/>
                  </a:lnTo>
                  <a:cubicBezTo>
                    <a:pt x="0" y="77"/>
                    <a:pt x="0" y="104"/>
                    <a:pt x="25" y="104"/>
                  </a:cubicBezTo>
                  <a:cubicBezTo>
                    <a:pt x="51" y="104"/>
                    <a:pt x="76" y="77"/>
                    <a:pt x="76" y="52"/>
                  </a:cubicBezTo>
                  <a:lnTo>
                    <a:pt x="76" y="26"/>
                  </a:lnTo>
                  <a:cubicBezTo>
                    <a:pt x="76" y="26"/>
                    <a:pt x="51" y="1"/>
                    <a:pt x="25" y="1"/>
                  </a:cubicBezTo>
                  <a:close/>
                </a:path>
              </a:pathLst>
            </a:custGeom>
            <a:solidFill>
              <a:srgbClr val="AF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71;p41">
              <a:extLst>
                <a:ext uri="{FF2B5EF4-FFF2-40B4-BE49-F238E27FC236}">
                  <a16:creationId xmlns:a16="http://schemas.microsoft.com/office/drawing/2014/main" id="{E09A97D8-77C1-9F97-B047-9DAD3819D158}"/>
                </a:ext>
              </a:extLst>
            </p:cNvPr>
            <p:cNvSpPr txBox="1"/>
            <p:nvPr/>
          </p:nvSpPr>
          <p:spPr>
            <a:xfrm>
              <a:off x="1851935" y="2149154"/>
              <a:ext cx="1195800" cy="62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Prototipar o primeiro chatbot de IA generativa</a:t>
              </a:r>
              <a:endParaRPr sz="1000" dirty="0"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  <p:sp>
          <p:nvSpPr>
            <p:cNvPr id="25" name="Google Shape;1872;p41">
              <a:extLst>
                <a:ext uri="{FF2B5EF4-FFF2-40B4-BE49-F238E27FC236}">
                  <a16:creationId xmlns:a16="http://schemas.microsoft.com/office/drawing/2014/main" id="{90B7B959-92E2-C97A-CE8E-8DD2AA4A53D8}"/>
                </a:ext>
              </a:extLst>
            </p:cNvPr>
            <p:cNvSpPr txBox="1"/>
            <p:nvPr/>
          </p:nvSpPr>
          <p:spPr>
            <a:xfrm>
              <a:off x="1871255" y="1778021"/>
              <a:ext cx="1198800" cy="2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Instrument Serif" pitchFamily="2" charset="0"/>
                  <a:ea typeface="Fira Sans Extra Condensed"/>
                  <a:cs typeface="Fira Sans Extra Condensed"/>
                  <a:sym typeface="Fira Sans Extra Condensed"/>
                </a:rPr>
                <a:t>Nivel ‘Faixa branca’</a:t>
              </a:r>
              <a:endParaRPr b="1" dirty="0">
                <a:latin typeface="Instrument Serif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" name="Google Shape;1866;p41">
              <a:extLst>
                <a:ext uri="{FF2B5EF4-FFF2-40B4-BE49-F238E27FC236}">
                  <a16:creationId xmlns:a16="http://schemas.microsoft.com/office/drawing/2014/main" id="{1187D9F8-03A3-D9B4-5573-E7701D53BA1C}"/>
                </a:ext>
              </a:extLst>
            </p:cNvPr>
            <p:cNvSpPr txBox="1"/>
            <p:nvPr/>
          </p:nvSpPr>
          <p:spPr>
            <a:xfrm>
              <a:off x="1871255" y="4468962"/>
              <a:ext cx="1198800" cy="2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" name="Google Shape;1873;p41">
            <a:extLst>
              <a:ext uri="{FF2B5EF4-FFF2-40B4-BE49-F238E27FC236}">
                <a16:creationId xmlns:a16="http://schemas.microsoft.com/office/drawing/2014/main" id="{97BC5BCC-45D6-B15F-BFE2-8E66783740A6}"/>
              </a:ext>
            </a:extLst>
          </p:cNvPr>
          <p:cNvGrpSpPr/>
          <p:nvPr/>
        </p:nvGrpSpPr>
        <p:grpSpPr>
          <a:xfrm>
            <a:off x="3264635" y="1405363"/>
            <a:ext cx="1216200" cy="3443066"/>
            <a:chOff x="3264635" y="1287600"/>
            <a:chExt cx="1216200" cy="3443066"/>
          </a:xfrm>
        </p:grpSpPr>
        <p:cxnSp>
          <p:nvCxnSpPr>
            <p:cNvPr id="28" name="Google Shape;1874;p41">
              <a:extLst>
                <a:ext uri="{FF2B5EF4-FFF2-40B4-BE49-F238E27FC236}">
                  <a16:creationId xmlns:a16="http://schemas.microsoft.com/office/drawing/2014/main" id="{98058563-23A9-0414-6681-E90B5DD28C48}"/>
                </a:ext>
              </a:extLst>
            </p:cNvPr>
            <p:cNvCxnSpPr>
              <a:stCxn id="30" idx="2"/>
              <a:endCxn id="36" idx="0"/>
            </p:cNvCxnSpPr>
            <p:nvPr/>
          </p:nvCxnSpPr>
          <p:spPr>
            <a:xfrm>
              <a:off x="3872735" y="3820500"/>
              <a:ext cx="0" cy="64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29" name="Google Shape;1877;p41">
              <a:extLst>
                <a:ext uri="{FF2B5EF4-FFF2-40B4-BE49-F238E27FC236}">
                  <a16:creationId xmlns:a16="http://schemas.microsoft.com/office/drawing/2014/main" id="{3F32FC84-BBB2-259A-CFB1-C8B6125A87EC}"/>
                </a:ext>
              </a:extLst>
            </p:cNvPr>
            <p:cNvSpPr/>
            <p:nvPr/>
          </p:nvSpPr>
          <p:spPr>
            <a:xfrm>
              <a:off x="3455885" y="4427366"/>
              <a:ext cx="833700" cy="3033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75;p41">
              <a:extLst>
                <a:ext uri="{FF2B5EF4-FFF2-40B4-BE49-F238E27FC236}">
                  <a16:creationId xmlns:a16="http://schemas.microsoft.com/office/drawing/2014/main" id="{05B76EDC-0841-5FD5-A586-FC46F3BCF93F}"/>
                </a:ext>
              </a:extLst>
            </p:cNvPr>
            <p:cNvSpPr/>
            <p:nvPr/>
          </p:nvSpPr>
          <p:spPr>
            <a:xfrm>
              <a:off x="3264635" y="1287600"/>
              <a:ext cx="1216200" cy="2532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78;p41">
              <a:extLst>
                <a:ext uri="{FF2B5EF4-FFF2-40B4-BE49-F238E27FC236}">
                  <a16:creationId xmlns:a16="http://schemas.microsoft.com/office/drawing/2014/main" id="{EC4383A6-449A-0592-AD9F-DE540ED9E3DB}"/>
                </a:ext>
              </a:extLst>
            </p:cNvPr>
            <p:cNvSpPr/>
            <p:nvPr/>
          </p:nvSpPr>
          <p:spPr>
            <a:xfrm>
              <a:off x="3865663" y="4570246"/>
              <a:ext cx="14143" cy="14007"/>
            </a:xfrm>
            <a:custGeom>
              <a:avLst/>
              <a:gdLst/>
              <a:ahLst/>
              <a:cxnLst/>
              <a:rect l="l" t="t" r="r" b="b"/>
              <a:pathLst>
                <a:path w="104" h="103" extrusionOk="0">
                  <a:moveTo>
                    <a:pt x="52" y="0"/>
                  </a:moveTo>
                  <a:cubicBezTo>
                    <a:pt x="25" y="0"/>
                    <a:pt x="1" y="27"/>
                    <a:pt x="1" y="51"/>
                  </a:cubicBezTo>
                  <a:cubicBezTo>
                    <a:pt x="1" y="78"/>
                    <a:pt x="25" y="103"/>
                    <a:pt x="52" y="103"/>
                  </a:cubicBezTo>
                  <a:cubicBezTo>
                    <a:pt x="77" y="103"/>
                    <a:pt x="103" y="78"/>
                    <a:pt x="103" y="51"/>
                  </a:cubicBezTo>
                  <a:cubicBezTo>
                    <a:pt x="103" y="27"/>
                    <a:pt x="77" y="0"/>
                    <a:pt x="52" y="0"/>
                  </a:cubicBezTo>
                  <a:close/>
                </a:path>
              </a:pathLst>
            </a:custGeom>
            <a:solidFill>
              <a:srgbClr val="AF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79;p41">
              <a:extLst>
                <a:ext uri="{FF2B5EF4-FFF2-40B4-BE49-F238E27FC236}">
                  <a16:creationId xmlns:a16="http://schemas.microsoft.com/office/drawing/2014/main" id="{61707453-926A-0F7C-E731-5EA2FC102062}"/>
                </a:ext>
              </a:extLst>
            </p:cNvPr>
            <p:cNvSpPr/>
            <p:nvPr/>
          </p:nvSpPr>
          <p:spPr>
            <a:xfrm>
              <a:off x="3712264" y="1288775"/>
              <a:ext cx="320942" cy="160471"/>
            </a:xfrm>
            <a:custGeom>
              <a:avLst/>
              <a:gdLst/>
              <a:ahLst/>
              <a:cxnLst/>
              <a:rect l="l" t="t" r="r" b="b"/>
              <a:pathLst>
                <a:path w="2360" h="1180" extrusionOk="0">
                  <a:moveTo>
                    <a:pt x="1" y="0"/>
                  </a:moveTo>
                  <a:cubicBezTo>
                    <a:pt x="1" y="667"/>
                    <a:pt x="513" y="1180"/>
                    <a:pt x="1180" y="1180"/>
                  </a:cubicBezTo>
                  <a:cubicBezTo>
                    <a:pt x="1820" y="1180"/>
                    <a:pt x="2359" y="667"/>
                    <a:pt x="23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80;p41">
              <a:extLst>
                <a:ext uri="{FF2B5EF4-FFF2-40B4-BE49-F238E27FC236}">
                  <a16:creationId xmlns:a16="http://schemas.microsoft.com/office/drawing/2014/main" id="{F1D35E72-728B-70A0-B7F4-EDE6F4A4807A}"/>
                </a:ext>
              </a:extLst>
            </p:cNvPr>
            <p:cNvSpPr/>
            <p:nvPr/>
          </p:nvSpPr>
          <p:spPr>
            <a:xfrm>
              <a:off x="3865663" y="2921184"/>
              <a:ext cx="14143" cy="14143"/>
            </a:xfrm>
            <a:custGeom>
              <a:avLst/>
              <a:gdLst/>
              <a:ahLst/>
              <a:cxnLst/>
              <a:rect l="l" t="t" r="r" b="b"/>
              <a:pathLst>
                <a:path w="104" h="104" extrusionOk="0">
                  <a:moveTo>
                    <a:pt x="52" y="1"/>
                  </a:moveTo>
                  <a:cubicBezTo>
                    <a:pt x="25" y="1"/>
                    <a:pt x="1" y="26"/>
                    <a:pt x="1" y="26"/>
                  </a:cubicBezTo>
                  <a:lnTo>
                    <a:pt x="1" y="52"/>
                  </a:lnTo>
                  <a:cubicBezTo>
                    <a:pt x="1" y="77"/>
                    <a:pt x="25" y="104"/>
                    <a:pt x="52" y="104"/>
                  </a:cubicBezTo>
                  <a:cubicBezTo>
                    <a:pt x="77" y="104"/>
                    <a:pt x="103" y="77"/>
                    <a:pt x="103" y="52"/>
                  </a:cubicBezTo>
                  <a:lnTo>
                    <a:pt x="103" y="26"/>
                  </a:lnTo>
                  <a:cubicBezTo>
                    <a:pt x="103" y="26"/>
                    <a:pt x="77" y="1"/>
                    <a:pt x="52" y="1"/>
                  </a:cubicBezTo>
                  <a:close/>
                </a:path>
              </a:pathLst>
            </a:custGeom>
            <a:solidFill>
              <a:srgbClr val="AF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81;p41">
              <a:extLst>
                <a:ext uri="{FF2B5EF4-FFF2-40B4-BE49-F238E27FC236}">
                  <a16:creationId xmlns:a16="http://schemas.microsoft.com/office/drawing/2014/main" id="{DD73E53A-19AA-7130-7DB4-4B4CFFF129C0}"/>
                </a:ext>
              </a:extLst>
            </p:cNvPr>
            <p:cNvSpPr txBox="1"/>
            <p:nvPr/>
          </p:nvSpPr>
          <p:spPr>
            <a:xfrm>
              <a:off x="3267763" y="2178943"/>
              <a:ext cx="1195800" cy="62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  <p:sp>
          <p:nvSpPr>
            <p:cNvPr id="35" name="Google Shape;1882;p41">
              <a:extLst>
                <a:ext uri="{FF2B5EF4-FFF2-40B4-BE49-F238E27FC236}">
                  <a16:creationId xmlns:a16="http://schemas.microsoft.com/office/drawing/2014/main" id="{8C63C620-A116-D02C-9486-0383B37F38EF}"/>
                </a:ext>
              </a:extLst>
            </p:cNvPr>
            <p:cNvSpPr txBox="1"/>
            <p:nvPr/>
          </p:nvSpPr>
          <p:spPr>
            <a:xfrm>
              <a:off x="3273335" y="1771095"/>
              <a:ext cx="1198800" cy="2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 dirty="0">
                  <a:solidFill>
                    <a:schemeClr val="dk1"/>
                  </a:solidFill>
                  <a:latin typeface="Instrument Serif" pitchFamily="2" charset="0"/>
                  <a:ea typeface="Fira Sans Extra Condensed"/>
                  <a:cs typeface="Fira Sans Extra Condensed"/>
                  <a:sym typeface="Fira Sans Extra Condensed"/>
                </a:rPr>
                <a:t>?</a:t>
              </a:r>
              <a:endParaRPr b="1" dirty="0">
                <a:latin typeface="Instrument Serif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" name="Google Shape;1876;p41">
              <a:extLst>
                <a:ext uri="{FF2B5EF4-FFF2-40B4-BE49-F238E27FC236}">
                  <a16:creationId xmlns:a16="http://schemas.microsoft.com/office/drawing/2014/main" id="{0E6AE13C-4740-1B36-A857-2526BED8B354}"/>
                </a:ext>
              </a:extLst>
            </p:cNvPr>
            <p:cNvSpPr txBox="1"/>
            <p:nvPr/>
          </p:nvSpPr>
          <p:spPr>
            <a:xfrm>
              <a:off x="3273335" y="4468962"/>
              <a:ext cx="1198800" cy="2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" name="Google Shape;1883;p41">
            <a:extLst>
              <a:ext uri="{FF2B5EF4-FFF2-40B4-BE49-F238E27FC236}">
                <a16:creationId xmlns:a16="http://schemas.microsoft.com/office/drawing/2014/main" id="{E50D3120-BE36-B581-E2B5-1FAEE7CD003C}"/>
              </a:ext>
            </a:extLst>
          </p:cNvPr>
          <p:cNvGrpSpPr/>
          <p:nvPr/>
        </p:nvGrpSpPr>
        <p:grpSpPr>
          <a:xfrm>
            <a:off x="4666715" y="1405363"/>
            <a:ext cx="1221300" cy="3443066"/>
            <a:chOff x="4666715" y="1287600"/>
            <a:chExt cx="1221300" cy="3443066"/>
          </a:xfrm>
        </p:grpSpPr>
        <p:cxnSp>
          <p:nvCxnSpPr>
            <p:cNvPr id="38" name="Google Shape;1884;p41">
              <a:extLst>
                <a:ext uri="{FF2B5EF4-FFF2-40B4-BE49-F238E27FC236}">
                  <a16:creationId xmlns:a16="http://schemas.microsoft.com/office/drawing/2014/main" id="{A80AE2EB-88BF-FC72-423E-004DF64A766F}"/>
                </a:ext>
              </a:extLst>
            </p:cNvPr>
            <p:cNvCxnSpPr>
              <a:stCxn id="40" idx="2"/>
              <a:endCxn id="46" idx="0"/>
            </p:cNvCxnSpPr>
            <p:nvPr/>
          </p:nvCxnSpPr>
          <p:spPr>
            <a:xfrm>
              <a:off x="5274815" y="3820500"/>
              <a:ext cx="0" cy="64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39" name="Google Shape;1887;p41">
              <a:extLst>
                <a:ext uri="{FF2B5EF4-FFF2-40B4-BE49-F238E27FC236}">
                  <a16:creationId xmlns:a16="http://schemas.microsoft.com/office/drawing/2014/main" id="{B3C8ED34-4A78-3DC8-F3E8-6F405D757382}"/>
                </a:ext>
              </a:extLst>
            </p:cNvPr>
            <p:cNvSpPr/>
            <p:nvPr/>
          </p:nvSpPr>
          <p:spPr>
            <a:xfrm>
              <a:off x="4857965" y="4427366"/>
              <a:ext cx="833700" cy="3033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885;p41">
              <a:extLst>
                <a:ext uri="{FF2B5EF4-FFF2-40B4-BE49-F238E27FC236}">
                  <a16:creationId xmlns:a16="http://schemas.microsoft.com/office/drawing/2014/main" id="{7F98FF3D-D0AF-4A21-EF73-B148B1D9180F}"/>
                </a:ext>
              </a:extLst>
            </p:cNvPr>
            <p:cNvSpPr/>
            <p:nvPr/>
          </p:nvSpPr>
          <p:spPr>
            <a:xfrm>
              <a:off x="4666715" y="1287600"/>
              <a:ext cx="1216200" cy="2532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888;p41">
              <a:extLst>
                <a:ext uri="{FF2B5EF4-FFF2-40B4-BE49-F238E27FC236}">
                  <a16:creationId xmlns:a16="http://schemas.microsoft.com/office/drawing/2014/main" id="{57A3D76A-4C2D-4E5E-E238-0DAD51874B1F}"/>
                </a:ext>
              </a:extLst>
            </p:cNvPr>
            <p:cNvSpPr/>
            <p:nvPr/>
          </p:nvSpPr>
          <p:spPr>
            <a:xfrm>
              <a:off x="5269443" y="4570246"/>
              <a:ext cx="10743" cy="14007"/>
            </a:xfrm>
            <a:custGeom>
              <a:avLst/>
              <a:gdLst/>
              <a:ahLst/>
              <a:cxnLst/>
              <a:rect l="l" t="t" r="r" b="b"/>
              <a:pathLst>
                <a:path w="79" h="103" extrusionOk="0">
                  <a:moveTo>
                    <a:pt x="28" y="0"/>
                  </a:moveTo>
                  <a:cubicBezTo>
                    <a:pt x="28" y="0"/>
                    <a:pt x="1" y="27"/>
                    <a:pt x="1" y="51"/>
                  </a:cubicBezTo>
                  <a:cubicBezTo>
                    <a:pt x="1" y="78"/>
                    <a:pt x="28" y="103"/>
                    <a:pt x="28" y="103"/>
                  </a:cubicBezTo>
                  <a:cubicBezTo>
                    <a:pt x="52" y="103"/>
                    <a:pt x="79" y="78"/>
                    <a:pt x="79" y="51"/>
                  </a:cubicBezTo>
                  <a:cubicBezTo>
                    <a:pt x="79" y="27"/>
                    <a:pt x="52" y="0"/>
                    <a:pt x="28" y="0"/>
                  </a:cubicBezTo>
                  <a:close/>
                </a:path>
              </a:pathLst>
            </a:custGeom>
            <a:solidFill>
              <a:srgbClr val="AF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889;p41">
              <a:extLst>
                <a:ext uri="{FF2B5EF4-FFF2-40B4-BE49-F238E27FC236}">
                  <a16:creationId xmlns:a16="http://schemas.microsoft.com/office/drawing/2014/main" id="{AFC14A9F-CC82-4BDD-2886-ADD1865DBB9B}"/>
                </a:ext>
              </a:extLst>
            </p:cNvPr>
            <p:cNvSpPr/>
            <p:nvPr/>
          </p:nvSpPr>
          <p:spPr>
            <a:xfrm>
              <a:off x="5112712" y="1288775"/>
              <a:ext cx="324206" cy="160471"/>
            </a:xfrm>
            <a:custGeom>
              <a:avLst/>
              <a:gdLst/>
              <a:ahLst/>
              <a:cxnLst/>
              <a:rect l="l" t="t" r="r" b="b"/>
              <a:pathLst>
                <a:path w="2384" h="1180" extrusionOk="0">
                  <a:moveTo>
                    <a:pt x="0" y="0"/>
                  </a:moveTo>
                  <a:cubicBezTo>
                    <a:pt x="0" y="667"/>
                    <a:pt x="538" y="1180"/>
                    <a:pt x="1180" y="1180"/>
                  </a:cubicBezTo>
                  <a:cubicBezTo>
                    <a:pt x="1846" y="1180"/>
                    <a:pt x="2384" y="667"/>
                    <a:pt x="23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890;p41">
              <a:extLst>
                <a:ext uri="{FF2B5EF4-FFF2-40B4-BE49-F238E27FC236}">
                  <a16:creationId xmlns:a16="http://schemas.microsoft.com/office/drawing/2014/main" id="{719B1826-6ADF-1564-EA5E-4FE107B4C6E8}"/>
                </a:ext>
              </a:extLst>
            </p:cNvPr>
            <p:cNvSpPr/>
            <p:nvPr/>
          </p:nvSpPr>
          <p:spPr>
            <a:xfrm>
              <a:off x="5269443" y="2921184"/>
              <a:ext cx="10743" cy="14143"/>
            </a:xfrm>
            <a:custGeom>
              <a:avLst/>
              <a:gdLst/>
              <a:ahLst/>
              <a:cxnLst/>
              <a:rect l="l" t="t" r="r" b="b"/>
              <a:pathLst>
                <a:path w="79" h="104" extrusionOk="0">
                  <a:moveTo>
                    <a:pt x="28" y="1"/>
                  </a:moveTo>
                  <a:lnTo>
                    <a:pt x="1" y="26"/>
                  </a:lnTo>
                  <a:lnTo>
                    <a:pt x="1" y="52"/>
                  </a:lnTo>
                  <a:cubicBezTo>
                    <a:pt x="1" y="77"/>
                    <a:pt x="28" y="104"/>
                    <a:pt x="28" y="104"/>
                  </a:cubicBezTo>
                  <a:cubicBezTo>
                    <a:pt x="52" y="104"/>
                    <a:pt x="79" y="77"/>
                    <a:pt x="79" y="52"/>
                  </a:cubicBezTo>
                  <a:lnTo>
                    <a:pt x="79" y="26"/>
                  </a:lnTo>
                  <a:cubicBezTo>
                    <a:pt x="79" y="26"/>
                    <a:pt x="52" y="1"/>
                    <a:pt x="28" y="1"/>
                  </a:cubicBezTo>
                  <a:close/>
                </a:path>
              </a:pathLst>
            </a:custGeom>
            <a:solidFill>
              <a:srgbClr val="AF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891;p41">
              <a:extLst>
                <a:ext uri="{FF2B5EF4-FFF2-40B4-BE49-F238E27FC236}">
                  <a16:creationId xmlns:a16="http://schemas.microsoft.com/office/drawing/2014/main" id="{19DB4DDA-C81D-7FCB-FA10-0432D6E8798B}"/>
                </a:ext>
              </a:extLst>
            </p:cNvPr>
            <p:cNvSpPr txBox="1"/>
            <p:nvPr/>
          </p:nvSpPr>
          <p:spPr>
            <a:xfrm>
              <a:off x="4692215" y="2151455"/>
              <a:ext cx="1195800" cy="62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endParaRPr sz="1000" dirty="0"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  <p:sp>
          <p:nvSpPr>
            <p:cNvPr id="45" name="Google Shape;1892;p41">
              <a:extLst>
                <a:ext uri="{FF2B5EF4-FFF2-40B4-BE49-F238E27FC236}">
                  <a16:creationId xmlns:a16="http://schemas.microsoft.com/office/drawing/2014/main" id="{CAD0A182-9270-F3AE-0FAC-91AD9D167D4B}"/>
                </a:ext>
              </a:extLst>
            </p:cNvPr>
            <p:cNvSpPr txBox="1"/>
            <p:nvPr/>
          </p:nvSpPr>
          <p:spPr>
            <a:xfrm>
              <a:off x="4675415" y="1750311"/>
              <a:ext cx="1198800" cy="2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Instrument Serif" pitchFamily="2" charset="0"/>
                  <a:ea typeface="Fira Sans Extra Condensed"/>
                  <a:cs typeface="Fira Sans Extra Condensed"/>
                  <a:sym typeface="Fira Sans Extra Condensed"/>
                </a:rPr>
                <a:t>?</a:t>
              </a:r>
              <a:endParaRPr b="1" dirty="0">
                <a:latin typeface="Instrument Serif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" name="Google Shape;1886;p41">
              <a:extLst>
                <a:ext uri="{FF2B5EF4-FFF2-40B4-BE49-F238E27FC236}">
                  <a16:creationId xmlns:a16="http://schemas.microsoft.com/office/drawing/2014/main" id="{5075D11E-D228-3D7C-7A61-694363C71C89}"/>
                </a:ext>
              </a:extLst>
            </p:cNvPr>
            <p:cNvSpPr txBox="1"/>
            <p:nvPr/>
          </p:nvSpPr>
          <p:spPr>
            <a:xfrm>
              <a:off x="4675415" y="4468962"/>
              <a:ext cx="1198800" cy="2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" name="Google Shape;1893;p41">
            <a:extLst>
              <a:ext uri="{FF2B5EF4-FFF2-40B4-BE49-F238E27FC236}">
                <a16:creationId xmlns:a16="http://schemas.microsoft.com/office/drawing/2014/main" id="{1676EAE0-25DB-4086-DA98-FE1C922BE0E8}"/>
              </a:ext>
            </a:extLst>
          </p:cNvPr>
          <p:cNvGrpSpPr/>
          <p:nvPr/>
        </p:nvGrpSpPr>
        <p:grpSpPr>
          <a:xfrm>
            <a:off x="6069215" y="1405363"/>
            <a:ext cx="1216200" cy="3443066"/>
            <a:chOff x="6069215" y="1287600"/>
            <a:chExt cx="1216200" cy="3443066"/>
          </a:xfrm>
        </p:grpSpPr>
        <p:cxnSp>
          <p:nvCxnSpPr>
            <p:cNvPr id="48" name="Google Shape;1894;p41">
              <a:extLst>
                <a:ext uri="{FF2B5EF4-FFF2-40B4-BE49-F238E27FC236}">
                  <a16:creationId xmlns:a16="http://schemas.microsoft.com/office/drawing/2014/main" id="{35FE6489-BDD6-F719-BA12-09EE109A5E06}"/>
                </a:ext>
              </a:extLst>
            </p:cNvPr>
            <p:cNvCxnSpPr>
              <a:stCxn id="50" idx="2"/>
              <a:endCxn id="56" idx="0"/>
            </p:cNvCxnSpPr>
            <p:nvPr/>
          </p:nvCxnSpPr>
          <p:spPr>
            <a:xfrm>
              <a:off x="6677315" y="3820500"/>
              <a:ext cx="0" cy="64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9" name="Google Shape;1897;p41">
              <a:extLst>
                <a:ext uri="{FF2B5EF4-FFF2-40B4-BE49-F238E27FC236}">
                  <a16:creationId xmlns:a16="http://schemas.microsoft.com/office/drawing/2014/main" id="{C5EB9D8D-2A9C-42C2-2321-E03F2C991F41}"/>
                </a:ext>
              </a:extLst>
            </p:cNvPr>
            <p:cNvSpPr/>
            <p:nvPr/>
          </p:nvSpPr>
          <p:spPr>
            <a:xfrm>
              <a:off x="6260465" y="4427366"/>
              <a:ext cx="833700" cy="3033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895;p41">
              <a:extLst>
                <a:ext uri="{FF2B5EF4-FFF2-40B4-BE49-F238E27FC236}">
                  <a16:creationId xmlns:a16="http://schemas.microsoft.com/office/drawing/2014/main" id="{C07CD306-DDA0-79F1-769B-609578E218A1}"/>
                </a:ext>
              </a:extLst>
            </p:cNvPr>
            <p:cNvSpPr/>
            <p:nvPr/>
          </p:nvSpPr>
          <p:spPr>
            <a:xfrm>
              <a:off x="6069215" y="1287600"/>
              <a:ext cx="1216200" cy="2532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898;p41">
              <a:extLst>
                <a:ext uri="{FF2B5EF4-FFF2-40B4-BE49-F238E27FC236}">
                  <a16:creationId xmlns:a16="http://schemas.microsoft.com/office/drawing/2014/main" id="{88C3C64B-BD90-A1ED-9AD1-CA6157510813}"/>
                </a:ext>
              </a:extLst>
            </p:cNvPr>
            <p:cNvSpPr/>
            <p:nvPr/>
          </p:nvSpPr>
          <p:spPr>
            <a:xfrm>
              <a:off x="6670243" y="4570246"/>
              <a:ext cx="14143" cy="14007"/>
            </a:xfrm>
            <a:custGeom>
              <a:avLst/>
              <a:gdLst/>
              <a:ahLst/>
              <a:cxnLst/>
              <a:rect l="l" t="t" r="r" b="b"/>
              <a:pathLst>
                <a:path w="104" h="103" extrusionOk="0">
                  <a:moveTo>
                    <a:pt x="52" y="0"/>
                  </a:moveTo>
                  <a:cubicBezTo>
                    <a:pt x="27" y="0"/>
                    <a:pt x="1" y="27"/>
                    <a:pt x="1" y="51"/>
                  </a:cubicBezTo>
                  <a:cubicBezTo>
                    <a:pt x="1" y="78"/>
                    <a:pt x="27" y="103"/>
                    <a:pt x="52" y="103"/>
                  </a:cubicBezTo>
                  <a:cubicBezTo>
                    <a:pt x="79" y="103"/>
                    <a:pt x="103" y="78"/>
                    <a:pt x="103" y="51"/>
                  </a:cubicBezTo>
                  <a:cubicBezTo>
                    <a:pt x="103" y="27"/>
                    <a:pt x="79" y="0"/>
                    <a:pt x="52" y="0"/>
                  </a:cubicBezTo>
                  <a:close/>
                </a:path>
              </a:pathLst>
            </a:custGeom>
            <a:solidFill>
              <a:srgbClr val="AF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899;p41">
              <a:extLst>
                <a:ext uri="{FF2B5EF4-FFF2-40B4-BE49-F238E27FC236}">
                  <a16:creationId xmlns:a16="http://schemas.microsoft.com/office/drawing/2014/main" id="{6B3F9674-5E1A-32C0-D839-90D56B5A0140}"/>
                </a:ext>
              </a:extLst>
            </p:cNvPr>
            <p:cNvSpPr/>
            <p:nvPr/>
          </p:nvSpPr>
          <p:spPr>
            <a:xfrm>
              <a:off x="6516844" y="1288775"/>
              <a:ext cx="320942" cy="160471"/>
            </a:xfrm>
            <a:custGeom>
              <a:avLst/>
              <a:gdLst/>
              <a:ahLst/>
              <a:cxnLst/>
              <a:rect l="l" t="t" r="r" b="b"/>
              <a:pathLst>
                <a:path w="2360" h="1180" extrusionOk="0">
                  <a:moveTo>
                    <a:pt x="1" y="0"/>
                  </a:moveTo>
                  <a:cubicBezTo>
                    <a:pt x="1" y="667"/>
                    <a:pt x="540" y="1180"/>
                    <a:pt x="1180" y="1180"/>
                  </a:cubicBezTo>
                  <a:cubicBezTo>
                    <a:pt x="1846" y="1180"/>
                    <a:pt x="2359" y="667"/>
                    <a:pt x="23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00;p41">
              <a:extLst>
                <a:ext uri="{FF2B5EF4-FFF2-40B4-BE49-F238E27FC236}">
                  <a16:creationId xmlns:a16="http://schemas.microsoft.com/office/drawing/2014/main" id="{3EBBB934-D3F8-D022-CB56-845CEA848A72}"/>
                </a:ext>
              </a:extLst>
            </p:cNvPr>
            <p:cNvSpPr/>
            <p:nvPr/>
          </p:nvSpPr>
          <p:spPr>
            <a:xfrm>
              <a:off x="6670243" y="2921184"/>
              <a:ext cx="14143" cy="14143"/>
            </a:xfrm>
            <a:custGeom>
              <a:avLst/>
              <a:gdLst/>
              <a:ahLst/>
              <a:cxnLst/>
              <a:rect l="l" t="t" r="r" b="b"/>
              <a:pathLst>
                <a:path w="104" h="104" extrusionOk="0">
                  <a:moveTo>
                    <a:pt x="52" y="1"/>
                  </a:moveTo>
                  <a:cubicBezTo>
                    <a:pt x="27" y="1"/>
                    <a:pt x="1" y="26"/>
                    <a:pt x="1" y="26"/>
                  </a:cubicBezTo>
                  <a:lnTo>
                    <a:pt x="1" y="52"/>
                  </a:lnTo>
                  <a:cubicBezTo>
                    <a:pt x="1" y="77"/>
                    <a:pt x="27" y="104"/>
                    <a:pt x="52" y="104"/>
                  </a:cubicBezTo>
                  <a:cubicBezTo>
                    <a:pt x="79" y="104"/>
                    <a:pt x="103" y="77"/>
                    <a:pt x="103" y="52"/>
                  </a:cubicBezTo>
                  <a:lnTo>
                    <a:pt x="103" y="26"/>
                  </a:lnTo>
                  <a:cubicBezTo>
                    <a:pt x="103" y="26"/>
                    <a:pt x="79" y="1"/>
                    <a:pt x="52" y="1"/>
                  </a:cubicBezTo>
                  <a:close/>
                </a:path>
              </a:pathLst>
            </a:custGeom>
            <a:solidFill>
              <a:srgbClr val="AF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01;p41">
              <a:extLst>
                <a:ext uri="{FF2B5EF4-FFF2-40B4-BE49-F238E27FC236}">
                  <a16:creationId xmlns:a16="http://schemas.microsoft.com/office/drawing/2014/main" id="{EFCE7397-6BFE-3F46-F7BF-77D8D8EDDDC9}"/>
                </a:ext>
              </a:extLst>
            </p:cNvPr>
            <p:cNvSpPr txBox="1"/>
            <p:nvPr/>
          </p:nvSpPr>
          <p:spPr>
            <a:xfrm>
              <a:off x="6086486" y="2125102"/>
              <a:ext cx="1195800" cy="62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chemeClr val="dk1"/>
                </a:solidFill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  <p:sp>
          <p:nvSpPr>
            <p:cNvPr id="55" name="Google Shape;1902;p41">
              <a:extLst>
                <a:ext uri="{FF2B5EF4-FFF2-40B4-BE49-F238E27FC236}">
                  <a16:creationId xmlns:a16="http://schemas.microsoft.com/office/drawing/2014/main" id="{96C0467D-04C0-4146-225E-3CAC6F558B2D}"/>
                </a:ext>
              </a:extLst>
            </p:cNvPr>
            <p:cNvSpPr txBox="1"/>
            <p:nvPr/>
          </p:nvSpPr>
          <p:spPr>
            <a:xfrm>
              <a:off x="6077915" y="1750309"/>
              <a:ext cx="1198800" cy="2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 dirty="0">
                  <a:solidFill>
                    <a:schemeClr val="dk1"/>
                  </a:solidFill>
                  <a:latin typeface="Instrument Serif" pitchFamily="2" charset="0"/>
                  <a:ea typeface="Fira Sans Extra Condensed"/>
                  <a:cs typeface="Fira Sans Extra Condensed"/>
                  <a:sym typeface="Fira Sans Extra Condensed"/>
                </a:rPr>
                <a:t>?</a:t>
              </a:r>
              <a:endParaRPr b="1" dirty="0">
                <a:latin typeface="Instrument Serif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" name="Google Shape;1896;p41">
              <a:extLst>
                <a:ext uri="{FF2B5EF4-FFF2-40B4-BE49-F238E27FC236}">
                  <a16:creationId xmlns:a16="http://schemas.microsoft.com/office/drawing/2014/main" id="{40E9B49E-BC9B-F6C7-11CB-76098D21470C}"/>
                </a:ext>
              </a:extLst>
            </p:cNvPr>
            <p:cNvSpPr txBox="1"/>
            <p:nvPr/>
          </p:nvSpPr>
          <p:spPr>
            <a:xfrm>
              <a:off x="6077915" y="4468962"/>
              <a:ext cx="1198800" cy="2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" name="Google Shape;1903;p41">
            <a:extLst>
              <a:ext uri="{FF2B5EF4-FFF2-40B4-BE49-F238E27FC236}">
                <a16:creationId xmlns:a16="http://schemas.microsoft.com/office/drawing/2014/main" id="{9D796BD7-BABB-8EC6-935E-63EDD8CE3E75}"/>
              </a:ext>
            </a:extLst>
          </p:cNvPr>
          <p:cNvGrpSpPr/>
          <p:nvPr/>
        </p:nvGrpSpPr>
        <p:grpSpPr>
          <a:xfrm>
            <a:off x="7470875" y="1405363"/>
            <a:ext cx="1216200" cy="3443066"/>
            <a:chOff x="7470875" y="1287600"/>
            <a:chExt cx="1216200" cy="3443066"/>
          </a:xfrm>
        </p:grpSpPr>
        <p:cxnSp>
          <p:nvCxnSpPr>
            <p:cNvPr id="58" name="Google Shape;1904;p41">
              <a:extLst>
                <a:ext uri="{FF2B5EF4-FFF2-40B4-BE49-F238E27FC236}">
                  <a16:creationId xmlns:a16="http://schemas.microsoft.com/office/drawing/2014/main" id="{102C3E5F-AB8B-42D8-90A8-723AF16E7253}"/>
                </a:ext>
              </a:extLst>
            </p:cNvPr>
            <p:cNvCxnSpPr>
              <a:stCxn id="60" idx="2"/>
              <a:endCxn id="451" idx="0"/>
            </p:cNvCxnSpPr>
            <p:nvPr/>
          </p:nvCxnSpPr>
          <p:spPr>
            <a:xfrm>
              <a:off x="8078975" y="3820500"/>
              <a:ext cx="0" cy="64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59" name="Google Shape;1907;p41">
              <a:extLst>
                <a:ext uri="{FF2B5EF4-FFF2-40B4-BE49-F238E27FC236}">
                  <a16:creationId xmlns:a16="http://schemas.microsoft.com/office/drawing/2014/main" id="{9382FDEF-5E89-A312-377F-20EE2A5F55FD}"/>
                </a:ext>
              </a:extLst>
            </p:cNvPr>
            <p:cNvSpPr/>
            <p:nvPr/>
          </p:nvSpPr>
          <p:spPr>
            <a:xfrm>
              <a:off x="7662125" y="4427366"/>
              <a:ext cx="833700" cy="303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05;p41">
              <a:extLst>
                <a:ext uri="{FF2B5EF4-FFF2-40B4-BE49-F238E27FC236}">
                  <a16:creationId xmlns:a16="http://schemas.microsoft.com/office/drawing/2014/main" id="{BA1BEF02-AA5E-FD96-7E43-A9E319D247F6}"/>
                </a:ext>
              </a:extLst>
            </p:cNvPr>
            <p:cNvSpPr/>
            <p:nvPr/>
          </p:nvSpPr>
          <p:spPr>
            <a:xfrm>
              <a:off x="7470875" y="1287600"/>
              <a:ext cx="1216200" cy="2532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08;p41">
              <a:extLst>
                <a:ext uri="{FF2B5EF4-FFF2-40B4-BE49-F238E27FC236}">
                  <a16:creationId xmlns:a16="http://schemas.microsoft.com/office/drawing/2014/main" id="{D0D0734E-40A9-78D4-3518-59CC6998CBD5}"/>
                </a:ext>
              </a:extLst>
            </p:cNvPr>
            <p:cNvSpPr/>
            <p:nvPr/>
          </p:nvSpPr>
          <p:spPr>
            <a:xfrm>
              <a:off x="8073739" y="4570246"/>
              <a:ext cx="10471" cy="14007"/>
            </a:xfrm>
            <a:custGeom>
              <a:avLst/>
              <a:gdLst/>
              <a:ahLst/>
              <a:cxnLst/>
              <a:rect l="l" t="t" r="r" b="b"/>
              <a:pathLst>
                <a:path w="77" h="103" extrusionOk="0">
                  <a:moveTo>
                    <a:pt x="52" y="0"/>
                  </a:moveTo>
                  <a:cubicBezTo>
                    <a:pt x="26" y="0"/>
                    <a:pt x="1" y="27"/>
                    <a:pt x="1" y="51"/>
                  </a:cubicBezTo>
                  <a:cubicBezTo>
                    <a:pt x="1" y="78"/>
                    <a:pt x="26" y="103"/>
                    <a:pt x="52" y="103"/>
                  </a:cubicBezTo>
                  <a:cubicBezTo>
                    <a:pt x="77" y="103"/>
                    <a:pt x="77" y="78"/>
                    <a:pt x="77" y="51"/>
                  </a:cubicBezTo>
                  <a:cubicBezTo>
                    <a:pt x="77" y="27"/>
                    <a:pt x="77" y="0"/>
                    <a:pt x="52" y="0"/>
                  </a:cubicBezTo>
                  <a:close/>
                </a:path>
              </a:pathLst>
            </a:custGeom>
            <a:solidFill>
              <a:srgbClr val="AF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09;p41">
              <a:extLst>
                <a:ext uri="{FF2B5EF4-FFF2-40B4-BE49-F238E27FC236}">
                  <a16:creationId xmlns:a16="http://schemas.microsoft.com/office/drawing/2014/main" id="{500A2D5E-63E1-CB5F-F62E-0164AC7E4664}"/>
                </a:ext>
              </a:extLst>
            </p:cNvPr>
            <p:cNvSpPr/>
            <p:nvPr/>
          </p:nvSpPr>
          <p:spPr>
            <a:xfrm>
              <a:off x="7916736" y="1288775"/>
              <a:ext cx="324478" cy="160471"/>
            </a:xfrm>
            <a:custGeom>
              <a:avLst/>
              <a:gdLst/>
              <a:ahLst/>
              <a:cxnLst/>
              <a:rect l="l" t="t" r="r" b="b"/>
              <a:pathLst>
                <a:path w="2386" h="1180" extrusionOk="0">
                  <a:moveTo>
                    <a:pt x="0" y="0"/>
                  </a:moveTo>
                  <a:cubicBezTo>
                    <a:pt x="0" y="667"/>
                    <a:pt x="540" y="1180"/>
                    <a:pt x="1206" y="1180"/>
                  </a:cubicBezTo>
                  <a:cubicBezTo>
                    <a:pt x="1846" y="1180"/>
                    <a:pt x="2385" y="667"/>
                    <a:pt x="23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10;p41">
              <a:extLst>
                <a:ext uri="{FF2B5EF4-FFF2-40B4-BE49-F238E27FC236}">
                  <a16:creationId xmlns:a16="http://schemas.microsoft.com/office/drawing/2014/main" id="{DCDB41BE-1F7F-1335-84FA-612B8BC064D8}"/>
                </a:ext>
              </a:extLst>
            </p:cNvPr>
            <p:cNvSpPr/>
            <p:nvPr/>
          </p:nvSpPr>
          <p:spPr>
            <a:xfrm>
              <a:off x="8073739" y="2921184"/>
              <a:ext cx="10471" cy="14143"/>
            </a:xfrm>
            <a:custGeom>
              <a:avLst/>
              <a:gdLst/>
              <a:ahLst/>
              <a:cxnLst/>
              <a:rect l="l" t="t" r="r" b="b"/>
              <a:pathLst>
                <a:path w="77" h="104" extrusionOk="0">
                  <a:moveTo>
                    <a:pt x="52" y="1"/>
                  </a:moveTo>
                  <a:cubicBezTo>
                    <a:pt x="26" y="1"/>
                    <a:pt x="1" y="26"/>
                    <a:pt x="1" y="26"/>
                  </a:cubicBezTo>
                  <a:lnTo>
                    <a:pt x="1" y="52"/>
                  </a:lnTo>
                  <a:cubicBezTo>
                    <a:pt x="1" y="77"/>
                    <a:pt x="26" y="104"/>
                    <a:pt x="52" y="104"/>
                  </a:cubicBezTo>
                  <a:cubicBezTo>
                    <a:pt x="77" y="104"/>
                    <a:pt x="77" y="77"/>
                    <a:pt x="77" y="52"/>
                  </a:cubicBezTo>
                  <a:lnTo>
                    <a:pt x="77" y="26"/>
                  </a:lnTo>
                  <a:cubicBezTo>
                    <a:pt x="77" y="26"/>
                    <a:pt x="77" y="1"/>
                    <a:pt x="52" y="1"/>
                  </a:cubicBezTo>
                  <a:close/>
                </a:path>
              </a:pathLst>
            </a:custGeom>
            <a:solidFill>
              <a:srgbClr val="AF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911;p41">
              <a:extLst>
                <a:ext uri="{FF2B5EF4-FFF2-40B4-BE49-F238E27FC236}">
                  <a16:creationId xmlns:a16="http://schemas.microsoft.com/office/drawing/2014/main" id="{BA395219-543A-B1B2-9981-F12C69D0ECC9}"/>
                </a:ext>
              </a:extLst>
            </p:cNvPr>
            <p:cNvSpPr txBox="1"/>
            <p:nvPr/>
          </p:nvSpPr>
          <p:spPr>
            <a:xfrm>
              <a:off x="7481075" y="2178943"/>
              <a:ext cx="1195800" cy="62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00" dirty="0" err="1">
                  <a:solidFill>
                    <a:schemeClr val="dk1"/>
                  </a:solidFill>
                  <a:latin typeface="Poppins" panose="00000500000000000000" pitchFamily="2" charset="0"/>
                  <a:ea typeface="Fira Sans Extra Condensed"/>
                  <a:cs typeface="Poppins" panose="00000500000000000000" pitchFamily="2" charset="0"/>
                  <a:sym typeface="Fira Sans Extra Condensed"/>
                </a:rPr>
                <a:t>Prototipar</a:t>
              </a:r>
              <a:r>
                <a:rPr lang="pt-BR" sz="1000" dirty="0">
                  <a:solidFill>
                    <a:schemeClr val="dk1"/>
                  </a:solidFill>
                  <a:latin typeface="Poppins" panose="00000500000000000000" pitchFamily="2" charset="0"/>
                  <a:ea typeface="Fira Sans Extra Condensed"/>
                  <a:cs typeface="Poppins" panose="00000500000000000000" pitchFamily="2" charset="0"/>
                  <a:sym typeface="Fira Sans Extra Condensed"/>
                </a:rPr>
                <a:t> agentes de IA tomadores de decisão usando o framework </a:t>
              </a:r>
              <a:r>
                <a:rPr lang="pt-BR" sz="1000" dirty="0" err="1">
                  <a:solidFill>
                    <a:schemeClr val="dk1"/>
                  </a:solidFill>
                  <a:latin typeface="Poppins" panose="00000500000000000000" pitchFamily="2" charset="0"/>
                  <a:ea typeface="Fira Sans Extra Condensed"/>
                  <a:cs typeface="Poppins" panose="00000500000000000000" pitchFamily="2" charset="0"/>
                  <a:sym typeface="Fira Sans Extra Condensed"/>
                </a:rPr>
                <a:t>langflow</a:t>
              </a:r>
              <a:endParaRPr lang="pt-BR" sz="1000" dirty="0">
                <a:latin typeface="Poppins" panose="00000500000000000000" pitchFamily="2" charset="0"/>
                <a:ea typeface="Fira Sans Extra Condensed"/>
                <a:cs typeface="Poppins" panose="00000500000000000000" pitchFamily="2" charset="0"/>
                <a:sym typeface="Fira Sans Extra Condensed"/>
              </a:endParaRPr>
            </a:p>
          </p:txBody>
        </p:sp>
        <p:sp>
          <p:nvSpPr>
            <p:cNvPr id="449" name="Google Shape;1912;p41">
              <a:extLst>
                <a:ext uri="{FF2B5EF4-FFF2-40B4-BE49-F238E27FC236}">
                  <a16:creationId xmlns:a16="http://schemas.microsoft.com/office/drawing/2014/main" id="{925213FB-0710-51D6-EB72-C98112AB1899}"/>
                </a:ext>
              </a:extLst>
            </p:cNvPr>
            <p:cNvSpPr txBox="1"/>
            <p:nvPr/>
          </p:nvSpPr>
          <p:spPr>
            <a:xfrm>
              <a:off x="7479575" y="1784950"/>
              <a:ext cx="1198800" cy="2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 dirty="0">
                  <a:solidFill>
                    <a:schemeClr val="dk1"/>
                  </a:solidFill>
                  <a:latin typeface="Instrument Serif" pitchFamily="2" charset="0"/>
                  <a:ea typeface="Fira Sans Extra Condensed"/>
                  <a:cs typeface="Fira Sans Extra Condensed"/>
                  <a:sym typeface="Fira Sans Extra Condensed"/>
                </a:rPr>
                <a:t>Uma equipe de agentes agindo</a:t>
              </a:r>
              <a:endParaRPr b="1" dirty="0">
                <a:latin typeface="Instrument Serif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1" name="Google Shape;1906;p41">
              <a:extLst>
                <a:ext uri="{FF2B5EF4-FFF2-40B4-BE49-F238E27FC236}">
                  <a16:creationId xmlns:a16="http://schemas.microsoft.com/office/drawing/2014/main" id="{48C5B64B-FD81-F9BD-453F-F48FF7C38AA4}"/>
                </a:ext>
              </a:extLst>
            </p:cNvPr>
            <p:cNvSpPr txBox="1"/>
            <p:nvPr/>
          </p:nvSpPr>
          <p:spPr>
            <a:xfrm>
              <a:off x="7479575" y="4468962"/>
              <a:ext cx="1198800" cy="2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636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53A89-291B-8FD0-18CE-3CC986035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222FB0DC-4457-93B8-61C7-12E8AEF028A4}"/>
              </a:ext>
            </a:extLst>
          </p:cNvPr>
          <p:cNvSpPr/>
          <p:nvPr/>
        </p:nvSpPr>
        <p:spPr>
          <a:xfrm>
            <a:off x="47531" y="54322"/>
            <a:ext cx="9044412" cy="5034858"/>
          </a:xfrm>
          <a:prstGeom prst="rect">
            <a:avLst/>
          </a:prstGeom>
          <a:solidFill>
            <a:srgbClr val="FBF8F3"/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6" name="Google Shape;1794;p40">
            <a:extLst>
              <a:ext uri="{FF2B5EF4-FFF2-40B4-BE49-F238E27FC236}">
                <a16:creationId xmlns:a16="http://schemas.microsoft.com/office/drawing/2014/main" id="{7B713BB8-AC9B-0679-09CB-72FD92E2D7C0}"/>
              </a:ext>
            </a:extLst>
          </p:cNvPr>
          <p:cNvSpPr txBox="1">
            <a:spLocks/>
          </p:cNvSpPr>
          <p:nvPr/>
        </p:nvSpPr>
        <p:spPr>
          <a:xfrm>
            <a:off x="889691" y="2751167"/>
            <a:ext cx="7673012" cy="3609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000" dirty="0">
                <a:latin typeface="Poppins" panose="00000500000000000000" pitchFamily="2" charset="0"/>
                <a:cs typeface="Poppins" panose="00000500000000000000" pitchFamily="2" charset="0"/>
              </a:rPr>
              <a:t>Aula 01 – Fundamentos e conceitos de Inteligência artificial.</a:t>
            </a:r>
          </a:p>
        </p:txBody>
      </p:sp>
      <p:sp>
        <p:nvSpPr>
          <p:cNvPr id="3" name="Google Shape;1794;p40">
            <a:extLst>
              <a:ext uri="{FF2B5EF4-FFF2-40B4-BE49-F238E27FC236}">
                <a16:creationId xmlns:a16="http://schemas.microsoft.com/office/drawing/2014/main" id="{E15D769F-311A-2EBC-B6BD-460F8E675492}"/>
              </a:ext>
            </a:extLst>
          </p:cNvPr>
          <p:cNvSpPr txBox="1">
            <a:spLocks/>
          </p:cNvSpPr>
          <p:nvPr/>
        </p:nvSpPr>
        <p:spPr>
          <a:xfrm>
            <a:off x="889692" y="1392024"/>
            <a:ext cx="7360090" cy="3609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950" b="1" dirty="0">
                <a:latin typeface="Instrument Serif" pitchFamily="2" charset="0"/>
                <a:cs typeface="Calibri" panose="020F0502020204030204" pitchFamily="34" charset="0"/>
              </a:rPr>
              <a:t>CoCreate</a:t>
            </a:r>
            <a:r>
              <a:rPr lang="pt-BR" sz="4950" b="1" i="1" dirty="0">
                <a:latin typeface="Instrument Serif" pitchFamily="2" charset="0"/>
                <a:cs typeface="Calibri" panose="020F0502020204030204" pitchFamily="34" charset="0"/>
              </a:rPr>
              <a:t>AI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BEFE2288-0CD6-DC23-7A26-FAFFF3DDA1BB}"/>
              </a:ext>
            </a:extLst>
          </p:cNvPr>
          <p:cNvGrpSpPr/>
          <p:nvPr/>
        </p:nvGrpSpPr>
        <p:grpSpPr>
          <a:xfrm>
            <a:off x="988490" y="1863221"/>
            <a:ext cx="270000" cy="270000"/>
            <a:chOff x="1317986" y="2485293"/>
            <a:chExt cx="360000" cy="360000"/>
          </a:xfrm>
        </p:grpSpPr>
        <p:sp>
          <p:nvSpPr>
            <p:cNvPr id="10" name="Google Shape;1033;p28">
              <a:extLst>
                <a:ext uri="{FF2B5EF4-FFF2-40B4-BE49-F238E27FC236}">
                  <a16:creationId xmlns:a16="http://schemas.microsoft.com/office/drawing/2014/main" id="{E0538533-5CE6-6D8B-C753-32635F8153DA}"/>
                </a:ext>
              </a:extLst>
            </p:cNvPr>
            <p:cNvSpPr/>
            <p:nvPr/>
          </p:nvSpPr>
          <p:spPr>
            <a:xfrm>
              <a:off x="1317986" y="2485293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4" name="Google Shape;1033;p28">
              <a:extLst>
                <a:ext uri="{FF2B5EF4-FFF2-40B4-BE49-F238E27FC236}">
                  <a16:creationId xmlns:a16="http://schemas.microsoft.com/office/drawing/2014/main" id="{C966B0B8-75B2-7F9C-4E75-0E3943E1F75B}"/>
                </a:ext>
              </a:extLst>
            </p:cNvPr>
            <p:cNvSpPr/>
            <p:nvPr/>
          </p:nvSpPr>
          <p:spPr>
            <a:xfrm>
              <a:off x="1373241" y="2537154"/>
              <a:ext cx="249490" cy="256278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857CC3F-338F-2DDD-3060-EC1D7499C564}"/>
              </a:ext>
            </a:extLst>
          </p:cNvPr>
          <p:cNvGrpSpPr/>
          <p:nvPr/>
        </p:nvGrpSpPr>
        <p:grpSpPr>
          <a:xfrm>
            <a:off x="1374393" y="1863221"/>
            <a:ext cx="270000" cy="270000"/>
            <a:chOff x="1317986" y="2485293"/>
            <a:chExt cx="360000" cy="360000"/>
          </a:xfrm>
        </p:grpSpPr>
        <p:sp>
          <p:nvSpPr>
            <p:cNvPr id="13" name="Google Shape;1033;p28">
              <a:extLst>
                <a:ext uri="{FF2B5EF4-FFF2-40B4-BE49-F238E27FC236}">
                  <a16:creationId xmlns:a16="http://schemas.microsoft.com/office/drawing/2014/main" id="{92166D7C-D1E1-6DA7-43F3-D4892F9128AC}"/>
                </a:ext>
              </a:extLst>
            </p:cNvPr>
            <p:cNvSpPr/>
            <p:nvPr/>
          </p:nvSpPr>
          <p:spPr>
            <a:xfrm>
              <a:off x="1317986" y="2485293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4" name="Google Shape;1033;p28">
              <a:extLst>
                <a:ext uri="{FF2B5EF4-FFF2-40B4-BE49-F238E27FC236}">
                  <a16:creationId xmlns:a16="http://schemas.microsoft.com/office/drawing/2014/main" id="{F054B3EF-5630-8C6C-949E-437E85B67F31}"/>
                </a:ext>
              </a:extLst>
            </p:cNvPr>
            <p:cNvSpPr/>
            <p:nvPr/>
          </p:nvSpPr>
          <p:spPr>
            <a:xfrm>
              <a:off x="1373241" y="2537154"/>
              <a:ext cx="249490" cy="256278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49727133-A6BA-C963-A3DC-A57F69F408A6}"/>
              </a:ext>
            </a:extLst>
          </p:cNvPr>
          <p:cNvGrpSpPr/>
          <p:nvPr/>
        </p:nvGrpSpPr>
        <p:grpSpPr>
          <a:xfrm>
            <a:off x="1775767" y="1863221"/>
            <a:ext cx="270000" cy="270000"/>
            <a:chOff x="1317986" y="2485293"/>
            <a:chExt cx="360000" cy="360000"/>
          </a:xfrm>
        </p:grpSpPr>
        <p:sp>
          <p:nvSpPr>
            <p:cNvPr id="17" name="Google Shape;1033;p28">
              <a:extLst>
                <a:ext uri="{FF2B5EF4-FFF2-40B4-BE49-F238E27FC236}">
                  <a16:creationId xmlns:a16="http://schemas.microsoft.com/office/drawing/2014/main" id="{7510B896-0E5C-53CE-09AB-31667966BFB3}"/>
                </a:ext>
              </a:extLst>
            </p:cNvPr>
            <p:cNvSpPr/>
            <p:nvPr/>
          </p:nvSpPr>
          <p:spPr>
            <a:xfrm>
              <a:off x="1317986" y="2485293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8" name="Google Shape;1033;p28">
              <a:extLst>
                <a:ext uri="{FF2B5EF4-FFF2-40B4-BE49-F238E27FC236}">
                  <a16:creationId xmlns:a16="http://schemas.microsoft.com/office/drawing/2014/main" id="{B2425C4B-0F48-A780-FCA2-1BF19090765E}"/>
                </a:ext>
              </a:extLst>
            </p:cNvPr>
            <p:cNvSpPr/>
            <p:nvPr/>
          </p:nvSpPr>
          <p:spPr>
            <a:xfrm>
              <a:off x="1373241" y="2537154"/>
              <a:ext cx="249490" cy="256278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16B9D350-F9FA-9208-CD6B-066785B21413}"/>
              </a:ext>
            </a:extLst>
          </p:cNvPr>
          <p:cNvGrpSpPr/>
          <p:nvPr/>
        </p:nvGrpSpPr>
        <p:grpSpPr>
          <a:xfrm>
            <a:off x="2149337" y="1863221"/>
            <a:ext cx="270000" cy="270000"/>
            <a:chOff x="1317986" y="2485293"/>
            <a:chExt cx="360000" cy="360000"/>
          </a:xfrm>
        </p:grpSpPr>
        <p:sp>
          <p:nvSpPr>
            <p:cNvPr id="20" name="Google Shape;1033;p28">
              <a:extLst>
                <a:ext uri="{FF2B5EF4-FFF2-40B4-BE49-F238E27FC236}">
                  <a16:creationId xmlns:a16="http://schemas.microsoft.com/office/drawing/2014/main" id="{FC1E08CF-E7D0-25C0-510F-0240932B511A}"/>
                </a:ext>
              </a:extLst>
            </p:cNvPr>
            <p:cNvSpPr/>
            <p:nvPr/>
          </p:nvSpPr>
          <p:spPr>
            <a:xfrm>
              <a:off x="1317986" y="2485293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1" name="Google Shape;1033;p28">
              <a:extLst>
                <a:ext uri="{FF2B5EF4-FFF2-40B4-BE49-F238E27FC236}">
                  <a16:creationId xmlns:a16="http://schemas.microsoft.com/office/drawing/2014/main" id="{A8A097E4-5D2F-9F16-641A-353DCA4161AA}"/>
                </a:ext>
              </a:extLst>
            </p:cNvPr>
            <p:cNvSpPr/>
            <p:nvPr/>
          </p:nvSpPr>
          <p:spPr>
            <a:xfrm>
              <a:off x="1373241" y="2537154"/>
              <a:ext cx="249490" cy="256278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5C3BA378-6F1A-81F9-1063-7BA3376E0615}"/>
              </a:ext>
            </a:extLst>
          </p:cNvPr>
          <p:cNvGrpSpPr/>
          <p:nvPr/>
        </p:nvGrpSpPr>
        <p:grpSpPr>
          <a:xfrm>
            <a:off x="2543911" y="1863221"/>
            <a:ext cx="270000" cy="270000"/>
            <a:chOff x="1317986" y="2485293"/>
            <a:chExt cx="360000" cy="360000"/>
          </a:xfrm>
        </p:grpSpPr>
        <p:sp>
          <p:nvSpPr>
            <p:cNvPr id="23" name="Google Shape;1033;p28">
              <a:extLst>
                <a:ext uri="{FF2B5EF4-FFF2-40B4-BE49-F238E27FC236}">
                  <a16:creationId xmlns:a16="http://schemas.microsoft.com/office/drawing/2014/main" id="{0987761C-5EE8-C48C-5A05-91F7299D4E91}"/>
                </a:ext>
              </a:extLst>
            </p:cNvPr>
            <p:cNvSpPr/>
            <p:nvPr/>
          </p:nvSpPr>
          <p:spPr>
            <a:xfrm>
              <a:off x="1317986" y="2485293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4" name="Google Shape;1033;p28">
              <a:extLst>
                <a:ext uri="{FF2B5EF4-FFF2-40B4-BE49-F238E27FC236}">
                  <a16:creationId xmlns:a16="http://schemas.microsoft.com/office/drawing/2014/main" id="{707FBEEA-FEA9-F6FD-7756-32297AB03D1A}"/>
                </a:ext>
              </a:extLst>
            </p:cNvPr>
            <p:cNvSpPr/>
            <p:nvPr/>
          </p:nvSpPr>
          <p:spPr>
            <a:xfrm>
              <a:off x="1373241" y="2537154"/>
              <a:ext cx="249490" cy="256278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50726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>
          <a:extLst>
            <a:ext uri="{FF2B5EF4-FFF2-40B4-BE49-F238E27FC236}">
              <a16:creationId xmlns:a16="http://schemas.microsoft.com/office/drawing/2014/main" id="{A82AF0B5-E6E9-D35D-9393-F3438428D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8E182AA0-BDC0-BA91-EFAC-2D85F2F9F731}"/>
              </a:ext>
            </a:extLst>
          </p:cNvPr>
          <p:cNvSpPr/>
          <p:nvPr/>
        </p:nvSpPr>
        <p:spPr>
          <a:xfrm>
            <a:off x="47531" y="54322"/>
            <a:ext cx="9044412" cy="5034858"/>
          </a:xfrm>
          <a:prstGeom prst="rect">
            <a:avLst/>
          </a:prstGeom>
          <a:solidFill>
            <a:srgbClr val="FBF8F3"/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grpSp>
        <p:nvGrpSpPr>
          <p:cNvPr id="1151" name="Google Shape;1151;p31">
            <a:extLst>
              <a:ext uri="{FF2B5EF4-FFF2-40B4-BE49-F238E27FC236}">
                <a16:creationId xmlns:a16="http://schemas.microsoft.com/office/drawing/2014/main" id="{430CA7A9-B29C-AC2D-CEE3-920CEB683E73}"/>
              </a:ext>
            </a:extLst>
          </p:cNvPr>
          <p:cNvGrpSpPr/>
          <p:nvPr/>
        </p:nvGrpSpPr>
        <p:grpSpPr>
          <a:xfrm>
            <a:off x="457200" y="1619852"/>
            <a:ext cx="5309851" cy="477385"/>
            <a:chOff x="457200" y="1632584"/>
            <a:chExt cx="5309851" cy="477385"/>
          </a:xfrm>
        </p:grpSpPr>
        <p:sp>
          <p:nvSpPr>
            <p:cNvPr id="1152" name="Google Shape;1152;p31">
              <a:extLst>
                <a:ext uri="{FF2B5EF4-FFF2-40B4-BE49-F238E27FC236}">
                  <a16:creationId xmlns:a16="http://schemas.microsoft.com/office/drawing/2014/main" id="{FFFFA37C-3950-89DB-A663-FAB43EB7C984}"/>
                </a:ext>
              </a:extLst>
            </p:cNvPr>
            <p:cNvSpPr/>
            <p:nvPr/>
          </p:nvSpPr>
          <p:spPr>
            <a:xfrm>
              <a:off x="3368650" y="1632584"/>
              <a:ext cx="2398401" cy="86726"/>
            </a:xfrm>
            <a:custGeom>
              <a:avLst/>
              <a:gdLst/>
              <a:ahLst/>
              <a:cxnLst/>
              <a:rect l="l" t="t" r="r" b="b"/>
              <a:pathLst>
                <a:path w="15293" h="553" extrusionOk="0">
                  <a:moveTo>
                    <a:pt x="0" y="553"/>
                  </a:moveTo>
                  <a:lnTo>
                    <a:pt x="15293" y="525"/>
                  </a:lnTo>
                  <a:lnTo>
                    <a:pt x="13799" y="1"/>
                  </a:lnTo>
                  <a:lnTo>
                    <a:pt x="1494" y="1"/>
                  </a:lnTo>
                  <a:close/>
                </a:path>
              </a:pathLst>
            </a:custGeom>
            <a:solidFill>
              <a:srgbClr val="CA8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153" name="Google Shape;1153;p31">
              <a:extLst>
                <a:ext uri="{FF2B5EF4-FFF2-40B4-BE49-F238E27FC236}">
                  <a16:creationId xmlns:a16="http://schemas.microsoft.com/office/drawing/2014/main" id="{F6E186CF-9D60-723E-881D-B1BBA0ED88F0}"/>
                </a:ext>
              </a:extLst>
            </p:cNvPr>
            <p:cNvSpPr/>
            <p:nvPr/>
          </p:nvSpPr>
          <p:spPr>
            <a:xfrm>
              <a:off x="3368650" y="1714920"/>
              <a:ext cx="2398401" cy="395048"/>
            </a:xfrm>
            <a:custGeom>
              <a:avLst/>
              <a:gdLst/>
              <a:ahLst/>
              <a:cxnLst/>
              <a:rect l="l" t="t" r="r" b="b"/>
              <a:pathLst>
                <a:path w="15293" h="2519" extrusionOk="0">
                  <a:moveTo>
                    <a:pt x="0" y="28"/>
                  </a:moveTo>
                  <a:cubicBezTo>
                    <a:pt x="4118" y="28"/>
                    <a:pt x="11148" y="0"/>
                    <a:pt x="15293" y="0"/>
                  </a:cubicBezTo>
                  <a:lnTo>
                    <a:pt x="15293" y="2494"/>
                  </a:lnTo>
                  <a:cubicBezTo>
                    <a:pt x="11148" y="2494"/>
                    <a:pt x="4118" y="2519"/>
                    <a:pt x="0" y="2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154" name="Google Shape;1154;p31">
              <a:extLst>
                <a:ext uri="{FF2B5EF4-FFF2-40B4-BE49-F238E27FC236}">
                  <a16:creationId xmlns:a16="http://schemas.microsoft.com/office/drawing/2014/main" id="{E75F1B26-AD59-74E6-B40F-0A8F39653C8F}"/>
                </a:ext>
              </a:extLst>
            </p:cNvPr>
            <p:cNvSpPr txBox="1"/>
            <p:nvPr/>
          </p:nvSpPr>
          <p:spPr>
            <a:xfrm>
              <a:off x="3726145" y="1783150"/>
              <a:ext cx="1691700" cy="26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pt-BR" sz="1000" b="1" dirty="0">
                  <a:solidFill>
                    <a:schemeClr val="lt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Aprendiz de IA</a:t>
              </a:r>
            </a:p>
          </p:txBody>
        </p:sp>
        <p:cxnSp>
          <p:nvCxnSpPr>
            <p:cNvPr id="1155" name="Google Shape;1155;p31">
              <a:extLst>
                <a:ext uri="{FF2B5EF4-FFF2-40B4-BE49-F238E27FC236}">
                  <a16:creationId xmlns:a16="http://schemas.microsoft.com/office/drawing/2014/main" id="{03E1AE32-D8D7-7E22-DBF8-57D950567146}"/>
                </a:ext>
              </a:extLst>
            </p:cNvPr>
            <p:cNvCxnSpPr>
              <a:stCxn id="1156" idx="3"/>
              <a:endCxn id="1154" idx="1"/>
            </p:cNvCxnSpPr>
            <p:nvPr/>
          </p:nvCxnSpPr>
          <p:spPr>
            <a:xfrm>
              <a:off x="2198400" y="1915750"/>
              <a:ext cx="1527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156" name="Google Shape;1156;p31">
              <a:extLst>
                <a:ext uri="{FF2B5EF4-FFF2-40B4-BE49-F238E27FC236}">
                  <a16:creationId xmlns:a16="http://schemas.microsoft.com/office/drawing/2014/main" id="{C4095878-2F0C-D903-EAE1-644F88FCAAEB}"/>
                </a:ext>
              </a:extLst>
            </p:cNvPr>
            <p:cNvSpPr txBox="1"/>
            <p:nvPr/>
          </p:nvSpPr>
          <p:spPr>
            <a:xfrm>
              <a:off x="457200" y="1746550"/>
              <a:ext cx="17412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Posso dizer que sou dos mais apicados rsrs</a:t>
              </a:r>
              <a:endParaRPr sz="1000" dirty="0"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</p:grpSp>
      <p:grpSp>
        <p:nvGrpSpPr>
          <p:cNvPr id="1157" name="Google Shape;1157;p31">
            <a:extLst>
              <a:ext uri="{FF2B5EF4-FFF2-40B4-BE49-F238E27FC236}">
                <a16:creationId xmlns:a16="http://schemas.microsoft.com/office/drawing/2014/main" id="{55FD0A5A-B8CD-59E8-A555-DC0328CDBDCA}"/>
              </a:ext>
            </a:extLst>
          </p:cNvPr>
          <p:cNvGrpSpPr/>
          <p:nvPr/>
        </p:nvGrpSpPr>
        <p:grpSpPr>
          <a:xfrm>
            <a:off x="457200" y="2611493"/>
            <a:ext cx="5783161" cy="571952"/>
            <a:chOff x="457200" y="2624225"/>
            <a:chExt cx="5783161" cy="571952"/>
          </a:xfrm>
        </p:grpSpPr>
        <p:sp>
          <p:nvSpPr>
            <p:cNvPr id="1158" name="Google Shape;1158;p31">
              <a:extLst>
                <a:ext uri="{FF2B5EF4-FFF2-40B4-BE49-F238E27FC236}">
                  <a16:creationId xmlns:a16="http://schemas.microsoft.com/office/drawing/2014/main" id="{3188505C-121B-5AB2-ADA4-B0E3FE3530AF}"/>
                </a:ext>
              </a:extLst>
            </p:cNvPr>
            <p:cNvSpPr/>
            <p:nvPr/>
          </p:nvSpPr>
          <p:spPr>
            <a:xfrm>
              <a:off x="2895334" y="2747650"/>
              <a:ext cx="3345027" cy="448527"/>
            </a:xfrm>
            <a:custGeom>
              <a:avLst/>
              <a:gdLst/>
              <a:ahLst/>
              <a:cxnLst/>
              <a:rect l="l" t="t" r="r" b="b"/>
              <a:pathLst>
                <a:path w="21329" h="2860" extrusionOk="0">
                  <a:moveTo>
                    <a:pt x="0" y="1"/>
                  </a:moveTo>
                  <a:lnTo>
                    <a:pt x="21329" y="1"/>
                  </a:lnTo>
                  <a:lnTo>
                    <a:pt x="21329" y="2834"/>
                  </a:lnTo>
                  <a:cubicBezTo>
                    <a:pt x="15163" y="2834"/>
                    <a:pt x="6139" y="2859"/>
                    <a:pt x="0" y="28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159" name="Google Shape;1159;p31">
              <a:extLst>
                <a:ext uri="{FF2B5EF4-FFF2-40B4-BE49-F238E27FC236}">
                  <a16:creationId xmlns:a16="http://schemas.microsoft.com/office/drawing/2014/main" id="{8578D2F3-D901-1BE5-F0B3-ADE62EF956DB}"/>
                </a:ext>
              </a:extLst>
            </p:cNvPr>
            <p:cNvSpPr/>
            <p:nvPr/>
          </p:nvSpPr>
          <p:spPr>
            <a:xfrm>
              <a:off x="2895334" y="2624225"/>
              <a:ext cx="3345027" cy="123580"/>
            </a:xfrm>
            <a:custGeom>
              <a:avLst/>
              <a:gdLst/>
              <a:ahLst/>
              <a:cxnLst/>
              <a:rect l="l" t="t" r="r" b="b"/>
              <a:pathLst>
                <a:path w="21329" h="788" extrusionOk="0">
                  <a:moveTo>
                    <a:pt x="0" y="788"/>
                  </a:moveTo>
                  <a:lnTo>
                    <a:pt x="21329" y="788"/>
                  </a:lnTo>
                  <a:lnTo>
                    <a:pt x="19807" y="1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7B9C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160" name="Google Shape;1160;p31">
              <a:extLst>
                <a:ext uri="{FF2B5EF4-FFF2-40B4-BE49-F238E27FC236}">
                  <a16:creationId xmlns:a16="http://schemas.microsoft.com/office/drawing/2014/main" id="{C1A40EEC-644C-2BDD-5869-6975261E04A0}"/>
                </a:ext>
              </a:extLst>
            </p:cNvPr>
            <p:cNvSpPr txBox="1"/>
            <p:nvPr/>
          </p:nvSpPr>
          <p:spPr>
            <a:xfrm>
              <a:off x="2895334" y="2842300"/>
              <a:ext cx="3345027" cy="26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pt-BR" sz="1000" b="1" dirty="0">
                  <a:solidFill>
                    <a:schemeClr val="lt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Gerente de Projetos e Processos na Ágora </a:t>
              </a:r>
            </a:p>
          </p:txBody>
        </p:sp>
        <p:cxnSp>
          <p:nvCxnSpPr>
            <p:cNvPr id="1161" name="Google Shape;1161;p31">
              <a:extLst>
                <a:ext uri="{FF2B5EF4-FFF2-40B4-BE49-F238E27FC236}">
                  <a16:creationId xmlns:a16="http://schemas.microsoft.com/office/drawing/2014/main" id="{67E3EF15-04B4-B6FE-7C99-A589C2B7A306}"/>
                </a:ext>
              </a:extLst>
            </p:cNvPr>
            <p:cNvCxnSpPr>
              <a:cxnSpLocks/>
              <a:stCxn id="1162" idx="3"/>
              <a:endCxn id="1160" idx="1"/>
            </p:cNvCxnSpPr>
            <p:nvPr/>
          </p:nvCxnSpPr>
          <p:spPr>
            <a:xfrm>
              <a:off x="2198400" y="2974900"/>
              <a:ext cx="696934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162" name="Google Shape;1162;p31">
              <a:extLst>
                <a:ext uri="{FF2B5EF4-FFF2-40B4-BE49-F238E27FC236}">
                  <a16:creationId xmlns:a16="http://schemas.microsoft.com/office/drawing/2014/main" id="{2858E95F-A9F3-7990-2FD2-092EEA35D43A}"/>
                </a:ext>
              </a:extLst>
            </p:cNvPr>
            <p:cNvSpPr txBox="1"/>
            <p:nvPr/>
          </p:nvSpPr>
          <p:spPr>
            <a:xfrm>
              <a:off x="457200" y="2803750"/>
              <a:ext cx="17412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Sempre focado em desenvolvimento de soluções em tecnologia.</a:t>
              </a:r>
              <a:endParaRPr sz="1000" dirty="0"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</p:grpSp>
      <p:grpSp>
        <p:nvGrpSpPr>
          <p:cNvPr id="1163" name="Google Shape;1163;p31">
            <a:extLst>
              <a:ext uri="{FF2B5EF4-FFF2-40B4-BE49-F238E27FC236}">
                <a16:creationId xmlns:a16="http://schemas.microsoft.com/office/drawing/2014/main" id="{6C863249-1D11-6882-F145-4A675898355D}"/>
              </a:ext>
            </a:extLst>
          </p:cNvPr>
          <p:cNvGrpSpPr/>
          <p:nvPr/>
        </p:nvGrpSpPr>
        <p:grpSpPr>
          <a:xfrm>
            <a:off x="3602956" y="1243324"/>
            <a:ext cx="5091494" cy="394186"/>
            <a:chOff x="3602956" y="1256056"/>
            <a:chExt cx="5091494" cy="394186"/>
          </a:xfrm>
        </p:grpSpPr>
        <p:sp>
          <p:nvSpPr>
            <p:cNvPr id="1164" name="Google Shape;1164;p31">
              <a:extLst>
                <a:ext uri="{FF2B5EF4-FFF2-40B4-BE49-F238E27FC236}">
                  <a16:creationId xmlns:a16="http://schemas.microsoft.com/office/drawing/2014/main" id="{243CFD73-CDD7-20F7-28F5-1D41558CF5A2}"/>
                </a:ext>
              </a:extLst>
            </p:cNvPr>
            <p:cNvSpPr/>
            <p:nvPr/>
          </p:nvSpPr>
          <p:spPr>
            <a:xfrm>
              <a:off x="3602956" y="1256056"/>
              <a:ext cx="1925559" cy="70259"/>
            </a:xfrm>
            <a:custGeom>
              <a:avLst/>
              <a:gdLst/>
              <a:ahLst/>
              <a:cxnLst/>
              <a:rect l="l" t="t" r="r" b="b"/>
              <a:pathLst>
                <a:path w="12278" h="448" extrusionOk="0">
                  <a:moveTo>
                    <a:pt x="0" y="447"/>
                  </a:moveTo>
                  <a:lnTo>
                    <a:pt x="12277" y="420"/>
                  </a:lnTo>
                  <a:lnTo>
                    <a:pt x="11071" y="0"/>
                  </a:lnTo>
                  <a:lnTo>
                    <a:pt x="1207" y="28"/>
                  </a:lnTo>
                  <a:close/>
                </a:path>
              </a:pathLst>
            </a:custGeom>
            <a:solidFill>
              <a:srgbClr val="693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165" name="Google Shape;1165;p31">
              <a:extLst>
                <a:ext uri="{FF2B5EF4-FFF2-40B4-BE49-F238E27FC236}">
                  <a16:creationId xmlns:a16="http://schemas.microsoft.com/office/drawing/2014/main" id="{7B84A0A0-A621-7283-8CC9-08D0146F4C96}"/>
                </a:ext>
              </a:extLst>
            </p:cNvPr>
            <p:cNvSpPr/>
            <p:nvPr/>
          </p:nvSpPr>
          <p:spPr>
            <a:xfrm>
              <a:off x="3602956" y="1320021"/>
              <a:ext cx="1925559" cy="316948"/>
            </a:xfrm>
            <a:custGeom>
              <a:avLst/>
              <a:gdLst/>
              <a:ahLst/>
              <a:cxnLst/>
              <a:rect l="l" t="t" r="r" b="b"/>
              <a:pathLst>
                <a:path w="12278" h="2021" extrusionOk="0">
                  <a:moveTo>
                    <a:pt x="0" y="27"/>
                  </a:moveTo>
                  <a:cubicBezTo>
                    <a:pt x="3333" y="27"/>
                    <a:pt x="8947" y="0"/>
                    <a:pt x="12277" y="0"/>
                  </a:cubicBezTo>
                  <a:lnTo>
                    <a:pt x="12277" y="2021"/>
                  </a:lnTo>
                  <a:lnTo>
                    <a:pt x="0" y="20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166" name="Google Shape;1166;p31">
              <a:extLst>
                <a:ext uri="{FF2B5EF4-FFF2-40B4-BE49-F238E27FC236}">
                  <a16:creationId xmlns:a16="http://schemas.microsoft.com/office/drawing/2014/main" id="{91BBC3C7-B824-831E-9382-E6B66F9E5B1D}"/>
                </a:ext>
              </a:extLst>
            </p:cNvPr>
            <p:cNvSpPr txBox="1"/>
            <p:nvPr/>
          </p:nvSpPr>
          <p:spPr>
            <a:xfrm>
              <a:off x="3726145" y="1348442"/>
              <a:ext cx="1691700" cy="26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pt-BR" sz="1000" b="1" dirty="0">
                  <a:solidFill>
                    <a:schemeClr val="lt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AI </a:t>
              </a:r>
              <a:r>
                <a:rPr lang="pt-BR" sz="1000" b="1" dirty="0" err="1">
                  <a:solidFill>
                    <a:schemeClr val="lt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Evangelist</a:t>
              </a:r>
              <a:r>
                <a:rPr lang="pt-BR" sz="1000" b="1" dirty="0">
                  <a:solidFill>
                    <a:schemeClr val="lt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 for Business</a:t>
              </a:r>
            </a:p>
          </p:txBody>
        </p:sp>
        <p:cxnSp>
          <p:nvCxnSpPr>
            <p:cNvPr id="1167" name="Google Shape;1167;p31">
              <a:extLst>
                <a:ext uri="{FF2B5EF4-FFF2-40B4-BE49-F238E27FC236}">
                  <a16:creationId xmlns:a16="http://schemas.microsoft.com/office/drawing/2014/main" id="{B1541333-65C4-708D-840C-6B2597446A72}"/>
                </a:ext>
              </a:extLst>
            </p:cNvPr>
            <p:cNvCxnSpPr>
              <a:stCxn id="1166" idx="3"/>
              <a:endCxn id="1168" idx="1"/>
            </p:cNvCxnSpPr>
            <p:nvPr/>
          </p:nvCxnSpPr>
          <p:spPr>
            <a:xfrm>
              <a:off x="5417845" y="1481042"/>
              <a:ext cx="1535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168" name="Google Shape;1168;p31">
              <a:extLst>
                <a:ext uri="{FF2B5EF4-FFF2-40B4-BE49-F238E27FC236}">
                  <a16:creationId xmlns:a16="http://schemas.microsoft.com/office/drawing/2014/main" id="{B959A5D4-314B-84AC-5E16-1C99E2EE9590}"/>
                </a:ext>
              </a:extLst>
            </p:cNvPr>
            <p:cNvSpPr txBox="1"/>
            <p:nvPr/>
          </p:nvSpPr>
          <p:spPr>
            <a:xfrm>
              <a:off x="6953250" y="1311842"/>
              <a:ext cx="17412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dirty="0"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CoCreateAI</a:t>
              </a:r>
              <a:endParaRPr sz="1000" dirty="0"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</p:grpSp>
      <p:grpSp>
        <p:nvGrpSpPr>
          <p:cNvPr id="1169" name="Google Shape;1169;p31">
            <a:extLst>
              <a:ext uri="{FF2B5EF4-FFF2-40B4-BE49-F238E27FC236}">
                <a16:creationId xmlns:a16="http://schemas.microsoft.com/office/drawing/2014/main" id="{A002A87B-FB52-F994-7856-38D16317873F}"/>
              </a:ext>
            </a:extLst>
          </p:cNvPr>
          <p:cNvGrpSpPr/>
          <p:nvPr/>
        </p:nvGrpSpPr>
        <p:grpSpPr>
          <a:xfrm>
            <a:off x="3129953" y="2093167"/>
            <a:ext cx="5488297" cy="518474"/>
            <a:chOff x="3129953" y="2105899"/>
            <a:chExt cx="5488297" cy="518474"/>
          </a:xfrm>
        </p:grpSpPr>
        <p:sp>
          <p:nvSpPr>
            <p:cNvPr id="1170" name="Google Shape;1170;p31">
              <a:extLst>
                <a:ext uri="{FF2B5EF4-FFF2-40B4-BE49-F238E27FC236}">
                  <a16:creationId xmlns:a16="http://schemas.microsoft.com/office/drawing/2014/main" id="{93BF216F-F044-2599-BC67-B11ED98C2CF5}"/>
                </a:ext>
              </a:extLst>
            </p:cNvPr>
            <p:cNvSpPr/>
            <p:nvPr/>
          </p:nvSpPr>
          <p:spPr>
            <a:xfrm>
              <a:off x="3129953" y="2105899"/>
              <a:ext cx="2871871" cy="102879"/>
            </a:xfrm>
            <a:custGeom>
              <a:avLst/>
              <a:gdLst/>
              <a:ahLst/>
              <a:cxnLst/>
              <a:rect l="l" t="t" r="r" b="b"/>
              <a:pathLst>
                <a:path w="18312" h="656" extrusionOk="0">
                  <a:moveTo>
                    <a:pt x="1" y="655"/>
                  </a:moveTo>
                  <a:lnTo>
                    <a:pt x="18311" y="630"/>
                  </a:lnTo>
                  <a:lnTo>
                    <a:pt x="16815" y="1"/>
                  </a:lnTo>
                  <a:lnTo>
                    <a:pt x="1522" y="26"/>
                  </a:lnTo>
                  <a:close/>
                </a:path>
              </a:pathLst>
            </a:custGeom>
            <a:solidFill>
              <a:srgbClr val="CAA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171" name="Google Shape;1171;p31">
              <a:extLst>
                <a:ext uri="{FF2B5EF4-FFF2-40B4-BE49-F238E27FC236}">
                  <a16:creationId xmlns:a16="http://schemas.microsoft.com/office/drawing/2014/main" id="{A080FE4B-B327-6DED-E66A-ECAC779B327D}"/>
                </a:ext>
              </a:extLst>
            </p:cNvPr>
            <p:cNvSpPr/>
            <p:nvPr/>
          </p:nvSpPr>
          <p:spPr>
            <a:xfrm>
              <a:off x="3129953" y="2204703"/>
              <a:ext cx="2871871" cy="419670"/>
            </a:xfrm>
            <a:custGeom>
              <a:avLst/>
              <a:gdLst/>
              <a:ahLst/>
              <a:cxnLst/>
              <a:rect l="l" t="t" r="r" b="b"/>
              <a:pathLst>
                <a:path w="18312" h="2676" extrusionOk="0">
                  <a:moveTo>
                    <a:pt x="1" y="25"/>
                  </a:moveTo>
                  <a:cubicBezTo>
                    <a:pt x="5142" y="25"/>
                    <a:pt x="13169" y="0"/>
                    <a:pt x="18311" y="0"/>
                  </a:cubicBezTo>
                  <a:lnTo>
                    <a:pt x="18311" y="2676"/>
                  </a:lnTo>
                  <a:lnTo>
                    <a:pt x="1" y="26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172" name="Google Shape;1172;p31">
              <a:extLst>
                <a:ext uri="{FF2B5EF4-FFF2-40B4-BE49-F238E27FC236}">
                  <a16:creationId xmlns:a16="http://schemas.microsoft.com/office/drawing/2014/main" id="{F1956D8E-8D37-7FC7-F99A-D7A4C66FF326}"/>
                </a:ext>
              </a:extLst>
            </p:cNvPr>
            <p:cNvSpPr txBox="1"/>
            <p:nvPr/>
          </p:nvSpPr>
          <p:spPr>
            <a:xfrm>
              <a:off x="3726145" y="2282300"/>
              <a:ext cx="1691700" cy="26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pt-BR" sz="1000" b="1" dirty="0">
                  <a:solidFill>
                    <a:schemeClr val="lt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Empreendedor</a:t>
              </a:r>
            </a:p>
          </p:txBody>
        </p:sp>
        <p:cxnSp>
          <p:nvCxnSpPr>
            <p:cNvPr id="1173" name="Google Shape;1173;p31">
              <a:extLst>
                <a:ext uri="{FF2B5EF4-FFF2-40B4-BE49-F238E27FC236}">
                  <a16:creationId xmlns:a16="http://schemas.microsoft.com/office/drawing/2014/main" id="{BBA270C8-585F-BC10-22E8-DA8A24EE6AD3}"/>
                </a:ext>
              </a:extLst>
            </p:cNvPr>
            <p:cNvCxnSpPr>
              <a:stCxn id="1172" idx="3"/>
              <a:endCxn id="1174" idx="1"/>
            </p:cNvCxnSpPr>
            <p:nvPr/>
          </p:nvCxnSpPr>
          <p:spPr>
            <a:xfrm>
              <a:off x="5417845" y="2414900"/>
              <a:ext cx="1459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174" name="Google Shape;1174;p31">
              <a:extLst>
                <a:ext uri="{FF2B5EF4-FFF2-40B4-BE49-F238E27FC236}">
                  <a16:creationId xmlns:a16="http://schemas.microsoft.com/office/drawing/2014/main" id="{E1753D44-44DF-5DFD-6071-81FDC64F9B39}"/>
                </a:ext>
              </a:extLst>
            </p:cNvPr>
            <p:cNvSpPr txBox="1"/>
            <p:nvPr/>
          </p:nvSpPr>
          <p:spPr>
            <a:xfrm>
              <a:off x="6877050" y="2243750"/>
              <a:ext cx="17412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Veia criativa do ariano.</a:t>
              </a:r>
              <a:endParaRPr sz="1000" dirty="0"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</p:grpSp>
      <p:grpSp>
        <p:nvGrpSpPr>
          <p:cNvPr id="1175" name="Google Shape;1175;p31">
            <a:extLst>
              <a:ext uri="{FF2B5EF4-FFF2-40B4-BE49-F238E27FC236}">
                <a16:creationId xmlns:a16="http://schemas.microsoft.com/office/drawing/2014/main" id="{6141BFBA-D86A-E5FC-9545-759639D7059F}"/>
              </a:ext>
            </a:extLst>
          </p:cNvPr>
          <p:cNvGrpSpPr/>
          <p:nvPr/>
        </p:nvGrpSpPr>
        <p:grpSpPr>
          <a:xfrm>
            <a:off x="457200" y="3818549"/>
            <a:ext cx="6285171" cy="723076"/>
            <a:chOff x="457200" y="3818549"/>
            <a:chExt cx="6285171" cy="723076"/>
          </a:xfrm>
        </p:grpSpPr>
        <p:sp>
          <p:nvSpPr>
            <p:cNvPr id="1176" name="Google Shape;1176;p31">
              <a:extLst>
                <a:ext uri="{FF2B5EF4-FFF2-40B4-BE49-F238E27FC236}">
                  <a16:creationId xmlns:a16="http://schemas.microsoft.com/office/drawing/2014/main" id="{53C5568A-F7A7-897C-09BD-4AADFA3D5343}"/>
                </a:ext>
              </a:extLst>
            </p:cNvPr>
            <p:cNvSpPr/>
            <p:nvPr/>
          </p:nvSpPr>
          <p:spPr>
            <a:xfrm>
              <a:off x="2401630" y="3998375"/>
              <a:ext cx="4340741" cy="543250"/>
            </a:xfrm>
            <a:custGeom>
              <a:avLst/>
              <a:gdLst/>
              <a:ahLst/>
              <a:cxnLst/>
              <a:rect l="l" t="t" r="r" b="b"/>
              <a:pathLst>
                <a:path w="27678" h="3464" extrusionOk="0">
                  <a:moveTo>
                    <a:pt x="0" y="26"/>
                  </a:moveTo>
                  <a:lnTo>
                    <a:pt x="27677" y="1"/>
                  </a:lnTo>
                  <a:lnTo>
                    <a:pt x="27677" y="3436"/>
                  </a:lnTo>
                  <a:lnTo>
                    <a:pt x="0" y="3463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177" name="Google Shape;1177;p31">
              <a:extLst>
                <a:ext uri="{FF2B5EF4-FFF2-40B4-BE49-F238E27FC236}">
                  <a16:creationId xmlns:a16="http://schemas.microsoft.com/office/drawing/2014/main" id="{408C7664-D69C-3A1D-934A-9C71B3FFA600}"/>
                </a:ext>
              </a:extLst>
            </p:cNvPr>
            <p:cNvSpPr txBox="1"/>
            <p:nvPr/>
          </p:nvSpPr>
          <p:spPr>
            <a:xfrm>
              <a:off x="2542618" y="4140408"/>
              <a:ext cx="4009487" cy="26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pt-BR" sz="1000" b="1" dirty="0">
                <a:solidFill>
                  <a:schemeClr val="lt1"/>
                </a:solidFill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  <a:p>
              <a:pPr algn="ctr"/>
              <a:r>
                <a:rPr lang="pt-BR" sz="1000" b="1" dirty="0">
                  <a:solidFill>
                    <a:schemeClr val="lt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Engenheiro de Produção + MBA em Gestão Empresarial</a:t>
              </a:r>
            </a:p>
            <a:p>
              <a:pPr algn="ctr"/>
              <a:endParaRPr lang="pt-BR" sz="1000" b="1" dirty="0">
                <a:solidFill>
                  <a:schemeClr val="lt1"/>
                </a:solidFill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  <p:cxnSp>
          <p:nvCxnSpPr>
            <p:cNvPr id="1178" name="Google Shape;1178;p31">
              <a:extLst>
                <a:ext uri="{FF2B5EF4-FFF2-40B4-BE49-F238E27FC236}">
                  <a16:creationId xmlns:a16="http://schemas.microsoft.com/office/drawing/2014/main" id="{A9936554-06F6-5514-1926-52AC1074593C}"/>
                </a:ext>
              </a:extLst>
            </p:cNvPr>
            <p:cNvCxnSpPr>
              <a:cxnSpLocks/>
              <a:stCxn id="1179" idx="3"/>
              <a:endCxn id="1177" idx="1"/>
            </p:cNvCxnSpPr>
            <p:nvPr/>
          </p:nvCxnSpPr>
          <p:spPr>
            <a:xfrm>
              <a:off x="2198400" y="4266425"/>
              <a:ext cx="344218" cy="6583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179" name="Google Shape;1179;p31">
              <a:extLst>
                <a:ext uri="{FF2B5EF4-FFF2-40B4-BE49-F238E27FC236}">
                  <a16:creationId xmlns:a16="http://schemas.microsoft.com/office/drawing/2014/main" id="{DC93135E-4084-214F-1BED-00B0D3A08942}"/>
                </a:ext>
              </a:extLst>
            </p:cNvPr>
            <p:cNvSpPr txBox="1"/>
            <p:nvPr/>
          </p:nvSpPr>
          <p:spPr>
            <a:xfrm>
              <a:off x="457200" y="4097225"/>
              <a:ext cx="17412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CEFET-RJ e FGV.</a:t>
              </a:r>
              <a:endParaRPr sz="1000" dirty="0"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  <p:sp>
          <p:nvSpPr>
            <p:cNvPr id="1180" name="Google Shape;1180;p31">
              <a:extLst>
                <a:ext uri="{FF2B5EF4-FFF2-40B4-BE49-F238E27FC236}">
                  <a16:creationId xmlns:a16="http://schemas.microsoft.com/office/drawing/2014/main" id="{6B91C423-8A6F-E9A2-521C-477E3DE33AC4}"/>
                </a:ext>
              </a:extLst>
            </p:cNvPr>
            <p:cNvSpPr/>
            <p:nvPr/>
          </p:nvSpPr>
          <p:spPr>
            <a:xfrm>
              <a:off x="2401630" y="3818549"/>
              <a:ext cx="4340741" cy="181136"/>
            </a:xfrm>
            <a:custGeom>
              <a:avLst/>
              <a:gdLst/>
              <a:ahLst/>
              <a:cxnLst/>
              <a:rect l="l" t="t" r="r" b="b"/>
              <a:pathLst>
                <a:path w="27678" h="1155" extrusionOk="0">
                  <a:moveTo>
                    <a:pt x="0" y="1155"/>
                  </a:moveTo>
                  <a:lnTo>
                    <a:pt x="27677" y="1130"/>
                  </a:lnTo>
                  <a:lnTo>
                    <a:pt x="25971" y="1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172C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181" name="Google Shape;1181;p31">
            <a:extLst>
              <a:ext uri="{FF2B5EF4-FFF2-40B4-BE49-F238E27FC236}">
                <a16:creationId xmlns:a16="http://schemas.microsoft.com/office/drawing/2014/main" id="{9BE78791-1E03-B4B3-BDFF-F70640B057E3}"/>
              </a:ext>
            </a:extLst>
          </p:cNvPr>
          <p:cNvGrpSpPr/>
          <p:nvPr/>
        </p:nvGrpSpPr>
        <p:grpSpPr>
          <a:xfrm>
            <a:off x="2661028" y="3190329"/>
            <a:ext cx="6033422" cy="632601"/>
            <a:chOff x="2661028" y="3190329"/>
            <a:chExt cx="6033422" cy="632601"/>
          </a:xfrm>
        </p:grpSpPr>
        <p:sp>
          <p:nvSpPr>
            <p:cNvPr id="1182" name="Google Shape;1182;p31">
              <a:extLst>
                <a:ext uri="{FF2B5EF4-FFF2-40B4-BE49-F238E27FC236}">
                  <a16:creationId xmlns:a16="http://schemas.microsoft.com/office/drawing/2014/main" id="{3AF81C31-EA93-8543-D4B2-B204B537A93C}"/>
                </a:ext>
              </a:extLst>
            </p:cNvPr>
            <p:cNvSpPr/>
            <p:nvPr/>
          </p:nvSpPr>
          <p:spPr>
            <a:xfrm>
              <a:off x="2661028" y="3349625"/>
              <a:ext cx="3813635" cy="473305"/>
            </a:xfrm>
            <a:custGeom>
              <a:avLst/>
              <a:gdLst/>
              <a:ahLst/>
              <a:cxnLst/>
              <a:rect l="l" t="t" r="r" b="b"/>
              <a:pathLst>
                <a:path w="24317" h="3018" extrusionOk="0">
                  <a:moveTo>
                    <a:pt x="0" y="0"/>
                  </a:moveTo>
                  <a:lnTo>
                    <a:pt x="24317" y="0"/>
                  </a:lnTo>
                  <a:lnTo>
                    <a:pt x="24317" y="3018"/>
                  </a:lnTo>
                  <a:lnTo>
                    <a:pt x="0" y="30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183" name="Google Shape;1183;p31">
              <a:extLst>
                <a:ext uri="{FF2B5EF4-FFF2-40B4-BE49-F238E27FC236}">
                  <a16:creationId xmlns:a16="http://schemas.microsoft.com/office/drawing/2014/main" id="{7228D901-2B0C-D7AB-513E-F0DEE9270423}"/>
                </a:ext>
              </a:extLst>
            </p:cNvPr>
            <p:cNvSpPr/>
            <p:nvPr/>
          </p:nvSpPr>
          <p:spPr>
            <a:xfrm>
              <a:off x="2662178" y="3190329"/>
              <a:ext cx="3813635" cy="160591"/>
            </a:xfrm>
            <a:custGeom>
              <a:avLst/>
              <a:gdLst/>
              <a:ahLst/>
              <a:cxnLst/>
              <a:rect l="l" t="t" r="r" b="b"/>
              <a:pathLst>
                <a:path w="24317" h="1024" extrusionOk="0">
                  <a:moveTo>
                    <a:pt x="0" y="1023"/>
                  </a:moveTo>
                  <a:lnTo>
                    <a:pt x="24317" y="1023"/>
                  </a:lnTo>
                  <a:lnTo>
                    <a:pt x="22823" y="1"/>
                  </a:lnTo>
                  <a:lnTo>
                    <a:pt x="1494" y="26"/>
                  </a:lnTo>
                  <a:close/>
                </a:path>
              </a:pathLst>
            </a:custGeom>
            <a:solidFill>
              <a:srgbClr val="112B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184" name="Google Shape;1184;p31">
              <a:extLst>
                <a:ext uri="{FF2B5EF4-FFF2-40B4-BE49-F238E27FC236}">
                  <a16:creationId xmlns:a16="http://schemas.microsoft.com/office/drawing/2014/main" id="{E2B859A1-9BDE-5089-3E36-DCE46E5EF5DD}"/>
                </a:ext>
              </a:extLst>
            </p:cNvPr>
            <p:cNvSpPr txBox="1"/>
            <p:nvPr/>
          </p:nvSpPr>
          <p:spPr>
            <a:xfrm>
              <a:off x="3256317" y="3453975"/>
              <a:ext cx="2559004" cy="26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pt-BR" sz="1000" b="1" dirty="0">
                  <a:solidFill>
                    <a:schemeClr val="lt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Trainee e Assessor Executivo no Gerdau</a:t>
              </a:r>
            </a:p>
          </p:txBody>
        </p:sp>
        <p:cxnSp>
          <p:nvCxnSpPr>
            <p:cNvPr id="1185" name="Google Shape;1185;p31">
              <a:extLst>
                <a:ext uri="{FF2B5EF4-FFF2-40B4-BE49-F238E27FC236}">
                  <a16:creationId xmlns:a16="http://schemas.microsoft.com/office/drawing/2014/main" id="{F536C071-4364-0A3B-FA88-B141926F4284}"/>
                </a:ext>
              </a:extLst>
            </p:cNvPr>
            <p:cNvCxnSpPr>
              <a:cxnSpLocks/>
              <a:stCxn id="1184" idx="3"/>
              <a:endCxn id="1186" idx="1"/>
            </p:cNvCxnSpPr>
            <p:nvPr/>
          </p:nvCxnSpPr>
          <p:spPr>
            <a:xfrm>
              <a:off x="5815321" y="3586575"/>
              <a:ext cx="1137929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186" name="Google Shape;1186;p31">
              <a:extLst>
                <a:ext uri="{FF2B5EF4-FFF2-40B4-BE49-F238E27FC236}">
                  <a16:creationId xmlns:a16="http://schemas.microsoft.com/office/drawing/2014/main" id="{A5D85EDB-B6C6-0176-C95F-E035A35ACECC}"/>
                </a:ext>
              </a:extLst>
            </p:cNvPr>
            <p:cNvSpPr txBox="1"/>
            <p:nvPr/>
          </p:nvSpPr>
          <p:spPr>
            <a:xfrm>
              <a:off x="6953250" y="3417375"/>
              <a:ext cx="17412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Base do que conheço sobre gestão.</a:t>
              </a:r>
              <a:endParaRPr sz="1000" dirty="0"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</p:grpSp>
      <p:sp>
        <p:nvSpPr>
          <p:cNvPr id="6" name="Google Shape;1794;p40">
            <a:extLst>
              <a:ext uri="{FF2B5EF4-FFF2-40B4-BE49-F238E27FC236}">
                <a16:creationId xmlns:a16="http://schemas.microsoft.com/office/drawing/2014/main" id="{04EBB230-DE98-2B66-9103-1CFC953E1BE3}"/>
              </a:ext>
            </a:extLst>
          </p:cNvPr>
          <p:cNvSpPr txBox="1">
            <a:spLocks/>
          </p:cNvSpPr>
          <p:nvPr/>
        </p:nvSpPr>
        <p:spPr>
          <a:xfrm>
            <a:off x="196288" y="232096"/>
            <a:ext cx="8895655" cy="48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strument Serif" pitchFamily="2" charset="0"/>
                <a:cs typeface="Calibri" panose="020F0502020204030204" pitchFamily="34" charset="0"/>
              </a:rPr>
              <a:t>Breve </a:t>
            </a:r>
            <a:r>
              <a:rPr lang="pt-BR" sz="28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Instrument Serif" pitchFamily="2" charset="0"/>
                <a:cs typeface="Calibri" panose="020F0502020204030204" pitchFamily="34" charset="0"/>
              </a:rPr>
              <a:t>apresentação</a:t>
            </a:r>
            <a:r>
              <a:rPr lang="pt-B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strument Serif" pitchFamily="2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807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>
          <a:extLst>
            <a:ext uri="{FF2B5EF4-FFF2-40B4-BE49-F238E27FC236}">
              <a16:creationId xmlns:a16="http://schemas.microsoft.com/office/drawing/2014/main" id="{47C877FF-330E-71EA-A584-D5779A2AA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C6FB888-097E-4302-49EB-A519C3D8A30B}"/>
              </a:ext>
            </a:extLst>
          </p:cNvPr>
          <p:cNvSpPr/>
          <p:nvPr/>
        </p:nvSpPr>
        <p:spPr>
          <a:xfrm>
            <a:off x="47531" y="54322"/>
            <a:ext cx="9044412" cy="5034858"/>
          </a:xfrm>
          <a:prstGeom prst="rect">
            <a:avLst/>
          </a:prstGeom>
          <a:solidFill>
            <a:srgbClr val="FBF8F3"/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grpSp>
        <p:nvGrpSpPr>
          <p:cNvPr id="684" name="Google Shape;684;p22">
            <a:extLst>
              <a:ext uri="{FF2B5EF4-FFF2-40B4-BE49-F238E27FC236}">
                <a16:creationId xmlns:a16="http://schemas.microsoft.com/office/drawing/2014/main" id="{DAB17D98-6BAF-8120-F2A7-C25998C36C43}"/>
              </a:ext>
            </a:extLst>
          </p:cNvPr>
          <p:cNvGrpSpPr/>
          <p:nvPr/>
        </p:nvGrpSpPr>
        <p:grpSpPr>
          <a:xfrm>
            <a:off x="3520431" y="1758390"/>
            <a:ext cx="2103139" cy="2103139"/>
            <a:chOff x="10213575" y="2145900"/>
            <a:chExt cx="2337600" cy="2337600"/>
          </a:xfrm>
        </p:grpSpPr>
        <p:sp>
          <p:nvSpPr>
            <p:cNvPr id="685" name="Google Shape;685;p22">
              <a:extLst>
                <a:ext uri="{FF2B5EF4-FFF2-40B4-BE49-F238E27FC236}">
                  <a16:creationId xmlns:a16="http://schemas.microsoft.com/office/drawing/2014/main" id="{ABF776BD-6890-0F98-DC1B-F09B05274466}"/>
                </a:ext>
              </a:extLst>
            </p:cNvPr>
            <p:cNvSpPr/>
            <p:nvPr/>
          </p:nvSpPr>
          <p:spPr>
            <a:xfrm>
              <a:off x="10456404" y="2388729"/>
              <a:ext cx="1851600" cy="185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86" name="Google Shape;686;p22">
              <a:extLst>
                <a:ext uri="{FF2B5EF4-FFF2-40B4-BE49-F238E27FC236}">
                  <a16:creationId xmlns:a16="http://schemas.microsoft.com/office/drawing/2014/main" id="{7DEACE3E-57E0-4C33-5949-C759C03A25D2}"/>
                </a:ext>
              </a:extLst>
            </p:cNvPr>
            <p:cNvSpPr/>
            <p:nvPr/>
          </p:nvSpPr>
          <p:spPr>
            <a:xfrm>
              <a:off x="10213575" y="2145900"/>
              <a:ext cx="2337600" cy="2337600"/>
            </a:xfrm>
            <a:prstGeom prst="ellipse">
              <a:avLst/>
            </a:prstGeom>
            <a:noFill/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sp>
        <p:nvSpPr>
          <p:cNvPr id="687" name="Google Shape;687;p22">
            <a:extLst>
              <a:ext uri="{FF2B5EF4-FFF2-40B4-BE49-F238E27FC236}">
                <a16:creationId xmlns:a16="http://schemas.microsoft.com/office/drawing/2014/main" id="{2E8893C7-4E60-589C-C180-C2F6939BC9AB}"/>
              </a:ext>
            </a:extLst>
          </p:cNvPr>
          <p:cNvSpPr txBox="1"/>
          <p:nvPr/>
        </p:nvSpPr>
        <p:spPr>
          <a:xfrm>
            <a:off x="3750957" y="2318859"/>
            <a:ext cx="1658101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Instrument Serif" pitchFamily="2" charset="0"/>
                <a:ea typeface="Roboto"/>
                <a:cs typeface="Poppins" panose="00000500000000000000" pitchFamily="2" charset="0"/>
                <a:sym typeface="Roboto"/>
              </a:rPr>
              <a:t>AI </a:t>
            </a:r>
            <a:r>
              <a:rPr lang="en" sz="2800" i="1" dirty="0">
                <a:solidFill>
                  <a:schemeClr val="dk1"/>
                </a:solidFill>
                <a:latin typeface="Instrument Serif" pitchFamily="2" charset="0"/>
                <a:ea typeface="Roboto"/>
                <a:cs typeface="Poppins" panose="00000500000000000000" pitchFamily="2" charset="0"/>
                <a:sym typeface="Roboto"/>
              </a:rPr>
              <a:t>Business</a:t>
            </a:r>
            <a:r>
              <a:rPr lang="en" sz="2800" dirty="0">
                <a:solidFill>
                  <a:schemeClr val="dk1"/>
                </a:solidFill>
                <a:latin typeface="Instrument Serif" pitchFamily="2" charset="0"/>
                <a:ea typeface="Roboto"/>
                <a:cs typeface="Poppins" panose="00000500000000000000" pitchFamily="2" charset="0"/>
                <a:sym typeface="Roboto"/>
              </a:rPr>
              <a:t> Manager</a:t>
            </a:r>
            <a:endParaRPr sz="2800" dirty="0">
              <a:solidFill>
                <a:schemeClr val="dk1"/>
              </a:solidFill>
              <a:latin typeface="Instrument Serif" pitchFamily="2" charset="0"/>
              <a:ea typeface="Roboto"/>
              <a:cs typeface="Poppins" panose="00000500000000000000" pitchFamily="2" charset="0"/>
              <a:sym typeface="Roboto"/>
            </a:endParaRPr>
          </a:p>
        </p:txBody>
      </p:sp>
      <p:grpSp>
        <p:nvGrpSpPr>
          <p:cNvPr id="688" name="Google Shape;688;p22">
            <a:extLst>
              <a:ext uri="{FF2B5EF4-FFF2-40B4-BE49-F238E27FC236}">
                <a16:creationId xmlns:a16="http://schemas.microsoft.com/office/drawing/2014/main" id="{F1B6E3B1-F6EC-19D2-1385-B3375CB3A49A}"/>
              </a:ext>
            </a:extLst>
          </p:cNvPr>
          <p:cNvGrpSpPr/>
          <p:nvPr/>
        </p:nvGrpSpPr>
        <p:grpSpPr>
          <a:xfrm>
            <a:off x="5190977" y="1340484"/>
            <a:ext cx="3147148" cy="709448"/>
            <a:chOff x="5190977" y="1102275"/>
            <a:chExt cx="3147148" cy="709448"/>
          </a:xfrm>
        </p:grpSpPr>
        <p:grpSp>
          <p:nvGrpSpPr>
            <p:cNvPr id="689" name="Google Shape;689;p22">
              <a:extLst>
                <a:ext uri="{FF2B5EF4-FFF2-40B4-BE49-F238E27FC236}">
                  <a16:creationId xmlns:a16="http://schemas.microsoft.com/office/drawing/2014/main" id="{F742BADC-BC4C-5859-12C3-E227A5E49CD5}"/>
                </a:ext>
              </a:extLst>
            </p:cNvPr>
            <p:cNvGrpSpPr/>
            <p:nvPr/>
          </p:nvGrpSpPr>
          <p:grpSpPr>
            <a:xfrm>
              <a:off x="5190977" y="1685374"/>
              <a:ext cx="129684" cy="126349"/>
              <a:chOff x="5190977" y="1685374"/>
              <a:chExt cx="129684" cy="126349"/>
            </a:xfrm>
          </p:grpSpPr>
          <p:sp>
            <p:nvSpPr>
              <p:cNvPr id="690" name="Google Shape;690;p22">
                <a:extLst>
                  <a:ext uri="{FF2B5EF4-FFF2-40B4-BE49-F238E27FC236}">
                    <a16:creationId xmlns:a16="http://schemas.microsoft.com/office/drawing/2014/main" id="{1D9A2125-BC94-0A8D-43F3-8025DE09CEA2}"/>
                  </a:ext>
                </a:extLst>
              </p:cNvPr>
              <p:cNvSpPr/>
              <p:nvPr/>
            </p:nvSpPr>
            <p:spPr>
              <a:xfrm>
                <a:off x="5190977" y="1685374"/>
                <a:ext cx="129684" cy="126349"/>
              </a:xfrm>
              <a:custGeom>
                <a:avLst/>
                <a:gdLst/>
                <a:ahLst/>
                <a:cxnLst/>
                <a:rect l="l" t="t" r="r" b="b"/>
                <a:pathLst>
                  <a:path w="973" h="948" extrusionOk="0">
                    <a:moveTo>
                      <a:pt x="487" y="1"/>
                    </a:moveTo>
                    <a:cubicBezTo>
                      <a:pt x="217" y="1"/>
                      <a:pt x="0" y="217"/>
                      <a:pt x="0" y="487"/>
                    </a:cubicBezTo>
                    <a:cubicBezTo>
                      <a:pt x="0" y="731"/>
                      <a:pt x="217" y="947"/>
                      <a:pt x="487" y="947"/>
                    </a:cubicBezTo>
                    <a:cubicBezTo>
                      <a:pt x="757" y="947"/>
                      <a:pt x="973" y="731"/>
                      <a:pt x="973" y="487"/>
                    </a:cubicBezTo>
                    <a:cubicBezTo>
                      <a:pt x="973" y="217"/>
                      <a:pt x="757" y="1"/>
                      <a:pt x="4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691" name="Google Shape;691;p22">
                <a:extLst>
                  <a:ext uri="{FF2B5EF4-FFF2-40B4-BE49-F238E27FC236}">
                    <a16:creationId xmlns:a16="http://schemas.microsoft.com/office/drawing/2014/main" id="{335867ED-09F0-644C-D5F6-DBCD206C2766}"/>
                  </a:ext>
                </a:extLst>
              </p:cNvPr>
              <p:cNvSpPr/>
              <p:nvPr/>
            </p:nvSpPr>
            <p:spPr>
              <a:xfrm>
                <a:off x="5223498" y="1714163"/>
                <a:ext cx="68374" cy="68772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6" extrusionOk="0">
                    <a:moveTo>
                      <a:pt x="243" y="1"/>
                    </a:moveTo>
                    <a:cubicBezTo>
                      <a:pt x="109" y="1"/>
                      <a:pt x="1" y="109"/>
                      <a:pt x="1" y="271"/>
                    </a:cubicBezTo>
                    <a:cubicBezTo>
                      <a:pt x="1" y="407"/>
                      <a:pt x="109" y="515"/>
                      <a:pt x="243" y="515"/>
                    </a:cubicBezTo>
                    <a:cubicBezTo>
                      <a:pt x="379" y="515"/>
                      <a:pt x="513" y="407"/>
                      <a:pt x="513" y="271"/>
                    </a:cubicBezTo>
                    <a:cubicBezTo>
                      <a:pt x="513" y="109"/>
                      <a:pt x="379" y="1"/>
                      <a:pt x="2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sp>
          <p:nvSpPr>
            <p:cNvPr id="692" name="Google Shape;692;p22">
              <a:extLst>
                <a:ext uri="{FF2B5EF4-FFF2-40B4-BE49-F238E27FC236}">
                  <a16:creationId xmlns:a16="http://schemas.microsoft.com/office/drawing/2014/main" id="{EA4F8869-7DF7-A183-7286-A75C4F93E2AC}"/>
                </a:ext>
              </a:extLst>
            </p:cNvPr>
            <p:cNvSpPr/>
            <p:nvPr/>
          </p:nvSpPr>
          <p:spPr>
            <a:xfrm>
              <a:off x="5495925" y="1102275"/>
              <a:ext cx="2842200" cy="640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93" name="Google Shape;693;p22">
              <a:extLst>
                <a:ext uri="{FF2B5EF4-FFF2-40B4-BE49-F238E27FC236}">
                  <a16:creationId xmlns:a16="http://schemas.microsoft.com/office/drawing/2014/main" id="{E62F92EA-27EB-E352-BE83-7BB3D62B2263}"/>
                </a:ext>
              </a:extLst>
            </p:cNvPr>
            <p:cNvSpPr/>
            <p:nvPr/>
          </p:nvSpPr>
          <p:spPr>
            <a:xfrm>
              <a:off x="5464606" y="1105242"/>
              <a:ext cx="320678" cy="640944"/>
            </a:xfrm>
            <a:custGeom>
              <a:avLst/>
              <a:gdLst/>
              <a:ahLst/>
              <a:cxnLst/>
              <a:rect l="l" t="t" r="r" b="b"/>
              <a:pathLst>
                <a:path w="2406" h="4809" extrusionOk="0">
                  <a:moveTo>
                    <a:pt x="2405" y="0"/>
                  </a:moveTo>
                  <a:cubicBezTo>
                    <a:pt x="1081" y="0"/>
                    <a:pt x="0" y="1081"/>
                    <a:pt x="0" y="2405"/>
                  </a:cubicBezTo>
                  <a:cubicBezTo>
                    <a:pt x="0" y="3728"/>
                    <a:pt x="1081" y="4808"/>
                    <a:pt x="2405" y="4808"/>
                  </a:cubicBezTo>
                  <a:lnTo>
                    <a:pt x="24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94" name="Google Shape;694;p22">
              <a:extLst>
                <a:ext uri="{FF2B5EF4-FFF2-40B4-BE49-F238E27FC236}">
                  <a16:creationId xmlns:a16="http://schemas.microsoft.com/office/drawing/2014/main" id="{EEDE54A2-7F1B-8A14-5CF0-5EAAB337DCAB}"/>
                </a:ext>
              </a:extLst>
            </p:cNvPr>
            <p:cNvSpPr/>
            <p:nvPr/>
          </p:nvSpPr>
          <p:spPr>
            <a:xfrm>
              <a:off x="5550973" y="1152157"/>
              <a:ext cx="543926" cy="543649"/>
            </a:xfrm>
            <a:custGeom>
              <a:avLst/>
              <a:gdLst/>
              <a:ahLst/>
              <a:cxnLst/>
              <a:rect l="l" t="t" r="r" b="b"/>
              <a:pathLst>
                <a:path w="4081" h="4079" extrusionOk="0">
                  <a:moveTo>
                    <a:pt x="2053" y="1"/>
                  </a:moveTo>
                  <a:cubicBezTo>
                    <a:pt x="919" y="1"/>
                    <a:pt x="1" y="919"/>
                    <a:pt x="1" y="2053"/>
                  </a:cubicBezTo>
                  <a:cubicBezTo>
                    <a:pt x="1" y="3160"/>
                    <a:pt x="919" y="4078"/>
                    <a:pt x="2053" y="4078"/>
                  </a:cubicBezTo>
                  <a:cubicBezTo>
                    <a:pt x="3162" y="4078"/>
                    <a:pt x="4080" y="3160"/>
                    <a:pt x="4080" y="2053"/>
                  </a:cubicBezTo>
                  <a:cubicBezTo>
                    <a:pt x="4080" y="919"/>
                    <a:pt x="3162" y="1"/>
                    <a:pt x="20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95" name="Google Shape;695;p22">
              <a:extLst>
                <a:ext uri="{FF2B5EF4-FFF2-40B4-BE49-F238E27FC236}">
                  <a16:creationId xmlns:a16="http://schemas.microsoft.com/office/drawing/2014/main" id="{49138909-6D29-773B-DD85-53C47C844AC5}"/>
                </a:ext>
              </a:extLst>
            </p:cNvPr>
            <p:cNvSpPr/>
            <p:nvPr/>
          </p:nvSpPr>
          <p:spPr>
            <a:xfrm>
              <a:off x="5342119" y="1447372"/>
              <a:ext cx="252170" cy="190724"/>
            </a:xfrm>
            <a:custGeom>
              <a:avLst/>
              <a:gdLst/>
              <a:ahLst/>
              <a:cxnLst/>
              <a:rect l="l" t="t" r="r" b="b"/>
              <a:pathLst>
                <a:path w="1892" h="1431" extrusionOk="0">
                  <a:moveTo>
                    <a:pt x="1243" y="0"/>
                  </a:moveTo>
                  <a:lnTo>
                    <a:pt x="1" y="1431"/>
                  </a:lnTo>
                  <a:lnTo>
                    <a:pt x="1892" y="1269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96" name="Google Shape;696;p22">
              <a:extLst>
                <a:ext uri="{FF2B5EF4-FFF2-40B4-BE49-F238E27FC236}">
                  <a16:creationId xmlns:a16="http://schemas.microsoft.com/office/drawing/2014/main" id="{0CB54FB7-C273-A254-9B20-A46AE874E60F}"/>
                </a:ext>
              </a:extLst>
            </p:cNvPr>
            <p:cNvSpPr txBox="1"/>
            <p:nvPr/>
          </p:nvSpPr>
          <p:spPr>
            <a:xfrm>
              <a:off x="6126218" y="1253475"/>
              <a:ext cx="2083647" cy="33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dirty="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Customização e Criação de </a:t>
              </a:r>
              <a:r>
                <a:rPr lang="pt-BR" sz="1100" dirty="0" err="1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GPTs</a:t>
              </a:r>
              <a:r>
                <a:rPr lang="pt-BR" sz="1100" dirty="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 Personalizados</a:t>
              </a:r>
              <a:endParaRPr sz="1100" dirty="0">
                <a:solidFill>
                  <a:schemeClr val="dk1"/>
                </a:solidFill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</p:grpSp>
      <p:grpSp>
        <p:nvGrpSpPr>
          <p:cNvPr id="697" name="Google Shape;697;p22">
            <a:extLst>
              <a:ext uri="{FF2B5EF4-FFF2-40B4-BE49-F238E27FC236}">
                <a16:creationId xmlns:a16="http://schemas.microsoft.com/office/drawing/2014/main" id="{64F1879D-362F-D9A1-A241-E369756C2421}"/>
              </a:ext>
            </a:extLst>
          </p:cNvPr>
          <p:cNvGrpSpPr/>
          <p:nvPr/>
        </p:nvGrpSpPr>
        <p:grpSpPr>
          <a:xfrm>
            <a:off x="5190977" y="3562111"/>
            <a:ext cx="3147148" cy="701238"/>
            <a:chOff x="5190977" y="3323902"/>
            <a:chExt cx="3147148" cy="701238"/>
          </a:xfrm>
        </p:grpSpPr>
        <p:grpSp>
          <p:nvGrpSpPr>
            <p:cNvPr id="698" name="Google Shape;698;p22">
              <a:extLst>
                <a:ext uri="{FF2B5EF4-FFF2-40B4-BE49-F238E27FC236}">
                  <a16:creationId xmlns:a16="http://schemas.microsoft.com/office/drawing/2014/main" id="{74B0D275-5DE1-34CA-AB58-DAAC33B23335}"/>
                </a:ext>
              </a:extLst>
            </p:cNvPr>
            <p:cNvGrpSpPr/>
            <p:nvPr/>
          </p:nvGrpSpPr>
          <p:grpSpPr>
            <a:xfrm>
              <a:off x="5190977" y="3323902"/>
              <a:ext cx="129684" cy="125950"/>
              <a:chOff x="5190977" y="3517974"/>
              <a:chExt cx="129684" cy="125950"/>
            </a:xfrm>
          </p:grpSpPr>
          <p:sp>
            <p:nvSpPr>
              <p:cNvPr id="699" name="Google Shape;699;p22">
                <a:extLst>
                  <a:ext uri="{FF2B5EF4-FFF2-40B4-BE49-F238E27FC236}">
                    <a16:creationId xmlns:a16="http://schemas.microsoft.com/office/drawing/2014/main" id="{FB27AF5A-D931-C30D-CAD8-C076CAF6062D}"/>
                  </a:ext>
                </a:extLst>
              </p:cNvPr>
              <p:cNvSpPr/>
              <p:nvPr/>
            </p:nvSpPr>
            <p:spPr>
              <a:xfrm>
                <a:off x="5190977" y="3517974"/>
                <a:ext cx="129684" cy="12595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945" extrusionOk="0">
                    <a:moveTo>
                      <a:pt x="487" y="0"/>
                    </a:moveTo>
                    <a:cubicBezTo>
                      <a:pt x="217" y="0"/>
                      <a:pt x="0" y="216"/>
                      <a:pt x="0" y="458"/>
                    </a:cubicBezTo>
                    <a:cubicBezTo>
                      <a:pt x="0" y="729"/>
                      <a:pt x="217" y="945"/>
                      <a:pt x="487" y="945"/>
                    </a:cubicBezTo>
                    <a:cubicBezTo>
                      <a:pt x="757" y="945"/>
                      <a:pt x="973" y="729"/>
                      <a:pt x="973" y="458"/>
                    </a:cubicBezTo>
                    <a:cubicBezTo>
                      <a:pt x="973" y="216"/>
                      <a:pt x="757" y="0"/>
                      <a:pt x="4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700" name="Google Shape;700;p22">
                <a:extLst>
                  <a:ext uri="{FF2B5EF4-FFF2-40B4-BE49-F238E27FC236}">
                    <a16:creationId xmlns:a16="http://schemas.microsoft.com/office/drawing/2014/main" id="{1FF35722-7CCC-19E5-5589-581C1D9ED30E}"/>
                  </a:ext>
                </a:extLst>
              </p:cNvPr>
              <p:cNvSpPr/>
              <p:nvPr/>
            </p:nvSpPr>
            <p:spPr>
              <a:xfrm>
                <a:off x="5223498" y="3546763"/>
                <a:ext cx="68374" cy="68373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43" y="0"/>
                    </a:moveTo>
                    <a:cubicBezTo>
                      <a:pt x="109" y="0"/>
                      <a:pt x="1" y="108"/>
                      <a:pt x="1" y="242"/>
                    </a:cubicBezTo>
                    <a:cubicBezTo>
                      <a:pt x="1" y="404"/>
                      <a:pt x="109" y="513"/>
                      <a:pt x="243" y="513"/>
                    </a:cubicBezTo>
                    <a:cubicBezTo>
                      <a:pt x="379" y="513"/>
                      <a:pt x="513" y="404"/>
                      <a:pt x="513" y="242"/>
                    </a:cubicBezTo>
                    <a:cubicBezTo>
                      <a:pt x="513" y="108"/>
                      <a:pt x="379" y="0"/>
                      <a:pt x="2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sp>
          <p:nvSpPr>
            <p:cNvPr id="701" name="Google Shape;701;p22">
              <a:extLst>
                <a:ext uri="{FF2B5EF4-FFF2-40B4-BE49-F238E27FC236}">
                  <a16:creationId xmlns:a16="http://schemas.microsoft.com/office/drawing/2014/main" id="{5AF6572A-1389-C8BC-BDF0-B666BDE7675A}"/>
                </a:ext>
              </a:extLst>
            </p:cNvPr>
            <p:cNvSpPr/>
            <p:nvPr/>
          </p:nvSpPr>
          <p:spPr>
            <a:xfrm>
              <a:off x="5495925" y="3378750"/>
              <a:ext cx="2842200" cy="640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02" name="Google Shape;702;p22">
              <a:extLst>
                <a:ext uri="{FF2B5EF4-FFF2-40B4-BE49-F238E27FC236}">
                  <a16:creationId xmlns:a16="http://schemas.microsoft.com/office/drawing/2014/main" id="{DE14EC17-DD19-1F64-4840-D44BA8D2B7AE}"/>
                </a:ext>
              </a:extLst>
            </p:cNvPr>
            <p:cNvSpPr/>
            <p:nvPr/>
          </p:nvSpPr>
          <p:spPr>
            <a:xfrm>
              <a:off x="5464606" y="3384197"/>
              <a:ext cx="320678" cy="640944"/>
            </a:xfrm>
            <a:custGeom>
              <a:avLst/>
              <a:gdLst/>
              <a:ahLst/>
              <a:cxnLst/>
              <a:rect l="l" t="t" r="r" b="b"/>
              <a:pathLst>
                <a:path w="2406" h="4809" extrusionOk="0">
                  <a:moveTo>
                    <a:pt x="2405" y="0"/>
                  </a:moveTo>
                  <a:cubicBezTo>
                    <a:pt x="1081" y="0"/>
                    <a:pt x="0" y="1081"/>
                    <a:pt x="0" y="2403"/>
                  </a:cubicBezTo>
                  <a:cubicBezTo>
                    <a:pt x="0" y="3728"/>
                    <a:pt x="1081" y="4808"/>
                    <a:pt x="2405" y="4808"/>
                  </a:cubicBezTo>
                  <a:lnTo>
                    <a:pt x="2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03" name="Google Shape;703;p22">
              <a:extLst>
                <a:ext uri="{FF2B5EF4-FFF2-40B4-BE49-F238E27FC236}">
                  <a16:creationId xmlns:a16="http://schemas.microsoft.com/office/drawing/2014/main" id="{DD5D92FD-B756-11A2-70E3-182AC4634383}"/>
                </a:ext>
              </a:extLst>
            </p:cNvPr>
            <p:cNvSpPr/>
            <p:nvPr/>
          </p:nvSpPr>
          <p:spPr>
            <a:xfrm>
              <a:off x="5550973" y="3430845"/>
              <a:ext cx="543926" cy="543782"/>
            </a:xfrm>
            <a:custGeom>
              <a:avLst/>
              <a:gdLst/>
              <a:ahLst/>
              <a:cxnLst/>
              <a:rect l="l" t="t" r="r" b="b"/>
              <a:pathLst>
                <a:path w="4081" h="4080" extrusionOk="0">
                  <a:moveTo>
                    <a:pt x="2053" y="0"/>
                  </a:moveTo>
                  <a:cubicBezTo>
                    <a:pt x="919" y="0"/>
                    <a:pt x="1" y="919"/>
                    <a:pt x="1" y="2053"/>
                  </a:cubicBezTo>
                  <a:cubicBezTo>
                    <a:pt x="1" y="3162"/>
                    <a:pt x="919" y="4080"/>
                    <a:pt x="2053" y="4080"/>
                  </a:cubicBezTo>
                  <a:cubicBezTo>
                    <a:pt x="3162" y="4080"/>
                    <a:pt x="4080" y="3162"/>
                    <a:pt x="4080" y="2053"/>
                  </a:cubicBezTo>
                  <a:cubicBezTo>
                    <a:pt x="4080" y="919"/>
                    <a:pt x="3162" y="0"/>
                    <a:pt x="2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04" name="Google Shape;704;p22">
              <a:extLst>
                <a:ext uri="{FF2B5EF4-FFF2-40B4-BE49-F238E27FC236}">
                  <a16:creationId xmlns:a16="http://schemas.microsoft.com/office/drawing/2014/main" id="{BB492BD6-B204-F006-CDA1-95B497A7FABE}"/>
                </a:ext>
              </a:extLst>
            </p:cNvPr>
            <p:cNvSpPr/>
            <p:nvPr/>
          </p:nvSpPr>
          <p:spPr>
            <a:xfrm rot="899981">
              <a:off x="5324260" y="3437544"/>
              <a:ext cx="252168" cy="183525"/>
            </a:xfrm>
            <a:custGeom>
              <a:avLst/>
              <a:gdLst/>
              <a:ahLst/>
              <a:cxnLst/>
              <a:rect l="l" t="t" r="r" b="b"/>
              <a:pathLst>
                <a:path w="1892" h="1377" extrusionOk="0">
                  <a:moveTo>
                    <a:pt x="1892" y="1"/>
                  </a:moveTo>
                  <a:lnTo>
                    <a:pt x="1" y="189"/>
                  </a:lnTo>
                  <a:lnTo>
                    <a:pt x="1514" y="1377"/>
                  </a:lnTo>
                  <a:lnTo>
                    <a:pt x="18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05" name="Google Shape;705;p22">
              <a:extLst>
                <a:ext uri="{FF2B5EF4-FFF2-40B4-BE49-F238E27FC236}">
                  <a16:creationId xmlns:a16="http://schemas.microsoft.com/office/drawing/2014/main" id="{E391128B-61CE-BE52-7E46-F4581CEEECBE}"/>
                </a:ext>
              </a:extLst>
            </p:cNvPr>
            <p:cNvSpPr txBox="1"/>
            <p:nvPr/>
          </p:nvSpPr>
          <p:spPr>
            <a:xfrm>
              <a:off x="6242725" y="3530550"/>
              <a:ext cx="1789200" cy="33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Prototipar Ecossistemas de IA</a:t>
              </a:r>
              <a:endParaRPr sz="1100" dirty="0"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</p:grpSp>
      <p:grpSp>
        <p:nvGrpSpPr>
          <p:cNvPr id="706" name="Google Shape;706;p22">
            <a:extLst>
              <a:ext uri="{FF2B5EF4-FFF2-40B4-BE49-F238E27FC236}">
                <a16:creationId xmlns:a16="http://schemas.microsoft.com/office/drawing/2014/main" id="{D1AC8862-2AE2-7D6A-0BEF-9EA01827F819}"/>
              </a:ext>
            </a:extLst>
          </p:cNvPr>
          <p:cNvGrpSpPr/>
          <p:nvPr/>
        </p:nvGrpSpPr>
        <p:grpSpPr>
          <a:xfrm>
            <a:off x="5570772" y="2481627"/>
            <a:ext cx="3117453" cy="638100"/>
            <a:chOff x="5570772" y="2243418"/>
            <a:chExt cx="3117453" cy="638100"/>
          </a:xfrm>
        </p:grpSpPr>
        <p:grpSp>
          <p:nvGrpSpPr>
            <p:cNvPr id="707" name="Google Shape;707;p22">
              <a:extLst>
                <a:ext uri="{FF2B5EF4-FFF2-40B4-BE49-F238E27FC236}">
                  <a16:creationId xmlns:a16="http://schemas.microsoft.com/office/drawing/2014/main" id="{4B900FD5-D84F-7394-D5D8-454A0E3F5F10}"/>
                </a:ext>
              </a:extLst>
            </p:cNvPr>
            <p:cNvGrpSpPr/>
            <p:nvPr/>
          </p:nvGrpSpPr>
          <p:grpSpPr>
            <a:xfrm>
              <a:off x="5570772" y="2506909"/>
              <a:ext cx="126352" cy="129681"/>
              <a:chOff x="5651734" y="2614202"/>
              <a:chExt cx="126352" cy="129681"/>
            </a:xfrm>
          </p:grpSpPr>
          <p:sp>
            <p:nvSpPr>
              <p:cNvPr id="708" name="Google Shape;708;p22">
                <a:extLst>
                  <a:ext uri="{FF2B5EF4-FFF2-40B4-BE49-F238E27FC236}">
                    <a16:creationId xmlns:a16="http://schemas.microsoft.com/office/drawing/2014/main" id="{59A3AF25-2CDB-B63D-1410-D40CC4D40F32}"/>
                  </a:ext>
                </a:extLst>
              </p:cNvPr>
              <p:cNvSpPr/>
              <p:nvPr/>
            </p:nvSpPr>
            <p:spPr>
              <a:xfrm>
                <a:off x="5651734" y="2614202"/>
                <a:ext cx="126352" cy="129681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73" extrusionOk="0">
                    <a:moveTo>
                      <a:pt x="487" y="1"/>
                    </a:moveTo>
                    <a:cubicBezTo>
                      <a:pt x="217" y="1"/>
                      <a:pt x="1" y="217"/>
                      <a:pt x="1" y="487"/>
                    </a:cubicBezTo>
                    <a:cubicBezTo>
                      <a:pt x="1" y="757"/>
                      <a:pt x="217" y="973"/>
                      <a:pt x="487" y="973"/>
                    </a:cubicBezTo>
                    <a:cubicBezTo>
                      <a:pt x="731" y="973"/>
                      <a:pt x="947" y="757"/>
                      <a:pt x="947" y="487"/>
                    </a:cubicBezTo>
                    <a:cubicBezTo>
                      <a:pt x="947" y="217"/>
                      <a:pt x="731" y="1"/>
                      <a:pt x="4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709" name="Google Shape;709;p22">
                <a:extLst>
                  <a:ext uri="{FF2B5EF4-FFF2-40B4-BE49-F238E27FC236}">
                    <a16:creationId xmlns:a16="http://schemas.microsoft.com/office/drawing/2014/main" id="{4ACE975F-F051-CB02-FE4E-BE81A7F16B4C}"/>
                  </a:ext>
                </a:extLst>
              </p:cNvPr>
              <p:cNvSpPr/>
              <p:nvPr/>
            </p:nvSpPr>
            <p:spPr>
              <a:xfrm>
                <a:off x="5680523" y="2646723"/>
                <a:ext cx="68774" cy="64907"/>
              </a:xfrm>
              <a:custGeom>
                <a:avLst/>
                <a:gdLst/>
                <a:ahLst/>
                <a:cxnLst/>
                <a:rect l="l" t="t" r="r" b="b"/>
                <a:pathLst>
                  <a:path w="516" h="487" extrusionOk="0">
                    <a:moveTo>
                      <a:pt x="271" y="1"/>
                    </a:moveTo>
                    <a:cubicBezTo>
                      <a:pt x="109" y="1"/>
                      <a:pt x="1" y="109"/>
                      <a:pt x="1" y="243"/>
                    </a:cubicBezTo>
                    <a:cubicBezTo>
                      <a:pt x="1" y="379"/>
                      <a:pt x="109" y="487"/>
                      <a:pt x="271" y="487"/>
                    </a:cubicBezTo>
                    <a:cubicBezTo>
                      <a:pt x="407" y="487"/>
                      <a:pt x="515" y="379"/>
                      <a:pt x="515" y="243"/>
                    </a:cubicBezTo>
                    <a:cubicBezTo>
                      <a:pt x="515" y="109"/>
                      <a:pt x="407" y="1"/>
                      <a:pt x="2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grpSp>
          <p:nvGrpSpPr>
            <p:cNvPr id="710" name="Google Shape;710;p22">
              <a:extLst>
                <a:ext uri="{FF2B5EF4-FFF2-40B4-BE49-F238E27FC236}">
                  <a16:creationId xmlns:a16="http://schemas.microsoft.com/office/drawing/2014/main" id="{1C14D860-2129-6A62-F366-EB8AC38EBB7F}"/>
                </a:ext>
              </a:extLst>
            </p:cNvPr>
            <p:cNvGrpSpPr/>
            <p:nvPr/>
          </p:nvGrpSpPr>
          <p:grpSpPr>
            <a:xfrm>
              <a:off x="5780488" y="2243418"/>
              <a:ext cx="2907737" cy="638100"/>
              <a:chOff x="6407913" y="504850"/>
              <a:chExt cx="2907737" cy="638100"/>
            </a:xfrm>
          </p:grpSpPr>
          <p:sp>
            <p:nvSpPr>
              <p:cNvPr id="711" name="Google Shape;711;p22">
                <a:extLst>
                  <a:ext uri="{FF2B5EF4-FFF2-40B4-BE49-F238E27FC236}">
                    <a16:creationId xmlns:a16="http://schemas.microsoft.com/office/drawing/2014/main" id="{9CD65B32-D62C-0D61-2515-88F0E8AA4EDC}"/>
                  </a:ext>
                </a:extLst>
              </p:cNvPr>
              <p:cNvSpPr/>
              <p:nvPr/>
            </p:nvSpPr>
            <p:spPr>
              <a:xfrm>
                <a:off x="6586550" y="504850"/>
                <a:ext cx="2729100" cy="6381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712" name="Google Shape;712;p22">
                <a:extLst>
                  <a:ext uri="{FF2B5EF4-FFF2-40B4-BE49-F238E27FC236}">
                    <a16:creationId xmlns:a16="http://schemas.microsoft.com/office/drawing/2014/main" id="{FC3835CE-D586-B053-5359-467286AC8420}"/>
                  </a:ext>
                </a:extLst>
              </p:cNvPr>
              <p:cNvSpPr/>
              <p:nvPr/>
            </p:nvSpPr>
            <p:spPr>
              <a:xfrm>
                <a:off x="6586550" y="506200"/>
                <a:ext cx="635400" cy="635400"/>
              </a:xfrm>
              <a:prstGeom prst="pie">
                <a:avLst>
                  <a:gd name="adj1" fmla="val 5434631"/>
                  <a:gd name="adj2" fmla="val 1620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713" name="Google Shape;713;p22">
                <a:extLst>
                  <a:ext uri="{FF2B5EF4-FFF2-40B4-BE49-F238E27FC236}">
                    <a16:creationId xmlns:a16="http://schemas.microsoft.com/office/drawing/2014/main" id="{6F3F6B06-BE00-CF72-8113-60BA56C1CC98}"/>
                  </a:ext>
                </a:extLst>
              </p:cNvPr>
              <p:cNvSpPr/>
              <p:nvPr/>
            </p:nvSpPr>
            <p:spPr>
              <a:xfrm rot="-5400000">
                <a:off x="6437613" y="689350"/>
                <a:ext cx="209700" cy="269100"/>
              </a:xfrm>
              <a:prstGeom prst="triangle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714" name="Google Shape;714;p22">
                <a:extLst>
                  <a:ext uri="{FF2B5EF4-FFF2-40B4-BE49-F238E27FC236}">
                    <a16:creationId xmlns:a16="http://schemas.microsoft.com/office/drawing/2014/main" id="{15C97496-ECA0-120B-DB18-897BDB41E079}"/>
                  </a:ext>
                </a:extLst>
              </p:cNvPr>
              <p:cNvSpPr/>
              <p:nvPr/>
            </p:nvSpPr>
            <p:spPr>
              <a:xfrm>
                <a:off x="6663650" y="583300"/>
                <a:ext cx="481200" cy="481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sp>
          <p:nvSpPr>
            <p:cNvPr id="715" name="Google Shape;715;p22">
              <a:extLst>
                <a:ext uri="{FF2B5EF4-FFF2-40B4-BE49-F238E27FC236}">
                  <a16:creationId xmlns:a16="http://schemas.microsoft.com/office/drawing/2014/main" id="{61FF1A0B-8CAB-E7F4-204F-E715A21B1B9E}"/>
                </a:ext>
              </a:extLst>
            </p:cNvPr>
            <p:cNvSpPr txBox="1"/>
            <p:nvPr/>
          </p:nvSpPr>
          <p:spPr>
            <a:xfrm>
              <a:off x="6580025" y="2393268"/>
              <a:ext cx="17892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Principais técnicas de IA generativa</a:t>
              </a:r>
              <a:endParaRPr sz="1100" dirty="0"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</p:grpSp>
      <p:grpSp>
        <p:nvGrpSpPr>
          <p:cNvPr id="716" name="Google Shape;716;p22">
            <a:extLst>
              <a:ext uri="{FF2B5EF4-FFF2-40B4-BE49-F238E27FC236}">
                <a16:creationId xmlns:a16="http://schemas.microsoft.com/office/drawing/2014/main" id="{307C7EFF-7FC2-1328-2053-88A5C0120AC0}"/>
              </a:ext>
            </a:extLst>
          </p:cNvPr>
          <p:cNvGrpSpPr/>
          <p:nvPr/>
        </p:nvGrpSpPr>
        <p:grpSpPr>
          <a:xfrm>
            <a:off x="816206" y="1340484"/>
            <a:ext cx="3156924" cy="709449"/>
            <a:chOff x="816206" y="1102275"/>
            <a:chExt cx="3156924" cy="709449"/>
          </a:xfrm>
        </p:grpSpPr>
        <p:grpSp>
          <p:nvGrpSpPr>
            <p:cNvPr id="717" name="Google Shape;717;p22">
              <a:extLst>
                <a:ext uri="{FF2B5EF4-FFF2-40B4-BE49-F238E27FC236}">
                  <a16:creationId xmlns:a16="http://schemas.microsoft.com/office/drawing/2014/main" id="{70347B32-056A-C2E0-8464-D68FC39D1D7B}"/>
                </a:ext>
              </a:extLst>
            </p:cNvPr>
            <p:cNvGrpSpPr/>
            <p:nvPr/>
          </p:nvGrpSpPr>
          <p:grpSpPr>
            <a:xfrm>
              <a:off x="3847178" y="1685374"/>
              <a:ext cx="125952" cy="126349"/>
              <a:chOff x="3862683" y="1685374"/>
              <a:chExt cx="125952" cy="126349"/>
            </a:xfrm>
          </p:grpSpPr>
          <p:sp>
            <p:nvSpPr>
              <p:cNvPr id="718" name="Google Shape;718;p22">
                <a:extLst>
                  <a:ext uri="{FF2B5EF4-FFF2-40B4-BE49-F238E27FC236}">
                    <a16:creationId xmlns:a16="http://schemas.microsoft.com/office/drawing/2014/main" id="{4819FE96-E041-5825-6326-F6A7CE29FF20}"/>
                  </a:ext>
                </a:extLst>
              </p:cNvPr>
              <p:cNvSpPr/>
              <p:nvPr/>
            </p:nvSpPr>
            <p:spPr>
              <a:xfrm>
                <a:off x="3862683" y="1685374"/>
                <a:ext cx="125952" cy="126349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8" extrusionOk="0">
                    <a:moveTo>
                      <a:pt x="459" y="1"/>
                    </a:moveTo>
                    <a:cubicBezTo>
                      <a:pt x="217" y="1"/>
                      <a:pt x="1" y="217"/>
                      <a:pt x="1" y="487"/>
                    </a:cubicBezTo>
                    <a:cubicBezTo>
                      <a:pt x="1" y="731"/>
                      <a:pt x="217" y="947"/>
                      <a:pt x="459" y="947"/>
                    </a:cubicBezTo>
                    <a:cubicBezTo>
                      <a:pt x="729" y="947"/>
                      <a:pt x="945" y="731"/>
                      <a:pt x="945" y="487"/>
                    </a:cubicBezTo>
                    <a:cubicBezTo>
                      <a:pt x="945" y="217"/>
                      <a:pt x="729" y="1"/>
                      <a:pt x="4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719" name="Google Shape;719;p22">
                <a:extLst>
                  <a:ext uri="{FF2B5EF4-FFF2-40B4-BE49-F238E27FC236}">
                    <a16:creationId xmlns:a16="http://schemas.microsoft.com/office/drawing/2014/main" id="{4F867010-1C30-C1F1-D2EF-1D30C513C93C}"/>
                  </a:ext>
                </a:extLst>
              </p:cNvPr>
              <p:cNvSpPr/>
              <p:nvPr/>
            </p:nvSpPr>
            <p:spPr>
              <a:xfrm>
                <a:off x="3891472" y="1714163"/>
                <a:ext cx="68374" cy="68772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6" extrusionOk="0">
                    <a:moveTo>
                      <a:pt x="243" y="1"/>
                    </a:moveTo>
                    <a:cubicBezTo>
                      <a:pt x="109" y="1"/>
                      <a:pt x="1" y="109"/>
                      <a:pt x="1" y="271"/>
                    </a:cubicBezTo>
                    <a:cubicBezTo>
                      <a:pt x="1" y="407"/>
                      <a:pt x="109" y="515"/>
                      <a:pt x="243" y="515"/>
                    </a:cubicBezTo>
                    <a:cubicBezTo>
                      <a:pt x="405" y="515"/>
                      <a:pt x="513" y="407"/>
                      <a:pt x="513" y="271"/>
                    </a:cubicBezTo>
                    <a:cubicBezTo>
                      <a:pt x="513" y="109"/>
                      <a:pt x="405" y="1"/>
                      <a:pt x="2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sp>
          <p:nvSpPr>
            <p:cNvPr id="720" name="Google Shape;720;p22">
              <a:extLst>
                <a:ext uri="{FF2B5EF4-FFF2-40B4-BE49-F238E27FC236}">
                  <a16:creationId xmlns:a16="http://schemas.microsoft.com/office/drawing/2014/main" id="{78E9ED4A-E50D-7C5E-DA47-9F398BCB55D7}"/>
                </a:ext>
              </a:extLst>
            </p:cNvPr>
            <p:cNvSpPr/>
            <p:nvPr/>
          </p:nvSpPr>
          <p:spPr>
            <a:xfrm flipH="1">
              <a:off x="816206" y="1102275"/>
              <a:ext cx="2842200" cy="640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21" name="Google Shape;721;p22">
              <a:extLst>
                <a:ext uri="{FF2B5EF4-FFF2-40B4-BE49-F238E27FC236}">
                  <a16:creationId xmlns:a16="http://schemas.microsoft.com/office/drawing/2014/main" id="{28B37821-4B3F-0830-E299-345A46675F6F}"/>
                </a:ext>
              </a:extLst>
            </p:cNvPr>
            <p:cNvSpPr/>
            <p:nvPr/>
          </p:nvSpPr>
          <p:spPr>
            <a:xfrm flipH="1">
              <a:off x="3369048" y="1105242"/>
              <a:ext cx="320678" cy="640944"/>
            </a:xfrm>
            <a:custGeom>
              <a:avLst/>
              <a:gdLst/>
              <a:ahLst/>
              <a:cxnLst/>
              <a:rect l="l" t="t" r="r" b="b"/>
              <a:pathLst>
                <a:path w="2406" h="4809" extrusionOk="0">
                  <a:moveTo>
                    <a:pt x="2405" y="0"/>
                  </a:moveTo>
                  <a:cubicBezTo>
                    <a:pt x="1081" y="0"/>
                    <a:pt x="0" y="1081"/>
                    <a:pt x="0" y="2405"/>
                  </a:cubicBezTo>
                  <a:cubicBezTo>
                    <a:pt x="0" y="3728"/>
                    <a:pt x="1081" y="4808"/>
                    <a:pt x="2405" y="4808"/>
                  </a:cubicBezTo>
                  <a:lnTo>
                    <a:pt x="24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22" name="Google Shape;722;p22">
              <a:extLst>
                <a:ext uri="{FF2B5EF4-FFF2-40B4-BE49-F238E27FC236}">
                  <a16:creationId xmlns:a16="http://schemas.microsoft.com/office/drawing/2014/main" id="{C22A0E22-D9C3-158C-1272-B6BBEE816560}"/>
                </a:ext>
              </a:extLst>
            </p:cNvPr>
            <p:cNvSpPr/>
            <p:nvPr/>
          </p:nvSpPr>
          <p:spPr>
            <a:xfrm flipH="1">
              <a:off x="3059432" y="1152157"/>
              <a:ext cx="543926" cy="543649"/>
            </a:xfrm>
            <a:custGeom>
              <a:avLst/>
              <a:gdLst/>
              <a:ahLst/>
              <a:cxnLst/>
              <a:rect l="l" t="t" r="r" b="b"/>
              <a:pathLst>
                <a:path w="4081" h="4079" extrusionOk="0">
                  <a:moveTo>
                    <a:pt x="2053" y="1"/>
                  </a:moveTo>
                  <a:cubicBezTo>
                    <a:pt x="919" y="1"/>
                    <a:pt x="1" y="919"/>
                    <a:pt x="1" y="2053"/>
                  </a:cubicBezTo>
                  <a:cubicBezTo>
                    <a:pt x="1" y="3160"/>
                    <a:pt x="919" y="4078"/>
                    <a:pt x="2053" y="4078"/>
                  </a:cubicBezTo>
                  <a:cubicBezTo>
                    <a:pt x="3162" y="4078"/>
                    <a:pt x="4080" y="3160"/>
                    <a:pt x="4080" y="2053"/>
                  </a:cubicBezTo>
                  <a:cubicBezTo>
                    <a:pt x="4080" y="919"/>
                    <a:pt x="3162" y="1"/>
                    <a:pt x="20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23" name="Google Shape;723;p22">
              <a:extLst>
                <a:ext uri="{FF2B5EF4-FFF2-40B4-BE49-F238E27FC236}">
                  <a16:creationId xmlns:a16="http://schemas.microsoft.com/office/drawing/2014/main" id="{BF6EDF7E-774C-E3CA-504E-7FA762005209}"/>
                </a:ext>
              </a:extLst>
            </p:cNvPr>
            <p:cNvSpPr/>
            <p:nvPr/>
          </p:nvSpPr>
          <p:spPr>
            <a:xfrm flipH="1">
              <a:off x="3560041" y="1447372"/>
              <a:ext cx="252170" cy="190724"/>
            </a:xfrm>
            <a:custGeom>
              <a:avLst/>
              <a:gdLst/>
              <a:ahLst/>
              <a:cxnLst/>
              <a:rect l="l" t="t" r="r" b="b"/>
              <a:pathLst>
                <a:path w="1892" h="1431" extrusionOk="0">
                  <a:moveTo>
                    <a:pt x="1243" y="0"/>
                  </a:moveTo>
                  <a:lnTo>
                    <a:pt x="1" y="1431"/>
                  </a:lnTo>
                  <a:lnTo>
                    <a:pt x="1892" y="1269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24" name="Google Shape;724;p22">
              <a:extLst>
                <a:ext uri="{FF2B5EF4-FFF2-40B4-BE49-F238E27FC236}">
                  <a16:creationId xmlns:a16="http://schemas.microsoft.com/office/drawing/2014/main" id="{22A4E1BE-39E9-59C8-8EF5-8DC99C9A8204}"/>
                </a:ext>
              </a:extLst>
            </p:cNvPr>
            <p:cNvSpPr txBox="1"/>
            <p:nvPr/>
          </p:nvSpPr>
          <p:spPr>
            <a:xfrm flipH="1">
              <a:off x="1099356" y="1253475"/>
              <a:ext cx="17892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dirty="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Inteligência Artificial Generativa no Cotidiano Corporativo</a:t>
              </a:r>
              <a:endParaRPr sz="1100" dirty="0">
                <a:solidFill>
                  <a:schemeClr val="dk1"/>
                </a:solidFill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</p:grpSp>
      <p:grpSp>
        <p:nvGrpSpPr>
          <p:cNvPr id="725" name="Google Shape;725;p22">
            <a:extLst>
              <a:ext uri="{FF2B5EF4-FFF2-40B4-BE49-F238E27FC236}">
                <a16:creationId xmlns:a16="http://schemas.microsoft.com/office/drawing/2014/main" id="{352C5833-C178-0CDB-E6C0-1018E901C52D}"/>
              </a:ext>
            </a:extLst>
          </p:cNvPr>
          <p:cNvGrpSpPr/>
          <p:nvPr/>
        </p:nvGrpSpPr>
        <p:grpSpPr>
          <a:xfrm>
            <a:off x="816206" y="3562111"/>
            <a:ext cx="3158790" cy="701239"/>
            <a:chOff x="816206" y="3323902"/>
            <a:chExt cx="3158790" cy="701239"/>
          </a:xfrm>
        </p:grpSpPr>
        <p:grpSp>
          <p:nvGrpSpPr>
            <p:cNvPr id="726" name="Google Shape;726;p22">
              <a:extLst>
                <a:ext uri="{FF2B5EF4-FFF2-40B4-BE49-F238E27FC236}">
                  <a16:creationId xmlns:a16="http://schemas.microsoft.com/office/drawing/2014/main" id="{252327B0-B184-B30D-8564-30C8D3F7AB86}"/>
                </a:ext>
              </a:extLst>
            </p:cNvPr>
            <p:cNvGrpSpPr/>
            <p:nvPr/>
          </p:nvGrpSpPr>
          <p:grpSpPr>
            <a:xfrm>
              <a:off x="3845312" y="3323902"/>
              <a:ext cx="129684" cy="125950"/>
              <a:chOff x="3833894" y="3517974"/>
              <a:chExt cx="129684" cy="125950"/>
            </a:xfrm>
          </p:grpSpPr>
          <p:sp>
            <p:nvSpPr>
              <p:cNvPr id="727" name="Google Shape;727;p22">
                <a:extLst>
                  <a:ext uri="{FF2B5EF4-FFF2-40B4-BE49-F238E27FC236}">
                    <a16:creationId xmlns:a16="http://schemas.microsoft.com/office/drawing/2014/main" id="{6CE858A3-55EC-64ED-1DED-0CD64B40815F}"/>
                  </a:ext>
                </a:extLst>
              </p:cNvPr>
              <p:cNvSpPr/>
              <p:nvPr/>
            </p:nvSpPr>
            <p:spPr>
              <a:xfrm>
                <a:off x="3833894" y="3517974"/>
                <a:ext cx="129684" cy="12595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945" extrusionOk="0">
                    <a:moveTo>
                      <a:pt x="487" y="0"/>
                    </a:moveTo>
                    <a:cubicBezTo>
                      <a:pt x="217" y="0"/>
                      <a:pt x="0" y="216"/>
                      <a:pt x="0" y="458"/>
                    </a:cubicBezTo>
                    <a:cubicBezTo>
                      <a:pt x="0" y="729"/>
                      <a:pt x="217" y="945"/>
                      <a:pt x="487" y="945"/>
                    </a:cubicBezTo>
                    <a:cubicBezTo>
                      <a:pt x="757" y="945"/>
                      <a:pt x="973" y="729"/>
                      <a:pt x="973" y="458"/>
                    </a:cubicBezTo>
                    <a:cubicBezTo>
                      <a:pt x="973" y="216"/>
                      <a:pt x="757" y="0"/>
                      <a:pt x="4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728" name="Google Shape;728;p22">
                <a:extLst>
                  <a:ext uri="{FF2B5EF4-FFF2-40B4-BE49-F238E27FC236}">
                    <a16:creationId xmlns:a16="http://schemas.microsoft.com/office/drawing/2014/main" id="{3EAA9EA3-4848-2BCD-6ED4-27AF45985E44}"/>
                  </a:ext>
                </a:extLst>
              </p:cNvPr>
              <p:cNvSpPr/>
              <p:nvPr/>
            </p:nvSpPr>
            <p:spPr>
              <a:xfrm>
                <a:off x="3866149" y="3546763"/>
                <a:ext cx="64909" cy="68373"/>
              </a:xfrm>
              <a:custGeom>
                <a:avLst/>
                <a:gdLst/>
                <a:ahLst/>
                <a:cxnLst/>
                <a:rect l="l" t="t" r="r" b="b"/>
                <a:pathLst>
                  <a:path w="487" h="513" extrusionOk="0">
                    <a:moveTo>
                      <a:pt x="245" y="0"/>
                    </a:moveTo>
                    <a:cubicBezTo>
                      <a:pt x="109" y="0"/>
                      <a:pt x="0" y="108"/>
                      <a:pt x="0" y="242"/>
                    </a:cubicBezTo>
                    <a:cubicBezTo>
                      <a:pt x="0" y="404"/>
                      <a:pt x="109" y="513"/>
                      <a:pt x="245" y="513"/>
                    </a:cubicBezTo>
                    <a:cubicBezTo>
                      <a:pt x="379" y="513"/>
                      <a:pt x="487" y="404"/>
                      <a:pt x="487" y="242"/>
                    </a:cubicBezTo>
                    <a:cubicBezTo>
                      <a:pt x="487" y="108"/>
                      <a:pt x="379" y="0"/>
                      <a:pt x="2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sp>
          <p:nvSpPr>
            <p:cNvPr id="729" name="Google Shape;729;p22">
              <a:extLst>
                <a:ext uri="{FF2B5EF4-FFF2-40B4-BE49-F238E27FC236}">
                  <a16:creationId xmlns:a16="http://schemas.microsoft.com/office/drawing/2014/main" id="{CF83BA34-8D30-5620-1D86-DEB3D78770D8}"/>
                </a:ext>
              </a:extLst>
            </p:cNvPr>
            <p:cNvSpPr/>
            <p:nvPr/>
          </p:nvSpPr>
          <p:spPr>
            <a:xfrm flipH="1">
              <a:off x="816206" y="3378750"/>
              <a:ext cx="2842200" cy="640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30" name="Google Shape;730;p22">
              <a:extLst>
                <a:ext uri="{FF2B5EF4-FFF2-40B4-BE49-F238E27FC236}">
                  <a16:creationId xmlns:a16="http://schemas.microsoft.com/office/drawing/2014/main" id="{8935A8B8-3791-7963-50AA-4E0427EDC69C}"/>
                </a:ext>
              </a:extLst>
            </p:cNvPr>
            <p:cNvSpPr/>
            <p:nvPr/>
          </p:nvSpPr>
          <p:spPr>
            <a:xfrm flipH="1">
              <a:off x="3369048" y="3384197"/>
              <a:ext cx="320678" cy="640944"/>
            </a:xfrm>
            <a:custGeom>
              <a:avLst/>
              <a:gdLst/>
              <a:ahLst/>
              <a:cxnLst/>
              <a:rect l="l" t="t" r="r" b="b"/>
              <a:pathLst>
                <a:path w="2406" h="4809" extrusionOk="0">
                  <a:moveTo>
                    <a:pt x="2405" y="0"/>
                  </a:moveTo>
                  <a:cubicBezTo>
                    <a:pt x="1081" y="0"/>
                    <a:pt x="0" y="1081"/>
                    <a:pt x="0" y="2403"/>
                  </a:cubicBezTo>
                  <a:cubicBezTo>
                    <a:pt x="0" y="3728"/>
                    <a:pt x="1081" y="4808"/>
                    <a:pt x="2405" y="4808"/>
                  </a:cubicBezTo>
                  <a:lnTo>
                    <a:pt x="24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31" name="Google Shape;731;p22">
              <a:extLst>
                <a:ext uri="{FF2B5EF4-FFF2-40B4-BE49-F238E27FC236}">
                  <a16:creationId xmlns:a16="http://schemas.microsoft.com/office/drawing/2014/main" id="{87FD0FEF-5131-E124-6814-6C8BCC15ECD7}"/>
                </a:ext>
              </a:extLst>
            </p:cNvPr>
            <p:cNvSpPr/>
            <p:nvPr/>
          </p:nvSpPr>
          <p:spPr>
            <a:xfrm flipH="1">
              <a:off x="3059432" y="3430845"/>
              <a:ext cx="543926" cy="543782"/>
            </a:xfrm>
            <a:custGeom>
              <a:avLst/>
              <a:gdLst/>
              <a:ahLst/>
              <a:cxnLst/>
              <a:rect l="l" t="t" r="r" b="b"/>
              <a:pathLst>
                <a:path w="4081" h="4080" extrusionOk="0">
                  <a:moveTo>
                    <a:pt x="2053" y="0"/>
                  </a:moveTo>
                  <a:cubicBezTo>
                    <a:pt x="919" y="0"/>
                    <a:pt x="1" y="919"/>
                    <a:pt x="1" y="2053"/>
                  </a:cubicBezTo>
                  <a:cubicBezTo>
                    <a:pt x="1" y="3162"/>
                    <a:pt x="919" y="4080"/>
                    <a:pt x="2053" y="4080"/>
                  </a:cubicBezTo>
                  <a:cubicBezTo>
                    <a:pt x="3162" y="4080"/>
                    <a:pt x="4080" y="3162"/>
                    <a:pt x="4080" y="2053"/>
                  </a:cubicBezTo>
                  <a:cubicBezTo>
                    <a:pt x="4080" y="919"/>
                    <a:pt x="3162" y="0"/>
                    <a:pt x="2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32" name="Google Shape;732;p22">
              <a:extLst>
                <a:ext uri="{FF2B5EF4-FFF2-40B4-BE49-F238E27FC236}">
                  <a16:creationId xmlns:a16="http://schemas.microsoft.com/office/drawing/2014/main" id="{C39999ED-45C1-3E55-CA2B-B131C8A66A62}"/>
                </a:ext>
              </a:extLst>
            </p:cNvPr>
            <p:cNvSpPr/>
            <p:nvPr/>
          </p:nvSpPr>
          <p:spPr>
            <a:xfrm rot="-899981" flipH="1">
              <a:off x="3577903" y="3437544"/>
              <a:ext cx="252168" cy="183525"/>
            </a:xfrm>
            <a:custGeom>
              <a:avLst/>
              <a:gdLst/>
              <a:ahLst/>
              <a:cxnLst/>
              <a:rect l="l" t="t" r="r" b="b"/>
              <a:pathLst>
                <a:path w="1892" h="1377" extrusionOk="0">
                  <a:moveTo>
                    <a:pt x="1892" y="1"/>
                  </a:moveTo>
                  <a:lnTo>
                    <a:pt x="1" y="189"/>
                  </a:lnTo>
                  <a:lnTo>
                    <a:pt x="1514" y="1377"/>
                  </a:lnTo>
                  <a:lnTo>
                    <a:pt x="18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33" name="Google Shape;733;p22">
              <a:extLst>
                <a:ext uri="{FF2B5EF4-FFF2-40B4-BE49-F238E27FC236}">
                  <a16:creationId xmlns:a16="http://schemas.microsoft.com/office/drawing/2014/main" id="{806E2E7C-5578-D0BF-5675-1A1BCD471D8D}"/>
                </a:ext>
              </a:extLst>
            </p:cNvPr>
            <p:cNvSpPr txBox="1"/>
            <p:nvPr/>
          </p:nvSpPr>
          <p:spPr>
            <a:xfrm flipH="1">
              <a:off x="881508" y="3530550"/>
              <a:ext cx="2166862" cy="33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dirty="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Tradução de Necessidades Corporativas em Soluções de IA</a:t>
              </a:r>
              <a:endParaRPr sz="1100" dirty="0">
                <a:solidFill>
                  <a:schemeClr val="dk1"/>
                </a:solidFill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</p:grpSp>
      <p:grpSp>
        <p:nvGrpSpPr>
          <p:cNvPr id="734" name="Google Shape;734;p22">
            <a:extLst>
              <a:ext uri="{FF2B5EF4-FFF2-40B4-BE49-F238E27FC236}">
                <a16:creationId xmlns:a16="http://schemas.microsoft.com/office/drawing/2014/main" id="{B2CF85BB-C1E4-77CF-DBB9-0296165FC2BD}"/>
              </a:ext>
            </a:extLst>
          </p:cNvPr>
          <p:cNvGrpSpPr/>
          <p:nvPr/>
        </p:nvGrpSpPr>
        <p:grpSpPr>
          <a:xfrm>
            <a:off x="466106" y="2481627"/>
            <a:ext cx="3118868" cy="638100"/>
            <a:chOff x="466106" y="2243418"/>
            <a:chExt cx="3118868" cy="638100"/>
          </a:xfrm>
        </p:grpSpPr>
        <p:grpSp>
          <p:nvGrpSpPr>
            <p:cNvPr id="735" name="Google Shape;735;p22">
              <a:extLst>
                <a:ext uri="{FF2B5EF4-FFF2-40B4-BE49-F238E27FC236}">
                  <a16:creationId xmlns:a16="http://schemas.microsoft.com/office/drawing/2014/main" id="{8BB5DE25-B646-2F49-941D-A779EB473A43}"/>
                </a:ext>
              </a:extLst>
            </p:cNvPr>
            <p:cNvGrpSpPr/>
            <p:nvPr/>
          </p:nvGrpSpPr>
          <p:grpSpPr>
            <a:xfrm>
              <a:off x="3455290" y="2506909"/>
              <a:ext cx="129684" cy="129681"/>
              <a:chOff x="3390997" y="2614202"/>
              <a:chExt cx="129684" cy="129681"/>
            </a:xfrm>
          </p:grpSpPr>
          <p:sp>
            <p:nvSpPr>
              <p:cNvPr id="736" name="Google Shape;736;p22">
                <a:extLst>
                  <a:ext uri="{FF2B5EF4-FFF2-40B4-BE49-F238E27FC236}">
                    <a16:creationId xmlns:a16="http://schemas.microsoft.com/office/drawing/2014/main" id="{87C90444-2EE6-3680-1E78-4EB305B1CB09}"/>
                  </a:ext>
                </a:extLst>
              </p:cNvPr>
              <p:cNvSpPr/>
              <p:nvPr/>
            </p:nvSpPr>
            <p:spPr>
              <a:xfrm>
                <a:off x="3390997" y="2614202"/>
                <a:ext cx="129684" cy="129681"/>
              </a:xfrm>
              <a:custGeom>
                <a:avLst/>
                <a:gdLst/>
                <a:ahLst/>
                <a:cxnLst/>
                <a:rect l="l" t="t" r="r" b="b"/>
                <a:pathLst>
                  <a:path w="973" h="973" extrusionOk="0">
                    <a:moveTo>
                      <a:pt x="486" y="1"/>
                    </a:moveTo>
                    <a:cubicBezTo>
                      <a:pt x="216" y="1"/>
                      <a:pt x="0" y="217"/>
                      <a:pt x="0" y="487"/>
                    </a:cubicBezTo>
                    <a:cubicBezTo>
                      <a:pt x="0" y="757"/>
                      <a:pt x="216" y="973"/>
                      <a:pt x="486" y="973"/>
                    </a:cubicBezTo>
                    <a:cubicBezTo>
                      <a:pt x="756" y="973"/>
                      <a:pt x="972" y="757"/>
                      <a:pt x="972" y="487"/>
                    </a:cubicBezTo>
                    <a:cubicBezTo>
                      <a:pt x="972" y="217"/>
                      <a:pt x="756" y="1"/>
                      <a:pt x="4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737" name="Google Shape;737;p22">
                <a:extLst>
                  <a:ext uri="{FF2B5EF4-FFF2-40B4-BE49-F238E27FC236}">
                    <a16:creationId xmlns:a16="http://schemas.microsoft.com/office/drawing/2014/main" id="{D8407D20-BDBF-9AE5-AFE9-6093310D59AE}"/>
                  </a:ext>
                </a:extLst>
              </p:cNvPr>
              <p:cNvSpPr/>
              <p:nvPr/>
            </p:nvSpPr>
            <p:spPr>
              <a:xfrm>
                <a:off x="3423518" y="2646723"/>
                <a:ext cx="68374" cy="64907"/>
              </a:xfrm>
              <a:custGeom>
                <a:avLst/>
                <a:gdLst/>
                <a:ahLst/>
                <a:cxnLst/>
                <a:rect l="l" t="t" r="r" b="b"/>
                <a:pathLst>
                  <a:path w="513" h="487" extrusionOk="0">
                    <a:moveTo>
                      <a:pt x="242" y="1"/>
                    </a:moveTo>
                    <a:cubicBezTo>
                      <a:pt x="108" y="1"/>
                      <a:pt x="0" y="109"/>
                      <a:pt x="0" y="243"/>
                    </a:cubicBezTo>
                    <a:cubicBezTo>
                      <a:pt x="0" y="379"/>
                      <a:pt x="108" y="487"/>
                      <a:pt x="242" y="487"/>
                    </a:cubicBezTo>
                    <a:cubicBezTo>
                      <a:pt x="378" y="487"/>
                      <a:pt x="512" y="379"/>
                      <a:pt x="512" y="243"/>
                    </a:cubicBezTo>
                    <a:cubicBezTo>
                      <a:pt x="512" y="109"/>
                      <a:pt x="378" y="1"/>
                      <a:pt x="2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sp>
          <p:nvSpPr>
            <p:cNvPr id="738" name="Google Shape;738;p22">
              <a:extLst>
                <a:ext uri="{FF2B5EF4-FFF2-40B4-BE49-F238E27FC236}">
                  <a16:creationId xmlns:a16="http://schemas.microsoft.com/office/drawing/2014/main" id="{20C191CF-364E-998C-F50E-F02FCC60E041}"/>
                </a:ext>
              </a:extLst>
            </p:cNvPr>
            <p:cNvSpPr/>
            <p:nvPr/>
          </p:nvSpPr>
          <p:spPr>
            <a:xfrm flipH="1">
              <a:off x="466106" y="2243418"/>
              <a:ext cx="2729100" cy="638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39" name="Google Shape;739;p22">
              <a:extLst>
                <a:ext uri="{FF2B5EF4-FFF2-40B4-BE49-F238E27FC236}">
                  <a16:creationId xmlns:a16="http://schemas.microsoft.com/office/drawing/2014/main" id="{A39C8FB3-16B9-1668-1CA5-EAB7AEFC7108}"/>
                </a:ext>
              </a:extLst>
            </p:cNvPr>
            <p:cNvSpPr/>
            <p:nvPr/>
          </p:nvSpPr>
          <p:spPr>
            <a:xfrm flipH="1">
              <a:off x="2559806" y="2244768"/>
              <a:ext cx="635400" cy="635400"/>
            </a:xfrm>
            <a:prstGeom prst="pie">
              <a:avLst>
                <a:gd name="adj1" fmla="val 5434631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40" name="Google Shape;740;p22">
              <a:extLst>
                <a:ext uri="{FF2B5EF4-FFF2-40B4-BE49-F238E27FC236}">
                  <a16:creationId xmlns:a16="http://schemas.microsoft.com/office/drawing/2014/main" id="{5BA7FE6C-BE01-3022-94AF-80817E155094}"/>
                </a:ext>
              </a:extLst>
            </p:cNvPr>
            <p:cNvSpPr/>
            <p:nvPr/>
          </p:nvSpPr>
          <p:spPr>
            <a:xfrm rot="5400000" flipH="1">
              <a:off x="3134443" y="2427918"/>
              <a:ext cx="209700" cy="2691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41" name="Google Shape;741;p22">
              <a:extLst>
                <a:ext uri="{FF2B5EF4-FFF2-40B4-BE49-F238E27FC236}">
                  <a16:creationId xmlns:a16="http://schemas.microsoft.com/office/drawing/2014/main" id="{A5071631-F404-077C-496D-19FFEC444481}"/>
                </a:ext>
              </a:extLst>
            </p:cNvPr>
            <p:cNvSpPr/>
            <p:nvPr/>
          </p:nvSpPr>
          <p:spPr>
            <a:xfrm flipH="1">
              <a:off x="2636906" y="2321868"/>
              <a:ext cx="481200" cy="481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42" name="Google Shape;742;p22">
              <a:extLst>
                <a:ext uri="{FF2B5EF4-FFF2-40B4-BE49-F238E27FC236}">
                  <a16:creationId xmlns:a16="http://schemas.microsoft.com/office/drawing/2014/main" id="{849A0E25-04C9-B50A-3E74-6843D8323823}"/>
                </a:ext>
              </a:extLst>
            </p:cNvPr>
            <p:cNvSpPr txBox="1"/>
            <p:nvPr/>
          </p:nvSpPr>
          <p:spPr>
            <a:xfrm flipH="1">
              <a:off x="543205" y="2393268"/>
              <a:ext cx="2153911" cy="33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dirty="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Habilidades Essenciais para Profissionais de Projetos, Processos e Produtos</a:t>
              </a:r>
              <a:endParaRPr lang="en-US" sz="1100" dirty="0">
                <a:solidFill>
                  <a:schemeClr val="dk1"/>
                </a:solidFill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</p:grpSp>
      <p:sp>
        <p:nvSpPr>
          <p:cNvPr id="3" name="Google Shape;1794;p40">
            <a:extLst>
              <a:ext uri="{FF2B5EF4-FFF2-40B4-BE49-F238E27FC236}">
                <a16:creationId xmlns:a16="http://schemas.microsoft.com/office/drawing/2014/main" id="{B1D4FE60-A7A5-E5DC-FE0A-26CAFCD19C27}"/>
              </a:ext>
            </a:extLst>
          </p:cNvPr>
          <p:cNvSpPr txBox="1">
            <a:spLocks/>
          </p:cNvSpPr>
          <p:nvPr/>
        </p:nvSpPr>
        <p:spPr>
          <a:xfrm>
            <a:off x="196288" y="232096"/>
            <a:ext cx="8895655" cy="48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Instrument Serif" pitchFamily="2" charset="0"/>
                <a:cs typeface="Calibri" panose="020F0502020204030204" pitchFamily="34" charset="0"/>
              </a:rPr>
              <a:t>Capacitação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Instrument Serif" pitchFamily="2" charset="0"/>
                <a:cs typeface="Calibri" panose="020F0502020204030204" pitchFamily="34" charset="0"/>
              </a:rPr>
              <a:t> em que?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BCAF96F-B1B9-E2C9-6315-EAE50F4A4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171" y="2638405"/>
            <a:ext cx="332056" cy="33205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004CA33-6B4B-5EEA-9A87-BBD67BCF2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414" y="1516255"/>
            <a:ext cx="325289" cy="3252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62DFCF2-2043-639F-A351-1E207E3AB4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902" y="2661960"/>
            <a:ext cx="277432" cy="27743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4D14073-F079-B800-8B90-D7FDEC78A0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1696" y="3790273"/>
            <a:ext cx="355363" cy="35536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A1191FF-FBA5-48AE-445A-3966FE427E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2382" y="3769329"/>
            <a:ext cx="349207" cy="34920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B9A1094E-CE69-B428-E4C8-0996FC05EB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7847" y="1501962"/>
            <a:ext cx="334735" cy="33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>
          <a:extLst>
            <a:ext uri="{FF2B5EF4-FFF2-40B4-BE49-F238E27FC236}">
              <a16:creationId xmlns:a16="http://schemas.microsoft.com/office/drawing/2014/main" id="{6DE064A1-321E-3A51-F9C8-6D0BF371F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B214DF57-FC4E-DB84-2CEF-09B3E558B3FB}"/>
              </a:ext>
            </a:extLst>
          </p:cNvPr>
          <p:cNvSpPr/>
          <p:nvPr/>
        </p:nvSpPr>
        <p:spPr>
          <a:xfrm>
            <a:off x="47531" y="54322"/>
            <a:ext cx="9044412" cy="5034858"/>
          </a:xfrm>
          <a:prstGeom prst="rect">
            <a:avLst/>
          </a:prstGeom>
          <a:solidFill>
            <a:srgbClr val="FBF8F3"/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grpSp>
        <p:nvGrpSpPr>
          <p:cNvPr id="411" name="Google Shape;411;p20">
            <a:extLst>
              <a:ext uri="{FF2B5EF4-FFF2-40B4-BE49-F238E27FC236}">
                <a16:creationId xmlns:a16="http://schemas.microsoft.com/office/drawing/2014/main" id="{C5956CFE-E814-868D-8FFD-63B7EEBB0C02}"/>
              </a:ext>
            </a:extLst>
          </p:cNvPr>
          <p:cNvGrpSpPr/>
          <p:nvPr/>
        </p:nvGrpSpPr>
        <p:grpSpPr>
          <a:xfrm>
            <a:off x="304800" y="1273534"/>
            <a:ext cx="8542979" cy="3056889"/>
            <a:chOff x="304800" y="1315098"/>
            <a:chExt cx="8542979" cy="3056889"/>
          </a:xfrm>
        </p:grpSpPr>
        <p:sp>
          <p:nvSpPr>
            <p:cNvPr id="412" name="Google Shape;412;p20">
              <a:extLst>
                <a:ext uri="{FF2B5EF4-FFF2-40B4-BE49-F238E27FC236}">
                  <a16:creationId xmlns:a16="http://schemas.microsoft.com/office/drawing/2014/main" id="{BEAABF66-8C98-0A8F-271F-2DFA4511BBF7}"/>
                </a:ext>
              </a:extLst>
            </p:cNvPr>
            <p:cNvSpPr/>
            <p:nvPr/>
          </p:nvSpPr>
          <p:spPr>
            <a:xfrm>
              <a:off x="512204" y="1924861"/>
              <a:ext cx="8118625" cy="1777568"/>
            </a:xfrm>
            <a:custGeom>
              <a:avLst/>
              <a:gdLst/>
              <a:ahLst/>
              <a:cxnLst/>
              <a:rect l="l" t="t" r="r" b="b"/>
              <a:pathLst>
                <a:path w="58461" h="12800" extrusionOk="0">
                  <a:moveTo>
                    <a:pt x="4349" y="1"/>
                  </a:moveTo>
                  <a:cubicBezTo>
                    <a:pt x="1952" y="1"/>
                    <a:pt x="0" y="2064"/>
                    <a:pt x="180" y="4522"/>
                  </a:cubicBezTo>
                  <a:cubicBezTo>
                    <a:pt x="342" y="6549"/>
                    <a:pt x="1991" y="8170"/>
                    <a:pt x="4016" y="8332"/>
                  </a:cubicBezTo>
                  <a:cubicBezTo>
                    <a:pt x="4115" y="8339"/>
                    <a:pt x="4214" y="8342"/>
                    <a:pt x="4312" y="8342"/>
                  </a:cubicBezTo>
                  <a:cubicBezTo>
                    <a:pt x="5380" y="8342"/>
                    <a:pt x="6327" y="7949"/>
                    <a:pt x="7069" y="7305"/>
                  </a:cubicBezTo>
                  <a:cubicBezTo>
                    <a:pt x="7406" y="7018"/>
                    <a:pt x="7827" y="6868"/>
                    <a:pt x="8259" y="6868"/>
                  </a:cubicBezTo>
                  <a:cubicBezTo>
                    <a:pt x="8520" y="6868"/>
                    <a:pt x="8786" y="6923"/>
                    <a:pt x="9040" y="7035"/>
                  </a:cubicBezTo>
                  <a:cubicBezTo>
                    <a:pt x="9688" y="7331"/>
                    <a:pt x="10120" y="7980"/>
                    <a:pt x="10120" y="8710"/>
                  </a:cubicBezTo>
                  <a:cubicBezTo>
                    <a:pt x="10120" y="8872"/>
                    <a:pt x="10148" y="9006"/>
                    <a:pt x="10148" y="9168"/>
                  </a:cubicBezTo>
                  <a:cubicBezTo>
                    <a:pt x="10390" y="11033"/>
                    <a:pt x="11931" y="12545"/>
                    <a:pt x="13822" y="12762"/>
                  </a:cubicBezTo>
                  <a:cubicBezTo>
                    <a:pt x="13990" y="12781"/>
                    <a:pt x="14157" y="12791"/>
                    <a:pt x="14321" y="12791"/>
                  </a:cubicBezTo>
                  <a:cubicBezTo>
                    <a:pt x="16609" y="12791"/>
                    <a:pt x="18468" y="10922"/>
                    <a:pt x="18468" y="8628"/>
                  </a:cubicBezTo>
                  <a:lnTo>
                    <a:pt x="18468" y="8602"/>
                  </a:lnTo>
                  <a:cubicBezTo>
                    <a:pt x="18468" y="7954"/>
                    <a:pt x="18846" y="7359"/>
                    <a:pt x="19466" y="7089"/>
                  </a:cubicBezTo>
                  <a:lnTo>
                    <a:pt x="19682" y="6981"/>
                  </a:lnTo>
                  <a:cubicBezTo>
                    <a:pt x="19900" y="6882"/>
                    <a:pt x="20129" y="6834"/>
                    <a:pt x="20355" y="6834"/>
                  </a:cubicBezTo>
                  <a:cubicBezTo>
                    <a:pt x="20747" y="6834"/>
                    <a:pt x="21131" y="6978"/>
                    <a:pt x="21439" y="7251"/>
                  </a:cubicBezTo>
                  <a:cubicBezTo>
                    <a:pt x="21763" y="7521"/>
                    <a:pt x="22113" y="7764"/>
                    <a:pt x="22491" y="7954"/>
                  </a:cubicBezTo>
                  <a:cubicBezTo>
                    <a:pt x="22545" y="7980"/>
                    <a:pt x="22599" y="8008"/>
                    <a:pt x="22627" y="8008"/>
                  </a:cubicBezTo>
                  <a:cubicBezTo>
                    <a:pt x="22653" y="8008"/>
                    <a:pt x="22681" y="8034"/>
                    <a:pt x="22681" y="8034"/>
                  </a:cubicBezTo>
                  <a:cubicBezTo>
                    <a:pt x="22707" y="8034"/>
                    <a:pt x="22761" y="8062"/>
                    <a:pt x="22789" y="8062"/>
                  </a:cubicBezTo>
                  <a:cubicBezTo>
                    <a:pt x="22815" y="8088"/>
                    <a:pt x="22843" y="8088"/>
                    <a:pt x="22869" y="8116"/>
                  </a:cubicBezTo>
                  <a:cubicBezTo>
                    <a:pt x="22897" y="8116"/>
                    <a:pt x="22923" y="8116"/>
                    <a:pt x="22951" y="8142"/>
                  </a:cubicBezTo>
                  <a:cubicBezTo>
                    <a:pt x="22977" y="8142"/>
                    <a:pt x="23031" y="8142"/>
                    <a:pt x="23059" y="8170"/>
                  </a:cubicBezTo>
                  <a:lnTo>
                    <a:pt x="23113" y="8170"/>
                  </a:lnTo>
                  <a:cubicBezTo>
                    <a:pt x="23167" y="8196"/>
                    <a:pt x="23193" y="8196"/>
                    <a:pt x="23247" y="8224"/>
                  </a:cubicBezTo>
                  <a:lnTo>
                    <a:pt x="23301" y="8224"/>
                  </a:lnTo>
                  <a:cubicBezTo>
                    <a:pt x="23355" y="8250"/>
                    <a:pt x="23384" y="8250"/>
                    <a:pt x="23438" y="8250"/>
                  </a:cubicBezTo>
                  <a:cubicBezTo>
                    <a:pt x="23463" y="8250"/>
                    <a:pt x="23463" y="8278"/>
                    <a:pt x="23492" y="8278"/>
                  </a:cubicBezTo>
                  <a:cubicBezTo>
                    <a:pt x="23517" y="8278"/>
                    <a:pt x="23572" y="8278"/>
                    <a:pt x="23626" y="8304"/>
                  </a:cubicBezTo>
                  <a:lnTo>
                    <a:pt x="23816" y="8304"/>
                  </a:lnTo>
                  <a:cubicBezTo>
                    <a:pt x="23842" y="8332"/>
                    <a:pt x="23870" y="8332"/>
                    <a:pt x="23870" y="8332"/>
                  </a:cubicBezTo>
                  <a:lnTo>
                    <a:pt x="24598" y="8332"/>
                  </a:lnTo>
                  <a:cubicBezTo>
                    <a:pt x="24652" y="8332"/>
                    <a:pt x="24706" y="8304"/>
                    <a:pt x="24760" y="8304"/>
                  </a:cubicBezTo>
                  <a:lnTo>
                    <a:pt x="24788" y="8304"/>
                  </a:lnTo>
                  <a:cubicBezTo>
                    <a:pt x="25004" y="8278"/>
                    <a:pt x="25192" y="8224"/>
                    <a:pt x="25408" y="8170"/>
                  </a:cubicBezTo>
                  <a:cubicBezTo>
                    <a:pt x="25462" y="8170"/>
                    <a:pt x="25516" y="8142"/>
                    <a:pt x="25598" y="8116"/>
                  </a:cubicBezTo>
                  <a:cubicBezTo>
                    <a:pt x="25652" y="8088"/>
                    <a:pt x="25706" y="8062"/>
                    <a:pt x="25786" y="8062"/>
                  </a:cubicBezTo>
                  <a:lnTo>
                    <a:pt x="25786" y="8034"/>
                  </a:lnTo>
                  <a:cubicBezTo>
                    <a:pt x="25840" y="8008"/>
                    <a:pt x="25894" y="8008"/>
                    <a:pt x="25948" y="7980"/>
                  </a:cubicBezTo>
                  <a:cubicBezTo>
                    <a:pt x="25977" y="7980"/>
                    <a:pt x="25977" y="7954"/>
                    <a:pt x="25977" y="7954"/>
                  </a:cubicBezTo>
                  <a:lnTo>
                    <a:pt x="26139" y="7872"/>
                  </a:lnTo>
                  <a:lnTo>
                    <a:pt x="26165" y="7872"/>
                  </a:lnTo>
                  <a:lnTo>
                    <a:pt x="26327" y="7792"/>
                  </a:lnTo>
                  <a:cubicBezTo>
                    <a:pt x="26543" y="7655"/>
                    <a:pt x="26759" y="7493"/>
                    <a:pt x="26975" y="7331"/>
                  </a:cubicBezTo>
                  <a:cubicBezTo>
                    <a:pt x="27320" y="7028"/>
                    <a:pt x="27755" y="6876"/>
                    <a:pt x="28201" y="6876"/>
                  </a:cubicBezTo>
                  <a:cubicBezTo>
                    <a:pt x="28350" y="6876"/>
                    <a:pt x="28501" y="6893"/>
                    <a:pt x="28650" y="6927"/>
                  </a:cubicBezTo>
                  <a:cubicBezTo>
                    <a:pt x="28758" y="6953"/>
                    <a:pt x="28840" y="6981"/>
                    <a:pt x="28948" y="7035"/>
                  </a:cubicBezTo>
                  <a:cubicBezTo>
                    <a:pt x="29596" y="7331"/>
                    <a:pt x="30028" y="7980"/>
                    <a:pt x="30028" y="8710"/>
                  </a:cubicBezTo>
                  <a:cubicBezTo>
                    <a:pt x="30028" y="8872"/>
                    <a:pt x="30054" y="9006"/>
                    <a:pt x="30054" y="9168"/>
                  </a:cubicBezTo>
                  <a:cubicBezTo>
                    <a:pt x="30082" y="9196"/>
                    <a:pt x="30082" y="9222"/>
                    <a:pt x="30082" y="9250"/>
                  </a:cubicBezTo>
                  <a:cubicBezTo>
                    <a:pt x="30082" y="9304"/>
                    <a:pt x="30108" y="9330"/>
                    <a:pt x="30108" y="9384"/>
                  </a:cubicBezTo>
                  <a:cubicBezTo>
                    <a:pt x="30136" y="9492"/>
                    <a:pt x="30136" y="9574"/>
                    <a:pt x="30162" y="9682"/>
                  </a:cubicBezTo>
                  <a:lnTo>
                    <a:pt x="30190" y="9708"/>
                  </a:lnTo>
                  <a:cubicBezTo>
                    <a:pt x="30514" y="10951"/>
                    <a:pt x="31405" y="11977"/>
                    <a:pt x="32593" y="12463"/>
                  </a:cubicBezTo>
                  <a:lnTo>
                    <a:pt x="32621" y="12463"/>
                  </a:lnTo>
                  <a:cubicBezTo>
                    <a:pt x="32675" y="12491"/>
                    <a:pt x="32729" y="12517"/>
                    <a:pt x="32809" y="12545"/>
                  </a:cubicBezTo>
                  <a:cubicBezTo>
                    <a:pt x="32863" y="12571"/>
                    <a:pt x="32917" y="12600"/>
                    <a:pt x="32971" y="12600"/>
                  </a:cubicBezTo>
                  <a:cubicBezTo>
                    <a:pt x="32999" y="12625"/>
                    <a:pt x="33053" y="12625"/>
                    <a:pt x="33107" y="12654"/>
                  </a:cubicBezTo>
                  <a:cubicBezTo>
                    <a:pt x="33187" y="12654"/>
                    <a:pt x="33241" y="12679"/>
                    <a:pt x="33323" y="12708"/>
                  </a:cubicBezTo>
                  <a:lnTo>
                    <a:pt x="33432" y="12708"/>
                  </a:lnTo>
                  <a:cubicBezTo>
                    <a:pt x="33511" y="12733"/>
                    <a:pt x="33620" y="12762"/>
                    <a:pt x="33702" y="12762"/>
                  </a:cubicBezTo>
                  <a:lnTo>
                    <a:pt x="33782" y="12762"/>
                  </a:lnTo>
                  <a:cubicBezTo>
                    <a:pt x="33810" y="12762"/>
                    <a:pt x="33836" y="12788"/>
                    <a:pt x="33864" y="12788"/>
                  </a:cubicBezTo>
                  <a:lnTo>
                    <a:pt x="34484" y="12788"/>
                  </a:lnTo>
                  <a:cubicBezTo>
                    <a:pt x="34538" y="12788"/>
                    <a:pt x="34566" y="12788"/>
                    <a:pt x="34620" y="12762"/>
                  </a:cubicBezTo>
                  <a:lnTo>
                    <a:pt x="34728" y="12762"/>
                  </a:lnTo>
                  <a:cubicBezTo>
                    <a:pt x="34754" y="12762"/>
                    <a:pt x="34808" y="12762"/>
                    <a:pt x="34836" y="12733"/>
                  </a:cubicBezTo>
                  <a:lnTo>
                    <a:pt x="34944" y="12733"/>
                  </a:lnTo>
                  <a:cubicBezTo>
                    <a:pt x="34970" y="12708"/>
                    <a:pt x="35024" y="12708"/>
                    <a:pt x="35078" y="12708"/>
                  </a:cubicBezTo>
                  <a:cubicBezTo>
                    <a:pt x="35078" y="12708"/>
                    <a:pt x="35106" y="12679"/>
                    <a:pt x="35132" y="12679"/>
                  </a:cubicBezTo>
                  <a:cubicBezTo>
                    <a:pt x="35186" y="12679"/>
                    <a:pt x="35240" y="12654"/>
                    <a:pt x="35294" y="12654"/>
                  </a:cubicBezTo>
                  <a:cubicBezTo>
                    <a:pt x="35294" y="12654"/>
                    <a:pt x="35322" y="12625"/>
                    <a:pt x="35348" y="12625"/>
                  </a:cubicBezTo>
                  <a:cubicBezTo>
                    <a:pt x="35402" y="12625"/>
                    <a:pt x="35456" y="12600"/>
                    <a:pt x="35510" y="12600"/>
                  </a:cubicBezTo>
                  <a:cubicBezTo>
                    <a:pt x="35510" y="12571"/>
                    <a:pt x="35538" y="12571"/>
                    <a:pt x="35538" y="12571"/>
                  </a:cubicBezTo>
                  <a:cubicBezTo>
                    <a:pt x="35592" y="12545"/>
                    <a:pt x="35646" y="12517"/>
                    <a:pt x="35700" y="12517"/>
                  </a:cubicBezTo>
                  <a:cubicBezTo>
                    <a:pt x="35726" y="12517"/>
                    <a:pt x="35726" y="12491"/>
                    <a:pt x="35754" y="12491"/>
                  </a:cubicBezTo>
                  <a:cubicBezTo>
                    <a:pt x="35808" y="12463"/>
                    <a:pt x="35862" y="12463"/>
                    <a:pt x="35917" y="12437"/>
                  </a:cubicBezTo>
                  <a:lnTo>
                    <a:pt x="35917" y="12409"/>
                  </a:lnTo>
                  <a:cubicBezTo>
                    <a:pt x="37375" y="11761"/>
                    <a:pt x="38373" y="10303"/>
                    <a:pt x="38373" y="8602"/>
                  </a:cubicBezTo>
                  <a:cubicBezTo>
                    <a:pt x="38373" y="7954"/>
                    <a:pt x="38752" y="7359"/>
                    <a:pt x="39374" y="7089"/>
                  </a:cubicBezTo>
                  <a:lnTo>
                    <a:pt x="39590" y="6981"/>
                  </a:lnTo>
                  <a:cubicBezTo>
                    <a:pt x="39808" y="6882"/>
                    <a:pt x="40037" y="6834"/>
                    <a:pt x="40263" y="6834"/>
                  </a:cubicBezTo>
                  <a:cubicBezTo>
                    <a:pt x="40653" y="6834"/>
                    <a:pt x="41037" y="6978"/>
                    <a:pt x="41345" y="7251"/>
                  </a:cubicBezTo>
                  <a:cubicBezTo>
                    <a:pt x="42101" y="7926"/>
                    <a:pt x="43073" y="8332"/>
                    <a:pt x="44154" y="8332"/>
                  </a:cubicBezTo>
                  <a:cubicBezTo>
                    <a:pt x="45180" y="8332"/>
                    <a:pt x="46152" y="7954"/>
                    <a:pt x="46883" y="7331"/>
                  </a:cubicBezTo>
                  <a:cubicBezTo>
                    <a:pt x="47229" y="7038"/>
                    <a:pt x="47663" y="6877"/>
                    <a:pt x="48107" y="6877"/>
                  </a:cubicBezTo>
                  <a:cubicBezTo>
                    <a:pt x="48357" y="6877"/>
                    <a:pt x="48611" y="6928"/>
                    <a:pt x="48854" y="7035"/>
                  </a:cubicBezTo>
                  <a:cubicBezTo>
                    <a:pt x="49502" y="7331"/>
                    <a:pt x="49934" y="7980"/>
                    <a:pt x="49934" y="8710"/>
                  </a:cubicBezTo>
                  <a:cubicBezTo>
                    <a:pt x="49934" y="8790"/>
                    <a:pt x="49962" y="8872"/>
                    <a:pt x="49962" y="8952"/>
                  </a:cubicBezTo>
                  <a:cubicBezTo>
                    <a:pt x="50124" y="10979"/>
                    <a:pt x="51745" y="12625"/>
                    <a:pt x="53770" y="12788"/>
                  </a:cubicBezTo>
                  <a:cubicBezTo>
                    <a:pt x="53876" y="12795"/>
                    <a:pt x="53982" y="12799"/>
                    <a:pt x="54087" y="12799"/>
                  </a:cubicBezTo>
                  <a:cubicBezTo>
                    <a:pt x="56510" y="12799"/>
                    <a:pt x="58460" y="10736"/>
                    <a:pt x="58253" y="8278"/>
                  </a:cubicBezTo>
                  <a:cubicBezTo>
                    <a:pt x="58119" y="6251"/>
                    <a:pt x="56445" y="4604"/>
                    <a:pt x="54418" y="4468"/>
                  </a:cubicBezTo>
                  <a:cubicBezTo>
                    <a:pt x="54320" y="4461"/>
                    <a:pt x="54223" y="4458"/>
                    <a:pt x="54127" y="4458"/>
                  </a:cubicBezTo>
                  <a:cubicBezTo>
                    <a:pt x="53078" y="4458"/>
                    <a:pt x="52111" y="4849"/>
                    <a:pt x="51393" y="5469"/>
                  </a:cubicBezTo>
                  <a:cubicBezTo>
                    <a:pt x="51053" y="5774"/>
                    <a:pt x="50618" y="5930"/>
                    <a:pt x="50181" y="5930"/>
                  </a:cubicBezTo>
                  <a:cubicBezTo>
                    <a:pt x="49922" y="5930"/>
                    <a:pt x="49663" y="5876"/>
                    <a:pt x="49422" y="5765"/>
                  </a:cubicBezTo>
                  <a:cubicBezTo>
                    <a:pt x="48746" y="5469"/>
                    <a:pt x="48341" y="4792"/>
                    <a:pt x="48313" y="4064"/>
                  </a:cubicBezTo>
                  <a:lnTo>
                    <a:pt x="48313" y="3848"/>
                  </a:lnTo>
                  <a:cubicBezTo>
                    <a:pt x="48151" y="1795"/>
                    <a:pt x="46477" y="146"/>
                    <a:pt x="44424" y="13"/>
                  </a:cubicBezTo>
                  <a:cubicBezTo>
                    <a:pt x="44330" y="6"/>
                    <a:pt x="44237" y="3"/>
                    <a:pt x="44144" y="3"/>
                  </a:cubicBezTo>
                  <a:cubicBezTo>
                    <a:pt x="41866" y="3"/>
                    <a:pt x="39994" y="1888"/>
                    <a:pt x="39994" y="4172"/>
                  </a:cubicBezTo>
                  <a:cubicBezTo>
                    <a:pt x="39994" y="4846"/>
                    <a:pt x="39590" y="5441"/>
                    <a:pt x="38996" y="5711"/>
                  </a:cubicBezTo>
                  <a:lnTo>
                    <a:pt x="38780" y="5819"/>
                  </a:lnTo>
                  <a:cubicBezTo>
                    <a:pt x="38560" y="5909"/>
                    <a:pt x="38326" y="5955"/>
                    <a:pt x="38095" y="5955"/>
                  </a:cubicBezTo>
                  <a:cubicBezTo>
                    <a:pt x="37700" y="5955"/>
                    <a:pt x="37313" y="5821"/>
                    <a:pt x="37023" y="5549"/>
                  </a:cubicBezTo>
                  <a:cubicBezTo>
                    <a:pt x="36699" y="5253"/>
                    <a:pt x="36349" y="5037"/>
                    <a:pt x="35971" y="4846"/>
                  </a:cubicBezTo>
                  <a:lnTo>
                    <a:pt x="35942" y="4846"/>
                  </a:lnTo>
                  <a:cubicBezTo>
                    <a:pt x="35917" y="4820"/>
                    <a:pt x="35862" y="4792"/>
                    <a:pt x="35808" y="4792"/>
                  </a:cubicBezTo>
                  <a:cubicBezTo>
                    <a:pt x="35808" y="4766"/>
                    <a:pt x="35780" y="4766"/>
                    <a:pt x="35780" y="4766"/>
                  </a:cubicBezTo>
                  <a:cubicBezTo>
                    <a:pt x="35726" y="4738"/>
                    <a:pt x="35700" y="4738"/>
                    <a:pt x="35672" y="4712"/>
                  </a:cubicBezTo>
                  <a:cubicBezTo>
                    <a:pt x="35646" y="4712"/>
                    <a:pt x="35618" y="4712"/>
                    <a:pt x="35592" y="4684"/>
                  </a:cubicBezTo>
                  <a:cubicBezTo>
                    <a:pt x="35564" y="4684"/>
                    <a:pt x="35538" y="4684"/>
                    <a:pt x="35510" y="4658"/>
                  </a:cubicBezTo>
                  <a:cubicBezTo>
                    <a:pt x="35456" y="4658"/>
                    <a:pt x="35430" y="4630"/>
                    <a:pt x="35402" y="4630"/>
                  </a:cubicBezTo>
                  <a:cubicBezTo>
                    <a:pt x="35376" y="4630"/>
                    <a:pt x="35348" y="4630"/>
                    <a:pt x="35322" y="4604"/>
                  </a:cubicBezTo>
                  <a:cubicBezTo>
                    <a:pt x="35294" y="4604"/>
                    <a:pt x="35240" y="4576"/>
                    <a:pt x="35214" y="4576"/>
                  </a:cubicBezTo>
                  <a:lnTo>
                    <a:pt x="35160" y="4576"/>
                  </a:lnTo>
                  <a:cubicBezTo>
                    <a:pt x="35106" y="4550"/>
                    <a:pt x="35052" y="4550"/>
                    <a:pt x="35024" y="4522"/>
                  </a:cubicBezTo>
                  <a:lnTo>
                    <a:pt x="34970" y="4522"/>
                  </a:lnTo>
                  <a:cubicBezTo>
                    <a:pt x="34916" y="4522"/>
                    <a:pt x="34862" y="4522"/>
                    <a:pt x="34836" y="4496"/>
                  </a:cubicBezTo>
                  <a:lnTo>
                    <a:pt x="34782" y="4496"/>
                  </a:lnTo>
                  <a:cubicBezTo>
                    <a:pt x="34728" y="4496"/>
                    <a:pt x="34674" y="4496"/>
                    <a:pt x="34646" y="4468"/>
                  </a:cubicBezTo>
                  <a:lnTo>
                    <a:pt x="33836" y="4468"/>
                  </a:lnTo>
                  <a:cubicBezTo>
                    <a:pt x="33810" y="4468"/>
                    <a:pt x="33756" y="4468"/>
                    <a:pt x="33702" y="4496"/>
                  </a:cubicBezTo>
                  <a:lnTo>
                    <a:pt x="33648" y="4496"/>
                  </a:lnTo>
                  <a:cubicBezTo>
                    <a:pt x="33594" y="4496"/>
                    <a:pt x="33540" y="4522"/>
                    <a:pt x="33486" y="4522"/>
                  </a:cubicBezTo>
                  <a:lnTo>
                    <a:pt x="33457" y="4522"/>
                  </a:lnTo>
                  <a:cubicBezTo>
                    <a:pt x="33241" y="4550"/>
                    <a:pt x="33053" y="4604"/>
                    <a:pt x="32863" y="4684"/>
                  </a:cubicBezTo>
                  <a:cubicBezTo>
                    <a:pt x="32783" y="4712"/>
                    <a:pt x="32729" y="4712"/>
                    <a:pt x="32675" y="4738"/>
                  </a:cubicBezTo>
                  <a:lnTo>
                    <a:pt x="32647" y="4766"/>
                  </a:lnTo>
                  <a:cubicBezTo>
                    <a:pt x="32593" y="4766"/>
                    <a:pt x="32539" y="4792"/>
                    <a:pt x="32485" y="4820"/>
                  </a:cubicBezTo>
                  <a:lnTo>
                    <a:pt x="32459" y="4846"/>
                  </a:lnTo>
                  <a:cubicBezTo>
                    <a:pt x="32405" y="4846"/>
                    <a:pt x="32351" y="4874"/>
                    <a:pt x="32297" y="4900"/>
                  </a:cubicBezTo>
                  <a:lnTo>
                    <a:pt x="32297" y="4928"/>
                  </a:lnTo>
                  <a:lnTo>
                    <a:pt x="32135" y="5008"/>
                  </a:lnTo>
                  <a:lnTo>
                    <a:pt x="32107" y="5008"/>
                  </a:lnTo>
                  <a:cubicBezTo>
                    <a:pt x="32053" y="5062"/>
                    <a:pt x="31999" y="5091"/>
                    <a:pt x="31945" y="5116"/>
                  </a:cubicBezTo>
                  <a:cubicBezTo>
                    <a:pt x="31783" y="5224"/>
                    <a:pt x="31621" y="5361"/>
                    <a:pt x="31459" y="5495"/>
                  </a:cubicBezTo>
                  <a:cubicBezTo>
                    <a:pt x="31433" y="5523"/>
                    <a:pt x="31405" y="5523"/>
                    <a:pt x="31405" y="5549"/>
                  </a:cubicBezTo>
                  <a:cubicBezTo>
                    <a:pt x="31076" y="5796"/>
                    <a:pt x="30677" y="5922"/>
                    <a:pt x="30275" y="5922"/>
                  </a:cubicBezTo>
                  <a:cubicBezTo>
                    <a:pt x="30017" y="5922"/>
                    <a:pt x="29757" y="5870"/>
                    <a:pt x="29514" y="5765"/>
                  </a:cubicBezTo>
                  <a:cubicBezTo>
                    <a:pt x="28840" y="5469"/>
                    <a:pt x="28433" y="4792"/>
                    <a:pt x="28408" y="4064"/>
                  </a:cubicBezTo>
                  <a:lnTo>
                    <a:pt x="28408" y="3848"/>
                  </a:lnTo>
                  <a:cubicBezTo>
                    <a:pt x="28325" y="2848"/>
                    <a:pt x="27893" y="1929"/>
                    <a:pt x="27219" y="1255"/>
                  </a:cubicBezTo>
                  <a:lnTo>
                    <a:pt x="27191" y="1227"/>
                  </a:lnTo>
                  <a:lnTo>
                    <a:pt x="27083" y="1119"/>
                  </a:lnTo>
                  <a:lnTo>
                    <a:pt x="27057" y="1119"/>
                  </a:lnTo>
                  <a:cubicBezTo>
                    <a:pt x="27029" y="1065"/>
                    <a:pt x="27003" y="1039"/>
                    <a:pt x="26949" y="1011"/>
                  </a:cubicBezTo>
                  <a:cubicBezTo>
                    <a:pt x="26949" y="1011"/>
                    <a:pt x="26949" y="985"/>
                    <a:pt x="26921" y="985"/>
                  </a:cubicBezTo>
                  <a:cubicBezTo>
                    <a:pt x="26895" y="957"/>
                    <a:pt x="26867" y="931"/>
                    <a:pt x="26813" y="903"/>
                  </a:cubicBezTo>
                  <a:lnTo>
                    <a:pt x="26787" y="877"/>
                  </a:lnTo>
                  <a:cubicBezTo>
                    <a:pt x="26759" y="849"/>
                    <a:pt x="26733" y="823"/>
                    <a:pt x="26679" y="795"/>
                  </a:cubicBezTo>
                  <a:cubicBezTo>
                    <a:pt x="26679" y="795"/>
                    <a:pt x="26651" y="769"/>
                    <a:pt x="26625" y="769"/>
                  </a:cubicBezTo>
                  <a:lnTo>
                    <a:pt x="26543" y="687"/>
                  </a:lnTo>
                  <a:cubicBezTo>
                    <a:pt x="26517" y="687"/>
                    <a:pt x="26489" y="661"/>
                    <a:pt x="26489" y="661"/>
                  </a:cubicBezTo>
                  <a:cubicBezTo>
                    <a:pt x="26463" y="633"/>
                    <a:pt x="26435" y="633"/>
                    <a:pt x="26409" y="607"/>
                  </a:cubicBezTo>
                  <a:cubicBezTo>
                    <a:pt x="26381" y="579"/>
                    <a:pt x="26355" y="579"/>
                    <a:pt x="26327" y="553"/>
                  </a:cubicBezTo>
                  <a:cubicBezTo>
                    <a:pt x="26301" y="553"/>
                    <a:pt x="26273" y="525"/>
                    <a:pt x="26247" y="525"/>
                  </a:cubicBezTo>
                  <a:cubicBezTo>
                    <a:pt x="26219" y="499"/>
                    <a:pt x="26193" y="471"/>
                    <a:pt x="26165" y="471"/>
                  </a:cubicBezTo>
                  <a:cubicBezTo>
                    <a:pt x="26139" y="445"/>
                    <a:pt x="26111" y="445"/>
                    <a:pt x="26085" y="445"/>
                  </a:cubicBezTo>
                  <a:cubicBezTo>
                    <a:pt x="26056" y="417"/>
                    <a:pt x="26031" y="391"/>
                    <a:pt x="26002" y="391"/>
                  </a:cubicBezTo>
                  <a:cubicBezTo>
                    <a:pt x="25977" y="363"/>
                    <a:pt x="25948" y="363"/>
                    <a:pt x="25923" y="363"/>
                  </a:cubicBezTo>
                  <a:cubicBezTo>
                    <a:pt x="25894" y="337"/>
                    <a:pt x="25869" y="337"/>
                    <a:pt x="25814" y="309"/>
                  </a:cubicBezTo>
                  <a:cubicBezTo>
                    <a:pt x="25786" y="309"/>
                    <a:pt x="25786" y="283"/>
                    <a:pt x="25760" y="283"/>
                  </a:cubicBezTo>
                  <a:cubicBezTo>
                    <a:pt x="25706" y="283"/>
                    <a:pt x="25678" y="255"/>
                    <a:pt x="25652" y="255"/>
                  </a:cubicBezTo>
                  <a:cubicBezTo>
                    <a:pt x="25624" y="229"/>
                    <a:pt x="25598" y="229"/>
                    <a:pt x="25570" y="229"/>
                  </a:cubicBezTo>
                  <a:cubicBezTo>
                    <a:pt x="25544" y="201"/>
                    <a:pt x="25516" y="201"/>
                    <a:pt x="25462" y="175"/>
                  </a:cubicBezTo>
                  <a:lnTo>
                    <a:pt x="25408" y="175"/>
                  </a:lnTo>
                  <a:cubicBezTo>
                    <a:pt x="25354" y="146"/>
                    <a:pt x="25328" y="146"/>
                    <a:pt x="25300" y="146"/>
                  </a:cubicBezTo>
                  <a:cubicBezTo>
                    <a:pt x="25274" y="121"/>
                    <a:pt x="25246" y="121"/>
                    <a:pt x="25220" y="121"/>
                  </a:cubicBezTo>
                  <a:cubicBezTo>
                    <a:pt x="25192" y="121"/>
                    <a:pt x="25138" y="92"/>
                    <a:pt x="25112" y="92"/>
                  </a:cubicBezTo>
                  <a:cubicBezTo>
                    <a:pt x="25084" y="92"/>
                    <a:pt x="25058" y="92"/>
                    <a:pt x="25030" y="67"/>
                  </a:cubicBezTo>
                  <a:lnTo>
                    <a:pt x="24922" y="67"/>
                  </a:lnTo>
                  <a:cubicBezTo>
                    <a:pt x="24896" y="67"/>
                    <a:pt x="24868" y="38"/>
                    <a:pt x="24842" y="38"/>
                  </a:cubicBezTo>
                  <a:lnTo>
                    <a:pt x="24734" y="38"/>
                  </a:lnTo>
                  <a:cubicBezTo>
                    <a:pt x="24706" y="38"/>
                    <a:pt x="24680" y="13"/>
                    <a:pt x="24652" y="13"/>
                  </a:cubicBezTo>
                  <a:lnTo>
                    <a:pt x="23870" y="13"/>
                  </a:lnTo>
                  <a:cubicBezTo>
                    <a:pt x="23816" y="13"/>
                    <a:pt x="23788" y="38"/>
                    <a:pt x="23762" y="38"/>
                  </a:cubicBezTo>
                  <a:lnTo>
                    <a:pt x="23626" y="38"/>
                  </a:lnTo>
                  <a:lnTo>
                    <a:pt x="23600" y="67"/>
                  </a:lnTo>
                  <a:cubicBezTo>
                    <a:pt x="23384" y="92"/>
                    <a:pt x="23221" y="121"/>
                    <a:pt x="23031" y="175"/>
                  </a:cubicBezTo>
                  <a:cubicBezTo>
                    <a:pt x="23031" y="201"/>
                    <a:pt x="23005" y="201"/>
                    <a:pt x="23005" y="201"/>
                  </a:cubicBezTo>
                  <a:cubicBezTo>
                    <a:pt x="22951" y="201"/>
                    <a:pt x="22897" y="229"/>
                    <a:pt x="22843" y="255"/>
                  </a:cubicBezTo>
                  <a:lnTo>
                    <a:pt x="22789" y="255"/>
                  </a:lnTo>
                  <a:cubicBezTo>
                    <a:pt x="22735" y="283"/>
                    <a:pt x="22707" y="309"/>
                    <a:pt x="22653" y="337"/>
                  </a:cubicBezTo>
                  <a:lnTo>
                    <a:pt x="22599" y="337"/>
                  </a:lnTo>
                  <a:lnTo>
                    <a:pt x="22437" y="417"/>
                  </a:lnTo>
                  <a:cubicBezTo>
                    <a:pt x="22437" y="417"/>
                    <a:pt x="22411" y="417"/>
                    <a:pt x="22411" y="445"/>
                  </a:cubicBezTo>
                  <a:cubicBezTo>
                    <a:pt x="22357" y="445"/>
                    <a:pt x="22303" y="471"/>
                    <a:pt x="22249" y="499"/>
                  </a:cubicBezTo>
                  <a:cubicBezTo>
                    <a:pt x="22249" y="525"/>
                    <a:pt x="22221" y="525"/>
                    <a:pt x="22221" y="525"/>
                  </a:cubicBezTo>
                  <a:cubicBezTo>
                    <a:pt x="22167" y="553"/>
                    <a:pt x="22113" y="579"/>
                    <a:pt x="22087" y="607"/>
                  </a:cubicBezTo>
                  <a:cubicBezTo>
                    <a:pt x="22059" y="633"/>
                    <a:pt x="22059" y="633"/>
                    <a:pt x="22033" y="633"/>
                  </a:cubicBezTo>
                  <a:cubicBezTo>
                    <a:pt x="21979" y="661"/>
                    <a:pt x="21951" y="687"/>
                    <a:pt x="21897" y="741"/>
                  </a:cubicBezTo>
                  <a:lnTo>
                    <a:pt x="21871" y="741"/>
                  </a:lnTo>
                  <a:cubicBezTo>
                    <a:pt x="21817" y="795"/>
                    <a:pt x="21763" y="823"/>
                    <a:pt x="21735" y="849"/>
                  </a:cubicBezTo>
                  <a:lnTo>
                    <a:pt x="21709" y="877"/>
                  </a:lnTo>
                  <a:cubicBezTo>
                    <a:pt x="21655" y="903"/>
                    <a:pt x="21601" y="957"/>
                    <a:pt x="21547" y="985"/>
                  </a:cubicBezTo>
                  <a:lnTo>
                    <a:pt x="21547" y="1011"/>
                  </a:lnTo>
                  <a:cubicBezTo>
                    <a:pt x="21493" y="1039"/>
                    <a:pt x="21439" y="1093"/>
                    <a:pt x="21411" y="1119"/>
                  </a:cubicBezTo>
                  <a:lnTo>
                    <a:pt x="21385" y="1147"/>
                  </a:lnTo>
                  <a:lnTo>
                    <a:pt x="21249" y="1281"/>
                  </a:lnTo>
                  <a:cubicBezTo>
                    <a:pt x="21195" y="1335"/>
                    <a:pt x="21141" y="1389"/>
                    <a:pt x="21115" y="1443"/>
                  </a:cubicBezTo>
                  <a:cubicBezTo>
                    <a:pt x="20466" y="2173"/>
                    <a:pt x="20088" y="3146"/>
                    <a:pt x="20088" y="4172"/>
                  </a:cubicBezTo>
                  <a:cubicBezTo>
                    <a:pt x="20088" y="4846"/>
                    <a:pt x="19682" y="5441"/>
                    <a:pt x="19088" y="5711"/>
                  </a:cubicBezTo>
                  <a:lnTo>
                    <a:pt x="18872" y="5819"/>
                  </a:lnTo>
                  <a:cubicBezTo>
                    <a:pt x="18652" y="5909"/>
                    <a:pt x="18418" y="5955"/>
                    <a:pt x="18187" y="5955"/>
                  </a:cubicBezTo>
                  <a:cubicBezTo>
                    <a:pt x="17792" y="5955"/>
                    <a:pt x="17406" y="5821"/>
                    <a:pt x="17117" y="5549"/>
                  </a:cubicBezTo>
                  <a:cubicBezTo>
                    <a:pt x="16361" y="4874"/>
                    <a:pt x="15388" y="4468"/>
                    <a:pt x="14308" y="4468"/>
                  </a:cubicBezTo>
                  <a:cubicBezTo>
                    <a:pt x="13253" y="4468"/>
                    <a:pt x="12281" y="4846"/>
                    <a:pt x="11553" y="5495"/>
                  </a:cubicBezTo>
                  <a:cubicBezTo>
                    <a:pt x="11216" y="5782"/>
                    <a:pt x="10805" y="5932"/>
                    <a:pt x="10386" y="5932"/>
                  </a:cubicBezTo>
                  <a:cubicBezTo>
                    <a:pt x="10134" y="5932"/>
                    <a:pt x="9878" y="5877"/>
                    <a:pt x="9634" y="5765"/>
                  </a:cubicBezTo>
                  <a:lnTo>
                    <a:pt x="9608" y="5765"/>
                  </a:lnTo>
                  <a:cubicBezTo>
                    <a:pt x="8932" y="5469"/>
                    <a:pt x="8528" y="4792"/>
                    <a:pt x="8500" y="4064"/>
                  </a:cubicBezTo>
                  <a:lnTo>
                    <a:pt x="8500" y="3874"/>
                  </a:lnTo>
                  <a:cubicBezTo>
                    <a:pt x="8366" y="1821"/>
                    <a:pt x="6717" y="175"/>
                    <a:pt x="4664" y="13"/>
                  </a:cubicBezTo>
                  <a:cubicBezTo>
                    <a:pt x="4558" y="5"/>
                    <a:pt x="4453" y="1"/>
                    <a:pt x="43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Google Shape;413;p20">
              <a:extLst>
                <a:ext uri="{FF2B5EF4-FFF2-40B4-BE49-F238E27FC236}">
                  <a16:creationId xmlns:a16="http://schemas.microsoft.com/office/drawing/2014/main" id="{F51A3648-AF96-55A8-8885-F3490EF13453}"/>
                </a:ext>
              </a:extLst>
            </p:cNvPr>
            <p:cNvSpPr/>
            <p:nvPr/>
          </p:nvSpPr>
          <p:spPr>
            <a:xfrm>
              <a:off x="686323" y="2076510"/>
              <a:ext cx="855455" cy="855455"/>
            </a:xfrm>
            <a:custGeom>
              <a:avLst/>
              <a:gdLst/>
              <a:ahLst/>
              <a:cxnLst/>
              <a:rect l="l" t="t" r="r" b="b"/>
              <a:pathLst>
                <a:path w="6160" h="6160" extrusionOk="0">
                  <a:moveTo>
                    <a:pt x="3080" y="1"/>
                  </a:moveTo>
                  <a:cubicBezTo>
                    <a:pt x="1379" y="1"/>
                    <a:pt x="1" y="1377"/>
                    <a:pt x="1" y="3080"/>
                  </a:cubicBezTo>
                  <a:cubicBezTo>
                    <a:pt x="1" y="4781"/>
                    <a:pt x="1379" y="6159"/>
                    <a:pt x="3080" y="6159"/>
                  </a:cubicBezTo>
                  <a:cubicBezTo>
                    <a:pt x="4783" y="6159"/>
                    <a:pt x="6159" y="4781"/>
                    <a:pt x="6159" y="3080"/>
                  </a:cubicBezTo>
                  <a:cubicBezTo>
                    <a:pt x="6159" y="1377"/>
                    <a:pt x="4783" y="1"/>
                    <a:pt x="30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0">
              <a:extLst>
                <a:ext uri="{FF2B5EF4-FFF2-40B4-BE49-F238E27FC236}">
                  <a16:creationId xmlns:a16="http://schemas.microsoft.com/office/drawing/2014/main" id="{EF703D10-61A4-FC7F-6573-45A57EF3768D}"/>
                </a:ext>
              </a:extLst>
            </p:cNvPr>
            <p:cNvSpPr/>
            <p:nvPr/>
          </p:nvSpPr>
          <p:spPr>
            <a:xfrm>
              <a:off x="2060206" y="2695325"/>
              <a:ext cx="859343" cy="855455"/>
            </a:xfrm>
            <a:custGeom>
              <a:avLst/>
              <a:gdLst/>
              <a:ahLst/>
              <a:cxnLst/>
              <a:rect l="l" t="t" r="r" b="b"/>
              <a:pathLst>
                <a:path w="6188" h="6160" extrusionOk="0">
                  <a:moveTo>
                    <a:pt x="3108" y="1"/>
                  </a:moveTo>
                  <a:cubicBezTo>
                    <a:pt x="1405" y="1"/>
                    <a:pt x="1" y="1379"/>
                    <a:pt x="1" y="3080"/>
                  </a:cubicBezTo>
                  <a:cubicBezTo>
                    <a:pt x="1" y="4783"/>
                    <a:pt x="1405" y="6159"/>
                    <a:pt x="3108" y="6159"/>
                  </a:cubicBezTo>
                  <a:cubicBezTo>
                    <a:pt x="4808" y="6159"/>
                    <a:pt x="6187" y="4783"/>
                    <a:pt x="6187" y="3080"/>
                  </a:cubicBezTo>
                  <a:cubicBezTo>
                    <a:pt x="6187" y="1379"/>
                    <a:pt x="4808" y="1"/>
                    <a:pt x="3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Google Shape;415;p20">
              <a:extLst>
                <a:ext uri="{FF2B5EF4-FFF2-40B4-BE49-F238E27FC236}">
                  <a16:creationId xmlns:a16="http://schemas.microsoft.com/office/drawing/2014/main" id="{385CB2EA-A17D-5FA2-E43D-2E091AC5A72D}"/>
                </a:ext>
              </a:extLst>
            </p:cNvPr>
            <p:cNvSpPr/>
            <p:nvPr/>
          </p:nvSpPr>
          <p:spPr>
            <a:xfrm>
              <a:off x="3451857" y="2076510"/>
              <a:ext cx="855455" cy="855455"/>
            </a:xfrm>
            <a:custGeom>
              <a:avLst/>
              <a:gdLst/>
              <a:ahLst/>
              <a:cxnLst/>
              <a:rect l="l" t="t" r="r" b="b"/>
              <a:pathLst>
                <a:path w="6160" h="6160" extrusionOk="0">
                  <a:moveTo>
                    <a:pt x="3080" y="1"/>
                  </a:moveTo>
                  <a:cubicBezTo>
                    <a:pt x="1377" y="1"/>
                    <a:pt x="1" y="1377"/>
                    <a:pt x="1" y="3080"/>
                  </a:cubicBezTo>
                  <a:cubicBezTo>
                    <a:pt x="1" y="4781"/>
                    <a:pt x="1377" y="6159"/>
                    <a:pt x="3080" y="6159"/>
                  </a:cubicBezTo>
                  <a:cubicBezTo>
                    <a:pt x="4780" y="6159"/>
                    <a:pt x="6159" y="4781"/>
                    <a:pt x="6159" y="3080"/>
                  </a:cubicBezTo>
                  <a:cubicBezTo>
                    <a:pt x="6159" y="1377"/>
                    <a:pt x="4780" y="1"/>
                    <a:pt x="30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0">
              <a:extLst>
                <a:ext uri="{FF2B5EF4-FFF2-40B4-BE49-F238E27FC236}">
                  <a16:creationId xmlns:a16="http://schemas.microsoft.com/office/drawing/2014/main" id="{5992BDB5-B45B-913C-4F79-4DF7D3C2EFD1}"/>
                </a:ext>
              </a:extLst>
            </p:cNvPr>
            <p:cNvSpPr/>
            <p:nvPr/>
          </p:nvSpPr>
          <p:spPr>
            <a:xfrm>
              <a:off x="6210067" y="2076510"/>
              <a:ext cx="855316" cy="855455"/>
            </a:xfrm>
            <a:custGeom>
              <a:avLst/>
              <a:gdLst/>
              <a:ahLst/>
              <a:cxnLst/>
              <a:rect l="l" t="t" r="r" b="b"/>
              <a:pathLst>
                <a:path w="6159" h="6160" extrusionOk="0">
                  <a:moveTo>
                    <a:pt x="3080" y="1"/>
                  </a:moveTo>
                  <a:cubicBezTo>
                    <a:pt x="1379" y="1"/>
                    <a:pt x="0" y="1377"/>
                    <a:pt x="0" y="3080"/>
                  </a:cubicBezTo>
                  <a:cubicBezTo>
                    <a:pt x="0" y="4781"/>
                    <a:pt x="1379" y="6159"/>
                    <a:pt x="3080" y="6159"/>
                  </a:cubicBezTo>
                  <a:cubicBezTo>
                    <a:pt x="4782" y="6159"/>
                    <a:pt x="6159" y="4781"/>
                    <a:pt x="6159" y="3080"/>
                  </a:cubicBezTo>
                  <a:cubicBezTo>
                    <a:pt x="6159" y="1377"/>
                    <a:pt x="4782" y="1"/>
                    <a:pt x="30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Google Shape;417;p20">
              <a:extLst>
                <a:ext uri="{FF2B5EF4-FFF2-40B4-BE49-F238E27FC236}">
                  <a16:creationId xmlns:a16="http://schemas.microsoft.com/office/drawing/2014/main" id="{AFD5C595-FB68-A6E2-D2C8-6D63FCF37590}"/>
                </a:ext>
              </a:extLst>
            </p:cNvPr>
            <p:cNvSpPr/>
            <p:nvPr/>
          </p:nvSpPr>
          <p:spPr>
            <a:xfrm>
              <a:off x="4847992" y="2695325"/>
              <a:ext cx="855316" cy="855455"/>
            </a:xfrm>
            <a:custGeom>
              <a:avLst/>
              <a:gdLst/>
              <a:ahLst/>
              <a:cxnLst/>
              <a:rect l="l" t="t" r="r" b="b"/>
              <a:pathLst>
                <a:path w="6159" h="6160" extrusionOk="0">
                  <a:moveTo>
                    <a:pt x="3080" y="1"/>
                  </a:moveTo>
                  <a:cubicBezTo>
                    <a:pt x="1379" y="1"/>
                    <a:pt x="1" y="1379"/>
                    <a:pt x="1" y="3080"/>
                  </a:cubicBezTo>
                  <a:cubicBezTo>
                    <a:pt x="1" y="4783"/>
                    <a:pt x="1379" y="6159"/>
                    <a:pt x="3080" y="6159"/>
                  </a:cubicBezTo>
                  <a:cubicBezTo>
                    <a:pt x="4783" y="6159"/>
                    <a:pt x="6159" y="4783"/>
                    <a:pt x="6159" y="3080"/>
                  </a:cubicBezTo>
                  <a:cubicBezTo>
                    <a:pt x="6159" y="1379"/>
                    <a:pt x="4783" y="1"/>
                    <a:pt x="30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" name="Google Shape;418;p20">
              <a:extLst>
                <a:ext uri="{FF2B5EF4-FFF2-40B4-BE49-F238E27FC236}">
                  <a16:creationId xmlns:a16="http://schemas.microsoft.com/office/drawing/2014/main" id="{E4387917-438A-95DB-EA92-7BCED2BE44F3}"/>
                </a:ext>
              </a:extLst>
            </p:cNvPr>
            <p:cNvSpPr/>
            <p:nvPr/>
          </p:nvSpPr>
          <p:spPr>
            <a:xfrm>
              <a:off x="7610872" y="2695325"/>
              <a:ext cx="855316" cy="855455"/>
            </a:xfrm>
            <a:custGeom>
              <a:avLst/>
              <a:gdLst/>
              <a:ahLst/>
              <a:cxnLst/>
              <a:rect l="l" t="t" r="r" b="b"/>
              <a:pathLst>
                <a:path w="6159" h="6160" extrusionOk="0">
                  <a:moveTo>
                    <a:pt x="3080" y="1"/>
                  </a:moveTo>
                  <a:cubicBezTo>
                    <a:pt x="1377" y="1"/>
                    <a:pt x="1" y="1379"/>
                    <a:pt x="1" y="3080"/>
                  </a:cubicBezTo>
                  <a:cubicBezTo>
                    <a:pt x="1" y="4783"/>
                    <a:pt x="1377" y="6159"/>
                    <a:pt x="3080" y="6159"/>
                  </a:cubicBezTo>
                  <a:cubicBezTo>
                    <a:pt x="4780" y="6159"/>
                    <a:pt x="6159" y="4783"/>
                    <a:pt x="6159" y="3080"/>
                  </a:cubicBezTo>
                  <a:cubicBezTo>
                    <a:pt x="6159" y="1379"/>
                    <a:pt x="4780" y="1"/>
                    <a:pt x="30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0">
              <a:extLst>
                <a:ext uri="{FF2B5EF4-FFF2-40B4-BE49-F238E27FC236}">
                  <a16:creationId xmlns:a16="http://schemas.microsoft.com/office/drawing/2014/main" id="{5E792E16-F8C9-EBA2-2C50-75D46096187F}"/>
                </a:ext>
              </a:extLst>
            </p:cNvPr>
            <p:cNvSpPr txBox="1"/>
            <p:nvPr/>
          </p:nvSpPr>
          <p:spPr>
            <a:xfrm>
              <a:off x="4644750" y="1321409"/>
              <a:ext cx="12618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ctr">
                <a:buNone/>
                <a:defRPr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</a:defRPr>
              </a:lvl1pPr>
            </a:lstStyle>
            <a:p>
              <a:r>
                <a:rPr lang="pt-BR" dirty="0"/>
                <a:t>2014</a:t>
              </a:r>
              <a:endParaRPr dirty="0">
                <a:sym typeface="Fira Sans Extra Condensed"/>
              </a:endParaRPr>
            </a:p>
          </p:txBody>
        </p:sp>
        <p:sp>
          <p:nvSpPr>
            <p:cNvPr id="420" name="Google Shape;420;p20">
              <a:extLst>
                <a:ext uri="{FF2B5EF4-FFF2-40B4-BE49-F238E27FC236}">
                  <a16:creationId xmlns:a16="http://schemas.microsoft.com/office/drawing/2014/main" id="{FEF24CF4-0C9A-814E-878D-1698C4BCA85A}"/>
                </a:ext>
              </a:extLst>
            </p:cNvPr>
            <p:cNvSpPr txBox="1"/>
            <p:nvPr/>
          </p:nvSpPr>
          <p:spPr>
            <a:xfrm>
              <a:off x="4466400" y="1636345"/>
              <a:ext cx="1618500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Surgimento do Aprendizado Profundo (</a:t>
              </a:r>
              <a:r>
                <a:rPr lang="pt-BR" sz="1200" dirty="0" err="1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Deep</a:t>
              </a:r>
              <a:r>
                <a:rPr lang="pt-BR" sz="1200" dirty="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 Learning)</a:t>
              </a:r>
              <a:endParaRPr sz="1200" dirty="0">
                <a:solidFill>
                  <a:schemeClr val="dk1"/>
                </a:solidFill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  <p:sp>
          <p:nvSpPr>
            <p:cNvPr id="421" name="Google Shape;421;p20">
              <a:extLst>
                <a:ext uri="{FF2B5EF4-FFF2-40B4-BE49-F238E27FC236}">
                  <a16:creationId xmlns:a16="http://schemas.microsoft.com/office/drawing/2014/main" id="{02C9CB81-D029-3968-89A9-884F18EB57E2}"/>
                </a:ext>
              </a:extLst>
            </p:cNvPr>
            <p:cNvSpPr txBox="1"/>
            <p:nvPr/>
          </p:nvSpPr>
          <p:spPr>
            <a:xfrm>
              <a:off x="483150" y="3245550"/>
              <a:ext cx="12618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ctr">
                <a:buNone/>
                <a:defRPr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</a:defRPr>
              </a:lvl1pPr>
            </a:lstStyle>
            <a:p>
              <a:r>
                <a:rPr lang="pt-BR" dirty="0"/>
                <a:t>1950</a:t>
              </a:r>
              <a:endParaRPr dirty="0">
                <a:sym typeface="Fira Sans Extra Condensed"/>
              </a:endParaRPr>
            </a:p>
          </p:txBody>
        </p:sp>
        <p:sp>
          <p:nvSpPr>
            <p:cNvPr id="422" name="Google Shape;422;p20">
              <a:extLst>
                <a:ext uri="{FF2B5EF4-FFF2-40B4-BE49-F238E27FC236}">
                  <a16:creationId xmlns:a16="http://schemas.microsoft.com/office/drawing/2014/main" id="{900C2CD9-23D7-6CC4-03DC-A76FCB1617D8}"/>
                </a:ext>
              </a:extLst>
            </p:cNvPr>
            <p:cNvSpPr txBox="1"/>
            <p:nvPr/>
          </p:nvSpPr>
          <p:spPr>
            <a:xfrm>
              <a:off x="304800" y="3553887"/>
              <a:ext cx="1618500" cy="81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latin typeface="Poppins" panose="00000500000000000000" pitchFamily="2" charset="0"/>
                  <a:cs typeface="Poppins" panose="00000500000000000000" pitchFamily="2" charset="0"/>
                </a:rPr>
                <a:t>O Surgimento da IA com o Teste de Turing</a:t>
              </a:r>
              <a:endParaRPr sz="1200" dirty="0">
                <a:solidFill>
                  <a:schemeClr val="dk1"/>
                </a:solidFill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  <p:sp>
          <p:nvSpPr>
            <p:cNvPr id="423" name="Google Shape;423;p20">
              <a:extLst>
                <a:ext uri="{FF2B5EF4-FFF2-40B4-BE49-F238E27FC236}">
                  <a16:creationId xmlns:a16="http://schemas.microsoft.com/office/drawing/2014/main" id="{A8293E81-F953-D610-1BD8-A79399722F8D}"/>
                </a:ext>
              </a:extLst>
            </p:cNvPr>
            <p:cNvSpPr txBox="1"/>
            <p:nvPr/>
          </p:nvSpPr>
          <p:spPr>
            <a:xfrm>
              <a:off x="1858978" y="1315098"/>
              <a:ext cx="12618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ctr">
                <a:buNone/>
                <a:defRPr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</a:defRPr>
              </a:lvl1pPr>
            </a:lstStyle>
            <a:p>
              <a:r>
                <a:rPr lang="pt-BR" dirty="0"/>
                <a:t>Anos 1980</a:t>
              </a:r>
              <a:endParaRPr dirty="0">
                <a:sym typeface="Fira Sans Extra Condensed"/>
              </a:endParaRPr>
            </a:p>
          </p:txBody>
        </p:sp>
        <p:sp>
          <p:nvSpPr>
            <p:cNvPr id="424" name="Google Shape;424;p20">
              <a:extLst>
                <a:ext uri="{FF2B5EF4-FFF2-40B4-BE49-F238E27FC236}">
                  <a16:creationId xmlns:a16="http://schemas.microsoft.com/office/drawing/2014/main" id="{98BC79CC-D747-4813-4679-9EEE858CF2BC}"/>
                </a:ext>
              </a:extLst>
            </p:cNvPr>
            <p:cNvSpPr txBox="1"/>
            <p:nvPr/>
          </p:nvSpPr>
          <p:spPr>
            <a:xfrm>
              <a:off x="1680628" y="1624050"/>
              <a:ext cx="1618500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Avanço nas </a:t>
              </a:r>
              <a:r>
                <a:rPr lang="pt-BR" sz="1200" dirty="0" err="1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IAs</a:t>
              </a:r>
              <a:r>
                <a:rPr lang="pt-BR" sz="1200" dirty="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 Preditivas e Redes Neurais</a:t>
              </a:r>
              <a:endParaRPr sz="1200" dirty="0">
                <a:solidFill>
                  <a:schemeClr val="dk1"/>
                </a:solidFill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  <p:sp>
          <p:nvSpPr>
            <p:cNvPr id="425" name="Google Shape;425;p20">
              <a:extLst>
                <a:ext uri="{FF2B5EF4-FFF2-40B4-BE49-F238E27FC236}">
                  <a16:creationId xmlns:a16="http://schemas.microsoft.com/office/drawing/2014/main" id="{1BF7E448-79BA-EDF5-FECD-EAE746DDE3E8}"/>
                </a:ext>
              </a:extLst>
            </p:cNvPr>
            <p:cNvSpPr txBox="1"/>
            <p:nvPr/>
          </p:nvSpPr>
          <p:spPr>
            <a:xfrm>
              <a:off x="3268205" y="3237794"/>
              <a:ext cx="12618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ctr">
                <a:buNone/>
                <a:defRPr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</a:defRPr>
              </a:lvl1pPr>
            </a:lstStyle>
            <a:p>
              <a:r>
                <a:rPr lang="pt-BR" dirty="0"/>
                <a:t>Anos 2000</a:t>
              </a:r>
              <a:endParaRPr dirty="0">
                <a:sym typeface="Fira Sans Extra Condensed"/>
              </a:endParaRPr>
            </a:p>
          </p:txBody>
        </p:sp>
        <p:sp>
          <p:nvSpPr>
            <p:cNvPr id="426" name="Google Shape;426;p20">
              <a:extLst>
                <a:ext uri="{FF2B5EF4-FFF2-40B4-BE49-F238E27FC236}">
                  <a16:creationId xmlns:a16="http://schemas.microsoft.com/office/drawing/2014/main" id="{5951A53A-2D10-8A66-2F67-9BF1AC9CEC26}"/>
                </a:ext>
              </a:extLst>
            </p:cNvPr>
            <p:cNvSpPr txBox="1"/>
            <p:nvPr/>
          </p:nvSpPr>
          <p:spPr>
            <a:xfrm>
              <a:off x="3089855" y="3536601"/>
              <a:ext cx="1618500" cy="81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IA Preditiva no Ambiente Corporativo</a:t>
              </a:r>
              <a:endParaRPr sz="1200" dirty="0">
                <a:solidFill>
                  <a:schemeClr val="dk1"/>
                </a:solidFill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  <p:sp>
          <p:nvSpPr>
            <p:cNvPr id="427" name="Google Shape;427;p20">
              <a:extLst>
                <a:ext uri="{FF2B5EF4-FFF2-40B4-BE49-F238E27FC236}">
                  <a16:creationId xmlns:a16="http://schemas.microsoft.com/office/drawing/2014/main" id="{42704F46-E9E5-CE95-23C8-92D17B898385}"/>
                </a:ext>
              </a:extLst>
            </p:cNvPr>
            <p:cNvSpPr txBox="1"/>
            <p:nvPr/>
          </p:nvSpPr>
          <p:spPr>
            <a:xfrm>
              <a:off x="6006825" y="3237794"/>
              <a:ext cx="12618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ctr">
                <a:buNone/>
                <a:defRPr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</a:defRPr>
              </a:lvl1pPr>
            </a:lstStyle>
            <a:p>
              <a:r>
                <a:rPr lang="pt-BR" dirty="0"/>
                <a:t>2019</a:t>
              </a:r>
              <a:endParaRPr dirty="0">
                <a:sym typeface="Fira Sans Extra Condensed"/>
              </a:endParaRPr>
            </a:p>
          </p:txBody>
        </p:sp>
        <p:sp>
          <p:nvSpPr>
            <p:cNvPr id="428" name="Google Shape;428;p20">
              <a:extLst>
                <a:ext uri="{FF2B5EF4-FFF2-40B4-BE49-F238E27FC236}">
                  <a16:creationId xmlns:a16="http://schemas.microsoft.com/office/drawing/2014/main" id="{5AF1F2C5-AFA9-02E7-4C27-4FC3F86AC7CF}"/>
                </a:ext>
              </a:extLst>
            </p:cNvPr>
            <p:cNvSpPr txBox="1"/>
            <p:nvPr/>
          </p:nvSpPr>
          <p:spPr>
            <a:xfrm>
              <a:off x="5828475" y="3536601"/>
              <a:ext cx="1618500" cy="81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O Lançamento do GPT-2 pela OpenAI</a:t>
              </a:r>
              <a:endParaRPr sz="1200" dirty="0">
                <a:solidFill>
                  <a:schemeClr val="dk1"/>
                </a:solidFill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  <p:sp>
          <p:nvSpPr>
            <p:cNvPr id="429" name="Google Shape;429;p20">
              <a:extLst>
                <a:ext uri="{FF2B5EF4-FFF2-40B4-BE49-F238E27FC236}">
                  <a16:creationId xmlns:a16="http://schemas.microsoft.com/office/drawing/2014/main" id="{02911114-DEE0-9C94-C4DD-D73772CAF4D6}"/>
                </a:ext>
              </a:extLst>
            </p:cNvPr>
            <p:cNvSpPr txBox="1"/>
            <p:nvPr/>
          </p:nvSpPr>
          <p:spPr>
            <a:xfrm>
              <a:off x="7407629" y="1315098"/>
              <a:ext cx="12618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2022</a:t>
              </a:r>
              <a:endParaRPr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0" name="Google Shape;430;p20">
              <a:extLst>
                <a:ext uri="{FF2B5EF4-FFF2-40B4-BE49-F238E27FC236}">
                  <a16:creationId xmlns:a16="http://schemas.microsoft.com/office/drawing/2014/main" id="{D6C2EC56-3970-98EF-A331-CB4B98D593EC}"/>
                </a:ext>
              </a:extLst>
            </p:cNvPr>
            <p:cNvSpPr txBox="1"/>
            <p:nvPr/>
          </p:nvSpPr>
          <p:spPr>
            <a:xfrm>
              <a:off x="7229279" y="1624050"/>
              <a:ext cx="1618500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chemeClr val="dk1"/>
                  </a:solidFill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rPr>
                <a:t>Popularização da IA Generativa com ChatGPT</a:t>
              </a:r>
              <a:endParaRPr sz="1200" dirty="0">
                <a:solidFill>
                  <a:schemeClr val="dk1"/>
                </a:solidFill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endParaRPr>
            </a:p>
          </p:txBody>
        </p:sp>
      </p:grpSp>
      <p:grpSp>
        <p:nvGrpSpPr>
          <p:cNvPr id="431" name="Google Shape;431;p20">
            <a:extLst>
              <a:ext uri="{FF2B5EF4-FFF2-40B4-BE49-F238E27FC236}">
                <a16:creationId xmlns:a16="http://schemas.microsoft.com/office/drawing/2014/main" id="{105D718B-D153-0690-D68C-D4FDAB709912}"/>
              </a:ext>
            </a:extLst>
          </p:cNvPr>
          <p:cNvGrpSpPr/>
          <p:nvPr/>
        </p:nvGrpSpPr>
        <p:grpSpPr>
          <a:xfrm>
            <a:off x="847623" y="2198256"/>
            <a:ext cx="532854" cy="528826"/>
            <a:chOff x="457202" y="4041426"/>
            <a:chExt cx="532854" cy="528826"/>
          </a:xfrm>
        </p:grpSpPr>
        <p:sp>
          <p:nvSpPr>
            <p:cNvPr id="432" name="Google Shape;432;p20">
              <a:extLst>
                <a:ext uri="{FF2B5EF4-FFF2-40B4-BE49-F238E27FC236}">
                  <a16:creationId xmlns:a16="http://schemas.microsoft.com/office/drawing/2014/main" id="{9D3AEBAF-4743-3F50-A181-2DA3F796C8E7}"/>
                </a:ext>
              </a:extLst>
            </p:cNvPr>
            <p:cNvSpPr/>
            <p:nvPr/>
          </p:nvSpPr>
          <p:spPr>
            <a:xfrm>
              <a:off x="903816" y="4075033"/>
              <a:ext cx="75130" cy="56521"/>
            </a:xfrm>
            <a:custGeom>
              <a:avLst/>
              <a:gdLst/>
              <a:ahLst/>
              <a:cxnLst/>
              <a:rect l="l" t="t" r="r" b="b"/>
              <a:pathLst>
                <a:path w="541" h="407" extrusionOk="0">
                  <a:moveTo>
                    <a:pt x="432" y="0"/>
                  </a:moveTo>
                  <a:lnTo>
                    <a:pt x="0" y="216"/>
                  </a:lnTo>
                  <a:lnTo>
                    <a:pt x="80" y="406"/>
                  </a:lnTo>
                  <a:lnTo>
                    <a:pt x="540" y="190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0">
              <a:extLst>
                <a:ext uri="{FF2B5EF4-FFF2-40B4-BE49-F238E27FC236}">
                  <a16:creationId xmlns:a16="http://schemas.microsoft.com/office/drawing/2014/main" id="{711DA586-ECCF-54DB-2383-3161F898ECF1}"/>
                </a:ext>
              </a:extLst>
            </p:cNvPr>
            <p:cNvSpPr/>
            <p:nvPr/>
          </p:nvSpPr>
          <p:spPr>
            <a:xfrm>
              <a:off x="903816" y="4292507"/>
              <a:ext cx="75130" cy="56521"/>
            </a:xfrm>
            <a:custGeom>
              <a:avLst/>
              <a:gdLst/>
              <a:ahLst/>
              <a:cxnLst/>
              <a:rect l="l" t="t" r="r" b="b"/>
              <a:pathLst>
                <a:path w="541" h="407" extrusionOk="0">
                  <a:moveTo>
                    <a:pt x="80" y="1"/>
                  </a:moveTo>
                  <a:lnTo>
                    <a:pt x="0" y="191"/>
                  </a:lnTo>
                  <a:lnTo>
                    <a:pt x="432" y="407"/>
                  </a:lnTo>
                  <a:lnTo>
                    <a:pt x="540" y="217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0">
              <a:extLst>
                <a:ext uri="{FF2B5EF4-FFF2-40B4-BE49-F238E27FC236}">
                  <a16:creationId xmlns:a16="http://schemas.microsoft.com/office/drawing/2014/main" id="{2F06BEA4-387C-7AAB-B0EE-0A16DE34724B}"/>
                </a:ext>
              </a:extLst>
            </p:cNvPr>
            <p:cNvSpPr/>
            <p:nvPr/>
          </p:nvSpPr>
          <p:spPr>
            <a:xfrm>
              <a:off x="926314" y="4195019"/>
              <a:ext cx="63742" cy="34024"/>
            </a:xfrm>
            <a:custGeom>
              <a:avLst/>
              <a:gdLst/>
              <a:ahLst/>
              <a:cxnLst/>
              <a:rect l="l" t="t" r="r" b="b"/>
              <a:pathLst>
                <a:path w="459" h="245" extrusionOk="0">
                  <a:moveTo>
                    <a:pt x="0" y="0"/>
                  </a:moveTo>
                  <a:lnTo>
                    <a:pt x="0" y="245"/>
                  </a:lnTo>
                  <a:lnTo>
                    <a:pt x="458" y="245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0">
              <a:extLst>
                <a:ext uri="{FF2B5EF4-FFF2-40B4-BE49-F238E27FC236}">
                  <a16:creationId xmlns:a16="http://schemas.microsoft.com/office/drawing/2014/main" id="{EAA7AFF8-F775-B454-95A4-D4D4DF3B4C2B}"/>
                </a:ext>
              </a:extLst>
            </p:cNvPr>
            <p:cNvSpPr/>
            <p:nvPr/>
          </p:nvSpPr>
          <p:spPr>
            <a:xfrm>
              <a:off x="468590" y="4075033"/>
              <a:ext cx="75269" cy="56521"/>
            </a:xfrm>
            <a:custGeom>
              <a:avLst/>
              <a:gdLst/>
              <a:ahLst/>
              <a:cxnLst/>
              <a:rect l="l" t="t" r="r" b="b"/>
              <a:pathLst>
                <a:path w="542" h="407" extrusionOk="0">
                  <a:moveTo>
                    <a:pt x="109" y="0"/>
                  </a:moveTo>
                  <a:lnTo>
                    <a:pt x="1" y="190"/>
                  </a:lnTo>
                  <a:lnTo>
                    <a:pt x="433" y="406"/>
                  </a:lnTo>
                  <a:lnTo>
                    <a:pt x="541" y="21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0">
              <a:extLst>
                <a:ext uri="{FF2B5EF4-FFF2-40B4-BE49-F238E27FC236}">
                  <a16:creationId xmlns:a16="http://schemas.microsoft.com/office/drawing/2014/main" id="{504CE466-00BD-C677-898B-A6549375F2B1}"/>
                </a:ext>
              </a:extLst>
            </p:cNvPr>
            <p:cNvSpPr/>
            <p:nvPr/>
          </p:nvSpPr>
          <p:spPr>
            <a:xfrm>
              <a:off x="468590" y="4292507"/>
              <a:ext cx="75269" cy="56521"/>
            </a:xfrm>
            <a:custGeom>
              <a:avLst/>
              <a:gdLst/>
              <a:ahLst/>
              <a:cxnLst/>
              <a:rect l="l" t="t" r="r" b="b"/>
              <a:pathLst>
                <a:path w="542" h="407" extrusionOk="0">
                  <a:moveTo>
                    <a:pt x="433" y="1"/>
                  </a:moveTo>
                  <a:lnTo>
                    <a:pt x="1" y="217"/>
                  </a:lnTo>
                  <a:lnTo>
                    <a:pt x="109" y="407"/>
                  </a:lnTo>
                  <a:lnTo>
                    <a:pt x="541" y="191"/>
                  </a:lnTo>
                  <a:lnTo>
                    <a:pt x="4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0">
              <a:extLst>
                <a:ext uri="{FF2B5EF4-FFF2-40B4-BE49-F238E27FC236}">
                  <a16:creationId xmlns:a16="http://schemas.microsoft.com/office/drawing/2014/main" id="{2CD51A6D-9228-D348-77D9-13AFC21E9D49}"/>
                </a:ext>
              </a:extLst>
            </p:cNvPr>
            <p:cNvSpPr/>
            <p:nvPr/>
          </p:nvSpPr>
          <p:spPr>
            <a:xfrm>
              <a:off x="457202" y="4195019"/>
              <a:ext cx="64159" cy="34024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1" y="0"/>
                  </a:moveTo>
                  <a:lnTo>
                    <a:pt x="1" y="245"/>
                  </a:lnTo>
                  <a:lnTo>
                    <a:pt x="461" y="245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0">
              <a:extLst>
                <a:ext uri="{FF2B5EF4-FFF2-40B4-BE49-F238E27FC236}">
                  <a16:creationId xmlns:a16="http://schemas.microsoft.com/office/drawing/2014/main" id="{6C3E2E19-84C9-BDAC-B695-6D68A5F315DC}"/>
                </a:ext>
              </a:extLst>
            </p:cNvPr>
            <p:cNvSpPr/>
            <p:nvPr/>
          </p:nvSpPr>
          <p:spPr>
            <a:xfrm>
              <a:off x="678704" y="4540117"/>
              <a:ext cx="90128" cy="30135"/>
            </a:xfrm>
            <a:custGeom>
              <a:avLst/>
              <a:gdLst/>
              <a:ahLst/>
              <a:cxnLst/>
              <a:rect l="l" t="t" r="r" b="b"/>
              <a:pathLst>
                <a:path w="649" h="217" extrusionOk="0">
                  <a:moveTo>
                    <a:pt x="1" y="0"/>
                  </a:moveTo>
                  <a:lnTo>
                    <a:pt x="1" y="217"/>
                  </a:lnTo>
                  <a:lnTo>
                    <a:pt x="649" y="21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0">
              <a:extLst>
                <a:ext uri="{FF2B5EF4-FFF2-40B4-BE49-F238E27FC236}">
                  <a16:creationId xmlns:a16="http://schemas.microsoft.com/office/drawing/2014/main" id="{B9A3BEA0-8168-78F7-D1A2-A5D98027B059}"/>
                </a:ext>
              </a:extLst>
            </p:cNvPr>
            <p:cNvSpPr/>
            <p:nvPr/>
          </p:nvSpPr>
          <p:spPr>
            <a:xfrm>
              <a:off x="551219" y="4041426"/>
              <a:ext cx="341349" cy="468834"/>
            </a:xfrm>
            <a:custGeom>
              <a:avLst/>
              <a:gdLst/>
              <a:ahLst/>
              <a:cxnLst/>
              <a:rect l="l" t="t" r="r" b="b"/>
              <a:pathLst>
                <a:path w="2458" h="3376" extrusionOk="0">
                  <a:moveTo>
                    <a:pt x="1243" y="1351"/>
                  </a:moveTo>
                  <a:cubicBezTo>
                    <a:pt x="1297" y="1351"/>
                    <a:pt x="1351" y="1377"/>
                    <a:pt x="1351" y="1459"/>
                  </a:cubicBezTo>
                  <a:cubicBezTo>
                    <a:pt x="1351" y="1513"/>
                    <a:pt x="1297" y="1567"/>
                    <a:pt x="1243" y="1567"/>
                  </a:cubicBezTo>
                  <a:cubicBezTo>
                    <a:pt x="1189" y="1567"/>
                    <a:pt x="1135" y="1513"/>
                    <a:pt x="1135" y="1459"/>
                  </a:cubicBezTo>
                  <a:cubicBezTo>
                    <a:pt x="1135" y="1377"/>
                    <a:pt x="1189" y="1351"/>
                    <a:pt x="1243" y="1351"/>
                  </a:cubicBezTo>
                  <a:close/>
                  <a:moveTo>
                    <a:pt x="1243" y="216"/>
                  </a:moveTo>
                  <a:cubicBezTo>
                    <a:pt x="1783" y="216"/>
                    <a:pt x="2241" y="674"/>
                    <a:pt x="2241" y="1214"/>
                  </a:cubicBezTo>
                  <a:cubicBezTo>
                    <a:pt x="2241" y="1621"/>
                    <a:pt x="1999" y="1999"/>
                    <a:pt x="1647" y="2161"/>
                  </a:cubicBezTo>
                  <a:lnTo>
                    <a:pt x="1567" y="2187"/>
                  </a:lnTo>
                  <a:lnTo>
                    <a:pt x="1567" y="2673"/>
                  </a:lnTo>
                  <a:lnTo>
                    <a:pt x="1351" y="2673"/>
                  </a:lnTo>
                  <a:lnTo>
                    <a:pt x="1351" y="1755"/>
                  </a:lnTo>
                  <a:cubicBezTo>
                    <a:pt x="1485" y="1729"/>
                    <a:pt x="1567" y="1593"/>
                    <a:pt x="1567" y="1459"/>
                  </a:cubicBezTo>
                  <a:cubicBezTo>
                    <a:pt x="1567" y="1269"/>
                    <a:pt x="1431" y="1106"/>
                    <a:pt x="1243" y="1106"/>
                  </a:cubicBezTo>
                  <a:cubicBezTo>
                    <a:pt x="1053" y="1106"/>
                    <a:pt x="919" y="1269"/>
                    <a:pt x="919" y="1459"/>
                  </a:cubicBezTo>
                  <a:cubicBezTo>
                    <a:pt x="919" y="1593"/>
                    <a:pt x="998" y="1729"/>
                    <a:pt x="1135" y="1755"/>
                  </a:cubicBezTo>
                  <a:lnTo>
                    <a:pt x="1135" y="2673"/>
                  </a:lnTo>
                  <a:lnTo>
                    <a:pt x="919" y="2673"/>
                  </a:lnTo>
                  <a:lnTo>
                    <a:pt x="919" y="2187"/>
                  </a:lnTo>
                  <a:lnTo>
                    <a:pt x="836" y="2161"/>
                  </a:lnTo>
                  <a:cubicBezTo>
                    <a:pt x="458" y="1999"/>
                    <a:pt x="242" y="1621"/>
                    <a:pt x="242" y="1214"/>
                  </a:cubicBezTo>
                  <a:cubicBezTo>
                    <a:pt x="242" y="674"/>
                    <a:pt x="674" y="216"/>
                    <a:pt x="1243" y="216"/>
                  </a:cubicBezTo>
                  <a:close/>
                  <a:moveTo>
                    <a:pt x="1567" y="2917"/>
                  </a:moveTo>
                  <a:lnTo>
                    <a:pt x="1567" y="3133"/>
                  </a:lnTo>
                  <a:lnTo>
                    <a:pt x="919" y="3133"/>
                  </a:lnTo>
                  <a:lnTo>
                    <a:pt x="919" y="2917"/>
                  </a:lnTo>
                  <a:close/>
                  <a:moveTo>
                    <a:pt x="1243" y="0"/>
                  </a:moveTo>
                  <a:cubicBezTo>
                    <a:pt x="566" y="0"/>
                    <a:pt x="0" y="540"/>
                    <a:pt x="0" y="1214"/>
                  </a:cubicBezTo>
                  <a:cubicBezTo>
                    <a:pt x="0" y="1701"/>
                    <a:pt x="270" y="2107"/>
                    <a:pt x="674" y="2323"/>
                  </a:cubicBezTo>
                  <a:lnTo>
                    <a:pt x="674" y="2673"/>
                  </a:lnTo>
                  <a:lnTo>
                    <a:pt x="458" y="2673"/>
                  </a:lnTo>
                  <a:lnTo>
                    <a:pt x="458" y="2917"/>
                  </a:lnTo>
                  <a:lnTo>
                    <a:pt x="674" y="2917"/>
                  </a:lnTo>
                  <a:lnTo>
                    <a:pt x="674" y="3375"/>
                  </a:lnTo>
                  <a:lnTo>
                    <a:pt x="1809" y="3375"/>
                  </a:lnTo>
                  <a:lnTo>
                    <a:pt x="1809" y="2917"/>
                  </a:lnTo>
                  <a:lnTo>
                    <a:pt x="2025" y="2917"/>
                  </a:lnTo>
                  <a:lnTo>
                    <a:pt x="2025" y="2673"/>
                  </a:lnTo>
                  <a:lnTo>
                    <a:pt x="1809" y="2673"/>
                  </a:lnTo>
                  <a:lnTo>
                    <a:pt x="1809" y="2323"/>
                  </a:lnTo>
                  <a:cubicBezTo>
                    <a:pt x="2215" y="2107"/>
                    <a:pt x="2457" y="1701"/>
                    <a:pt x="2457" y="1214"/>
                  </a:cubicBezTo>
                  <a:cubicBezTo>
                    <a:pt x="2457" y="540"/>
                    <a:pt x="1917" y="0"/>
                    <a:pt x="1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20">
            <a:extLst>
              <a:ext uri="{FF2B5EF4-FFF2-40B4-BE49-F238E27FC236}">
                <a16:creationId xmlns:a16="http://schemas.microsoft.com/office/drawing/2014/main" id="{2AB066A3-4B4D-F0C7-7674-0369BB1920DC}"/>
              </a:ext>
            </a:extLst>
          </p:cNvPr>
          <p:cNvSpPr/>
          <p:nvPr/>
        </p:nvSpPr>
        <p:spPr>
          <a:xfrm>
            <a:off x="3634553" y="2198048"/>
            <a:ext cx="529104" cy="529243"/>
          </a:xfrm>
          <a:custGeom>
            <a:avLst/>
            <a:gdLst/>
            <a:ahLst/>
            <a:cxnLst/>
            <a:rect l="l" t="t" r="r" b="b"/>
            <a:pathLst>
              <a:path w="3810" h="3811" extrusionOk="0">
                <a:moveTo>
                  <a:pt x="3565" y="1135"/>
                </a:moveTo>
                <a:lnTo>
                  <a:pt x="3565" y="1649"/>
                </a:lnTo>
                <a:lnTo>
                  <a:pt x="3403" y="1459"/>
                </a:lnTo>
                <a:lnTo>
                  <a:pt x="2593" y="2298"/>
                </a:lnTo>
                <a:lnTo>
                  <a:pt x="1675" y="1621"/>
                </a:lnTo>
                <a:lnTo>
                  <a:pt x="216" y="2648"/>
                </a:lnTo>
                <a:lnTo>
                  <a:pt x="216" y="2378"/>
                </a:lnTo>
                <a:lnTo>
                  <a:pt x="1675" y="1325"/>
                </a:lnTo>
                <a:lnTo>
                  <a:pt x="2567" y="1999"/>
                </a:lnTo>
                <a:lnTo>
                  <a:pt x="3241" y="1325"/>
                </a:lnTo>
                <a:lnTo>
                  <a:pt x="3053" y="1135"/>
                </a:lnTo>
                <a:close/>
                <a:moveTo>
                  <a:pt x="676" y="2594"/>
                </a:moveTo>
                <a:lnTo>
                  <a:pt x="676" y="3594"/>
                </a:lnTo>
                <a:lnTo>
                  <a:pt x="216" y="3594"/>
                </a:lnTo>
                <a:lnTo>
                  <a:pt x="216" y="2918"/>
                </a:lnTo>
                <a:lnTo>
                  <a:pt x="676" y="2594"/>
                </a:lnTo>
                <a:close/>
                <a:moveTo>
                  <a:pt x="1567" y="1973"/>
                </a:moveTo>
                <a:lnTo>
                  <a:pt x="1567" y="3594"/>
                </a:lnTo>
                <a:lnTo>
                  <a:pt x="892" y="3594"/>
                </a:lnTo>
                <a:lnTo>
                  <a:pt x="892" y="2432"/>
                </a:lnTo>
                <a:lnTo>
                  <a:pt x="1567" y="1973"/>
                </a:lnTo>
                <a:close/>
                <a:moveTo>
                  <a:pt x="1783" y="1973"/>
                </a:moveTo>
                <a:lnTo>
                  <a:pt x="2459" y="2486"/>
                </a:lnTo>
                <a:lnTo>
                  <a:pt x="2459" y="3594"/>
                </a:lnTo>
                <a:lnTo>
                  <a:pt x="1783" y="3594"/>
                </a:lnTo>
                <a:lnTo>
                  <a:pt x="1783" y="1973"/>
                </a:lnTo>
                <a:close/>
                <a:moveTo>
                  <a:pt x="3349" y="1837"/>
                </a:moveTo>
                <a:lnTo>
                  <a:pt x="3349" y="3594"/>
                </a:lnTo>
                <a:lnTo>
                  <a:pt x="2675" y="3594"/>
                </a:lnTo>
                <a:lnTo>
                  <a:pt x="2675" y="2514"/>
                </a:lnTo>
                <a:lnTo>
                  <a:pt x="3349" y="1837"/>
                </a:lnTo>
                <a:close/>
                <a:moveTo>
                  <a:pt x="0" y="1"/>
                </a:moveTo>
                <a:lnTo>
                  <a:pt x="0" y="3810"/>
                </a:lnTo>
                <a:lnTo>
                  <a:pt x="3810" y="3810"/>
                </a:lnTo>
                <a:lnTo>
                  <a:pt x="3810" y="3594"/>
                </a:lnTo>
                <a:lnTo>
                  <a:pt x="3565" y="3594"/>
                </a:lnTo>
                <a:lnTo>
                  <a:pt x="3565" y="1973"/>
                </a:lnTo>
                <a:lnTo>
                  <a:pt x="3810" y="2190"/>
                </a:lnTo>
                <a:lnTo>
                  <a:pt x="3810" y="919"/>
                </a:lnTo>
                <a:lnTo>
                  <a:pt x="2539" y="919"/>
                </a:lnTo>
                <a:lnTo>
                  <a:pt x="2917" y="1325"/>
                </a:lnTo>
                <a:lnTo>
                  <a:pt x="2539" y="1703"/>
                </a:lnTo>
                <a:lnTo>
                  <a:pt x="1675" y="1055"/>
                </a:lnTo>
                <a:lnTo>
                  <a:pt x="216" y="2107"/>
                </a:lnTo>
                <a:lnTo>
                  <a:pt x="21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20">
            <a:extLst>
              <a:ext uri="{FF2B5EF4-FFF2-40B4-BE49-F238E27FC236}">
                <a16:creationId xmlns:a16="http://schemas.microsoft.com/office/drawing/2014/main" id="{A7EB216E-6B8B-887F-3133-D4DC687617F7}"/>
              </a:ext>
            </a:extLst>
          </p:cNvPr>
          <p:cNvGrpSpPr/>
          <p:nvPr/>
        </p:nvGrpSpPr>
        <p:grpSpPr>
          <a:xfrm>
            <a:off x="7766617" y="2809356"/>
            <a:ext cx="543825" cy="544241"/>
            <a:chOff x="5194976" y="3842422"/>
            <a:chExt cx="543825" cy="544241"/>
          </a:xfrm>
        </p:grpSpPr>
        <p:sp>
          <p:nvSpPr>
            <p:cNvPr id="465" name="Google Shape;465;p20">
              <a:extLst>
                <a:ext uri="{FF2B5EF4-FFF2-40B4-BE49-F238E27FC236}">
                  <a16:creationId xmlns:a16="http://schemas.microsoft.com/office/drawing/2014/main" id="{B0685353-7547-72CF-B2DB-7CED1BE19B24}"/>
                </a:ext>
              </a:extLst>
            </p:cNvPr>
            <p:cNvSpPr/>
            <p:nvPr/>
          </p:nvSpPr>
          <p:spPr>
            <a:xfrm>
              <a:off x="5352458" y="3887416"/>
              <a:ext cx="228862" cy="214141"/>
            </a:xfrm>
            <a:custGeom>
              <a:avLst/>
              <a:gdLst/>
              <a:ahLst/>
              <a:cxnLst/>
              <a:rect l="l" t="t" r="r" b="b"/>
              <a:pathLst>
                <a:path w="1648" h="1542" extrusionOk="0">
                  <a:moveTo>
                    <a:pt x="811" y="515"/>
                  </a:moveTo>
                  <a:lnTo>
                    <a:pt x="919" y="703"/>
                  </a:lnTo>
                  <a:lnTo>
                    <a:pt x="1161" y="757"/>
                  </a:lnTo>
                  <a:lnTo>
                    <a:pt x="999" y="893"/>
                  </a:lnTo>
                  <a:lnTo>
                    <a:pt x="1027" y="1135"/>
                  </a:lnTo>
                  <a:lnTo>
                    <a:pt x="811" y="1027"/>
                  </a:lnTo>
                  <a:lnTo>
                    <a:pt x="621" y="1135"/>
                  </a:lnTo>
                  <a:lnTo>
                    <a:pt x="621" y="1135"/>
                  </a:lnTo>
                  <a:lnTo>
                    <a:pt x="649" y="893"/>
                  </a:lnTo>
                  <a:lnTo>
                    <a:pt x="487" y="757"/>
                  </a:lnTo>
                  <a:lnTo>
                    <a:pt x="729" y="703"/>
                  </a:lnTo>
                  <a:lnTo>
                    <a:pt x="811" y="515"/>
                  </a:lnTo>
                  <a:close/>
                  <a:moveTo>
                    <a:pt x="811" y="1"/>
                  </a:moveTo>
                  <a:lnTo>
                    <a:pt x="567" y="515"/>
                  </a:lnTo>
                  <a:lnTo>
                    <a:pt x="1" y="595"/>
                  </a:lnTo>
                  <a:lnTo>
                    <a:pt x="405" y="973"/>
                  </a:lnTo>
                  <a:lnTo>
                    <a:pt x="325" y="1541"/>
                  </a:lnTo>
                  <a:lnTo>
                    <a:pt x="811" y="1271"/>
                  </a:lnTo>
                  <a:lnTo>
                    <a:pt x="1323" y="1541"/>
                  </a:lnTo>
                  <a:lnTo>
                    <a:pt x="1243" y="973"/>
                  </a:lnTo>
                  <a:lnTo>
                    <a:pt x="1648" y="595"/>
                  </a:lnTo>
                  <a:lnTo>
                    <a:pt x="1081" y="515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0">
              <a:extLst>
                <a:ext uri="{FF2B5EF4-FFF2-40B4-BE49-F238E27FC236}">
                  <a16:creationId xmlns:a16="http://schemas.microsoft.com/office/drawing/2014/main" id="{0558DD03-0F4A-E7CA-0732-AD78E5FDE95B}"/>
                </a:ext>
              </a:extLst>
            </p:cNvPr>
            <p:cNvSpPr/>
            <p:nvPr/>
          </p:nvSpPr>
          <p:spPr>
            <a:xfrm>
              <a:off x="5194976" y="3842422"/>
              <a:ext cx="543825" cy="544241"/>
            </a:xfrm>
            <a:custGeom>
              <a:avLst/>
              <a:gdLst/>
              <a:ahLst/>
              <a:cxnLst/>
              <a:rect l="l" t="t" r="r" b="b"/>
              <a:pathLst>
                <a:path w="3916" h="3919" extrusionOk="0">
                  <a:moveTo>
                    <a:pt x="675" y="677"/>
                  </a:moveTo>
                  <a:lnTo>
                    <a:pt x="675" y="1271"/>
                  </a:lnTo>
                  <a:cubicBezTo>
                    <a:pt x="675" y="1297"/>
                    <a:pt x="675" y="1351"/>
                    <a:pt x="703" y="1379"/>
                  </a:cubicBezTo>
                  <a:lnTo>
                    <a:pt x="567" y="1379"/>
                  </a:lnTo>
                  <a:cubicBezTo>
                    <a:pt x="379" y="1379"/>
                    <a:pt x="217" y="1217"/>
                    <a:pt x="217" y="1027"/>
                  </a:cubicBezTo>
                  <a:cubicBezTo>
                    <a:pt x="217" y="839"/>
                    <a:pt x="379" y="677"/>
                    <a:pt x="567" y="677"/>
                  </a:cubicBezTo>
                  <a:close/>
                  <a:moveTo>
                    <a:pt x="3350" y="677"/>
                  </a:moveTo>
                  <a:cubicBezTo>
                    <a:pt x="3538" y="677"/>
                    <a:pt x="3700" y="839"/>
                    <a:pt x="3700" y="1027"/>
                  </a:cubicBezTo>
                  <a:cubicBezTo>
                    <a:pt x="3700" y="1217"/>
                    <a:pt x="3538" y="1379"/>
                    <a:pt x="3350" y="1379"/>
                  </a:cubicBezTo>
                  <a:lnTo>
                    <a:pt x="3214" y="1379"/>
                  </a:lnTo>
                  <a:lnTo>
                    <a:pt x="3214" y="1271"/>
                  </a:lnTo>
                  <a:lnTo>
                    <a:pt x="3214" y="677"/>
                  </a:lnTo>
                  <a:close/>
                  <a:moveTo>
                    <a:pt x="2998" y="217"/>
                  </a:moveTo>
                  <a:lnTo>
                    <a:pt x="2998" y="1271"/>
                  </a:lnTo>
                  <a:cubicBezTo>
                    <a:pt x="2998" y="1837"/>
                    <a:pt x="2540" y="2297"/>
                    <a:pt x="1945" y="2297"/>
                  </a:cubicBezTo>
                  <a:cubicBezTo>
                    <a:pt x="1377" y="2297"/>
                    <a:pt x="919" y="1837"/>
                    <a:pt x="919" y="1271"/>
                  </a:cubicBezTo>
                  <a:lnTo>
                    <a:pt x="919" y="217"/>
                  </a:lnTo>
                  <a:close/>
                  <a:moveTo>
                    <a:pt x="2079" y="2514"/>
                  </a:moveTo>
                  <a:lnTo>
                    <a:pt x="2079" y="3000"/>
                  </a:lnTo>
                  <a:lnTo>
                    <a:pt x="1837" y="3000"/>
                  </a:lnTo>
                  <a:lnTo>
                    <a:pt x="1837" y="2514"/>
                  </a:lnTo>
                  <a:cubicBezTo>
                    <a:pt x="1891" y="2539"/>
                    <a:pt x="1917" y="2539"/>
                    <a:pt x="1945" y="2539"/>
                  </a:cubicBezTo>
                  <a:cubicBezTo>
                    <a:pt x="1999" y="2539"/>
                    <a:pt x="2025" y="2539"/>
                    <a:pt x="2079" y="2514"/>
                  </a:cubicBezTo>
                  <a:close/>
                  <a:moveTo>
                    <a:pt x="2565" y="3216"/>
                  </a:moveTo>
                  <a:lnTo>
                    <a:pt x="2727" y="3674"/>
                  </a:lnTo>
                  <a:lnTo>
                    <a:pt x="1189" y="3674"/>
                  </a:lnTo>
                  <a:lnTo>
                    <a:pt x="1351" y="3216"/>
                  </a:lnTo>
                  <a:close/>
                  <a:moveTo>
                    <a:pt x="459" y="0"/>
                  </a:moveTo>
                  <a:lnTo>
                    <a:pt x="459" y="217"/>
                  </a:lnTo>
                  <a:lnTo>
                    <a:pt x="675" y="217"/>
                  </a:lnTo>
                  <a:lnTo>
                    <a:pt x="675" y="461"/>
                  </a:lnTo>
                  <a:lnTo>
                    <a:pt x="567" y="461"/>
                  </a:lnTo>
                  <a:cubicBezTo>
                    <a:pt x="243" y="461"/>
                    <a:pt x="0" y="703"/>
                    <a:pt x="0" y="1027"/>
                  </a:cubicBezTo>
                  <a:cubicBezTo>
                    <a:pt x="0" y="1351"/>
                    <a:pt x="243" y="1621"/>
                    <a:pt x="567" y="1621"/>
                  </a:cubicBezTo>
                  <a:lnTo>
                    <a:pt x="729" y="1621"/>
                  </a:lnTo>
                  <a:cubicBezTo>
                    <a:pt x="865" y="2027"/>
                    <a:pt x="1189" y="2351"/>
                    <a:pt x="1621" y="2485"/>
                  </a:cubicBezTo>
                  <a:lnTo>
                    <a:pt x="1621" y="3000"/>
                  </a:lnTo>
                  <a:lnTo>
                    <a:pt x="1189" y="3000"/>
                  </a:lnTo>
                  <a:lnTo>
                    <a:pt x="945" y="3674"/>
                  </a:lnTo>
                  <a:lnTo>
                    <a:pt x="703" y="3674"/>
                  </a:lnTo>
                  <a:lnTo>
                    <a:pt x="703" y="3918"/>
                  </a:lnTo>
                  <a:lnTo>
                    <a:pt x="3214" y="3918"/>
                  </a:lnTo>
                  <a:lnTo>
                    <a:pt x="3214" y="3674"/>
                  </a:lnTo>
                  <a:lnTo>
                    <a:pt x="2972" y="3674"/>
                  </a:lnTo>
                  <a:lnTo>
                    <a:pt x="2727" y="3000"/>
                  </a:lnTo>
                  <a:lnTo>
                    <a:pt x="2295" y="3000"/>
                  </a:lnTo>
                  <a:lnTo>
                    <a:pt x="2295" y="2485"/>
                  </a:lnTo>
                  <a:cubicBezTo>
                    <a:pt x="2727" y="2351"/>
                    <a:pt x="3052" y="2027"/>
                    <a:pt x="3188" y="1621"/>
                  </a:cubicBezTo>
                  <a:lnTo>
                    <a:pt x="3350" y="1621"/>
                  </a:lnTo>
                  <a:cubicBezTo>
                    <a:pt x="3674" y="1621"/>
                    <a:pt x="3916" y="1351"/>
                    <a:pt x="3916" y="1027"/>
                  </a:cubicBezTo>
                  <a:cubicBezTo>
                    <a:pt x="3916" y="703"/>
                    <a:pt x="3674" y="461"/>
                    <a:pt x="3350" y="461"/>
                  </a:cubicBezTo>
                  <a:lnTo>
                    <a:pt x="3214" y="461"/>
                  </a:lnTo>
                  <a:lnTo>
                    <a:pt x="3214" y="217"/>
                  </a:lnTo>
                  <a:lnTo>
                    <a:pt x="3458" y="217"/>
                  </a:lnTo>
                  <a:lnTo>
                    <a:pt x="34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794;p40">
            <a:extLst>
              <a:ext uri="{FF2B5EF4-FFF2-40B4-BE49-F238E27FC236}">
                <a16:creationId xmlns:a16="http://schemas.microsoft.com/office/drawing/2014/main" id="{58BB3847-10DB-EFE0-AE98-3D10E6CA1EFD}"/>
              </a:ext>
            </a:extLst>
          </p:cNvPr>
          <p:cNvSpPr txBox="1">
            <a:spLocks/>
          </p:cNvSpPr>
          <p:nvPr/>
        </p:nvSpPr>
        <p:spPr>
          <a:xfrm>
            <a:off x="196288" y="232096"/>
            <a:ext cx="8895655" cy="48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strument Serif" pitchFamily="2" charset="0"/>
                <a:cs typeface="Calibri" panose="020F0502020204030204" pitchFamily="34" charset="0"/>
              </a:rPr>
              <a:t>O que é inteligência </a:t>
            </a:r>
            <a:r>
              <a:rPr lang="pt-BR" sz="2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Instrument Serif" pitchFamily="2" charset="0"/>
                <a:cs typeface="Calibri" panose="020F0502020204030204" pitchFamily="34" charset="0"/>
              </a:rPr>
              <a:t>artificial.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F3511A1-E67D-9B2B-B84F-7DC60AFC3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747" y="2802429"/>
            <a:ext cx="561699" cy="56169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E3B54BE-3CD1-14F8-0119-B1914DF41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824" y="2753903"/>
            <a:ext cx="669900" cy="6699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A63DEBF-3003-1505-609A-26BD64F52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3631" y="2194819"/>
            <a:ext cx="628187" cy="62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0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>
          <a:extLst>
            <a:ext uri="{FF2B5EF4-FFF2-40B4-BE49-F238E27FC236}">
              <a16:creationId xmlns:a16="http://schemas.microsoft.com/office/drawing/2014/main" id="{8ACCAF16-E8B5-F244-6A68-BBDEFA75B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EC38DBBB-8D46-D23A-CA0A-334B2895DB82}"/>
              </a:ext>
            </a:extLst>
          </p:cNvPr>
          <p:cNvSpPr/>
          <p:nvPr/>
        </p:nvSpPr>
        <p:spPr>
          <a:xfrm>
            <a:off x="47531" y="54322"/>
            <a:ext cx="9044412" cy="5034858"/>
          </a:xfrm>
          <a:prstGeom prst="rect">
            <a:avLst/>
          </a:prstGeom>
          <a:solidFill>
            <a:srgbClr val="FBF8F3"/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grpSp>
        <p:nvGrpSpPr>
          <p:cNvPr id="472" name="Google Shape;472;p21">
            <a:extLst>
              <a:ext uri="{FF2B5EF4-FFF2-40B4-BE49-F238E27FC236}">
                <a16:creationId xmlns:a16="http://schemas.microsoft.com/office/drawing/2014/main" id="{8DDA85E6-DE07-04F1-8659-9793FB97E50F}"/>
              </a:ext>
            </a:extLst>
          </p:cNvPr>
          <p:cNvGrpSpPr/>
          <p:nvPr/>
        </p:nvGrpSpPr>
        <p:grpSpPr>
          <a:xfrm>
            <a:off x="2682872" y="1319024"/>
            <a:ext cx="3778590" cy="3181060"/>
            <a:chOff x="2682872" y="1319024"/>
            <a:chExt cx="3778590" cy="3181060"/>
          </a:xfrm>
        </p:grpSpPr>
        <p:sp>
          <p:nvSpPr>
            <p:cNvPr id="473" name="Google Shape;473;p21">
              <a:extLst>
                <a:ext uri="{FF2B5EF4-FFF2-40B4-BE49-F238E27FC236}">
                  <a16:creationId xmlns:a16="http://schemas.microsoft.com/office/drawing/2014/main" id="{153087D9-7FD0-FC73-1301-3889A36C1948}"/>
                </a:ext>
              </a:extLst>
            </p:cNvPr>
            <p:cNvSpPr/>
            <p:nvPr/>
          </p:nvSpPr>
          <p:spPr>
            <a:xfrm>
              <a:off x="3576813" y="1583547"/>
              <a:ext cx="35958" cy="27895"/>
            </a:xfrm>
            <a:custGeom>
              <a:avLst/>
              <a:gdLst/>
              <a:ahLst/>
              <a:cxnLst/>
              <a:rect l="l" t="t" r="r" b="b"/>
              <a:pathLst>
                <a:path w="2368" h="1837" extrusionOk="0">
                  <a:moveTo>
                    <a:pt x="1991" y="0"/>
                  </a:moveTo>
                  <a:cubicBezTo>
                    <a:pt x="1327" y="398"/>
                    <a:pt x="664" y="796"/>
                    <a:pt x="1" y="1217"/>
                  </a:cubicBezTo>
                  <a:lnTo>
                    <a:pt x="399" y="1836"/>
                  </a:lnTo>
                  <a:cubicBezTo>
                    <a:pt x="1041" y="1438"/>
                    <a:pt x="1704" y="1017"/>
                    <a:pt x="2367" y="642"/>
                  </a:cubicBezTo>
                  <a:lnTo>
                    <a:pt x="199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1">
              <a:extLst>
                <a:ext uri="{FF2B5EF4-FFF2-40B4-BE49-F238E27FC236}">
                  <a16:creationId xmlns:a16="http://schemas.microsoft.com/office/drawing/2014/main" id="{559133E3-06B5-E6E7-7A2B-D1568735F345}"/>
                </a:ext>
              </a:extLst>
            </p:cNvPr>
            <p:cNvSpPr/>
            <p:nvPr/>
          </p:nvSpPr>
          <p:spPr>
            <a:xfrm>
              <a:off x="3700039" y="1515731"/>
              <a:ext cx="36581" cy="25875"/>
            </a:xfrm>
            <a:custGeom>
              <a:avLst/>
              <a:gdLst/>
              <a:ahLst/>
              <a:cxnLst/>
              <a:rect l="l" t="t" r="r" b="b"/>
              <a:pathLst>
                <a:path w="2409" h="1704" extrusionOk="0">
                  <a:moveTo>
                    <a:pt x="2078" y="1"/>
                  </a:moveTo>
                  <a:cubicBezTo>
                    <a:pt x="1392" y="333"/>
                    <a:pt x="685" y="687"/>
                    <a:pt x="0" y="1062"/>
                  </a:cubicBezTo>
                  <a:lnTo>
                    <a:pt x="331" y="1704"/>
                  </a:lnTo>
                  <a:cubicBezTo>
                    <a:pt x="1017" y="1350"/>
                    <a:pt x="1724" y="996"/>
                    <a:pt x="2409" y="664"/>
                  </a:cubicBezTo>
                  <a:lnTo>
                    <a:pt x="207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1">
              <a:extLst>
                <a:ext uri="{FF2B5EF4-FFF2-40B4-BE49-F238E27FC236}">
                  <a16:creationId xmlns:a16="http://schemas.microsoft.com/office/drawing/2014/main" id="{B92C3851-3D48-95FE-A8FC-B4D55E9D2B05}"/>
                </a:ext>
              </a:extLst>
            </p:cNvPr>
            <p:cNvSpPr/>
            <p:nvPr/>
          </p:nvSpPr>
          <p:spPr>
            <a:xfrm>
              <a:off x="3637918" y="1548303"/>
              <a:ext cx="36262" cy="27196"/>
            </a:xfrm>
            <a:custGeom>
              <a:avLst/>
              <a:gdLst/>
              <a:ahLst/>
              <a:cxnLst/>
              <a:rect l="l" t="t" r="r" b="b"/>
              <a:pathLst>
                <a:path w="2388" h="1791" extrusionOk="0">
                  <a:moveTo>
                    <a:pt x="2034" y="1"/>
                  </a:moveTo>
                  <a:cubicBezTo>
                    <a:pt x="1350" y="376"/>
                    <a:pt x="664" y="753"/>
                    <a:pt x="0" y="1151"/>
                  </a:cubicBezTo>
                  <a:lnTo>
                    <a:pt x="354" y="1791"/>
                  </a:lnTo>
                  <a:cubicBezTo>
                    <a:pt x="1017" y="1393"/>
                    <a:pt x="1704" y="1018"/>
                    <a:pt x="2388" y="664"/>
                  </a:cubicBezTo>
                  <a:lnTo>
                    <a:pt x="20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1">
              <a:extLst>
                <a:ext uri="{FF2B5EF4-FFF2-40B4-BE49-F238E27FC236}">
                  <a16:creationId xmlns:a16="http://schemas.microsoft.com/office/drawing/2014/main" id="{9A42DF64-BFDD-CA2C-6656-2B7B15229373}"/>
                </a:ext>
              </a:extLst>
            </p:cNvPr>
            <p:cNvSpPr/>
            <p:nvPr/>
          </p:nvSpPr>
          <p:spPr>
            <a:xfrm>
              <a:off x="3763467" y="1485194"/>
              <a:ext cx="36611" cy="25192"/>
            </a:xfrm>
            <a:custGeom>
              <a:avLst/>
              <a:gdLst/>
              <a:ahLst/>
              <a:cxnLst/>
              <a:rect l="l" t="t" r="r" b="b"/>
              <a:pathLst>
                <a:path w="2411" h="1659" extrusionOk="0">
                  <a:moveTo>
                    <a:pt x="2123" y="1"/>
                  </a:moveTo>
                  <a:lnTo>
                    <a:pt x="0" y="995"/>
                  </a:lnTo>
                  <a:lnTo>
                    <a:pt x="310" y="1658"/>
                  </a:lnTo>
                  <a:cubicBezTo>
                    <a:pt x="1017" y="1327"/>
                    <a:pt x="1725" y="995"/>
                    <a:pt x="2411" y="685"/>
                  </a:cubicBezTo>
                  <a:lnTo>
                    <a:pt x="21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1">
              <a:extLst>
                <a:ext uri="{FF2B5EF4-FFF2-40B4-BE49-F238E27FC236}">
                  <a16:creationId xmlns:a16="http://schemas.microsoft.com/office/drawing/2014/main" id="{AB99084F-D082-143C-8326-8ADCCF4DAE4C}"/>
                </a:ext>
              </a:extLst>
            </p:cNvPr>
            <p:cNvSpPr/>
            <p:nvPr/>
          </p:nvSpPr>
          <p:spPr>
            <a:xfrm>
              <a:off x="3243138" y="1840371"/>
              <a:ext cx="33270" cy="32906"/>
            </a:xfrm>
            <a:custGeom>
              <a:avLst/>
              <a:gdLst/>
              <a:ahLst/>
              <a:cxnLst/>
              <a:rect l="l" t="t" r="r" b="b"/>
              <a:pathLst>
                <a:path w="2191" h="2167" extrusionOk="0">
                  <a:moveTo>
                    <a:pt x="1681" y="0"/>
                  </a:moveTo>
                  <a:cubicBezTo>
                    <a:pt x="1106" y="552"/>
                    <a:pt x="554" y="1082"/>
                    <a:pt x="1" y="1636"/>
                  </a:cubicBezTo>
                  <a:lnTo>
                    <a:pt x="510" y="2167"/>
                  </a:lnTo>
                  <a:cubicBezTo>
                    <a:pt x="1062" y="1613"/>
                    <a:pt x="1615" y="1082"/>
                    <a:pt x="2190" y="552"/>
                  </a:cubicBezTo>
                  <a:lnTo>
                    <a:pt x="168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1">
              <a:extLst>
                <a:ext uri="{FF2B5EF4-FFF2-40B4-BE49-F238E27FC236}">
                  <a16:creationId xmlns:a16="http://schemas.microsoft.com/office/drawing/2014/main" id="{DB6A682D-2943-579A-486E-85043ABF0236}"/>
                </a:ext>
              </a:extLst>
            </p:cNvPr>
            <p:cNvSpPr/>
            <p:nvPr/>
          </p:nvSpPr>
          <p:spPr>
            <a:xfrm>
              <a:off x="3294509" y="1792341"/>
              <a:ext cx="33908" cy="32253"/>
            </a:xfrm>
            <a:custGeom>
              <a:avLst/>
              <a:gdLst/>
              <a:ahLst/>
              <a:cxnLst/>
              <a:rect l="l" t="t" r="r" b="b"/>
              <a:pathLst>
                <a:path w="2233" h="2124" extrusionOk="0">
                  <a:moveTo>
                    <a:pt x="1725" y="1"/>
                  </a:moveTo>
                  <a:cubicBezTo>
                    <a:pt x="1150" y="532"/>
                    <a:pt x="576" y="1041"/>
                    <a:pt x="1" y="1571"/>
                  </a:cubicBezTo>
                  <a:lnTo>
                    <a:pt x="487" y="2123"/>
                  </a:lnTo>
                  <a:cubicBezTo>
                    <a:pt x="1062" y="1593"/>
                    <a:pt x="1637" y="1062"/>
                    <a:pt x="2233" y="554"/>
                  </a:cubicBezTo>
                  <a:lnTo>
                    <a:pt x="172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1">
              <a:extLst>
                <a:ext uri="{FF2B5EF4-FFF2-40B4-BE49-F238E27FC236}">
                  <a16:creationId xmlns:a16="http://schemas.microsoft.com/office/drawing/2014/main" id="{0FE59DD8-A0BB-798C-C7E5-FE2B681ADFEE}"/>
                </a:ext>
              </a:extLst>
            </p:cNvPr>
            <p:cNvSpPr/>
            <p:nvPr/>
          </p:nvSpPr>
          <p:spPr>
            <a:xfrm>
              <a:off x="3347550" y="1746376"/>
              <a:ext cx="34576" cy="31220"/>
            </a:xfrm>
            <a:custGeom>
              <a:avLst/>
              <a:gdLst/>
              <a:ahLst/>
              <a:cxnLst/>
              <a:rect l="l" t="t" r="r" b="b"/>
              <a:pathLst>
                <a:path w="2277" h="2056" extrusionOk="0">
                  <a:moveTo>
                    <a:pt x="1814" y="0"/>
                  </a:moveTo>
                  <a:cubicBezTo>
                    <a:pt x="1195" y="487"/>
                    <a:pt x="597" y="994"/>
                    <a:pt x="1" y="1503"/>
                  </a:cubicBezTo>
                  <a:lnTo>
                    <a:pt x="487" y="2055"/>
                  </a:lnTo>
                  <a:cubicBezTo>
                    <a:pt x="1083" y="1569"/>
                    <a:pt x="1681" y="1061"/>
                    <a:pt x="2277" y="575"/>
                  </a:cubicBezTo>
                  <a:lnTo>
                    <a:pt x="181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1">
              <a:extLst>
                <a:ext uri="{FF2B5EF4-FFF2-40B4-BE49-F238E27FC236}">
                  <a16:creationId xmlns:a16="http://schemas.microsoft.com/office/drawing/2014/main" id="{019E3BD4-34B4-056E-3D69-FF7401197B45}"/>
                </a:ext>
              </a:extLst>
            </p:cNvPr>
            <p:cNvSpPr/>
            <p:nvPr/>
          </p:nvSpPr>
          <p:spPr>
            <a:xfrm>
              <a:off x="3827912" y="1457329"/>
              <a:ext cx="36945" cy="24175"/>
            </a:xfrm>
            <a:custGeom>
              <a:avLst/>
              <a:gdLst/>
              <a:ahLst/>
              <a:cxnLst/>
              <a:rect l="l" t="t" r="r" b="b"/>
              <a:pathLst>
                <a:path w="2433" h="1592" extrusionOk="0">
                  <a:moveTo>
                    <a:pt x="2167" y="0"/>
                  </a:moveTo>
                  <a:cubicBezTo>
                    <a:pt x="1439" y="288"/>
                    <a:pt x="708" y="598"/>
                    <a:pt x="1" y="907"/>
                  </a:cubicBezTo>
                  <a:lnTo>
                    <a:pt x="289" y="1592"/>
                  </a:lnTo>
                  <a:cubicBezTo>
                    <a:pt x="997" y="1282"/>
                    <a:pt x="1725" y="973"/>
                    <a:pt x="2433" y="686"/>
                  </a:cubicBezTo>
                  <a:lnTo>
                    <a:pt x="216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1">
              <a:extLst>
                <a:ext uri="{FF2B5EF4-FFF2-40B4-BE49-F238E27FC236}">
                  <a16:creationId xmlns:a16="http://schemas.microsoft.com/office/drawing/2014/main" id="{FFC39623-8958-A91E-B893-586741D3D000}"/>
                </a:ext>
              </a:extLst>
            </p:cNvPr>
            <p:cNvSpPr/>
            <p:nvPr/>
          </p:nvSpPr>
          <p:spPr>
            <a:xfrm>
              <a:off x="3459008" y="1660429"/>
              <a:ext cx="35594" cy="29884"/>
            </a:xfrm>
            <a:custGeom>
              <a:avLst/>
              <a:gdLst/>
              <a:ahLst/>
              <a:cxnLst/>
              <a:rect l="l" t="t" r="r" b="b"/>
              <a:pathLst>
                <a:path w="2344" h="1968" extrusionOk="0">
                  <a:moveTo>
                    <a:pt x="1901" y="1"/>
                  </a:moveTo>
                  <a:cubicBezTo>
                    <a:pt x="1282" y="464"/>
                    <a:pt x="641" y="906"/>
                    <a:pt x="0" y="1371"/>
                  </a:cubicBezTo>
                  <a:lnTo>
                    <a:pt x="442" y="1967"/>
                  </a:lnTo>
                  <a:cubicBezTo>
                    <a:pt x="1061" y="1504"/>
                    <a:pt x="1702" y="1062"/>
                    <a:pt x="2344" y="620"/>
                  </a:cubicBezTo>
                  <a:lnTo>
                    <a:pt x="19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1">
              <a:extLst>
                <a:ext uri="{FF2B5EF4-FFF2-40B4-BE49-F238E27FC236}">
                  <a16:creationId xmlns:a16="http://schemas.microsoft.com/office/drawing/2014/main" id="{48FCBF8F-EDE6-585C-2924-3DE0E33D77C8}"/>
                </a:ext>
              </a:extLst>
            </p:cNvPr>
            <p:cNvSpPr/>
            <p:nvPr/>
          </p:nvSpPr>
          <p:spPr>
            <a:xfrm>
              <a:off x="3517409" y="1620826"/>
              <a:ext cx="35609" cy="28882"/>
            </a:xfrm>
            <a:custGeom>
              <a:avLst/>
              <a:gdLst/>
              <a:ahLst/>
              <a:cxnLst/>
              <a:rect l="l" t="t" r="r" b="b"/>
              <a:pathLst>
                <a:path w="2345" h="1902" extrusionOk="0">
                  <a:moveTo>
                    <a:pt x="1946" y="0"/>
                  </a:moveTo>
                  <a:cubicBezTo>
                    <a:pt x="1283" y="419"/>
                    <a:pt x="641" y="861"/>
                    <a:pt x="1" y="1304"/>
                  </a:cubicBezTo>
                  <a:lnTo>
                    <a:pt x="399" y="1901"/>
                  </a:lnTo>
                  <a:cubicBezTo>
                    <a:pt x="1039" y="1480"/>
                    <a:pt x="1702" y="1038"/>
                    <a:pt x="2344" y="619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1">
              <a:extLst>
                <a:ext uri="{FF2B5EF4-FFF2-40B4-BE49-F238E27FC236}">
                  <a16:creationId xmlns:a16="http://schemas.microsoft.com/office/drawing/2014/main" id="{C69AA81A-33A1-2E9E-6A5A-32DA720D705B}"/>
                </a:ext>
              </a:extLst>
            </p:cNvPr>
            <p:cNvSpPr/>
            <p:nvPr/>
          </p:nvSpPr>
          <p:spPr>
            <a:xfrm>
              <a:off x="3402611" y="1702385"/>
              <a:ext cx="34925" cy="30567"/>
            </a:xfrm>
            <a:custGeom>
              <a:avLst/>
              <a:gdLst/>
              <a:ahLst/>
              <a:cxnLst/>
              <a:rect l="l" t="t" r="r" b="b"/>
              <a:pathLst>
                <a:path w="2300" h="2013" extrusionOk="0">
                  <a:moveTo>
                    <a:pt x="1857" y="0"/>
                  </a:moveTo>
                  <a:cubicBezTo>
                    <a:pt x="1238" y="465"/>
                    <a:pt x="619" y="952"/>
                    <a:pt x="0" y="1438"/>
                  </a:cubicBezTo>
                  <a:lnTo>
                    <a:pt x="464" y="2013"/>
                  </a:lnTo>
                  <a:cubicBezTo>
                    <a:pt x="1061" y="1527"/>
                    <a:pt x="1680" y="1061"/>
                    <a:pt x="2299" y="598"/>
                  </a:cubicBezTo>
                  <a:lnTo>
                    <a:pt x="185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1">
              <a:extLst>
                <a:ext uri="{FF2B5EF4-FFF2-40B4-BE49-F238E27FC236}">
                  <a16:creationId xmlns:a16="http://schemas.microsoft.com/office/drawing/2014/main" id="{34775652-026B-04E3-C28F-6922CCAF4C00}"/>
                </a:ext>
              </a:extLst>
            </p:cNvPr>
            <p:cNvSpPr/>
            <p:nvPr/>
          </p:nvSpPr>
          <p:spPr>
            <a:xfrm>
              <a:off x="2683555" y="3101910"/>
              <a:ext cx="13089" cy="35913"/>
            </a:xfrm>
            <a:custGeom>
              <a:avLst/>
              <a:gdLst/>
              <a:ahLst/>
              <a:cxnLst/>
              <a:rect l="l" t="t" r="r" b="b"/>
              <a:pathLst>
                <a:path w="862" h="2365" extrusionOk="0">
                  <a:moveTo>
                    <a:pt x="110" y="0"/>
                  </a:moveTo>
                  <a:cubicBezTo>
                    <a:pt x="66" y="773"/>
                    <a:pt x="44" y="1569"/>
                    <a:pt x="0" y="2344"/>
                  </a:cubicBezTo>
                  <a:lnTo>
                    <a:pt x="752" y="2365"/>
                  </a:lnTo>
                  <a:cubicBezTo>
                    <a:pt x="773" y="1592"/>
                    <a:pt x="817" y="817"/>
                    <a:pt x="861" y="45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1">
              <a:extLst>
                <a:ext uri="{FF2B5EF4-FFF2-40B4-BE49-F238E27FC236}">
                  <a16:creationId xmlns:a16="http://schemas.microsoft.com/office/drawing/2014/main" id="{DAFE2440-3E20-6AF1-F9B6-E2524092D97E}"/>
                </a:ext>
              </a:extLst>
            </p:cNvPr>
            <p:cNvSpPr/>
            <p:nvPr/>
          </p:nvSpPr>
          <p:spPr>
            <a:xfrm>
              <a:off x="4235447" y="1342865"/>
              <a:ext cx="36945" cy="17129"/>
            </a:xfrm>
            <a:custGeom>
              <a:avLst/>
              <a:gdLst/>
              <a:ahLst/>
              <a:cxnLst/>
              <a:rect l="l" t="t" r="r" b="b"/>
              <a:pathLst>
                <a:path w="2433" h="1128" extrusionOk="0">
                  <a:moveTo>
                    <a:pt x="2323" y="0"/>
                  </a:moveTo>
                  <a:lnTo>
                    <a:pt x="1" y="398"/>
                  </a:lnTo>
                  <a:lnTo>
                    <a:pt x="133" y="1127"/>
                  </a:lnTo>
                  <a:cubicBezTo>
                    <a:pt x="908" y="973"/>
                    <a:pt x="1681" y="862"/>
                    <a:pt x="2433" y="729"/>
                  </a:cubicBezTo>
                  <a:lnTo>
                    <a:pt x="23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1">
              <a:extLst>
                <a:ext uri="{FF2B5EF4-FFF2-40B4-BE49-F238E27FC236}">
                  <a16:creationId xmlns:a16="http://schemas.microsoft.com/office/drawing/2014/main" id="{06512C0C-9931-ADB7-8AAC-4B268E986444}"/>
                </a:ext>
              </a:extLst>
            </p:cNvPr>
            <p:cNvSpPr/>
            <p:nvPr/>
          </p:nvSpPr>
          <p:spPr>
            <a:xfrm>
              <a:off x="4305632" y="1333116"/>
              <a:ext cx="36581" cy="15458"/>
            </a:xfrm>
            <a:custGeom>
              <a:avLst/>
              <a:gdLst/>
              <a:ahLst/>
              <a:cxnLst/>
              <a:rect l="l" t="t" r="r" b="b"/>
              <a:pathLst>
                <a:path w="2409" h="1018" extrusionOk="0">
                  <a:moveTo>
                    <a:pt x="2320" y="0"/>
                  </a:moveTo>
                  <a:cubicBezTo>
                    <a:pt x="1569" y="89"/>
                    <a:pt x="773" y="177"/>
                    <a:pt x="0" y="289"/>
                  </a:cubicBezTo>
                  <a:lnTo>
                    <a:pt x="110" y="1017"/>
                  </a:lnTo>
                  <a:cubicBezTo>
                    <a:pt x="884" y="908"/>
                    <a:pt x="1657" y="819"/>
                    <a:pt x="2409" y="731"/>
                  </a:cubicBezTo>
                  <a:lnTo>
                    <a:pt x="232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1">
              <a:extLst>
                <a:ext uri="{FF2B5EF4-FFF2-40B4-BE49-F238E27FC236}">
                  <a16:creationId xmlns:a16="http://schemas.microsoft.com/office/drawing/2014/main" id="{CE3B0851-1F16-DB34-BCFC-938D4E2F5A95}"/>
                </a:ext>
              </a:extLst>
            </p:cNvPr>
            <p:cNvSpPr/>
            <p:nvPr/>
          </p:nvSpPr>
          <p:spPr>
            <a:xfrm>
              <a:off x="4518101" y="1319024"/>
              <a:ext cx="35609" cy="12087"/>
            </a:xfrm>
            <a:custGeom>
              <a:avLst/>
              <a:gdLst/>
              <a:ahLst/>
              <a:cxnLst/>
              <a:rect l="l" t="t" r="r" b="b"/>
              <a:pathLst>
                <a:path w="2345" h="796" extrusionOk="0">
                  <a:moveTo>
                    <a:pt x="2344" y="0"/>
                  </a:moveTo>
                  <a:cubicBezTo>
                    <a:pt x="1571" y="23"/>
                    <a:pt x="775" y="23"/>
                    <a:pt x="1" y="44"/>
                  </a:cubicBezTo>
                  <a:lnTo>
                    <a:pt x="24" y="796"/>
                  </a:lnTo>
                  <a:cubicBezTo>
                    <a:pt x="797" y="775"/>
                    <a:pt x="1571" y="752"/>
                    <a:pt x="2344" y="752"/>
                  </a:cubicBezTo>
                  <a:lnTo>
                    <a:pt x="234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1">
              <a:extLst>
                <a:ext uri="{FF2B5EF4-FFF2-40B4-BE49-F238E27FC236}">
                  <a16:creationId xmlns:a16="http://schemas.microsoft.com/office/drawing/2014/main" id="{C302872E-29A0-1D1E-D5A5-358FD1A51218}"/>
                </a:ext>
              </a:extLst>
            </p:cNvPr>
            <p:cNvSpPr/>
            <p:nvPr/>
          </p:nvSpPr>
          <p:spPr>
            <a:xfrm>
              <a:off x="4447293" y="1321029"/>
              <a:ext cx="35913" cy="13120"/>
            </a:xfrm>
            <a:custGeom>
              <a:avLst/>
              <a:gdLst/>
              <a:ahLst/>
              <a:cxnLst/>
              <a:rect l="l" t="t" r="r" b="b"/>
              <a:pathLst>
                <a:path w="2365" h="864" extrusionOk="0">
                  <a:moveTo>
                    <a:pt x="2321" y="1"/>
                  </a:moveTo>
                  <a:lnTo>
                    <a:pt x="0" y="133"/>
                  </a:lnTo>
                  <a:lnTo>
                    <a:pt x="44" y="864"/>
                  </a:lnTo>
                  <a:lnTo>
                    <a:pt x="2365" y="731"/>
                  </a:lnTo>
                  <a:lnTo>
                    <a:pt x="232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1">
              <a:extLst>
                <a:ext uri="{FF2B5EF4-FFF2-40B4-BE49-F238E27FC236}">
                  <a16:creationId xmlns:a16="http://schemas.microsoft.com/office/drawing/2014/main" id="{ED423FE9-0282-9B43-ED98-834749694F9F}"/>
                </a:ext>
              </a:extLst>
            </p:cNvPr>
            <p:cNvSpPr/>
            <p:nvPr/>
          </p:nvSpPr>
          <p:spPr>
            <a:xfrm>
              <a:off x="3893709" y="1431803"/>
              <a:ext cx="37294" cy="22853"/>
            </a:xfrm>
            <a:custGeom>
              <a:avLst/>
              <a:gdLst/>
              <a:ahLst/>
              <a:cxnLst/>
              <a:rect l="l" t="t" r="r" b="b"/>
              <a:pathLst>
                <a:path w="2456" h="1505" extrusionOk="0">
                  <a:moveTo>
                    <a:pt x="2190" y="1"/>
                  </a:moveTo>
                  <a:cubicBezTo>
                    <a:pt x="1460" y="266"/>
                    <a:pt x="731" y="555"/>
                    <a:pt x="1" y="820"/>
                  </a:cubicBezTo>
                  <a:lnTo>
                    <a:pt x="266" y="1504"/>
                  </a:lnTo>
                  <a:cubicBezTo>
                    <a:pt x="997" y="1239"/>
                    <a:pt x="1725" y="952"/>
                    <a:pt x="2456" y="708"/>
                  </a:cubicBezTo>
                  <a:lnTo>
                    <a:pt x="219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1">
              <a:extLst>
                <a:ext uri="{FF2B5EF4-FFF2-40B4-BE49-F238E27FC236}">
                  <a16:creationId xmlns:a16="http://schemas.microsoft.com/office/drawing/2014/main" id="{B61C9889-D1A8-E99E-781D-EB4DBFAED6CA}"/>
                </a:ext>
              </a:extLst>
            </p:cNvPr>
            <p:cNvSpPr/>
            <p:nvPr/>
          </p:nvSpPr>
          <p:spPr>
            <a:xfrm>
              <a:off x="4028339" y="1388526"/>
              <a:ext cx="36945" cy="20469"/>
            </a:xfrm>
            <a:custGeom>
              <a:avLst/>
              <a:gdLst/>
              <a:ahLst/>
              <a:cxnLst/>
              <a:rect l="l" t="t" r="r" b="b"/>
              <a:pathLst>
                <a:path w="2433" h="1348" extrusionOk="0">
                  <a:moveTo>
                    <a:pt x="2256" y="0"/>
                  </a:moveTo>
                  <a:cubicBezTo>
                    <a:pt x="1504" y="198"/>
                    <a:pt x="729" y="419"/>
                    <a:pt x="1" y="640"/>
                  </a:cubicBezTo>
                  <a:lnTo>
                    <a:pt x="199" y="1348"/>
                  </a:lnTo>
                  <a:cubicBezTo>
                    <a:pt x="950" y="1127"/>
                    <a:pt x="1702" y="906"/>
                    <a:pt x="2432" y="707"/>
                  </a:cubicBezTo>
                  <a:lnTo>
                    <a:pt x="22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1">
              <a:extLst>
                <a:ext uri="{FF2B5EF4-FFF2-40B4-BE49-F238E27FC236}">
                  <a16:creationId xmlns:a16="http://schemas.microsoft.com/office/drawing/2014/main" id="{C09F8000-6EA1-3288-555C-9E962B8FD27A}"/>
                </a:ext>
              </a:extLst>
            </p:cNvPr>
            <p:cNvSpPr/>
            <p:nvPr/>
          </p:nvSpPr>
          <p:spPr>
            <a:xfrm>
              <a:off x="4589273" y="1319024"/>
              <a:ext cx="35594" cy="11768"/>
            </a:xfrm>
            <a:custGeom>
              <a:avLst/>
              <a:gdLst/>
              <a:ahLst/>
              <a:cxnLst/>
              <a:rect l="l" t="t" r="r" b="b"/>
              <a:pathLst>
                <a:path w="2344" h="775" extrusionOk="0">
                  <a:moveTo>
                    <a:pt x="1" y="0"/>
                  </a:moveTo>
                  <a:lnTo>
                    <a:pt x="1" y="752"/>
                  </a:lnTo>
                  <a:cubicBezTo>
                    <a:pt x="752" y="752"/>
                    <a:pt x="1548" y="775"/>
                    <a:pt x="2323" y="775"/>
                  </a:cubicBezTo>
                  <a:lnTo>
                    <a:pt x="2344" y="44"/>
                  </a:lnTo>
                  <a:cubicBezTo>
                    <a:pt x="1571" y="23"/>
                    <a:pt x="775" y="23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1">
              <a:extLst>
                <a:ext uri="{FF2B5EF4-FFF2-40B4-BE49-F238E27FC236}">
                  <a16:creationId xmlns:a16="http://schemas.microsoft.com/office/drawing/2014/main" id="{6986E978-2707-4C95-8866-9A7F14849B3C}"/>
                </a:ext>
              </a:extLst>
            </p:cNvPr>
            <p:cNvSpPr/>
            <p:nvPr/>
          </p:nvSpPr>
          <p:spPr>
            <a:xfrm>
              <a:off x="3960538" y="1408980"/>
              <a:ext cx="37264" cy="21851"/>
            </a:xfrm>
            <a:custGeom>
              <a:avLst/>
              <a:gdLst/>
              <a:ahLst/>
              <a:cxnLst/>
              <a:rect l="l" t="t" r="r" b="b"/>
              <a:pathLst>
                <a:path w="2454" h="1439" extrusionOk="0">
                  <a:moveTo>
                    <a:pt x="2232" y="1"/>
                  </a:moveTo>
                  <a:cubicBezTo>
                    <a:pt x="1480" y="222"/>
                    <a:pt x="729" y="487"/>
                    <a:pt x="0" y="731"/>
                  </a:cubicBezTo>
                  <a:lnTo>
                    <a:pt x="242" y="1439"/>
                  </a:lnTo>
                  <a:cubicBezTo>
                    <a:pt x="973" y="1173"/>
                    <a:pt x="1724" y="929"/>
                    <a:pt x="2453" y="708"/>
                  </a:cubicBezTo>
                  <a:lnTo>
                    <a:pt x="223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1">
              <a:extLst>
                <a:ext uri="{FF2B5EF4-FFF2-40B4-BE49-F238E27FC236}">
                  <a16:creationId xmlns:a16="http://schemas.microsoft.com/office/drawing/2014/main" id="{52B674FA-F469-81FB-A713-0B838D26E10C}"/>
                </a:ext>
              </a:extLst>
            </p:cNvPr>
            <p:cNvSpPr/>
            <p:nvPr/>
          </p:nvSpPr>
          <p:spPr>
            <a:xfrm>
              <a:off x="4096823" y="1370714"/>
              <a:ext cx="36945" cy="19482"/>
            </a:xfrm>
            <a:custGeom>
              <a:avLst/>
              <a:gdLst/>
              <a:ahLst/>
              <a:cxnLst/>
              <a:rect l="l" t="t" r="r" b="b"/>
              <a:pathLst>
                <a:path w="2433" h="1283" extrusionOk="0">
                  <a:moveTo>
                    <a:pt x="2277" y="0"/>
                  </a:moveTo>
                  <a:cubicBezTo>
                    <a:pt x="1504" y="177"/>
                    <a:pt x="752" y="377"/>
                    <a:pt x="1" y="554"/>
                  </a:cubicBezTo>
                  <a:lnTo>
                    <a:pt x="177" y="1283"/>
                  </a:lnTo>
                  <a:cubicBezTo>
                    <a:pt x="929" y="1085"/>
                    <a:pt x="1681" y="885"/>
                    <a:pt x="2432" y="708"/>
                  </a:cubicBezTo>
                  <a:lnTo>
                    <a:pt x="227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1">
              <a:extLst>
                <a:ext uri="{FF2B5EF4-FFF2-40B4-BE49-F238E27FC236}">
                  <a16:creationId xmlns:a16="http://schemas.microsoft.com/office/drawing/2014/main" id="{C5BC0013-EFCB-E402-28B7-39317CCDA715}"/>
                </a:ext>
              </a:extLst>
            </p:cNvPr>
            <p:cNvSpPr/>
            <p:nvPr/>
          </p:nvSpPr>
          <p:spPr>
            <a:xfrm>
              <a:off x="4165976" y="1355620"/>
              <a:ext cx="36945" cy="18146"/>
            </a:xfrm>
            <a:custGeom>
              <a:avLst/>
              <a:gdLst/>
              <a:ahLst/>
              <a:cxnLst/>
              <a:rect l="l" t="t" r="r" b="b"/>
              <a:pathLst>
                <a:path w="2433" h="1195" extrusionOk="0">
                  <a:moveTo>
                    <a:pt x="2277" y="1"/>
                  </a:moveTo>
                  <a:cubicBezTo>
                    <a:pt x="1525" y="133"/>
                    <a:pt x="752" y="310"/>
                    <a:pt x="1" y="464"/>
                  </a:cubicBezTo>
                  <a:lnTo>
                    <a:pt x="154" y="1194"/>
                  </a:lnTo>
                  <a:cubicBezTo>
                    <a:pt x="906" y="1017"/>
                    <a:pt x="1681" y="862"/>
                    <a:pt x="2432" y="708"/>
                  </a:cubicBezTo>
                  <a:lnTo>
                    <a:pt x="227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1">
              <a:extLst>
                <a:ext uri="{FF2B5EF4-FFF2-40B4-BE49-F238E27FC236}">
                  <a16:creationId xmlns:a16="http://schemas.microsoft.com/office/drawing/2014/main" id="{94F954DD-626D-5003-CF2B-E925891BAE28}"/>
                </a:ext>
              </a:extLst>
            </p:cNvPr>
            <p:cNvSpPr/>
            <p:nvPr/>
          </p:nvSpPr>
          <p:spPr>
            <a:xfrm>
              <a:off x="2715429" y="2820244"/>
              <a:ext cx="17827" cy="36945"/>
            </a:xfrm>
            <a:custGeom>
              <a:avLst/>
              <a:gdLst/>
              <a:ahLst/>
              <a:cxnLst/>
              <a:rect l="l" t="t" r="r" b="b"/>
              <a:pathLst>
                <a:path w="1174" h="2433" extrusionOk="0">
                  <a:moveTo>
                    <a:pt x="443" y="1"/>
                  </a:moveTo>
                  <a:cubicBezTo>
                    <a:pt x="289" y="752"/>
                    <a:pt x="133" y="1527"/>
                    <a:pt x="0" y="2300"/>
                  </a:cubicBezTo>
                  <a:lnTo>
                    <a:pt x="731" y="2432"/>
                  </a:lnTo>
                  <a:cubicBezTo>
                    <a:pt x="864" y="1681"/>
                    <a:pt x="1017" y="908"/>
                    <a:pt x="1173" y="156"/>
                  </a:cubicBezTo>
                  <a:lnTo>
                    <a:pt x="44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1">
              <a:extLst>
                <a:ext uri="{FF2B5EF4-FFF2-40B4-BE49-F238E27FC236}">
                  <a16:creationId xmlns:a16="http://schemas.microsoft.com/office/drawing/2014/main" id="{C24F4EA1-7D7D-B3BF-C2AE-E4635AF4B572}"/>
                </a:ext>
              </a:extLst>
            </p:cNvPr>
            <p:cNvSpPr/>
            <p:nvPr/>
          </p:nvSpPr>
          <p:spPr>
            <a:xfrm>
              <a:off x="2746983" y="2682288"/>
              <a:ext cx="20500" cy="37264"/>
            </a:xfrm>
            <a:custGeom>
              <a:avLst/>
              <a:gdLst/>
              <a:ahLst/>
              <a:cxnLst/>
              <a:rect l="l" t="t" r="r" b="b"/>
              <a:pathLst>
                <a:path w="1350" h="2454" extrusionOk="0">
                  <a:moveTo>
                    <a:pt x="643" y="1"/>
                  </a:moveTo>
                  <a:cubicBezTo>
                    <a:pt x="421" y="752"/>
                    <a:pt x="200" y="1504"/>
                    <a:pt x="1" y="2256"/>
                  </a:cubicBezTo>
                  <a:lnTo>
                    <a:pt x="708" y="2454"/>
                  </a:lnTo>
                  <a:cubicBezTo>
                    <a:pt x="908" y="1702"/>
                    <a:pt x="1129" y="950"/>
                    <a:pt x="1350" y="199"/>
                  </a:cubicBezTo>
                  <a:lnTo>
                    <a:pt x="64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1">
              <a:extLst>
                <a:ext uri="{FF2B5EF4-FFF2-40B4-BE49-F238E27FC236}">
                  <a16:creationId xmlns:a16="http://schemas.microsoft.com/office/drawing/2014/main" id="{4EB3D4CE-C648-3454-EB68-746C272981B0}"/>
                </a:ext>
              </a:extLst>
            </p:cNvPr>
            <p:cNvSpPr/>
            <p:nvPr/>
          </p:nvSpPr>
          <p:spPr>
            <a:xfrm>
              <a:off x="3193453" y="1890375"/>
              <a:ext cx="32602" cy="33574"/>
            </a:xfrm>
            <a:custGeom>
              <a:avLst/>
              <a:gdLst/>
              <a:ahLst/>
              <a:cxnLst/>
              <a:rect l="l" t="t" r="r" b="b"/>
              <a:pathLst>
                <a:path w="2147" h="2211" extrusionOk="0">
                  <a:moveTo>
                    <a:pt x="1615" y="0"/>
                  </a:moveTo>
                  <a:cubicBezTo>
                    <a:pt x="1085" y="554"/>
                    <a:pt x="531" y="1129"/>
                    <a:pt x="1" y="1703"/>
                  </a:cubicBezTo>
                  <a:lnTo>
                    <a:pt x="531" y="2211"/>
                  </a:lnTo>
                  <a:cubicBezTo>
                    <a:pt x="1062" y="1636"/>
                    <a:pt x="1615" y="1084"/>
                    <a:pt x="2146" y="531"/>
                  </a:cubicBezTo>
                  <a:lnTo>
                    <a:pt x="161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1">
              <a:extLst>
                <a:ext uri="{FF2B5EF4-FFF2-40B4-BE49-F238E27FC236}">
                  <a16:creationId xmlns:a16="http://schemas.microsoft.com/office/drawing/2014/main" id="{BD68DD51-2E83-CDDB-F47F-871F7485B5F3}"/>
                </a:ext>
              </a:extLst>
            </p:cNvPr>
            <p:cNvSpPr/>
            <p:nvPr/>
          </p:nvSpPr>
          <p:spPr>
            <a:xfrm>
              <a:off x="2789289" y="2546990"/>
              <a:ext cx="22519" cy="37294"/>
            </a:xfrm>
            <a:custGeom>
              <a:avLst/>
              <a:gdLst/>
              <a:ahLst/>
              <a:cxnLst/>
              <a:rect l="l" t="t" r="r" b="b"/>
              <a:pathLst>
                <a:path w="1483" h="2456" extrusionOk="0">
                  <a:moveTo>
                    <a:pt x="796" y="1"/>
                  </a:moveTo>
                  <a:cubicBezTo>
                    <a:pt x="531" y="731"/>
                    <a:pt x="265" y="1483"/>
                    <a:pt x="0" y="2211"/>
                  </a:cubicBezTo>
                  <a:lnTo>
                    <a:pt x="686" y="2455"/>
                  </a:lnTo>
                  <a:lnTo>
                    <a:pt x="1482" y="266"/>
                  </a:lnTo>
                  <a:lnTo>
                    <a:pt x="79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1">
              <a:extLst>
                <a:ext uri="{FF2B5EF4-FFF2-40B4-BE49-F238E27FC236}">
                  <a16:creationId xmlns:a16="http://schemas.microsoft.com/office/drawing/2014/main" id="{7651BA23-4E84-9993-7773-63D43E31F2FF}"/>
                </a:ext>
              </a:extLst>
            </p:cNvPr>
            <p:cNvSpPr/>
            <p:nvPr/>
          </p:nvSpPr>
          <p:spPr>
            <a:xfrm>
              <a:off x="2766800" y="2614123"/>
              <a:ext cx="21502" cy="37613"/>
            </a:xfrm>
            <a:custGeom>
              <a:avLst/>
              <a:gdLst/>
              <a:ahLst/>
              <a:cxnLst/>
              <a:rect l="l" t="t" r="r" b="b"/>
              <a:pathLst>
                <a:path w="1416" h="2477" extrusionOk="0">
                  <a:moveTo>
                    <a:pt x="708" y="1"/>
                  </a:moveTo>
                  <a:cubicBezTo>
                    <a:pt x="464" y="753"/>
                    <a:pt x="222" y="1504"/>
                    <a:pt x="1" y="2256"/>
                  </a:cubicBezTo>
                  <a:lnTo>
                    <a:pt x="708" y="2477"/>
                  </a:lnTo>
                  <a:cubicBezTo>
                    <a:pt x="929" y="1725"/>
                    <a:pt x="1172" y="974"/>
                    <a:pt x="1416" y="245"/>
                  </a:cubicBezTo>
                  <a:lnTo>
                    <a:pt x="7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1">
              <a:extLst>
                <a:ext uri="{FF2B5EF4-FFF2-40B4-BE49-F238E27FC236}">
                  <a16:creationId xmlns:a16="http://schemas.microsoft.com/office/drawing/2014/main" id="{7CA98F3B-CED1-AEFD-1734-AD80D4B22F74}"/>
                </a:ext>
              </a:extLst>
            </p:cNvPr>
            <p:cNvSpPr/>
            <p:nvPr/>
          </p:nvSpPr>
          <p:spPr>
            <a:xfrm>
              <a:off x="2703341" y="2890064"/>
              <a:ext cx="16795" cy="36945"/>
            </a:xfrm>
            <a:custGeom>
              <a:avLst/>
              <a:gdLst/>
              <a:ahLst/>
              <a:cxnLst/>
              <a:rect l="l" t="t" r="r" b="b"/>
              <a:pathLst>
                <a:path w="1106" h="2433" extrusionOk="0">
                  <a:moveTo>
                    <a:pt x="377" y="1"/>
                  </a:moveTo>
                  <a:cubicBezTo>
                    <a:pt x="245" y="776"/>
                    <a:pt x="133" y="1548"/>
                    <a:pt x="1" y="2323"/>
                  </a:cubicBezTo>
                  <a:lnTo>
                    <a:pt x="731" y="2433"/>
                  </a:lnTo>
                  <a:cubicBezTo>
                    <a:pt x="864" y="1660"/>
                    <a:pt x="973" y="885"/>
                    <a:pt x="1106" y="134"/>
                  </a:cubicBezTo>
                  <a:lnTo>
                    <a:pt x="37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1">
              <a:extLst>
                <a:ext uri="{FF2B5EF4-FFF2-40B4-BE49-F238E27FC236}">
                  <a16:creationId xmlns:a16="http://schemas.microsoft.com/office/drawing/2014/main" id="{59E4D845-D02A-4952-DDD1-C4FC057E3526}"/>
                </a:ext>
              </a:extLst>
            </p:cNvPr>
            <p:cNvSpPr/>
            <p:nvPr/>
          </p:nvSpPr>
          <p:spPr>
            <a:xfrm>
              <a:off x="2687579" y="3031057"/>
              <a:ext cx="14107" cy="36277"/>
            </a:xfrm>
            <a:custGeom>
              <a:avLst/>
              <a:gdLst/>
              <a:ahLst/>
              <a:cxnLst/>
              <a:rect l="l" t="t" r="r" b="b"/>
              <a:pathLst>
                <a:path w="929" h="2389" extrusionOk="0">
                  <a:moveTo>
                    <a:pt x="199" y="1"/>
                  </a:moveTo>
                  <a:lnTo>
                    <a:pt x="0" y="2323"/>
                  </a:lnTo>
                  <a:lnTo>
                    <a:pt x="729" y="2388"/>
                  </a:lnTo>
                  <a:lnTo>
                    <a:pt x="929" y="68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1">
              <a:extLst>
                <a:ext uri="{FF2B5EF4-FFF2-40B4-BE49-F238E27FC236}">
                  <a16:creationId xmlns:a16="http://schemas.microsoft.com/office/drawing/2014/main" id="{490EE2AD-B426-DD87-6BA2-E1282E5277B5}"/>
                </a:ext>
              </a:extLst>
            </p:cNvPr>
            <p:cNvSpPr/>
            <p:nvPr/>
          </p:nvSpPr>
          <p:spPr>
            <a:xfrm>
              <a:off x="2814116" y="2480525"/>
              <a:ext cx="23871" cy="37294"/>
            </a:xfrm>
            <a:custGeom>
              <a:avLst/>
              <a:gdLst/>
              <a:ahLst/>
              <a:cxnLst/>
              <a:rect l="l" t="t" r="r" b="b"/>
              <a:pathLst>
                <a:path w="1572" h="2456" extrusionOk="0">
                  <a:moveTo>
                    <a:pt x="885" y="0"/>
                  </a:moveTo>
                  <a:cubicBezTo>
                    <a:pt x="599" y="731"/>
                    <a:pt x="289" y="1459"/>
                    <a:pt x="1" y="2190"/>
                  </a:cubicBezTo>
                  <a:lnTo>
                    <a:pt x="687" y="2455"/>
                  </a:lnTo>
                  <a:cubicBezTo>
                    <a:pt x="974" y="1748"/>
                    <a:pt x="1262" y="1017"/>
                    <a:pt x="1571" y="289"/>
                  </a:cubicBezTo>
                  <a:lnTo>
                    <a:pt x="88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1">
              <a:extLst>
                <a:ext uri="{FF2B5EF4-FFF2-40B4-BE49-F238E27FC236}">
                  <a16:creationId xmlns:a16="http://schemas.microsoft.com/office/drawing/2014/main" id="{B1595EA5-B90D-E7C8-BC78-6EA3DF610C26}"/>
                </a:ext>
              </a:extLst>
            </p:cNvPr>
            <p:cNvSpPr/>
            <p:nvPr/>
          </p:nvSpPr>
          <p:spPr>
            <a:xfrm>
              <a:off x="2694291" y="2960249"/>
              <a:ext cx="15458" cy="36581"/>
            </a:xfrm>
            <a:custGeom>
              <a:avLst/>
              <a:gdLst/>
              <a:ahLst/>
              <a:cxnLst/>
              <a:rect l="l" t="t" r="r" b="b"/>
              <a:pathLst>
                <a:path w="1018" h="2409" extrusionOk="0">
                  <a:moveTo>
                    <a:pt x="287" y="0"/>
                  </a:moveTo>
                  <a:cubicBezTo>
                    <a:pt x="177" y="773"/>
                    <a:pt x="89" y="1569"/>
                    <a:pt x="1" y="2344"/>
                  </a:cubicBezTo>
                  <a:lnTo>
                    <a:pt x="729" y="2409"/>
                  </a:lnTo>
                  <a:cubicBezTo>
                    <a:pt x="818" y="1657"/>
                    <a:pt x="906" y="862"/>
                    <a:pt x="1018" y="110"/>
                  </a:cubicBezTo>
                  <a:lnTo>
                    <a:pt x="28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1">
              <a:extLst>
                <a:ext uri="{FF2B5EF4-FFF2-40B4-BE49-F238E27FC236}">
                  <a16:creationId xmlns:a16="http://schemas.microsoft.com/office/drawing/2014/main" id="{F5C3B256-EC90-1AAD-6D9D-C9389B1FA735}"/>
                </a:ext>
              </a:extLst>
            </p:cNvPr>
            <p:cNvSpPr/>
            <p:nvPr/>
          </p:nvSpPr>
          <p:spPr>
            <a:xfrm>
              <a:off x="2729870" y="2751091"/>
              <a:ext cx="19148" cy="36945"/>
            </a:xfrm>
            <a:custGeom>
              <a:avLst/>
              <a:gdLst/>
              <a:ahLst/>
              <a:cxnLst/>
              <a:rect l="l" t="t" r="r" b="b"/>
              <a:pathLst>
                <a:path w="1261" h="2433" extrusionOk="0">
                  <a:moveTo>
                    <a:pt x="553" y="1"/>
                  </a:moveTo>
                  <a:cubicBezTo>
                    <a:pt x="355" y="752"/>
                    <a:pt x="178" y="1504"/>
                    <a:pt x="1" y="2279"/>
                  </a:cubicBezTo>
                  <a:lnTo>
                    <a:pt x="730" y="2432"/>
                  </a:lnTo>
                  <a:cubicBezTo>
                    <a:pt x="885" y="1681"/>
                    <a:pt x="1083" y="929"/>
                    <a:pt x="1260" y="178"/>
                  </a:cubicBezTo>
                  <a:lnTo>
                    <a:pt x="55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1">
              <a:extLst>
                <a:ext uri="{FF2B5EF4-FFF2-40B4-BE49-F238E27FC236}">
                  <a16:creationId xmlns:a16="http://schemas.microsoft.com/office/drawing/2014/main" id="{68578C57-389B-C2AD-A6CD-4A77B5C3D572}"/>
                </a:ext>
              </a:extLst>
            </p:cNvPr>
            <p:cNvSpPr/>
            <p:nvPr/>
          </p:nvSpPr>
          <p:spPr>
            <a:xfrm>
              <a:off x="3100141" y="1996123"/>
              <a:ext cx="31236" cy="34257"/>
            </a:xfrm>
            <a:custGeom>
              <a:avLst/>
              <a:gdLst/>
              <a:ahLst/>
              <a:cxnLst/>
              <a:rect l="l" t="t" r="r" b="b"/>
              <a:pathLst>
                <a:path w="2057" h="2256" extrusionOk="0">
                  <a:moveTo>
                    <a:pt x="1482" y="1"/>
                  </a:moveTo>
                  <a:cubicBezTo>
                    <a:pt x="996" y="576"/>
                    <a:pt x="486" y="1195"/>
                    <a:pt x="0" y="1791"/>
                  </a:cubicBezTo>
                  <a:lnTo>
                    <a:pt x="575" y="2256"/>
                  </a:lnTo>
                  <a:cubicBezTo>
                    <a:pt x="1061" y="1658"/>
                    <a:pt x="1548" y="1062"/>
                    <a:pt x="2057" y="464"/>
                  </a:cubicBezTo>
                  <a:lnTo>
                    <a:pt x="148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1">
              <a:extLst>
                <a:ext uri="{FF2B5EF4-FFF2-40B4-BE49-F238E27FC236}">
                  <a16:creationId xmlns:a16="http://schemas.microsoft.com/office/drawing/2014/main" id="{78CA3041-A6C2-82F4-7707-D75F26856728}"/>
                </a:ext>
              </a:extLst>
            </p:cNvPr>
            <p:cNvSpPr/>
            <p:nvPr/>
          </p:nvSpPr>
          <p:spPr>
            <a:xfrm>
              <a:off x="3014862" y="2108250"/>
              <a:ext cx="29914" cy="35594"/>
            </a:xfrm>
            <a:custGeom>
              <a:avLst/>
              <a:gdLst/>
              <a:ahLst/>
              <a:cxnLst/>
              <a:rect l="l" t="t" r="r" b="b"/>
              <a:pathLst>
                <a:path w="1970" h="2344" extrusionOk="0">
                  <a:moveTo>
                    <a:pt x="1350" y="1"/>
                  </a:moveTo>
                  <a:cubicBezTo>
                    <a:pt x="908" y="641"/>
                    <a:pt x="443" y="1283"/>
                    <a:pt x="1" y="1923"/>
                  </a:cubicBezTo>
                  <a:lnTo>
                    <a:pt x="620" y="2344"/>
                  </a:lnTo>
                  <a:cubicBezTo>
                    <a:pt x="1062" y="1702"/>
                    <a:pt x="1504" y="1062"/>
                    <a:pt x="1969" y="443"/>
                  </a:cubicBezTo>
                  <a:lnTo>
                    <a:pt x="135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1">
              <a:extLst>
                <a:ext uri="{FF2B5EF4-FFF2-40B4-BE49-F238E27FC236}">
                  <a16:creationId xmlns:a16="http://schemas.microsoft.com/office/drawing/2014/main" id="{B46C4246-B5EE-105D-E990-854DA58A88DF}"/>
                </a:ext>
              </a:extLst>
            </p:cNvPr>
            <p:cNvSpPr/>
            <p:nvPr/>
          </p:nvSpPr>
          <p:spPr>
            <a:xfrm>
              <a:off x="3056499" y="2051184"/>
              <a:ext cx="30567" cy="35244"/>
            </a:xfrm>
            <a:custGeom>
              <a:avLst/>
              <a:gdLst/>
              <a:ahLst/>
              <a:cxnLst/>
              <a:rect l="l" t="t" r="r" b="b"/>
              <a:pathLst>
                <a:path w="2013" h="2321" extrusionOk="0">
                  <a:moveTo>
                    <a:pt x="1415" y="0"/>
                  </a:moveTo>
                  <a:cubicBezTo>
                    <a:pt x="952" y="619"/>
                    <a:pt x="465" y="1260"/>
                    <a:pt x="0" y="1879"/>
                  </a:cubicBezTo>
                  <a:lnTo>
                    <a:pt x="598" y="2321"/>
                  </a:lnTo>
                  <a:cubicBezTo>
                    <a:pt x="1061" y="1702"/>
                    <a:pt x="1526" y="1083"/>
                    <a:pt x="2013" y="464"/>
                  </a:cubicBezTo>
                  <a:lnTo>
                    <a:pt x="141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1">
              <a:extLst>
                <a:ext uri="{FF2B5EF4-FFF2-40B4-BE49-F238E27FC236}">
                  <a16:creationId xmlns:a16="http://schemas.microsoft.com/office/drawing/2014/main" id="{E761F0F9-3614-9509-E9C4-45610C9E7ED6}"/>
                </a:ext>
              </a:extLst>
            </p:cNvPr>
            <p:cNvSpPr/>
            <p:nvPr/>
          </p:nvSpPr>
          <p:spPr>
            <a:xfrm>
              <a:off x="3145787" y="1942414"/>
              <a:ext cx="31919" cy="33908"/>
            </a:xfrm>
            <a:custGeom>
              <a:avLst/>
              <a:gdLst/>
              <a:ahLst/>
              <a:cxnLst/>
              <a:rect l="l" t="t" r="r" b="b"/>
              <a:pathLst>
                <a:path w="2102" h="2233" extrusionOk="0">
                  <a:moveTo>
                    <a:pt x="1548" y="1"/>
                  </a:moveTo>
                  <a:cubicBezTo>
                    <a:pt x="1041" y="575"/>
                    <a:pt x="510" y="1150"/>
                    <a:pt x="1" y="1746"/>
                  </a:cubicBezTo>
                  <a:lnTo>
                    <a:pt x="554" y="2233"/>
                  </a:lnTo>
                  <a:cubicBezTo>
                    <a:pt x="1062" y="1658"/>
                    <a:pt x="1571" y="1062"/>
                    <a:pt x="2102" y="487"/>
                  </a:cubicBezTo>
                  <a:lnTo>
                    <a:pt x="15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1">
              <a:extLst>
                <a:ext uri="{FF2B5EF4-FFF2-40B4-BE49-F238E27FC236}">
                  <a16:creationId xmlns:a16="http://schemas.microsoft.com/office/drawing/2014/main" id="{6215DF03-52EC-42A5-FE3A-92C51657A0BC}"/>
                </a:ext>
              </a:extLst>
            </p:cNvPr>
            <p:cNvSpPr/>
            <p:nvPr/>
          </p:nvSpPr>
          <p:spPr>
            <a:xfrm>
              <a:off x="2904087" y="2288511"/>
              <a:ext cx="26877" cy="36611"/>
            </a:xfrm>
            <a:custGeom>
              <a:avLst/>
              <a:gdLst/>
              <a:ahLst/>
              <a:cxnLst/>
              <a:rect l="l" t="t" r="r" b="b"/>
              <a:pathLst>
                <a:path w="1770" h="2411" extrusionOk="0">
                  <a:moveTo>
                    <a:pt x="1129" y="0"/>
                  </a:moveTo>
                  <a:cubicBezTo>
                    <a:pt x="731" y="686"/>
                    <a:pt x="354" y="1371"/>
                    <a:pt x="1" y="2057"/>
                  </a:cubicBezTo>
                  <a:lnTo>
                    <a:pt x="643" y="2411"/>
                  </a:lnTo>
                  <a:lnTo>
                    <a:pt x="1769" y="354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1">
              <a:extLst>
                <a:ext uri="{FF2B5EF4-FFF2-40B4-BE49-F238E27FC236}">
                  <a16:creationId xmlns:a16="http://schemas.microsoft.com/office/drawing/2014/main" id="{9AB32524-C42E-0D6F-1E86-31A5ACE0844B}"/>
                </a:ext>
              </a:extLst>
            </p:cNvPr>
            <p:cNvSpPr/>
            <p:nvPr/>
          </p:nvSpPr>
          <p:spPr>
            <a:xfrm>
              <a:off x="2871546" y="2351301"/>
              <a:ext cx="25845" cy="36930"/>
            </a:xfrm>
            <a:custGeom>
              <a:avLst/>
              <a:gdLst/>
              <a:ahLst/>
              <a:cxnLst/>
              <a:rect l="l" t="t" r="r" b="b"/>
              <a:pathLst>
                <a:path w="1702" h="2432" extrusionOk="0">
                  <a:moveTo>
                    <a:pt x="1061" y="0"/>
                  </a:moveTo>
                  <a:cubicBezTo>
                    <a:pt x="708" y="707"/>
                    <a:pt x="354" y="1415"/>
                    <a:pt x="0" y="2099"/>
                  </a:cubicBezTo>
                  <a:lnTo>
                    <a:pt x="663" y="2432"/>
                  </a:lnTo>
                  <a:cubicBezTo>
                    <a:pt x="1017" y="1724"/>
                    <a:pt x="1348" y="1038"/>
                    <a:pt x="1701" y="331"/>
                  </a:cubicBezTo>
                  <a:lnTo>
                    <a:pt x="106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1">
              <a:extLst>
                <a:ext uri="{FF2B5EF4-FFF2-40B4-BE49-F238E27FC236}">
                  <a16:creationId xmlns:a16="http://schemas.microsoft.com/office/drawing/2014/main" id="{22403929-240C-B785-27B2-FA2B4E9A71F6}"/>
                </a:ext>
              </a:extLst>
            </p:cNvPr>
            <p:cNvSpPr/>
            <p:nvPr/>
          </p:nvSpPr>
          <p:spPr>
            <a:xfrm>
              <a:off x="2841646" y="2415397"/>
              <a:ext cx="24858" cy="36945"/>
            </a:xfrm>
            <a:custGeom>
              <a:avLst/>
              <a:gdLst/>
              <a:ahLst/>
              <a:cxnLst/>
              <a:rect l="l" t="t" r="r" b="b"/>
              <a:pathLst>
                <a:path w="1637" h="2433" extrusionOk="0">
                  <a:moveTo>
                    <a:pt x="973" y="1"/>
                  </a:moveTo>
                  <a:cubicBezTo>
                    <a:pt x="643" y="708"/>
                    <a:pt x="310" y="1438"/>
                    <a:pt x="1" y="2146"/>
                  </a:cubicBezTo>
                  <a:lnTo>
                    <a:pt x="687" y="2432"/>
                  </a:lnTo>
                  <a:cubicBezTo>
                    <a:pt x="996" y="1725"/>
                    <a:pt x="1306" y="1018"/>
                    <a:pt x="1637" y="310"/>
                  </a:cubicBezTo>
                  <a:lnTo>
                    <a:pt x="97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1">
              <a:extLst>
                <a:ext uri="{FF2B5EF4-FFF2-40B4-BE49-F238E27FC236}">
                  <a16:creationId xmlns:a16="http://schemas.microsoft.com/office/drawing/2014/main" id="{7F0443D8-11AB-1368-C247-CA974DE5812B}"/>
                </a:ext>
              </a:extLst>
            </p:cNvPr>
            <p:cNvSpPr/>
            <p:nvPr/>
          </p:nvSpPr>
          <p:spPr>
            <a:xfrm>
              <a:off x="2975609" y="2166985"/>
              <a:ext cx="28882" cy="35943"/>
            </a:xfrm>
            <a:custGeom>
              <a:avLst/>
              <a:gdLst/>
              <a:ahLst/>
              <a:cxnLst/>
              <a:rect l="l" t="t" r="r" b="b"/>
              <a:pathLst>
                <a:path w="1902" h="2367" extrusionOk="0">
                  <a:moveTo>
                    <a:pt x="1282" y="0"/>
                  </a:moveTo>
                  <a:cubicBezTo>
                    <a:pt x="862" y="642"/>
                    <a:pt x="419" y="1306"/>
                    <a:pt x="0" y="1969"/>
                  </a:cubicBezTo>
                  <a:lnTo>
                    <a:pt x="640" y="2367"/>
                  </a:lnTo>
                  <a:cubicBezTo>
                    <a:pt x="1038" y="1704"/>
                    <a:pt x="1481" y="1040"/>
                    <a:pt x="1901" y="398"/>
                  </a:cubicBezTo>
                  <a:lnTo>
                    <a:pt x="128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1">
              <a:extLst>
                <a:ext uri="{FF2B5EF4-FFF2-40B4-BE49-F238E27FC236}">
                  <a16:creationId xmlns:a16="http://schemas.microsoft.com/office/drawing/2014/main" id="{9F02137C-E628-B46B-C902-DBEAFBB04BA4}"/>
                </a:ext>
              </a:extLst>
            </p:cNvPr>
            <p:cNvSpPr/>
            <p:nvPr/>
          </p:nvSpPr>
          <p:spPr>
            <a:xfrm>
              <a:off x="2938679" y="2227087"/>
              <a:ext cx="27864" cy="36262"/>
            </a:xfrm>
            <a:custGeom>
              <a:avLst/>
              <a:gdLst/>
              <a:ahLst/>
              <a:cxnLst/>
              <a:rect l="l" t="t" r="r" b="b"/>
              <a:pathLst>
                <a:path w="1835" h="2388" extrusionOk="0">
                  <a:moveTo>
                    <a:pt x="1194" y="0"/>
                  </a:moveTo>
                  <a:cubicBezTo>
                    <a:pt x="796" y="664"/>
                    <a:pt x="398" y="1348"/>
                    <a:pt x="0" y="2011"/>
                  </a:cubicBezTo>
                  <a:lnTo>
                    <a:pt x="641" y="2388"/>
                  </a:lnTo>
                  <a:cubicBezTo>
                    <a:pt x="1039" y="1725"/>
                    <a:pt x="1437" y="1039"/>
                    <a:pt x="1834" y="375"/>
                  </a:cubicBezTo>
                  <a:lnTo>
                    <a:pt x="119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1">
              <a:extLst>
                <a:ext uri="{FF2B5EF4-FFF2-40B4-BE49-F238E27FC236}">
                  <a16:creationId xmlns:a16="http://schemas.microsoft.com/office/drawing/2014/main" id="{69009532-8C9E-94C1-CB3B-82B9B91034A8}"/>
                </a:ext>
              </a:extLst>
            </p:cNvPr>
            <p:cNvSpPr/>
            <p:nvPr/>
          </p:nvSpPr>
          <p:spPr>
            <a:xfrm>
              <a:off x="4376440" y="1325736"/>
              <a:ext cx="36277" cy="14456"/>
            </a:xfrm>
            <a:custGeom>
              <a:avLst/>
              <a:gdLst/>
              <a:ahLst/>
              <a:cxnLst/>
              <a:rect l="l" t="t" r="r" b="b"/>
              <a:pathLst>
                <a:path w="2389" h="952" extrusionOk="0">
                  <a:moveTo>
                    <a:pt x="2323" y="0"/>
                  </a:moveTo>
                  <a:cubicBezTo>
                    <a:pt x="1548" y="67"/>
                    <a:pt x="775" y="133"/>
                    <a:pt x="1" y="221"/>
                  </a:cubicBezTo>
                  <a:lnTo>
                    <a:pt x="68" y="952"/>
                  </a:lnTo>
                  <a:cubicBezTo>
                    <a:pt x="841" y="863"/>
                    <a:pt x="1615" y="796"/>
                    <a:pt x="2388" y="731"/>
                  </a:cubicBezTo>
                  <a:lnTo>
                    <a:pt x="23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1">
              <a:extLst>
                <a:ext uri="{FF2B5EF4-FFF2-40B4-BE49-F238E27FC236}">
                  <a16:creationId xmlns:a16="http://schemas.microsoft.com/office/drawing/2014/main" id="{99055024-B551-7CA3-C0A8-731B109BE8A2}"/>
                </a:ext>
              </a:extLst>
            </p:cNvPr>
            <p:cNvSpPr/>
            <p:nvPr/>
          </p:nvSpPr>
          <p:spPr>
            <a:xfrm>
              <a:off x="6177776" y="2228074"/>
              <a:ext cx="27895" cy="36277"/>
            </a:xfrm>
            <a:custGeom>
              <a:avLst/>
              <a:gdLst/>
              <a:ahLst/>
              <a:cxnLst/>
              <a:rect l="l" t="t" r="r" b="b"/>
              <a:pathLst>
                <a:path w="1837" h="2389" extrusionOk="0">
                  <a:moveTo>
                    <a:pt x="643" y="1"/>
                  </a:moveTo>
                  <a:lnTo>
                    <a:pt x="1" y="399"/>
                  </a:lnTo>
                  <a:cubicBezTo>
                    <a:pt x="399" y="1041"/>
                    <a:pt x="797" y="1725"/>
                    <a:pt x="1194" y="2388"/>
                  </a:cubicBezTo>
                  <a:lnTo>
                    <a:pt x="1836" y="2013"/>
                  </a:lnTo>
                  <a:cubicBezTo>
                    <a:pt x="1439" y="1350"/>
                    <a:pt x="1041" y="664"/>
                    <a:pt x="64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1">
              <a:extLst>
                <a:ext uri="{FF2B5EF4-FFF2-40B4-BE49-F238E27FC236}">
                  <a16:creationId xmlns:a16="http://schemas.microsoft.com/office/drawing/2014/main" id="{30CBC5F9-56FD-7ABF-296C-5A05532A15B4}"/>
                </a:ext>
              </a:extLst>
            </p:cNvPr>
            <p:cNvSpPr/>
            <p:nvPr/>
          </p:nvSpPr>
          <p:spPr>
            <a:xfrm>
              <a:off x="6246609" y="2351969"/>
              <a:ext cx="25526" cy="36596"/>
            </a:xfrm>
            <a:custGeom>
              <a:avLst/>
              <a:gdLst/>
              <a:ahLst/>
              <a:cxnLst/>
              <a:rect l="l" t="t" r="r" b="b"/>
              <a:pathLst>
                <a:path w="1681" h="2410" extrusionOk="0">
                  <a:moveTo>
                    <a:pt x="641" y="0"/>
                  </a:moveTo>
                  <a:lnTo>
                    <a:pt x="1" y="331"/>
                  </a:lnTo>
                  <a:cubicBezTo>
                    <a:pt x="354" y="1017"/>
                    <a:pt x="685" y="1725"/>
                    <a:pt x="1017" y="2409"/>
                  </a:cubicBezTo>
                  <a:lnTo>
                    <a:pt x="1681" y="2100"/>
                  </a:lnTo>
                  <a:cubicBezTo>
                    <a:pt x="1348" y="1392"/>
                    <a:pt x="994" y="685"/>
                    <a:pt x="64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1">
              <a:extLst>
                <a:ext uri="{FF2B5EF4-FFF2-40B4-BE49-F238E27FC236}">
                  <a16:creationId xmlns:a16="http://schemas.microsoft.com/office/drawing/2014/main" id="{C05D8C01-43E7-1328-BDF0-870C02EE2D4E}"/>
                </a:ext>
              </a:extLst>
            </p:cNvPr>
            <p:cNvSpPr/>
            <p:nvPr/>
          </p:nvSpPr>
          <p:spPr>
            <a:xfrm>
              <a:off x="6213369" y="2289528"/>
              <a:ext cx="26862" cy="36262"/>
            </a:xfrm>
            <a:custGeom>
              <a:avLst/>
              <a:gdLst/>
              <a:ahLst/>
              <a:cxnLst/>
              <a:rect l="l" t="t" r="r" b="b"/>
              <a:pathLst>
                <a:path w="1769" h="2388" extrusionOk="0">
                  <a:moveTo>
                    <a:pt x="642" y="0"/>
                  </a:moveTo>
                  <a:lnTo>
                    <a:pt x="0" y="354"/>
                  </a:lnTo>
                  <a:cubicBezTo>
                    <a:pt x="377" y="1017"/>
                    <a:pt x="752" y="1702"/>
                    <a:pt x="1105" y="2388"/>
                  </a:cubicBezTo>
                  <a:lnTo>
                    <a:pt x="1769" y="2055"/>
                  </a:lnTo>
                  <a:cubicBezTo>
                    <a:pt x="1394" y="1371"/>
                    <a:pt x="1017" y="664"/>
                    <a:pt x="64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1">
              <a:extLst>
                <a:ext uri="{FF2B5EF4-FFF2-40B4-BE49-F238E27FC236}">
                  <a16:creationId xmlns:a16="http://schemas.microsoft.com/office/drawing/2014/main" id="{F0EDBF4A-4E4D-9881-EB78-5E9279D2767A}"/>
                </a:ext>
              </a:extLst>
            </p:cNvPr>
            <p:cNvSpPr/>
            <p:nvPr/>
          </p:nvSpPr>
          <p:spPr>
            <a:xfrm>
              <a:off x="6331524" y="2546671"/>
              <a:ext cx="22838" cy="36945"/>
            </a:xfrm>
            <a:custGeom>
              <a:avLst/>
              <a:gdLst/>
              <a:ahLst/>
              <a:cxnLst/>
              <a:rect l="l" t="t" r="r" b="b"/>
              <a:pathLst>
                <a:path w="1504" h="2433" extrusionOk="0">
                  <a:moveTo>
                    <a:pt x="687" y="0"/>
                  </a:moveTo>
                  <a:lnTo>
                    <a:pt x="1" y="243"/>
                  </a:lnTo>
                  <a:cubicBezTo>
                    <a:pt x="266" y="973"/>
                    <a:pt x="554" y="1702"/>
                    <a:pt x="797" y="2432"/>
                  </a:cubicBezTo>
                  <a:lnTo>
                    <a:pt x="1504" y="2188"/>
                  </a:lnTo>
                  <a:cubicBezTo>
                    <a:pt x="1239" y="1459"/>
                    <a:pt x="973" y="729"/>
                    <a:pt x="6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1">
              <a:extLst>
                <a:ext uri="{FF2B5EF4-FFF2-40B4-BE49-F238E27FC236}">
                  <a16:creationId xmlns:a16="http://schemas.microsoft.com/office/drawing/2014/main" id="{443889C1-BD8F-4D85-5D9D-6139FC89C248}"/>
                </a:ext>
              </a:extLst>
            </p:cNvPr>
            <p:cNvSpPr/>
            <p:nvPr/>
          </p:nvSpPr>
          <p:spPr>
            <a:xfrm>
              <a:off x="6277146" y="2415746"/>
              <a:ext cx="24858" cy="36945"/>
            </a:xfrm>
            <a:custGeom>
              <a:avLst/>
              <a:gdLst/>
              <a:ahLst/>
              <a:cxnLst/>
              <a:rect l="l" t="t" r="r" b="b"/>
              <a:pathLst>
                <a:path w="1637" h="2433" extrusionOk="0">
                  <a:moveTo>
                    <a:pt x="687" y="1"/>
                  </a:moveTo>
                  <a:lnTo>
                    <a:pt x="0" y="310"/>
                  </a:lnTo>
                  <a:cubicBezTo>
                    <a:pt x="333" y="1018"/>
                    <a:pt x="664" y="1725"/>
                    <a:pt x="973" y="2432"/>
                  </a:cubicBezTo>
                  <a:lnTo>
                    <a:pt x="1636" y="2123"/>
                  </a:lnTo>
                  <a:cubicBezTo>
                    <a:pt x="1327" y="1415"/>
                    <a:pt x="996" y="708"/>
                    <a:pt x="6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1">
              <a:extLst>
                <a:ext uri="{FF2B5EF4-FFF2-40B4-BE49-F238E27FC236}">
                  <a16:creationId xmlns:a16="http://schemas.microsoft.com/office/drawing/2014/main" id="{76367E19-C819-9423-AC8B-F9C4FD84B986}"/>
                </a:ext>
              </a:extLst>
            </p:cNvPr>
            <p:cNvSpPr/>
            <p:nvPr/>
          </p:nvSpPr>
          <p:spPr>
            <a:xfrm>
              <a:off x="5967312" y="1943766"/>
              <a:ext cx="31889" cy="34257"/>
            </a:xfrm>
            <a:custGeom>
              <a:avLst/>
              <a:gdLst/>
              <a:ahLst/>
              <a:cxnLst/>
              <a:rect l="l" t="t" r="r" b="b"/>
              <a:pathLst>
                <a:path w="2100" h="2256" extrusionOk="0">
                  <a:moveTo>
                    <a:pt x="552" y="0"/>
                  </a:moveTo>
                  <a:lnTo>
                    <a:pt x="1" y="508"/>
                  </a:lnTo>
                  <a:cubicBezTo>
                    <a:pt x="531" y="1082"/>
                    <a:pt x="1039" y="1657"/>
                    <a:pt x="1548" y="2255"/>
                  </a:cubicBezTo>
                  <a:lnTo>
                    <a:pt x="2100" y="1769"/>
                  </a:lnTo>
                  <a:cubicBezTo>
                    <a:pt x="1592" y="1171"/>
                    <a:pt x="1083" y="575"/>
                    <a:pt x="5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1">
              <a:extLst>
                <a:ext uri="{FF2B5EF4-FFF2-40B4-BE49-F238E27FC236}">
                  <a16:creationId xmlns:a16="http://schemas.microsoft.com/office/drawing/2014/main" id="{DD96341D-9251-6B3A-23AD-BBC0C9169AD8}"/>
                </a:ext>
              </a:extLst>
            </p:cNvPr>
            <p:cNvSpPr/>
            <p:nvPr/>
          </p:nvSpPr>
          <p:spPr>
            <a:xfrm>
              <a:off x="6057951" y="2052839"/>
              <a:ext cx="30218" cy="34941"/>
            </a:xfrm>
            <a:custGeom>
              <a:avLst/>
              <a:gdLst/>
              <a:ahLst/>
              <a:cxnLst/>
              <a:rect l="l" t="t" r="r" b="b"/>
              <a:pathLst>
                <a:path w="1990" h="2301" extrusionOk="0">
                  <a:moveTo>
                    <a:pt x="575" y="1"/>
                  </a:moveTo>
                  <a:lnTo>
                    <a:pt x="0" y="443"/>
                  </a:lnTo>
                  <a:cubicBezTo>
                    <a:pt x="464" y="1062"/>
                    <a:pt x="950" y="1681"/>
                    <a:pt x="1415" y="2300"/>
                  </a:cubicBezTo>
                  <a:lnTo>
                    <a:pt x="1990" y="1858"/>
                  </a:lnTo>
                  <a:cubicBezTo>
                    <a:pt x="1525" y="1239"/>
                    <a:pt x="1062" y="620"/>
                    <a:pt x="57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1">
              <a:extLst>
                <a:ext uri="{FF2B5EF4-FFF2-40B4-BE49-F238E27FC236}">
                  <a16:creationId xmlns:a16="http://schemas.microsoft.com/office/drawing/2014/main" id="{88C8A74D-875F-3236-20AC-D02EE047B779}"/>
                </a:ext>
              </a:extLst>
            </p:cNvPr>
            <p:cNvSpPr/>
            <p:nvPr/>
          </p:nvSpPr>
          <p:spPr>
            <a:xfrm>
              <a:off x="6013641" y="1997475"/>
              <a:ext cx="31220" cy="34576"/>
            </a:xfrm>
            <a:custGeom>
              <a:avLst/>
              <a:gdLst/>
              <a:ahLst/>
              <a:cxnLst/>
              <a:rect l="l" t="t" r="r" b="b"/>
              <a:pathLst>
                <a:path w="2056" h="2277" extrusionOk="0">
                  <a:moveTo>
                    <a:pt x="575" y="0"/>
                  </a:moveTo>
                  <a:lnTo>
                    <a:pt x="0" y="487"/>
                  </a:lnTo>
                  <a:cubicBezTo>
                    <a:pt x="508" y="1061"/>
                    <a:pt x="994" y="1680"/>
                    <a:pt x="1481" y="2276"/>
                  </a:cubicBezTo>
                  <a:lnTo>
                    <a:pt x="2055" y="1813"/>
                  </a:lnTo>
                  <a:cubicBezTo>
                    <a:pt x="1569" y="1215"/>
                    <a:pt x="1061" y="596"/>
                    <a:pt x="5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1">
              <a:extLst>
                <a:ext uri="{FF2B5EF4-FFF2-40B4-BE49-F238E27FC236}">
                  <a16:creationId xmlns:a16="http://schemas.microsoft.com/office/drawing/2014/main" id="{94B0BAA5-EFE7-D1E8-D477-BAA730407B8F}"/>
                </a:ext>
              </a:extLst>
            </p:cNvPr>
            <p:cNvSpPr/>
            <p:nvPr/>
          </p:nvSpPr>
          <p:spPr>
            <a:xfrm>
              <a:off x="6100241" y="2109920"/>
              <a:ext cx="29216" cy="35275"/>
            </a:xfrm>
            <a:custGeom>
              <a:avLst/>
              <a:gdLst/>
              <a:ahLst/>
              <a:cxnLst/>
              <a:rect l="l" t="t" r="r" b="b"/>
              <a:pathLst>
                <a:path w="1924" h="2323" extrusionOk="0">
                  <a:moveTo>
                    <a:pt x="597" y="0"/>
                  </a:moveTo>
                  <a:lnTo>
                    <a:pt x="1" y="421"/>
                  </a:lnTo>
                  <a:cubicBezTo>
                    <a:pt x="443" y="1040"/>
                    <a:pt x="885" y="1680"/>
                    <a:pt x="1327" y="2322"/>
                  </a:cubicBezTo>
                  <a:lnTo>
                    <a:pt x="1923" y="1901"/>
                  </a:lnTo>
                  <a:cubicBezTo>
                    <a:pt x="1504" y="1261"/>
                    <a:pt x="1039" y="619"/>
                    <a:pt x="59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1">
              <a:extLst>
                <a:ext uri="{FF2B5EF4-FFF2-40B4-BE49-F238E27FC236}">
                  <a16:creationId xmlns:a16="http://schemas.microsoft.com/office/drawing/2014/main" id="{1ADFB144-D167-23B6-3453-6EED52BA03EB}"/>
                </a:ext>
              </a:extLst>
            </p:cNvPr>
            <p:cNvSpPr/>
            <p:nvPr/>
          </p:nvSpPr>
          <p:spPr>
            <a:xfrm>
              <a:off x="6140178" y="2168321"/>
              <a:ext cx="28563" cy="35609"/>
            </a:xfrm>
            <a:custGeom>
              <a:avLst/>
              <a:gdLst/>
              <a:ahLst/>
              <a:cxnLst/>
              <a:rect l="l" t="t" r="r" b="b"/>
              <a:pathLst>
                <a:path w="1881" h="2345" extrusionOk="0">
                  <a:moveTo>
                    <a:pt x="620" y="1"/>
                  </a:moveTo>
                  <a:lnTo>
                    <a:pt x="1" y="399"/>
                  </a:lnTo>
                  <a:cubicBezTo>
                    <a:pt x="422" y="1041"/>
                    <a:pt x="841" y="1704"/>
                    <a:pt x="1262" y="2344"/>
                  </a:cubicBezTo>
                  <a:lnTo>
                    <a:pt x="1881" y="1969"/>
                  </a:lnTo>
                  <a:cubicBezTo>
                    <a:pt x="1460" y="1306"/>
                    <a:pt x="1041" y="643"/>
                    <a:pt x="6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1">
              <a:extLst>
                <a:ext uri="{FF2B5EF4-FFF2-40B4-BE49-F238E27FC236}">
                  <a16:creationId xmlns:a16="http://schemas.microsoft.com/office/drawing/2014/main" id="{0CF9A004-FFBA-6B0F-62DB-5F6E5B87AE07}"/>
                </a:ext>
              </a:extLst>
            </p:cNvPr>
            <p:cNvSpPr/>
            <p:nvPr/>
          </p:nvSpPr>
          <p:spPr>
            <a:xfrm>
              <a:off x="6305694" y="2480525"/>
              <a:ext cx="23506" cy="36945"/>
            </a:xfrm>
            <a:custGeom>
              <a:avLst/>
              <a:gdLst/>
              <a:ahLst/>
              <a:cxnLst/>
              <a:rect l="l" t="t" r="r" b="b"/>
              <a:pathLst>
                <a:path w="1548" h="2433" extrusionOk="0">
                  <a:moveTo>
                    <a:pt x="685" y="0"/>
                  </a:moveTo>
                  <a:lnTo>
                    <a:pt x="0" y="289"/>
                  </a:lnTo>
                  <a:cubicBezTo>
                    <a:pt x="287" y="996"/>
                    <a:pt x="596" y="1725"/>
                    <a:pt x="862" y="2432"/>
                  </a:cubicBezTo>
                  <a:lnTo>
                    <a:pt x="1548" y="2167"/>
                  </a:lnTo>
                  <a:cubicBezTo>
                    <a:pt x="1283" y="1438"/>
                    <a:pt x="973" y="708"/>
                    <a:pt x="6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1">
              <a:extLst>
                <a:ext uri="{FF2B5EF4-FFF2-40B4-BE49-F238E27FC236}">
                  <a16:creationId xmlns:a16="http://schemas.microsoft.com/office/drawing/2014/main" id="{187C2B44-7584-DF45-EB3C-5422CEB128FF}"/>
                </a:ext>
              </a:extLst>
            </p:cNvPr>
            <p:cNvSpPr/>
            <p:nvPr/>
          </p:nvSpPr>
          <p:spPr>
            <a:xfrm>
              <a:off x="6447006" y="3100893"/>
              <a:ext cx="13120" cy="35943"/>
            </a:xfrm>
            <a:custGeom>
              <a:avLst/>
              <a:gdLst/>
              <a:ahLst/>
              <a:cxnLst/>
              <a:rect l="l" t="t" r="r" b="b"/>
              <a:pathLst>
                <a:path w="864" h="2367" extrusionOk="0">
                  <a:moveTo>
                    <a:pt x="752" y="0"/>
                  </a:moveTo>
                  <a:lnTo>
                    <a:pt x="0" y="44"/>
                  </a:lnTo>
                  <a:cubicBezTo>
                    <a:pt x="45" y="819"/>
                    <a:pt x="89" y="1592"/>
                    <a:pt x="112" y="2367"/>
                  </a:cubicBezTo>
                  <a:lnTo>
                    <a:pt x="864" y="2344"/>
                  </a:lnTo>
                  <a:cubicBezTo>
                    <a:pt x="819" y="1571"/>
                    <a:pt x="796" y="775"/>
                    <a:pt x="7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1">
              <a:extLst>
                <a:ext uri="{FF2B5EF4-FFF2-40B4-BE49-F238E27FC236}">
                  <a16:creationId xmlns:a16="http://schemas.microsoft.com/office/drawing/2014/main" id="{CC4D4211-22F6-F3E7-1504-9CE1323135EF}"/>
                </a:ext>
              </a:extLst>
            </p:cNvPr>
            <p:cNvSpPr/>
            <p:nvPr/>
          </p:nvSpPr>
          <p:spPr>
            <a:xfrm>
              <a:off x="6441980" y="3030070"/>
              <a:ext cx="14122" cy="36277"/>
            </a:xfrm>
            <a:custGeom>
              <a:avLst/>
              <a:gdLst/>
              <a:ahLst/>
              <a:cxnLst/>
              <a:rect l="l" t="t" r="r" b="b"/>
              <a:pathLst>
                <a:path w="930" h="2389" extrusionOk="0">
                  <a:moveTo>
                    <a:pt x="729" y="0"/>
                  </a:moveTo>
                  <a:lnTo>
                    <a:pt x="1" y="66"/>
                  </a:lnTo>
                  <a:cubicBezTo>
                    <a:pt x="66" y="841"/>
                    <a:pt x="133" y="1613"/>
                    <a:pt x="178" y="2388"/>
                  </a:cubicBezTo>
                  <a:lnTo>
                    <a:pt x="929" y="2344"/>
                  </a:lnTo>
                  <a:cubicBezTo>
                    <a:pt x="862" y="1569"/>
                    <a:pt x="797" y="773"/>
                    <a:pt x="72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1">
              <a:extLst>
                <a:ext uri="{FF2B5EF4-FFF2-40B4-BE49-F238E27FC236}">
                  <a16:creationId xmlns:a16="http://schemas.microsoft.com/office/drawing/2014/main" id="{CD7487C9-FBDC-0144-0834-B6638C47EFCF}"/>
                </a:ext>
              </a:extLst>
            </p:cNvPr>
            <p:cNvSpPr/>
            <p:nvPr/>
          </p:nvSpPr>
          <p:spPr>
            <a:xfrm>
              <a:off x="6355030" y="2613454"/>
              <a:ext cx="21487" cy="37294"/>
            </a:xfrm>
            <a:custGeom>
              <a:avLst/>
              <a:gdLst/>
              <a:ahLst/>
              <a:cxnLst/>
              <a:rect l="l" t="t" r="r" b="b"/>
              <a:pathLst>
                <a:path w="1415" h="2456" extrusionOk="0">
                  <a:moveTo>
                    <a:pt x="708" y="1"/>
                  </a:moveTo>
                  <a:lnTo>
                    <a:pt x="0" y="245"/>
                  </a:lnTo>
                  <a:cubicBezTo>
                    <a:pt x="244" y="973"/>
                    <a:pt x="487" y="1725"/>
                    <a:pt x="708" y="2456"/>
                  </a:cubicBezTo>
                  <a:lnTo>
                    <a:pt x="1415" y="2234"/>
                  </a:lnTo>
                  <a:cubicBezTo>
                    <a:pt x="1194" y="1504"/>
                    <a:pt x="952" y="752"/>
                    <a:pt x="7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1">
              <a:extLst>
                <a:ext uri="{FF2B5EF4-FFF2-40B4-BE49-F238E27FC236}">
                  <a16:creationId xmlns:a16="http://schemas.microsoft.com/office/drawing/2014/main" id="{B04FD283-D79B-19C7-F767-E2BBC65AE799}"/>
                </a:ext>
              </a:extLst>
            </p:cNvPr>
            <p:cNvSpPr/>
            <p:nvPr/>
          </p:nvSpPr>
          <p:spPr>
            <a:xfrm>
              <a:off x="6433932" y="2959581"/>
              <a:ext cx="15458" cy="36581"/>
            </a:xfrm>
            <a:custGeom>
              <a:avLst/>
              <a:gdLst/>
              <a:ahLst/>
              <a:cxnLst/>
              <a:rect l="l" t="t" r="r" b="b"/>
              <a:pathLst>
                <a:path w="1018" h="2409" extrusionOk="0">
                  <a:moveTo>
                    <a:pt x="729" y="0"/>
                  </a:moveTo>
                  <a:lnTo>
                    <a:pt x="0" y="88"/>
                  </a:lnTo>
                  <a:cubicBezTo>
                    <a:pt x="110" y="861"/>
                    <a:pt x="198" y="1636"/>
                    <a:pt x="287" y="2409"/>
                  </a:cubicBezTo>
                  <a:lnTo>
                    <a:pt x="1017" y="2320"/>
                  </a:lnTo>
                  <a:cubicBezTo>
                    <a:pt x="929" y="1547"/>
                    <a:pt x="840" y="773"/>
                    <a:pt x="72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1">
              <a:extLst>
                <a:ext uri="{FF2B5EF4-FFF2-40B4-BE49-F238E27FC236}">
                  <a16:creationId xmlns:a16="http://schemas.microsoft.com/office/drawing/2014/main" id="{93FB8A6F-353A-C1CB-6BB1-6D120E980AF5}"/>
                </a:ext>
              </a:extLst>
            </p:cNvPr>
            <p:cNvSpPr/>
            <p:nvPr/>
          </p:nvSpPr>
          <p:spPr>
            <a:xfrm>
              <a:off x="6449694" y="3172050"/>
              <a:ext cx="11768" cy="35609"/>
            </a:xfrm>
            <a:custGeom>
              <a:avLst/>
              <a:gdLst/>
              <a:ahLst/>
              <a:cxnLst/>
              <a:rect l="l" t="t" r="r" b="b"/>
              <a:pathLst>
                <a:path w="775" h="2345" extrusionOk="0">
                  <a:moveTo>
                    <a:pt x="0" y="1"/>
                  </a:moveTo>
                  <a:cubicBezTo>
                    <a:pt x="23" y="776"/>
                    <a:pt x="23" y="1571"/>
                    <a:pt x="23" y="2344"/>
                  </a:cubicBezTo>
                  <a:lnTo>
                    <a:pt x="775" y="2344"/>
                  </a:lnTo>
                  <a:cubicBezTo>
                    <a:pt x="775" y="1548"/>
                    <a:pt x="752" y="776"/>
                    <a:pt x="75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1">
              <a:extLst>
                <a:ext uri="{FF2B5EF4-FFF2-40B4-BE49-F238E27FC236}">
                  <a16:creationId xmlns:a16="http://schemas.microsoft.com/office/drawing/2014/main" id="{4CC464A8-D69D-3109-E1AB-41CC6492ED3D}"/>
                </a:ext>
              </a:extLst>
            </p:cNvPr>
            <p:cNvSpPr/>
            <p:nvPr/>
          </p:nvSpPr>
          <p:spPr>
            <a:xfrm>
              <a:off x="6376183" y="2681620"/>
              <a:ext cx="20166" cy="36945"/>
            </a:xfrm>
            <a:custGeom>
              <a:avLst/>
              <a:gdLst/>
              <a:ahLst/>
              <a:cxnLst/>
              <a:rect l="l" t="t" r="r" b="b"/>
              <a:pathLst>
                <a:path w="1328" h="2433" extrusionOk="0">
                  <a:moveTo>
                    <a:pt x="708" y="0"/>
                  </a:moveTo>
                  <a:lnTo>
                    <a:pt x="1" y="198"/>
                  </a:lnTo>
                  <a:cubicBezTo>
                    <a:pt x="199" y="929"/>
                    <a:pt x="420" y="1681"/>
                    <a:pt x="620" y="2432"/>
                  </a:cubicBezTo>
                  <a:lnTo>
                    <a:pt x="1327" y="2255"/>
                  </a:lnTo>
                  <a:cubicBezTo>
                    <a:pt x="1127" y="1504"/>
                    <a:pt x="906" y="729"/>
                    <a:pt x="7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1">
              <a:extLst>
                <a:ext uri="{FF2B5EF4-FFF2-40B4-BE49-F238E27FC236}">
                  <a16:creationId xmlns:a16="http://schemas.microsoft.com/office/drawing/2014/main" id="{C230122F-84BE-E649-C26B-580A100E4F0C}"/>
                </a:ext>
              </a:extLst>
            </p:cNvPr>
            <p:cNvSpPr/>
            <p:nvPr/>
          </p:nvSpPr>
          <p:spPr>
            <a:xfrm>
              <a:off x="6394314" y="2750104"/>
              <a:ext cx="19133" cy="36930"/>
            </a:xfrm>
            <a:custGeom>
              <a:avLst/>
              <a:gdLst/>
              <a:ahLst/>
              <a:cxnLst/>
              <a:rect l="l" t="t" r="r" b="b"/>
              <a:pathLst>
                <a:path w="1260" h="2432" extrusionOk="0">
                  <a:moveTo>
                    <a:pt x="729" y="0"/>
                  </a:moveTo>
                  <a:lnTo>
                    <a:pt x="1" y="177"/>
                  </a:lnTo>
                  <a:cubicBezTo>
                    <a:pt x="199" y="929"/>
                    <a:pt x="376" y="1680"/>
                    <a:pt x="552" y="2432"/>
                  </a:cubicBezTo>
                  <a:lnTo>
                    <a:pt x="1260" y="2276"/>
                  </a:lnTo>
                  <a:cubicBezTo>
                    <a:pt x="1106" y="1525"/>
                    <a:pt x="906" y="752"/>
                    <a:pt x="72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1">
              <a:extLst>
                <a:ext uri="{FF2B5EF4-FFF2-40B4-BE49-F238E27FC236}">
                  <a16:creationId xmlns:a16="http://schemas.microsoft.com/office/drawing/2014/main" id="{EFA5A53B-2616-51F2-2230-908F04BD1D73}"/>
                </a:ext>
              </a:extLst>
            </p:cNvPr>
            <p:cNvSpPr/>
            <p:nvPr/>
          </p:nvSpPr>
          <p:spPr>
            <a:xfrm>
              <a:off x="6423499" y="2889077"/>
              <a:ext cx="16491" cy="36945"/>
            </a:xfrm>
            <a:custGeom>
              <a:avLst/>
              <a:gdLst/>
              <a:ahLst/>
              <a:cxnLst/>
              <a:rect l="l" t="t" r="r" b="b"/>
              <a:pathLst>
                <a:path w="1086" h="2433" extrusionOk="0">
                  <a:moveTo>
                    <a:pt x="731" y="1"/>
                  </a:moveTo>
                  <a:lnTo>
                    <a:pt x="1" y="133"/>
                  </a:lnTo>
                  <a:cubicBezTo>
                    <a:pt x="134" y="885"/>
                    <a:pt x="245" y="1658"/>
                    <a:pt x="355" y="2432"/>
                  </a:cubicBezTo>
                  <a:lnTo>
                    <a:pt x="1085" y="2321"/>
                  </a:lnTo>
                  <a:cubicBezTo>
                    <a:pt x="974" y="1548"/>
                    <a:pt x="841" y="773"/>
                    <a:pt x="73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1">
              <a:extLst>
                <a:ext uri="{FF2B5EF4-FFF2-40B4-BE49-F238E27FC236}">
                  <a16:creationId xmlns:a16="http://schemas.microsoft.com/office/drawing/2014/main" id="{2DCD977F-6702-C533-BEA4-E6B261DAA794}"/>
                </a:ext>
              </a:extLst>
            </p:cNvPr>
            <p:cNvSpPr/>
            <p:nvPr/>
          </p:nvSpPr>
          <p:spPr>
            <a:xfrm>
              <a:off x="6410076" y="2819257"/>
              <a:ext cx="18146" cy="36945"/>
            </a:xfrm>
            <a:custGeom>
              <a:avLst/>
              <a:gdLst/>
              <a:ahLst/>
              <a:cxnLst/>
              <a:rect l="l" t="t" r="r" b="b"/>
              <a:pathLst>
                <a:path w="1195" h="2433" extrusionOk="0">
                  <a:moveTo>
                    <a:pt x="731" y="0"/>
                  </a:moveTo>
                  <a:lnTo>
                    <a:pt x="1" y="154"/>
                  </a:lnTo>
                  <a:cubicBezTo>
                    <a:pt x="178" y="906"/>
                    <a:pt x="333" y="1680"/>
                    <a:pt x="466" y="2432"/>
                  </a:cubicBezTo>
                  <a:lnTo>
                    <a:pt x="1194" y="2299"/>
                  </a:lnTo>
                  <a:cubicBezTo>
                    <a:pt x="1041" y="1548"/>
                    <a:pt x="885" y="773"/>
                    <a:pt x="7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1">
              <a:extLst>
                <a:ext uri="{FF2B5EF4-FFF2-40B4-BE49-F238E27FC236}">
                  <a16:creationId xmlns:a16="http://schemas.microsoft.com/office/drawing/2014/main" id="{737ECFF4-351C-A911-23E2-27B633D8B6AD}"/>
                </a:ext>
              </a:extLst>
            </p:cNvPr>
            <p:cNvSpPr/>
            <p:nvPr/>
          </p:nvSpPr>
          <p:spPr>
            <a:xfrm>
              <a:off x="4800436" y="1332797"/>
              <a:ext cx="36596" cy="15777"/>
            </a:xfrm>
            <a:custGeom>
              <a:avLst/>
              <a:gdLst/>
              <a:ahLst/>
              <a:cxnLst/>
              <a:rect l="l" t="t" r="r" b="b"/>
              <a:pathLst>
                <a:path w="2410" h="1039" extrusionOk="0">
                  <a:moveTo>
                    <a:pt x="89" y="0"/>
                  </a:moveTo>
                  <a:lnTo>
                    <a:pt x="1" y="729"/>
                  </a:lnTo>
                  <a:cubicBezTo>
                    <a:pt x="774" y="840"/>
                    <a:pt x="1548" y="929"/>
                    <a:pt x="2321" y="1038"/>
                  </a:cubicBezTo>
                  <a:lnTo>
                    <a:pt x="2409" y="310"/>
                  </a:lnTo>
                  <a:cubicBezTo>
                    <a:pt x="1658" y="198"/>
                    <a:pt x="862" y="110"/>
                    <a:pt x="8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1">
              <a:extLst>
                <a:ext uri="{FF2B5EF4-FFF2-40B4-BE49-F238E27FC236}">
                  <a16:creationId xmlns:a16="http://schemas.microsoft.com/office/drawing/2014/main" id="{9175AFA4-D389-492C-F91C-12AA1580C133}"/>
                </a:ext>
              </a:extLst>
            </p:cNvPr>
            <p:cNvSpPr/>
            <p:nvPr/>
          </p:nvSpPr>
          <p:spPr>
            <a:xfrm>
              <a:off x="5145181" y="1408661"/>
              <a:ext cx="37294" cy="21821"/>
            </a:xfrm>
            <a:custGeom>
              <a:avLst/>
              <a:gdLst/>
              <a:ahLst/>
              <a:cxnLst/>
              <a:rect l="l" t="t" r="r" b="b"/>
              <a:pathLst>
                <a:path w="2456" h="1437" extrusionOk="0">
                  <a:moveTo>
                    <a:pt x="222" y="0"/>
                  </a:moveTo>
                  <a:lnTo>
                    <a:pt x="1" y="708"/>
                  </a:lnTo>
                  <a:cubicBezTo>
                    <a:pt x="731" y="950"/>
                    <a:pt x="1483" y="1194"/>
                    <a:pt x="2211" y="1437"/>
                  </a:cubicBezTo>
                  <a:lnTo>
                    <a:pt x="2455" y="729"/>
                  </a:lnTo>
                  <a:cubicBezTo>
                    <a:pt x="1725" y="487"/>
                    <a:pt x="973" y="243"/>
                    <a:pt x="22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1">
              <a:extLst>
                <a:ext uri="{FF2B5EF4-FFF2-40B4-BE49-F238E27FC236}">
                  <a16:creationId xmlns:a16="http://schemas.microsoft.com/office/drawing/2014/main" id="{589B69FC-365C-A706-8B8C-D7A7947690F9}"/>
                </a:ext>
              </a:extLst>
            </p:cNvPr>
            <p:cNvSpPr/>
            <p:nvPr/>
          </p:nvSpPr>
          <p:spPr>
            <a:xfrm>
              <a:off x="5077380" y="1388177"/>
              <a:ext cx="37279" cy="20819"/>
            </a:xfrm>
            <a:custGeom>
              <a:avLst/>
              <a:gdLst/>
              <a:ahLst/>
              <a:cxnLst/>
              <a:rect l="l" t="t" r="r" b="b"/>
              <a:pathLst>
                <a:path w="2455" h="1371" extrusionOk="0">
                  <a:moveTo>
                    <a:pt x="200" y="0"/>
                  </a:moveTo>
                  <a:lnTo>
                    <a:pt x="0" y="707"/>
                  </a:lnTo>
                  <a:lnTo>
                    <a:pt x="2255" y="1371"/>
                  </a:lnTo>
                  <a:lnTo>
                    <a:pt x="2455" y="663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1">
              <a:extLst>
                <a:ext uri="{FF2B5EF4-FFF2-40B4-BE49-F238E27FC236}">
                  <a16:creationId xmlns:a16="http://schemas.microsoft.com/office/drawing/2014/main" id="{08446848-64B6-6375-EA9B-8ECF17E9F48B}"/>
                </a:ext>
              </a:extLst>
            </p:cNvPr>
            <p:cNvSpPr/>
            <p:nvPr/>
          </p:nvSpPr>
          <p:spPr>
            <a:xfrm>
              <a:off x="5009244" y="1370395"/>
              <a:ext cx="36930" cy="19482"/>
            </a:xfrm>
            <a:custGeom>
              <a:avLst/>
              <a:gdLst/>
              <a:ahLst/>
              <a:cxnLst/>
              <a:rect l="l" t="t" r="r" b="b"/>
              <a:pathLst>
                <a:path w="2432" h="1283" extrusionOk="0">
                  <a:moveTo>
                    <a:pt x="154" y="0"/>
                  </a:moveTo>
                  <a:lnTo>
                    <a:pt x="0" y="729"/>
                  </a:lnTo>
                  <a:cubicBezTo>
                    <a:pt x="752" y="906"/>
                    <a:pt x="1504" y="1083"/>
                    <a:pt x="2255" y="1282"/>
                  </a:cubicBezTo>
                  <a:lnTo>
                    <a:pt x="2432" y="575"/>
                  </a:lnTo>
                  <a:cubicBezTo>
                    <a:pt x="1680" y="375"/>
                    <a:pt x="929" y="177"/>
                    <a:pt x="1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1">
              <a:extLst>
                <a:ext uri="{FF2B5EF4-FFF2-40B4-BE49-F238E27FC236}">
                  <a16:creationId xmlns:a16="http://schemas.microsoft.com/office/drawing/2014/main" id="{928C1C51-5A8F-4CAA-1351-C45100D080A3}"/>
                </a:ext>
              </a:extLst>
            </p:cNvPr>
            <p:cNvSpPr/>
            <p:nvPr/>
          </p:nvSpPr>
          <p:spPr>
            <a:xfrm>
              <a:off x="5212329" y="1431803"/>
              <a:ext cx="37279" cy="22853"/>
            </a:xfrm>
            <a:custGeom>
              <a:avLst/>
              <a:gdLst/>
              <a:ahLst/>
              <a:cxnLst/>
              <a:rect l="l" t="t" r="r" b="b"/>
              <a:pathLst>
                <a:path w="2455" h="1505" extrusionOk="0">
                  <a:moveTo>
                    <a:pt x="244" y="1"/>
                  </a:moveTo>
                  <a:lnTo>
                    <a:pt x="0" y="687"/>
                  </a:lnTo>
                  <a:cubicBezTo>
                    <a:pt x="730" y="952"/>
                    <a:pt x="1459" y="1218"/>
                    <a:pt x="2190" y="1504"/>
                  </a:cubicBezTo>
                  <a:lnTo>
                    <a:pt x="2455" y="820"/>
                  </a:lnTo>
                  <a:cubicBezTo>
                    <a:pt x="1724" y="532"/>
                    <a:pt x="996" y="266"/>
                    <a:pt x="2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>
              <a:extLst>
                <a:ext uri="{FF2B5EF4-FFF2-40B4-BE49-F238E27FC236}">
                  <a16:creationId xmlns:a16="http://schemas.microsoft.com/office/drawing/2014/main" id="{D73941A1-D72C-9056-61F6-10C6A596DE9B}"/>
                </a:ext>
              </a:extLst>
            </p:cNvPr>
            <p:cNvSpPr/>
            <p:nvPr/>
          </p:nvSpPr>
          <p:spPr>
            <a:xfrm>
              <a:off x="5919297" y="1892061"/>
              <a:ext cx="32587" cy="33240"/>
            </a:xfrm>
            <a:custGeom>
              <a:avLst/>
              <a:gdLst/>
              <a:ahLst/>
              <a:cxnLst/>
              <a:rect l="l" t="t" r="r" b="b"/>
              <a:pathLst>
                <a:path w="2146" h="2189" extrusionOk="0">
                  <a:moveTo>
                    <a:pt x="531" y="1"/>
                  </a:moveTo>
                  <a:lnTo>
                    <a:pt x="0" y="508"/>
                  </a:lnTo>
                  <a:cubicBezTo>
                    <a:pt x="531" y="1062"/>
                    <a:pt x="1061" y="1637"/>
                    <a:pt x="1592" y="2188"/>
                  </a:cubicBezTo>
                  <a:lnTo>
                    <a:pt x="2146" y="1702"/>
                  </a:lnTo>
                  <a:cubicBezTo>
                    <a:pt x="1615" y="1127"/>
                    <a:pt x="1061" y="552"/>
                    <a:pt x="53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1">
              <a:extLst>
                <a:ext uri="{FF2B5EF4-FFF2-40B4-BE49-F238E27FC236}">
                  <a16:creationId xmlns:a16="http://schemas.microsoft.com/office/drawing/2014/main" id="{1858AD2A-6F84-81D6-8957-72F6E10E9FBE}"/>
                </a:ext>
              </a:extLst>
            </p:cNvPr>
            <p:cNvSpPr/>
            <p:nvPr/>
          </p:nvSpPr>
          <p:spPr>
            <a:xfrm>
              <a:off x="4940092" y="1355271"/>
              <a:ext cx="36930" cy="18146"/>
            </a:xfrm>
            <a:custGeom>
              <a:avLst/>
              <a:gdLst/>
              <a:ahLst/>
              <a:cxnLst/>
              <a:rect l="l" t="t" r="r" b="b"/>
              <a:pathLst>
                <a:path w="2432" h="1195" extrusionOk="0">
                  <a:moveTo>
                    <a:pt x="133" y="1"/>
                  </a:moveTo>
                  <a:lnTo>
                    <a:pt x="0" y="731"/>
                  </a:lnTo>
                  <a:cubicBezTo>
                    <a:pt x="752" y="885"/>
                    <a:pt x="1525" y="1040"/>
                    <a:pt x="2276" y="1194"/>
                  </a:cubicBezTo>
                  <a:lnTo>
                    <a:pt x="2432" y="487"/>
                  </a:lnTo>
                  <a:cubicBezTo>
                    <a:pt x="1680" y="310"/>
                    <a:pt x="906" y="156"/>
                    <a:pt x="1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1">
              <a:extLst>
                <a:ext uri="{FF2B5EF4-FFF2-40B4-BE49-F238E27FC236}">
                  <a16:creationId xmlns:a16="http://schemas.microsoft.com/office/drawing/2014/main" id="{9308A82C-9E8F-FCAD-F00D-1B0A99A26F5F}"/>
                </a:ext>
              </a:extLst>
            </p:cNvPr>
            <p:cNvSpPr/>
            <p:nvPr/>
          </p:nvSpPr>
          <p:spPr>
            <a:xfrm>
              <a:off x="4659777" y="1321029"/>
              <a:ext cx="35943" cy="13120"/>
            </a:xfrm>
            <a:custGeom>
              <a:avLst/>
              <a:gdLst/>
              <a:ahLst/>
              <a:cxnLst/>
              <a:rect l="l" t="t" r="r" b="b"/>
              <a:pathLst>
                <a:path w="2367" h="864" extrusionOk="0">
                  <a:moveTo>
                    <a:pt x="23" y="1"/>
                  </a:moveTo>
                  <a:lnTo>
                    <a:pt x="0" y="731"/>
                  </a:lnTo>
                  <a:lnTo>
                    <a:pt x="2322" y="864"/>
                  </a:lnTo>
                  <a:lnTo>
                    <a:pt x="2366" y="133"/>
                  </a:lnTo>
                  <a:cubicBezTo>
                    <a:pt x="1592" y="89"/>
                    <a:pt x="819" y="45"/>
                    <a:pt x="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>
              <a:extLst>
                <a:ext uri="{FF2B5EF4-FFF2-40B4-BE49-F238E27FC236}">
                  <a16:creationId xmlns:a16="http://schemas.microsoft.com/office/drawing/2014/main" id="{C414FCCD-CEAD-D4B1-4E21-8F6ADAF1B082}"/>
                </a:ext>
              </a:extLst>
            </p:cNvPr>
            <p:cNvSpPr/>
            <p:nvPr/>
          </p:nvSpPr>
          <p:spPr>
            <a:xfrm>
              <a:off x="4730266" y="1325736"/>
              <a:ext cx="36277" cy="14456"/>
            </a:xfrm>
            <a:custGeom>
              <a:avLst/>
              <a:gdLst/>
              <a:ahLst/>
              <a:cxnLst/>
              <a:rect l="l" t="t" r="r" b="b"/>
              <a:pathLst>
                <a:path w="2389" h="952" extrusionOk="0">
                  <a:moveTo>
                    <a:pt x="68" y="0"/>
                  </a:moveTo>
                  <a:lnTo>
                    <a:pt x="0" y="731"/>
                  </a:lnTo>
                  <a:cubicBezTo>
                    <a:pt x="775" y="796"/>
                    <a:pt x="1548" y="863"/>
                    <a:pt x="2323" y="952"/>
                  </a:cubicBezTo>
                  <a:lnTo>
                    <a:pt x="2388" y="221"/>
                  </a:lnTo>
                  <a:cubicBezTo>
                    <a:pt x="1615" y="133"/>
                    <a:pt x="841" y="67"/>
                    <a:pt x="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1">
              <a:extLst>
                <a:ext uri="{FF2B5EF4-FFF2-40B4-BE49-F238E27FC236}">
                  <a16:creationId xmlns:a16="http://schemas.microsoft.com/office/drawing/2014/main" id="{431A5BA0-5AD2-C119-B73A-EFCCFABA2B19}"/>
                </a:ext>
              </a:extLst>
            </p:cNvPr>
            <p:cNvSpPr/>
            <p:nvPr/>
          </p:nvSpPr>
          <p:spPr>
            <a:xfrm>
              <a:off x="5343588" y="1485528"/>
              <a:ext cx="36945" cy="24858"/>
            </a:xfrm>
            <a:custGeom>
              <a:avLst/>
              <a:gdLst/>
              <a:ahLst/>
              <a:cxnLst/>
              <a:rect l="l" t="t" r="r" b="b"/>
              <a:pathLst>
                <a:path w="2433" h="1637" extrusionOk="0">
                  <a:moveTo>
                    <a:pt x="310" y="0"/>
                  </a:moveTo>
                  <a:lnTo>
                    <a:pt x="1" y="663"/>
                  </a:lnTo>
                  <a:cubicBezTo>
                    <a:pt x="708" y="973"/>
                    <a:pt x="1416" y="1305"/>
                    <a:pt x="2123" y="1636"/>
                  </a:cubicBezTo>
                  <a:lnTo>
                    <a:pt x="2433" y="973"/>
                  </a:lnTo>
                  <a:cubicBezTo>
                    <a:pt x="1725" y="642"/>
                    <a:pt x="1018" y="310"/>
                    <a:pt x="31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1">
              <a:extLst>
                <a:ext uri="{FF2B5EF4-FFF2-40B4-BE49-F238E27FC236}">
                  <a16:creationId xmlns:a16="http://schemas.microsoft.com/office/drawing/2014/main" id="{4CC8A67F-3856-E79C-0CEA-4971089ED49C}"/>
                </a:ext>
              </a:extLst>
            </p:cNvPr>
            <p:cNvSpPr/>
            <p:nvPr/>
          </p:nvSpPr>
          <p:spPr>
            <a:xfrm>
              <a:off x="4870590" y="1342865"/>
              <a:ext cx="36611" cy="16795"/>
            </a:xfrm>
            <a:custGeom>
              <a:avLst/>
              <a:gdLst/>
              <a:ahLst/>
              <a:cxnLst/>
              <a:rect l="l" t="t" r="r" b="b"/>
              <a:pathLst>
                <a:path w="2411" h="1106" extrusionOk="0">
                  <a:moveTo>
                    <a:pt x="112" y="0"/>
                  </a:moveTo>
                  <a:lnTo>
                    <a:pt x="0" y="729"/>
                  </a:lnTo>
                  <a:cubicBezTo>
                    <a:pt x="752" y="841"/>
                    <a:pt x="1526" y="973"/>
                    <a:pt x="2299" y="1106"/>
                  </a:cubicBezTo>
                  <a:lnTo>
                    <a:pt x="2411" y="375"/>
                  </a:lnTo>
                  <a:cubicBezTo>
                    <a:pt x="1659" y="243"/>
                    <a:pt x="884" y="110"/>
                    <a:pt x="1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>
              <a:extLst>
                <a:ext uri="{FF2B5EF4-FFF2-40B4-BE49-F238E27FC236}">
                  <a16:creationId xmlns:a16="http://schemas.microsoft.com/office/drawing/2014/main" id="{707B660E-E2F8-DB7C-399D-D86BD8E97B3A}"/>
                </a:ext>
              </a:extLst>
            </p:cNvPr>
            <p:cNvSpPr/>
            <p:nvPr/>
          </p:nvSpPr>
          <p:spPr>
            <a:xfrm>
              <a:off x="5278475" y="1457329"/>
              <a:ext cx="37249" cy="24175"/>
            </a:xfrm>
            <a:custGeom>
              <a:avLst/>
              <a:gdLst/>
              <a:ahLst/>
              <a:cxnLst/>
              <a:rect l="l" t="t" r="r" b="b"/>
              <a:pathLst>
                <a:path w="2453" h="1592" extrusionOk="0">
                  <a:moveTo>
                    <a:pt x="287" y="0"/>
                  </a:moveTo>
                  <a:lnTo>
                    <a:pt x="0" y="686"/>
                  </a:lnTo>
                  <a:cubicBezTo>
                    <a:pt x="729" y="973"/>
                    <a:pt x="1436" y="1282"/>
                    <a:pt x="2167" y="1592"/>
                  </a:cubicBezTo>
                  <a:lnTo>
                    <a:pt x="2453" y="907"/>
                  </a:lnTo>
                  <a:cubicBezTo>
                    <a:pt x="1724" y="598"/>
                    <a:pt x="994" y="288"/>
                    <a:pt x="2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1">
              <a:extLst>
                <a:ext uri="{FF2B5EF4-FFF2-40B4-BE49-F238E27FC236}">
                  <a16:creationId xmlns:a16="http://schemas.microsoft.com/office/drawing/2014/main" id="{92DD5C4C-25CD-8ABA-3713-2F97BFB0932B}"/>
                </a:ext>
              </a:extLst>
            </p:cNvPr>
            <p:cNvSpPr/>
            <p:nvPr/>
          </p:nvSpPr>
          <p:spPr>
            <a:xfrm>
              <a:off x="5816919" y="1793692"/>
              <a:ext cx="33908" cy="32238"/>
            </a:xfrm>
            <a:custGeom>
              <a:avLst/>
              <a:gdLst/>
              <a:ahLst/>
              <a:cxnLst/>
              <a:rect l="l" t="t" r="r" b="b"/>
              <a:pathLst>
                <a:path w="2233" h="2123" extrusionOk="0">
                  <a:moveTo>
                    <a:pt x="487" y="0"/>
                  </a:moveTo>
                  <a:lnTo>
                    <a:pt x="1" y="554"/>
                  </a:lnTo>
                  <a:cubicBezTo>
                    <a:pt x="575" y="1084"/>
                    <a:pt x="1171" y="1592"/>
                    <a:pt x="1725" y="2123"/>
                  </a:cubicBezTo>
                  <a:lnTo>
                    <a:pt x="2233" y="1571"/>
                  </a:lnTo>
                  <a:cubicBezTo>
                    <a:pt x="1658" y="1061"/>
                    <a:pt x="1083" y="531"/>
                    <a:pt x="4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1">
              <a:extLst>
                <a:ext uri="{FF2B5EF4-FFF2-40B4-BE49-F238E27FC236}">
                  <a16:creationId xmlns:a16="http://schemas.microsoft.com/office/drawing/2014/main" id="{9CEA7C48-C701-6754-3AFC-B6868BE2AEFE}"/>
                </a:ext>
              </a:extLst>
            </p:cNvPr>
            <p:cNvSpPr/>
            <p:nvPr/>
          </p:nvSpPr>
          <p:spPr>
            <a:xfrm>
              <a:off x="5763210" y="1747712"/>
              <a:ext cx="34257" cy="31220"/>
            </a:xfrm>
            <a:custGeom>
              <a:avLst/>
              <a:gdLst/>
              <a:ahLst/>
              <a:cxnLst/>
              <a:rect l="l" t="t" r="r" b="b"/>
              <a:pathLst>
                <a:path w="2256" h="2056" extrusionOk="0">
                  <a:moveTo>
                    <a:pt x="464" y="1"/>
                  </a:moveTo>
                  <a:lnTo>
                    <a:pt x="0" y="575"/>
                  </a:lnTo>
                  <a:cubicBezTo>
                    <a:pt x="596" y="1062"/>
                    <a:pt x="1194" y="1569"/>
                    <a:pt x="1790" y="2056"/>
                  </a:cubicBezTo>
                  <a:lnTo>
                    <a:pt x="2255" y="1504"/>
                  </a:lnTo>
                  <a:cubicBezTo>
                    <a:pt x="1681" y="995"/>
                    <a:pt x="1062" y="487"/>
                    <a:pt x="46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1">
              <a:extLst>
                <a:ext uri="{FF2B5EF4-FFF2-40B4-BE49-F238E27FC236}">
                  <a16:creationId xmlns:a16="http://schemas.microsoft.com/office/drawing/2014/main" id="{4EB513A8-9A43-475A-FD00-43172BCB177F}"/>
                </a:ext>
              </a:extLst>
            </p:cNvPr>
            <p:cNvSpPr/>
            <p:nvPr/>
          </p:nvSpPr>
          <p:spPr>
            <a:xfrm>
              <a:off x="5868943" y="1842026"/>
              <a:ext cx="33255" cy="32602"/>
            </a:xfrm>
            <a:custGeom>
              <a:avLst/>
              <a:gdLst/>
              <a:ahLst/>
              <a:cxnLst/>
              <a:rect l="l" t="t" r="r" b="b"/>
              <a:pathLst>
                <a:path w="2190" h="2147" extrusionOk="0">
                  <a:moveTo>
                    <a:pt x="510" y="1"/>
                  </a:moveTo>
                  <a:lnTo>
                    <a:pt x="0" y="531"/>
                  </a:lnTo>
                  <a:cubicBezTo>
                    <a:pt x="554" y="1062"/>
                    <a:pt x="1129" y="1615"/>
                    <a:pt x="1680" y="2146"/>
                  </a:cubicBezTo>
                  <a:lnTo>
                    <a:pt x="2190" y="1637"/>
                  </a:lnTo>
                  <a:cubicBezTo>
                    <a:pt x="1636" y="1085"/>
                    <a:pt x="1084" y="531"/>
                    <a:pt x="51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1">
              <a:extLst>
                <a:ext uri="{FF2B5EF4-FFF2-40B4-BE49-F238E27FC236}">
                  <a16:creationId xmlns:a16="http://schemas.microsoft.com/office/drawing/2014/main" id="{511EB7A9-735C-C6BA-341F-62AC2AA6B8B5}"/>
                </a:ext>
              </a:extLst>
            </p:cNvPr>
            <p:cNvSpPr/>
            <p:nvPr/>
          </p:nvSpPr>
          <p:spPr>
            <a:xfrm>
              <a:off x="5707800" y="1703721"/>
              <a:ext cx="34941" cy="30583"/>
            </a:xfrm>
            <a:custGeom>
              <a:avLst/>
              <a:gdLst/>
              <a:ahLst/>
              <a:cxnLst/>
              <a:rect l="l" t="t" r="r" b="b"/>
              <a:pathLst>
                <a:path w="2301" h="2014" extrusionOk="0">
                  <a:moveTo>
                    <a:pt x="443" y="1"/>
                  </a:moveTo>
                  <a:lnTo>
                    <a:pt x="1" y="575"/>
                  </a:lnTo>
                  <a:cubicBezTo>
                    <a:pt x="620" y="1041"/>
                    <a:pt x="1239" y="1527"/>
                    <a:pt x="1837" y="2013"/>
                  </a:cubicBezTo>
                  <a:lnTo>
                    <a:pt x="2300" y="1416"/>
                  </a:lnTo>
                  <a:cubicBezTo>
                    <a:pt x="1681" y="952"/>
                    <a:pt x="1062" y="466"/>
                    <a:pt x="44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1">
              <a:extLst>
                <a:ext uri="{FF2B5EF4-FFF2-40B4-BE49-F238E27FC236}">
                  <a16:creationId xmlns:a16="http://schemas.microsoft.com/office/drawing/2014/main" id="{69EB768A-EB10-ABED-41E3-E05FA3A7E4A8}"/>
                </a:ext>
              </a:extLst>
            </p:cNvPr>
            <p:cNvSpPr/>
            <p:nvPr/>
          </p:nvSpPr>
          <p:spPr>
            <a:xfrm>
              <a:off x="5591999" y="1621813"/>
              <a:ext cx="35928" cy="28882"/>
            </a:xfrm>
            <a:custGeom>
              <a:avLst/>
              <a:gdLst/>
              <a:ahLst/>
              <a:cxnLst/>
              <a:rect l="l" t="t" r="r" b="b"/>
              <a:pathLst>
                <a:path w="2366" h="1902" extrusionOk="0">
                  <a:moveTo>
                    <a:pt x="399" y="1"/>
                  </a:moveTo>
                  <a:lnTo>
                    <a:pt x="1" y="620"/>
                  </a:lnTo>
                  <a:cubicBezTo>
                    <a:pt x="641" y="1040"/>
                    <a:pt x="1304" y="1460"/>
                    <a:pt x="1946" y="1902"/>
                  </a:cubicBezTo>
                  <a:lnTo>
                    <a:pt x="2365" y="1283"/>
                  </a:lnTo>
                  <a:cubicBezTo>
                    <a:pt x="1702" y="864"/>
                    <a:pt x="1062" y="421"/>
                    <a:pt x="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1">
              <a:extLst>
                <a:ext uri="{FF2B5EF4-FFF2-40B4-BE49-F238E27FC236}">
                  <a16:creationId xmlns:a16="http://schemas.microsoft.com/office/drawing/2014/main" id="{554457BB-E97C-2F1D-F021-1A963EC02D5A}"/>
                </a:ext>
              </a:extLst>
            </p:cNvPr>
            <p:cNvSpPr/>
            <p:nvPr/>
          </p:nvSpPr>
          <p:spPr>
            <a:xfrm>
              <a:off x="5531897" y="1584215"/>
              <a:ext cx="36277" cy="27895"/>
            </a:xfrm>
            <a:custGeom>
              <a:avLst/>
              <a:gdLst/>
              <a:ahLst/>
              <a:cxnLst/>
              <a:rect l="l" t="t" r="r" b="b"/>
              <a:pathLst>
                <a:path w="2389" h="1837" extrusionOk="0">
                  <a:moveTo>
                    <a:pt x="378" y="1"/>
                  </a:moveTo>
                  <a:lnTo>
                    <a:pt x="1" y="643"/>
                  </a:lnTo>
                  <a:cubicBezTo>
                    <a:pt x="664" y="1017"/>
                    <a:pt x="1327" y="1438"/>
                    <a:pt x="1991" y="1836"/>
                  </a:cubicBezTo>
                  <a:lnTo>
                    <a:pt x="2388" y="1217"/>
                  </a:lnTo>
                  <a:cubicBezTo>
                    <a:pt x="1725" y="796"/>
                    <a:pt x="1041" y="398"/>
                    <a:pt x="37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1">
              <a:extLst>
                <a:ext uri="{FF2B5EF4-FFF2-40B4-BE49-F238E27FC236}">
                  <a16:creationId xmlns:a16="http://schemas.microsoft.com/office/drawing/2014/main" id="{C280DB40-C90E-F75C-F0F9-35686139DCE5}"/>
                </a:ext>
              </a:extLst>
            </p:cNvPr>
            <p:cNvSpPr/>
            <p:nvPr/>
          </p:nvSpPr>
          <p:spPr>
            <a:xfrm>
              <a:off x="5470489" y="1548986"/>
              <a:ext cx="36262" cy="26862"/>
            </a:xfrm>
            <a:custGeom>
              <a:avLst/>
              <a:gdLst/>
              <a:ahLst/>
              <a:cxnLst/>
              <a:rect l="l" t="t" r="r" b="b"/>
              <a:pathLst>
                <a:path w="2388" h="1769" extrusionOk="0">
                  <a:moveTo>
                    <a:pt x="354" y="0"/>
                  </a:moveTo>
                  <a:lnTo>
                    <a:pt x="0" y="640"/>
                  </a:lnTo>
                  <a:cubicBezTo>
                    <a:pt x="685" y="1017"/>
                    <a:pt x="1371" y="1392"/>
                    <a:pt x="2034" y="1769"/>
                  </a:cubicBezTo>
                  <a:lnTo>
                    <a:pt x="2388" y="1127"/>
                  </a:lnTo>
                  <a:cubicBezTo>
                    <a:pt x="1725" y="752"/>
                    <a:pt x="1038" y="375"/>
                    <a:pt x="3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1">
              <a:extLst>
                <a:ext uri="{FF2B5EF4-FFF2-40B4-BE49-F238E27FC236}">
                  <a16:creationId xmlns:a16="http://schemas.microsoft.com/office/drawing/2014/main" id="{2723545B-D91F-DC77-817D-F78CD50FD925}"/>
                </a:ext>
              </a:extLst>
            </p:cNvPr>
            <p:cNvSpPr/>
            <p:nvPr/>
          </p:nvSpPr>
          <p:spPr>
            <a:xfrm>
              <a:off x="5407699" y="1516080"/>
              <a:ext cx="36611" cy="25860"/>
            </a:xfrm>
            <a:custGeom>
              <a:avLst/>
              <a:gdLst/>
              <a:ahLst/>
              <a:cxnLst/>
              <a:rect l="l" t="t" r="r" b="b"/>
              <a:pathLst>
                <a:path w="2411" h="1703" extrusionOk="0">
                  <a:moveTo>
                    <a:pt x="333" y="1"/>
                  </a:moveTo>
                  <a:lnTo>
                    <a:pt x="0" y="641"/>
                  </a:lnTo>
                  <a:cubicBezTo>
                    <a:pt x="687" y="995"/>
                    <a:pt x="1394" y="1348"/>
                    <a:pt x="2078" y="1702"/>
                  </a:cubicBezTo>
                  <a:lnTo>
                    <a:pt x="2411" y="1062"/>
                  </a:lnTo>
                  <a:cubicBezTo>
                    <a:pt x="1725" y="685"/>
                    <a:pt x="1017" y="331"/>
                    <a:pt x="3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1">
              <a:extLst>
                <a:ext uri="{FF2B5EF4-FFF2-40B4-BE49-F238E27FC236}">
                  <a16:creationId xmlns:a16="http://schemas.microsoft.com/office/drawing/2014/main" id="{A19224DD-4574-DFC9-3642-28CAAE0410C3}"/>
                </a:ext>
              </a:extLst>
            </p:cNvPr>
            <p:cNvSpPr/>
            <p:nvPr/>
          </p:nvSpPr>
          <p:spPr>
            <a:xfrm>
              <a:off x="5650735" y="1661431"/>
              <a:ext cx="35275" cy="29899"/>
            </a:xfrm>
            <a:custGeom>
              <a:avLst/>
              <a:gdLst/>
              <a:ahLst/>
              <a:cxnLst/>
              <a:rect l="l" t="t" r="r" b="b"/>
              <a:pathLst>
                <a:path w="2323" h="1969" extrusionOk="0">
                  <a:moveTo>
                    <a:pt x="422" y="0"/>
                  </a:moveTo>
                  <a:lnTo>
                    <a:pt x="1" y="619"/>
                  </a:lnTo>
                  <a:cubicBezTo>
                    <a:pt x="620" y="1061"/>
                    <a:pt x="1262" y="1503"/>
                    <a:pt x="1881" y="1969"/>
                  </a:cubicBezTo>
                  <a:lnTo>
                    <a:pt x="2323" y="1371"/>
                  </a:lnTo>
                  <a:cubicBezTo>
                    <a:pt x="1704" y="907"/>
                    <a:pt x="1062" y="465"/>
                    <a:pt x="42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1">
              <a:extLst>
                <a:ext uri="{FF2B5EF4-FFF2-40B4-BE49-F238E27FC236}">
                  <a16:creationId xmlns:a16="http://schemas.microsoft.com/office/drawing/2014/main" id="{05DED5C5-30FD-4CF9-F5B2-CECC20D2F148}"/>
                </a:ext>
              </a:extLst>
            </p:cNvPr>
            <p:cNvSpPr/>
            <p:nvPr/>
          </p:nvSpPr>
          <p:spPr>
            <a:xfrm>
              <a:off x="6344279" y="3798143"/>
              <a:ext cx="21851" cy="37264"/>
            </a:xfrm>
            <a:custGeom>
              <a:avLst/>
              <a:gdLst/>
              <a:ahLst/>
              <a:cxnLst/>
              <a:rect l="l" t="t" r="r" b="b"/>
              <a:pathLst>
                <a:path w="1439" h="2454" extrusionOk="0">
                  <a:moveTo>
                    <a:pt x="752" y="0"/>
                  </a:moveTo>
                  <a:cubicBezTo>
                    <a:pt x="510" y="752"/>
                    <a:pt x="245" y="1481"/>
                    <a:pt x="1" y="2211"/>
                  </a:cubicBezTo>
                  <a:lnTo>
                    <a:pt x="687" y="2453"/>
                  </a:lnTo>
                  <a:cubicBezTo>
                    <a:pt x="952" y="1725"/>
                    <a:pt x="1195" y="973"/>
                    <a:pt x="1439" y="243"/>
                  </a:cubicBezTo>
                  <a:lnTo>
                    <a:pt x="75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1">
              <a:extLst>
                <a:ext uri="{FF2B5EF4-FFF2-40B4-BE49-F238E27FC236}">
                  <a16:creationId xmlns:a16="http://schemas.microsoft.com/office/drawing/2014/main" id="{DDDA4482-615E-0CA3-ED24-5CC2CC9E9987}"/>
                </a:ext>
              </a:extLst>
            </p:cNvPr>
            <p:cNvSpPr/>
            <p:nvPr/>
          </p:nvSpPr>
          <p:spPr>
            <a:xfrm>
              <a:off x="2682872" y="3245591"/>
              <a:ext cx="12102" cy="35913"/>
            </a:xfrm>
            <a:custGeom>
              <a:avLst/>
              <a:gdLst/>
              <a:ahLst/>
              <a:cxnLst/>
              <a:rect l="l" t="t" r="r" b="b"/>
              <a:pathLst>
                <a:path w="797" h="2365" extrusionOk="0">
                  <a:moveTo>
                    <a:pt x="730" y="0"/>
                  </a:moveTo>
                  <a:lnTo>
                    <a:pt x="1" y="21"/>
                  </a:lnTo>
                  <a:cubicBezTo>
                    <a:pt x="1" y="796"/>
                    <a:pt x="22" y="1592"/>
                    <a:pt x="66" y="2365"/>
                  </a:cubicBezTo>
                  <a:lnTo>
                    <a:pt x="797" y="2321"/>
                  </a:lnTo>
                  <a:cubicBezTo>
                    <a:pt x="774" y="1569"/>
                    <a:pt x="753" y="773"/>
                    <a:pt x="7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1">
              <a:extLst>
                <a:ext uri="{FF2B5EF4-FFF2-40B4-BE49-F238E27FC236}">
                  <a16:creationId xmlns:a16="http://schemas.microsoft.com/office/drawing/2014/main" id="{000FD0EC-B984-D693-8346-3DF647993E5A}"/>
                </a:ext>
              </a:extLst>
            </p:cNvPr>
            <p:cNvSpPr/>
            <p:nvPr/>
          </p:nvSpPr>
          <p:spPr>
            <a:xfrm>
              <a:off x="6158977" y="4183173"/>
              <a:ext cx="28214" cy="36262"/>
            </a:xfrm>
            <a:custGeom>
              <a:avLst/>
              <a:gdLst/>
              <a:ahLst/>
              <a:cxnLst/>
              <a:rect l="l" t="t" r="r" b="b"/>
              <a:pathLst>
                <a:path w="1858" h="2388" extrusionOk="0">
                  <a:moveTo>
                    <a:pt x="1239" y="0"/>
                  </a:moveTo>
                  <a:cubicBezTo>
                    <a:pt x="820" y="664"/>
                    <a:pt x="422" y="1327"/>
                    <a:pt x="1" y="1990"/>
                  </a:cubicBezTo>
                  <a:lnTo>
                    <a:pt x="620" y="2388"/>
                  </a:lnTo>
                  <a:cubicBezTo>
                    <a:pt x="1041" y="1725"/>
                    <a:pt x="1460" y="1061"/>
                    <a:pt x="1858" y="398"/>
                  </a:cubicBezTo>
                  <a:lnTo>
                    <a:pt x="123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>
              <a:extLst>
                <a:ext uri="{FF2B5EF4-FFF2-40B4-BE49-F238E27FC236}">
                  <a16:creationId xmlns:a16="http://schemas.microsoft.com/office/drawing/2014/main" id="{8EE61E83-65E2-F3E5-E614-BD00BC48DA87}"/>
                </a:ext>
              </a:extLst>
            </p:cNvPr>
            <p:cNvSpPr/>
            <p:nvPr/>
          </p:nvSpPr>
          <p:spPr>
            <a:xfrm>
              <a:off x="6385917" y="3662525"/>
              <a:ext cx="19832" cy="36930"/>
            </a:xfrm>
            <a:custGeom>
              <a:avLst/>
              <a:gdLst/>
              <a:ahLst/>
              <a:cxnLst/>
              <a:rect l="l" t="t" r="r" b="b"/>
              <a:pathLst>
                <a:path w="1306" h="2432" extrusionOk="0">
                  <a:moveTo>
                    <a:pt x="598" y="0"/>
                  </a:moveTo>
                  <a:lnTo>
                    <a:pt x="0" y="2255"/>
                  </a:lnTo>
                  <a:lnTo>
                    <a:pt x="730" y="2432"/>
                  </a:lnTo>
                  <a:cubicBezTo>
                    <a:pt x="929" y="1680"/>
                    <a:pt x="1128" y="929"/>
                    <a:pt x="1305" y="177"/>
                  </a:cubicBezTo>
                  <a:lnTo>
                    <a:pt x="59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1">
              <a:extLst>
                <a:ext uri="{FF2B5EF4-FFF2-40B4-BE49-F238E27FC236}">
                  <a16:creationId xmlns:a16="http://schemas.microsoft.com/office/drawing/2014/main" id="{6CC026B5-C004-B26E-2861-1855C8D3DD51}"/>
                </a:ext>
              </a:extLst>
            </p:cNvPr>
            <p:cNvSpPr/>
            <p:nvPr/>
          </p:nvSpPr>
          <p:spPr>
            <a:xfrm>
              <a:off x="6403045" y="3593373"/>
              <a:ext cx="18465" cy="37264"/>
            </a:xfrm>
            <a:custGeom>
              <a:avLst/>
              <a:gdLst/>
              <a:ahLst/>
              <a:cxnLst/>
              <a:rect l="l" t="t" r="r" b="b"/>
              <a:pathLst>
                <a:path w="1216" h="2454" extrusionOk="0">
                  <a:moveTo>
                    <a:pt x="508" y="0"/>
                  </a:moveTo>
                  <a:cubicBezTo>
                    <a:pt x="331" y="773"/>
                    <a:pt x="177" y="1525"/>
                    <a:pt x="0" y="2276"/>
                  </a:cubicBezTo>
                  <a:lnTo>
                    <a:pt x="729" y="2453"/>
                  </a:lnTo>
                  <a:cubicBezTo>
                    <a:pt x="885" y="1680"/>
                    <a:pt x="1061" y="929"/>
                    <a:pt x="1215" y="154"/>
                  </a:cubicBezTo>
                  <a:lnTo>
                    <a:pt x="50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1">
              <a:extLst>
                <a:ext uri="{FF2B5EF4-FFF2-40B4-BE49-F238E27FC236}">
                  <a16:creationId xmlns:a16="http://schemas.microsoft.com/office/drawing/2014/main" id="{1ED314E3-E7B9-339B-41EA-B104D95292E7}"/>
                </a:ext>
              </a:extLst>
            </p:cNvPr>
            <p:cNvSpPr/>
            <p:nvPr/>
          </p:nvSpPr>
          <p:spPr>
            <a:xfrm>
              <a:off x="6292271" y="3931072"/>
              <a:ext cx="24175" cy="37264"/>
            </a:xfrm>
            <a:custGeom>
              <a:avLst/>
              <a:gdLst/>
              <a:ahLst/>
              <a:cxnLst/>
              <a:rect l="l" t="t" r="r" b="b"/>
              <a:pathLst>
                <a:path w="1592" h="2454" extrusionOk="0">
                  <a:moveTo>
                    <a:pt x="906" y="1"/>
                  </a:moveTo>
                  <a:cubicBezTo>
                    <a:pt x="619" y="708"/>
                    <a:pt x="310" y="1437"/>
                    <a:pt x="0" y="2144"/>
                  </a:cubicBezTo>
                  <a:lnTo>
                    <a:pt x="663" y="2454"/>
                  </a:lnTo>
                  <a:cubicBezTo>
                    <a:pt x="973" y="1725"/>
                    <a:pt x="1282" y="995"/>
                    <a:pt x="1592" y="287"/>
                  </a:cubicBezTo>
                  <a:lnTo>
                    <a:pt x="90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1">
              <a:extLst>
                <a:ext uri="{FF2B5EF4-FFF2-40B4-BE49-F238E27FC236}">
                  <a16:creationId xmlns:a16="http://schemas.microsoft.com/office/drawing/2014/main" id="{B6D4CD40-626D-6C7D-C776-15CAEC6EA382}"/>
                </a:ext>
              </a:extLst>
            </p:cNvPr>
            <p:cNvSpPr/>
            <p:nvPr/>
          </p:nvSpPr>
          <p:spPr>
            <a:xfrm>
              <a:off x="6366434" y="3730645"/>
              <a:ext cx="20834" cy="37294"/>
            </a:xfrm>
            <a:custGeom>
              <a:avLst/>
              <a:gdLst/>
              <a:ahLst/>
              <a:cxnLst/>
              <a:rect l="l" t="t" r="r" b="b"/>
              <a:pathLst>
                <a:path w="1372" h="2456" extrusionOk="0">
                  <a:moveTo>
                    <a:pt x="664" y="1"/>
                  </a:moveTo>
                  <a:cubicBezTo>
                    <a:pt x="466" y="731"/>
                    <a:pt x="222" y="1483"/>
                    <a:pt x="1" y="2235"/>
                  </a:cubicBezTo>
                  <a:lnTo>
                    <a:pt x="708" y="2456"/>
                  </a:lnTo>
                  <a:lnTo>
                    <a:pt x="1371" y="201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1">
              <a:extLst>
                <a:ext uri="{FF2B5EF4-FFF2-40B4-BE49-F238E27FC236}">
                  <a16:creationId xmlns:a16="http://schemas.microsoft.com/office/drawing/2014/main" id="{FCFF5845-1432-3791-8A33-01DC5935CC64}"/>
                </a:ext>
              </a:extLst>
            </p:cNvPr>
            <p:cNvSpPr/>
            <p:nvPr/>
          </p:nvSpPr>
          <p:spPr>
            <a:xfrm>
              <a:off x="6417471" y="3524220"/>
              <a:ext cx="17144" cy="36581"/>
            </a:xfrm>
            <a:custGeom>
              <a:avLst/>
              <a:gdLst/>
              <a:ahLst/>
              <a:cxnLst/>
              <a:rect l="l" t="t" r="r" b="b"/>
              <a:pathLst>
                <a:path w="1129" h="2409" extrusionOk="0">
                  <a:moveTo>
                    <a:pt x="421" y="0"/>
                  </a:moveTo>
                  <a:cubicBezTo>
                    <a:pt x="288" y="752"/>
                    <a:pt x="156" y="1525"/>
                    <a:pt x="0" y="2276"/>
                  </a:cubicBezTo>
                  <a:lnTo>
                    <a:pt x="730" y="2409"/>
                  </a:lnTo>
                  <a:cubicBezTo>
                    <a:pt x="863" y="1657"/>
                    <a:pt x="1017" y="884"/>
                    <a:pt x="1128" y="110"/>
                  </a:cubicBezTo>
                  <a:lnTo>
                    <a:pt x="42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1">
              <a:extLst>
                <a:ext uri="{FF2B5EF4-FFF2-40B4-BE49-F238E27FC236}">
                  <a16:creationId xmlns:a16="http://schemas.microsoft.com/office/drawing/2014/main" id="{5E037DB9-C182-98C4-6A13-6EF7A9CB24F3}"/>
                </a:ext>
              </a:extLst>
            </p:cNvPr>
            <p:cNvSpPr/>
            <p:nvPr/>
          </p:nvSpPr>
          <p:spPr>
            <a:xfrm>
              <a:off x="6319437" y="3865275"/>
              <a:ext cx="23203" cy="36945"/>
            </a:xfrm>
            <a:custGeom>
              <a:avLst/>
              <a:gdLst/>
              <a:ahLst/>
              <a:cxnLst/>
              <a:rect l="l" t="t" r="r" b="b"/>
              <a:pathLst>
                <a:path w="1528" h="2433" extrusionOk="0">
                  <a:moveTo>
                    <a:pt x="841" y="1"/>
                  </a:moveTo>
                  <a:cubicBezTo>
                    <a:pt x="576" y="729"/>
                    <a:pt x="289" y="1460"/>
                    <a:pt x="1" y="2167"/>
                  </a:cubicBezTo>
                  <a:lnTo>
                    <a:pt x="687" y="2433"/>
                  </a:lnTo>
                  <a:cubicBezTo>
                    <a:pt x="974" y="1725"/>
                    <a:pt x="1262" y="974"/>
                    <a:pt x="1527" y="243"/>
                  </a:cubicBezTo>
                  <a:lnTo>
                    <a:pt x="84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1">
              <a:extLst>
                <a:ext uri="{FF2B5EF4-FFF2-40B4-BE49-F238E27FC236}">
                  <a16:creationId xmlns:a16="http://schemas.microsoft.com/office/drawing/2014/main" id="{ADE44E22-824F-0217-8CEA-BC50BEA34DDD}"/>
                </a:ext>
              </a:extLst>
            </p:cNvPr>
            <p:cNvSpPr/>
            <p:nvPr/>
          </p:nvSpPr>
          <p:spPr>
            <a:xfrm>
              <a:off x="6444986" y="3313392"/>
              <a:ext cx="13454" cy="36277"/>
            </a:xfrm>
            <a:custGeom>
              <a:avLst/>
              <a:gdLst/>
              <a:ahLst/>
              <a:cxnLst/>
              <a:rect l="l" t="t" r="r" b="b"/>
              <a:pathLst>
                <a:path w="886" h="2389" extrusionOk="0">
                  <a:moveTo>
                    <a:pt x="156" y="1"/>
                  </a:moveTo>
                  <a:cubicBezTo>
                    <a:pt x="112" y="774"/>
                    <a:pt x="45" y="1548"/>
                    <a:pt x="1" y="2321"/>
                  </a:cubicBezTo>
                  <a:lnTo>
                    <a:pt x="731" y="2388"/>
                  </a:lnTo>
                  <a:cubicBezTo>
                    <a:pt x="797" y="1614"/>
                    <a:pt x="841" y="818"/>
                    <a:pt x="885" y="45"/>
                  </a:cubicBezTo>
                  <a:lnTo>
                    <a:pt x="15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1">
              <a:extLst>
                <a:ext uri="{FF2B5EF4-FFF2-40B4-BE49-F238E27FC236}">
                  <a16:creationId xmlns:a16="http://schemas.microsoft.com/office/drawing/2014/main" id="{9B75E03B-582F-5A09-1C31-8132EE084402}"/>
                </a:ext>
              </a:extLst>
            </p:cNvPr>
            <p:cNvSpPr/>
            <p:nvPr/>
          </p:nvSpPr>
          <p:spPr>
            <a:xfrm>
              <a:off x="6448691" y="3242903"/>
              <a:ext cx="12421" cy="35594"/>
            </a:xfrm>
            <a:custGeom>
              <a:avLst/>
              <a:gdLst/>
              <a:ahLst/>
              <a:cxnLst/>
              <a:rect l="l" t="t" r="r" b="b"/>
              <a:pathLst>
                <a:path w="818" h="2344" extrusionOk="0">
                  <a:moveTo>
                    <a:pt x="66" y="0"/>
                  </a:moveTo>
                  <a:cubicBezTo>
                    <a:pt x="66" y="773"/>
                    <a:pt x="45" y="1548"/>
                    <a:pt x="1" y="2321"/>
                  </a:cubicBezTo>
                  <a:lnTo>
                    <a:pt x="753" y="2344"/>
                  </a:lnTo>
                  <a:lnTo>
                    <a:pt x="818" y="2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1">
              <a:extLst>
                <a:ext uri="{FF2B5EF4-FFF2-40B4-BE49-F238E27FC236}">
                  <a16:creationId xmlns:a16="http://schemas.microsoft.com/office/drawing/2014/main" id="{9E028D3D-4A8D-0536-EC27-DB6307443213}"/>
                </a:ext>
              </a:extLst>
            </p:cNvPr>
            <p:cNvSpPr/>
            <p:nvPr/>
          </p:nvSpPr>
          <p:spPr>
            <a:xfrm>
              <a:off x="6438274" y="3383896"/>
              <a:ext cx="14790" cy="36596"/>
            </a:xfrm>
            <a:custGeom>
              <a:avLst/>
              <a:gdLst/>
              <a:ahLst/>
              <a:cxnLst/>
              <a:rect l="l" t="t" r="r" b="b"/>
              <a:pathLst>
                <a:path w="974" h="2410" extrusionOk="0">
                  <a:moveTo>
                    <a:pt x="245" y="0"/>
                  </a:moveTo>
                  <a:cubicBezTo>
                    <a:pt x="178" y="773"/>
                    <a:pt x="89" y="1548"/>
                    <a:pt x="1" y="2321"/>
                  </a:cubicBezTo>
                  <a:lnTo>
                    <a:pt x="752" y="2409"/>
                  </a:lnTo>
                  <a:cubicBezTo>
                    <a:pt x="820" y="1636"/>
                    <a:pt x="908" y="840"/>
                    <a:pt x="973" y="66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1">
              <a:extLst>
                <a:ext uri="{FF2B5EF4-FFF2-40B4-BE49-F238E27FC236}">
                  <a16:creationId xmlns:a16="http://schemas.microsoft.com/office/drawing/2014/main" id="{1BB9EEC7-9629-E161-78B3-845A2A440D50}"/>
                </a:ext>
              </a:extLst>
            </p:cNvPr>
            <p:cNvSpPr/>
            <p:nvPr/>
          </p:nvSpPr>
          <p:spPr>
            <a:xfrm>
              <a:off x="6429224" y="3454035"/>
              <a:ext cx="16126" cy="36945"/>
            </a:xfrm>
            <a:custGeom>
              <a:avLst/>
              <a:gdLst/>
              <a:ahLst/>
              <a:cxnLst/>
              <a:rect l="l" t="t" r="r" b="b"/>
              <a:pathLst>
                <a:path w="1062" h="2433" extrusionOk="0">
                  <a:moveTo>
                    <a:pt x="331" y="1"/>
                  </a:moveTo>
                  <a:lnTo>
                    <a:pt x="1" y="2323"/>
                  </a:lnTo>
                  <a:lnTo>
                    <a:pt x="729" y="2433"/>
                  </a:lnTo>
                  <a:lnTo>
                    <a:pt x="1062" y="112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1">
              <a:extLst>
                <a:ext uri="{FF2B5EF4-FFF2-40B4-BE49-F238E27FC236}">
                  <a16:creationId xmlns:a16="http://schemas.microsoft.com/office/drawing/2014/main" id="{A93FBA55-D3D6-B928-E337-2A12890863D6}"/>
                </a:ext>
              </a:extLst>
            </p:cNvPr>
            <p:cNvSpPr/>
            <p:nvPr/>
          </p:nvSpPr>
          <p:spPr>
            <a:xfrm>
              <a:off x="5990135" y="4413135"/>
              <a:ext cx="31570" cy="34257"/>
            </a:xfrm>
            <a:custGeom>
              <a:avLst/>
              <a:gdLst/>
              <a:ahLst/>
              <a:cxnLst/>
              <a:rect l="l" t="t" r="r" b="b"/>
              <a:pathLst>
                <a:path w="2079" h="2256" extrusionOk="0">
                  <a:moveTo>
                    <a:pt x="1504" y="0"/>
                  </a:moveTo>
                  <a:cubicBezTo>
                    <a:pt x="1018" y="597"/>
                    <a:pt x="508" y="1194"/>
                    <a:pt x="1" y="1769"/>
                  </a:cubicBezTo>
                  <a:lnTo>
                    <a:pt x="553" y="2255"/>
                  </a:lnTo>
                  <a:lnTo>
                    <a:pt x="2079" y="464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1">
              <a:extLst>
                <a:ext uri="{FF2B5EF4-FFF2-40B4-BE49-F238E27FC236}">
                  <a16:creationId xmlns:a16="http://schemas.microsoft.com/office/drawing/2014/main" id="{A160A650-FF1D-F8EA-F19C-9889C443ACF0}"/>
                </a:ext>
              </a:extLst>
            </p:cNvPr>
            <p:cNvSpPr/>
            <p:nvPr/>
          </p:nvSpPr>
          <p:spPr>
            <a:xfrm>
              <a:off x="6262371" y="3995851"/>
              <a:ext cx="25207" cy="36945"/>
            </a:xfrm>
            <a:custGeom>
              <a:avLst/>
              <a:gdLst/>
              <a:ahLst/>
              <a:cxnLst/>
              <a:rect l="l" t="t" r="r" b="b"/>
              <a:pathLst>
                <a:path w="1660" h="2433" extrusionOk="0">
                  <a:moveTo>
                    <a:pt x="996" y="1"/>
                  </a:moveTo>
                  <a:cubicBezTo>
                    <a:pt x="687" y="708"/>
                    <a:pt x="333" y="1415"/>
                    <a:pt x="1" y="2123"/>
                  </a:cubicBezTo>
                  <a:lnTo>
                    <a:pt x="664" y="2432"/>
                  </a:lnTo>
                  <a:cubicBezTo>
                    <a:pt x="996" y="1748"/>
                    <a:pt x="1350" y="1017"/>
                    <a:pt x="1660" y="310"/>
                  </a:cubicBezTo>
                  <a:lnTo>
                    <a:pt x="99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1">
              <a:extLst>
                <a:ext uri="{FF2B5EF4-FFF2-40B4-BE49-F238E27FC236}">
                  <a16:creationId xmlns:a16="http://schemas.microsoft.com/office/drawing/2014/main" id="{6AC386D1-3FC5-7F87-2970-2E257D6C3758}"/>
                </a:ext>
              </a:extLst>
            </p:cNvPr>
            <p:cNvSpPr/>
            <p:nvPr/>
          </p:nvSpPr>
          <p:spPr>
            <a:xfrm>
              <a:off x="6078770" y="4301328"/>
              <a:ext cx="29869" cy="35290"/>
            </a:xfrm>
            <a:custGeom>
              <a:avLst/>
              <a:gdLst/>
              <a:ahLst/>
              <a:cxnLst/>
              <a:rect l="l" t="t" r="r" b="b"/>
              <a:pathLst>
                <a:path w="1967" h="2324" extrusionOk="0">
                  <a:moveTo>
                    <a:pt x="1371" y="1"/>
                  </a:moveTo>
                  <a:cubicBezTo>
                    <a:pt x="929" y="620"/>
                    <a:pt x="463" y="1262"/>
                    <a:pt x="0" y="1881"/>
                  </a:cubicBezTo>
                  <a:lnTo>
                    <a:pt x="596" y="2323"/>
                  </a:lnTo>
                  <a:cubicBezTo>
                    <a:pt x="1061" y="1704"/>
                    <a:pt x="1525" y="1062"/>
                    <a:pt x="1967" y="422"/>
                  </a:cubicBezTo>
                  <a:lnTo>
                    <a:pt x="13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1">
              <a:extLst>
                <a:ext uri="{FF2B5EF4-FFF2-40B4-BE49-F238E27FC236}">
                  <a16:creationId xmlns:a16="http://schemas.microsoft.com/office/drawing/2014/main" id="{FE112DCF-317B-E96D-3501-C6FE8084F742}"/>
                </a:ext>
              </a:extLst>
            </p:cNvPr>
            <p:cNvSpPr/>
            <p:nvPr/>
          </p:nvSpPr>
          <p:spPr>
            <a:xfrm>
              <a:off x="5942788" y="4466495"/>
              <a:ext cx="32253" cy="33589"/>
            </a:xfrm>
            <a:custGeom>
              <a:avLst/>
              <a:gdLst/>
              <a:ahLst/>
              <a:cxnLst/>
              <a:rect l="l" t="t" r="r" b="b"/>
              <a:pathLst>
                <a:path w="2124" h="2212" extrusionOk="0">
                  <a:moveTo>
                    <a:pt x="1571" y="1"/>
                  </a:moveTo>
                  <a:cubicBezTo>
                    <a:pt x="1062" y="575"/>
                    <a:pt x="531" y="1150"/>
                    <a:pt x="1" y="1704"/>
                  </a:cubicBezTo>
                  <a:lnTo>
                    <a:pt x="531" y="2211"/>
                  </a:lnTo>
                  <a:lnTo>
                    <a:pt x="2123" y="487"/>
                  </a:lnTo>
                  <a:lnTo>
                    <a:pt x="1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1">
              <a:extLst>
                <a:ext uri="{FF2B5EF4-FFF2-40B4-BE49-F238E27FC236}">
                  <a16:creationId xmlns:a16="http://schemas.microsoft.com/office/drawing/2014/main" id="{32389CC1-19ED-34CA-A895-D460501FF7ED}"/>
                </a:ext>
              </a:extLst>
            </p:cNvPr>
            <p:cNvSpPr/>
            <p:nvPr/>
          </p:nvSpPr>
          <p:spPr>
            <a:xfrm>
              <a:off x="6035447" y="4358074"/>
              <a:ext cx="30901" cy="34591"/>
            </a:xfrm>
            <a:custGeom>
              <a:avLst/>
              <a:gdLst/>
              <a:ahLst/>
              <a:cxnLst/>
              <a:rect l="l" t="t" r="r" b="b"/>
              <a:pathLst>
                <a:path w="2035" h="2278" extrusionOk="0">
                  <a:moveTo>
                    <a:pt x="1438" y="1"/>
                  </a:moveTo>
                  <a:cubicBezTo>
                    <a:pt x="973" y="620"/>
                    <a:pt x="487" y="1216"/>
                    <a:pt x="0" y="1835"/>
                  </a:cubicBezTo>
                  <a:lnTo>
                    <a:pt x="575" y="2277"/>
                  </a:lnTo>
                  <a:cubicBezTo>
                    <a:pt x="1061" y="1681"/>
                    <a:pt x="1548" y="1062"/>
                    <a:pt x="2034" y="443"/>
                  </a:cubicBezTo>
                  <a:lnTo>
                    <a:pt x="143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1">
              <a:extLst>
                <a:ext uri="{FF2B5EF4-FFF2-40B4-BE49-F238E27FC236}">
                  <a16:creationId xmlns:a16="http://schemas.microsoft.com/office/drawing/2014/main" id="{1032CBE1-1304-7681-73C5-024CFDF51847}"/>
                </a:ext>
              </a:extLst>
            </p:cNvPr>
            <p:cNvSpPr/>
            <p:nvPr/>
          </p:nvSpPr>
          <p:spPr>
            <a:xfrm>
              <a:off x="6195907" y="4122069"/>
              <a:ext cx="27212" cy="36626"/>
            </a:xfrm>
            <a:custGeom>
              <a:avLst/>
              <a:gdLst/>
              <a:ahLst/>
              <a:cxnLst/>
              <a:rect l="l" t="t" r="r" b="b"/>
              <a:pathLst>
                <a:path w="1792" h="2412" extrusionOk="0">
                  <a:moveTo>
                    <a:pt x="1150" y="1"/>
                  </a:moveTo>
                  <a:cubicBezTo>
                    <a:pt x="775" y="687"/>
                    <a:pt x="377" y="1371"/>
                    <a:pt x="0" y="2035"/>
                  </a:cubicBezTo>
                  <a:lnTo>
                    <a:pt x="619" y="2411"/>
                  </a:lnTo>
                  <a:cubicBezTo>
                    <a:pt x="1017" y="1725"/>
                    <a:pt x="1415" y="1041"/>
                    <a:pt x="1792" y="355"/>
                  </a:cubicBezTo>
                  <a:lnTo>
                    <a:pt x="115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1">
              <a:extLst>
                <a:ext uri="{FF2B5EF4-FFF2-40B4-BE49-F238E27FC236}">
                  <a16:creationId xmlns:a16="http://schemas.microsoft.com/office/drawing/2014/main" id="{1D396828-1600-84EB-D1C1-AD5DC21AE64B}"/>
                </a:ext>
              </a:extLst>
            </p:cNvPr>
            <p:cNvSpPr/>
            <p:nvPr/>
          </p:nvSpPr>
          <p:spPr>
            <a:xfrm>
              <a:off x="6230149" y="4059628"/>
              <a:ext cx="26543" cy="36626"/>
            </a:xfrm>
            <a:custGeom>
              <a:avLst/>
              <a:gdLst/>
              <a:ahLst/>
              <a:cxnLst/>
              <a:rect l="l" t="t" r="r" b="b"/>
              <a:pathLst>
                <a:path w="1748" h="2412" extrusionOk="0">
                  <a:moveTo>
                    <a:pt x="1085" y="1"/>
                  </a:moveTo>
                  <a:cubicBezTo>
                    <a:pt x="731" y="687"/>
                    <a:pt x="377" y="1395"/>
                    <a:pt x="0" y="2079"/>
                  </a:cubicBezTo>
                  <a:lnTo>
                    <a:pt x="664" y="2411"/>
                  </a:lnTo>
                  <a:cubicBezTo>
                    <a:pt x="1017" y="1725"/>
                    <a:pt x="1394" y="1041"/>
                    <a:pt x="1748" y="333"/>
                  </a:cubicBezTo>
                  <a:lnTo>
                    <a:pt x="108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1">
              <a:extLst>
                <a:ext uri="{FF2B5EF4-FFF2-40B4-BE49-F238E27FC236}">
                  <a16:creationId xmlns:a16="http://schemas.microsoft.com/office/drawing/2014/main" id="{FE1B5DE6-5B4B-1A69-0FFD-B32E8EC2BBB9}"/>
                </a:ext>
              </a:extLst>
            </p:cNvPr>
            <p:cNvSpPr/>
            <p:nvPr/>
          </p:nvSpPr>
          <p:spPr>
            <a:xfrm>
              <a:off x="6120042" y="4242926"/>
              <a:ext cx="29231" cy="35943"/>
            </a:xfrm>
            <a:custGeom>
              <a:avLst/>
              <a:gdLst/>
              <a:ahLst/>
              <a:cxnLst/>
              <a:rect l="l" t="t" r="r" b="b"/>
              <a:pathLst>
                <a:path w="1925" h="2367" extrusionOk="0">
                  <a:moveTo>
                    <a:pt x="1305" y="0"/>
                  </a:moveTo>
                  <a:cubicBezTo>
                    <a:pt x="863" y="664"/>
                    <a:pt x="442" y="1306"/>
                    <a:pt x="0" y="1946"/>
                  </a:cubicBezTo>
                  <a:lnTo>
                    <a:pt x="598" y="2367"/>
                  </a:lnTo>
                  <a:cubicBezTo>
                    <a:pt x="1040" y="1725"/>
                    <a:pt x="1482" y="1061"/>
                    <a:pt x="1924" y="421"/>
                  </a:cubicBezTo>
                  <a:lnTo>
                    <a:pt x="130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1">
              <a:extLst>
                <a:ext uri="{FF2B5EF4-FFF2-40B4-BE49-F238E27FC236}">
                  <a16:creationId xmlns:a16="http://schemas.microsoft.com/office/drawing/2014/main" id="{8FE6E858-B576-FCF4-F365-37CFB7D36421}"/>
                </a:ext>
              </a:extLst>
            </p:cNvPr>
            <p:cNvSpPr/>
            <p:nvPr/>
          </p:nvSpPr>
          <p:spPr>
            <a:xfrm>
              <a:off x="2920867" y="4122752"/>
              <a:ext cx="27546" cy="36262"/>
            </a:xfrm>
            <a:custGeom>
              <a:avLst/>
              <a:gdLst/>
              <a:ahLst/>
              <a:cxnLst/>
              <a:rect l="l" t="t" r="r" b="b"/>
              <a:pathLst>
                <a:path w="1814" h="2388" extrusionOk="0">
                  <a:moveTo>
                    <a:pt x="643" y="0"/>
                  </a:moveTo>
                  <a:lnTo>
                    <a:pt x="1" y="377"/>
                  </a:lnTo>
                  <a:cubicBezTo>
                    <a:pt x="378" y="1040"/>
                    <a:pt x="776" y="1724"/>
                    <a:pt x="1173" y="2388"/>
                  </a:cubicBezTo>
                  <a:lnTo>
                    <a:pt x="1814" y="2034"/>
                  </a:lnTo>
                  <a:cubicBezTo>
                    <a:pt x="1416" y="1371"/>
                    <a:pt x="1018" y="686"/>
                    <a:pt x="64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1">
              <a:extLst>
                <a:ext uri="{FF2B5EF4-FFF2-40B4-BE49-F238E27FC236}">
                  <a16:creationId xmlns:a16="http://schemas.microsoft.com/office/drawing/2014/main" id="{821B0C65-D948-69F0-CA0A-E01A8B23CE87}"/>
                </a:ext>
              </a:extLst>
            </p:cNvPr>
            <p:cNvSpPr/>
            <p:nvPr/>
          </p:nvSpPr>
          <p:spPr>
            <a:xfrm>
              <a:off x="2956810" y="4183842"/>
              <a:ext cx="28214" cy="35943"/>
            </a:xfrm>
            <a:custGeom>
              <a:avLst/>
              <a:gdLst/>
              <a:ahLst/>
              <a:cxnLst/>
              <a:rect l="l" t="t" r="r" b="b"/>
              <a:pathLst>
                <a:path w="1858" h="2367" extrusionOk="0">
                  <a:moveTo>
                    <a:pt x="619" y="1"/>
                  </a:moveTo>
                  <a:lnTo>
                    <a:pt x="0" y="377"/>
                  </a:lnTo>
                  <a:cubicBezTo>
                    <a:pt x="398" y="1040"/>
                    <a:pt x="817" y="1704"/>
                    <a:pt x="1238" y="2367"/>
                  </a:cubicBezTo>
                  <a:lnTo>
                    <a:pt x="1857" y="1969"/>
                  </a:lnTo>
                  <a:cubicBezTo>
                    <a:pt x="1436" y="1327"/>
                    <a:pt x="1017" y="664"/>
                    <a:pt x="6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1">
              <a:extLst>
                <a:ext uri="{FF2B5EF4-FFF2-40B4-BE49-F238E27FC236}">
                  <a16:creationId xmlns:a16="http://schemas.microsoft.com/office/drawing/2014/main" id="{112DAF66-ED9E-3BEF-7566-B295C3BD7110}"/>
                </a:ext>
              </a:extLst>
            </p:cNvPr>
            <p:cNvSpPr/>
            <p:nvPr/>
          </p:nvSpPr>
          <p:spPr>
            <a:xfrm>
              <a:off x="2856771" y="3997537"/>
              <a:ext cx="25177" cy="36596"/>
            </a:xfrm>
            <a:custGeom>
              <a:avLst/>
              <a:gdLst/>
              <a:ahLst/>
              <a:cxnLst/>
              <a:rect l="l" t="t" r="r" b="b"/>
              <a:pathLst>
                <a:path w="1658" h="2410" extrusionOk="0">
                  <a:moveTo>
                    <a:pt x="664" y="1"/>
                  </a:moveTo>
                  <a:lnTo>
                    <a:pt x="0" y="310"/>
                  </a:lnTo>
                  <a:cubicBezTo>
                    <a:pt x="310" y="995"/>
                    <a:pt x="664" y="1702"/>
                    <a:pt x="994" y="2410"/>
                  </a:cubicBezTo>
                  <a:lnTo>
                    <a:pt x="1658" y="2079"/>
                  </a:lnTo>
                  <a:cubicBezTo>
                    <a:pt x="1327" y="1393"/>
                    <a:pt x="973" y="685"/>
                    <a:pt x="66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1">
              <a:extLst>
                <a:ext uri="{FF2B5EF4-FFF2-40B4-BE49-F238E27FC236}">
                  <a16:creationId xmlns:a16="http://schemas.microsoft.com/office/drawing/2014/main" id="{EBCE8D9F-874D-E310-D5EF-05414B715DEB}"/>
                </a:ext>
              </a:extLst>
            </p:cNvPr>
            <p:cNvSpPr/>
            <p:nvPr/>
          </p:nvSpPr>
          <p:spPr>
            <a:xfrm>
              <a:off x="2994726" y="4243276"/>
              <a:ext cx="29231" cy="35594"/>
            </a:xfrm>
            <a:custGeom>
              <a:avLst/>
              <a:gdLst/>
              <a:ahLst/>
              <a:cxnLst/>
              <a:rect l="l" t="t" r="r" b="b"/>
              <a:pathLst>
                <a:path w="1925" h="2344" extrusionOk="0">
                  <a:moveTo>
                    <a:pt x="619" y="0"/>
                  </a:moveTo>
                  <a:lnTo>
                    <a:pt x="0" y="419"/>
                  </a:lnTo>
                  <a:cubicBezTo>
                    <a:pt x="421" y="1061"/>
                    <a:pt x="864" y="1702"/>
                    <a:pt x="1306" y="2344"/>
                  </a:cubicBezTo>
                  <a:lnTo>
                    <a:pt x="1925" y="1923"/>
                  </a:lnTo>
                  <a:cubicBezTo>
                    <a:pt x="1483" y="1304"/>
                    <a:pt x="1040" y="641"/>
                    <a:pt x="6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1">
              <a:extLst>
                <a:ext uri="{FF2B5EF4-FFF2-40B4-BE49-F238E27FC236}">
                  <a16:creationId xmlns:a16="http://schemas.microsoft.com/office/drawing/2014/main" id="{7F69B137-5DA5-F925-7545-A709F8E62BB6}"/>
                </a:ext>
              </a:extLst>
            </p:cNvPr>
            <p:cNvSpPr/>
            <p:nvPr/>
          </p:nvSpPr>
          <p:spPr>
            <a:xfrm>
              <a:off x="2887657" y="4060661"/>
              <a:ext cx="26194" cy="36581"/>
            </a:xfrm>
            <a:custGeom>
              <a:avLst/>
              <a:gdLst/>
              <a:ahLst/>
              <a:cxnLst/>
              <a:rect l="l" t="t" r="r" b="b"/>
              <a:pathLst>
                <a:path w="1725" h="2409" extrusionOk="0">
                  <a:moveTo>
                    <a:pt x="663" y="0"/>
                  </a:moveTo>
                  <a:lnTo>
                    <a:pt x="0" y="331"/>
                  </a:lnTo>
                  <a:cubicBezTo>
                    <a:pt x="354" y="1038"/>
                    <a:pt x="708" y="1724"/>
                    <a:pt x="1083" y="2409"/>
                  </a:cubicBezTo>
                  <a:lnTo>
                    <a:pt x="1725" y="2055"/>
                  </a:lnTo>
                  <a:cubicBezTo>
                    <a:pt x="1371" y="1392"/>
                    <a:pt x="994" y="685"/>
                    <a:pt x="66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1">
              <a:extLst>
                <a:ext uri="{FF2B5EF4-FFF2-40B4-BE49-F238E27FC236}">
                  <a16:creationId xmlns:a16="http://schemas.microsoft.com/office/drawing/2014/main" id="{CAE09175-24A9-0F37-CC38-F2FEB9130ACF}"/>
                </a:ext>
              </a:extLst>
            </p:cNvPr>
            <p:cNvSpPr/>
            <p:nvPr/>
          </p:nvSpPr>
          <p:spPr>
            <a:xfrm>
              <a:off x="3035012" y="4301328"/>
              <a:ext cx="29899" cy="35290"/>
            </a:xfrm>
            <a:custGeom>
              <a:avLst/>
              <a:gdLst/>
              <a:ahLst/>
              <a:cxnLst/>
              <a:rect l="l" t="t" r="r" b="b"/>
              <a:pathLst>
                <a:path w="1969" h="2324" extrusionOk="0">
                  <a:moveTo>
                    <a:pt x="598" y="1"/>
                  </a:moveTo>
                  <a:lnTo>
                    <a:pt x="0" y="443"/>
                  </a:lnTo>
                  <a:cubicBezTo>
                    <a:pt x="442" y="1062"/>
                    <a:pt x="908" y="1704"/>
                    <a:pt x="1371" y="2323"/>
                  </a:cubicBezTo>
                  <a:lnTo>
                    <a:pt x="1969" y="1881"/>
                  </a:lnTo>
                  <a:cubicBezTo>
                    <a:pt x="1504" y="1262"/>
                    <a:pt x="1040" y="643"/>
                    <a:pt x="59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1">
              <a:extLst>
                <a:ext uri="{FF2B5EF4-FFF2-40B4-BE49-F238E27FC236}">
                  <a16:creationId xmlns:a16="http://schemas.microsoft.com/office/drawing/2014/main" id="{0FADC7CD-1FE1-5332-EDA1-91FBCD4E4304}"/>
                </a:ext>
              </a:extLst>
            </p:cNvPr>
            <p:cNvSpPr/>
            <p:nvPr/>
          </p:nvSpPr>
          <p:spPr>
            <a:xfrm>
              <a:off x="3168610" y="4466176"/>
              <a:ext cx="32253" cy="33908"/>
            </a:xfrm>
            <a:custGeom>
              <a:avLst/>
              <a:gdLst/>
              <a:ahLst/>
              <a:cxnLst/>
              <a:rect l="l" t="t" r="r" b="b"/>
              <a:pathLst>
                <a:path w="2124" h="2233" extrusionOk="0">
                  <a:moveTo>
                    <a:pt x="554" y="0"/>
                  </a:moveTo>
                  <a:lnTo>
                    <a:pt x="1" y="508"/>
                  </a:lnTo>
                  <a:cubicBezTo>
                    <a:pt x="510" y="1083"/>
                    <a:pt x="1041" y="1658"/>
                    <a:pt x="1571" y="2232"/>
                  </a:cubicBezTo>
                  <a:lnTo>
                    <a:pt x="2123" y="1725"/>
                  </a:lnTo>
                  <a:cubicBezTo>
                    <a:pt x="1593" y="1150"/>
                    <a:pt x="1062" y="575"/>
                    <a:pt x="5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1">
              <a:extLst>
                <a:ext uri="{FF2B5EF4-FFF2-40B4-BE49-F238E27FC236}">
                  <a16:creationId xmlns:a16="http://schemas.microsoft.com/office/drawing/2014/main" id="{8447B75C-8C47-ABE6-1F3C-1EC17EF7B04F}"/>
                </a:ext>
              </a:extLst>
            </p:cNvPr>
            <p:cNvSpPr/>
            <p:nvPr/>
          </p:nvSpPr>
          <p:spPr>
            <a:xfrm>
              <a:off x="3077302" y="4358074"/>
              <a:ext cx="30901" cy="34591"/>
            </a:xfrm>
            <a:custGeom>
              <a:avLst/>
              <a:gdLst/>
              <a:ahLst/>
              <a:cxnLst/>
              <a:rect l="l" t="t" r="r" b="b"/>
              <a:pathLst>
                <a:path w="2035" h="2278" extrusionOk="0">
                  <a:moveTo>
                    <a:pt x="599" y="1"/>
                  </a:moveTo>
                  <a:lnTo>
                    <a:pt x="1" y="443"/>
                  </a:lnTo>
                  <a:cubicBezTo>
                    <a:pt x="487" y="1062"/>
                    <a:pt x="973" y="1681"/>
                    <a:pt x="1460" y="2277"/>
                  </a:cubicBezTo>
                  <a:lnTo>
                    <a:pt x="2035" y="1814"/>
                  </a:lnTo>
                  <a:cubicBezTo>
                    <a:pt x="1548" y="1216"/>
                    <a:pt x="1062" y="597"/>
                    <a:pt x="5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1">
              <a:extLst>
                <a:ext uri="{FF2B5EF4-FFF2-40B4-BE49-F238E27FC236}">
                  <a16:creationId xmlns:a16="http://schemas.microsoft.com/office/drawing/2014/main" id="{3C0A32EE-F68B-DF15-F6F8-62E54ED64CA0}"/>
                </a:ext>
              </a:extLst>
            </p:cNvPr>
            <p:cNvSpPr/>
            <p:nvPr/>
          </p:nvSpPr>
          <p:spPr>
            <a:xfrm>
              <a:off x="2827904" y="3933092"/>
              <a:ext cx="24509" cy="36596"/>
            </a:xfrm>
            <a:custGeom>
              <a:avLst/>
              <a:gdLst/>
              <a:ahLst/>
              <a:cxnLst/>
              <a:rect l="l" t="t" r="r" b="b"/>
              <a:pathLst>
                <a:path w="1614" h="2410" extrusionOk="0">
                  <a:moveTo>
                    <a:pt x="685" y="0"/>
                  </a:moveTo>
                  <a:lnTo>
                    <a:pt x="0" y="287"/>
                  </a:lnTo>
                  <a:lnTo>
                    <a:pt x="929" y="2409"/>
                  </a:lnTo>
                  <a:lnTo>
                    <a:pt x="1613" y="2123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1">
              <a:extLst>
                <a:ext uri="{FF2B5EF4-FFF2-40B4-BE49-F238E27FC236}">
                  <a16:creationId xmlns:a16="http://schemas.microsoft.com/office/drawing/2014/main" id="{5A5E710E-89C8-788F-7258-01E78D83E633}"/>
                </a:ext>
              </a:extLst>
            </p:cNvPr>
            <p:cNvSpPr/>
            <p:nvPr/>
          </p:nvSpPr>
          <p:spPr>
            <a:xfrm>
              <a:off x="2685560" y="3316398"/>
              <a:ext cx="13454" cy="35958"/>
            </a:xfrm>
            <a:custGeom>
              <a:avLst/>
              <a:gdLst/>
              <a:ahLst/>
              <a:cxnLst/>
              <a:rect l="l" t="t" r="r" b="b"/>
              <a:pathLst>
                <a:path w="886" h="2368" extrusionOk="0">
                  <a:moveTo>
                    <a:pt x="729" y="1"/>
                  </a:moveTo>
                  <a:lnTo>
                    <a:pt x="1" y="24"/>
                  </a:lnTo>
                  <a:cubicBezTo>
                    <a:pt x="45" y="820"/>
                    <a:pt x="89" y="1593"/>
                    <a:pt x="155" y="2367"/>
                  </a:cubicBezTo>
                  <a:lnTo>
                    <a:pt x="885" y="2323"/>
                  </a:lnTo>
                  <a:cubicBezTo>
                    <a:pt x="818" y="1548"/>
                    <a:pt x="774" y="753"/>
                    <a:pt x="7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1">
              <a:extLst>
                <a:ext uri="{FF2B5EF4-FFF2-40B4-BE49-F238E27FC236}">
                  <a16:creationId xmlns:a16="http://schemas.microsoft.com/office/drawing/2014/main" id="{CC947A9F-04EF-2239-5ED3-DD09F5138080}"/>
                </a:ext>
              </a:extLst>
            </p:cNvPr>
            <p:cNvSpPr/>
            <p:nvPr/>
          </p:nvSpPr>
          <p:spPr>
            <a:xfrm>
              <a:off x="2709385" y="3526893"/>
              <a:ext cx="17478" cy="36945"/>
            </a:xfrm>
            <a:custGeom>
              <a:avLst/>
              <a:gdLst/>
              <a:ahLst/>
              <a:cxnLst/>
              <a:rect l="l" t="t" r="r" b="b"/>
              <a:pathLst>
                <a:path w="1151" h="2433" extrusionOk="0">
                  <a:moveTo>
                    <a:pt x="731" y="1"/>
                  </a:moveTo>
                  <a:lnTo>
                    <a:pt x="1" y="111"/>
                  </a:lnTo>
                  <a:cubicBezTo>
                    <a:pt x="133" y="885"/>
                    <a:pt x="266" y="1658"/>
                    <a:pt x="421" y="2433"/>
                  </a:cubicBezTo>
                  <a:lnTo>
                    <a:pt x="1150" y="2277"/>
                  </a:lnTo>
                  <a:cubicBezTo>
                    <a:pt x="996" y="1525"/>
                    <a:pt x="864" y="753"/>
                    <a:pt x="73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1">
              <a:extLst>
                <a:ext uri="{FF2B5EF4-FFF2-40B4-BE49-F238E27FC236}">
                  <a16:creationId xmlns:a16="http://schemas.microsoft.com/office/drawing/2014/main" id="{C9CE88D2-951E-CD46-5B48-6230A3C7E42D}"/>
                </a:ext>
              </a:extLst>
            </p:cNvPr>
            <p:cNvSpPr/>
            <p:nvPr/>
          </p:nvSpPr>
          <p:spPr>
            <a:xfrm>
              <a:off x="2698649" y="3457072"/>
              <a:ext cx="16126" cy="36596"/>
            </a:xfrm>
            <a:custGeom>
              <a:avLst/>
              <a:gdLst/>
              <a:ahLst/>
              <a:cxnLst/>
              <a:rect l="l" t="t" r="r" b="b"/>
              <a:pathLst>
                <a:path w="1062" h="2410" extrusionOk="0">
                  <a:moveTo>
                    <a:pt x="731" y="1"/>
                  </a:moveTo>
                  <a:lnTo>
                    <a:pt x="0" y="89"/>
                  </a:lnTo>
                  <a:lnTo>
                    <a:pt x="333" y="2409"/>
                  </a:lnTo>
                  <a:lnTo>
                    <a:pt x="1061" y="2300"/>
                  </a:lnTo>
                  <a:cubicBezTo>
                    <a:pt x="952" y="1525"/>
                    <a:pt x="840" y="752"/>
                    <a:pt x="73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1">
              <a:extLst>
                <a:ext uri="{FF2B5EF4-FFF2-40B4-BE49-F238E27FC236}">
                  <a16:creationId xmlns:a16="http://schemas.microsoft.com/office/drawing/2014/main" id="{1B8F9638-6EBD-0E4E-738B-87182749B442}"/>
                </a:ext>
              </a:extLst>
            </p:cNvPr>
            <p:cNvSpPr/>
            <p:nvPr/>
          </p:nvSpPr>
          <p:spPr>
            <a:xfrm>
              <a:off x="2690935" y="3386902"/>
              <a:ext cx="14790" cy="36262"/>
            </a:xfrm>
            <a:custGeom>
              <a:avLst/>
              <a:gdLst/>
              <a:ahLst/>
              <a:cxnLst/>
              <a:rect l="l" t="t" r="r" b="b"/>
              <a:pathLst>
                <a:path w="974" h="2388" extrusionOk="0">
                  <a:moveTo>
                    <a:pt x="729" y="0"/>
                  </a:moveTo>
                  <a:lnTo>
                    <a:pt x="1" y="68"/>
                  </a:lnTo>
                  <a:cubicBezTo>
                    <a:pt x="66" y="840"/>
                    <a:pt x="133" y="1615"/>
                    <a:pt x="222" y="2388"/>
                  </a:cubicBezTo>
                  <a:lnTo>
                    <a:pt x="973" y="2300"/>
                  </a:lnTo>
                  <a:cubicBezTo>
                    <a:pt x="885" y="1548"/>
                    <a:pt x="796" y="752"/>
                    <a:pt x="72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1">
              <a:extLst>
                <a:ext uri="{FF2B5EF4-FFF2-40B4-BE49-F238E27FC236}">
                  <a16:creationId xmlns:a16="http://schemas.microsoft.com/office/drawing/2014/main" id="{C34AD115-6848-C472-7B07-55F8EFBE6E16}"/>
                </a:ext>
              </a:extLst>
            </p:cNvPr>
            <p:cNvSpPr/>
            <p:nvPr/>
          </p:nvSpPr>
          <p:spPr>
            <a:xfrm>
              <a:off x="2778219" y="3800830"/>
              <a:ext cx="22170" cy="37264"/>
            </a:xfrm>
            <a:custGeom>
              <a:avLst/>
              <a:gdLst/>
              <a:ahLst/>
              <a:cxnLst/>
              <a:rect l="l" t="t" r="r" b="b"/>
              <a:pathLst>
                <a:path w="1460" h="2454" extrusionOk="0">
                  <a:moveTo>
                    <a:pt x="708" y="0"/>
                  </a:moveTo>
                  <a:lnTo>
                    <a:pt x="0" y="221"/>
                  </a:lnTo>
                  <a:cubicBezTo>
                    <a:pt x="243" y="973"/>
                    <a:pt x="508" y="1702"/>
                    <a:pt x="752" y="2453"/>
                  </a:cubicBezTo>
                  <a:lnTo>
                    <a:pt x="1459" y="2188"/>
                  </a:lnTo>
                  <a:cubicBezTo>
                    <a:pt x="1194" y="1481"/>
                    <a:pt x="950" y="729"/>
                    <a:pt x="7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1">
              <a:extLst>
                <a:ext uri="{FF2B5EF4-FFF2-40B4-BE49-F238E27FC236}">
                  <a16:creationId xmlns:a16="http://schemas.microsoft.com/office/drawing/2014/main" id="{96A21F74-D247-C971-6EFE-D7CB8B090E42}"/>
                </a:ext>
              </a:extLst>
            </p:cNvPr>
            <p:cNvSpPr/>
            <p:nvPr/>
          </p:nvSpPr>
          <p:spPr>
            <a:xfrm>
              <a:off x="2722809" y="3596380"/>
              <a:ext cx="18495" cy="36930"/>
            </a:xfrm>
            <a:custGeom>
              <a:avLst/>
              <a:gdLst/>
              <a:ahLst/>
              <a:cxnLst/>
              <a:rect l="l" t="t" r="r" b="b"/>
              <a:pathLst>
                <a:path w="1218" h="2432" extrusionOk="0">
                  <a:moveTo>
                    <a:pt x="708" y="0"/>
                  </a:moveTo>
                  <a:lnTo>
                    <a:pt x="1" y="133"/>
                  </a:lnTo>
                  <a:cubicBezTo>
                    <a:pt x="156" y="907"/>
                    <a:pt x="310" y="1680"/>
                    <a:pt x="487" y="2432"/>
                  </a:cubicBezTo>
                  <a:lnTo>
                    <a:pt x="1218" y="2255"/>
                  </a:lnTo>
                  <a:cubicBezTo>
                    <a:pt x="1041" y="1503"/>
                    <a:pt x="864" y="752"/>
                    <a:pt x="7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1">
              <a:extLst>
                <a:ext uri="{FF2B5EF4-FFF2-40B4-BE49-F238E27FC236}">
                  <a16:creationId xmlns:a16="http://schemas.microsoft.com/office/drawing/2014/main" id="{9BB3178A-B5B5-BB62-E9F6-8C2AECF66A5F}"/>
                </a:ext>
              </a:extLst>
            </p:cNvPr>
            <p:cNvSpPr/>
            <p:nvPr/>
          </p:nvSpPr>
          <p:spPr>
            <a:xfrm>
              <a:off x="2757051" y="3733333"/>
              <a:ext cx="20834" cy="37294"/>
            </a:xfrm>
            <a:custGeom>
              <a:avLst/>
              <a:gdLst/>
              <a:ahLst/>
              <a:cxnLst/>
              <a:rect l="l" t="t" r="r" b="b"/>
              <a:pathLst>
                <a:path w="1372" h="2456" extrusionOk="0">
                  <a:moveTo>
                    <a:pt x="708" y="1"/>
                  </a:moveTo>
                  <a:lnTo>
                    <a:pt x="1" y="201"/>
                  </a:lnTo>
                  <a:cubicBezTo>
                    <a:pt x="222" y="952"/>
                    <a:pt x="443" y="1704"/>
                    <a:pt x="687" y="2456"/>
                  </a:cubicBezTo>
                  <a:lnTo>
                    <a:pt x="1371" y="2235"/>
                  </a:lnTo>
                  <a:cubicBezTo>
                    <a:pt x="1150" y="1483"/>
                    <a:pt x="929" y="731"/>
                    <a:pt x="7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1">
              <a:extLst>
                <a:ext uri="{FF2B5EF4-FFF2-40B4-BE49-F238E27FC236}">
                  <a16:creationId xmlns:a16="http://schemas.microsoft.com/office/drawing/2014/main" id="{7A8FD417-364F-0EFE-BCC1-2EF1479C8623}"/>
                </a:ext>
              </a:extLst>
            </p:cNvPr>
            <p:cNvSpPr/>
            <p:nvPr/>
          </p:nvSpPr>
          <p:spPr>
            <a:xfrm>
              <a:off x="2802044" y="3867295"/>
              <a:ext cx="23187" cy="37264"/>
            </a:xfrm>
            <a:custGeom>
              <a:avLst/>
              <a:gdLst/>
              <a:ahLst/>
              <a:cxnLst/>
              <a:rect l="l" t="t" r="r" b="b"/>
              <a:pathLst>
                <a:path w="1527" h="2454" extrusionOk="0">
                  <a:moveTo>
                    <a:pt x="686" y="0"/>
                  </a:moveTo>
                  <a:lnTo>
                    <a:pt x="0" y="266"/>
                  </a:lnTo>
                  <a:cubicBezTo>
                    <a:pt x="265" y="994"/>
                    <a:pt x="554" y="1725"/>
                    <a:pt x="840" y="2453"/>
                  </a:cubicBezTo>
                  <a:lnTo>
                    <a:pt x="1526" y="2188"/>
                  </a:lnTo>
                  <a:cubicBezTo>
                    <a:pt x="1238" y="1460"/>
                    <a:pt x="952" y="729"/>
                    <a:pt x="6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1">
              <a:extLst>
                <a:ext uri="{FF2B5EF4-FFF2-40B4-BE49-F238E27FC236}">
                  <a16:creationId xmlns:a16="http://schemas.microsoft.com/office/drawing/2014/main" id="{A264EFF6-AEFD-F00D-B79D-9EC2F02722E3}"/>
                </a:ext>
              </a:extLst>
            </p:cNvPr>
            <p:cNvSpPr/>
            <p:nvPr/>
          </p:nvSpPr>
          <p:spPr>
            <a:xfrm>
              <a:off x="2738601" y="3665213"/>
              <a:ext cx="19816" cy="36930"/>
            </a:xfrm>
            <a:custGeom>
              <a:avLst/>
              <a:gdLst/>
              <a:ahLst/>
              <a:cxnLst/>
              <a:rect l="l" t="t" r="r" b="b"/>
              <a:pathLst>
                <a:path w="1305" h="2432" extrusionOk="0">
                  <a:moveTo>
                    <a:pt x="708" y="0"/>
                  </a:moveTo>
                  <a:lnTo>
                    <a:pt x="1" y="177"/>
                  </a:lnTo>
                  <a:cubicBezTo>
                    <a:pt x="178" y="929"/>
                    <a:pt x="376" y="1680"/>
                    <a:pt x="597" y="2432"/>
                  </a:cubicBezTo>
                  <a:lnTo>
                    <a:pt x="1304" y="2255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1">
              <a:extLst>
                <a:ext uri="{FF2B5EF4-FFF2-40B4-BE49-F238E27FC236}">
                  <a16:creationId xmlns:a16="http://schemas.microsoft.com/office/drawing/2014/main" id="{9499280C-000F-D9C7-5303-A4045C120343}"/>
                </a:ext>
              </a:extLst>
            </p:cNvPr>
            <p:cNvSpPr/>
            <p:nvPr/>
          </p:nvSpPr>
          <p:spPr>
            <a:xfrm>
              <a:off x="3121962" y="4413135"/>
              <a:ext cx="31570" cy="33908"/>
            </a:xfrm>
            <a:custGeom>
              <a:avLst/>
              <a:gdLst/>
              <a:ahLst/>
              <a:cxnLst/>
              <a:rect l="l" t="t" r="r" b="b"/>
              <a:pathLst>
                <a:path w="2079" h="2233" extrusionOk="0">
                  <a:moveTo>
                    <a:pt x="576" y="0"/>
                  </a:moveTo>
                  <a:lnTo>
                    <a:pt x="1" y="464"/>
                  </a:lnTo>
                  <a:cubicBezTo>
                    <a:pt x="508" y="1062"/>
                    <a:pt x="1018" y="1658"/>
                    <a:pt x="1525" y="2232"/>
                  </a:cubicBezTo>
                  <a:lnTo>
                    <a:pt x="2079" y="1769"/>
                  </a:lnTo>
                  <a:cubicBezTo>
                    <a:pt x="1570" y="1171"/>
                    <a:pt x="1062" y="575"/>
                    <a:pt x="57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1">
              <a:extLst>
                <a:ext uri="{FF2B5EF4-FFF2-40B4-BE49-F238E27FC236}">
                  <a16:creationId xmlns:a16="http://schemas.microsoft.com/office/drawing/2014/main" id="{050FE4ED-6248-F328-140E-366BBB1C1F83}"/>
                </a:ext>
              </a:extLst>
            </p:cNvPr>
            <p:cNvSpPr/>
            <p:nvPr/>
          </p:nvSpPr>
          <p:spPr>
            <a:xfrm>
              <a:off x="2905105" y="1546966"/>
              <a:ext cx="3339834" cy="2845016"/>
            </a:xfrm>
            <a:custGeom>
              <a:avLst/>
              <a:gdLst/>
              <a:ahLst/>
              <a:cxnLst/>
              <a:rect l="l" t="t" r="r" b="b"/>
              <a:pathLst>
                <a:path w="219943" h="187357" extrusionOk="0">
                  <a:moveTo>
                    <a:pt x="109961" y="1"/>
                  </a:moveTo>
                  <a:cubicBezTo>
                    <a:pt x="102510" y="1"/>
                    <a:pt x="95061" y="752"/>
                    <a:pt x="87810" y="2232"/>
                  </a:cubicBezTo>
                  <a:cubicBezTo>
                    <a:pt x="80757" y="3670"/>
                    <a:pt x="73794" y="5837"/>
                    <a:pt x="67162" y="8644"/>
                  </a:cubicBezTo>
                  <a:cubicBezTo>
                    <a:pt x="60662" y="11385"/>
                    <a:pt x="54361" y="14812"/>
                    <a:pt x="48480" y="18769"/>
                  </a:cubicBezTo>
                  <a:cubicBezTo>
                    <a:pt x="42667" y="22704"/>
                    <a:pt x="37185" y="27236"/>
                    <a:pt x="32210" y="32210"/>
                  </a:cubicBezTo>
                  <a:cubicBezTo>
                    <a:pt x="27237" y="37185"/>
                    <a:pt x="22727" y="42644"/>
                    <a:pt x="18792" y="48480"/>
                  </a:cubicBezTo>
                  <a:cubicBezTo>
                    <a:pt x="14812" y="54361"/>
                    <a:pt x="11408" y="60639"/>
                    <a:pt x="8644" y="67162"/>
                  </a:cubicBezTo>
                  <a:cubicBezTo>
                    <a:pt x="5837" y="73794"/>
                    <a:pt x="3692" y="80735"/>
                    <a:pt x="2233" y="87810"/>
                  </a:cubicBezTo>
                  <a:cubicBezTo>
                    <a:pt x="752" y="95038"/>
                    <a:pt x="1" y="102510"/>
                    <a:pt x="1" y="109961"/>
                  </a:cubicBezTo>
                  <a:cubicBezTo>
                    <a:pt x="1" y="117410"/>
                    <a:pt x="752" y="124882"/>
                    <a:pt x="2233" y="132112"/>
                  </a:cubicBezTo>
                  <a:cubicBezTo>
                    <a:pt x="3692" y="139187"/>
                    <a:pt x="5837" y="146128"/>
                    <a:pt x="8644" y="152760"/>
                  </a:cubicBezTo>
                  <a:cubicBezTo>
                    <a:pt x="11408" y="159281"/>
                    <a:pt x="14812" y="165559"/>
                    <a:pt x="18792" y="171440"/>
                  </a:cubicBezTo>
                  <a:cubicBezTo>
                    <a:pt x="22638" y="177122"/>
                    <a:pt x="27016" y="182472"/>
                    <a:pt x="31856" y="187357"/>
                  </a:cubicBezTo>
                  <a:lnTo>
                    <a:pt x="33050" y="186252"/>
                  </a:lnTo>
                  <a:cubicBezTo>
                    <a:pt x="28275" y="181432"/>
                    <a:pt x="23921" y="176149"/>
                    <a:pt x="20139" y="170534"/>
                  </a:cubicBezTo>
                  <a:cubicBezTo>
                    <a:pt x="16227" y="164742"/>
                    <a:pt x="12867" y="158552"/>
                    <a:pt x="10147" y="152141"/>
                  </a:cubicBezTo>
                  <a:cubicBezTo>
                    <a:pt x="7385" y="145598"/>
                    <a:pt x="5262" y="138744"/>
                    <a:pt x="3824" y="131803"/>
                  </a:cubicBezTo>
                  <a:cubicBezTo>
                    <a:pt x="2365" y="124661"/>
                    <a:pt x="1637" y="117322"/>
                    <a:pt x="1637" y="109961"/>
                  </a:cubicBezTo>
                  <a:cubicBezTo>
                    <a:pt x="1637" y="102598"/>
                    <a:pt x="2365" y="95259"/>
                    <a:pt x="3824" y="88119"/>
                  </a:cubicBezTo>
                  <a:cubicBezTo>
                    <a:pt x="5262" y="81178"/>
                    <a:pt x="7385" y="74324"/>
                    <a:pt x="10147" y="67781"/>
                  </a:cubicBezTo>
                  <a:cubicBezTo>
                    <a:pt x="12867" y="61370"/>
                    <a:pt x="16227" y="55180"/>
                    <a:pt x="20139" y="49388"/>
                  </a:cubicBezTo>
                  <a:cubicBezTo>
                    <a:pt x="24009" y="43640"/>
                    <a:pt x="28452" y="38246"/>
                    <a:pt x="33359" y="33359"/>
                  </a:cubicBezTo>
                  <a:cubicBezTo>
                    <a:pt x="38267" y="28451"/>
                    <a:pt x="43661" y="23986"/>
                    <a:pt x="49388" y="20118"/>
                  </a:cubicBezTo>
                  <a:cubicBezTo>
                    <a:pt x="55180" y="16204"/>
                    <a:pt x="61370" y="12844"/>
                    <a:pt x="67802" y="10126"/>
                  </a:cubicBezTo>
                  <a:cubicBezTo>
                    <a:pt x="74346" y="7361"/>
                    <a:pt x="81178" y="5239"/>
                    <a:pt x="88140" y="3824"/>
                  </a:cubicBezTo>
                  <a:cubicBezTo>
                    <a:pt x="95282" y="2365"/>
                    <a:pt x="102621" y="1613"/>
                    <a:pt x="109961" y="1613"/>
                  </a:cubicBezTo>
                  <a:cubicBezTo>
                    <a:pt x="117322" y="1613"/>
                    <a:pt x="124661" y="2365"/>
                    <a:pt x="131803" y="3824"/>
                  </a:cubicBezTo>
                  <a:cubicBezTo>
                    <a:pt x="138765" y="5239"/>
                    <a:pt x="145597" y="7361"/>
                    <a:pt x="152141" y="10126"/>
                  </a:cubicBezTo>
                  <a:cubicBezTo>
                    <a:pt x="158552" y="12844"/>
                    <a:pt x="164763" y="16204"/>
                    <a:pt x="170555" y="20118"/>
                  </a:cubicBezTo>
                  <a:cubicBezTo>
                    <a:pt x="176282" y="23986"/>
                    <a:pt x="181676" y="28451"/>
                    <a:pt x="186584" y="33359"/>
                  </a:cubicBezTo>
                  <a:cubicBezTo>
                    <a:pt x="191491" y="38246"/>
                    <a:pt x="195934" y="43640"/>
                    <a:pt x="199804" y="49388"/>
                  </a:cubicBezTo>
                  <a:cubicBezTo>
                    <a:pt x="203716" y="55180"/>
                    <a:pt x="207076" y="61370"/>
                    <a:pt x="209796" y="67781"/>
                  </a:cubicBezTo>
                  <a:cubicBezTo>
                    <a:pt x="212558" y="74324"/>
                    <a:pt x="214681" y="81178"/>
                    <a:pt x="216118" y="88119"/>
                  </a:cubicBezTo>
                  <a:cubicBezTo>
                    <a:pt x="217578" y="95259"/>
                    <a:pt x="218306" y="102598"/>
                    <a:pt x="218306" y="109961"/>
                  </a:cubicBezTo>
                  <a:cubicBezTo>
                    <a:pt x="218306" y="117322"/>
                    <a:pt x="217578" y="124661"/>
                    <a:pt x="216118" y="131803"/>
                  </a:cubicBezTo>
                  <a:cubicBezTo>
                    <a:pt x="214681" y="138744"/>
                    <a:pt x="212558" y="145598"/>
                    <a:pt x="209796" y="152141"/>
                  </a:cubicBezTo>
                  <a:cubicBezTo>
                    <a:pt x="207076" y="158552"/>
                    <a:pt x="203716" y="164742"/>
                    <a:pt x="199804" y="170534"/>
                  </a:cubicBezTo>
                  <a:cubicBezTo>
                    <a:pt x="196243" y="175817"/>
                    <a:pt x="192176" y="180813"/>
                    <a:pt x="187733" y="185411"/>
                  </a:cubicBezTo>
                  <a:lnTo>
                    <a:pt x="188860" y="186561"/>
                  </a:lnTo>
                  <a:cubicBezTo>
                    <a:pt x="193393" y="181897"/>
                    <a:pt x="197526" y="176813"/>
                    <a:pt x="201151" y="171440"/>
                  </a:cubicBezTo>
                  <a:cubicBezTo>
                    <a:pt x="205130" y="165559"/>
                    <a:pt x="208535" y="159281"/>
                    <a:pt x="211299" y="152760"/>
                  </a:cubicBezTo>
                  <a:cubicBezTo>
                    <a:pt x="214106" y="146128"/>
                    <a:pt x="216251" y="139187"/>
                    <a:pt x="217710" y="132112"/>
                  </a:cubicBezTo>
                  <a:cubicBezTo>
                    <a:pt x="219190" y="124882"/>
                    <a:pt x="219942" y="117410"/>
                    <a:pt x="219942" y="109961"/>
                  </a:cubicBezTo>
                  <a:cubicBezTo>
                    <a:pt x="219942" y="102510"/>
                    <a:pt x="219190" y="95038"/>
                    <a:pt x="217710" y="87810"/>
                  </a:cubicBezTo>
                  <a:cubicBezTo>
                    <a:pt x="216251" y="80735"/>
                    <a:pt x="214106" y="73794"/>
                    <a:pt x="211299" y="67162"/>
                  </a:cubicBezTo>
                  <a:cubicBezTo>
                    <a:pt x="208535" y="60639"/>
                    <a:pt x="205130" y="54361"/>
                    <a:pt x="201151" y="48480"/>
                  </a:cubicBezTo>
                  <a:cubicBezTo>
                    <a:pt x="197216" y="42644"/>
                    <a:pt x="192706" y="37185"/>
                    <a:pt x="187733" y="32210"/>
                  </a:cubicBezTo>
                  <a:cubicBezTo>
                    <a:pt x="182758" y="27236"/>
                    <a:pt x="177276" y="22704"/>
                    <a:pt x="171462" y="18769"/>
                  </a:cubicBezTo>
                  <a:cubicBezTo>
                    <a:pt x="165582" y="14812"/>
                    <a:pt x="159281" y="11385"/>
                    <a:pt x="152781" y="8644"/>
                  </a:cubicBezTo>
                  <a:cubicBezTo>
                    <a:pt x="146128" y="5837"/>
                    <a:pt x="139186" y="3670"/>
                    <a:pt x="132133" y="2232"/>
                  </a:cubicBezTo>
                  <a:cubicBezTo>
                    <a:pt x="124882" y="752"/>
                    <a:pt x="117433" y="1"/>
                    <a:pt x="109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1">
              <a:extLst>
                <a:ext uri="{FF2B5EF4-FFF2-40B4-BE49-F238E27FC236}">
                  <a16:creationId xmlns:a16="http://schemas.microsoft.com/office/drawing/2014/main" id="{4AA2856B-6496-B093-760C-6AADCB8DFEDA}"/>
                </a:ext>
              </a:extLst>
            </p:cNvPr>
            <p:cNvSpPr/>
            <p:nvPr/>
          </p:nvSpPr>
          <p:spPr>
            <a:xfrm>
              <a:off x="4576518" y="3213687"/>
              <a:ext cx="15" cy="1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6D3E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1">
              <a:extLst>
                <a:ext uri="{FF2B5EF4-FFF2-40B4-BE49-F238E27FC236}">
                  <a16:creationId xmlns:a16="http://schemas.microsoft.com/office/drawing/2014/main" id="{1C08D637-6613-94C1-F422-2142F6DB1D02}"/>
                </a:ext>
              </a:extLst>
            </p:cNvPr>
            <p:cNvSpPr/>
            <p:nvPr/>
          </p:nvSpPr>
          <p:spPr>
            <a:xfrm>
              <a:off x="4597336" y="3241886"/>
              <a:ext cx="15" cy="1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6D3E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1">
              <a:extLst>
                <a:ext uri="{FF2B5EF4-FFF2-40B4-BE49-F238E27FC236}">
                  <a16:creationId xmlns:a16="http://schemas.microsoft.com/office/drawing/2014/main" id="{A0F91841-B7A4-5448-63D3-ECDDD1FBF0D8}"/>
                </a:ext>
              </a:extLst>
            </p:cNvPr>
            <p:cNvSpPr/>
            <p:nvPr/>
          </p:nvSpPr>
          <p:spPr>
            <a:xfrm>
              <a:off x="4548000" y="3208661"/>
              <a:ext cx="15" cy="1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6D3E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1">
              <a:extLst>
                <a:ext uri="{FF2B5EF4-FFF2-40B4-BE49-F238E27FC236}">
                  <a16:creationId xmlns:a16="http://schemas.microsoft.com/office/drawing/2014/main" id="{875F48A7-79E4-F69A-5B7A-1A5D75908939}"/>
                </a:ext>
              </a:extLst>
            </p:cNvPr>
            <p:cNvSpPr/>
            <p:nvPr/>
          </p:nvSpPr>
          <p:spPr>
            <a:xfrm>
              <a:off x="4611109" y="3213687"/>
              <a:ext cx="15" cy="1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6D3E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1">
              <a:extLst>
                <a:ext uri="{FF2B5EF4-FFF2-40B4-BE49-F238E27FC236}">
                  <a16:creationId xmlns:a16="http://schemas.microsoft.com/office/drawing/2014/main" id="{DB6E0292-DC5A-26DF-39CD-3AF16C202186}"/>
                </a:ext>
              </a:extLst>
            </p:cNvPr>
            <p:cNvSpPr/>
            <p:nvPr/>
          </p:nvSpPr>
          <p:spPr>
            <a:xfrm>
              <a:off x="4589941" y="3241886"/>
              <a:ext cx="15" cy="1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6D3E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1">
              <a:extLst>
                <a:ext uri="{FF2B5EF4-FFF2-40B4-BE49-F238E27FC236}">
                  <a16:creationId xmlns:a16="http://schemas.microsoft.com/office/drawing/2014/main" id="{FDC72EF5-E629-B62B-24EA-3F1E329BA71E}"/>
                </a:ext>
              </a:extLst>
            </p:cNvPr>
            <p:cNvSpPr/>
            <p:nvPr/>
          </p:nvSpPr>
          <p:spPr>
            <a:xfrm>
              <a:off x="4639626" y="3208661"/>
              <a:ext cx="15" cy="1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6D3E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21">
            <a:extLst>
              <a:ext uri="{FF2B5EF4-FFF2-40B4-BE49-F238E27FC236}">
                <a16:creationId xmlns:a16="http://schemas.microsoft.com/office/drawing/2014/main" id="{53FAE893-F461-95E3-8044-CAEEB73D80E0}"/>
              </a:ext>
            </a:extLst>
          </p:cNvPr>
          <p:cNvGrpSpPr/>
          <p:nvPr/>
        </p:nvGrpSpPr>
        <p:grpSpPr>
          <a:xfrm>
            <a:off x="269715" y="3208661"/>
            <a:ext cx="4276281" cy="1048373"/>
            <a:chOff x="269715" y="3208661"/>
            <a:chExt cx="4276281" cy="1048373"/>
          </a:xfrm>
        </p:grpSpPr>
        <p:sp>
          <p:nvSpPr>
            <p:cNvPr id="604" name="Google Shape;604;p21">
              <a:extLst>
                <a:ext uri="{FF2B5EF4-FFF2-40B4-BE49-F238E27FC236}">
                  <a16:creationId xmlns:a16="http://schemas.microsoft.com/office/drawing/2014/main" id="{832A4EC4-6B3A-DB6D-E18A-E4BE4593F767}"/>
                </a:ext>
              </a:extLst>
            </p:cNvPr>
            <p:cNvSpPr/>
            <p:nvPr/>
          </p:nvSpPr>
          <p:spPr>
            <a:xfrm>
              <a:off x="3059187" y="3212017"/>
              <a:ext cx="495836" cy="1045017"/>
            </a:xfrm>
            <a:custGeom>
              <a:avLst/>
              <a:gdLst/>
              <a:ahLst/>
              <a:cxnLst/>
              <a:rect l="l" t="t" r="r" b="b"/>
              <a:pathLst>
                <a:path w="32653" h="68819" extrusionOk="0">
                  <a:moveTo>
                    <a:pt x="5527" y="1"/>
                  </a:moveTo>
                  <a:lnTo>
                    <a:pt x="0" y="22"/>
                  </a:lnTo>
                  <a:cubicBezTo>
                    <a:pt x="1503" y="44501"/>
                    <a:pt x="27391" y="67560"/>
                    <a:pt x="28872" y="68819"/>
                  </a:cubicBezTo>
                  <a:lnTo>
                    <a:pt x="32653" y="65039"/>
                  </a:lnTo>
                  <a:cubicBezTo>
                    <a:pt x="29844" y="62519"/>
                    <a:pt x="6897" y="40743"/>
                    <a:pt x="5527" y="1"/>
                  </a:cubicBezTo>
                  <a:close/>
                </a:path>
              </a:pathLst>
            </a:custGeom>
            <a:solidFill>
              <a:srgbClr val="69372B"/>
            </a:solidFill>
            <a:ln w="9525" cap="flat" cmpd="sng">
              <a:solidFill>
                <a:srgbClr val="6937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05" name="Google Shape;605;p21">
              <a:extLst>
                <a:ext uri="{FF2B5EF4-FFF2-40B4-BE49-F238E27FC236}">
                  <a16:creationId xmlns:a16="http://schemas.microsoft.com/office/drawing/2014/main" id="{BEF8BBB7-8549-D69A-6549-5407151754CB}"/>
                </a:ext>
              </a:extLst>
            </p:cNvPr>
            <p:cNvSpPr/>
            <p:nvPr/>
          </p:nvSpPr>
          <p:spPr>
            <a:xfrm>
              <a:off x="3143099" y="3208661"/>
              <a:ext cx="1402897" cy="990988"/>
            </a:xfrm>
            <a:custGeom>
              <a:avLst/>
              <a:gdLst/>
              <a:ahLst/>
              <a:cxnLst/>
              <a:rect l="l" t="t" r="r" b="b"/>
              <a:pathLst>
                <a:path w="92387" h="65261" extrusionOk="0">
                  <a:moveTo>
                    <a:pt x="92387" y="0"/>
                  </a:moveTo>
                  <a:lnTo>
                    <a:pt x="1" y="222"/>
                  </a:lnTo>
                  <a:cubicBezTo>
                    <a:pt x="1371" y="40964"/>
                    <a:pt x="24318" y="62740"/>
                    <a:pt x="27127" y="65260"/>
                  </a:cubicBezTo>
                  <a:lnTo>
                    <a:pt x="9238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06" name="Google Shape;606;p21">
              <a:extLst>
                <a:ext uri="{FF2B5EF4-FFF2-40B4-BE49-F238E27FC236}">
                  <a16:creationId xmlns:a16="http://schemas.microsoft.com/office/drawing/2014/main" id="{BCCB5679-039B-B89E-8FD3-9F3C61DD78E1}"/>
                </a:ext>
              </a:extLst>
            </p:cNvPr>
            <p:cNvSpPr txBox="1"/>
            <p:nvPr/>
          </p:nvSpPr>
          <p:spPr>
            <a:xfrm>
              <a:off x="269715" y="3543948"/>
              <a:ext cx="2024985" cy="38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 dirty="0">
                  <a:solidFill>
                    <a:schemeClr val="dk1"/>
                  </a:solidFill>
                  <a:latin typeface="Poppins" panose="00000500000000000000" pitchFamily="2" charset="0"/>
                  <a:ea typeface="Fira Sans Extra Condensed"/>
                  <a:cs typeface="Poppins" panose="00000500000000000000" pitchFamily="2" charset="0"/>
                  <a:sym typeface="Fira Sans Extra Condensed"/>
                </a:rPr>
                <a:t>Diferença entre Usuários de IA e Construtores de Modelos</a:t>
              </a:r>
              <a:endParaRPr b="1" dirty="0">
                <a:solidFill>
                  <a:schemeClr val="dk1"/>
                </a:solidFill>
                <a:latin typeface="Poppins" panose="00000500000000000000" pitchFamily="2" charset="0"/>
                <a:ea typeface="Fira Sans Extra Condensed"/>
                <a:cs typeface="Poppins" panose="00000500000000000000" pitchFamily="2" charset="0"/>
                <a:sym typeface="Fira Sans Extra Condensed"/>
              </a:endParaRPr>
            </a:p>
          </p:txBody>
        </p:sp>
        <p:cxnSp>
          <p:nvCxnSpPr>
            <p:cNvPr id="608" name="Google Shape;608;p21">
              <a:extLst>
                <a:ext uri="{FF2B5EF4-FFF2-40B4-BE49-F238E27FC236}">
                  <a16:creationId xmlns:a16="http://schemas.microsoft.com/office/drawing/2014/main" id="{42B48391-78D3-FA97-39A1-8D5E9A0E4B4B}"/>
                </a:ext>
              </a:extLst>
            </p:cNvPr>
            <p:cNvCxnSpPr>
              <a:cxnSpLocks/>
              <a:stCxn id="609" idx="2"/>
              <a:endCxn id="606" idx="3"/>
            </p:cNvCxnSpPr>
            <p:nvPr/>
          </p:nvCxnSpPr>
          <p:spPr>
            <a:xfrm flipH="1">
              <a:off x="2294700" y="3737598"/>
              <a:ext cx="378463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610" name="Google Shape;610;p21">
              <a:extLst>
                <a:ext uri="{FF2B5EF4-FFF2-40B4-BE49-F238E27FC236}">
                  <a16:creationId xmlns:a16="http://schemas.microsoft.com/office/drawing/2014/main" id="{180E3889-2AA6-7ACE-8FD7-1769A3D99CDB}"/>
                </a:ext>
              </a:extLst>
            </p:cNvPr>
            <p:cNvGrpSpPr/>
            <p:nvPr/>
          </p:nvGrpSpPr>
          <p:grpSpPr>
            <a:xfrm>
              <a:off x="3161247" y="3489631"/>
              <a:ext cx="493801" cy="492829"/>
              <a:chOff x="1361275" y="3686275"/>
              <a:chExt cx="812975" cy="811375"/>
            </a:xfrm>
          </p:grpSpPr>
          <p:sp>
            <p:nvSpPr>
              <p:cNvPr id="611" name="Google Shape;611;p21">
                <a:extLst>
                  <a:ext uri="{FF2B5EF4-FFF2-40B4-BE49-F238E27FC236}">
                    <a16:creationId xmlns:a16="http://schemas.microsoft.com/office/drawing/2014/main" id="{084F2D44-AF2D-0DA9-B8FA-3FCBA62F3B63}"/>
                  </a:ext>
                </a:extLst>
              </p:cNvPr>
              <p:cNvSpPr/>
              <p:nvPr/>
            </p:nvSpPr>
            <p:spPr>
              <a:xfrm>
                <a:off x="1361275" y="3686275"/>
                <a:ext cx="812975" cy="811375"/>
              </a:xfrm>
              <a:custGeom>
                <a:avLst/>
                <a:gdLst/>
                <a:ahLst/>
                <a:cxnLst/>
                <a:rect l="l" t="t" r="r" b="b"/>
                <a:pathLst>
                  <a:path w="32519" h="32455" extrusionOk="0">
                    <a:moveTo>
                      <a:pt x="16277" y="1"/>
                    </a:moveTo>
                    <a:cubicBezTo>
                      <a:pt x="7340" y="1"/>
                      <a:pt x="88" y="7212"/>
                      <a:pt x="44" y="16139"/>
                    </a:cubicBezTo>
                    <a:cubicBezTo>
                      <a:pt x="0" y="25114"/>
                      <a:pt x="7228" y="32410"/>
                      <a:pt x="16182" y="32454"/>
                    </a:cubicBezTo>
                    <a:cubicBezTo>
                      <a:pt x="16210" y="32454"/>
                      <a:pt x="16237" y="32454"/>
                      <a:pt x="16264" y="32454"/>
                    </a:cubicBezTo>
                    <a:cubicBezTo>
                      <a:pt x="25179" y="32454"/>
                      <a:pt x="32430" y="25264"/>
                      <a:pt x="32474" y="16316"/>
                    </a:cubicBezTo>
                    <a:cubicBezTo>
                      <a:pt x="32519" y="7361"/>
                      <a:pt x="25312" y="66"/>
                      <a:pt x="16359" y="1"/>
                    </a:cubicBezTo>
                    <a:cubicBezTo>
                      <a:pt x="16332" y="1"/>
                      <a:pt x="16305" y="1"/>
                      <a:pt x="162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612" name="Google Shape;612;p21">
                <a:extLst>
                  <a:ext uri="{FF2B5EF4-FFF2-40B4-BE49-F238E27FC236}">
                    <a16:creationId xmlns:a16="http://schemas.microsoft.com/office/drawing/2014/main" id="{4C940358-CE45-6AB2-34F7-F84C4CB657FE}"/>
                  </a:ext>
                </a:extLst>
              </p:cNvPr>
              <p:cNvSpPr/>
              <p:nvPr/>
            </p:nvSpPr>
            <p:spPr>
              <a:xfrm>
                <a:off x="1407700" y="3733225"/>
                <a:ext cx="720125" cy="718000"/>
              </a:xfrm>
              <a:custGeom>
                <a:avLst/>
                <a:gdLst/>
                <a:ahLst/>
                <a:cxnLst/>
                <a:rect l="l" t="t" r="r" b="b"/>
                <a:pathLst>
                  <a:path w="28805" h="28720" extrusionOk="0">
                    <a:moveTo>
                      <a:pt x="14398" y="1"/>
                    </a:moveTo>
                    <a:cubicBezTo>
                      <a:pt x="6521" y="1"/>
                      <a:pt x="88" y="6374"/>
                      <a:pt x="44" y="14282"/>
                    </a:cubicBezTo>
                    <a:cubicBezTo>
                      <a:pt x="0" y="22219"/>
                      <a:pt x="6411" y="28675"/>
                      <a:pt x="14325" y="28719"/>
                    </a:cubicBezTo>
                    <a:cubicBezTo>
                      <a:pt x="14353" y="28719"/>
                      <a:pt x="14380" y="28719"/>
                      <a:pt x="14407" y="28719"/>
                    </a:cubicBezTo>
                    <a:cubicBezTo>
                      <a:pt x="22305" y="28719"/>
                      <a:pt x="28716" y="22346"/>
                      <a:pt x="28760" y="14438"/>
                    </a:cubicBezTo>
                    <a:cubicBezTo>
                      <a:pt x="28805" y="6500"/>
                      <a:pt x="22417" y="45"/>
                      <a:pt x="14479" y="1"/>
                    </a:cubicBezTo>
                    <a:cubicBezTo>
                      <a:pt x="14452" y="1"/>
                      <a:pt x="14425" y="1"/>
                      <a:pt x="143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sp>
          <p:nvSpPr>
            <p:cNvPr id="609" name="Google Shape;609;p21">
              <a:extLst>
                <a:ext uri="{FF2B5EF4-FFF2-40B4-BE49-F238E27FC236}">
                  <a16:creationId xmlns:a16="http://schemas.microsoft.com/office/drawing/2014/main" id="{8017A53D-7898-BA71-0433-AD097DFFAFF2}"/>
                </a:ext>
              </a:extLst>
            </p:cNvPr>
            <p:cNvSpPr/>
            <p:nvPr/>
          </p:nvSpPr>
          <p:spPr>
            <a:xfrm>
              <a:off x="2673163" y="3658398"/>
              <a:ext cx="158400" cy="158400"/>
            </a:xfrm>
            <a:prstGeom prst="ellipse">
              <a:avLst/>
            </a:prstGeom>
            <a:solidFill>
              <a:schemeClr val="accent6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613" name="Google Shape;613;p21">
            <a:extLst>
              <a:ext uri="{FF2B5EF4-FFF2-40B4-BE49-F238E27FC236}">
                <a16:creationId xmlns:a16="http://schemas.microsoft.com/office/drawing/2014/main" id="{6A93677E-37DB-2120-4C46-17F45F49CD7B}"/>
              </a:ext>
            </a:extLst>
          </p:cNvPr>
          <p:cNvGrpSpPr/>
          <p:nvPr/>
        </p:nvGrpSpPr>
        <p:grpSpPr>
          <a:xfrm>
            <a:off x="249980" y="2140123"/>
            <a:ext cx="4324882" cy="1072228"/>
            <a:chOff x="249980" y="2140123"/>
            <a:chExt cx="4324882" cy="1072228"/>
          </a:xfrm>
        </p:grpSpPr>
        <p:sp>
          <p:nvSpPr>
            <p:cNvPr id="614" name="Google Shape;614;p21">
              <a:extLst>
                <a:ext uri="{FF2B5EF4-FFF2-40B4-BE49-F238E27FC236}">
                  <a16:creationId xmlns:a16="http://schemas.microsoft.com/office/drawing/2014/main" id="{E83A2ED1-935D-3FD0-0CB1-4EDC24014D45}"/>
                </a:ext>
              </a:extLst>
            </p:cNvPr>
            <p:cNvSpPr/>
            <p:nvPr/>
          </p:nvSpPr>
          <p:spPr>
            <a:xfrm>
              <a:off x="3026281" y="2140123"/>
              <a:ext cx="532098" cy="1072228"/>
            </a:xfrm>
            <a:custGeom>
              <a:avLst/>
              <a:gdLst/>
              <a:ahLst/>
              <a:cxnLst/>
              <a:rect l="l" t="t" r="r" b="b"/>
              <a:pathLst>
                <a:path w="35041" h="70611" extrusionOk="0">
                  <a:moveTo>
                    <a:pt x="31062" y="1"/>
                  </a:moveTo>
                  <a:cubicBezTo>
                    <a:pt x="1" y="33250"/>
                    <a:pt x="2034" y="68621"/>
                    <a:pt x="2190" y="70611"/>
                  </a:cubicBezTo>
                  <a:lnTo>
                    <a:pt x="7650" y="70611"/>
                  </a:lnTo>
                  <a:cubicBezTo>
                    <a:pt x="7451" y="66743"/>
                    <a:pt x="6611" y="34422"/>
                    <a:pt x="35041" y="3980"/>
                  </a:cubicBezTo>
                  <a:lnTo>
                    <a:pt x="31062" y="1"/>
                  </a:lnTo>
                  <a:close/>
                </a:path>
              </a:pathLst>
            </a:custGeom>
            <a:solidFill>
              <a:srgbClr val="C48853"/>
            </a:solidFill>
            <a:ln w="9525" cap="flat" cmpd="sng">
              <a:solidFill>
                <a:srgbClr val="C488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15" name="Google Shape;615;p21">
              <a:extLst>
                <a:ext uri="{FF2B5EF4-FFF2-40B4-BE49-F238E27FC236}">
                  <a16:creationId xmlns:a16="http://schemas.microsoft.com/office/drawing/2014/main" id="{A3FBC662-5A14-692D-4992-769DD824E9C2}"/>
                </a:ext>
              </a:extLst>
            </p:cNvPr>
            <p:cNvSpPr/>
            <p:nvPr/>
          </p:nvSpPr>
          <p:spPr>
            <a:xfrm>
              <a:off x="3126669" y="2200559"/>
              <a:ext cx="1448193" cy="1011792"/>
            </a:xfrm>
            <a:custGeom>
              <a:avLst/>
              <a:gdLst/>
              <a:ahLst/>
              <a:cxnLst/>
              <a:rect l="l" t="t" r="r" b="b"/>
              <a:pathLst>
                <a:path w="95370" h="66631" extrusionOk="0">
                  <a:moveTo>
                    <a:pt x="28430" y="0"/>
                  </a:moveTo>
                  <a:cubicBezTo>
                    <a:pt x="0" y="30442"/>
                    <a:pt x="840" y="62763"/>
                    <a:pt x="1039" y="66631"/>
                  </a:cubicBezTo>
                  <a:lnTo>
                    <a:pt x="95370" y="66631"/>
                  </a:lnTo>
                  <a:lnTo>
                    <a:pt x="2843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616" name="Google Shape;616;p21">
              <a:extLst>
                <a:ext uri="{FF2B5EF4-FFF2-40B4-BE49-F238E27FC236}">
                  <a16:creationId xmlns:a16="http://schemas.microsoft.com/office/drawing/2014/main" id="{5BE87A14-92E8-2C0A-A6E2-794F3139F50A}"/>
                </a:ext>
              </a:extLst>
            </p:cNvPr>
            <p:cNvCxnSpPr>
              <a:cxnSpLocks/>
              <a:stCxn id="617" idx="6"/>
              <a:endCxn id="618" idx="3"/>
            </p:cNvCxnSpPr>
            <p:nvPr/>
          </p:nvCxnSpPr>
          <p:spPr>
            <a:xfrm flipH="1">
              <a:off x="2393377" y="2481121"/>
              <a:ext cx="517813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618" name="Google Shape;618;p21">
              <a:extLst>
                <a:ext uri="{FF2B5EF4-FFF2-40B4-BE49-F238E27FC236}">
                  <a16:creationId xmlns:a16="http://schemas.microsoft.com/office/drawing/2014/main" id="{B1B103D9-D2CC-F868-55F1-877912A4D705}"/>
                </a:ext>
              </a:extLst>
            </p:cNvPr>
            <p:cNvSpPr txBox="1"/>
            <p:nvPr/>
          </p:nvSpPr>
          <p:spPr>
            <a:xfrm>
              <a:off x="249980" y="2287471"/>
              <a:ext cx="2143397" cy="38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 dirty="0">
                  <a:solidFill>
                    <a:schemeClr val="dk1"/>
                  </a:solidFill>
                  <a:latin typeface="Poppins" panose="00000500000000000000" pitchFamily="2" charset="0"/>
                  <a:ea typeface="Fira Sans Extra Condensed"/>
                  <a:cs typeface="Poppins" panose="00000500000000000000" pitchFamily="2" charset="0"/>
                  <a:sym typeface="Fira Sans Extra Condensed"/>
                </a:rPr>
                <a:t>Escassez de Profissionais Capacitados em IA</a:t>
              </a:r>
              <a:endParaRPr b="1" dirty="0">
                <a:solidFill>
                  <a:schemeClr val="dk1"/>
                </a:solidFill>
                <a:latin typeface="Poppins" panose="00000500000000000000" pitchFamily="2" charset="0"/>
                <a:ea typeface="Fira Sans Extra Condensed"/>
                <a:cs typeface="Poppins" panose="00000500000000000000" pitchFamily="2" charset="0"/>
                <a:sym typeface="Fira Sans Extra Condensed"/>
              </a:endParaRPr>
            </a:p>
          </p:txBody>
        </p:sp>
        <p:grpSp>
          <p:nvGrpSpPr>
            <p:cNvPr id="620" name="Google Shape;620;p21">
              <a:extLst>
                <a:ext uri="{FF2B5EF4-FFF2-40B4-BE49-F238E27FC236}">
                  <a16:creationId xmlns:a16="http://schemas.microsoft.com/office/drawing/2014/main" id="{9AFE2AAD-5280-85ED-A260-AB206AD30896}"/>
                </a:ext>
              </a:extLst>
            </p:cNvPr>
            <p:cNvGrpSpPr/>
            <p:nvPr/>
          </p:nvGrpSpPr>
          <p:grpSpPr>
            <a:xfrm>
              <a:off x="3085047" y="2568908"/>
              <a:ext cx="493801" cy="492814"/>
              <a:chOff x="1361275" y="2284125"/>
              <a:chExt cx="812975" cy="811350"/>
            </a:xfrm>
          </p:grpSpPr>
          <p:sp>
            <p:nvSpPr>
              <p:cNvPr id="621" name="Google Shape;621;p21">
                <a:extLst>
                  <a:ext uri="{FF2B5EF4-FFF2-40B4-BE49-F238E27FC236}">
                    <a16:creationId xmlns:a16="http://schemas.microsoft.com/office/drawing/2014/main" id="{07025A0A-B6FC-A587-1D7D-9646FF062307}"/>
                  </a:ext>
                </a:extLst>
              </p:cNvPr>
              <p:cNvSpPr/>
              <p:nvPr/>
            </p:nvSpPr>
            <p:spPr>
              <a:xfrm>
                <a:off x="1361275" y="2284125"/>
                <a:ext cx="812975" cy="811350"/>
              </a:xfrm>
              <a:custGeom>
                <a:avLst/>
                <a:gdLst/>
                <a:ahLst/>
                <a:cxnLst/>
                <a:rect l="l" t="t" r="r" b="b"/>
                <a:pathLst>
                  <a:path w="32519" h="32454" extrusionOk="0">
                    <a:moveTo>
                      <a:pt x="16277" y="0"/>
                    </a:moveTo>
                    <a:cubicBezTo>
                      <a:pt x="7340" y="0"/>
                      <a:pt x="88" y="7213"/>
                      <a:pt x="44" y="16138"/>
                    </a:cubicBezTo>
                    <a:cubicBezTo>
                      <a:pt x="0" y="25114"/>
                      <a:pt x="7228" y="32409"/>
                      <a:pt x="16182" y="32453"/>
                    </a:cubicBezTo>
                    <a:cubicBezTo>
                      <a:pt x="16210" y="32454"/>
                      <a:pt x="16237" y="32454"/>
                      <a:pt x="16264" y="32454"/>
                    </a:cubicBezTo>
                    <a:cubicBezTo>
                      <a:pt x="25179" y="32454"/>
                      <a:pt x="32430" y="25263"/>
                      <a:pt x="32474" y="16315"/>
                    </a:cubicBezTo>
                    <a:cubicBezTo>
                      <a:pt x="32519" y="7363"/>
                      <a:pt x="25312" y="67"/>
                      <a:pt x="16359" y="0"/>
                    </a:cubicBezTo>
                    <a:cubicBezTo>
                      <a:pt x="16332" y="0"/>
                      <a:pt x="16305" y="0"/>
                      <a:pt x="162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622" name="Google Shape;622;p21">
                <a:extLst>
                  <a:ext uri="{FF2B5EF4-FFF2-40B4-BE49-F238E27FC236}">
                    <a16:creationId xmlns:a16="http://schemas.microsoft.com/office/drawing/2014/main" id="{1EBA0EF8-947C-2D9B-DC10-04C6AA491FE7}"/>
                  </a:ext>
                </a:extLst>
              </p:cNvPr>
              <p:cNvSpPr/>
              <p:nvPr/>
            </p:nvSpPr>
            <p:spPr>
              <a:xfrm>
                <a:off x="1407700" y="2331125"/>
                <a:ext cx="720125" cy="717925"/>
              </a:xfrm>
              <a:custGeom>
                <a:avLst/>
                <a:gdLst/>
                <a:ahLst/>
                <a:cxnLst/>
                <a:rect l="l" t="t" r="r" b="b"/>
                <a:pathLst>
                  <a:path w="28805" h="28717" extrusionOk="0">
                    <a:moveTo>
                      <a:pt x="14398" y="0"/>
                    </a:moveTo>
                    <a:cubicBezTo>
                      <a:pt x="6521" y="0"/>
                      <a:pt x="88" y="6371"/>
                      <a:pt x="44" y="14281"/>
                    </a:cubicBezTo>
                    <a:cubicBezTo>
                      <a:pt x="0" y="22217"/>
                      <a:pt x="6411" y="28672"/>
                      <a:pt x="14325" y="28716"/>
                    </a:cubicBezTo>
                    <a:cubicBezTo>
                      <a:pt x="14353" y="28717"/>
                      <a:pt x="14380" y="28717"/>
                      <a:pt x="14407" y="28717"/>
                    </a:cubicBezTo>
                    <a:cubicBezTo>
                      <a:pt x="22305" y="28717"/>
                      <a:pt x="28716" y="22345"/>
                      <a:pt x="28760" y="14435"/>
                    </a:cubicBezTo>
                    <a:cubicBezTo>
                      <a:pt x="28805" y="6500"/>
                      <a:pt x="22417" y="44"/>
                      <a:pt x="14479" y="0"/>
                    </a:cubicBezTo>
                    <a:cubicBezTo>
                      <a:pt x="14452" y="0"/>
                      <a:pt x="14425" y="0"/>
                      <a:pt x="143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sp>
          <p:nvSpPr>
            <p:cNvPr id="617" name="Google Shape;617;p21">
              <a:extLst>
                <a:ext uri="{FF2B5EF4-FFF2-40B4-BE49-F238E27FC236}">
                  <a16:creationId xmlns:a16="http://schemas.microsoft.com/office/drawing/2014/main" id="{968D8D89-1A88-FB95-CA30-65F0EAAE72AF}"/>
                </a:ext>
              </a:extLst>
            </p:cNvPr>
            <p:cNvSpPr/>
            <p:nvPr/>
          </p:nvSpPr>
          <p:spPr>
            <a:xfrm>
              <a:off x="2752790" y="2401921"/>
              <a:ext cx="158400" cy="158400"/>
            </a:xfrm>
            <a:prstGeom prst="ellipse">
              <a:avLst/>
            </a:prstGeom>
            <a:solidFill>
              <a:schemeClr val="accent5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623" name="Google Shape;623;p21">
            <a:extLst>
              <a:ext uri="{FF2B5EF4-FFF2-40B4-BE49-F238E27FC236}">
                <a16:creationId xmlns:a16="http://schemas.microsoft.com/office/drawing/2014/main" id="{25D6C4A0-582D-782C-5512-BDA84E852918}"/>
              </a:ext>
            </a:extLst>
          </p:cNvPr>
          <p:cNvGrpSpPr/>
          <p:nvPr/>
        </p:nvGrpSpPr>
        <p:grpSpPr>
          <a:xfrm>
            <a:off x="243401" y="1228281"/>
            <a:ext cx="4353950" cy="2011600"/>
            <a:chOff x="243401" y="1228281"/>
            <a:chExt cx="4353950" cy="2011600"/>
          </a:xfrm>
        </p:grpSpPr>
        <p:sp>
          <p:nvSpPr>
            <p:cNvPr id="624" name="Google Shape;624;p21">
              <a:extLst>
                <a:ext uri="{FF2B5EF4-FFF2-40B4-BE49-F238E27FC236}">
                  <a16:creationId xmlns:a16="http://schemas.microsoft.com/office/drawing/2014/main" id="{8854A179-1175-FFEB-EADD-81012F64BE24}"/>
                </a:ext>
              </a:extLst>
            </p:cNvPr>
            <p:cNvSpPr txBox="1"/>
            <p:nvPr/>
          </p:nvSpPr>
          <p:spPr>
            <a:xfrm>
              <a:off x="243401" y="1228281"/>
              <a:ext cx="2814391" cy="38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 dirty="0">
                  <a:solidFill>
                    <a:schemeClr val="dk1"/>
                  </a:solidFill>
                  <a:latin typeface="Poppins" panose="00000500000000000000" pitchFamily="2" charset="0"/>
                  <a:ea typeface="Fira Sans Extra Condensed"/>
                  <a:cs typeface="Poppins" panose="00000500000000000000" pitchFamily="2" charset="0"/>
                  <a:sym typeface="Fira Sans Extra Condensed"/>
                </a:rPr>
                <a:t>O Hype da IA: Superando o Investimento no Metaverso</a:t>
              </a:r>
              <a:endParaRPr b="1" dirty="0">
                <a:solidFill>
                  <a:schemeClr val="dk1"/>
                </a:solidFill>
                <a:latin typeface="Poppins" panose="00000500000000000000" pitchFamily="2" charset="0"/>
                <a:ea typeface="Fira Sans Extra Condensed"/>
                <a:cs typeface="Poppins" panose="00000500000000000000" pitchFamily="2" charset="0"/>
                <a:sym typeface="Fira Sans Extra Condensed"/>
              </a:endParaRPr>
            </a:p>
          </p:txBody>
        </p:sp>
        <p:sp>
          <p:nvSpPr>
            <p:cNvPr id="626" name="Google Shape;626;p21">
              <a:extLst>
                <a:ext uri="{FF2B5EF4-FFF2-40B4-BE49-F238E27FC236}">
                  <a16:creationId xmlns:a16="http://schemas.microsoft.com/office/drawing/2014/main" id="{74DC5FE7-D196-F32A-6B11-7353A2519261}"/>
                </a:ext>
              </a:extLst>
            </p:cNvPr>
            <p:cNvSpPr/>
            <p:nvPr/>
          </p:nvSpPr>
          <p:spPr>
            <a:xfrm>
              <a:off x="3497942" y="1680579"/>
              <a:ext cx="1096053" cy="519995"/>
            </a:xfrm>
            <a:custGeom>
              <a:avLst/>
              <a:gdLst/>
              <a:ahLst/>
              <a:cxnLst/>
              <a:rect l="l" t="t" r="r" b="b"/>
              <a:pathLst>
                <a:path w="72180" h="34244" extrusionOk="0">
                  <a:moveTo>
                    <a:pt x="72158" y="0"/>
                  </a:moveTo>
                  <a:cubicBezTo>
                    <a:pt x="25512" y="1569"/>
                    <a:pt x="1327" y="28716"/>
                    <a:pt x="1" y="30264"/>
                  </a:cubicBezTo>
                  <a:lnTo>
                    <a:pt x="3957" y="34243"/>
                  </a:lnTo>
                  <a:cubicBezTo>
                    <a:pt x="6610" y="31304"/>
                    <a:pt x="29447" y="7228"/>
                    <a:pt x="72179" y="5769"/>
                  </a:cubicBezTo>
                  <a:lnTo>
                    <a:pt x="72158" y="0"/>
                  </a:lnTo>
                  <a:close/>
                </a:path>
              </a:pathLst>
            </a:custGeom>
            <a:solidFill>
              <a:srgbClr val="D8B356"/>
            </a:solidFill>
            <a:ln w="9525" cap="flat" cmpd="sng">
              <a:solidFill>
                <a:srgbClr val="D8B3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27" name="Google Shape;627;p21">
              <a:extLst>
                <a:ext uri="{FF2B5EF4-FFF2-40B4-BE49-F238E27FC236}">
                  <a16:creationId xmlns:a16="http://schemas.microsoft.com/office/drawing/2014/main" id="{FBBA6276-3D8C-FA6E-08C8-97CA10D79765}"/>
                </a:ext>
              </a:extLst>
            </p:cNvPr>
            <p:cNvSpPr/>
            <p:nvPr/>
          </p:nvSpPr>
          <p:spPr>
            <a:xfrm>
              <a:off x="3558014" y="1768181"/>
              <a:ext cx="1039337" cy="1471700"/>
            </a:xfrm>
            <a:custGeom>
              <a:avLst/>
              <a:gdLst/>
              <a:ahLst/>
              <a:cxnLst/>
              <a:rect l="l" t="t" r="r" b="b"/>
              <a:pathLst>
                <a:path w="68445" h="96918" extrusionOk="0">
                  <a:moveTo>
                    <a:pt x="68223" y="0"/>
                  </a:moveTo>
                  <a:cubicBezTo>
                    <a:pt x="25491" y="1459"/>
                    <a:pt x="2654" y="25512"/>
                    <a:pt x="1" y="28474"/>
                  </a:cubicBezTo>
                  <a:lnTo>
                    <a:pt x="68444" y="96918"/>
                  </a:lnTo>
                  <a:lnTo>
                    <a:pt x="68223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628" name="Google Shape;628;p21">
              <a:extLst>
                <a:ext uri="{FF2B5EF4-FFF2-40B4-BE49-F238E27FC236}">
                  <a16:creationId xmlns:a16="http://schemas.microsoft.com/office/drawing/2014/main" id="{710FD6E1-43CE-C8B3-3FD4-58C45E7C7B47}"/>
                </a:ext>
              </a:extLst>
            </p:cNvPr>
            <p:cNvCxnSpPr>
              <a:cxnSpLocks/>
              <a:stCxn id="629" idx="6"/>
              <a:endCxn id="624" idx="3"/>
            </p:cNvCxnSpPr>
            <p:nvPr/>
          </p:nvCxnSpPr>
          <p:spPr>
            <a:xfrm flipH="1">
              <a:off x="3057792" y="1421931"/>
              <a:ext cx="935338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630" name="Google Shape;630;p21">
              <a:extLst>
                <a:ext uri="{FF2B5EF4-FFF2-40B4-BE49-F238E27FC236}">
                  <a16:creationId xmlns:a16="http://schemas.microsoft.com/office/drawing/2014/main" id="{C6611D94-F755-C9B3-729C-F1A8B19869DB}"/>
                </a:ext>
              </a:extLst>
            </p:cNvPr>
            <p:cNvGrpSpPr/>
            <p:nvPr/>
          </p:nvGrpSpPr>
          <p:grpSpPr>
            <a:xfrm>
              <a:off x="3826925" y="1738313"/>
              <a:ext cx="493801" cy="492814"/>
              <a:chOff x="2582675" y="928425"/>
              <a:chExt cx="812975" cy="811350"/>
            </a:xfrm>
          </p:grpSpPr>
          <p:sp>
            <p:nvSpPr>
              <p:cNvPr id="631" name="Google Shape;631;p21">
                <a:extLst>
                  <a:ext uri="{FF2B5EF4-FFF2-40B4-BE49-F238E27FC236}">
                    <a16:creationId xmlns:a16="http://schemas.microsoft.com/office/drawing/2014/main" id="{9046B83D-2586-1F82-1B39-1C37937B2B2E}"/>
                  </a:ext>
                </a:extLst>
              </p:cNvPr>
              <p:cNvSpPr/>
              <p:nvPr/>
            </p:nvSpPr>
            <p:spPr>
              <a:xfrm>
                <a:off x="2582675" y="928425"/>
                <a:ext cx="812975" cy="811350"/>
              </a:xfrm>
              <a:custGeom>
                <a:avLst/>
                <a:gdLst/>
                <a:ahLst/>
                <a:cxnLst/>
                <a:rect l="l" t="t" r="r" b="b"/>
                <a:pathLst>
                  <a:path w="32519" h="32454" extrusionOk="0">
                    <a:moveTo>
                      <a:pt x="16255" y="0"/>
                    </a:moveTo>
                    <a:cubicBezTo>
                      <a:pt x="7340" y="0"/>
                      <a:pt x="89" y="7212"/>
                      <a:pt x="45" y="16139"/>
                    </a:cubicBezTo>
                    <a:cubicBezTo>
                      <a:pt x="1" y="25091"/>
                      <a:pt x="7229" y="32410"/>
                      <a:pt x="16183" y="32454"/>
                    </a:cubicBezTo>
                    <a:cubicBezTo>
                      <a:pt x="16210" y="32454"/>
                      <a:pt x="16237" y="32454"/>
                      <a:pt x="16264" y="32454"/>
                    </a:cubicBezTo>
                    <a:cubicBezTo>
                      <a:pt x="25180" y="32454"/>
                      <a:pt x="32431" y="25241"/>
                      <a:pt x="32475" y="16316"/>
                    </a:cubicBezTo>
                    <a:cubicBezTo>
                      <a:pt x="32519" y="7361"/>
                      <a:pt x="25312" y="45"/>
                      <a:pt x="16337" y="1"/>
                    </a:cubicBezTo>
                    <a:cubicBezTo>
                      <a:pt x="16309" y="0"/>
                      <a:pt x="16282" y="0"/>
                      <a:pt x="162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632" name="Google Shape;632;p21">
                <a:extLst>
                  <a:ext uri="{FF2B5EF4-FFF2-40B4-BE49-F238E27FC236}">
                    <a16:creationId xmlns:a16="http://schemas.microsoft.com/office/drawing/2014/main" id="{3A8B99EA-E02D-7ADF-04D5-79E02627F19B}"/>
                  </a:ext>
                </a:extLst>
              </p:cNvPr>
              <p:cNvSpPr/>
              <p:nvPr/>
            </p:nvSpPr>
            <p:spPr>
              <a:xfrm>
                <a:off x="2629100" y="974850"/>
                <a:ext cx="720125" cy="718500"/>
              </a:xfrm>
              <a:custGeom>
                <a:avLst/>
                <a:gdLst/>
                <a:ahLst/>
                <a:cxnLst/>
                <a:rect l="l" t="t" r="r" b="b"/>
                <a:pathLst>
                  <a:path w="28805" h="28740" extrusionOk="0">
                    <a:moveTo>
                      <a:pt x="14398" y="0"/>
                    </a:moveTo>
                    <a:cubicBezTo>
                      <a:pt x="6500" y="0"/>
                      <a:pt x="89" y="6395"/>
                      <a:pt x="45" y="14282"/>
                    </a:cubicBezTo>
                    <a:cubicBezTo>
                      <a:pt x="1" y="22217"/>
                      <a:pt x="6389" y="28696"/>
                      <a:pt x="14326" y="28740"/>
                    </a:cubicBezTo>
                    <a:cubicBezTo>
                      <a:pt x="14353" y="28740"/>
                      <a:pt x="14380" y="28740"/>
                      <a:pt x="14407" y="28740"/>
                    </a:cubicBezTo>
                    <a:cubicBezTo>
                      <a:pt x="22306" y="28740"/>
                      <a:pt x="28717" y="22346"/>
                      <a:pt x="28761" y="14436"/>
                    </a:cubicBezTo>
                    <a:cubicBezTo>
                      <a:pt x="28805" y="6521"/>
                      <a:pt x="22417" y="45"/>
                      <a:pt x="14480" y="1"/>
                    </a:cubicBezTo>
                    <a:cubicBezTo>
                      <a:pt x="14452" y="0"/>
                      <a:pt x="14425" y="0"/>
                      <a:pt x="143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sp>
          <p:nvSpPr>
            <p:cNvPr id="629" name="Google Shape;629;p21">
              <a:extLst>
                <a:ext uri="{FF2B5EF4-FFF2-40B4-BE49-F238E27FC236}">
                  <a16:creationId xmlns:a16="http://schemas.microsoft.com/office/drawing/2014/main" id="{E6653631-B6F5-32F9-AF2D-390219DCF0FC}"/>
                </a:ext>
              </a:extLst>
            </p:cNvPr>
            <p:cNvSpPr/>
            <p:nvPr/>
          </p:nvSpPr>
          <p:spPr>
            <a:xfrm>
              <a:off x="3834730" y="1342731"/>
              <a:ext cx="158400" cy="158400"/>
            </a:xfrm>
            <a:prstGeom prst="ellipse">
              <a:avLst/>
            </a:prstGeom>
            <a:solidFill>
              <a:schemeClr val="accent4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633" name="Google Shape;633;p21">
            <a:extLst>
              <a:ext uri="{FF2B5EF4-FFF2-40B4-BE49-F238E27FC236}">
                <a16:creationId xmlns:a16="http://schemas.microsoft.com/office/drawing/2014/main" id="{FE8BF26D-8592-147F-144A-7D05775F5600}"/>
              </a:ext>
            </a:extLst>
          </p:cNvPr>
          <p:cNvGrpSpPr/>
          <p:nvPr/>
        </p:nvGrpSpPr>
        <p:grpSpPr>
          <a:xfrm>
            <a:off x="4589941" y="1241438"/>
            <a:ext cx="4277765" cy="1998443"/>
            <a:chOff x="4589941" y="1241438"/>
            <a:chExt cx="4277765" cy="1998443"/>
          </a:xfrm>
        </p:grpSpPr>
        <p:sp>
          <p:nvSpPr>
            <p:cNvPr id="634" name="Google Shape;634;p21">
              <a:extLst>
                <a:ext uri="{FF2B5EF4-FFF2-40B4-BE49-F238E27FC236}">
                  <a16:creationId xmlns:a16="http://schemas.microsoft.com/office/drawing/2014/main" id="{E1EE713B-80CE-21F5-A78B-87E4A6656F36}"/>
                </a:ext>
              </a:extLst>
            </p:cNvPr>
            <p:cNvSpPr/>
            <p:nvPr/>
          </p:nvSpPr>
          <p:spPr>
            <a:xfrm>
              <a:off x="4593646" y="1680579"/>
              <a:ext cx="1096053" cy="519995"/>
            </a:xfrm>
            <a:custGeom>
              <a:avLst/>
              <a:gdLst/>
              <a:ahLst/>
              <a:cxnLst/>
              <a:rect l="l" t="t" r="r" b="b"/>
              <a:pathLst>
                <a:path w="72180" h="34244" extrusionOk="0">
                  <a:moveTo>
                    <a:pt x="1" y="0"/>
                  </a:moveTo>
                  <a:lnTo>
                    <a:pt x="1" y="5769"/>
                  </a:lnTo>
                  <a:cubicBezTo>
                    <a:pt x="42711" y="7228"/>
                    <a:pt x="65547" y="31304"/>
                    <a:pt x="68200" y="34243"/>
                  </a:cubicBezTo>
                  <a:lnTo>
                    <a:pt x="72179" y="30264"/>
                  </a:lnTo>
                  <a:cubicBezTo>
                    <a:pt x="70832" y="28716"/>
                    <a:pt x="46668" y="1592"/>
                    <a:pt x="1" y="0"/>
                  </a:cubicBezTo>
                  <a:close/>
                </a:path>
              </a:pathLst>
            </a:custGeom>
            <a:solidFill>
              <a:srgbClr val="8EA85B"/>
            </a:solidFill>
            <a:ln w="9525" cap="flat" cmpd="sng">
              <a:solidFill>
                <a:srgbClr val="8EA8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35" name="Google Shape;635;p21">
              <a:extLst>
                <a:ext uri="{FF2B5EF4-FFF2-40B4-BE49-F238E27FC236}">
                  <a16:creationId xmlns:a16="http://schemas.microsoft.com/office/drawing/2014/main" id="{43F015D8-DC16-34ED-C51A-AD769481C8AF}"/>
                </a:ext>
              </a:extLst>
            </p:cNvPr>
            <p:cNvSpPr/>
            <p:nvPr/>
          </p:nvSpPr>
          <p:spPr>
            <a:xfrm>
              <a:off x="4589941" y="1768181"/>
              <a:ext cx="1039322" cy="1471700"/>
            </a:xfrm>
            <a:custGeom>
              <a:avLst/>
              <a:gdLst/>
              <a:ahLst/>
              <a:cxnLst/>
              <a:rect l="l" t="t" r="r" b="b"/>
              <a:pathLst>
                <a:path w="68444" h="96918" extrusionOk="0">
                  <a:moveTo>
                    <a:pt x="245" y="0"/>
                  </a:moveTo>
                  <a:lnTo>
                    <a:pt x="1" y="96918"/>
                  </a:lnTo>
                  <a:lnTo>
                    <a:pt x="68444" y="28474"/>
                  </a:lnTo>
                  <a:cubicBezTo>
                    <a:pt x="65791" y="25512"/>
                    <a:pt x="42955" y="1459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636" name="Google Shape;636;p21">
              <a:extLst>
                <a:ext uri="{FF2B5EF4-FFF2-40B4-BE49-F238E27FC236}">
                  <a16:creationId xmlns:a16="http://schemas.microsoft.com/office/drawing/2014/main" id="{B8387062-4397-3CEE-C8EC-A67326517699}"/>
                </a:ext>
              </a:extLst>
            </p:cNvPr>
            <p:cNvCxnSpPr>
              <a:cxnSpLocks/>
              <a:stCxn id="637" idx="1"/>
              <a:endCxn id="638" idx="6"/>
            </p:cNvCxnSpPr>
            <p:nvPr/>
          </p:nvCxnSpPr>
          <p:spPr>
            <a:xfrm flipH="1">
              <a:off x="5301324" y="1435088"/>
              <a:ext cx="822012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637" name="Google Shape;637;p21">
              <a:extLst>
                <a:ext uri="{FF2B5EF4-FFF2-40B4-BE49-F238E27FC236}">
                  <a16:creationId xmlns:a16="http://schemas.microsoft.com/office/drawing/2014/main" id="{77347E48-D6C8-B40B-8CC5-B0E616FB6797}"/>
                </a:ext>
              </a:extLst>
            </p:cNvPr>
            <p:cNvSpPr txBox="1"/>
            <p:nvPr/>
          </p:nvSpPr>
          <p:spPr>
            <a:xfrm>
              <a:off x="6123336" y="1241438"/>
              <a:ext cx="2744370" cy="38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 dirty="0">
                  <a:solidFill>
                    <a:schemeClr val="dk1"/>
                  </a:solidFill>
                  <a:latin typeface="Poppins" panose="00000500000000000000" pitchFamily="2" charset="0"/>
                  <a:ea typeface="Fira Sans Extra Condensed"/>
                  <a:cs typeface="Poppins" panose="00000500000000000000" pitchFamily="2" charset="0"/>
                  <a:sym typeface="Fira Sans Extra Condensed"/>
                </a:rPr>
                <a:t>Desafios para Implementação Corporativa de IA</a:t>
              </a:r>
              <a:endParaRPr b="1" dirty="0">
                <a:solidFill>
                  <a:schemeClr val="dk1"/>
                </a:solidFill>
                <a:latin typeface="Poppins" panose="00000500000000000000" pitchFamily="2" charset="0"/>
                <a:ea typeface="Fira Sans Extra Condensed"/>
                <a:cs typeface="Poppins" panose="00000500000000000000" pitchFamily="2" charset="0"/>
                <a:sym typeface="Fira Sans Extra Condensed"/>
              </a:endParaRPr>
            </a:p>
          </p:txBody>
        </p:sp>
        <p:grpSp>
          <p:nvGrpSpPr>
            <p:cNvPr id="640" name="Google Shape;640;p21">
              <a:extLst>
                <a:ext uri="{FF2B5EF4-FFF2-40B4-BE49-F238E27FC236}">
                  <a16:creationId xmlns:a16="http://schemas.microsoft.com/office/drawing/2014/main" id="{D39DDD0D-C221-D7B0-2B38-036557271FB1}"/>
                </a:ext>
              </a:extLst>
            </p:cNvPr>
            <p:cNvGrpSpPr/>
            <p:nvPr/>
          </p:nvGrpSpPr>
          <p:grpSpPr>
            <a:xfrm>
              <a:off x="4881007" y="1738313"/>
              <a:ext cx="493801" cy="492814"/>
              <a:chOff x="4318075" y="928425"/>
              <a:chExt cx="812975" cy="811350"/>
            </a:xfrm>
          </p:grpSpPr>
          <p:sp>
            <p:nvSpPr>
              <p:cNvPr id="641" name="Google Shape;641;p21">
                <a:extLst>
                  <a:ext uri="{FF2B5EF4-FFF2-40B4-BE49-F238E27FC236}">
                    <a16:creationId xmlns:a16="http://schemas.microsoft.com/office/drawing/2014/main" id="{10E6AD56-1923-2612-BBC3-E5D444E749CA}"/>
                  </a:ext>
                </a:extLst>
              </p:cNvPr>
              <p:cNvSpPr/>
              <p:nvPr/>
            </p:nvSpPr>
            <p:spPr>
              <a:xfrm>
                <a:off x="4318075" y="928425"/>
                <a:ext cx="812975" cy="811350"/>
              </a:xfrm>
              <a:custGeom>
                <a:avLst/>
                <a:gdLst/>
                <a:ahLst/>
                <a:cxnLst/>
                <a:rect l="l" t="t" r="r" b="b"/>
                <a:pathLst>
                  <a:path w="32519" h="32454" extrusionOk="0">
                    <a:moveTo>
                      <a:pt x="16255" y="0"/>
                    </a:moveTo>
                    <a:cubicBezTo>
                      <a:pt x="7340" y="0"/>
                      <a:pt x="89" y="7212"/>
                      <a:pt x="45" y="16139"/>
                    </a:cubicBezTo>
                    <a:cubicBezTo>
                      <a:pt x="0" y="25091"/>
                      <a:pt x="7207" y="32410"/>
                      <a:pt x="16160" y="32454"/>
                    </a:cubicBezTo>
                    <a:cubicBezTo>
                      <a:pt x="16187" y="32454"/>
                      <a:pt x="16214" y="32454"/>
                      <a:pt x="16242" y="32454"/>
                    </a:cubicBezTo>
                    <a:cubicBezTo>
                      <a:pt x="25179" y="32454"/>
                      <a:pt x="32431" y="25241"/>
                      <a:pt x="32475" y="16316"/>
                    </a:cubicBezTo>
                    <a:cubicBezTo>
                      <a:pt x="32519" y="7361"/>
                      <a:pt x="25291" y="45"/>
                      <a:pt x="16337" y="1"/>
                    </a:cubicBezTo>
                    <a:cubicBezTo>
                      <a:pt x="16309" y="0"/>
                      <a:pt x="16282" y="0"/>
                      <a:pt x="162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642" name="Google Shape;642;p21">
                <a:extLst>
                  <a:ext uri="{FF2B5EF4-FFF2-40B4-BE49-F238E27FC236}">
                    <a16:creationId xmlns:a16="http://schemas.microsoft.com/office/drawing/2014/main" id="{D93550D7-569D-2A11-56F2-CC4989E3DB3B}"/>
                  </a:ext>
                </a:extLst>
              </p:cNvPr>
              <p:cNvSpPr/>
              <p:nvPr/>
            </p:nvSpPr>
            <p:spPr>
              <a:xfrm>
                <a:off x="4364500" y="974850"/>
                <a:ext cx="720125" cy="718500"/>
              </a:xfrm>
              <a:custGeom>
                <a:avLst/>
                <a:gdLst/>
                <a:ahLst/>
                <a:cxnLst/>
                <a:rect l="l" t="t" r="r" b="b"/>
                <a:pathLst>
                  <a:path w="28805" h="28740" extrusionOk="0">
                    <a:moveTo>
                      <a:pt x="14398" y="0"/>
                    </a:moveTo>
                    <a:cubicBezTo>
                      <a:pt x="6500" y="0"/>
                      <a:pt x="89" y="6395"/>
                      <a:pt x="45" y="14282"/>
                    </a:cubicBezTo>
                    <a:cubicBezTo>
                      <a:pt x="0" y="22217"/>
                      <a:pt x="6388" y="28696"/>
                      <a:pt x="14326" y="28740"/>
                    </a:cubicBezTo>
                    <a:cubicBezTo>
                      <a:pt x="14353" y="28740"/>
                      <a:pt x="14380" y="28740"/>
                      <a:pt x="14407" y="28740"/>
                    </a:cubicBezTo>
                    <a:cubicBezTo>
                      <a:pt x="22305" y="28740"/>
                      <a:pt x="28717" y="22346"/>
                      <a:pt x="28761" y="14436"/>
                    </a:cubicBezTo>
                    <a:cubicBezTo>
                      <a:pt x="28805" y="6521"/>
                      <a:pt x="22394" y="45"/>
                      <a:pt x="14480" y="1"/>
                    </a:cubicBezTo>
                    <a:cubicBezTo>
                      <a:pt x="14452" y="0"/>
                      <a:pt x="14425" y="0"/>
                      <a:pt x="143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sp>
          <p:nvSpPr>
            <p:cNvPr id="638" name="Google Shape;638;p21">
              <a:extLst>
                <a:ext uri="{FF2B5EF4-FFF2-40B4-BE49-F238E27FC236}">
                  <a16:creationId xmlns:a16="http://schemas.microsoft.com/office/drawing/2014/main" id="{58059E26-3E6A-01CB-C490-4AE6156E6118}"/>
                </a:ext>
              </a:extLst>
            </p:cNvPr>
            <p:cNvSpPr/>
            <p:nvPr/>
          </p:nvSpPr>
          <p:spPr>
            <a:xfrm>
              <a:off x="5142924" y="1355888"/>
              <a:ext cx="158400" cy="158400"/>
            </a:xfrm>
            <a:prstGeom prst="ellipse">
              <a:avLst/>
            </a:prstGeom>
            <a:solidFill>
              <a:schemeClr val="accent3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643" name="Google Shape;643;p21">
            <a:extLst>
              <a:ext uri="{FF2B5EF4-FFF2-40B4-BE49-F238E27FC236}">
                <a16:creationId xmlns:a16="http://schemas.microsoft.com/office/drawing/2014/main" id="{C1FF613B-F887-EEF6-18A3-B33A9FDF1567}"/>
              </a:ext>
            </a:extLst>
          </p:cNvPr>
          <p:cNvGrpSpPr/>
          <p:nvPr/>
        </p:nvGrpSpPr>
        <p:grpSpPr>
          <a:xfrm>
            <a:off x="4625601" y="2140123"/>
            <a:ext cx="4334202" cy="1072228"/>
            <a:chOff x="4625601" y="2140123"/>
            <a:chExt cx="4334202" cy="1072228"/>
          </a:xfrm>
        </p:grpSpPr>
        <p:sp>
          <p:nvSpPr>
            <p:cNvPr id="644" name="Google Shape;644;p21">
              <a:extLst>
                <a:ext uri="{FF2B5EF4-FFF2-40B4-BE49-F238E27FC236}">
                  <a16:creationId xmlns:a16="http://schemas.microsoft.com/office/drawing/2014/main" id="{52EDDC3E-3BA3-CF34-56A4-4BD1267BCD68}"/>
                </a:ext>
              </a:extLst>
            </p:cNvPr>
            <p:cNvSpPr/>
            <p:nvPr/>
          </p:nvSpPr>
          <p:spPr>
            <a:xfrm>
              <a:off x="5628929" y="2140123"/>
              <a:ext cx="532432" cy="1072228"/>
            </a:xfrm>
            <a:custGeom>
              <a:avLst/>
              <a:gdLst/>
              <a:ahLst/>
              <a:cxnLst/>
              <a:rect l="l" t="t" r="r" b="b"/>
              <a:pathLst>
                <a:path w="35063" h="70611" extrusionOk="0">
                  <a:moveTo>
                    <a:pt x="4001" y="1"/>
                  </a:moveTo>
                  <a:lnTo>
                    <a:pt x="1" y="3980"/>
                  </a:lnTo>
                  <a:cubicBezTo>
                    <a:pt x="28451" y="34422"/>
                    <a:pt x="27590" y="66743"/>
                    <a:pt x="27390" y="70611"/>
                  </a:cubicBezTo>
                  <a:lnTo>
                    <a:pt x="32873" y="70611"/>
                  </a:lnTo>
                  <a:cubicBezTo>
                    <a:pt x="33005" y="68621"/>
                    <a:pt x="35062" y="33250"/>
                    <a:pt x="4001" y="1"/>
                  </a:cubicBezTo>
                  <a:close/>
                </a:path>
              </a:pathLst>
            </a:custGeom>
            <a:solidFill>
              <a:srgbClr val="172C42"/>
            </a:solidFill>
            <a:ln w="9525" cap="flat" cmpd="sng">
              <a:solidFill>
                <a:srgbClr val="172C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grpSp>
          <p:nvGrpSpPr>
            <p:cNvPr id="645" name="Google Shape;645;p21">
              <a:extLst>
                <a:ext uri="{FF2B5EF4-FFF2-40B4-BE49-F238E27FC236}">
                  <a16:creationId xmlns:a16="http://schemas.microsoft.com/office/drawing/2014/main" id="{1498A383-57B4-9D72-F81E-5BC0665773FA}"/>
                </a:ext>
              </a:extLst>
            </p:cNvPr>
            <p:cNvGrpSpPr/>
            <p:nvPr/>
          </p:nvGrpSpPr>
          <p:grpSpPr>
            <a:xfrm>
              <a:off x="4625601" y="2200210"/>
              <a:ext cx="4334202" cy="1011792"/>
              <a:chOff x="4625601" y="2200210"/>
              <a:chExt cx="4334202" cy="1011792"/>
            </a:xfrm>
          </p:grpSpPr>
          <p:sp>
            <p:nvSpPr>
              <p:cNvPr id="646" name="Google Shape;646;p21">
                <a:extLst>
                  <a:ext uri="{FF2B5EF4-FFF2-40B4-BE49-F238E27FC236}">
                    <a16:creationId xmlns:a16="http://schemas.microsoft.com/office/drawing/2014/main" id="{8EDD2EB0-83CA-069A-B559-AC8C670D9A90}"/>
                  </a:ext>
                </a:extLst>
              </p:cNvPr>
              <p:cNvSpPr/>
              <p:nvPr/>
            </p:nvSpPr>
            <p:spPr>
              <a:xfrm>
                <a:off x="4625601" y="2200210"/>
                <a:ext cx="1448528" cy="1011792"/>
              </a:xfrm>
              <a:custGeom>
                <a:avLst/>
                <a:gdLst/>
                <a:ahLst/>
                <a:cxnLst/>
                <a:rect l="l" t="t" r="r" b="b"/>
                <a:pathLst>
                  <a:path w="95392" h="66631" extrusionOk="0">
                    <a:moveTo>
                      <a:pt x="66941" y="0"/>
                    </a:moveTo>
                    <a:lnTo>
                      <a:pt x="1" y="66631"/>
                    </a:lnTo>
                    <a:lnTo>
                      <a:pt x="94330" y="66631"/>
                    </a:lnTo>
                    <a:cubicBezTo>
                      <a:pt x="94530" y="62763"/>
                      <a:pt x="95391" y="30442"/>
                      <a:pt x="669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cxnSp>
            <p:nvCxnSpPr>
              <p:cNvPr id="647" name="Google Shape;647;p21">
                <a:extLst>
                  <a:ext uri="{FF2B5EF4-FFF2-40B4-BE49-F238E27FC236}">
                    <a16:creationId xmlns:a16="http://schemas.microsoft.com/office/drawing/2014/main" id="{6C364F5F-1ED6-9980-3FC1-8B87D9AED0A5}"/>
                  </a:ext>
                </a:extLst>
              </p:cNvPr>
              <p:cNvCxnSpPr>
                <a:cxnSpLocks/>
                <a:stCxn id="648" idx="1"/>
                <a:endCxn id="649" idx="6"/>
              </p:cNvCxnSpPr>
              <p:nvPr/>
            </p:nvCxnSpPr>
            <p:spPr>
              <a:xfrm flipH="1">
                <a:off x="6403901" y="2494281"/>
                <a:ext cx="38386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  <p:sp>
            <p:nvSpPr>
              <p:cNvPr id="648" name="Google Shape;648;p21">
                <a:extLst>
                  <a:ext uri="{FF2B5EF4-FFF2-40B4-BE49-F238E27FC236}">
                    <a16:creationId xmlns:a16="http://schemas.microsoft.com/office/drawing/2014/main" id="{0FE51931-E3D4-0907-948F-6B6430BE9EB3}"/>
                  </a:ext>
                </a:extLst>
              </p:cNvPr>
              <p:cNvSpPr txBox="1"/>
              <p:nvPr/>
            </p:nvSpPr>
            <p:spPr>
              <a:xfrm>
                <a:off x="6787762" y="2300631"/>
                <a:ext cx="2172041" cy="38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b="1" dirty="0">
                    <a:solidFill>
                      <a:schemeClr val="dk1"/>
                    </a:solidFill>
                    <a:latin typeface="Poppins" panose="00000500000000000000" pitchFamily="2" charset="0"/>
                    <a:ea typeface="Fira Sans Extra Condensed"/>
                    <a:cs typeface="Poppins" panose="00000500000000000000" pitchFamily="2" charset="0"/>
                    <a:sym typeface="Fira Sans Extra Condensed"/>
                  </a:rPr>
                  <a:t>Competências Essenciais: Prompt </a:t>
                </a:r>
                <a:r>
                  <a:rPr lang="pt-BR" b="1" dirty="0" err="1">
                    <a:solidFill>
                      <a:schemeClr val="dk1"/>
                    </a:solidFill>
                    <a:latin typeface="Poppins" panose="00000500000000000000" pitchFamily="2" charset="0"/>
                    <a:ea typeface="Fira Sans Extra Condensed"/>
                    <a:cs typeface="Poppins" panose="00000500000000000000" pitchFamily="2" charset="0"/>
                    <a:sym typeface="Fira Sans Extra Condensed"/>
                  </a:rPr>
                  <a:t>Engineering</a:t>
                </a:r>
                <a:r>
                  <a:rPr lang="pt-BR" b="1" dirty="0">
                    <a:solidFill>
                      <a:schemeClr val="dk1"/>
                    </a:solidFill>
                    <a:latin typeface="Poppins" panose="00000500000000000000" pitchFamily="2" charset="0"/>
                    <a:ea typeface="Fira Sans Extra Condensed"/>
                    <a:cs typeface="Poppins" panose="00000500000000000000" pitchFamily="2" charset="0"/>
                    <a:sym typeface="Fira Sans Extra Condensed"/>
                  </a:rPr>
                  <a:t>, Fine-</a:t>
                </a:r>
                <a:r>
                  <a:rPr lang="pt-BR" b="1" dirty="0" err="1">
                    <a:solidFill>
                      <a:schemeClr val="dk1"/>
                    </a:solidFill>
                    <a:latin typeface="Poppins" panose="00000500000000000000" pitchFamily="2" charset="0"/>
                    <a:ea typeface="Fira Sans Extra Condensed"/>
                    <a:cs typeface="Poppins" panose="00000500000000000000" pitchFamily="2" charset="0"/>
                    <a:sym typeface="Fira Sans Extra Condensed"/>
                  </a:rPr>
                  <a:t>Tuning</a:t>
                </a:r>
                <a:r>
                  <a:rPr lang="pt-BR" b="1" dirty="0">
                    <a:solidFill>
                      <a:schemeClr val="dk1"/>
                    </a:solidFill>
                    <a:latin typeface="Poppins" panose="00000500000000000000" pitchFamily="2" charset="0"/>
                    <a:ea typeface="Fira Sans Extra Condensed"/>
                    <a:cs typeface="Poppins" panose="00000500000000000000" pitchFamily="2" charset="0"/>
                    <a:sym typeface="Fira Sans Extra Condensed"/>
                  </a:rPr>
                  <a:t> e RAG</a:t>
                </a:r>
                <a:endParaRPr b="1" dirty="0">
                  <a:solidFill>
                    <a:schemeClr val="dk1"/>
                  </a:solidFill>
                  <a:latin typeface="Poppins" panose="00000500000000000000" pitchFamily="2" charset="0"/>
                  <a:ea typeface="Fira Sans Extra Condensed"/>
                  <a:cs typeface="Poppins" panose="00000500000000000000" pitchFamily="2" charset="0"/>
                  <a:sym typeface="Fira Sans Extra Condensed"/>
                </a:endParaRPr>
              </a:p>
            </p:txBody>
          </p:sp>
          <p:grpSp>
            <p:nvGrpSpPr>
              <p:cNvPr id="651" name="Google Shape;651;p21">
                <a:extLst>
                  <a:ext uri="{FF2B5EF4-FFF2-40B4-BE49-F238E27FC236}">
                    <a16:creationId xmlns:a16="http://schemas.microsoft.com/office/drawing/2014/main" id="{A6380D28-24E5-4D8F-0D8C-9F695085683C}"/>
                  </a:ext>
                </a:extLst>
              </p:cNvPr>
              <p:cNvGrpSpPr/>
              <p:nvPr/>
            </p:nvGrpSpPr>
            <p:grpSpPr>
              <a:xfrm>
                <a:off x="5586639" y="2568908"/>
                <a:ext cx="494150" cy="492814"/>
                <a:chOff x="5479800" y="2284125"/>
                <a:chExt cx="813550" cy="811350"/>
              </a:xfrm>
            </p:grpSpPr>
            <p:sp>
              <p:nvSpPr>
                <p:cNvPr id="652" name="Google Shape;652;p21">
                  <a:extLst>
                    <a:ext uri="{FF2B5EF4-FFF2-40B4-BE49-F238E27FC236}">
                      <a16:creationId xmlns:a16="http://schemas.microsoft.com/office/drawing/2014/main" id="{261E6C9A-FD8E-EE1E-25FF-BA7FA1562536}"/>
                    </a:ext>
                  </a:extLst>
                </p:cNvPr>
                <p:cNvSpPr/>
                <p:nvPr/>
              </p:nvSpPr>
              <p:spPr>
                <a:xfrm>
                  <a:off x="5479800" y="2284125"/>
                  <a:ext cx="813550" cy="81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42" h="32454" extrusionOk="0">
                      <a:moveTo>
                        <a:pt x="16278" y="0"/>
                      </a:moveTo>
                      <a:cubicBezTo>
                        <a:pt x="7361" y="0"/>
                        <a:pt x="89" y="7213"/>
                        <a:pt x="44" y="16138"/>
                      </a:cubicBezTo>
                      <a:cubicBezTo>
                        <a:pt x="0" y="25114"/>
                        <a:pt x="7228" y="32409"/>
                        <a:pt x="16183" y="32453"/>
                      </a:cubicBezTo>
                      <a:cubicBezTo>
                        <a:pt x="16210" y="32454"/>
                        <a:pt x="16237" y="32454"/>
                        <a:pt x="16264" y="32454"/>
                      </a:cubicBezTo>
                      <a:cubicBezTo>
                        <a:pt x="25179" y="32454"/>
                        <a:pt x="32430" y="25263"/>
                        <a:pt x="32497" y="16315"/>
                      </a:cubicBezTo>
                      <a:cubicBezTo>
                        <a:pt x="32542" y="7363"/>
                        <a:pt x="25312" y="67"/>
                        <a:pt x="16359" y="0"/>
                      </a:cubicBezTo>
                      <a:cubicBezTo>
                        <a:pt x="16332" y="0"/>
                        <a:pt x="16305" y="0"/>
                        <a:pt x="1627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Poppins" panose="00000500000000000000" pitchFamily="2" charset="0"/>
                    <a:cs typeface="Poppins" panose="00000500000000000000" pitchFamily="2" charset="0"/>
                  </a:endParaRPr>
                </a:p>
              </p:txBody>
            </p:sp>
            <p:sp>
              <p:nvSpPr>
                <p:cNvPr id="653" name="Google Shape;653;p21">
                  <a:extLst>
                    <a:ext uri="{FF2B5EF4-FFF2-40B4-BE49-F238E27FC236}">
                      <a16:creationId xmlns:a16="http://schemas.microsoft.com/office/drawing/2014/main" id="{A032920C-BC51-DD1E-7A04-C0F2AD9A53A7}"/>
                    </a:ext>
                  </a:extLst>
                </p:cNvPr>
                <p:cNvSpPr/>
                <p:nvPr/>
              </p:nvSpPr>
              <p:spPr>
                <a:xfrm>
                  <a:off x="5526750" y="2331125"/>
                  <a:ext cx="719600" cy="71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84" h="28717" extrusionOk="0">
                      <a:moveTo>
                        <a:pt x="14377" y="0"/>
                      </a:moveTo>
                      <a:cubicBezTo>
                        <a:pt x="6500" y="0"/>
                        <a:pt x="67" y="6371"/>
                        <a:pt x="23" y="14281"/>
                      </a:cubicBezTo>
                      <a:cubicBezTo>
                        <a:pt x="0" y="22217"/>
                        <a:pt x="6390" y="28672"/>
                        <a:pt x="14305" y="28716"/>
                      </a:cubicBezTo>
                      <a:cubicBezTo>
                        <a:pt x="14332" y="28717"/>
                        <a:pt x="14359" y="28717"/>
                        <a:pt x="14386" y="28717"/>
                      </a:cubicBezTo>
                      <a:cubicBezTo>
                        <a:pt x="22284" y="28717"/>
                        <a:pt x="28695" y="22345"/>
                        <a:pt x="28739" y="14435"/>
                      </a:cubicBezTo>
                      <a:cubicBezTo>
                        <a:pt x="28784" y="6500"/>
                        <a:pt x="22396" y="44"/>
                        <a:pt x="14458" y="0"/>
                      </a:cubicBezTo>
                      <a:cubicBezTo>
                        <a:pt x="14431" y="0"/>
                        <a:pt x="14404" y="0"/>
                        <a:pt x="1437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Poppins" panose="00000500000000000000" pitchFamily="2" charset="0"/>
                    <a:cs typeface="Poppins" panose="00000500000000000000" pitchFamily="2" charset="0"/>
                  </a:endParaRPr>
                </a:p>
              </p:txBody>
            </p:sp>
          </p:grpSp>
          <p:sp>
            <p:nvSpPr>
              <p:cNvPr id="649" name="Google Shape;649;p21">
                <a:extLst>
                  <a:ext uri="{FF2B5EF4-FFF2-40B4-BE49-F238E27FC236}">
                    <a16:creationId xmlns:a16="http://schemas.microsoft.com/office/drawing/2014/main" id="{4FBECF5A-0D8C-1EB9-E2FE-D1821B186E9C}"/>
                  </a:ext>
                </a:extLst>
              </p:cNvPr>
              <p:cNvSpPr/>
              <p:nvPr/>
            </p:nvSpPr>
            <p:spPr>
              <a:xfrm>
                <a:off x="6245501" y="2415081"/>
                <a:ext cx="158400" cy="158400"/>
              </a:xfrm>
              <a:prstGeom prst="ellipse">
                <a:avLst/>
              </a:prstGeom>
              <a:solidFill>
                <a:schemeClr val="accent2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</p:grpSp>
      <p:grpSp>
        <p:nvGrpSpPr>
          <p:cNvPr id="654" name="Google Shape;654;p21">
            <a:extLst>
              <a:ext uri="{FF2B5EF4-FFF2-40B4-BE49-F238E27FC236}">
                <a16:creationId xmlns:a16="http://schemas.microsoft.com/office/drawing/2014/main" id="{0FDECB5F-03B3-A2DD-750A-5E060EB5E08B}"/>
              </a:ext>
            </a:extLst>
          </p:cNvPr>
          <p:cNvGrpSpPr/>
          <p:nvPr/>
        </p:nvGrpSpPr>
        <p:grpSpPr>
          <a:xfrm>
            <a:off x="4641327" y="3208661"/>
            <a:ext cx="4325055" cy="1048373"/>
            <a:chOff x="4641327" y="3208661"/>
            <a:chExt cx="4325055" cy="1048373"/>
          </a:xfrm>
        </p:grpSpPr>
        <p:sp>
          <p:nvSpPr>
            <p:cNvPr id="655" name="Google Shape;655;p21">
              <a:extLst>
                <a:ext uri="{FF2B5EF4-FFF2-40B4-BE49-F238E27FC236}">
                  <a16:creationId xmlns:a16="http://schemas.microsoft.com/office/drawing/2014/main" id="{DC247EE8-3E38-1E7F-CCEA-58292E6F692A}"/>
                </a:ext>
              </a:extLst>
            </p:cNvPr>
            <p:cNvSpPr/>
            <p:nvPr/>
          </p:nvSpPr>
          <p:spPr>
            <a:xfrm>
              <a:off x="5632285" y="3212336"/>
              <a:ext cx="495821" cy="1044698"/>
            </a:xfrm>
            <a:custGeom>
              <a:avLst/>
              <a:gdLst/>
              <a:ahLst/>
              <a:cxnLst/>
              <a:rect l="l" t="t" r="r" b="b"/>
              <a:pathLst>
                <a:path w="32652" h="68798" extrusionOk="0">
                  <a:moveTo>
                    <a:pt x="27148" y="1"/>
                  </a:moveTo>
                  <a:cubicBezTo>
                    <a:pt x="25754" y="40722"/>
                    <a:pt x="2807" y="62498"/>
                    <a:pt x="1" y="65018"/>
                  </a:cubicBezTo>
                  <a:lnTo>
                    <a:pt x="3780" y="68798"/>
                  </a:lnTo>
                  <a:cubicBezTo>
                    <a:pt x="5262" y="67539"/>
                    <a:pt x="31149" y="44480"/>
                    <a:pt x="32652" y="1"/>
                  </a:cubicBezTo>
                  <a:close/>
                </a:path>
              </a:pathLst>
            </a:custGeom>
            <a:solidFill>
              <a:srgbClr val="112B44"/>
            </a:solidFill>
            <a:ln w="9525" cap="flat" cmpd="sng">
              <a:solidFill>
                <a:srgbClr val="112B4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56" name="Google Shape;656;p21">
              <a:extLst>
                <a:ext uri="{FF2B5EF4-FFF2-40B4-BE49-F238E27FC236}">
                  <a16:creationId xmlns:a16="http://schemas.microsoft.com/office/drawing/2014/main" id="{DF08C3B6-AC4C-E21E-3809-1E4833240D19}"/>
                </a:ext>
              </a:extLst>
            </p:cNvPr>
            <p:cNvSpPr/>
            <p:nvPr/>
          </p:nvSpPr>
          <p:spPr>
            <a:xfrm>
              <a:off x="4641327" y="3208661"/>
              <a:ext cx="1403215" cy="990988"/>
            </a:xfrm>
            <a:custGeom>
              <a:avLst/>
              <a:gdLst/>
              <a:ahLst/>
              <a:cxnLst/>
              <a:rect l="l" t="t" r="r" b="b"/>
              <a:pathLst>
                <a:path w="92408" h="65261" extrusionOk="0">
                  <a:moveTo>
                    <a:pt x="0" y="0"/>
                  </a:moveTo>
                  <a:lnTo>
                    <a:pt x="65260" y="65260"/>
                  </a:lnTo>
                  <a:cubicBezTo>
                    <a:pt x="68089" y="62740"/>
                    <a:pt x="91013" y="40964"/>
                    <a:pt x="92407" y="24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57" name="Google Shape;657;p21">
              <a:extLst>
                <a:ext uri="{FF2B5EF4-FFF2-40B4-BE49-F238E27FC236}">
                  <a16:creationId xmlns:a16="http://schemas.microsoft.com/office/drawing/2014/main" id="{987666A8-FA67-B2A4-5601-F25BC1483B61}"/>
                </a:ext>
              </a:extLst>
            </p:cNvPr>
            <p:cNvSpPr txBox="1"/>
            <p:nvPr/>
          </p:nvSpPr>
          <p:spPr>
            <a:xfrm>
              <a:off x="6866699" y="3543948"/>
              <a:ext cx="2099683" cy="38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 dirty="0">
                  <a:solidFill>
                    <a:schemeClr val="dk1"/>
                  </a:solidFill>
                  <a:latin typeface="Poppins" panose="00000500000000000000" pitchFamily="2" charset="0"/>
                  <a:ea typeface="Fira Sans Extra Condensed"/>
                  <a:cs typeface="Poppins" panose="00000500000000000000" pitchFamily="2" charset="0"/>
                  <a:sym typeface="Fira Sans Extra Condensed"/>
                </a:rPr>
                <a:t>Programa de Mentoria: Formação de AI Business Managers</a:t>
              </a:r>
              <a:endParaRPr b="1" dirty="0">
                <a:solidFill>
                  <a:schemeClr val="dk1"/>
                </a:solidFill>
                <a:latin typeface="Poppins" panose="00000500000000000000" pitchFamily="2" charset="0"/>
                <a:ea typeface="Fira Sans Extra Condensed"/>
                <a:cs typeface="Poppins" panose="00000500000000000000" pitchFamily="2" charset="0"/>
                <a:sym typeface="Fira Sans Extra Condensed"/>
              </a:endParaRPr>
            </a:p>
          </p:txBody>
        </p:sp>
        <p:cxnSp>
          <p:nvCxnSpPr>
            <p:cNvPr id="659" name="Google Shape;659;p21">
              <a:extLst>
                <a:ext uri="{FF2B5EF4-FFF2-40B4-BE49-F238E27FC236}">
                  <a16:creationId xmlns:a16="http://schemas.microsoft.com/office/drawing/2014/main" id="{1EC58F35-179B-0008-64E3-B07410ADBD63}"/>
                </a:ext>
              </a:extLst>
            </p:cNvPr>
            <p:cNvCxnSpPr>
              <a:cxnSpLocks/>
              <a:stCxn id="657" idx="1"/>
              <a:endCxn id="660" idx="2"/>
            </p:cNvCxnSpPr>
            <p:nvPr/>
          </p:nvCxnSpPr>
          <p:spPr>
            <a:xfrm flipH="1">
              <a:off x="6305363" y="3737598"/>
              <a:ext cx="561336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grpSp>
          <p:nvGrpSpPr>
            <p:cNvPr id="661" name="Google Shape;661;p21">
              <a:extLst>
                <a:ext uri="{FF2B5EF4-FFF2-40B4-BE49-F238E27FC236}">
                  <a16:creationId xmlns:a16="http://schemas.microsoft.com/office/drawing/2014/main" id="{E03980F9-1A88-3657-B672-23D700A41412}"/>
                </a:ext>
              </a:extLst>
            </p:cNvPr>
            <p:cNvGrpSpPr/>
            <p:nvPr/>
          </p:nvGrpSpPr>
          <p:grpSpPr>
            <a:xfrm>
              <a:off x="5586639" y="3489631"/>
              <a:ext cx="494150" cy="492829"/>
              <a:chOff x="5479800" y="3686275"/>
              <a:chExt cx="813550" cy="811375"/>
            </a:xfrm>
          </p:grpSpPr>
          <p:sp>
            <p:nvSpPr>
              <p:cNvPr id="662" name="Google Shape;662;p21">
                <a:extLst>
                  <a:ext uri="{FF2B5EF4-FFF2-40B4-BE49-F238E27FC236}">
                    <a16:creationId xmlns:a16="http://schemas.microsoft.com/office/drawing/2014/main" id="{773422E4-249F-C2AA-C5BA-0E5C17186638}"/>
                  </a:ext>
                </a:extLst>
              </p:cNvPr>
              <p:cNvSpPr/>
              <p:nvPr/>
            </p:nvSpPr>
            <p:spPr>
              <a:xfrm>
                <a:off x="5479800" y="3686275"/>
                <a:ext cx="813550" cy="811375"/>
              </a:xfrm>
              <a:custGeom>
                <a:avLst/>
                <a:gdLst/>
                <a:ahLst/>
                <a:cxnLst/>
                <a:rect l="l" t="t" r="r" b="b"/>
                <a:pathLst>
                  <a:path w="32542" h="32455" extrusionOk="0">
                    <a:moveTo>
                      <a:pt x="16278" y="1"/>
                    </a:moveTo>
                    <a:cubicBezTo>
                      <a:pt x="7361" y="1"/>
                      <a:pt x="89" y="7212"/>
                      <a:pt x="44" y="16139"/>
                    </a:cubicBezTo>
                    <a:cubicBezTo>
                      <a:pt x="0" y="25114"/>
                      <a:pt x="7228" y="32410"/>
                      <a:pt x="16183" y="32454"/>
                    </a:cubicBezTo>
                    <a:cubicBezTo>
                      <a:pt x="16210" y="32454"/>
                      <a:pt x="16237" y="32454"/>
                      <a:pt x="16264" y="32454"/>
                    </a:cubicBezTo>
                    <a:cubicBezTo>
                      <a:pt x="25179" y="32454"/>
                      <a:pt x="32430" y="25264"/>
                      <a:pt x="32497" y="16316"/>
                    </a:cubicBezTo>
                    <a:cubicBezTo>
                      <a:pt x="32542" y="7361"/>
                      <a:pt x="25312" y="66"/>
                      <a:pt x="16359" y="1"/>
                    </a:cubicBezTo>
                    <a:cubicBezTo>
                      <a:pt x="16332" y="1"/>
                      <a:pt x="16305" y="1"/>
                      <a:pt x="162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663" name="Google Shape;663;p21">
                <a:extLst>
                  <a:ext uri="{FF2B5EF4-FFF2-40B4-BE49-F238E27FC236}">
                    <a16:creationId xmlns:a16="http://schemas.microsoft.com/office/drawing/2014/main" id="{4A3D2E33-EF73-3CFD-A913-38679B2E2E0B}"/>
                  </a:ext>
                </a:extLst>
              </p:cNvPr>
              <p:cNvSpPr/>
              <p:nvPr/>
            </p:nvSpPr>
            <p:spPr>
              <a:xfrm>
                <a:off x="5526750" y="3733225"/>
                <a:ext cx="719600" cy="718000"/>
              </a:xfrm>
              <a:custGeom>
                <a:avLst/>
                <a:gdLst/>
                <a:ahLst/>
                <a:cxnLst/>
                <a:rect l="l" t="t" r="r" b="b"/>
                <a:pathLst>
                  <a:path w="28784" h="28720" extrusionOk="0">
                    <a:moveTo>
                      <a:pt x="14377" y="1"/>
                    </a:moveTo>
                    <a:cubicBezTo>
                      <a:pt x="6500" y="1"/>
                      <a:pt x="67" y="6374"/>
                      <a:pt x="23" y="14282"/>
                    </a:cubicBezTo>
                    <a:cubicBezTo>
                      <a:pt x="0" y="22219"/>
                      <a:pt x="6390" y="28675"/>
                      <a:pt x="14305" y="28719"/>
                    </a:cubicBezTo>
                    <a:cubicBezTo>
                      <a:pt x="14332" y="28719"/>
                      <a:pt x="14359" y="28719"/>
                      <a:pt x="14386" y="28719"/>
                    </a:cubicBezTo>
                    <a:cubicBezTo>
                      <a:pt x="22284" y="28719"/>
                      <a:pt x="28695" y="22346"/>
                      <a:pt x="28739" y="14438"/>
                    </a:cubicBezTo>
                    <a:cubicBezTo>
                      <a:pt x="28784" y="6500"/>
                      <a:pt x="22396" y="45"/>
                      <a:pt x="14458" y="1"/>
                    </a:cubicBezTo>
                    <a:cubicBezTo>
                      <a:pt x="14431" y="1"/>
                      <a:pt x="14404" y="1"/>
                      <a:pt x="143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sp>
          <p:nvSpPr>
            <p:cNvPr id="660" name="Google Shape;660;p21">
              <a:extLst>
                <a:ext uri="{FF2B5EF4-FFF2-40B4-BE49-F238E27FC236}">
                  <a16:creationId xmlns:a16="http://schemas.microsoft.com/office/drawing/2014/main" id="{27610109-38FC-E77B-B751-0C872292290A}"/>
                </a:ext>
              </a:extLst>
            </p:cNvPr>
            <p:cNvSpPr/>
            <p:nvPr/>
          </p:nvSpPr>
          <p:spPr>
            <a:xfrm>
              <a:off x="6305363" y="3658398"/>
              <a:ext cx="158400" cy="15840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sp>
        <p:nvSpPr>
          <p:cNvPr id="665" name="Google Shape;665;p21">
            <a:extLst>
              <a:ext uri="{FF2B5EF4-FFF2-40B4-BE49-F238E27FC236}">
                <a16:creationId xmlns:a16="http://schemas.microsoft.com/office/drawing/2014/main" id="{E6C8D2D3-E3BB-0F2B-8D0F-597C810B1D9A}"/>
              </a:ext>
            </a:extLst>
          </p:cNvPr>
          <p:cNvSpPr/>
          <p:nvPr/>
        </p:nvSpPr>
        <p:spPr>
          <a:xfrm>
            <a:off x="2682538" y="3173082"/>
            <a:ext cx="11419" cy="37264"/>
          </a:xfrm>
          <a:custGeom>
            <a:avLst/>
            <a:gdLst/>
            <a:ahLst/>
            <a:cxnLst/>
            <a:rect l="l" t="t" r="r" b="b"/>
            <a:pathLst>
              <a:path w="752" h="2454" extrusionOk="0">
                <a:moveTo>
                  <a:pt x="0" y="0"/>
                </a:moveTo>
                <a:lnTo>
                  <a:pt x="0" y="2343"/>
                </a:lnTo>
                <a:lnTo>
                  <a:pt x="0" y="2453"/>
                </a:lnTo>
                <a:lnTo>
                  <a:pt x="730" y="2453"/>
                </a:lnTo>
                <a:lnTo>
                  <a:pt x="730" y="2343"/>
                </a:lnTo>
                <a:cubicBezTo>
                  <a:pt x="730" y="1569"/>
                  <a:pt x="730" y="773"/>
                  <a:pt x="752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1">
            <a:extLst>
              <a:ext uri="{FF2B5EF4-FFF2-40B4-BE49-F238E27FC236}">
                <a16:creationId xmlns:a16="http://schemas.microsoft.com/office/drawing/2014/main" id="{D864B3A3-1D38-A796-438D-B194FBF6C52E}"/>
              </a:ext>
            </a:extLst>
          </p:cNvPr>
          <p:cNvSpPr/>
          <p:nvPr/>
        </p:nvSpPr>
        <p:spPr>
          <a:xfrm>
            <a:off x="4395239" y="3032090"/>
            <a:ext cx="375996" cy="374978"/>
          </a:xfrm>
          <a:custGeom>
            <a:avLst/>
            <a:gdLst/>
            <a:ahLst/>
            <a:cxnLst/>
            <a:rect l="l" t="t" r="r" b="b"/>
            <a:pathLst>
              <a:path w="24761" h="24694" extrusionOk="0">
                <a:moveTo>
                  <a:pt x="12405" y="0"/>
                </a:moveTo>
                <a:cubicBezTo>
                  <a:pt x="5593" y="0"/>
                  <a:pt x="68" y="5474"/>
                  <a:pt x="24" y="12292"/>
                </a:cubicBezTo>
                <a:cubicBezTo>
                  <a:pt x="1" y="19101"/>
                  <a:pt x="5483" y="24672"/>
                  <a:pt x="12315" y="24693"/>
                </a:cubicBezTo>
                <a:cubicBezTo>
                  <a:pt x="12342" y="24693"/>
                  <a:pt x="12370" y="24693"/>
                  <a:pt x="12397" y="24693"/>
                </a:cubicBezTo>
                <a:cubicBezTo>
                  <a:pt x="19168" y="24693"/>
                  <a:pt x="24672" y="19206"/>
                  <a:pt x="24716" y="12424"/>
                </a:cubicBezTo>
                <a:cubicBezTo>
                  <a:pt x="24761" y="5592"/>
                  <a:pt x="19257" y="44"/>
                  <a:pt x="12448" y="0"/>
                </a:cubicBezTo>
                <a:cubicBezTo>
                  <a:pt x="12434" y="0"/>
                  <a:pt x="12419" y="0"/>
                  <a:pt x="124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7" name="Google Shape;667;p21">
            <a:extLst>
              <a:ext uri="{FF2B5EF4-FFF2-40B4-BE49-F238E27FC236}">
                <a16:creationId xmlns:a16="http://schemas.microsoft.com/office/drawing/2014/main" id="{5E9E269D-34DA-75C1-7DAB-B9B562C37F25}"/>
              </a:ext>
            </a:extLst>
          </p:cNvPr>
          <p:cNvGrpSpPr/>
          <p:nvPr/>
        </p:nvGrpSpPr>
        <p:grpSpPr>
          <a:xfrm>
            <a:off x="3978198" y="1901942"/>
            <a:ext cx="195060" cy="182886"/>
            <a:chOff x="5016448" y="1830771"/>
            <a:chExt cx="267206" cy="253025"/>
          </a:xfrm>
          <a:solidFill>
            <a:srgbClr val="F2CA51"/>
          </a:solidFill>
        </p:grpSpPr>
        <p:sp>
          <p:nvSpPr>
            <p:cNvPr id="668" name="Google Shape;668;p21">
              <a:extLst>
                <a:ext uri="{FF2B5EF4-FFF2-40B4-BE49-F238E27FC236}">
                  <a16:creationId xmlns:a16="http://schemas.microsoft.com/office/drawing/2014/main" id="{EAB06BEC-6F3A-6C09-D563-F74AF088FD1D}"/>
                </a:ext>
              </a:extLst>
            </p:cNvPr>
            <p:cNvSpPr/>
            <p:nvPr/>
          </p:nvSpPr>
          <p:spPr>
            <a:xfrm>
              <a:off x="5016448" y="1830771"/>
              <a:ext cx="267206" cy="253025"/>
            </a:xfrm>
            <a:custGeom>
              <a:avLst/>
              <a:gdLst/>
              <a:ahLst/>
              <a:cxnLst/>
              <a:rect l="l" t="t" r="r" b="b"/>
              <a:pathLst>
                <a:path w="14980" h="14185" extrusionOk="0">
                  <a:moveTo>
                    <a:pt x="558" y="1"/>
                  </a:moveTo>
                  <a:cubicBezTo>
                    <a:pt x="259" y="1"/>
                    <a:pt x="1" y="80"/>
                    <a:pt x="1" y="478"/>
                  </a:cubicBezTo>
                  <a:lnTo>
                    <a:pt x="1" y="13488"/>
                  </a:lnTo>
                  <a:cubicBezTo>
                    <a:pt x="1" y="13866"/>
                    <a:pt x="319" y="14184"/>
                    <a:pt x="697" y="14184"/>
                  </a:cubicBezTo>
                  <a:lnTo>
                    <a:pt x="14502" y="14184"/>
                  </a:lnTo>
                  <a:cubicBezTo>
                    <a:pt x="14900" y="14184"/>
                    <a:pt x="14980" y="13945"/>
                    <a:pt x="14980" y="13627"/>
                  </a:cubicBezTo>
                  <a:cubicBezTo>
                    <a:pt x="14980" y="13309"/>
                    <a:pt x="14900" y="13070"/>
                    <a:pt x="14502" y="13070"/>
                  </a:cubicBezTo>
                  <a:lnTo>
                    <a:pt x="1831" y="13070"/>
                  </a:lnTo>
                  <a:cubicBezTo>
                    <a:pt x="1433" y="13070"/>
                    <a:pt x="1135" y="12752"/>
                    <a:pt x="1135" y="12354"/>
                  </a:cubicBezTo>
                  <a:lnTo>
                    <a:pt x="1135" y="478"/>
                  </a:lnTo>
                  <a:cubicBezTo>
                    <a:pt x="1135" y="80"/>
                    <a:pt x="876" y="1"/>
                    <a:pt x="5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1">
              <a:extLst>
                <a:ext uri="{FF2B5EF4-FFF2-40B4-BE49-F238E27FC236}">
                  <a16:creationId xmlns:a16="http://schemas.microsoft.com/office/drawing/2014/main" id="{51868F78-50EA-0181-4F87-ABAFB6E6721D}"/>
                </a:ext>
              </a:extLst>
            </p:cNvPr>
            <p:cNvSpPr/>
            <p:nvPr/>
          </p:nvSpPr>
          <p:spPr>
            <a:xfrm>
              <a:off x="5056548" y="1856012"/>
              <a:ext cx="208556" cy="176020"/>
            </a:xfrm>
            <a:custGeom>
              <a:avLst/>
              <a:gdLst/>
              <a:ahLst/>
              <a:cxnLst/>
              <a:rect l="l" t="t" r="r" b="b"/>
              <a:pathLst>
                <a:path w="11692" h="9868" extrusionOk="0">
                  <a:moveTo>
                    <a:pt x="11142" y="1"/>
                  </a:moveTo>
                  <a:cubicBezTo>
                    <a:pt x="11110" y="1"/>
                    <a:pt x="11076" y="6"/>
                    <a:pt x="11041" y="18"/>
                  </a:cubicBezTo>
                  <a:lnTo>
                    <a:pt x="8236" y="1072"/>
                  </a:lnTo>
                  <a:cubicBezTo>
                    <a:pt x="8057" y="1152"/>
                    <a:pt x="8037" y="1291"/>
                    <a:pt x="8196" y="1390"/>
                  </a:cubicBezTo>
                  <a:lnTo>
                    <a:pt x="8713" y="1729"/>
                  </a:lnTo>
                  <a:cubicBezTo>
                    <a:pt x="8873" y="1828"/>
                    <a:pt x="8932" y="2047"/>
                    <a:pt x="8813" y="2206"/>
                  </a:cubicBezTo>
                  <a:lnTo>
                    <a:pt x="6684" y="5429"/>
                  </a:lnTo>
                  <a:cubicBezTo>
                    <a:pt x="6607" y="5552"/>
                    <a:pt x="6447" y="5627"/>
                    <a:pt x="6295" y="5627"/>
                  </a:cubicBezTo>
                  <a:cubicBezTo>
                    <a:pt x="6251" y="5627"/>
                    <a:pt x="6208" y="5621"/>
                    <a:pt x="6167" y="5608"/>
                  </a:cubicBezTo>
                  <a:lnTo>
                    <a:pt x="2865" y="4354"/>
                  </a:lnTo>
                  <a:cubicBezTo>
                    <a:pt x="2816" y="4333"/>
                    <a:pt x="2761" y="4323"/>
                    <a:pt x="2705" y="4323"/>
                  </a:cubicBezTo>
                  <a:cubicBezTo>
                    <a:pt x="2555" y="4323"/>
                    <a:pt x="2395" y="4392"/>
                    <a:pt x="2308" y="4494"/>
                  </a:cubicBezTo>
                  <a:lnTo>
                    <a:pt x="219" y="7020"/>
                  </a:lnTo>
                  <a:cubicBezTo>
                    <a:pt x="100" y="7159"/>
                    <a:pt x="0" y="7438"/>
                    <a:pt x="0" y="7637"/>
                  </a:cubicBezTo>
                  <a:lnTo>
                    <a:pt x="0" y="9686"/>
                  </a:lnTo>
                  <a:cubicBezTo>
                    <a:pt x="0" y="9805"/>
                    <a:pt x="37" y="9868"/>
                    <a:pt x="91" y="9868"/>
                  </a:cubicBezTo>
                  <a:cubicBezTo>
                    <a:pt x="128" y="9868"/>
                    <a:pt x="172" y="9840"/>
                    <a:pt x="219" y="9785"/>
                  </a:cubicBezTo>
                  <a:lnTo>
                    <a:pt x="2905" y="6662"/>
                  </a:lnTo>
                  <a:cubicBezTo>
                    <a:pt x="2989" y="6550"/>
                    <a:pt x="3141" y="6488"/>
                    <a:pt x="3286" y="6488"/>
                  </a:cubicBezTo>
                  <a:cubicBezTo>
                    <a:pt x="3348" y="6488"/>
                    <a:pt x="3408" y="6499"/>
                    <a:pt x="3462" y="6523"/>
                  </a:cubicBezTo>
                  <a:lnTo>
                    <a:pt x="6784" y="7776"/>
                  </a:lnTo>
                  <a:cubicBezTo>
                    <a:pt x="6832" y="7797"/>
                    <a:pt x="6884" y="7807"/>
                    <a:pt x="6937" y="7807"/>
                  </a:cubicBezTo>
                  <a:cubicBezTo>
                    <a:pt x="7081" y="7807"/>
                    <a:pt x="7228" y="7733"/>
                    <a:pt x="7301" y="7617"/>
                  </a:cubicBezTo>
                  <a:lnTo>
                    <a:pt x="10305" y="3121"/>
                  </a:lnTo>
                  <a:cubicBezTo>
                    <a:pt x="10368" y="3020"/>
                    <a:pt x="10479" y="2967"/>
                    <a:pt x="10592" y="2967"/>
                  </a:cubicBezTo>
                  <a:cubicBezTo>
                    <a:pt x="10658" y="2967"/>
                    <a:pt x="10724" y="2985"/>
                    <a:pt x="10782" y="3022"/>
                  </a:cubicBezTo>
                  <a:lnTo>
                    <a:pt x="11419" y="3419"/>
                  </a:lnTo>
                  <a:cubicBezTo>
                    <a:pt x="11465" y="3448"/>
                    <a:pt x="11508" y="3462"/>
                    <a:pt x="11546" y="3462"/>
                  </a:cubicBezTo>
                  <a:cubicBezTo>
                    <a:pt x="11636" y="3462"/>
                    <a:pt x="11692" y="3381"/>
                    <a:pt x="11678" y="3240"/>
                  </a:cubicBezTo>
                  <a:lnTo>
                    <a:pt x="11399" y="256"/>
                  </a:lnTo>
                  <a:cubicBezTo>
                    <a:pt x="11383" y="96"/>
                    <a:pt x="11277" y="1"/>
                    <a:pt x="111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21">
            <a:extLst>
              <a:ext uri="{FF2B5EF4-FFF2-40B4-BE49-F238E27FC236}">
                <a16:creationId xmlns:a16="http://schemas.microsoft.com/office/drawing/2014/main" id="{E6458036-2DCD-2C5F-95B1-98341BB19E72}"/>
              </a:ext>
            </a:extLst>
          </p:cNvPr>
          <p:cNvSpPr/>
          <p:nvPr/>
        </p:nvSpPr>
        <p:spPr>
          <a:xfrm>
            <a:off x="3307237" y="3644611"/>
            <a:ext cx="201160" cy="182879"/>
          </a:xfrm>
          <a:custGeom>
            <a:avLst/>
            <a:gdLst/>
            <a:ahLst/>
            <a:cxnLst/>
            <a:rect l="l" t="t" r="r" b="b"/>
            <a:pathLst>
              <a:path w="15159" h="13310" extrusionOk="0">
                <a:moveTo>
                  <a:pt x="11299" y="1"/>
                </a:moveTo>
                <a:cubicBezTo>
                  <a:pt x="10344" y="1"/>
                  <a:pt x="9569" y="777"/>
                  <a:pt x="9569" y="1732"/>
                </a:cubicBezTo>
                <a:cubicBezTo>
                  <a:pt x="9569" y="1891"/>
                  <a:pt x="9588" y="2030"/>
                  <a:pt x="9628" y="2169"/>
                </a:cubicBezTo>
                <a:lnTo>
                  <a:pt x="6843" y="3840"/>
                </a:lnTo>
                <a:cubicBezTo>
                  <a:pt x="6147" y="2965"/>
                  <a:pt x="5073" y="2408"/>
                  <a:pt x="3859" y="2408"/>
                </a:cubicBezTo>
                <a:cubicBezTo>
                  <a:pt x="1731" y="2408"/>
                  <a:pt x="0" y="4139"/>
                  <a:pt x="0" y="6267"/>
                </a:cubicBezTo>
                <a:cubicBezTo>
                  <a:pt x="0" y="8396"/>
                  <a:pt x="1731" y="10106"/>
                  <a:pt x="3859" y="10106"/>
                </a:cubicBezTo>
                <a:cubicBezTo>
                  <a:pt x="5152" y="10106"/>
                  <a:pt x="6286" y="9470"/>
                  <a:pt x="6982" y="8515"/>
                </a:cubicBezTo>
                <a:lnTo>
                  <a:pt x="10583" y="10405"/>
                </a:lnTo>
                <a:cubicBezTo>
                  <a:pt x="10523" y="10584"/>
                  <a:pt x="10503" y="10783"/>
                  <a:pt x="10503" y="10982"/>
                </a:cubicBezTo>
                <a:cubicBezTo>
                  <a:pt x="10503" y="12255"/>
                  <a:pt x="11538" y="13309"/>
                  <a:pt x="12831" y="13309"/>
                </a:cubicBezTo>
                <a:cubicBezTo>
                  <a:pt x="14124" y="13309"/>
                  <a:pt x="15158" y="12255"/>
                  <a:pt x="15158" y="10982"/>
                </a:cubicBezTo>
                <a:cubicBezTo>
                  <a:pt x="15158" y="9689"/>
                  <a:pt x="14124" y="8654"/>
                  <a:pt x="12831" y="8654"/>
                </a:cubicBezTo>
                <a:cubicBezTo>
                  <a:pt x="12135" y="8654"/>
                  <a:pt x="11498" y="8972"/>
                  <a:pt x="11080" y="9450"/>
                </a:cubicBezTo>
                <a:lnTo>
                  <a:pt x="7480" y="7560"/>
                </a:lnTo>
                <a:cubicBezTo>
                  <a:pt x="7619" y="7162"/>
                  <a:pt x="7719" y="6705"/>
                  <a:pt x="7719" y="6267"/>
                </a:cubicBezTo>
                <a:cubicBezTo>
                  <a:pt x="7719" y="5710"/>
                  <a:pt x="7599" y="5213"/>
                  <a:pt x="7400" y="4755"/>
                </a:cubicBezTo>
                <a:lnTo>
                  <a:pt x="10205" y="3064"/>
                </a:lnTo>
                <a:cubicBezTo>
                  <a:pt x="10503" y="3303"/>
                  <a:pt x="10881" y="3462"/>
                  <a:pt x="11299" y="3462"/>
                </a:cubicBezTo>
                <a:cubicBezTo>
                  <a:pt x="12254" y="3462"/>
                  <a:pt x="13030" y="2686"/>
                  <a:pt x="13030" y="1732"/>
                </a:cubicBezTo>
                <a:cubicBezTo>
                  <a:pt x="13030" y="777"/>
                  <a:pt x="12254" y="1"/>
                  <a:pt x="11299" y="1"/>
                </a:cubicBezTo>
                <a:close/>
              </a:path>
            </a:pathLst>
          </a:custGeom>
          <a:solidFill>
            <a:srgbClr val="8C4D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794;p40">
            <a:extLst>
              <a:ext uri="{FF2B5EF4-FFF2-40B4-BE49-F238E27FC236}">
                <a16:creationId xmlns:a16="http://schemas.microsoft.com/office/drawing/2014/main" id="{EC5F579C-AD12-4AC0-DDBB-F5EAB78F9058}"/>
              </a:ext>
            </a:extLst>
          </p:cNvPr>
          <p:cNvSpPr txBox="1">
            <a:spLocks/>
          </p:cNvSpPr>
          <p:nvPr/>
        </p:nvSpPr>
        <p:spPr>
          <a:xfrm>
            <a:off x="196288" y="232096"/>
            <a:ext cx="8895655" cy="48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strument Serif" pitchFamily="2" charset="0"/>
                <a:cs typeface="Calibri" panose="020F0502020204030204" pitchFamily="34" charset="0"/>
              </a:rPr>
              <a:t>Panorama, </a:t>
            </a:r>
            <a:r>
              <a:rPr lang="pt-BR" sz="2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Instrument Serif" pitchFamily="2" charset="0"/>
                <a:cs typeface="Calibri" panose="020F0502020204030204" pitchFamily="34" charset="0"/>
              </a:rPr>
              <a:t>visão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strument Serif" pitchFamily="2" charset="0"/>
                <a:cs typeface="Calibri" panose="020F0502020204030204" pitchFamily="34" charset="0"/>
              </a:rPr>
              <a:t> de futuro, preparação...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794A859F-45F9-9754-3239-E16025575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831" y="2713517"/>
            <a:ext cx="214019" cy="21401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C86D3F69-C5E5-3B58-7AF2-0BE6E1B4C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490" y="1857829"/>
            <a:ext cx="252000" cy="2520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6A8225A7-12B5-D28F-4120-34C9C0CB3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2008" y="2669075"/>
            <a:ext cx="317010" cy="31701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FF7335D-FEA3-21DA-ED79-8C40AF919D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4402" y="3561218"/>
            <a:ext cx="317011" cy="31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6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6">
          <a:extLst>
            <a:ext uri="{FF2B5EF4-FFF2-40B4-BE49-F238E27FC236}">
              <a16:creationId xmlns:a16="http://schemas.microsoft.com/office/drawing/2014/main" id="{FC08BE3F-5C92-5772-0902-5FD97BD0F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3CC3027-BB70-17F8-C9F4-FD2E9D484309}"/>
              </a:ext>
            </a:extLst>
          </p:cNvPr>
          <p:cNvSpPr/>
          <p:nvPr/>
        </p:nvSpPr>
        <p:spPr>
          <a:xfrm>
            <a:off x="47531" y="54322"/>
            <a:ext cx="9044412" cy="5034858"/>
          </a:xfrm>
          <a:prstGeom prst="rect">
            <a:avLst/>
          </a:prstGeom>
          <a:solidFill>
            <a:srgbClr val="FBF8F3"/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1984" name="Google Shape;1984;p43">
            <a:extLst>
              <a:ext uri="{FF2B5EF4-FFF2-40B4-BE49-F238E27FC236}">
                <a16:creationId xmlns:a16="http://schemas.microsoft.com/office/drawing/2014/main" id="{5AF81467-C2C8-4D5C-284A-5AD5E96A74DD}"/>
              </a:ext>
            </a:extLst>
          </p:cNvPr>
          <p:cNvSpPr/>
          <p:nvPr/>
        </p:nvSpPr>
        <p:spPr>
          <a:xfrm>
            <a:off x="3165366" y="1570852"/>
            <a:ext cx="1228730" cy="2802916"/>
          </a:xfrm>
          <a:custGeom>
            <a:avLst/>
            <a:gdLst/>
            <a:ahLst/>
            <a:cxnLst/>
            <a:rect l="l" t="t" r="r" b="b"/>
            <a:pathLst>
              <a:path w="7103" h="16203" extrusionOk="0">
                <a:moveTo>
                  <a:pt x="0" y="0"/>
                </a:moveTo>
                <a:lnTo>
                  <a:pt x="0" y="14740"/>
                </a:lnTo>
                <a:cubicBezTo>
                  <a:pt x="0" y="15536"/>
                  <a:pt x="642" y="16203"/>
                  <a:pt x="1463" y="16203"/>
                </a:cubicBezTo>
                <a:lnTo>
                  <a:pt x="5640" y="16203"/>
                </a:lnTo>
                <a:cubicBezTo>
                  <a:pt x="6461" y="16203"/>
                  <a:pt x="7103" y="15536"/>
                  <a:pt x="7103" y="14740"/>
                </a:cubicBezTo>
                <a:lnTo>
                  <a:pt x="710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p43">
            <a:extLst>
              <a:ext uri="{FF2B5EF4-FFF2-40B4-BE49-F238E27FC236}">
                <a16:creationId xmlns:a16="http://schemas.microsoft.com/office/drawing/2014/main" id="{53FA475D-44FD-C2A6-B975-20C10D2086CE}"/>
              </a:ext>
            </a:extLst>
          </p:cNvPr>
          <p:cNvSpPr/>
          <p:nvPr/>
        </p:nvSpPr>
        <p:spPr>
          <a:xfrm>
            <a:off x="3165366" y="1570852"/>
            <a:ext cx="1228730" cy="2802916"/>
          </a:xfrm>
          <a:custGeom>
            <a:avLst/>
            <a:gdLst/>
            <a:ahLst/>
            <a:cxnLst/>
            <a:rect l="l" t="t" r="r" b="b"/>
            <a:pathLst>
              <a:path w="7103" h="16203" extrusionOk="0">
                <a:moveTo>
                  <a:pt x="7076" y="25"/>
                </a:moveTo>
                <a:lnTo>
                  <a:pt x="7076" y="14740"/>
                </a:lnTo>
                <a:cubicBezTo>
                  <a:pt x="7076" y="15151"/>
                  <a:pt x="6922" y="15510"/>
                  <a:pt x="6666" y="15766"/>
                </a:cubicBezTo>
                <a:cubicBezTo>
                  <a:pt x="6410" y="16022"/>
                  <a:pt x="6051" y="16176"/>
                  <a:pt x="5640" y="16176"/>
                </a:cubicBezTo>
                <a:lnTo>
                  <a:pt x="1463" y="16176"/>
                </a:lnTo>
                <a:cubicBezTo>
                  <a:pt x="1052" y="16176"/>
                  <a:pt x="694" y="16022"/>
                  <a:pt x="437" y="15766"/>
                </a:cubicBezTo>
                <a:cubicBezTo>
                  <a:pt x="181" y="15510"/>
                  <a:pt x="27" y="15151"/>
                  <a:pt x="27" y="14740"/>
                </a:cubicBezTo>
                <a:lnTo>
                  <a:pt x="27" y="25"/>
                </a:lnTo>
                <a:close/>
                <a:moveTo>
                  <a:pt x="0" y="0"/>
                </a:moveTo>
                <a:lnTo>
                  <a:pt x="0" y="14740"/>
                </a:lnTo>
                <a:cubicBezTo>
                  <a:pt x="0" y="15536"/>
                  <a:pt x="642" y="16203"/>
                  <a:pt x="1463" y="16203"/>
                </a:cubicBezTo>
                <a:lnTo>
                  <a:pt x="5640" y="16203"/>
                </a:lnTo>
                <a:cubicBezTo>
                  <a:pt x="6461" y="16203"/>
                  <a:pt x="7103" y="15536"/>
                  <a:pt x="7103" y="14740"/>
                </a:cubicBezTo>
                <a:lnTo>
                  <a:pt x="710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6" name="Google Shape;1986;p43">
            <a:extLst>
              <a:ext uri="{FF2B5EF4-FFF2-40B4-BE49-F238E27FC236}">
                <a16:creationId xmlns:a16="http://schemas.microsoft.com/office/drawing/2014/main" id="{884D2809-CE27-5929-C1F3-2E8C5656CF73}"/>
              </a:ext>
            </a:extLst>
          </p:cNvPr>
          <p:cNvSpPr/>
          <p:nvPr/>
        </p:nvSpPr>
        <p:spPr>
          <a:xfrm>
            <a:off x="3596852" y="4253743"/>
            <a:ext cx="365759" cy="365759"/>
          </a:xfrm>
          <a:custGeom>
            <a:avLst/>
            <a:gdLst/>
            <a:ahLst/>
            <a:cxnLst/>
            <a:rect l="l" t="t" r="r" b="b"/>
            <a:pathLst>
              <a:path w="1566" h="1566" extrusionOk="0">
                <a:moveTo>
                  <a:pt x="796" y="1"/>
                </a:moveTo>
                <a:cubicBezTo>
                  <a:pt x="359" y="1"/>
                  <a:pt x="1" y="359"/>
                  <a:pt x="1" y="796"/>
                </a:cubicBezTo>
                <a:cubicBezTo>
                  <a:pt x="1" y="1207"/>
                  <a:pt x="359" y="1565"/>
                  <a:pt x="796" y="1565"/>
                </a:cubicBezTo>
                <a:cubicBezTo>
                  <a:pt x="1231" y="1565"/>
                  <a:pt x="1565" y="1207"/>
                  <a:pt x="1565" y="796"/>
                </a:cubicBezTo>
                <a:cubicBezTo>
                  <a:pt x="1565" y="359"/>
                  <a:pt x="1231" y="1"/>
                  <a:pt x="79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" name="Google Shape;1987;p43">
            <a:extLst>
              <a:ext uri="{FF2B5EF4-FFF2-40B4-BE49-F238E27FC236}">
                <a16:creationId xmlns:a16="http://schemas.microsoft.com/office/drawing/2014/main" id="{61D81D79-404A-6247-2574-BA5AF4E60D05}"/>
              </a:ext>
            </a:extLst>
          </p:cNvPr>
          <p:cNvSpPr/>
          <p:nvPr/>
        </p:nvSpPr>
        <p:spPr>
          <a:xfrm>
            <a:off x="3165366" y="958816"/>
            <a:ext cx="1228730" cy="1383900"/>
          </a:xfrm>
          <a:custGeom>
            <a:avLst/>
            <a:gdLst/>
            <a:ahLst/>
            <a:cxnLst/>
            <a:rect l="l" t="t" r="r" b="b"/>
            <a:pathLst>
              <a:path w="7103" h="8000" extrusionOk="0">
                <a:moveTo>
                  <a:pt x="3538" y="1"/>
                </a:moveTo>
                <a:cubicBezTo>
                  <a:pt x="1590" y="1"/>
                  <a:pt x="0" y="1590"/>
                  <a:pt x="0" y="3538"/>
                </a:cubicBezTo>
                <a:cubicBezTo>
                  <a:pt x="0" y="5128"/>
                  <a:pt x="1026" y="6461"/>
                  <a:pt x="2461" y="6922"/>
                </a:cubicBezTo>
                <a:lnTo>
                  <a:pt x="3538" y="7999"/>
                </a:lnTo>
                <a:lnTo>
                  <a:pt x="4642" y="6922"/>
                </a:lnTo>
                <a:cubicBezTo>
                  <a:pt x="6077" y="6461"/>
                  <a:pt x="7103" y="5128"/>
                  <a:pt x="7103" y="3538"/>
                </a:cubicBezTo>
                <a:cubicBezTo>
                  <a:pt x="7103" y="1590"/>
                  <a:pt x="5513" y="1"/>
                  <a:pt x="353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" name="Google Shape;1988;p43">
            <a:extLst>
              <a:ext uri="{FF2B5EF4-FFF2-40B4-BE49-F238E27FC236}">
                <a16:creationId xmlns:a16="http://schemas.microsoft.com/office/drawing/2014/main" id="{A77D2E85-0198-268F-15FB-5E14AA6A5FD6}"/>
              </a:ext>
            </a:extLst>
          </p:cNvPr>
          <p:cNvSpPr/>
          <p:nvPr/>
        </p:nvSpPr>
        <p:spPr>
          <a:xfrm>
            <a:off x="3296231" y="1087347"/>
            <a:ext cx="967000" cy="966827"/>
          </a:xfrm>
          <a:custGeom>
            <a:avLst/>
            <a:gdLst/>
            <a:ahLst/>
            <a:cxnLst/>
            <a:rect l="l" t="t" r="r" b="b"/>
            <a:pathLst>
              <a:path w="5590" h="5589" extrusionOk="0">
                <a:moveTo>
                  <a:pt x="2794" y="0"/>
                </a:moveTo>
                <a:cubicBezTo>
                  <a:pt x="1256" y="0"/>
                  <a:pt x="1" y="1257"/>
                  <a:pt x="1" y="2795"/>
                </a:cubicBezTo>
                <a:cubicBezTo>
                  <a:pt x="1" y="4334"/>
                  <a:pt x="1256" y="5589"/>
                  <a:pt x="2794" y="5589"/>
                </a:cubicBezTo>
                <a:cubicBezTo>
                  <a:pt x="4359" y="5589"/>
                  <a:pt x="5590" y="4334"/>
                  <a:pt x="5590" y="2795"/>
                </a:cubicBezTo>
                <a:cubicBezTo>
                  <a:pt x="5590" y="1257"/>
                  <a:pt x="4359" y="0"/>
                  <a:pt x="279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7" name="Google Shape;2007;p43">
            <a:extLst>
              <a:ext uri="{FF2B5EF4-FFF2-40B4-BE49-F238E27FC236}">
                <a16:creationId xmlns:a16="http://schemas.microsoft.com/office/drawing/2014/main" id="{7FD3C43A-F211-ABBD-3C12-A5795007BA6A}"/>
              </a:ext>
            </a:extLst>
          </p:cNvPr>
          <p:cNvSpPr/>
          <p:nvPr/>
        </p:nvSpPr>
        <p:spPr>
          <a:xfrm>
            <a:off x="4717825" y="1570852"/>
            <a:ext cx="1228730" cy="2802916"/>
          </a:xfrm>
          <a:custGeom>
            <a:avLst/>
            <a:gdLst/>
            <a:ahLst/>
            <a:cxnLst/>
            <a:rect l="l" t="t" r="r" b="b"/>
            <a:pathLst>
              <a:path w="7103" h="16203" extrusionOk="0">
                <a:moveTo>
                  <a:pt x="0" y="0"/>
                </a:moveTo>
                <a:lnTo>
                  <a:pt x="0" y="14740"/>
                </a:lnTo>
                <a:cubicBezTo>
                  <a:pt x="0" y="15536"/>
                  <a:pt x="642" y="16203"/>
                  <a:pt x="1463" y="16203"/>
                </a:cubicBezTo>
                <a:lnTo>
                  <a:pt x="5640" y="16203"/>
                </a:lnTo>
                <a:cubicBezTo>
                  <a:pt x="6461" y="16203"/>
                  <a:pt x="7103" y="15536"/>
                  <a:pt x="7103" y="14740"/>
                </a:cubicBezTo>
                <a:lnTo>
                  <a:pt x="710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" name="Google Shape;2008;p43">
            <a:extLst>
              <a:ext uri="{FF2B5EF4-FFF2-40B4-BE49-F238E27FC236}">
                <a16:creationId xmlns:a16="http://schemas.microsoft.com/office/drawing/2014/main" id="{E3E48D13-6203-6230-839B-8055B0D40491}"/>
              </a:ext>
            </a:extLst>
          </p:cNvPr>
          <p:cNvSpPr/>
          <p:nvPr/>
        </p:nvSpPr>
        <p:spPr>
          <a:xfrm>
            <a:off x="4717825" y="1570852"/>
            <a:ext cx="1228730" cy="2802916"/>
          </a:xfrm>
          <a:custGeom>
            <a:avLst/>
            <a:gdLst/>
            <a:ahLst/>
            <a:cxnLst/>
            <a:rect l="l" t="t" r="r" b="b"/>
            <a:pathLst>
              <a:path w="7103" h="16203" extrusionOk="0">
                <a:moveTo>
                  <a:pt x="7076" y="25"/>
                </a:moveTo>
                <a:lnTo>
                  <a:pt x="7076" y="14740"/>
                </a:lnTo>
                <a:cubicBezTo>
                  <a:pt x="7076" y="15151"/>
                  <a:pt x="6922" y="15510"/>
                  <a:pt x="6666" y="15766"/>
                </a:cubicBezTo>
                <a:cubicBezTo>
                  <a:pt x="6410" y="16022"/>
                  <a:pt x="6051" y="16176"/>
                  <a:pt x="5640" y="16176"/>
                </a:cubicBezTo>
                <a:lnTo>
                  <a:pt x="1463" y="16176"/>
                </a:lnTo>
                <a:cubicBezTo>
                  <a:pt x="1052" y="16176"/>
                  <a:pt x="694" y="16022"/>
                  <a:pt x="437" y="15766"/>
                </a:cubicBezTo>
                <a:cubicBezTo>
                  <a:pt x="181" y="15510"/>
                  <a:pt x="27" y="15151"/>
                  <a:pt x="27" y="14740"/>
                </a:cubicBezTo>
                <a:lnTo>
                  <a:pt x="27" y="25"/>
                </a:lnTo>
                <a:close/>
                <a:moveTo>
                  <a:pt x="0" y="0"/>
                </a:moveTo>
                <a:lnTo>
                  <a:pt x="0" y="14740"/>
                </a:lnTo>
                <a:cubicBezTo>
                  <a:pt x="0" y="15536"/>
                  <a:pt x="642" y="16203"/>
                  <a:pt x="1463" y="16203"/>
                </a:cubicBezTo>
                <a:lnTo>
                  <a:pt x="5640" y="16203"/>
                </a:lnTo>
                <a:cubicBezTo>
                  <a:pt x="6461" y="16203"/>
                  <a:pt x="7103" y="15536"/>
                  <a:pt x="7103" y="14740"/>
                </a:cubicBezTo>
                <a:lnTo>
                  <a:pt x="710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" name="Google Shape;2009;p43">
            <a:extLst>
              <a:ext uri="{FF2B5EF4-FFF2-40B4-BE49-F238E27FC236}">
                <a16:creationId xmlns:a16="http://schemas.microsoft.com/office/drawing/2014/main" id="{0E184C9B-64AF-5FF5-9B14-6A8C8045218F}"/>
              </a:ext>
            </a:extLst>
          </p:cNvPr>
          <p:cNvSpPr/>
          <p:nvPr/>
        </p:nvSpPr>
        <p:spPr>
          <a:xfrm>
            <a:off x="5149311" y="4253743"/>
            <a:ext cx="365759" cy="365759"/>
          </a:xfrm>
          <a:custGeom>
            <a:avLst/>
            <a:gdLst/>
            <a:ahLst/>
            <a:cxnLst/>
            <a:rect l="l" t="t" r="r" b="b"/>
            <a:pathLst>
              <a:path w="1566" h="1566" extrusionOk="0">
                <a:moveTo>
                  <a:pt x="796" y="1"/>
                </a:moveTo>
                <a:cubicBezTo>
                  <a:pt x="359" y="1"/>
                  <a:pt x="1" y="359"/>
                  <a:pt x="1" y="796"/>
                </a:cubicBezTo>
                <a:cubicBezTo>
                  <a:pt x="1" y="1207"/>
                  <a:pt x="359" y="1565"/>
                  <a:pt x="796" y="1565"/>
                </a:cubicBezTo>
                <a:cubicBezTo>
                  <a:pt x="1231" y="1565"/>
                  <a:pt x="1565" y="1207"/>
                  <a:pt x="1565" y="796"/>
                </a:cubicBezTo>
                <a:cubicBezTo>
                  <a:pt x="1565" y="359"/>
                  <a:pt x="1231" y="1"/>
                  <a:pt x="7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0" name="Google Shape;2010;p43">
            <a:extLst>
              <a:ext uri="{FF2B5EF4-FFF2-40B4-BE49-F238E27FC236}">
                <a16:creationId xmlns:a16="http://schemas.microsoft.com/office/drawing/2014/main" id="{54AE3C08-C291-C197-A6C8-AE10189A52C1}"/>
              </a:ext>
            </a:extLst>
          </p:cNvPr>
          <p:cNvSpPr/>
          <p:nvPr/>
        </p:nvSpPr>
        <p:spPr>
          <a:xfrm>
            <a:off x="4717825" y="958816"/>
            <a:ext cx="1228730" cy="1383900"/>
          </a:xfrm>
          <a:custGeom>
            <a:avLst/>
            <a:gdLst/>
            <a:ahLst/>
            <a:cxnLst/>
            <a:rect l="l" t="t" r="r" b="b"/>
            <a:pathLst>
              <a:path w="7103" h="8000" extrusionOk="0">
                <a:moveTo>
                  <a:pt x="3538" y="1"/>
                </a:moveTo>
                <a:cubicBezTo>
                  <a:pt x="1590" y="1"/>
                  <a:pt x="0" y="1590"/>
                  <a:pt x="0" y="3538"/>
                </a:cubicBezTo>
                <a:cubicBezTo>
                  <a:pt x="0" y="5128"/>
                  <a:pt x="1026" y="6461"/>
                  <a:pt x="2461" y="6922"/>
                </a:cubicBezTo>
                <a:lnTo>
                  <a:pt x="3538" y="7999"/>
                </a:lnTo>
                <a:lnTo>
                  <a:pt x="4642" y="6922"/>
                </a:lnTo>
                <a:cubicBezTo>
                  <a:pt x="6077" y="6461"/>
                  <a:pt x="7103" y="5128"/>
                  <a:pt x="7103" y="3538"/>
                </a:cubicBezTo>
                <a:cubicBezTo>
                  <a:pt x="7103" y="1590"/>
                  <a:pt x="5513" y="1"/>
                  <a:pt x="35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" name="Google Shape;2011;p43">
            <a:extLst>
              <a:ext uri="{FF2B5EF4-FFF2-40B4-BE49-F238E27FC236}">
                <a16:creationId xmlns:a16="http://schemas.microsoft.com/office/drawing/2014/main" id="{DAC5F858-1532-06A9-EE2B-3460615A6E41}"/>
              </a:ext>
            </a:extLst>
          </p:cNvPr>
          <p:cNvSpPr/>
          <p:nvPr/>
        </p:nvSpPr>
        <p:spPr>
          <a:xfrm>
            <a:off x="4848690" y="1089682"/>
            <a:ext cx="967000" cy="966827"/>
          </a:xfrm>
          <a:custGeom>
            <a:avLst/>
            <a:gdLst/>
            <a:ahLst/>
            <a:cxnLst/>
            <a:rect l="l" t="t" r="r" b="b"/>
            <a:pathLst>
              <a:path w="5590" h="5589" extrusionOk="0">
                <a:moveTo>
                  <a:pt x="2794" y="0"/>
                </a:moveTo>
                <a:cubicBezTo>
                  <a:pt x="1256" y="0"/>
                  <a:pt x="1" y="1257"/>
                  <a:pt x="1" y="2795"/>
                </a:cubicBezTo>
                <a:cubicBezTo>
                  <a:pt x="1" y="4334"/>
                  <a:pt x="1256" y="5589"/>
                  <a:pt x="2794" y="5589"/>
                </a:cubicBezTo>
                <a:cubicBezTo>
                  <a:pt x="4359" y="5589"/>
                  <a:pt x="5590" y="4334"/>
                  <a:pt x="5590" y="2795"/>
                </a:cubicBezTo>
                <a:cubicBezTo>
                  <a:pt x="5590" y="1257"/>
                  <a:pt x="4359" y="0"/>
                  <a:pt x="279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" name="Google Shape;2012;p43">
            <a:extLst>
              <a:ext uri="{FF2B5EF4-FFF2-40B4-BE49-F238E27FC236}">
                <a16:creationId xmlns:a16="http://schemas.microsoft.com/office/drawing/2014/main" id="{9B397CF4-CE52-B6E5-6C96-3F84C02CBA71}"/>
              </a:ext>
            </a:extLst>
          </p:cNvPr>
          <p:cNvSpPr/>
          <p:nvPr/>
        </p:nvSpPr>
        <p:spPr>
          <a:xfrm>
            <a:off x="4846528" y="1087347"/>
            <a:ext cx="971325" cy="971498"/>
          </a:xfrm>
          <a:custGeom>
            <a:avLst/>
            <a:gdLst/>
            <a:ahLst/>
            <a:cxnLst/>
            <a:rect l="l" t="t" r="r" b="b"/>
            <a:pathLst>
              <a:path w="5615" h="5616" extrusionOk="0">
                <a:moveTo>
                  <a:pt x="2794" y="27"/>
                </a:moveTo>
                <a:cubicBezTo>
                  <a:pt x="3563" y="27"/>
                  <a:pt x="4257" y="334"/>
                  <a:pt x="4769" y="847"/>
                </a:cubicBezTo>
                <a:cubicBezTo>
                  <a:pt x="5282" y="1333"/>
                  <a:pt x="5590" y="2026"/>
                  <a:pt x="5590" y="2795"/>
                </a:cubicBezTo>
                <a:cubicBezTo>
                  <a:pt x="5590" y="3565"/>
                  <a:pt x="5282" y="4256"/>
                  <a:pt x="4769" y="4768"/>
                </a:cubicBezTo>
                <a:cubicBezTo>
                  <a:pt x="4257" y="5257"/>
                  <a:pt x="3563" y="5589"/>
                  <a:pt x="2794" y="5589"/>
                </a:cubicBezTo>
                <a:cubicBezTo>
                  <a:pt x="2052" y="5589"/>
                  <a:pt x="1334" y="5257"/>
                  <a:pt x="846" y="4768"/>
                </a:cubicBezTo>
                <a:cubicBezTo>
                  <a:pt x="333" y="4256"/>
                  <a:pt x="25" y="3565"/>
                  <a:pt x="25" y="2795"/>
                </a:cubicBezTo>
                <a:cubicBezTo>
                  <a:pt x="25" y="2026"/>
                  <a:pt x="333" y="1333"/>
                  <a:pt x="846" y="847"/>
                </a:cubicBezTo>
                <a:cubicBezTo>
                  <a:pt x="1334" y="334"/>
                  <a:pt x="2052" y="27"/>
                  <a:pt x="2794" y="27"/>
                </a:cubicBezTo>
                <a:close/>
                <a:moveTo>
                  <a:pt x="2794" y="0"/>
                </a:moveTo>
                <a:cubicBezTo>
                  <a:pt x="1256" y="0"/>
                  <a:pt x="1" y="1257"/>
                  <a:pt x="1" y="2795"/>
                </a:cubicBezTo>
                <a:cubicBezTo>
                  <a:pt x="1" y="4358"/>
                  <a:pt x="1256" y="5615"/>
                  <a:pt x="2794" y="5615"/>
                </a:cubicBezTo>
                <a:cubicBezTo>
                  <a:pt x="4359" y="5615"/>
                  <a:pt x="5614" y="4358"/>
                  <a:pt x="5614" y="2795"/>
                </a:cubicBezTo>
                <a:cubicBezTo>
                  <a:pt x="5614" y="1257"/>
                  <a:pt x="4359" y="0"/>
                  <a:pt x="279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" name="Google Shape;2015;p43">
            <a:extLst>
              <a:ext uri="{FF2B5EF4-FFF2-40B4-BE49-F238E27FC236}">
                <a16:creationId xmlns:a16="http://schemas.microsoft.com/office/drawing/2014/main" id="{EA589D85-4181-7532-EE39-3891D24CB7CA}"/>
              </a:ext>
            </a:extLst>
          </p:cNvPr>
          <p:cNvSpPr txBox="1"/>
          <p:nvPr/>
        </p:nvSpPr>
        <p:spPr>
          <a:xfrm>
            <a:off x="3196081" y="2788547"/>
            <a:ext cx="11673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rPr>
              <a:t>Refere-se ao uso de IA por pessoas no dia a dia</a:t>
            </a:r>
            <a:endParaRPr sz="1000" dirty="0">
              <a:latin typeface="Poppins" panose="00000500000000000000" pitchFamily="2" charset="0"/>
              <a:ea typeface="Roboto"/>
              <a:cs typeface="Poppins" panose="00000500000000000000" pitchFamily="2" charset="0"/>
              <a:sym typeface="Roboto"/>
            </a:endParaRPr>
          </a:p>
        </p:txBody>
      </p:sp>
      <p:sp>
        <p:nvSpPr>
          <p:cNvPr id="2016" name="Google Shape;2016;p43">
            <a:extLst>
              <a:ext uri="{FF2B5EF4-FFF2-40B4-BE49-F238E27FC236}">
                <a16:creationId xmlns:a16="http://schemas.microsoft.com/office/drawing/2014/main" id="{83531D18-B67A-2A50-275A-8C81FA97FA4E}"/>
              </a:ext>
            </a:extLst>
          </p:cNvPr>
          <p:cNvSpPr txBox="1"/>
          <p:nvPr/>
        </p:nvSpPr>
        <p:spPr>
          <a:xfrm>
            <a:off x="3194581" y="2544800"/>
            <a:ext cx="11703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i="1" dirty="0">
                <a:solidFill>
                  <a:schemeClr val="dk1"/>
                </a:solidFill>
                <a:latin typeface="Instrument Serif" pitchFamily="2" charset="0"/>
                <a:ea typeface="Fira Sans Extra Condensed"/>
                <a:cs typeface="Fira Sans Extra Condensed"/>
                <a:sym typeface="Fira Sans Extra Condensed"/>
              </a:rPr>
              <a:t>IA Doméstica</a:t>
            </a:r>
            <a:endParaRPr b="1" i="1" dirty="0">
              <a:latin typeface="Instrument Serif" pitchFamily="2" charset="0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23" name="Google Shape;2023;p43">
            <a:extLst>
              <a:ext uri="{FF2B5EF4-FFF2-40B4-BE49-F238E27FC236}">
                <a16:creationId xmlns:a16="http://schemas.microsoft.com/office/drawing/2014/main" id="{E0302689-136B-52F6-ED5E-826D3DF8AF09}"/>
              </a:ext>
            </a:extLst>
          </p:cNvPr>
          <p:cNvSpPr txBox="1"/>
          <p:nvPr/>
        </p:nvSpPr>
        <p:spPr>
          <a:xfrm>
            <a:off x="4748541" y="2788547"/>
            <a:ext cx="11673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Poppins" panose="00000500000000000000" pitchFamily="2" charset="0"/>
                <a:ea typeface="Roboto"/>
                <a:cs typeface="Poppins" panose="00000500000000000000" pitchFamily="2" charset="0"/>
                <a:sym typeface="Roboto"/>
              </a:rPr>
              <a:t>Soluções de IA customizadas para atender necessidades empresariais</a:t>
            </a:r>
            <a:endParaRPr sz="1000" dirty="0">
              <a:solidFill>
                <a:schemeClr val="dk1"/>
              </a:solidFill>
              <a:latin typeface="Poppins" panose="00000500000000000000" pitchFamily="2" charset="0"/>
              <a:ea typeface="Roboto"/>
              <a:cs typeface="Poppins" panose="00000500000000000000" pitchFamily="2" charset="0"/>
              <a:sym typeface="Roboto"/>
            </a:endParaRPr>
          </a:p>
        </p:txBody>
      </p:sp>
      <p:sp>
        <p:nvSpPr>
          <p:cNvPr id="2024" name="Google Shape;2024;p43">
            <a:extLst>
              <a:ext uri="{FF2B5EF4-FFF2-40B4-BE49-F238E27FC236}">
                <a16:creationId xmlns:a16="http://schemas.microsoft.com/office/drawing/2014/main" id="{85A47C9B-7D4C-BD44-8CF7-7525C569C66B}"/>
              </a:ext>
            </a:extLst>
          </p:cNvPr>
          <p:cNvSpPr txBox="1"/>
          <p:nvPr/>
        </p:nvSpPr>
        <p:spPr>
          <a:xfrm>
            <a:off x="4747041" y="2544800"/>
            <a:ext cx="11703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i="1" dirty="0">
                <a:solidFill>
                  <a:schemeClr val="dk1"/>
                </a:solidFill>
                <a:latin typeface="Instrument Serif" pitchFamily="2" charset="0"/>
                <a:ea typeface="Fira Sans Extra Condensed"/>
                <a:cs typeface="Fira Sans Extra Condensed"/>
                <a:sym typeface="Fira Sans Extra Condensed"/>
              </a:rPr>
              <a:t>IA Corporativa</a:t>
            </a:r>
            <a:endParaRPr lang="pt-BR" b="1" i="1" dirty="0">
              <a:latin typeface="Instrument Serif" pitchFamily="2" charset="0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26" name="Google Shape;2026;p43">
            <a:extLst>
              <a:ext uri="{FF2B5EF4-FFF2-40B4-BE49-F238E27FC236}">
                <a16:creationId xmlns:a16="http://schemas.microsoft.com/office/drawing/2014/main" id="{A75BC155-90EE-55AF-E7BC-DDCA819F52F3}"/>
              </a:ext>
            </a:extLst>
          </p:cNvPr>
          <p:cNvSpPr txBox="1"/>
          <p:nvPr/>
        </p:nvSpPr>
        <p:spPr>
          <a:xfrm>
            <a:off x="3194581" y="4317408"/>
            <a:ext cx="11703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0" name="Google Shape;2030;p43">
            <a:extLst>
              <a:ext uri="{FF2B5EF4-FFF2-40B4-BE49-F238E27FC236}">
                <a16:creationId xmlns:a16="http://schemas.microsoft.com/office/drawing/2014/main" id="{8C5E033E-30C4-A3FE-D4A0-0297454BBFD2}"/>
              </a:ext>
            </a:extLst>
          </p:cNvPr>
          <p:cNvSpPr txBox="1"/>
          <p:nvPr/>
        </p:nvSpPr>
        <p:spPr>
          <a:xfrm>
            <a:off x="4747041" y="4317408"/>
            <a:ext cx="11703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794;p40">
            <a:extLst>
              <a:ext uri="{FF2B5EF4-FFF2-40B4-BE49-F238E27FC236}">
                <a16:creationId xmlns:a16="http://schemas.microsoft.com/office/drawing/2014/main" id="{90AE90F0-2205-782B-0FD2-72C227A6D52B}"/>
              </a:ext>
            </a:extLst>
          </p:cNvPr>
          <p:cNvSpPr txBox="1">
            <a:spLocks/>
          </p:cNvSpPr>
          <p:nvPr/>
        </p:nvSpPr>
        <p:spPr>
          <a:xfrm>
            <a:off x="196288" y="232096"/>
            <a:ext cx="8895655" cy="48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Instrument Serif" pitchFamily="2" charset="0"/>
                <a:cs typeface="Calibri" panose="020F0502020204030204" pitchFamily="34" charset="0"/>
              </a:rPr>
              <a:t>Formas Globais de </a:t>
            </a:r>
            <a:r>
              <a:rPr lang="pt-BR" sz="2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Instrument Serif" pitchFamily="2" charset="0"/>
                <a:cs typeface="Calibri" panose="020F0502020204030204" pitchFamily="34" charset="0"/>
              </a:rPr>
              <a:t>IA Generativa 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Instrument Serif" pitchFamily="2" charset="0"/>
                <a:cs typeface="Calibri" panose="020F0502020204030204" pitchFamily="34" charset="0"/>
              </a:rPr>
              <a:t>Aplicada</a:t>
            </a:r>
          </a:p>
        </p:txBody>
      </p:sp>
      <p:sp>
        <p:nvSpPr>
          <p:cNvPr id="13" name="Google Shape;2015;p43">
            <a:extLst>
              <a:ext uri="{FF2B5EF4-FFF2-40B4-BE49-F238E27FC236}">
                <a16:creationId xmlns:a16="http://schemas.microsoft.com/office/drawing/2014/main" id="{DF607D05-9383-B8BB-29B3-47A938AAD56C}"/>
              </a:ext>
            </a:extLst>
          </p:cNvPr>
          <p:cNvSpPr txBox="1"/>
          <p:nvPr/>
        </p:nvSpPr>
        <p:spPr>
          <a:xfrm>
            <a:off x="190655" y="1106690"/>
            <a:ext cx="1962830" cy="32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latin typeface="Instrument Serif" pitchFamily="2" charset="0"/>
              </a:rPr>
              <a:t>Design de Pergunta</a:t>
            </a:r>
            <a:endParaRPr sz="1600" b="1" dirty="0">
              <a:latin typeface="Instrument Serif" pitchFamily="2" charset="0"/>
              <a:ea typeface="Roboto"/>
              <a:cs typeface="Poppins" panose="00000500000000000000" pitchFamily="2" charset="0"/>
              <a:sym typeface="Roboto"/>
            </a:endParaRPr>
          </a:p>
        </p:txBody>
      </p:sp>
      <p:sp>
        <p:nvSpPr>
          <p:cNvPr id="14" name="Google Shape;2015;p43">
            <a:extLst>
              <a:ext uri="{FF2B5EF4-FFF2-40B4-BE49-F238E27FC236}">
                <a16:creationId xmlns:a16="http://schemas.microsoft.com/office/drawing/2014/main" id="{B4933B2A-1E03-2397-3A6D-2756D1F3FC4F}"/>
              </a:ext>
            </a:extLst>
          </p:cNvPr>
          <p:cNvSpPr txBox="1"/>
          <p:nvPr/>
        </p:nvSpPr>
        <p:spPr>
          <a:xfrm>
            <a:off x="199787" y="1409540"/>
            <a:ext cx="2757110" cy="32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latin typeface="Poppins" panose="00000500000000000000" pitchFamily="2" charset="0"/>
                <a:cs typeface="Poppins" panose="00000500000000000000" pitchFamily="2" charset="0"/>
              </a:rPr>
              <a:t>Aprender a formular perguntas de forma eficiente para obter respostas relevantes e otimizadas da IA, facilitando a interação para usuários comuns.</a:t>
            </a:r>
            <a:endParaRPr sz="800" dirty="0">
              <a:latin typeface="Poppins" panose="00000500000000000000" pitchFamily="2" charset="0"/>
              <a:ea typeface="Roboto"/>
              <a:cs typeface="Poppins" panose="00000500000000000000" pitchFamily="2" charset="0"/>
              <a:sym typeface="Roboto"/>
            </a:endParaRPr>
          </a:p>
        </p:txBody>
      </p:sp>
      <p:sp>
        <p:nvSpPr>
          <p:cNvPr id="18" name="Google Shape;2015;p43">
            <a:extLst>
              <a:ext uri="{FF2B5EF4-FFF2-40B4-BE49-F238E27FC236}">
                <a16:creationId xmlns:a16="http://schemas.microsoft.com/office/drawing/2014/main" id="{5A7EC42A-01F3-6FDC-4358-C842E85242F4}"/>
              </a:ext>
            </a:extLst>
          </p:cNvPr>
          <p:cNvSpPr txBox="1"/>
          <p:nvPr/>
        </p:nvSpPr>
        <p:spPr>
          <a:xfrm>
            <a:off x="197583" y="1875619"/>
            <a:ext cx="2823816" cy="32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latin typeface="Instrument Serif" pitchFamily="2" charset="0"/>
              </a:rPr>
              <a:t>IA Conversacional e Interação por Voz</a:t>
            </a:r>
            <a:endParaRPr sz="1600" b="1" dirty="0">
              <a:latin typeface="Instrument Serif" pitchFamily="2" charset="0"/>
              <a:ea typeface="Roboto"/>
              <a:cs typeface="Poppins" panose="00000500000000000000" pitchFamily="2" charset="0"/>
              <a:sym typeface="Roboto"/>
            </a:endParaRPr>
          </a:p>
        </p:txBody>
      </p:sp>
      <p:sp>
        <p:nvSpPr>
          <p:cNvPr id="19" name="Google Shape;2015;p43">
            <a:extLst>
              <a:ext uri="{FF2B5EF4-FFF2-40B4-BE49-F238E27FC236}">
                <a16:creationId xmlns:a16="http://schemas.microsoft.com/office/drawing/2014/main" id="{7A9FFFAE-EDA1-35FA-4F8D-99DEB49D1B4A}"/>
              </a:ext>
            </a:extLst>
          </p:cNvPr>
          <p:cNvSpPr txBox="1"/>
          <p:nvPr/>
        </p:nvSpPr>
        <p:spPr>
          <a:xfrm>
            <a:off x="206715" y="2178469"/>
            <a:ext cx="2757110" cy="32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latin typeface="Poppins" panose="00000500000000000000" pitchFamily="2" charset="0"/>
                <a:cs typeface="Poppins" panose="00000500000000000000" pitchFamily="2" charset="0"/>
              </a:rPr>
              <a:t>Compreender e praticar técnicas de IA conversacional, incluindo interação por voz, para tornar as interações mais naturais e ágeis.</a:t>
            </a:r>
            <a:endParaRPr sz="800" dirty="0">
              <a:latin typeface="Poppins" panose="00000500000000000000" pitchFamily="2" charset="0"/>
              <a:ea typeface="Roboto"/>
              <a:cs typeface="Poppins" panose="00000500000000000000" pitchFamily="2" charset="0"/>
              <a:sym typeface="Roboto"/>
            </a:endParaRPr>
          </a:p>
        </p:txBody>
      </p:sp>
      <p:sp>
        <p:nvSpPr>
          <p:cNvPr id="20" name="Google Shape;2015;p43">
            <a:extLst>
              <a:ext uri="{FF2B5EF4-FFF2-40B4-BE49-F238E27FC236}">
                <a16:creationId xmlns:a16="http://schemas.microsoft.com/office/drawing/2014/main" id="{2CB28F5B-57E1-E08B-780B-7F08B9BE864C}"/>
              </a:ext>
            </a:extLst>
          </p:cNvPr>
          <p:cNvSpPr txBox="1"/>
          <p:nvPr/>
        </p:nvSpPr>
        <p:spPr>
          <a:xfrm>
            <a:off x="190655" y="2658212"/>
            <a:ext cx="2757110" cy="32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latin typeface="Instrument Serif" pitchFamily="2" charset="0"/>
              </a:rPr>
              <a:t>Customização do System e Interação Personalizada</a:t>
            </a:r>
            <a:endParaRPr sz="1600" b="1" dirty="0">
              <a:latin typeface="Instrument Serif" pitchFamily="2" charset="0"/>
              <a:ea typeface="Roboto"/>
              <a:cs typeface="Poppins" panose="00000500000000000000" pitchFamily="2" charset="0"/>
              <a:sym typeface="Roboto"/>
            </a:endParaRPr>
          </a:p>
        </p:txBody>
      </p:sp>
      <p:sp>
        <p:nvSpPr>
          <p:cNvPr id="21" name="Google Shape;2015;p43">
            <a:extLst>
              <a:ext uri="{FF2B5EF4-FFF2-40B4-BE49-F238E27FC236}">
                <a16:creationId xmlns:a16="http://schemas.microsoft.com/office/drawing/2014/main" id="{079679ED-9484-7730-0A03-001E86474046}"/>
              </a:ext>
            </a:extLst>
          </p:cNvPr>
          <p:cNvSpPr txBox="1"/>
          <p:nvPr/>
        </p:nvSpPr>
        <p:spPr>
          <a:xfrm>
            <a:off x="199787" y="3210443"/>
            <a:ext cx="2757110" cy="32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latin typeface="Poppins" panose="00000500000000000000" pitchFamily="2" charset="0"/>
                <a:cs typeface="Poppins" panose="00000500000000000000" pitchFamily="2" charset="0"/>
              </a:rPr>
              <a:t>Aprender a formular perguntas de forma eficiente para obter respostas relevantes e otimizadas da IA, facilitando a interação para usuários comuns.</a:t>
            </a:r>
            <a:endParaRPr sz="800" dirty="0">
              <a:latin typeface="Poppins" panose="00000500000000000000" pitchFamily="2" charset="0"/>
              <a:ea typeface="Roboto"/>
              <a:cs typeface="Poppins" panose="00000500000000000000" pitchFamily="2" charset="0"/>
              <a:sym typeface="Roboto"/>
            </a:endParaRPr>
          </a:p>
        </p:txBody>
      </p:sp>
      <p:sp>
        <p:nvSpPr>
          <p:cNvPr id="22" name="Google Shape;2015;p43">
            <a:extLst>
              <a:ext uri="{FF2B5EF4-FFF2-40B4-BE49-F238E27FC236}">
                <a16:creationId xmlns:a16="http://schemas.microsoft.com/office/drawing/2014/main" id="{AEA5F370-BADA-3939-680A-0966A3377CBD}"/>
              </a:ext>
            </a:extLst>
          </p:cNvPr>
          <p:cNvSpPr txBox="1"/>
          <p:nvPr/>
        </p:nvSpPr>
        <p:spPr>
          <a:xfrm>
            <a:off x="197582" y="3697301"/>
            <a:ext cx="2594107" cy="32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latin typeface="Instrument Serif" pitchFamily="2" charset="0"/>
              </a:rPr>
              <a:t>Criação de </a:t>
            </a:r>
            <a:r>
              <a:rPr lang="pt-BR" sz="1600" b="1" dirty="0" err="1">
                <a:latin typeface="Instrument Serif" pitchFamily="2" charset="0"/>
              </a:rPr>
              <a:t>GPTs</a:t>
            </a:r>
            <a:r>
              <a:rPr lang="pt-BR" sz="1600" b="1" dirty="0">
                <a:latin typeface="Instrument Serif" pitchFamily="2" charset="0"/>
              </a:rPr>
              <a:t> Personalizados</a:t>
            </a:r>
            <a:endParaRPr lang="pt-BR" sz="1600" b="1" dirty="0">
              <a:latin typeface="Instrument Serif" pitchFamily="2" charset="0"/>
              <a:ea typeface="Roboto"/>
              <a:cs typeface="Poppins" panose="00000500000000000000" pitchFamily="2" charset="0"/>
              <a:sym typeface="Roboto"/>
            </a:endParaRPr>
          </a:p>
        </p:txBody>
      </p:sp>
      <p:sp>
        <p:nvSpPr>
          <p:cNvPr id="23" name="Google Shape;2015;p43">
            <a:extLst>
              <a:ext uri="{FF2B5EF4-FFF2-40B4-BE49-F238E27FC236}">
                <a16:creationId xmlns:a16="http://schemas.microsoft.com/office/drawing/2014/main" id="{C375A011-F2F2-574A-D619-278F97E5421C}"/>
              </a:ext>
            </a:extLst>
          </p:cNvPr>
          <p:cNvSpPr txBox="1"/>
          <p:nvPr/>
        </p:nvSpPr>
        <p:spPr>
          <a:xfrm>
            <a:off x="206715" y="4000151"/>
            <a:ext cx="2757110" cy="32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latin typeface="Poppins" panose="00000500000000000000" pitchFamily="2" charset="0"/>
                <a:cs typeface="Poppins" panose="00000500000000000000" pitchFamily="2" charset="0"/>
              </a:rPr>
              <a:t>Desenvolver a habilidade de customizar modelos GPT, configurando o system para gerar respostas mais adequadas às necessidades específicas..</a:t>
            </a:r>
            <a:endParaRPr sz="800" dirty="0">
              <a:latin typeface="Poppins" panose="00000500000000000000" pitchFamily="2" charset="0"/>
              <a:ea typeface="Roboto"/>
              <a:cs typeface="Poppins" panose="00000500000000000000" pitchFamily="2" charset="0"/>
              <a:sym typeface="Roboto"/>
            </a:endParaRPr>
          </a:p>
        </p:txBody>
      </p:sp>
      <p:sp>
        <p:nvSpPr>
          <p:cNvPr id="24" name="Google Shape;2015;p43">
            <a:extLst>
              <a:ext uri="{FF2B5EF4-FFF2-40B4-BE49-F238E27FC236}">
                <a16:creationId xmlns:a16="http://schemas.microsoft.com/office/drawing/2014/main" id="{55427F81-A036-AFF0-4324-3C3C9A744944}"/>
              </a:ext>
            </a:extLst>
          </p:cNvPr>
          <p:cNvSpPr txBox="1"/>
          <p:nvPr/>
        </p:nvSpPr>
        <p:spPr>
          <a:xfrm>
            <a:off x="6127370" y="1110291"/>
            <a:ext cx="2830744" cy="32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latin typeface="Instrument Serif" pitchFamily="2" charset="0"/>
              </a:rPr>
              <a:t>Técnicas Avançadas de Customização de Modelos</a:t>
            </a:r>
            <a:endParaRPr sz="1600" b="1" dirty="0">
              <a:latin typeface="Instrument Serif" pitchFamily="2" charset="0"/>
              <a:ea typeface="Roboto"/>
              <a:cs typeface="Poppins" panose="00000500000000000000" pitchFamily="2" charset="0"/>
              <a:sym typeface="Roboto"/>
            </a:endParaRPr>
          </a:p>
        </p:txBody>
      </p:sp>
      <p:sp>
        <p:nvSpPr>
          <p:cNvPr id="25" name="Google Shape;2015;p43">
            <a:extLst>
              <a:ext uri="{FF2B5EF4-FFF2-40B4-BE49-F238E27FC236}">
                <a16:creationId xmlns:a16="http://schemas.microsoft.com/office/drawing/2014/main" id="{16CD5425-5A16-69FD-A47C-776984DA5D3F}"/>
              </a:ext>
            </a:extLst>
          </p:cNvPr>
          <p:cNvSpPr txBox="1"/>
          <p:nvPr/>
        </p:nvSpPr>
        <p:spPr>
          <a:xfrm>
            <a:off x="6136502" y="1614032"/>
            <a:ext cx="2757110" cy="32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latin typeface="Poppins" panose="00000500000000000000" pitchFamily="2" charset="0"/>
                <a:cs typeface="Poppins" panose="00000500000000000000" pitchFamily="2" charset="0"/>
              </a:rPr>
              <a:t>Dominar técnicas como fine-</a:t>
            </a:r>
            <a:r>
              <a:rPr lang="pt-BR" sz="800" dirty="0" err="1">
                <a:latin typeface="Poppins" panose="00000500000000000000" pitchFamily="2" charset="0"/>
                <a:cs typeface="Poppins" panose="00000500000000000000" pitchFamily="2" charset="0"/>
              </a:rPr>
              <a:t>tuning</a:t>
            </a:r>
            <a:r>
              <a:rPr lang="pt-BR" sz="800" dirty="0">
                <a:latin typeface="Poppins" panose="00000500000000000000" pitchFamily="2" charset="0"/>
                <a:cs typeface="Poppins" panose="00000500000000000000" pitchFamily="2" charset="0"/>
              </a:rPr>
              <a:t>, RAG e engenharia de prompt para adaptar a IA às demandas corporativas, criando agentes eficientes e integrados ao contexto de negócios.</a:t>
            </a:r>
            <a:endParaRPr sz="800" dirty="0">
              <a:latin typeface="Poppins" panose="00000500000000000000" pitchFamily="2" charset="0"/>
              <a:ea typeface="Roboto"/>
              <a:cs typeface="Poppins" panose="00000500000000000000" pitchFamily="2" charset="0"/>
              <a:sym typeface="Roboto"/>
            </a:endParaRPr>
          </a:p>
        </p:txBody>
      </p:sp>
      <p:sp>
        <p:nvSpPr>
          <p:cNvPr id="26" name="Google Shape;2015;p43">
            <a:extLst>
              <a:ext uri="{FF2B5EF4-FFF2-40B4-BE49-F238E27FC236}">
                <a16:creationId xmlns:a16="http://schemas.microsoft.com/office/drawing/2014/main" id="{73F2188B-2BA2-B551-A17B-7CDA5F34DE7F}"/>
              </a:ext>
            </a:extLst>
          </p:cNvPr>
          <p:cNvSpPr txBox="1"/>
          <p:nvPr/>
        </p:nvSpPr>
        <p:spPr>
          <a:xfrm>
            <a:off x="6134298" y="2128600"/>
            <a:ext cx="2823816" cy="32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latin typeface="Instrument Serif" pitchFamily="2" charset="0"/>
              </a:rPr>
              <a:t>Ecossistemas de Agentes de IA</a:t>
            </a:r>
            <a:endParaRPr sz="1600" b="1" dirty="0">
              <a:latin typeface="Instrument Serif" pitchFamily="2" charset="0"/>
              <a:ea typeface="Roboto"/>
              <a:cs typeface="Poppins" panose="00000500000000000000" pitchFamily="2" charset="0"/>
              <a:sym typeface="Roboto"/>
            </a:endParaRPr>
          </a:p>
        </p:txBody>
      </p:sp>
      <p:sp>
        <p:nvSpPr>
          <p:cNvPr id="27" name="Google Shape;2015;p43">
            <a:extLst>
              <a:ext uri="{FF2B5EF4-FFF2-40B4-BE49-F238E27FC236}">
                <a16:creationId xmlns:a16="http://schemas.microsoft.com/office/drawing/2014/main" id="{174BD5C5-F1FA-E817-0371-AB0B7F89FE84}"/>
              </a:ext>
            </a:extLst>
          </p:cNvPr>
          <p:cNvSpPr txBox="1"/>
          <p:nvPr/>
        </p:nvSpPr>
        <p:spPr>
          <a:xfrm>
            <a:off x="6143430" y="2396815"/>
            <a:ext cx="2757110" cy="32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latin typeface="Poppins" panose="00000500000000000000" pitchFamily="2" charset="0"/>
                <a:cs typeface="Poppins" panose="00000500000000000000" pitchFamily="2" charset="0"/>
              </a:rPr>
              <a:t>Aprender a </a:t>
            </a:r>
            <a:r>
              <a:rPr lang="pt-BR" sz="800" dirty="0" err="1">
                <a:latin typeface="Poppins" panose="00000500000000000000" pitchFamily="2" charset="0"/>
                <a:cs typeface="Poppins" panose="00000500000000000000" pitchFamily="2" charset="0"/>
              </a:rPr>
              <a:t>prototipar</a:t>
            </a:r>
            <a:r>
              <a:rPr lang="pt-BR" sz="800" dirty="0">
                <a:latin typeface="Poppins" panose="00000500000000000000" pitchFamily="2" charset="0"/>
                <a:cs typeface="Poppins" panose="00000500000000000000" pitchFamily="2" charset="0"/>
              </a:rPr>
              <a:t> e implementar ecossistemas de agentes, entendendo como diferentes agentes podem trabalhar em conjunto para oferecer soluções complexas.</a:t>
            </a:r>
            <a:endParaRPr sz="800" dirty="0">
              <a:latin typeface="Poppins" panose="00000500000000000000" pitchFamily="2" charset="0"/>
              <a:ea typeface="Roboto"/>
              <a:cs typeface="Poppins" panose="00000500000000000000" pitchFamily="2" charset="0"/>
              <a:sym typeface="Roboto"/>
            </a:endParaRPr>
          </a:p>
        </p:txBody>
      </p:sp>
      <p:sp>
        <p:nvSpPr>
          <p:cNvPr id="28" name="Google Shape;2015;p43">
            <a:extLst>
              <a:ext uri="{FF2B5EF4-FFF2-40B4-BE49-F238E27FC236}">
                <a16:creationId xmlns:a16="http://schemas.microsoft.com/office/drawing/2014/main" id="{B476BB25-51C3-309A-FDA1-BE942CCB52B9}"/>
              </a:ext>
            </a:extLst>
          </p:cNvPr>
          <p:cNvSpPr txBox="1"/>
          <p:nvPr/>
        </p:nvSpPr>
        <p:spPr>
          <a:xfrm>
            <a:off x="6127370" y="2911193"/>
            <a:ext cx="2757110" cy="32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latin typeface="Instrument Serif" pitchFamily="2" charset="0"/>
              </a:rPr>
              <a:t>Identificação e Aplicação de Tipos de IA</a:t>
            </a:r>
            <a:endParaRPr sz="1600" b="1" dirty="0">
              <a:latin typeface="Instrument Serif" pitchFamily="2" charset="0"/>
              <a:ea typeface="Roboto"/>
              <a:cs typeface="Poppins" panose="00000500000000000000" pitchFamily="2" charset="0"/>
              <a:sym typeface="Roboto"/>
            </a:endParaRPr>
          </a:p>
        </p:txBody>
      </p:sp>
      <p:sp>
        <p:nvSpPr>
          <p:cNvPr id="29" name="Google Shape;2015;p43">
            <a:extLst>
              <a:ext uri="{FF2B5EF4-FFF2-40B4-BE49-F238E27FC236}">
                <a16:creationId xmlns:a16="http://schemas.microsoft.com/office/drawing/2014/main" id="{7AE348B2-2E86-1368-C1C9-9288C6617C69}"/>
              </a:ext>
            </a:extLst>
          </p:cNvPr>
          <p:cNvSpPr txBox="1"/>
          <p:nvPr/>
        </p:nvSpPr>
        <p:spPr>
          <a:xfrm>
            <a:off x="6136502" y="3414935"/>
            <a:ext cx="2757110" cy="32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latin typeface="Poppins" panose="00000500000000000000" pitchFamily="2" charset="0"/>
                <a:cs typeface="Poppins" panose="00000500000000000000" pitchFamily="2" charset="0"/>
              </a:rPr>
              <a:t>Capacitar-se para reconhecer os diferentes tipos e aplicações de IA, identificando as melhores práticas e ferramentas para atender às demandas de negócios.</a:t>
            </a:r>
            <a:endParaRPr sz="800" dirty="0">
              <a:latin typeface="Poppins" panose="00000500000000000000" pitchFamily="2" charset="0"/>
              <a:ea typeface="Roboto"/>
              <a:cs typeface="Poppins" panose="00000500000000000000" pitchFamily="2" charset="0"/>
              <a:sym typeface="Roboto"/>
            </a:endParaRPr>
          </a:p>
        </p:txBody>
      </p:sp>
      <p:sp>
        <p:nvSpPr>
          <p:cNvPr id="30" name="Google Shape;2015;p43">
            <a:extLst>
              <a:ext uri="{FF2B5EF4-FFF2-40B4-BE49-F238E27FC236}">
                <a16:creationId xmlns:a16="http://schemas.microsoft.com/office/drawing/2014/main" id="{6EA9A8BA-1B31-DD56-9F5B-D3B8AEEDD1F7}"/>
              </a:ext>
            </a:extLst>
          </p:cNvPr>
          <p:cNvSpPr txBox="1"/>
          <p:nvPr/>
        </p:nvSpPr>
        <p:spPr>
          <a:xfrm>
            <a:off x="6134297" y="3950282"/>
            <a:ext cx="2594107" cy="32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latin typeface="Instrument Serif" pitchFamily="2" charset="0"/>
              </a:rPr>
              <a:t>Capacitação de Profissionais para Interação com IA</a:t>
            </a:r>
            <a:endParaRPr lang="pt-BR" sz="1600" b="1" dirty="0">
              <a:latin typeface="Instrument Serif" pitchFamily="2" charset="0"/>
              <a:ea typeface="Roboto"/>
              <a:cs typeface="Poppins" panose="00000500000000000000" pitchFamily="2" charset="0"/>
              <a:sym typeface="Roboto"/>
            </a:endParaRPr>
          </a:p>
        </p:txBody>
      </p:sp>
      <p:sp>
        <p:nvSpPr>
          <p:cNvPr id="31" name="Google Shape;2015;p43">
            <a:extLst>
              <a:ext uri="{FF2B5EF4-FFF2-40B4-BE49-F238E27FC236}">
                <a16:creationId xmlns:a16="http://schemas.microsoft.com/office/drawing/2014/main" id="{3A90FBCF-EE4D-3E56-5F97-D599FDBAB869}"/>
              </a:ext>
            </a:extLst>
          </p:cNvPr>
          <p:cNvSpPr txBox="1"/>
          <p:nvPr/>
        </p:nvSpPr>
        <p:spPr>
          <a:xfrm>
            <a:off x="6143430" y="4440168"/>
            <a:ext cx="2977728" cy="32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latin typeface="Poppins" panose="00000500000000000000" pitchFamily="2" charset="0"/>
                <a:cs typeface="Poppins" panose="00000500000000000000" pitchFamily="2" charset="0"/>
              </a:rPr>
              <a:t>Desenvolver habilidades para treinar outros profissionais no uso eficaz de IA, criando um ambiente preparado para o uso integrado de tecnologias de IA.</a:t>
            </a:r>
            <a:endParaRPr sz="800" dirty="0">
              <a:latin typeface="Poppins" panose="00000500000000000000" pitchFamily="2" charset="0"/>
              <a:ea typeface="Roboto"/>
              <a:cs typeface="Poppins" panose="00000500000000000000" pitchFamily="2" charset="0"/>
              <a:sym typeface="Roboto"/>
            </a:endParaRP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E1BDE4E0-AAA4-80BD-0657-F5ABF612B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297" y="1266714"/>
            <a:ext cx="566713" cy="566713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8A5329D6-EF78-896F-170A-71800FF45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1258" y="1301520"/>
            <a:ext cx="524809" cy="5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686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EA813-71FD-CE70-4D3F-D6305BACC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282919A6-4856-F132-2ED4-F5C0BB21CDF8}"/>
              </a:ext>
            </a:extLst>
          </p:cNvPr>
          <p:cNvSpPr/>
          <p:nvPr/>
        </p:nvSpPr>
        <p:spPr>
          <a:xfrm>
            <a:off x="47531" y="54322"/>
            <a:ext cx="9044412" cy="5034858"/>
          </a:xfrm>
          <a:prstGeom prst="rect">
            <a:avLst/>
          </a:prstGeom>
          <a:solidFill>
            <a:srgbClr val="FBF8F3"/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6" name="Google Shape;1794;p40">
            <a:extLst>
              <a:ext uri="{FF2B5EF4-FFF2-40B4-BE49-F238E27FC236}">
                <a16:creationId xmlns:a16="http://schemas.microsoft.com/office/drawing/2014/main" id="{F64E6A7F-8508-CC85-0AFC-6FEB7C784BC1}"/>
              </a:ext>
            </a:extLst>
          </p:cNvPr>
          <p:cNvSpPr txBox="1">
            <a:spLocks/>
          </p:cNvSpPr>
          <p:nvPr/>
        </p:nvSpPr>
        <p:spPr>
          <a:xfrm>
            <a:off x="889691" y="2751167"/>
            <a:ext cx="7673012" cy="3609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000" dirty="0">
                <a:latin typeface="Poppins" panose="00000500000000000000" pitchFamily="2" charset="0"/>
                <a:cs typeface="Poppins" panose="00000500000000000000" pitchFamily="2" charset="0"/>
              </a:rPr>
              <a:t>Aula 02 – Design de Pergunta, Engenharia de Prompt, Configuração do ChatGPT e Protótipo ‘Basic Agent’.</a:t>
            </a:r>
          </a:p>
        </p:txBody>
      </p:sp>
      <p:sp>
        <p:nvSpPr>
          <p:cNvPr id="3" name="Google Shape;1794;p40">
            <a:extLst>
              <a:ext uri="{FF2B5EF4-FFF2-40B4-BE49-F238E27FC236}">
                <a16:creationId xmlns:a16="http://schemas.microsoft.com/office/drawing/2014/main" id="{EA6DC953-CD5A-1E8C-90D4-819F39C364C1}"/>
              </a:ext>
            </a:extLst>
          </p:cNvPr>
          <p:cNvSpPr txBox="1">
            <a:spLocks/>
          </p:cNvSpPr>
          <p:nvPr/>
        </p:nvSpPr>
        <p:spPr>
          <a:xfrm>
            <a:off x="889692" y="1392024"/>
            <a:ext cx="7360090" cy="3609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950" b="1" dirty="0">
                <a:latin typeface="Instrument Serif" pitchFamily="2" charset="0"/>
                <a:cs typeface="Calibri" panose="020F0502020204030204" pitchFamily="34" charset="0"/>
              </a:rPr>
              <a:t>CoCreate</a:t>
            </a:r>
            <a:r>
              <a:rPr lang="pt-BR" sz="4950" b="1" i="1" dirty="0">
                <a:latin typeface="Instrument Serif" pitchFamily="2" charset="0"/>
                <a:cs typeface="Calibri" panose="020F0502020204030204" pitchFamily="34" charset="0"/>
              </a:rPr>
              <a:t>AI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96474B82-0D26-E735-BF98-96575F72DF00}"/>
              </a:ext>
            </a:extLst>
          </p:cNvPr>
          <p:cNvGrpSpPr/>
          <p:nvPr/>
        </p:nvGrpSpPr>
        <p:grpSpPr>
          <a:xfrm>
            <a:off x="988490" y="1863221"/>
            <a:ext cx="270000" cy="270000"/>
            <a:chOff x="1317986" y="2485293"/>
            <a:chExt cx="360000" cy="360000"/>
          </a:xfrm>
        </p:grpSpPr>
        <p:sp>
          <p:nvSpPr>
            <p:cNvPr id="10" name="Google Shape;1033;p28">
              <a:extLst>
                <a:ext uri="{FF2B5EF4-FFF2-40B4-BE49-F238E27FC236}">
                  <a16:creationId xmlns:a16="http://schemas.microsoft.com/office/drawing/2014/main" id="{AAA6AC31-A73E-82D0-CD98-460FED0634A1}"/>
                </a:ext>
              </a:extLst>
            </p:cNvPr>
            <p:cNvSpPr/>
            <p:nvPr/>
          </p:nvSpPr>
          <p:spPr>
            <a:xfrm>
              <a:off x="1317986" y="2485293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4" name="Google Shape;1033;p28">
              <a:extLst>
                <a:ext uri="{FF2B5EF4-FFF2-40B4-BE49-F238E27FC236}">
                  <a16:creationId xmlns:a16="http://schemas.microsoft.com/office/drawing/2014/main" id="{EF9FE7B1-832A-F1CC-CC2E-86A7ABC5D1DA}"/>
                </a:ext>
              </a:extLst>
            </p:cNvPr>
            <p:cNvSpPr/>
            <p:nvPr/>
          </p:nvSpPr>
          <p:spPr>
            <a:xfrm>
              <a:off x="1373241" y="2537154"/>
              <a:ext cx="249490" cy="256278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44A5BB5-0FED-4275-C1F1-12E93EA85085}"/>
              </a:ext>
            </a:extLst>
          </p:cNvPr>
          <p:cNvGrpSpPr/>
          <p:nvPr/>
        </p:nvGrpSpPr>
        <p:grpSpPr>
          <a:xfrm>
            <a:off x="1374393" y="1863221"/>
            <a:ext cx="270000" cy="270000"/>
            <a:chOff x="1317986" y="2485293"/>
            <a:chExt cx="360000" cy="360000"/>
          </a:xfrm>
        </p:grpSpPr>
        <p:sp>
          <p:nvSpPr>
            <p:cNvPr id="13" name="Google Shape;1033;p28">
              <a:extLst>
                <a:ext uri="{FF2B5EF4-FFF2-40B4-BE49-F238E27FC236}">
                  <a16:creationId xmlns:a16="http://schemas.microsoft.com/office/drawing/2014/main" id="{980DEB9B-0CDF-3EBD-85B7-9C57D3E21249}"/>
                </a:ext>
              </a:extLst>
            </p:cNvPr>
            <p:cNvSpPr/>
            <p:nvPr/>
          </p:nvSpPr>
          <p:spPr>
            <a:xfrm>
              <a:off x="1317986" y="2485293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4" name="Google Shape;1033;p28">
              <a:extLst>
                <a:ext uri="{FF2B5EF4-FFF2-40B4-BE49-F238E27FC236}">
                  <a16:creationId xmlns:a16="http://schemas.microsoft.com/office/drawing/2014/main" id="{A7B25DC3-89B5-AABD-7FFF-EE88217AD62F}"/>
                </a:ext>
              </a:extLst>
            </p:cNvPr>
            <p:cNvSpPr/>
            <p:nvPr/>
          </p:nvSpPr>
          <p:spPr>
            <a:xfrm>
              <a:off x="1373241" y="2537154"/>
              <a:ext cx="249490" cy="256278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4BA7FCB7-0426-A656-5B53-94B341FA562C}"/>
              </a:ext>
            </a:extLst>
          </p:cNvPr>
          <p:cNvGrpSpPr/>
          <p:nvPr/>
        </p:nvGrpSpPr>
        <p:grpSpPr>
          <a:xfrm>
            <a:off x="1775767" y="1863221"/>
            <a:ext cx="270000" cy="270000"/>
            <a:chOff x="1317986" y="2485293"/>
            <a:chExt cx="360000" cy="360000"/>
          </a:xfrm>
        </p:grpSpPr>
        <p:sp>
          <p:nvSpPr>
            <p:cNvPr id="17" name="Google Shape;1033;p28">
              <a:extLst>
                <a:ext uri="{FF2B5EF4-FFF2-40B4-BE49-F238E27FC236}">
                  <a16:creationId xmlns:a16="http://schemas.microsoft.com/office/drawing/2014/main" id="{0AC978A0-07EC-5EF9-A182-7EEE64FF93DB}"/>
                </a:ext>
              </a:extLst>
            </p:cNvPr>
            <p:cNvSpPr/>
            <p:nvPr/>
          </p:nvSpPr>
          <p:spPr>
            <a:xfrm>
              <a:off x="1317986" y="2485293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8" name="Google Shape;1033;p28">
              <a:extLst>
                <a:ext uri="{FF2B5EF4-FFF2-40B4-BE49-F238E27FC236}">
                  <a16:creationId xmlns:a16="http://schemas.microsoft.com/office/drawing/2014/main" id="{996CCB92-1CB3-CB86-8980-5BAA95F0F900}"/>
                </a:ext>
              </a:extLst>
            </p:cNvPr>
            <p:cNvSpPr/>
            <p:nvPr/>
          </p:nvSpPr>
          <p:spPr>
            <a:xfrm>
              <a:off x="1373241" y="2537154"/>
              <a:ext cx="249490" cy="256278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2F7D281-EF50-C686-4884-84899A3542C6}"/>
              </a:ext>
            </a:extLst>
          </p:cNvPr>
          <p:cNvGrpSpPr/>
          <p:nvPr/>
        </p:nvGrpSpPr>
        <p:grpSpPr>
          <a:xfrm>
            <a:off x="2149337" y="1863221"/>
            <a:ext cx="270000" cy="270000"/>
            <a:chOff x="1317986" y="2485293"/>
            <a:chExt cx="360000" cy="360000"/>
          </a:xfrm>
        </p:grpSpPr>
        <p:sp>
          <p:nvSpPr>
            <p:cNvPr id="20" name="Google Shape;1033;p28">
              <a:extLst>
                <a:ext uri="{FF2B5EF4-FFF2-40B4-BE49-F238E27FC236}">
                  <a16:creationId xmlns:a16="http://schemas.microsoft.com/office/drawing/2014/main" id="{948B7E66-4677-4E99-51CB-2B412BB328ED}"/>
                </a:ext>
              </a:extLst>
            </p:cNvPr>
            <p:cNvSpPr/>
            <p:nvPr/>
          </p:nvSpPr>
          <p:spPr>
            <a:xfrm>
              <a:off x="1317986" y="2485293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1" name="Google Shape;1033;p28">
              <a:extLst>
                <a:ext uri="{FF2B5EF4-FFF2-40B4-BE49-F238E27FC236}">
                  <a16:creationId xmlns:a16="http://schemas.microsoft.com/office/drawing/2014/main" id="{93FF0CA2-0AB1-A4E7-B460-C1BB76745E11}"/>
                </a:ext>
              </a:extLst>
            </p:cNvPr>
            <p:cNvSpPr/>
            <p:nvPr/>
          </p:nvSpPr>
          <p:spPr>
            <a:xfrm>
              <a:off x="1373241" y="2537154"/>
              <a:ext cx="249490" cy="256278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5F05A596-EA4A-D244-7CB8-5A15426416CF}"/>
              </a:ext>
            </a:extLst>
          </p:cNvPr>
          <p:cNvGrpSpPr/>
          <p:nvPr/>
        </p:nvGrpSpPr>
        <p:grpSpPr>
          <a:xfrm>
            <a:off x="2543911" y="1863221"/>
            <a:ext cx="270000" cy="270000"/>
            <a:chOff x="1317986" y="2485293"/>
            <a:chExt cx="360000" cy="360000"/>
          </a:xfrm>
        </p:grpSpPr>
        <p:sp>
          <p:nvSpPr>
            <p:cNvPr id="23" name="Google Shape;1033;p28">
              <a:extLst>
                <a:ext uri="{FF2B5EF4-FFF2-40B4-BE49-F238E27FC236}">
                  <a16:creationId xmlns:a16="http://schemas.microsoft.com/office/drawing/2014/main" id="{AC897B6F-197E-35AA-0AA7-74924BA7EA66}"/>
                </a:ext>
              </a:extLst>
            </p:cNvPr>
            <p:cNvSpPr/>
            <p:nvPr/>
          </p:nvSpPr>
          <p:spPr>
            <a:xfrm>
              <a:off x="1317986" y="2485293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24" name="Google Shape;1033;p28">
              <a:extLst>
                <a:ext uri="{FF2B5EF4-FFF2-40B4-BE49-F238E27FC236}">
                  <a16:creationId xmlns:a16="http://schemas.microsoft.com/office/drawing/2014/main" id="{1762DCCC-DC19-BD36-11AC-8C076B0FFE5D}"/>
                </a:ext>
              </a:extLst>
            </p:cNvPr>
            <p:cNvSpPr/>
            <p:nvPr/>
          </p:nvSpPr>
          <p:spPr>
            <a:xfrm>
              <a:off x="1373241" y="2537154"/>
              <a:ext cx="249490" cy="256278"/>
            </a:xfrm>
            <a:custGeom>
              <a:avLst/>
              <a:gdLst/>
              <a:ahLst/>
              <a:cxnLst/>
              <a:rect l="l" t="t" r="r" b="b"/>
              <a:pathLst>
                <a:path w="2310" h="2309" extrusionOk="0">
                  <a:moveTo>
                    <a:pt x="1155" y="0"/>
                  </a:moveTo>
                  <a:cubicBezTo>
                    <a:pt x="525" y="0"/>
                    <a:pt x="1" y="500"/>
                    <a:pt x="1" y="1155"/>
                  </a:cubicBezTo>
                  <a:cubicBezTo>
                    <a:pt x="1" y="1784"/>
                    <a:pt x="525" y="2309"/>
                    <a:pt x="1155" y="2309"/>
                  </a:cubicBezTo>
                  <a:cubicBezTo>
                    <a:pt x="1812" y="2309"/>
                    <a:pt x="2309" y="1784"/>
                    <a:pt x="2309" y="1155"/>
                  </a:cubicBezTo>
                  <a:cubicBezTo>
                    <a:pt x="2309" y="500"/>
                    <a:pt x="1812" y="0"/>
                    <a:pt x="1155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642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>
          <a:extLst>
            <a:ext uri="{FF2B5EF4-FFF2-40B4-BE49-F238E27FC236}">
              <a16:creationId xmlns:a16="http://schemas.microsoft.com/office/drawing/2014/main" id="{543A301F-88D3-B1CF-5FCA-753EEC0FE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6729429-4B91-2B8B-6234-C440012BA5B5}"/>
              </a:ext>
            </a:extLst>
          </p:cNvPr>
          <p:cNvSpPr/>
          <p:nvPr/>
        </p:nvSpPr>
        <p:spPr>
          <a:xfrm>
            <a:off x="52057" y="54321"/>
            <a:ext cx="9044412" cy="5034858"/>
          </a:xfrm>
          <a:prstGeom prst="rect">
            <a:avLst/>
          </a:prstGeom>
          <a:solidFill>
            <a:srgbClr val="FBF8F3"/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5" name="Google Shape;1794;p40">
            <a:extLst>
              <a:ext uri="{FF2B5EF4-FFF2-40B4-BE49-F238E27FC236}">
                <a16:creationId xmlns:a16="http://schemas.microsoft.com/office/drawing/2014/main" id="{BAE4529C-BCC0-DAE5-FDE3-82AB8C54823E}"/>
              </a:ext>
            </a:extLst>
          </p:cNvPr>
          <p:cNvSpPr txBox="1">
            <a:spLocks/>
          </p:cNvSpPr>
          <p:nvPr/>
        </p:nvSpPr>
        <p:spPr>
          <a:xfrm>
            <a:off x="196288" y="349859"/>
            <a:ext cx="8895655" cy="48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Instrument Serif" pitchFamily="2" charset="0"/>
                <a:cs typeface="Calibri" panose="020F0502020204030204" pitchFamily="34" charset="0"/>
              </a:rPr>
              <a:t>Design de Perguntas 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strument Serif" pitchFamily="2" charset="0"/>
                <a:cs typeface="Calibri" panose="020F0502020204030204" pitchFamily="34" charset="0"/>
              </a:rPr>
              <a:t>para Profissionais de Negócios</a:t>
            </a:r>
          </a:p>
        </p:txBody>
      </p:sp>
      <p:sp>
        <p:nvSpPr>
          <p:cNvPr id="8" name="Google Shape;1794;p40">
            <a:extLst>
              <a:ext uri="{FF2B5EF4-FFF2-40B4-BE49-F238E27FC236}">
                <a16:creationId xmlns:a16="http://schemas.microsoft.com/office/drawing/2014/main" id="{B20A2F01-47AB-7877-28CD-D74B9F2756ED}"/>
              </a:ext>
            </a:extLst>
          </p:cNvPr>
          <p:cNvSpPr txBox="1">
            <a:spLocks/>
          </p:cNvSpPr>
          <p:nvPr/>
        </p:nvSpPr>
        <p:spPr>
          <a:xfrm>
            <a:off x="439687" y="1084296"/>
            <a:ext cx="8237245" cy="3609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800" dirty="0">
                <a:latin typeface="Instrument Serif" pitchFamily="2" charset="0"/>
              </a:rPr>
              <a:t>O que é Design de Perguntas?</a:t>
            </a:r>
            <a:br>
              <a:rPr lang="pt-BR" sz="1000" dirty="0"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pt-BR" sz="10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pt-BR" sz="1000" dirty="0">
                <a:latin typeface="Poppins" panose="00000500000000000000" pitchFamily="2" charset="0"/>
                <a:cs typeface="Poppins" panose="00000500000000000000" pitchFamily="2" charset="0"/>
              </a:rPr>
              <a:t>Uma abordagem que combina conceitos e técnicas para formular solicitações claras e estratégicas, garantindo que a IA responda de maneira precisa e alinhada às necessidades do profissional.</a:t>
            </a:r>
            <a:endParaRPr lang="pt-BR" sz="3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634" name="Agrupar 633">
            <a:extLst>
              <a:ext uri="{FF2B5EF4-FFF2-40B4-BE49-F238E27FC236}">
                <a16:creationId xmlns:a16="http://schemas.microsoft.com/office/drawing/2014/main" id="{D2E803BE-85BF-4B48-3814-638AF62DE929}"/>
              </a:ext>
            </a:extLst>
          </p:cNvPr>
          <p:cNvGrpSpPr/>
          <p:nvPr/>
        </p:nvGrpSpPr>
        <p:grpSpPr>
          <a:xfrm>
            <a:off x="515734" y="1804153"/>
            <a:ext cx="8576209" cy="3215260"/>
            <a:chOff x="647299" y="1218675"/>
            <a:chExt cx="8576209" cy="3215260"/>
          </a:xfrm>
        </p:grpSpPr>
        <p:cxnSp>
          <p:nvCxnSpPr>
            <p:cNvPr id="591" name="Google Shape;805;p24">
              <a:extLst>
                <a:ext uri="{FF2B5EF4-FFF2-40B4-BE49-F238E27FC236}">
                  <a16:creationId xmlns:a16="http://schemas.microsoft.com/office/drawing/2014/main" id="{A3DF5D9D-9C1E-669F-84C9-76F42426DBA0}"/>
                </a:ext>
              </a:extLst>
            </p:cNvPr>
            <p:cNvCxnSpPr>
              <a:stCxn id="606" idx="3"/>
            </p:cNvCxnSpPr>
            <p:nvPr/>
          </p:nvCxnSpPr>
          <p:spPr>
            <a:xfrm>
              <a:off x="2436475" y="2672738"/>
              <a:ext cx="611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grpSp>
          <p:nvGrpSpPr>
            <p:cNvPr id="592" name="Google Shape;807;p24">
              <a:extLst>
                <a:ext uri="{FF2B5EF4-FFF2-40B4-BE49-F238E27FC236}">
                  <a16:creationId xmlns:a16="http://schemas.microsoft.com/office/drawing/2014/main" id="{0FB3421F-FA43-4EA2-2229-62088CBCE8F2}"/>
                </a:ext>
              </a:extLst>
            </p:cNvPr>
            <p:cNvGrpSpPr/>
            <p:nvPr/>
          </p:nvGrpSpPr>
          <p:grpSpPr>
            <a:xfrm>
              <a:off x="6703350" y="1485017"/>
              <a:ext cx="2105146" cy="761959"/>
              <a:chOff x="6703350" y="1485017"/>
              <a:chExt cx="2105146" cy="761959"/>
            </a:xfrm>
          </p:grpSpPr>
          <p:sp>
            <p:nvSpPr>
              <p:cNvPr id="593" name="Google Shape;808;p24">
                <a:extLst>
                  <a:ext uri="{FF2B5EF4-FFF2-40B4-BE49-F238E27FC236}">
                    <a16:creationId xmlns:a16="http://schemas.microsoft.com/office/drawing/2014/main" id="{4157CF4B-C112-7BA9-708D-BF6AB6EC7F99}"/>
                  </a:ext>
                </a:extLst>
              </p:cNvPr>
              <p:cNvSpPr txBox="1"/>
              <p:nvPr/>
            </p:nvSpPr>
            <p:spPr>
              <a:xfrm>
                <a:off x="6703350" y="1680276"/>
                <a:ext cx="2105146" cy="56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indent="0" algn="r">
                  <a:buNone/>
                  <a:defRPr sz="800">
                    <a:latin typeface="Poppins" panose="00000500000000000000" pitchFamily="2" charset="0"/>
                    <a:cs typeface="Poppins" panose="00000500000000000000" pitchFamily="2" charset="0"/>
                  </a:defRPr>
                </a:lvl1pPr>
              </a:lstStyle>
              <a:p>
                <a:pPr algn="l"/>
                <a:r>
                  <a:rPr lang="pt-BR" dirty="0">
                    <a:sym typeface="Roboto"/>
                  </a:rPr>
                  <a:t>Técnica: Evite comandos vagos ou agressivos. Seja claro, mas mantenha um tom colaborativo.</a:t>
                </a:r>
                <a:endParaRPr dirty="0">
                  <a:sym typeface="Roboto"/>
                </a:endParaRPr>
              </a:p>
            </p:txBody>
          </p:sp>
          <p:sp>
            <p:nvSpPr>
              <p:cNvPr id="594" name="Google Shape;809;p24">
                <a:extLst>
                  <a:ext uri="{FF2B5EF4-FFF2-40B4-BE49-F238E27FC236}">
                    <a16:creationId xmlns:a16="http://schemas.microsoft.com/office/drawing/2014/main" id="{F1194448-1F5D-5531-5FA3-A5C40D7E924B}"/>
                  </a:ext>
                </a:extLst>
              </p:cNvPr>
              <p:cNvSpPr txBox="1"/>
              <p:nvPr/>
            </p:nvSpPr>
            <p:spPr>
              <a:xfrm>
                <a:off x="6703350" y="1485017"/>
                <a:ext cx="1787100" cy="20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indent="0" algn="r">
                  <a:buNone/>
                  <a:defRPr b="1">
                    <a:latin typeface="Instrument Serif" pitchFamily="2" charset="0"/>
                  </a:defRPr>
                </a:lvl1pPr>
              </a:lstStyle>
              <a:p>
                <a:pPr algn="l"/>
                <a:r>
                  <a:rPr lang="pt-BR" dirty="0"/>
                  <a:t>Educação no Tom</a:t>
                </a:r>
                <a:endParaRPr dirty="0">
                  <a:sym typeface="Fira Sans Extra Condensed"/>
                </a:endParaRPr>
              </a:p>
            </p:txBody>
          </p:sp>
        </p:grpSp>
        <p:grpSp>
          <p:nvGrpSpPr>
            <p:cNvPr id="595" name="Google Shape;810;p24">
              <a:extLst>
                <a:ext uri="{FF2B5EF4-FFF2-40B4-BE49-F238E27FC236}">
                  <a16:creationId xmlns:a16="http://schemas.microsoft.com/office/drawing/2014/main" id="{A5BF92DF-0BAE-BFEC-3710-BB858D0A77EC}"/>
                </a:ext>
              </a:extLst>
            </p:cNvPr>
            <p:cNvGrpSpPr/>
            <p:nvPr/>
          </p:nvGrpSpPr>
          <p:grpSpPr>
            <a:xfrm>
              <a:off x="6703349" y="2568488"/>
              <a:ext cx="2105147" cy="757274"/>
              <a:chOff x="6703349" y="2568488"/>
              <a:chExt cx="2105147" cy="757274"/>
            </a:xfrm>
          </p:grpSpPr>
          <p:sp>
            <p:nvSpPr>
              <p:cNvPr id="596" name="Google Shape;811;p24">
                <a:extLst>
                  <a:ext uri="{FF2B5EF4-FFF2-40B4-BE49-F238E27FC236}">
                    <a16:creationId xmlns:a16="http://schemas.microsoft.com/office/drawing/2014/main" id="{F457B4E3-0332-AB8D-A742-E5887CFFC201}"/>
                  </a:ext>
                </a:extLst>
              </p:cNvPr>
              <p:cNvSpPr txBox="1"/>
              <p:nvPr/>
            </p:nvSpPr>
            <p:spPr>
              <a:xfrm>
                <a:off x="6703349" y="2759062"/>
                <a:ext cx="2105147" cy="56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indent="0" algn="r">
                  <a:buNone/>
                  <a:defRPr sz="800">
                    <a:latin typeface="Poppins" panose="00000500000000000000" pitchFamily="2" charset="0"/>
                    <a:cs typeface="Poppins" panose="00000500000000000000" pitchFamily="2" charset="0"/>
                  </a:defRPr>
                </a:lvl1pPr>
              </a:lstStyle>
              <a:p>
                <a:pPr algn="l"/>
                <a:r>
                  <a:rPr lang="pt-BR" dirty="0">
                    <a:sym typeface="Roboto"/>
                  </a:rPr>
                  <a:t>Técnica: Insira limitações explícitas, como: 'Não inclua sugestões que envolvam custos altos.'</a:t>
                </a:r>
                <a:endParaRPr dirty="0">
                  <a:sym typeface="Roboto"/>
                </a:endParaRPr>
              </a:p>
            </p:txBody>
          </p:sp>
          <p:sp>
            <p:nvSpPr>
              <p:cNvPr id="597" name="Google Shape;812;p24">
                <a:extLst>
                  <a:ext uri="{FF2B5EF4-FFF2-40B4-BE49-F238E27FC236}">
                    <a16:creationId xmlns:a16="http://schemas.microsoft.com/office/drawing/2014/main" id="{DD278827-E8C6-1174-CFDF-BFDBF942D652}"/>
                  </a:ext>
                </a:extLst>
              </p:cNvPr>
              <p:cNvSpPr txBox="1"/>
              <p:nvPr/>
            </p:nvSpPr>
            <p:spPr>
              <a:xfrm>
                <a:off x="6703350" y="2568488"/>
                <a:ext cx="1787100" cy="20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indent="0" algn="r">
                  <a:buNone/>
                  <a:defRPr b="1">
                    <a:latin typeface="Instrument Serif" pitchFamily="2" charset="0"/>
                  </a:defRPr>
                </a:lvl1pPr>
              </a:lstStyle>
              <a:p>
                <a:pPr algn="l"/>
                <a:r>
                  <a:rPr lang="pt-BR" dirty="0"/>
                  <a:t>Declaração de Restrições</a:t>
                </a:r>
                <a:endParaRPr dirty="0">
                  <a:sym typeface="Fira Sans Extra Condensed"/>
                </a:endParaRPr>
              </a:p>
            </p:txBody>
          </p:sp>
        </p:grpSp>
        <p:grpSp>
          <p:nvGrpSpPr>
            <p:cNvPr id="598" name="Google Shape;813;p24">
              <a:extLst>
                <a:ext uri="{FF2B5EF4-FFF2-40B4-BE49-F238E27FC236}">
                  <a16:creationId xmlns:a16="http://schemas.microsoft.com/office/drawing/2014/main" id="{1DA179A6-8168-E3FF-0B2C-D4EC60D1B8BD}"/>
                </a:ext>
              </a:extLst>
            </p:cNvPr>
            <p:cNvGrpSpPr/>
            <p:nvPr/>
          </p:nvGrpSpPr>
          <p:grpSpPr>
            <a:xfrm>
              <a:off x="6703349" y="3678146"/>
              <a:ext cx="2520159" cy="755789"/>
              <a:chOff x="6703349" y="3678146"/>
              <a:chExt cx="2520159" cy="755789"/>
            </a:xfrm>
          </p:grpSpPr>
          <p:sp>
            <p:nvSpPr>
              <p:cNvPr id="599" name="Google Shape;814;p24">
                <a:extLst>
                  <a:ext uri="{FF2B5EF4-FFF2-40B4-BE49-F238E27FC236}">
                    <a16:creationId xmlns:a16="http://schemas.microsoft.com/office/drawing/2014/main" id="{917031FD-B9F6-33FF-CB4A-8396A0B856BE}"/>
                  </a:ext>
                </a:extLst>
              </p:cNvPr>
              <p:cNvSpPr txBox="1"/>
              <p:nvPr/>
            </p:nvSpPr>
            <p:spPr>
              <a:xfrm>
                <a:off x="6703349" y="3867235"/>
                <a:ext cx="2520159" cy="56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indent="0" algn="r">
                  <a:buNone/>
                  <a:defRPr sz="800">
                    <a:latin typeface="Poppins" panose="00000500000000000000" pitchFamily="2" charset="0"/>
                    <a:cs typeface="Poppins" panose="00000500000000000000" pitchFamily="2" charset="0"/>
                  </a:defRPr>
                </a:lvl1pPr>
              </a:lstStyle>
              <a:p>
                <a:pPr algn="l"/>
                <a:r>
                  <a:rPr lang="pt-BR" i="1" dirty="0"/>
                  <a:t>Técnica</a:t>
                </a:r>
                <a:r>
                  <a:rPr lang="pt-BR" dirty="0"/>
                  <a:t>: </a:t>
                </a:r>
                <a:r>
                  <a:rPr lang="pt-BR" dirty="0">
                    <a:sym typeface="Roboto"/>
                  </a:rPr>
                  <a:t>Pergunte, analise, e refine. A primeira resposta nem sempre será perfeita. Reestruture ou adicione novos detalhes ao prompt para ajustar os resultados.</a:t>
                </a:r>
                <a:endParaRPr dirty="0">
                  <a:sym typeface="Roboto"/>
                </a:endParaRPr>
              </a:p>
            </p:txBody>
          </p:sp>
          <p:sp>
            <p:nvSpPr>
              <p:cNvPr id="600" name="Google Shape;815;p24">
                <a:extLst>
                  <a:ext uri="{FF2B5EF4-FFF2-40B4-BE49-F238E27FC236}">
                    <a16:creationId xmlns:a16="http://schemas.microsoft.com/office/drawing/2014/main" id="{3DD12A37-0A1E-BFC0-0DD5-5F0BC5050C83}"/>
                  </a:ext>
                </a:extLst>
              </p:cNvPr>
              <p:cNvSpPr txBox="1"/>
              <p:nvPr/>
            </p:nvSpPr>
            <p:spPr>
              <a:xfrm>
                <a:off x="6703350" y="3678146"/>
                <a:ext cx="1787100" cy="20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indent="0" algn="r">
                  <a:buNone/>
                  <a:defRPr b="1">
                    <a:latin typeface="Instrument Serif" pitchFamily="2" charset="0"/>
                  </a:defRPr>
                </a:lvl1pPr>
              </a:lstStyle>
              <a:p>
                <a:pPr algn="l"/>
                <a:r>
                  <a:rPr lang="pt-BR" dirty="0"/>
                  <a:t>Iteração e Refinamento</a:t>
                </a:r>
                <a:endParaRPr dirty="0">
                  <a:sym typeface="Fira Sans Extra Condensed"/>
                </a:endParaRPr>
              </a:p>
            </p:txBody>
          </p:sp>
        </p:grpSp>
        <p:grpSp>
          <p:nvGrpSpPr>
            <p:cNvPr id="601" name="Google Shape;816;p24">
              <a:extLst>
                <a:ext uri="{FF2B5EF4-FFF2-40B4-BE49-F238E27FC236}">
                  <a16:creationId xmlns:a16="http://schemas.microsoft.com/office/drawing/2014/main" id="{91BAB1FB-264F-ACD5-A626-697D907545EF}"/>
                </a:ext>
              </a:extLst>
            </p:cNvPr>
            <p:cNvGrpSpPr/>
            <p:nvPr/>
          </p:nvGrpSpPr>
          <p:grpSpPr>
            <a:xfrm>
              <a:off x="649373" y="1485017"/>
              <a:ext cx="2268018" cy="761959"/>
              <a:chOff x="649373" y="1485017"/>
              <a:chExt cx="2268018" cy="761959"/>
            </a:xfrm>
          </p:grpSpPr>
          <p:sp>
            <p:nvSpPr>
              <p:cNvPr id="602" name="Google Shape;817;p24">
                <a:extLst>
                  <a:ext uri="{FF2B5EF4-FFF2-40B4-BE49-F238E27FC236}">
                    <a16:creationId xmlns:a16="http://schemas.microsoft.com/office/drawing/2014/main" id="{BB355FF0-E87D-27E4-31D0-6643435351C0}"/>
                  </a:ext>
                </a:extLst>
              </p:cNvPr>
              <p:cNvSpPr txBox="1"/>
              <p:nvPr/>
            </p:nvSpPr>
            <p:spPr>
              <a:xfrm>
                <a:off x="649373" y="1680276"/>
                <a:ext cx="2268018" cy="56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800" dirty="0">
                    <a:latin typeface="Poppins" panose="00000500000000000000" pitchFamily="2" charset="0"/>
                    <a:cs typeface="Poppins" panose="00000500000000000000" pitchFamily="2" charset="0"/>
                  </a:rPr>
                  <a:t>Técnica: Inclua dados-chave, como objetivo, público-alvo ou restrições relevantes.</a:t>
                </a:r>
                <a:endParaRPr sz="800" dirty="0">
                  <a:latin typeface="Poppins" panose="00000500000000000000" pitchFamily="2" charset="0"/>
                  <a:ea typeface="Roboto"/>
                  <a:cs typeface="Poppins" panose="00000500000000000000" pitchFamily="2" charset="0"/>
                  <a:sym typeface="Roboto"/>
                </a:endParaRPr>
              </a:p>
            </p:txBody>
          </p:sp>
          <p:sp>
            <p:nvSpPr>
              <p:cNvPr id="603" name="Google Shape;818;p24">
                <a:extLst>
                  <a:ext uri="{FF2B5EF4-FFF2-40B4-BE49-F238E27FC236}">
                    <a16:creationId xmlns:a16="http://schemas.microsoft.com/office/drawing/2014/main" id="{A6CBFA67-5F4F-D9E0-9A7C-8EFF3D79C199}"/>
                  </a:ext>
                </a:extLst>
              </p:cNvPr>
              <p:cNvSpPr txBox="1"/>
              <p:nvPr/>
            </p:nvSpPr>
            <p:spPr>
              <a:xfrm>
                <a:off x="649375" y="1485017"/>
                <a:ext cx="1787100" cy="20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b="1" dirty="0">
                    <a:latin typeface="Instrument Serif" pitchFamily="2" charset="0"/>
                  </a:rPr>
                  <a:t>Contextualização</a:t>
                </a:r>
                <a:endParaRPr b="1" dirty="0">
                  <a:latin typeface="Instrument Serif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604" name="Google Shape;819;p24">
              <a:extLst>
                <a:ext uri="{FF2B5EF4-FFF2-40B4-BE49-F238E27FC236}">
                  <a16:creationId xmlns:a16="http://schemas.microsoft.com/office/drawing/2014/main" id="{26877FDB-4E08-F40A-09B1-5A5FEC2C4527}"/>
                </a:ext>
              </a:extLst>
            </p:cNvPr>
            <p:cNvGrpSpPr/>
            <p:nvPr/>
          </p:nvGrpSpPr>
          <p:grpSpPr>
            <a:xfrm>
              <a:off x="649373" y="2568488"/>
              <a:ext cx="2037868" cy="757274"/>
              <a:chOff x="649373" y="2568488"/>
              <a:chExt cx="2037868" cy="757274"/>
            </a:xfrm>
          </p:grpSpPr>
          <p:sp>
            <p:nvSpPr>
              <p:cNvPr id="605" name="Google Shape;820;p24">
                <a:extLst>
                  <a:ext uri="{FF2B5EF4-FFF2-40B4-BE49-F238E27FC236}">
                    <a16:creationId xmlns:a16="http://schemas.microsoft.com/office/drawing/2014/main" id="{168A38C6-9864-7440-9607-DFDB7C5E0262}"/>
                  </a:ext>
                </a:extLst>
              </p:cNvPr>
              <p:cNvSpPr txBox="1"/>
              <p:nvPr/>
            </p:nvSpPr>
            <p:spPr>
              <a:xfrm>
                <a:off x="649373" y="2759062"/>
                <a:ext cx="2037868" cy="56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indent="0" algn="r">
                  <a:buNone/>
                  <a:defRPr sz="800">
                    <a:latin typeface="Poppins" panose="00000500000000000000" pitchFamily="2" charset="0"/>
                    <a:cs typeface="Poppins" panose="00000500000000000000" pitchFamily="2" charset="0"/>
                  </a:defRPr>
                </a:lvl1pPr>
              </a:lstStyle>
              <a:p>
                <a:pPr algn="l"/>
                <a:r>
                  <a:rPr lang="pt-BR" dirty="0">
                    <a:sym typeface="Roboto"/>
                  </a:rPr>
                  <a:t>Técnica: Especifique: 'Apresente em tópicos numerados' ou 'Resuma em até 100 palavras.</a:t>
                </a:r>
                <a:endParaRPr dirty="0">
                  <a:sym typeface="Roboto"/>
                </a:endParaRPr>
              </a:p>
            </p:txBody>
          </p:sp>
          <p:sp>
            <p:nvSpPr>
              <p:cNvPr id="606" name="Google Shape;806;p24">
                <a:extLst>
                  <a:ext uri="{FF2B5EF4-FFF2-40B4-BE49-F238E27FC236}">
                    <a16:creationId xmlns:a16="http://schemas.microsoft.com/office/drawing/2014/main" id="{C9F98B3A-9C3A-D788-7D3A-EAD31CD781C4}"/>
                  </a:ext>
                </a:extLst>
              </p:cNvPr>
              <p:cNvSpPr txBox="1"/>
              <p:nvPr/>
            </p:nvSpPr>
            <p:spPr>
              <a:xfrm>
                <a:off x="649375" y="2568488"/>
                <a:ext cx="1787100" cy="20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indent="0" algn="r">
                  <a:buNone/>
                  <a:defRPr b="1">
                    <a:latin typeface="Instrument Serif" pitchFamily="2" charset="0"/>
                  </a:defRPr>
                </a:lvl1pPr>
              </a:lstStyle>
              <a:p>
                <a:r>
                  <a:rPr lang="pt-BR" dirty="0"/>
                  <a:t>Formatação Estruturada</a:t>
                </a:r>
                <a:endParaRPr dirty="0">
                  <a:sym typeface="Fira Sans Extra Condensed"/>
                </a:endParaRPr>
              </a:p>
            </p:txBody>
          </p:sp>
        </p:grpSp>
        <p:grpSp>
          <p:nvGrpSpPr>
            <p:cNvPr id="607" name="Google Shape;821;p24">
              <a:extLst>
                <a:ext uri="{FF2B5EF4-FFF2-40B4-BE49-F238E27FC236}">
                  <a16:creationId xmlns:a16="http://schemas.microsoft.com/office/drawing/2014/main" id="{636CF4F2-7E5C-8FF3-D3AD-4A7E8BF35973}"/>
                </a:ext>
              </a:extLst>
            </p:cNvPr>
            <p:cNvGrpSpPr/>
            <p:nvPr/>
          </p:nvGrpSpPr>
          <p:grpSpPr>
            <a:xfrm>
              <a:off x="647299" y="3678146"/>
              <a:ext cx="2332590" cy="755789"/>
              <a:chOff x="647299" y="3678146"/>
              <a:chExt cx="2332590" cy="755789"/>
            </a:xfrm>
          </p:grpSpPr>
          <p:sp>
            <p:nvSpPr>
              <p:cNvPr id="608" name="Google Shape;822;p24">
                <a:extLst>
                  <a:ext uri="{FF2B5EF4-FFF2-40B4-BE49-F238E27FC236}">
                    <a16:creationId xmlns:a16="http://schemas.microsoft.com/office/drawing/2014/main" id="{E6A6A746-F593-9FAC-F159-9CAE8E7091B4}"/>
                  </a:ext>
                </a:extLst>
              </p:cNvPr>
              <p:cNvSpPr txBox="1"/>
              <p:nvPr/>
            </p:nvSpPr>
            <p:spPr>
              <a:xfrm>
                <a:off x="647299" y="3867235"/>
                <a:ext cx="2332590" cy="56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indent="0" algn="r">
                  <a:buNone/>
                  <a:defRPr sz="800">
                    <a:latin typeface="Poppins" panose="00000500000000000000" pitchFamily="2" charset="0"/>
                    <a:cs typeface="Poppins" panose="00000500000000000000" pitchFamily="2" charset="0"/>
                  </a:defRPr>
                </a:lvl1pPr>
              </a:lstStyle>
              <a:p>
                <a:pPr algn="l"/>
                <a:r>
                  <a:rPr lang="pt-BR" dirty="0">
                    <a:sym typeface="Roboto"/>
                  </a:rPr>
                  <a:t>Técnica: Use aspas simples para definir blocos de texto ou </a:t>
                </a:r>
                <a:r>
                  <a:rPr lang="pt-BR" dirty="0" err="1">
                    <a:sym typeface="Roboto"/>
                  </a:rPr>
                  <a:t>placeholders</a:t>
                </a:r>
                <a:r>
                  <a:rPr lang="pt-BR" dirty="0">
                    <a:sym typeface="Roboto"/>
                  </a:rPr>
                  <a:t>, como: 'Crie uma estrutura para [nome do processo].'</a:t>
                </a:r>
                <a:endParaRPr dirty="0">
                  <a:sym typeface="Roboto"/>
                </a:endParaRPr>
              </a:p>
            </p:txBody>
          </p:sp>
          <p:sp>
            <p:nvSpPr>
              <p:cNvPr id="609" name="Google Shape;823;p24">
                <a:extLst>
                  <a:ext uri="{FF2B5EF4-FFF2-40B4-BE49-F238E27FC236}">
                    <a16:creationId xmlns:a16="http://schemas.microsoft.com/office/drawing/2014/main" id="{C9E754AD-96F8-B0BB-775E-9DEC2D0A7DB6}"/>
                  </a:ext>
                </a:extLst>
              </p:cNvPr>
              <p:cNvSpPr txBox="1"/>
              <p:nvPr/>
            </p:nvSpPr>
            <p:spPr>
              <a:xfrm>
                <a:off x="649375" y="3678146"/>
                <a:ext cx="1787100" cy="20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indent="0" algn="r">
                  <a:buNone/>
                  <a:defRPr b="1">
                    <a:latin typeface="Instrument Serif" pitchFamily="2" charset="0"/>
                  </a:defRPr>
                </a:lvl1pPr>
              </a:lstStyle>
              <a:p>
                <a:r>
                  <a:rPr lang="pt-BR" dirty="0"/>
                  <a:t>Uso de Aspas Simples</a:t>
                </a:r>
                <a:endParaRPr dirty="0">
                  <a:sym typeface="Fira Sans Extra Condensed"/>
                </a:endParaRPr>
              </a:p>
            </p:txBody>
          </p:sp>
        </p:grpSp>
        <p:grpSp>
          <p:nvGrpSpPr>
            <p:cNvPr id="610" name="Google Shape;824;p24">
              <a:extLst>
                <a:ext uri="{FF2B5EF4-FFF2-40B4-BE49-F238E27FC236}">
                  <a16:creationId xmlns:a16="http://schemas.microsoft.com/office/drawing/2014/main" id="{0627F10A-159F-CCFD-4AD2-A83331EE6396}"/>
                </a:ext>
              </a:extLst>
            </p:cNvPr>
            <p:cNvGrpSpPr/>
            <p:nvPr/>
          </p:nvGrpSpPr>
          <p:grpSpPr>
            <a:xfrm>
              <a:off x="2436475" y="1218675"/>
              <a:ext cx="4266875" cy="2961173"/>
              <a:chOff x="2436475" y="1218675"/>
              <a:chExt cx="4266875" cy="2961173"/>
            </a:xfrm>
          </p:grpSpPr>
          <p:sp>
            <p:nvSpPr>
              <p:cNvPr id="611" name="Google Shape;825;p24">
                <a:extLst>
                  <a:ext uri="{FF2B5EF4-FFF2-40B4-BE49-F238E27FC236}">
                    <a16:creationId xmlns:a16="http://schemas.microsoft.com/office/drawing/2014/main" id="{6D023F05-736F-CC7C-923D-B2839102BFF6}"/>
                  </a:ext>
                </a:extLst>
              </p:cNvPr>
              <p:cNvSpPr/>
              <p:nvPr/>
            </p:nvSpPr>
            <p:spPr>
              <a:xfrm>
                <a:off x="3281685" y="1962775"/>
                <a:ext cx="2671288" cy="169569"/>
              </a:xfrm>
              <a:custGeom>
                <a:avLst/>
                <a:gdLst/>
                <a:ahLst/>
                <a:cxnLst/>
                <a:rect l="l" t="t" r="r" b="b"/>
                <a:pathLst>
                  <a:path w="140835" h="8940" extrusionOk="0">
                    <a:moveTo>
                      <a:pt x="121721" y="0"/>
                    </a:moveTo>
                    <a:lnTo>
                      <a:pt x="401" y="0"/>
                    </a:lnTo>
                    <a:lnTo>
                      <a:pt x="0" y="701"/>
                    </a:lnTo>
                    <a:lnTo>
                      <a:pt x="121721" y="701"/>
                    </a:lnTo>
                    <a:cubicBezTo>
                      <a:pt x="132995" y="701"/>
                      <a:pt x="138900" y="6538"/>
                      <a:pt x="140834" y="8940"/>
                    </a:cubicBezTo>
                    <a:lnTo>
                      <a:pt x="139700" y="6972"/>
                    </a:lnTo>
                    <a:cubicBezTo>
                      <a:pt x="137032" y="4236"/>
                      <a:pt x="131328" y="0"/>
                      <a:pt x="1217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826;p24">
                <a:extLst>
                  <a:ext uri="{FF2B5EF4-FFF2-40B4-BE49-F238E27FC236}">
                    <a16:creationId xmlns:a16="http://schemas.microsoft.com/office/drawing/2014/main" id="{7C005BAD-A375-69E5-8A65-E492DC794494}"/>
                  </a:ext>
                </a:extLst>
              </p:cNvPr>
              <p:cNvSpPr/>
              <p:nvPr/>
            </p:nvSpPr>
            <p:spPr>
              <a:xfrm>
                <a:off x="3281685" y="1218675"/>
                <a:ext cx="2671288" cy="913001"/>
              </a:xfrm>
              <a:custGeom>
                <a:avLst/>
                <a:gdLst/>
                <a:ahLst/>
                <a:cxnLst/>
                <a:rect l="l" t="t" r="r" b="b"/>
                <a:pathLst>
                  <a:path w="140835" h="48135" extrusionOk="0">
                    <a:moveTo>
                      <a:pt x="121721" y="39929"/>
                    </a:moveTo>
                    <a:lnTo>
                      <a:pt x="0" y="39929"/>
                    </a:lnTo>
                    <a:lnTo>
                      <a:pt x="17613" y="9407"/>
                    </a:lnTo>
                    <a:cubicBezTo>
                      <a:pt x="20982" y="3603"/>
                      <a:pt x="27153" y="0"/>
                      <a:pt x="33858" y="0"/>
                    </a:cubicBezTo>
                    <a:lnTo>
                      <a:pt x="102207" y="0"/>
                    </a:lnTo>
                    <a:cubicBezTo>
                      <a:pt x="108912" y="0"/>
                      <a:pt x="115116" y="3603"/>
                      <a:pt x="118452" y="9407"/>
                    </a:cubicBezTo>
                    <a:lnTo>
                      <a:pt x="140834" y="48134"/>
                    </a:lnTo>
                    <a:cubicBezTo>
                      <a:pt x="138900" y="45766"/>
                      <a:pt x="132995" y="39929"/>
                      <a:pt x="121721" y="39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13" name="Google Shape;827;p24">
                <a:extLst>
                  <a:ext uri="{FF2B5EF4-FFF2-40B4-BE49-F238E27FC236}">
                    <a16:creationId xmlns:a16="http://schemas.microsoft.com/office/drawing/2014/main" id="{987F6482-B224-38A9-D6C0-0B574FB942E2}"/>
                  </a:ext>
                </a:extLst>
              </p:cNvPr>
              <p:cNvGrpSpPr/>
              <p:nvPr/>
            </p:nvGrpSpPr>
            <p:grpSpPr>
              <a:xfrm>
                <a:off x="2902048" y="1219301"/>
                <a:ext cx="1868397" cy="2235358"/>
                <a:chOff x="2902048" y="1524101"/>
                <a:chExt cx="1868397" cy="2235358"/>
              </a:xfrm>
            </p:grpSpPr>
            <p:sp>
              <p:nvSpPr>
                <p:cNvPr id="632" name="Google Shape;828;p24">
                  <a:extLst>
                    <a:ext uri="{FF2B5EF4-FFF2-40B4-BE49-F238E27FC236}">
                      <a16:creationId xmlns:a16="http://schemas.microsoft.com/office/drawing/2014/main" id="{C6540FB1-D86B-00AF-89E7-FBE668DF700D}"/>
                    </a:ext>
                  </a:extLst>
                </p:cNvPr>
                <p:cNvSpPr/>
                <p:nvPr/>
              </p:nvSpPr>
              <p:spPr>
                <a:xfrm>
                  <a:off x="2902048" y="1524101"/>
                  <a:ext cx="1868375" cy="2235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04" h="117852" extrusionOk="0">
                      <a:moveTo>
                        <a:pt x="53772" y="0"/>
                      </a:moveTo>
                      <a:lnTo>
                        <a:pt x="98504" y="0"/>
                      </a:lnTo>
                      <a:cubicBezTo>
                        <a:pt x="95468" y="467"/>
                        <a:pt x="87496" y="2669"/>
                        <a:pt x="81859" y="12409"/>
                      </a:cubicBezTo>
                      <a:cubicBezTo>
                        <a:pt x="66948" y="38228"/>
                        <a:pt x="38528" y="87463"/>
                        <a:pt x="20982" y="117851"/>
                      </a:cubicBezTo>
                      <a:lnTo>
                        <a:pt x="3369" y="87330"/>
                      </a:lnTo>
                      <a:cubicBezTo>
                        <a:pt x="0" y="81492"/>
                        <a:pt x="0" y="74354"/>
                        <a:pt x="3369" y="68549"/>
                      </a:cubicBezTo>
                      <a:lnTo>
                        <a:pt x="37527" y="9374"/>
                      </a:lnTo>
                      <a:cubicBezTo>
                        <a:pt x="40863" y="3570"/>
                        <a:pt x="47067" y="0"/>
                        <a:pt x="537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829;p24">
                  <a:extLst>
                    <a:ext uri="{FF2B5EF4-FFF2-40B4-BE49-F238E27FC236}">
                      <a16:creationId xmlns:a16="http://schemas.microsoft.com/office/drawing/2014/main" id="{4FC5051B-B347-5205-06B7-A03DBAFF3C24}"/>
                    </a:ext>
                  </a:extLst>
                </p:cNvPr>
                <p:cNvSpPr/>
                <p:nvPr/>
              </p:nvSpPr>
              <p:spPr>
                <a:xfrm>
                  <a:off x="3291815" y="1524101"/>
                  <a:ext cx="1478630" cy="2235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956" h="117852" extrusionOk="0">
                      <a:moveTo>
                        <a:pt x="77089" y="0"/>
                      </a:moveTo>
                      <a:cubicBezTo>
                        <a:pt x="74053" y="467"/>
                        <a:pt x="66047" y="2669"/>
                        <a:pt x="60410" y="12409"/>
                      </a:cubicBezTo>
                      <a:cubicBezTo>
                        <a:pt x="45633" y="37994"/>
                        <a:pt x="17546" y="86662"/>
                        <a:pt x="0" y="117084"/>
                      </a:cubicBezTo>
                      <a:lnTo>
                        <a:pt x="434" y="117851"/>
                      </a:lnTo>
                      <a:cubicBezTo>
                        <a:pt x="17980" y="87463"/>
                        <a:pt x="46400" y="38228"/>
                        <a:pt x="61311" y="12409"/>
                      </a:cubicBezTo>
                      <a:cubicBezTo>
                        <a:pt x="66948" y="2669"/>
                        <a:pt x="74920" y="467"/>
                        <a:pt x="77956" y="0"/>
                      </a:cubicBezTo>
                      <a:lnTo>
                        <a:pt x="7708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614" name="Google Shape;830;p24">
                <a:extLst>
                  <a:ext uri="{FF2B5EF4-FFF2-40B4-BE49-F238E27FC236}">
                    <a16:creationId xmlns:a16="http://schemas.microsoft.com/office/drawing/2014/main" id="{B2B52B24-4AA7-9903-9D48-CE5B4BFDCC58}"/>
                  </a:ext>
                </a:extLst>
              </p:cNvPr>
              <p:cNvCxnSpPr>
                <a:stCxn id="609" idx="3"/>
              </p:cNvCxnSpPr>
              <p:nvPr/>
            </p:nvCxnSpPr>
            <p:spPr>
              <a:xfrm>
                <a:off x="2436475" y="3782396"/>
                <a:ext cx="1198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615" name="Google Shape;831;p24">
                <a:extLst>
                  <a:ext uri="{FF2B5EF4-FFF2-40B4-BE49-F238E27FC236}">
                    <a16:creationId xmlns:a16="http://schemas.microsoft.com/office/drawing/2014/main" id="{A9CE42B9-06B2-E4FC-AF12-5FE1F1F2E091}"/>
                  </a:ext>
                </a:extLst>
              </p:cNvPr>
              <p:cNvCxnSpPr>
                <a:stCxn id="594" idx="1"/>
              </p:cNvCxnSpPr>
              <p:nvPr/>
            </p:nvCxnSpPr>
            <p:spPr>
              <a:xfrm rot="10800000">
                <a:off x="5567250" y="1589267"/>
                <a:ext cx="1136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616" name="Google Shape;832;p24">
                <a:extLst>
                  <a:ext uri="{FF2B5EF4-FFF2-40B4-BE49-F238E27FC236}">
                    <a16:creationId xmlns:a16="http://schemas.microsoft.com/office/drawing/2014/main" id="{F9DA1A2A-D61C-F08E-959A-DC75879588C2}"/>
                  </a:ext>
                </a:extLst>
              </p:cNvPr>
              <p:cNvCxnSpPr>
                <a:stCxn id="597" idx="1"/>
              </p:cNvCxnSpPr>
              <p:nvPr/>
            </p:nvCxnSpPr>
            <p:spPr>
              <a:xfrm rot="10800000">
                <a:off x="6028050" y="2672738"/>
                <a:ext cx="675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5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617" name="Google Shape;833;p24">
                <a:extLst>
                  <a:ext uri="{FF2B5EF4-FFF2-40B4-BE49-F238E27FC236}">
                    <a16:creationId xmlns:a16="http://schemas.microsoft.com/office/drawing/2014/main" id="{1ABAB71C-2A49-365D-9112-E4049B348BA3}"/>
                  </a:ext>
                </a:extLst>
              </p:cNvPr>
              <p:cNvSpPr/>
              <p:nvPr/>
            </p:nvSpPr>
            <p:spPr>
              <a:xfrm>
                <a:off x="2899506" y="1788131"/>
                <a:ext cx="1688695" cy="2391631"/>
              </a:xfrm>
              <a:custGeom>
                <a:avLst/>
                <a:gdLst/>
                <a:ahLst/>
                <a:cxnLst/>
                <a:rect l="l" t="t" r="r" b="b"/>
                <a:pathLst>
                  <a:path w="89031" h="126091" extrusionOk="0">
                    <a:moveTo>
                      <a:pt x="25719" y="0"/>
                    </a:moveTo>
                    <a:cubicBezTo>
                      <a:pt x="24618" y="2869"/>
                      <a:pt x="22517" y="10875"/>
                      <a:pt x="28154" y="20649"/>
                    </a:cubicBezTo>
                    <a:cubicBezTo>
                      <a:pt x="43065" y="46467"/>
                      <a:pt x="71485" y="95702"/>
                      <a:pt x="89031" y="126091"/>
                    </a:cubicBezTo>
                    <a:lnTo>
                      <a:pt x="53772" y="126091"/>
                    </a:lnTo>
                    <a:cubicBezTo>
                      <a:pt x="47068" y="126091"/>
                      <a:pt x="40863" y="122488"/>
                      <a:pt x="37528" y="116684"/>
                    </a:cubicBezTo>
                    <a:lnTo>
                      <a:pt x="3370" y="57508"/>
                    </a:lnTo>
                    <a:cubicBezTo>
                      <a:pt x="1" y="51704"/>
                      <a:pt x="1" y="44566"/>
                      <a:pt x="3370" y="387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834;p24">
                <a:extLst>
                  <a:ext uri="{FF2B5EF4-FFF2-40B4-BE49-F238E27FC236}">
                    <a16:creationId xmlns:a16="http://schemas.microsoft.com/office/drawing/2014/main" id="{8478D5A4-691F-D972-1E24-F2C419C0EA88}"/>
                  </a:ext>
                </a:extLst>
              </p:cNvPr>
              <p:cNvSpPr/>
              <p:nvPr/>
            </p:nvSpPr>
            <p:spPr>
              <a:xfrm>
                <a:off x="3185515" y="3266847"/>
                <a:ext cx="2671914" cy="913001"/>
              </a:xfrm>
              <a:custGeom>
                <a:avLst/>
                <a:gdLst/>
                <a:ahLst/>
                <a:cxnLst/>
                <a:rect l="l" t="t" r="r" b="b"/>
                <a:pathLst>
                  <a:path w="140868" h="48135" extrusionOk="0">
                    <a:moveTo>
                      <a:pt x="19114" y="8206"/>
                    </a:moveTo>
                    <a:lnTo>
                      <a:pt x="140867" y="8206"/>
                    </a:lnTo>
                    <a:lnTo>
                      <a:pt x="123221" y="38728"/>
                    </a:lnTo>
                    <a:cubicBezTo>
                      <a:pt x="119886" y="44532"/>
                      <a:pt x="113681" y="48135"/>
                      <a:pt x="106977" y="48135"/>
                    </a:cubicBezTo>
                    <a:lnTo>
                      <a:pt x="38628" y="48135"/>
                    </a:lnTo>
                    <a:cubicBezTo>
                      <a:pt x="31923" y="48135"/>
                      <a:pt x="25719" y="44532"/>
                      <a:pt x="22383" y="38728"/>
                    </a:cubicBezTo>
                    <a:lnTo>
                      <a:pt x="0" y="0"/>
                    </a:lnTo>
                    <a:cubicBezTo>
                      <a:pt x="1935" y="2369"/>
                      <a:pt x="7839" y="8206"/>
                      <a:pt x="19114" y="82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835;p24">
                <a:extLst>
                  <a:ext uri="{FF2B5EF4-FFF2-40B4-BE49-F238E27FC236}">
                    <a16:creationId xmlns:a16="http://schemas.microsoft.com/office/drawing/2014/main" id="{05BEBBAC-AC87-1761-EF97-8E3F0BC7C377}"/>
                  </a:ext>
                </a:extLst>
              </p:cNvPr>
              <p:cNvSpPr/>
              <p:nvPr/>
            </p:nvSpPr>
            <p:spPr>
              <a:xfrm>
                <a:off x="3199438" y="3282022"/>
                <a:ext cx="2657992" cy="151873"/>
              </a:xfrm>
              <a:custGeom>
                <a:avLst/>
                <a:gdLst/>
                <a:ahLst/>
                <a:cxnLst/>
                <a:rect l="l" t="t" r="r" b="b"/>
                <a:pathLst>
                  <a:path w="140134" h="8007" extrusionOk="0">
                    <a:moveTo>
                      <a:pt x="18914" y="8007"/>
                    </a:moveTo>
                    <a:lnTo>
                      <a:pt x="139766" y="8007"/>
                    </a:lnTo>
                    <a:lnTo>
                      <a:pt x="140133" y="7406"/>
                    </a:lnTo>
                    <a:lnTo>
                      <a:pt x="18380" y="7406"/>
                    </a:lnTo>
                    <a:cubicBezTo>
                      <a:pt x="8239" y="7406"/>
                      <a:pt x="2468" y="2703"/>
                      <a:pt x="0" y="1"/>
                    </a:cubicBezTo>
                    <a:cubicBezTo>
                      <a:pt x="2102" y="2503"/>
                      <a:pt x="7972" y="8007"/>
                      <a:pt x="18914" y="800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836;p24">
                <a:extLst>
                  <a:ext uri="{FF2B5EF4-FFF2-40B4-BE49-F238E27FC236}">
                    <a16:creationId xmlns:a16="http://schemas.microsoft.com/office/drawing/2014/main" id="{A4FB897F-A150-CAC9-425E-28E147921C57}"/>
                  </a:ext>
                </a:extLst>
              </p:cNvPr>
              <p:cNvSpPr/>
              <p:nvPr/>
            </p:nvSpPr>
            <p:spPr>
              <a:xfrm>
                <a:off x="4369363" y="2067178"/>
                <a:ext cx="1869020" cy="2112600"/>
              </a:xfrm>
              <a:custGeom>
                <a:avLst/>
                <a:gdLst/>
                <a:ahLst/>
                <a:cxnLst/>
                <a:rect l="l" t="t" r="r" b="b"/>
                <a:pathLst>
                  <a:path w="98538" h="111380" extrusionOk="0">
                    <a:moveTo>
                      <a:pt x="95168" y="24051"/>
                    </a:moveTo>
                    <a:lnTo>
                      <a:pt x="84194" y="5037"/>
                    </a:lnTo>
                    <a:cubicBezTo>
                      <a:pt x="82726" y="5004"/>
                      <a:pt x="81192" y="4637"/>
                      <a:pt x="80124" y="3869"/>
                    </a:cubicBezTo>
                    <a:cubicBezTo>
                      <a:pt x="79157" y="3169"/>
                      <a:pt x="78256" y="2402"/>
                      <a:pt x="77356" y="1635"/>
                    </a:cubicBezTo>
                    <a:cubicBezTo>
                      <a:pt x="76255" y="967"/>
                      <a:pt x="74987" y="534"/>
                      <a:pt x="73820" y="0"/>
                    </a:cubicBezTo>
                    <a:cubicBezTo>
                      <a:pt x="56207" y="30522"/>
                      <a:pt x="30556" y="74887"/>
                      <a:pt x="16679" y="98938"/>
                    </a:cubicBezTo>
                    <a:cubicBezTo>
                      <a:pt x="11042" y="108711"/>
                      <a:pt x="3069" y="110879"/>
                      <a:pt x="0" y="111380"/>
                    </a:cubicBezTo>
                    <a:lnTo>
                      <a:pt x="44766" y="111380"/>
                    </a:lnTo>
                    <a:cubicBezTo>
                      <a:pt x="51470" y="111380"/>
                      <a:pt x="57675" y="107777"/>
                      <a:pt x="61011" y="101973"/>
                    </a:cubicBezTo>
                    <a:lnTo>
                      <a:pt x="95202" y="42797"/>
                    </a:lnTo>
                    <a:cubicBezTo>
                      <a:pt x="98537" y="36993"/>
                      <a:pt x="98537" y="29855"/>
                      <a:pt x="95168" y="2405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837;p24">
                <a:extLst>
                  <a:ext uri="{FF2B5EF4-FFF2-40B4-BE49-F238E27FC236}">
                    <a16:creationId xmlns:a16="http://schemas.microsoft.com/office/drawing/2014/main" id="{6C410F4E-826B-0C24-D935-3BE02688561B}"/>
                  </a:ext>
                </a:extLst>
              </p:cNvPr>
              <p:cNvSpPr/>
              <p:nvPr/>
            </p:nvSpPr>
            <p:spPr>
              <a:xfrm>
                <a:off x="4369363" y="2067178"/>
                <a:ext cx="1413477" cy="2112600"/>
              </a:xfrm>
              <a:custGeom>
                <a:avLst/>
                <a:gdLst/>
                <a:ahLst/>
                <a:cxnLst/>
                <a:rect l="l" t="t" r="r" b="b"/>
                <a:pathLst>
                  <a:path w="74521" h="111380" extrusionOk="0">
                    <a:moveTo>
                      <a:pt x="73820" y="0"/>
                    </a:moveTo>
                    <a:cubicBezTo>
                      <a:pt x="56207" y="30522"/>
                      <a:pt x="30556" y="74887"/>
                      <a:pt x="16679" y="98938"/>
                    </a:cubicBezTo>
                    <a:cubicBezTo>
                      <a:pt x="11042" y="108711"/>
                      <a:pt x="3069" y="110879"/>
                      <a:pt x="0" y="111380"/>
                    </a:cubicBezTo>
                    <a:lnTo>
                      <a:pt x="901" y="111380"/>
                    </a:lnTo>
                    <a:cubicBezTo>
                      <a:pt x="3937" y="110879"/>
                      <a:pt x="11942" y="108711"/>
                      <a:pt x="17580" y="98938"/>
                    </a:cubicBezTo>
                    <a:cubicBezTo>
                      <a:pt x="31423" y="74987"/>
                      <a:pt x="56908" y="30822"/>
                      <a:pt x="74520" y="300"/>
                    </a:cubicBezTo>
                    <a:cubicBezTo>
                      <a:pt x="74287" y="200"/>
                      <a:pt x="74053" y="100"/>
                      <a:pt x="738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838;p24">
                <a:extLst>
                  <a:ext uri="{FF2B5EF4-FFF2-40B4-BE49-F238E27FC236}">
                    <a16:creationId xmlns:a16="http://schemas.microsoft.com/office/drawing/2014/main" id="{CA856D4A-F5BA-DF51-0C9A-2E425A956B38}"/>
                  </a:ext>
                </a:extLst>
              </p:cNvPr>
              <p:cNvSpPr/>
              <p:nvPr/>
            </p:nvSpPr>
            <p:spPr>
              <a:xfrm>
                <a:off x="4988821" y="1976053"/>
                <a:ext cx="1251495" cy="1634297"/>
              </a:xfrm>
              <a:custGeom>
                <a:avLst/>
                <a:gdLst/>
                <a:ahLst/>
                <a:cxnLst/>
                <a:rect l="l" t="t" r="r" b="b"/>
                <a:pathLst>
                  <a:path w="65981" h="86163" extrusionOk="0">
                    <a:moveTo>
                      <a:pt x="0" y="1"/>
                    </a:moveTo>
                    <a:lnTo>
                      <a:pt x="31723" y="1"/>
                    </a:lnTo>
                    <a:cubicBezTo>
                      <a:pt x="42997" y="1"/>
                      <a:pt x="48902" y="5838"/>
                      <a:pt x="50836" y="8240"/>
                    </a:cubicBezTo>
                    <a:lnTo>
                      <a:pt x="62645" y="28654"/>
                    </a:lnTo>
                    <a:cubicBezTo>
                      <a:pt x="65980" y="34459"/>
                      <a:pt x="65980" y="41630"/>
                      <a:pt x="62645" y="47435"/>
                    </a:cubicBezTo>
                    <a:lnTo>
                      <a:pt x="40262" y="86162"/>
                    </a:lnTo>
                    <a:cubicBezTo>
                      <a:pt x="41363" y="83294"/>
                      <a:pt x="43464" y="75288"/>
                      <a:pt x="37827" y="65514"/>
                    </a:cubicBezTo>
                    <a:cubicBezTo>
                      <a:pt x="28520" y="49403"/>
                      <a:pt x="13943" y="24118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839;p24">
                <a:extLst>
                  <a:ext uri="{FF2B5EF4-FFF2-40B4-BE49-F238E27FC236}">
                    <a16:creationId xmlns:a16="http://schemas.microsoft.com/office/drawing/2014/main" id="{D3E662F8-DAC6-D9F5-6CAB-BE7FB949669B}"/>
                  </a:ext>
                </a:extLst>
              </p:cNvPr>
              <p:cNvSpPr/>
              <p:nvPr/>
            </p:nvSpPr>
            <p:spPr>
              <a:xfrm>
                <a:off x="4988821" y="1976053"/>
                <a:ext cx="824422" cy="1634297"/>
              </a:xfrm>
              <a:custGeom>
                <a:avLst/>
                <a:gdLst/>
                <a:ahLst/>
                <a:cxnLst/>
                <a:rect l="l" t="t" r="r" b="b"/>
                <a:pathLst>
                  <a:path w="43465" h="86163" extrusionOk="0">
                    <a:moveTo>
                      <a:pt x="42030" y="83127"/>
                    </a:moveTo>
                    <a:cubicBezTo>
                      <a:pt x="42831" y="79191"/>
                      <a:pt x="42964" y="72853"/>
                      <a:pt x="38728" y="65514"/>
                    </a:cubicBezTo>
                    <a:cubicBezTo>
                      <a:pt x="29421" y="49403"/>
                      <a:pt x="14811" y="24118"/>
                      <a:pt x="901" y="1"/>
                    </a:cubicBezTo>
                    <a:lnTo>
                      <a:pt x="0" y="1"/>
                    </a:lnTo>
                    <a:cubicBezTo>
                      <a:pt x="13910" y="24118"/>
                      <a:pt x="28520" y="49403"/>
                      <a:pt x="37827" y="65514"/>
                    </a:cubicBezTo>
                    <a:cubicBezTo>
                      <a:pt x="43464" y="75288"/>
                      <a:pt x="41363" y="83294"/>
                      <a:pt x="40262" y="8616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24" name="Google Shape;840;p24">
                <a:extLst>
                  <a:ext uri="{FF2B5EF4-FFF2-40B4-BE49-F238E27FC236}">
                    <a16:creationId xmlns:a16="http://schemas.microsoft.com/office/drawing/2014/main" id="{F87C1C4A-CC58-82EF-6703-DF88C77B53E0}"/>
                  </a:ext>
                </a:extLst>
              </p:cNvPr>
              <p:cNvCxnSpPr>
                <a:stCxn id="600" idx="1"/>
                <a:endCxn id="629" idx="3"/>
              </p:cNvCxnSpPr>
              <p:nvPr/>
            </p:nvCxnSpPr>
            <p:spPr>
              <a:xfrm flipH="1">
                <a:off x="5544750" y="3782396"/>
                <a:ext cx="1158600" cy="11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625" name="Google Shape;842;p24">
                <a:extLst>
                  <a:ext uri="{FF2B5EF4-FFF2-40B4-BE49-F238E27FC236}">
                    <a16:creationId xmlns:a16="http://schemas.microsoft.com/office/drawing/2014/main" id="{C4D645EA-FD59-8D38-2DE5-5F66AB7517B1}"/>
                  </a:ext>
                </a:extLst>
              </p:cNvPr>
              <p:cNvCxnSpPr>
                <a:stCxn id="603" idx="3"/>
              </p:cNvCxnSpPr>
              <p:nvPr/>
            </p:nvCxnSpPr>
            <p:spPr>
              <a:xfrm>
                <a:off x="2436475" y="1589267"/>
                <a:ext cx="1265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626" name="Google Shape;843;p24">
                <a:extLst>
                  <a:ext uri="{FF2B5EF4-FFF2-40B4-BE49-F238E27FC236}">
                    <a16:creationId xmlns:a16="http://schemas.microsoft.com/office/drawing/2014/main" id="{4F7A836D-3675-9A10-2721-409AD86793F4}"/>
                  </a:ext>
                </a:extLst>
              </p:cNvPr>
              <p:cNvSpPr txBox="1"/>
              <p:nvPr/>
            </p:nvSpPr>
            <p:spPr>
              <a:xfrm>
                <a:off x="3562450" y="1704275"/>
                <a:ext cx="582000" cy="20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sz="20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27" name="Google Shape;844;p24">
                <a:extLst>
                  <a:ext uri="{FF2B5EF4-FFF2-40B4-BE49-F238E27FC236}">
                    <a16:creationId xmlns:a16="http://schemas.microsoft.com/office/drawing/2014/main" id="{DE6CD884-DC40-4A16-1169-CC768D0BD863}"/>
                  </a:ext>
                </a:extLst>
              </p:cNvPr>
              <p:cNvSpPr txBox="1"/>
              <p:nvPr/>
            </p:nvSpPr>
            <p:spPr>
              <a:xfrm>
                <a:off x="3105250" y="2727297"/>
                <a:ext cx="582000" cy="20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sz="20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28" name="Google Shape;845;p24">
                <a:extLst>
                  <a:ext uri="{FF2B5EF4-FFF2-40B4-BE49-F238E27FC236}">
                    <a16:creationId xmlns:a16="http://schemas.microsoft.com/office/drawing/2014/main" id="{D83D0E63-AE85-DE2A-BD64-C71CB06404C0}"/>
                  </a:ext>
                </a:extLst>
              </p:cNvPr>
              <p:cNvSpPr txBox="1"/>
              <p:nvPr/>
            </p:nvSpPr>
            <p:spPr>
              <a:xfrm>
                <a:off x="3800575" y="3689322"/>
                <a:ext cx="582000" cy="20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 sz="20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29" name="Google Shape;841;p24">
                <a:extLst>
                  <a:ext uri="{FF2B5EF4-FFF2-40B4-BE49-F238E27FC236}">
                    <a16:creationId xmlns:a16="http://schemas.microsoft.com/office/drawing/2014/main" id="{3E088454-A6D0-9051-EB5F-80A5D5E3F5A4}"/>
                  </a:ext>
                </a:extLst>
              </p:cNvPr>
              <p:cNvSpPr txBox="1"/>
              <p:nvPr/>
            </p:nvSpPr>
            <p:spPr>
              <a:xfrm>
                <a:off x="4962625" y="3689322"/>
                <a:ext cx="582000" cy="20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4</a:t>
                </a:r>
                <a:endParaRPr sz="20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30" name="Google Shape;846;p24">
                <a:extLst>
                  <a:ext uri="{FF2B5EF4-FFF2-40B4-BE49-F238E27FC236}">
                    <a16:creationId xmlns:a16="http://schemas.microsoft.com/office/drawing/2014/main" id="{C342D07D-77A5-843B-A79C-7C654CD76191}"/>
                  </a:ext>
                </a:extLst>
              </p:cNvPr>
              <p:cNvSpPr txBox="1"/>
              <p:nvPr/>
            </p:nvSpPr>
            <p:spPr>
              <a:xfrm>
                <a:off x="5460766" y="2450042"/>
                <a:ext cx="582000" cy="20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5</a:t>
                </a:r>
                <a:endParaRPr sz="20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31" name="Google Shape;847;p24">
                <a:extLst>
                  <a:ext uri="{FF2B5EF4-FFF2-40B4-BE49-F238E27FC236}">
                    <a16:creationId xmlns:a16="http://schemas.microsoft.com/office/drawing/2014/main" id="{AFCC8270-65A6-D4AF-4F64-99CD7F8AE5AE}"/>
                  </a:ext>
                </a:extLst>
              </p:cNvPr>
              <p:cNvSpPr txBox="1"/>
              <p:nvPr/>
            </p:nvSpPr>
            <p:spPr>
              <a:xfrm>
                <a:off x="4648300" y="1570925"/>
                <a:ext cx="582000" cy="20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6</a:t>
                </a:r>
                <a:endParaRPr sz="20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5034081"/>
      </p:ext>
    </p:extLst>
  </p:cSld>
  <p:clrMapOvr>
    <a:masterClrMapping/>
  </p:clrMapOvr>
</p:sld>
</file>

<file path=ppt/theme/theme1.xml><?xml version="1.0" encoding="utf-8"?>
<a:theme xmlns:a="http://schemas.openxmlformats.org/drawingml/2006/main" name="6 Concep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91E30"/>
      </a:accent1>
      <a:accent2>
        <a:srgbClr val="183A5A"/>
      </a:accent2>
      <a:accent3>
        <a:srgbClr val="9BC062"/>
      </a:accent3>
      <a:accent4>
        <a:srgbClr val="F2CA51"/>
      </a:accent4>
      <a:accent5>
        <a:srgbClr val="F2AA6A"/>
      </a:accent5>
      <a:accent6>
        <a:srgbClr val="8C4D3E"/>
      </a:accent6>
      <a:hlink>
        <a:srgbClr val="1A727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1159</Words>
  <Application>Microsoft Office PowerPoint</Application>
  <PresentationFormat>Apresentação na tela (16:9)</PresentationFormat>
  <Paragraphs>151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Fira Sans Extra Condensed</vt:lpstr>
      <vt:lpstr>Roboto</vt:lpstr>
      <vt:lpstr>Instrument Serif</vt:lpstr>
      <vt:lpstr>Fira Sans Extra Condensed Medium</vt:lpstr>
      <vt:lpstr>Fira Sans Extra Condensed SemiBold</vt:lpstr>
      <vt:lpstr>Poppins</vt:lpstr>
      <vt:lpstr>Arial</vt:lpstr>
      <vt:lpstr>6 Concepts Infographics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Core i5</dc:creator>
  <cp:lastModifiedBy>Jenny Sousa</cp:lastModifiedBy>
  <cp:revision>8</cp:revision>
  <dcterms:modified xsi:type="dcterms:W3CDTF">2024-11-25T01:17:25Z</dcterms:modified>
</cp:coreProperties>
</file>