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8DC772-9F31-4C9B-A22B-AFCEA79F8FC8}">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108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microsoft.com/office/2016/11/relationships/changesInfo" Target="changesInfos/changesInfo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my Rinehart" userId="774f7abc1e4f2fc3" providerId="LiveId" clId="{D6C16DFC-84A0-4D1A-A5E9-5317926EDDD6}"/>
    <pc:docChg chg="modSld sldOrd">
      <pc:chgData name="Tommy Rinehart" userId="774f7abc1e4f2fc3" providerId="LiveId" clId="{D6C16DFC-84A0-4D1A-A5E9-5317926EDDD6}" dt="2021-12-14T00:25:43.865" v="1"/>
      <pc:docMkLst>
        <pc:docMk/>
      </pc:docMkLst>
      <pc:sldChg chg="ord">
        <pc:chgData name="Tommy Rinehart" userId="774f7abc1e4f2fc3" providerId="LiveId" clId="{D6C16DFC-84A0-4D1A-A5E9-5317926EDDD6}" dt="2021-12-14T00:25:43.865" v="1"/>
        <pc:sldMkLst>
          <pc:docMk/>
          <pc:sldMk cId="3397556190" sldId="2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58215-6DBE-4B9C-91E7-849ED72613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0769BB-A323-4745-BBDD-802663F5C5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F692D2-DECE-47B1-AEF1-ED49C937EDE5}"/>
              </a:ext>
            </a:extLst>
          </p:cNvPr>
          <p:cNvSpPr>
            <a:spLocks noGrp="1"/>
          </p:cNvSpPr>
          <p:nvPr>
            <p:ph type="dt" sz="half" idx="10"/>
          </p:nvPr>
        </p:nvSpPr>
        <p:spPr/>
        <p:txBody>
          <a:bodyPr/>
          <a:lstStyle/>
          <a:p>
            <a:fld id="{62E30FC5-0FC6-4139-A74A-9094834DE4A0}" type="datetimeFigureOut">
              <a:rPr lang="en-US" smtClean="0"/>
              <a:t>12/13/2021</a:t>
            </a:fld>
            <a:endParaRPr lang="en-US"/>
          </a:p>
        </p:txBody>
      </p:sp>
      <p:sp>
        <p:nvSpPr>
          <p:cNvPr id="5" name="Footer Placeholder 4">
            <a:extLst>
              <a:ext uri="{FF2B5EF4-FFF2-40B4-BE49-F238E27FC236}">
                <a16:creationId xmlns:a16="http://schemas.microsoft.com/office/drawing/2014/main" id="{C8475037-C825-44EB-9F39-8BDF3BA7A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7466F-240A-4B98-ACFD-C6CE9D3ACE77}"/>
              </a:ext>
            </a:extLst>
          </p:cNvPr>
          <p:cNvSpPr>
            <a:spLocks noGrp="1"/>
          </p:cNvSpPr>
          <p:nvPr>
            <p:ph type="sldNum" sz="quarter" idx="12"/>
          </p:nvPr>
        </p:nvSpPr>
        <p:spPr/>
        <p:txBody>
          <a:bodyPr/>
          <a:lstStyle/>
          <a:p>
            <a:fld id="{FD058285-9384-4810-9297-34195E8BF928}" type="slidenum">
              <a:rPr lang="en-US" smtClean="0"/>
              <a:t>‹#›</a:t>
            </a:fld>
            <a:endParaRPr lang="en-US"/>
          </a:p>
        </p:txBody>
      </p:sp>
    </p:spTree>
    <p:extLst>
      <p:ext uri="{BB962C8B-B14F-4D97-AF65-F5344CB8AC3E}">
        <p14:creationId xmlns:p14="http://schemas.microsoft.com/office/powerpoint/2010/main" val="321347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3AE0-072C-410C-9179-46892444C7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1745F-C5DA-44D3-9E87-88ECA4E37E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482B5B-01E2-4D61-9FCE-C3193694CB50}"/>
              </a:ext>
            </a:extLst>
          </p:cNvPr>
          <p:cNvSpPr>
            <a:spLocks noGrp="1"/>
          </p:cNvSpPr>
          <p:nvPr>
            <p:ph type="dt" sz="half" idx="10"/>
          </p:nvPr>
        </p:nvSpPr>
        <p:spPr/>
        <p:txBody>
          <a:bodyPr/>
          <a:lstStyle/>
          <a:p>
            <a:fld id="{62E30FC5-0FC6-4139-A74A-9094834DE4A0}" type="datetimeFigureOut">
              <a:rPr lang="en-US" smtClean="0"/>
              <a:t>12/13/2021</a:t>
            </a:fld>
            <a:endParaRPr lang="en-US"/>
          </a:p>
        </p:txBody>
      </p:sp>
      <p:sp>
        <p:nvSpPr>
          <p:cNvPr id="5" name="Footer Placeholder 4">
            <a:extLst>
              <a:ext uri="{FF2B5EF4-FFF2-40B4-BE49-F238E27FC236}">
                <a16:creationId xmlns:a16="http://schemas.microsoft.com/office/drawing/2014/main" id="{F8088A49-4186-4F6E-B33E-4F5C4121C5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F74FA-E552-46A2-8211-C8037049E688}"/>
              </a:ext>
            </a:extLst>
          </p:cNvPr>
          <p:cNvSpPr>
            <a:spLocks noGrp="1"/>
          </p:cNvSpPr>
          <p:nvPr>
            <p:ph type="sldNum" sz="quarter" idx="12"/>
          </p:nvPr>
        </p:nvSpPr>
        <p:spPr/>
        <p:txBody>
          <a:bodyPr/>
          <a:lstStyle/>
          <a:p>
            <a:fld id="{FD058285-9384-4810-9297-34195E8BF928}" type="slidenum">
              <a:rPr lang="en-US" smtClean="0"/>
              <a:t>‹#›</a:t>
            </a:fld>
            <a:endParaRPr lang="en-US"/>
          </a:p>
        </p:txBody>
      </p:sp>
    </p:spTree>
    <p:extLst>
      <p:ext uri="{BB962C8B-B14F-4D97-AF65-F5344CB8AC3E}">
        <p14:creationId xmlns:p14="http://schemas.microsoft.com/office/powerpoint/2010/main" val="1785780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48A1E3-9CF6-4276-9063-890B0B7715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C87266-8B1A-4E60-A609-EB01EF01B6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66BCC6-F817-4805-A697-ADDE0F43B0A9}"/>
              </a:ext>
            </a:extLst>
          </p:cNvPr>
          <p:cNvSpPr>
            <a:spLocks noGrp="1"/>
          </p:cNvSpPr>
          <p:nvPr>
            <p:ph type="dt" sz="half" idx="10"/>
          </p:nvPr>
        </p:nvSpPr>
        <p:spPr/>
        <p:txBody>
          <a:bodyPr/>
          <a:lstStyle/>
          <a:p>
            <a:fld id="{62E30FC5-0FC6-4139-A74A-9094834DE4A0}" type="datetimeFigureOut">
              <a:rPr lang="en-US" smtClean="0"/>
              <a:t>12/13/2021</a:t>
            </a:fld>
            <a:endParaRPr lang="en-US"/>
          </a:p>
        </p:txBody>
      </p:sp>
      <p:sp>
        <p:nvSpPr>
          <p:cNvPr id="5" name="Footer Placeholder 4">
            <a:extLst>
              <a:ext uri="{FF2B5EF4-FFF2-40B4-BE49-F238E27FC236}">
                <a16:creationId xmlns:a16="http://schemas.microsoft.com/office/drawing/2014/main" id="{A9EEA866-B361-4840-BF31-17E9050AC1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DF7528-29E5-47F7-9532-2B8A80C8B3DE}"/>
              </a:ext>
            </a:extLst>
          </p:cNvPr>
          <p:cNvSpPr>
            <a:spLocks noGrp="1"/>
          </p:cNvSpPr>
          <p:nvPr>
            <p:ph type="sldNum" sz="quarter" idx="12"/>
          </p:nvPr>
        </p:nvSpPr>
        <p:spPr/>
        <p:txBody>
          <a:bodyPr/>
          <a:lstStyle/>
          <a:p>
            <a:fld id="{FD058285-9384-4810-9297-34195E8BF928}" type="slidenum">
              <a:rPr lang="en-US" smtClean="0"/>
              <a:t>‹#›</a:t>
            </a:fld>
            <a:endParaRPr lang="en-US"/>
          </a:p>
        </p:txBody>
      </p:sp>
    </p:spTree>
    <p:extLst>
      <p:ext uri="{BB962C8B-B14F-4D97-AF65-F5344CB8AC3E}">
        <p14:creationId xmlns:p14="http://schemas.microsoft.com/office/powerpoint/2010/main" val="1927153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DD6B-EC2F-4242-BB01-3ADB2EA056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06E81A-1139-4F60-ADAD-CDBFA2DA7B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1CA7DA-A3ED-424E-96DB-EAC43B3A9C8C}"/>
              </a:ext>
            </a:extLst>
          </p:cNvPr>
          <p:cNvSpPr>
            <a:spLocks noGrp="1"/>
          </p:cNvSpPr>
          <p:nvPr>
            <p:ph type="dt" sz="half" idx="10"/>
          </p:nvPr>
        </p:nvSpPr>
        <p:spPr/>
        <p:txBody>
          <a:bodyPr/>
          <a:lstStyle/>
          <a:p>
            <a:fld id="{E574BDDD-E77C-4F65-80AE-A2B49D0566BE}" type="datetimeFigureOut">
              <a:rPr lang="en-US" smtClean="0"/>
              <a:t>12/13/2021</a:t>
            </a:fld>
            <a:endParaRPr lang="en-US"/>
          </a:p>
        </p:txBody>
      </p:sp>
      <p:sp>
        <p:nvSpPr>
          <p:cNvPr id="5" name="Footer Placeholder 4">
            <a:extLst>
              <a:ext uri="{FF2B5EF4-FFF2-40B4-BE49-F238E27FC236}">
                <a16:creationId xmlns:a16="http://schemas.microsoft.com/office/drawing/2014/main" id="{A5620E7B-DE6B-4599-AB9A-D6E6D1C52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98F17-D1A4-4B40-8467-04543C7AB05F}"/>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541330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5B90-86EC-492C-8440-5BE029FCA3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4B971-FFBC-444C-9574-9D3B54B724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E66CA0-A872-4564-80CA-5FEC4ECF6193}"/>
              </a:ext>
            </a:extLst>
          </p:cNvPr>
          <p:cNvSpPr>
            <a:spLocks noGrp="1"/>
          </p:cNvSpPr>
          <p:nvPr>
            <p:ph type="dt" sz="half" idx="10"/>
          </p:nvPr>
        </p:nvSpPr>
        <p:spPr/>
        <p:txBody>
          <a:bodyPr/>
          <a:lstStyle/>
          <a:p>
            <a:fld id="{E574BDDD-E77C-4F65-80AE-A2B49D0566BE}" type="datetimeFigureOut">
              <a:rPr lang="en-US" smtClean="0"/>
              <a:t>12/13/2021</a:t>
            </a:fld>
            <a:endParaRPr lang="en-US"/>
          </a:p>
        </p:txBody>
      </p:sp>
      <p:sp>
        <p:nvSpPr>
          <p:cNvPr id="5" name="Footer Placeholder 4">
            <a:extLst>
              <a:ext uri="{FF2B5EF4-FFF2-40B4-BE49-F238E27FC236}">
                <a16:creationId xmlns:a16="http://schemas.microsoft.com/office/drawing/2014/main" id="{F64A1036-6CDC-445C-A420-C8F19AA31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5A98F-1722-408F-9EAF-DD105A6786D4}"/>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571880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9E4D1-759E-4B80-9D6F-7700A8CDDC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BD5114-CD19-406E-8705-96803BC300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A8F7AF-E616-4F57-A855-C02E4119B051}"/>
              </a:ext>
            </a:extLst>
          </p:cNvPr>
          <p:cNvSpPr>
            <a:spLocks noGrp="1"/>
          </p:cNvSpPr>
          <p:nvPr>
            <p:ph type="dt" sz="half" idx="10"/>
          </p:nvPr>
        </p:nvSpPr>
        <p:spPr/>
        <p:txBody>
          <a:bodyPr/>
          <a:lstStyle/>
          <a:p>
            <a:fld id="{E574BDDD-E77C-4F65-80AE-A2B49D0566BE}" type="datetimeFigureOut">
              <a:rPr lang="en-US" smtClean="0"/>
              <a:t>12/13/2021</a:t>
            </a:fld>
            <a:endParaRPr lang="en-US"/>
          </a:p>
        </p:txBody>
      </p:sp>
      <p:sp>
        <p:nvSpPr>
          <p:cNvPr id="5" name="Footer Placeholder 4">
            <a:extLst>
              <a:ext uri="{FF2B5EF4-FFF2-40B4-BE49-F238E27FC236}">
                <a16:creationId xmlns:a16="http://schemas.microsoft.com/office/drawing/2014/main" id="{687F85F8-5B2C-49AB-ACE3-206BEDDEC4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69AD0B-2401-4303-B6E3-E10A44089B1F}"/>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709395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4CDF-BB67-47FC-BF1B-DB02A6749C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A57AE-432B-4C7F-AFD5-02DA1AB1AC2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859AFA-4DCC-4AAB-A636-A768FCC636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72A2CC-F2EE-4979-8BBC-A34D0009144A}"/>
              </a:ext>
            </a:extLst>
          </p:cNvPr>
          <p:cNvSpPr>
            <a:spLocks noGrp="1"/>
          </p:cNvSpPr>
          <p:nvPr>
            <p:ph type="dt" sz="half" idx="10"/>
          </p:nvPr>
        </p:nvSpPr>
        <p:spPr/>
        <p:txBody>
          <a:bodyPr/>
          <a:lstStyle/>
          <a:p>
            <a:fld id="{E574BDDD-E77C-4F65-80AE-A2B49D0566BE}" type="datetimeFigureOut">
              <a:rPr lang="en-US" smtClean="0"/>
              <a:t>12/13/2021</a:t>
            </a:fld>
            <a:endParaRPr lang="en-US"/>
          </a:p>
        </p:txBody>
      </p:sp>
      <p:sp>
        <p:nvSpPr>
          <p:cNvPr id="6" name="Footer Placeholder 5">
            <a:extLst>
              <a:ext uri="{FF2B5EF4-FFF2-40B4-BE49-F238E27FC236}">
                <a16:creationId xmlns:a16="http://schemas.microsoft.com/office/drawing/2014/main" id="{B714CF7A-3807-4981-82FE-9DFBEED4C1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3DDECA-5A1A-4973-9442-C48285448131}"/>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2643246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0A80D-F0D5-4D0E-A595-37B132CF96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2C3DE0-C588-424F-99AD-81C63CBF6A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A99559-C376-4106-B5B8-DE2548E8B77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EC5DA3-BFFC-4144-9DE2-F9BD5D5548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5B6C142-9FBA-441E-A2EE-8A26CD28D1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13BFF5-7AB9-4517-84AF-11B4195E5D87}"/>
              </a:ext>
            </a:extLst>
          </p:cNvPr>
          <p:cNvSpPr>
            <a:spLocks noGrp="1"/>
          </p:cNvSpPr>
          <p:nvPr>
            <p:ph type="dt" sz="half" idx="10"/>
          </p:nvPr>
        </p:nvSpPr>
        <p:spPr/>
        <p:txBody>
          <a:bodyPr/>
          <a:lstStyle/>
          <a:p>
            <a:fld id="{E574BDDD-E77C-4F65-80AE-A2B49D0566BE}" type="datetimeFigureOut">
              <a:rPr lang="en-US" smtClean="0"/>
              <a:t>12/13/2021</a:t>
            </a:fld>
            <a:endParaRPr lang="en-US"/>
          </a:p>
        </p:txBody>
      </p:sp>
      <p:sp>
        <p:nvSpPr>
          <p:cNvPr id="8" name="Footer Placeholder 7">
            <a:extLst>
              <a:ext uri="{FF2B5EF4-FFF2-40B4-BE49-F238E27FC236}">
                <a16:creationId xmlns:a16="http://schemas.microsoft.com/office/drawing/2014/main" id="{64D63660-8C4C-44F0-BB2E-A2E06C0208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585D26-D27D-4780-B4D8-652336F541D3}"/>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4016403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7FB5D-6D01-46C3-90E2-6EF7C7DD98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ABEC61-F94D-46EA-93C3-3D29473CCA2D}"/>
              </a:ext>
            </a:extLst>
          </p:cNvPr>
          <p:cNvSpPr>
            <a:spLocks noGrp="1"/>
          </p:cNvSpPr>
          <p:nvPr>
            <p:ph type="dt" sz="half" idx="10"/>
          </p:nvPr>
        </p:nvSpPr>
        <p:spPr/>
        <p:txBody>
          <a:bodyPr/>
          <a:lstStyle/>
          <a:p>
            <a:fld id="{E574BDDD-E77C-4F65-80AE-A2B49D0566BE}" type="datetimeFigureOut">
              <a:rPr lang="en-US" smtClean="0"/>
              <a:t>12/13/2021</a:t>
            </a:fld>
            <a:endParaRPr lang="en-US"/>
          </a:p>
        </p:txBody>
      </p:sp>
      <p:sp>
        <p:nvSpPr>
          <p:cNvPr id="4" name="Footer Placeholder 3">
            <a:extLst>
              <a:ext uri="{FF2B5EF4-FFF2-40B4-BE49-F238E27FC236}">
                <a16:creationId xmlns:a16="http://schemas.microsoft.com/office/drawing/2014/main" id="{4538D31F-B3A3-44A7-BE2E-54CED00163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7FC639-D8CC-4126-AE01-D7ECE4FE3A56}"/>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499713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D11337-DCED-48AE-9781-145604B22134}"/>
              </a:ext>
            </a:extLst>
          </p:cNvPr>
          <p:cNvSpPr>
            <a:spLocks noGrp="1"/>
          </p:cNvSpPr>
          <p:nvPr>
            <p:ph type="dt" sz="half" idx="10"/>
          </p:nvPr>
        </p:nvSpPr>
        <p:spPr/>
        <p:txBody>
          <a:bodyPr/>
          <a:lstStyle/>
          <a:p>
            <a:fld id="{E574BDDD-E77C-4F65-80AE-A2B49D0566BE}" type="datetimeFigureOut">
              <a:rPr lang="en-US" smtClean="0"/>
              <a:t>12/13/2021</a:t>
            </a:fld>
            <a:endParaRPr lang="en-US"/>
          </a:p>
        </p:txBody>
      </p:sp>
      <p:sp>
        <p:nvSpPr>
          <p:cNvPr id="3" name="Footer Placeholder 2">
            <a:extLst>
              <a:ext uri="{FF2B5EF4-FFF2-40B4-BE49-F238E27FC236}">
                <a16:creationId xmlns:a16="http://schemas.microsoft.com/office/drawing/2014/main" id="{B890E84E-2E44-4497-B8AA-769AD7E936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A3588F-8746-4FE0-AB58-50B514C86D3E}"/>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524294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E9AD-7C5B-43BF-BC81-663C3B7F41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CB248D-04F1-4ACE-8F99-0844D0618C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034B85-1772-4F38-A7E7-EB8B511E6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A84CC1-4267-4CC4-88D6-3A28AFF5E728}"/>
              </a:ext>
            </a:extLst>
          </p:cNvPr>
          <p:cNvSpPr>
            <a:spLocks noGrp="1"/>
          </p:cNvSpPr>
          <p:nvPr>
            <p:ph type="dt" sz="half" idx="10"/>
          </p:nvPr>
        </p:nvSpPr>
        <p:spPr/>
        <p:txBody>
          <a:bodyPr/>
          <a:lstStyle/>
          <a:p>
            <a:fld id="{E574BDDD-E77C-4F65-80AE-A2B49D0566BE}" type="datetimeFigureOut">
              <a:rPr lang="en-US" smtClean="0"/>
              <a:t>12/13/2021</a:t>
            </a:fld>
            <a:endParaRPr lang="en-US"/>
          </a:p>
        </p:txBody>
      </p:sp>
      <p:sp>
        <p:nvSpPr>
          <p:cNvPr id="6" name="Footer Placeholder 5">
            <a:extLst>
              <a:ext uri="{FF2B5EF4-FFF2-40B4-BE49-F238E27FC236}">
                <a16:creationId xmlns:a16="http://schemas.microsoft.com/office/drawing/2014/main" id="{9E7253FA-41D5-46A5-8FA6-3BB510DA9C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5524AA-7B5D-4D45-A1D6-B2C17247F472}"/>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4141334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442D8-FF73-4D38-A0DF-A6E2A8397E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FCDFBB-8179-466E-985D-7AC0A42A53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87AB3B-B646-4C24-8FC1-1BEC2DC3A966}"/>
              </a:ext>
            </a:extLst>
          </p:cNvPr>
          <p:cNvSpPr>
            <a:spLocks noGrp="1"/>
          </p:cNvSpPr>
          <p:nvPr>
            <p:ph type="dt" sz="half" idx="10"/>
          </p:nvPr>
        </p:nvSpPr>
        <p:spPr/>
        <p:txBody>
          <a:bodyPr/>
          <a:lstStyle/>
          <a:p>
            <a:fld id="{62E30FC5-0FC6-4139-A74A-9094834DE4A0}" type="datetimeFigureOut">
              <a:rPr lang="en-US" smtClean="0"/>
              <a:t>12/13/2021</a:t>
            </a:fld>
            <a:endParaRPr lang="en-US"/>
          </a:p>
        </p:txBody>
      </p:sp>
      <p:sp>
        <p:nvSpPr>
          <p:cNvPr id="5" name="Footer Placeholder 4">
            <a:extLst>
              <a:ext uri="{FF2B5EF4-FFF2-40B4-BE49-F238E27FC236}">
                <a16:creationId xmlns:a16="http://schemas.microsoft.com/office/drawing/2014/main" id="{645F3C94-1C4E-49E8-AD70-BAEBDCA2A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506C7-7C10-465E-AE35-357404498D5A}"/>
              </a:ext>
            </a:extLst>
          </p:cNvPr>
          <p:cNvSpPr>
            <a:spLocks noGrp="1"/>
          </p:cNvSpPr>
          <p:nvPr>
            <p:ph type="sldNum" sz="quarter" idx="12"/>
          </p:nvPr>
        </p:nvSpPr>
        <p:spPr/>
        <p:txBody>
          <a:bodyPr/>
          <a:lstStyle/>
          <a:p>
            <a:fld id="{FD058285-9384-4810-9297-34195E8BF928}" type="slidenum">
              <a:rPr lang="en-US" smtClean="0"/>
              <a:t>‹#›</a:t>
            </a:fld>
            <a:endParaRPr lang="en-US"/>
          </a:p>
        </p:txBody>
      </p:sp>
    </p:spTree>
    <p:extLst>
      <p:ext uri="{BB962C8B-B14F-4D97-AF65-F5344CB8AC3E}">
        <p14:creationId xmlns:p14="http://schemas.microsoft.com/office/powerpoint/2010/main" val="21770290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1104-3193-4DE3-9579-D9AA8F0EF9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F3E60D-5591-47FB-8383-3CF2A6D2F8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693396-1B46-429A-A1C7-6319CC46E7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3BB73A-2A95-4544-9F11-6D8DF3A138CD}"/>
              </a:ext>
            </a:extLst>
          </p:cNvPr>
          <p:cNvSpPr>
            <a:spLocks noGrp="1"/>
          </p:cNvSpPr>
          <p:nvPr>
            <p:ph type="dt" sz="half" idx="10"/>
          </p:nvPr>
        </p:nvSpPr>
        <p:spPr/>
        <p:txBody>
          <a:bodyPr/>
          <a:lstStyle/>
          <a:p>
            <a:fld id="{E574BDDD-E77C-4F65-80AE-A2B49D0566BE}" type="datetimeFigureOut">
              <a:rPr lang="en-US" smtClean="0"/>
              <a:t>12/13/2021</a:t>
            </a:fld>
            <a:endParaRPr lang="en-US"/>
          </a:p>
        </p:txBody>
      </p:sp>
      <p:sp>
        <p:nvSpPr>
          <p:cNvPr id="6" name="Footer Placeholder 5">
            <a:extLst>
              <a:ext uri="{FF2B5EF4-FFF2-40B4-BE49-F238E27FC236}">
                <a16:creationId xmlns:a16="http://schemas.microsoft.com/office/drawing/2014/main" id="{44582299-81B8-4894-B8B7-C1A0EF0D8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50117A-21AA-4F59-A2B7-7BC19EB7D364}"/>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4093306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4F3F-7F8C-4B62-83A5-552DFB1903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BB7699-2B3A-4817-9AC3-43FD9282F9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93F1A9-6856-45E2-8C6C-5C78A873D91A}"/>
              </a:ext>
            </a:extLst>
          </p:cNvPr>
          <p:cNvSpPr>
            <a:spLocks noGrp="1"/>
          </p:cNvSpPr>
          <p:nvPr>
            <p:ph type="dt" sz="half" idx="10"/>
          </p:nvPr>
        </p:nvSpPr>
        <p:spPr/>
        <p:txBody>
          <a:bodyPr/>
          <a:lstStyle/>
          <a:p>
            <a:fld id="{E574BDDD-E77C-4F65-80AE-A2B49D0566BE}" type="datetimeFigureOut">
              <a:rPr lang="en-US" smtClean="0"/>
              <a:t>12/13/2021</a:t>
            </a:fld>
            <a:endParaRPr lang="en-US"/>
          </a:p>
        </p:txBody>
      </p:sp>
      <p:sp>
        <p:nvSpPr>
          <p:cNvPr id="5" name="Footer Placeholder 4">
            <a:extLst>
              <a:ext uri="{FF2B5EF4-FFF2-40B4-BE49-F238E27FC236}">
                <a16:creationId xmlns:a16="http://schemas.microsoft.com/office/drawing/2014/main" id="{7E6807F9-D2C6-4EE6-AE90-327FC3253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6B0549-8F58-4348-9920-652E9FEDC9A9}"/>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0431774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41ECD2-AC72-4B39-B658-44039FF9BC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FCE250-D2E2-4148-B0C4-5EEC101D4BA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E6582-DD76-46CC-A4B7-7889DF306095}"/>
              </a:ext>
            </a:extLst>
          </p:cNvPr>
          <p:cNvSpPr>
            <a:spLocks noGrp="1"/>
          </p:cNvSpPr>
          <p:nvPr>
            <p:ph type="dt" sz="half" idx="10"/>
          </p:nvPr>
        </p:nvSpPr>
        <p:spPr/>
        <p:txBody>
          <a:bodyPr/>
          <a:lstStyle/>
          <a:p>
            <a:fld id="{E574BDDD-E77C-4F65-80AE-A2B49D0566BE}" type="datetimeFigureOut">
              <a:rPr lang="en-US" smtClean="0"/>
              <a:t>12/13/2021</a:t>
            </a:fld>
            <a:endParaRPr lang="en-US"/>
          </a:p>
        </p:txBody>
      </p:sp>
      <p:sp>
        <p:nvSpPr>
          <p:cNvPr id="5" name="Footer Placeholder 4">
            <a:extLst>
              <a:ext uri="{FF2B5EF4-FFF2-40B4-BE49-F238E27FC236}">
                <a16:creationId xmlns:a16="http://schemas.microsoft.com/office/drawing/2014/main" id="{E0469BB8-5380-45F6-85BD-37209F96D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1002E-17D0-4016-AA60-4DBD5B8BF72F}"/>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866788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1CCB6-1F79-4CDF-A5F6-54E6CDD4A8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42D79F-0AD4-4F5D-A189-314E96BE37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EAFCE1-3545-4E03-B2A5-2E0F149D91E5}"/>
              </a:ext>
            </a:extLst>
          </p:cNvPr>
          <p:cNvSpPr>
            <a:spLocks noGrp="1"/>
          </p:cNvSpPr>
          <p:nvPr>
            <p:ph type="dt" sz="half" idx="10"/>
          </p:nvPr>
        </p:nvSpPr>
        <p:spPr/>
        <p:txBody>
          <a:bodyPr/>
          <a:lstStyle/>
          <a:p>
            <a:fld id="{62E30FC5-0FC6-4139-A74A-9094834DE4A0}" type="datetimeFigureOut">
              <a:rPr lang="en-US" smtClean="0"/>
              <a:t>12/13/2021</a:t>
            </a:fld>
            <a:endParaRPr lang="en-US"/>
          </a:p>
        </p:txBody>
      </p:sp>
      <p:sp>
        <p:nvSpPr>
          <p:cNvPr id="5" name="Footer Placeholder 4">
            <a:extLst>
              <a:ext uri="{FF2B5EF4-FFF2-40B4-BE49-F238E27FC236}">
                <a16:creationId xmlns:a16="http://schemas.microsoft.com/office/drawing/2014/main" id="{3B3F31D5-9E65-49AA-AB50-DC98618D7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5CF28-F3BB-49F9-8C11-0D69403CE810}"/>
              </a:ext>
            </a:extLst>
          </p:cNvPr>
          <p:cNvSpPr>
            <a:spLocks noGrp="1"/>
          </p:cNvSpPr>
          <p:nvPr>
            <p:ph type="sldNum" sz="quarter" idx="12"/>
          </p:nvPr>
        </p:nvSpPr>
        <p:spPr/>
        <p:txBody>
          <a:bodyPr/>
          <a:lstStyle/>
          <a:p>
            <a:fld id="{FD058285-9384-4810-9297-34195E8BF928}" type="slidenum">
              <a:rPr lang="en-US" smtClean="0"/>
              <a:t>‹#›</a:t>
            </a:fld>
            <a:endParaRPr lang="en-US"/>
          </a:p>
        </p:txBody>
      </p:sp>
    </p:spTree>
    <p:extLst>
      <p:ext uri="{BB962C8B-B14F-4D97-AF65-F5344CB8AC3E}">
        <p14:creationId xmlns:p14="http://schemas.microsoft.com/office/powerpoint/2010/main" val="604342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F9859-3BAE-456B-8816-9E99CCB7D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170488-5B4A-4051-A7CD-3452D47D0E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62FC52-9D0C-431F-9248-7AAD0AE6FA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21ECA7-DAAD-41FD-B0DB-A13587667D95}"/>
              </a:ext>
            </a:extLst>
          </p:cNvPr>
          <p:cNvSpPr>
            <a:spLocks noGrp="1"/>
          </p:cNvSpPr>
          <p:nvPr>
            <p:ph type="dt" sz="half" idx="10"/>
          </p:nvPr>
        </p:nvSpPr>
        <p:spPr/>
        <p:txBody>
          <a:bodyPr/>
          <a:lstStyle/>
          <a:p>
            <a:fld id="{62E30FC5-0FC6-4139-A74A-9094834DE4A0}" type="datetimeFigureOut">
              <a:rPr lang="en-US" smtClean="0"/>
              <a:t>12/13/2021</a:t>
            </a:fld>
            <a:endParaRPr lang="en-US"/>
          </a:p>
        </p:txBody>
      </p:sp>
      <p:sp>
        <p:nvSpPr>
          <p:cNvPr id="6" name="Footer Placeholder 5">
            <a:extLst>
              <a:ext uri="{FF2B5EF4-FFF2-40B4-BE49-F238E27FC236}">
                <a16:creationId xmlns:a16="http://schemas.microsoft.com/office/drawing/2014/main" id="{8A73C729-2C9A-4849-94AC-D2F7822C2F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856AE-A01B-4A55-9385-D621F11BE715}"/>
              </a:ext>
            </a:extLst>
          </p:cNvPr>
          <p:cNvSpPr>
            <a:spLocks noGrp="1"/>
          </p:cNvSpPr>
          <p:nvPr>
            <p:ph type="sldNum" sz="quarter" idx="12"/>
          </p:nvPr>
        </p:nvSpPr>
        <p:spPr/>
        <p:txBody>
          <a:bodyPr/>
          <a:lstStyle/>
          <a:p>
            <a:fld id="{FD058285-9384-4810-9297-34195E8BF928}" type="slidenum">
              <a:rPr lang="en-US" smtClean="0"/>
              <a:t>‹#›</a:t>
            </a:fld>
            <a:endParaRPr lang="en-US"/>
          </a:p>
        </p:txBody>
      </p:sp>
    </p:spTree>
    <p:extLst>
      <p:ext uri="{BB962C8B-B14F-4D97-AF65-F5344CB8AC3E}">
        <p14:creationId xmlns:p14="http://schemas.microsoft.com/office/powerpoint/2010/main" val="3183564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FD9FE-013B-46E4-9528-7297ABC8F9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4EB64C-EFB8-43D5-A8B0-5E65438B07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108026-E3A2-4C61-B377-7546357A04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118A16-B6BC-4BF9-9A7B-ADEEAA4523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166866-39EF-4AA8-90BD-D85AD8AD22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801713-D8CD-4FE1-A5E9-767606C07F99}"/>
              </a:ext>
            </a:extLst>
          </p:cNvPr>
          <p:cNvSpPr>
            <a:spLocks noGrp="1"/>
          </p:cNvSpPr>
          <p:nvPr>
            <p:ph type="dt" sz="half" idx="10"/>
          </p:nvPr>
        </p:nvSpPr>
        <p:spPr/>
        <p:txBody>
          <a:bodyPr/>
          <a:lstStyle/>
          <a:p>
            <a:fld id="{62E30FC5-0FC6-4139-A74A-9094834DE4A0}" type="datetimeFigureOut">
              <a:rPr lang="en-US" smtClean="0"/>
              <a:t>12/13/2021</a:t>
            </a:fld>
            <a:endParaRPr lang="en-US"/>
          </a:p>
        </p:txBody>
      </p:sp>
      <p:sp>
        <p:nvSpPr>
          <p:cNvPr id="8" name="Footer Placeholder 7">
            <a:extLst>
              <a:ext uri="{FF2B5EF4-FFF2-40B4-BE49-F238E27FC236}">
                <a16:creationId xmlns:a16="http://schemas.microsoft.com/office/drawing/2014/main" id="{A756A98E-1131-4C35-9930-FFF9E812CF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6CEED3-A1F1-435C-89B8-2DDB4103BEDE}"/>
              </a:ext>
            </a:extLst>
          </p:cNvPr>
          <p:cNvSpPr>
            <a:spLocks noGrp="1"/>
          </p:cNvSpPr>
          <p:nvPr>
            <p:ph type="sldNum" sz="quarter" idx="12"/>
          </p:nvPr>
        </p:nvSpPr>
        <p:spPr/>
        <p:txBody>
          <a:bodyPr/>
          <a:lstStyle/>
          <a:p>
            <a:fld id="{FD058285-9384-4810-9297-34195E8BF928}" type="slidenum">
              <a:rPr lang="en-US" smtClean="0"/>
              <a:t>‹#›</a:t>
            </a:fld>
            <a:endParaRPr lang="en-US"/>
          </a:p>
        </p:txBody>
      </p:sp>
    </p:spTree>
    <p:extLst>
      <p:ext uri="{BB962C8B-B14F-4D97-AF65-F5344CB8AC3E}">
        <p14:creationId xmlns:p14="http://schemas.microsoft.com/office/powerpoint/2010/main" val="1196441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9153D-AED8-4DFC-923B-F5F3D96D8E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FE1F9E-F51F-414B-BA50-35C5997BE71A}"/>
              </a:ext>
            </a:extLst>
          </p:cNvPr>
          <p:cNvSpPr>
            <a:spLocks noGrp="1"/>
          </p:cNvSpPr>
          <p:nvPr>
            <p:ph type="dt" sz="half" idx="10"/>
          </p:nvPr>
        </p:nvSpPr>
        <p:spPr/>
        <p:txBody>
          <a:bodyPr/>
          <a:lstStyle/>
          <a:p>
            <a:fld id="{62E30FC5-0FC6-4139-A74A-9094834DE4A0}" type="datetimeFigureOut">
              <a:rPr lang="en-US" smtClean="0"/>
              <a:t>12/13/2021</a:t>
            </a:fld>
            <a:endParaRPr lang="en-US"/>
          </a:p>
        </p:txBody>
      </p:sp>
      <p:sp>
        <p:nvSpPr>
          <p:cNvPr id="4" name="Footer Placeholder 3">
            <a:extLst>
              <a:ext uri="{FF2B5EF4-FFF2-40B4-BE49-F238E27FC236}">
                <a16:creationId xmlns:a16="http://schemas.microsoft.com/office/drawing/2014/main" id="{19B9A013-2CE4-4884-BFC8-E46D469544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A834A2-6BBC-4550-93B8-AF9078ABB425}"/>
              </a:ext>
            </a:extLst>
          </p:cNvPr>
          <p:cNvSpPr>
            <a:spLocks noGrp="1"/>
          </p:cNvSpPr>
          <p:nvPr>
            <p:ph type="sldNum" sz="quarter" idx="12"/>
          </p:nvPr>
        </p:nvSpPr>
        <p:spPr/>
        <p:txBody>
          <a:bodyPr/>
          <a:lstStyle/>
          <a:p>
            <a:fld id="{FD058285-9384-4810-9297-34195E8BF928}" type="slidenum">
              <a:rPr lang="en-US" smtClean="0"/>
              <a:t>‹#›</a:t>
            </a:fld>
            <a:endParaRPr lang="en-US"/>
          </a:p>
        </p:txBody>
      </p:sp>
    </p:spTree>
    <p:extLst>
      <p:ext uri="{BB962C8B-B14F-4D97-AF65-F5344CB8AC3E}">
        <p14:creationId xmlns:p14="http://schemas.microsoft.com/office/powerpoint/2010/main" val="4157817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4C5417-C6CF-4C9D-8834-94870854DCA2}"/>
              </a:ext>
            </a:extLst>
          </p:cNvPr>
          <p:cNvSpPr>
            <a:spLocks noGrp="1"/>
          </p:cNvSpPr>
          <p:nvPr>
            <p:ph type="dt" sz="half" idx="10"/>
          </p:nvPr>
        </p:nvSpPr>
        <p:spPr/>
        <p:txBody>
          <a:bodyPr/>
          <a:lstStyle/>
          <a:p>
            <a:fld id="{62E30FC5-0FC6-4139-A74A-9094834DE4A0}" type="datetimeFigureOut">
              <a:rPr lang="en-US" smtClean="0"/>
              <a:t>12/13/2021</a:t>
            </a:fld>
            <a:endParaRPr lang="en-US"/>
          </a:p>
        </p:txBody>
      </p:sp>
      <p:sp>
        <p:nvSpPr>
          <p:cNvPr id="3" name="Footer Placeholder 2">
            <a:extLst>
              <a:ext uri="{FF2B5EF4-FFF2-40B4-BE49-F238E27FC236}">
                <a16:creationId xmlns:a16="http://schemas.microsoft.com/office/drawing/2014/main" id="{9D9267A0-3332-4ADB-BD59-41C139881C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953EA6-58EE-4F2B-8CA0-E72195ED1C6A}"/>
              </a:ext>
            </a:extLst>
          </p:cNvPr>
          <p:cNvSpPr>
            <a:spLocks noGrp="1"/>
          </p:cNvSpPr>
          <p:nvPr>
            <p:ph type="sldNum" sz="quarter" idx="12"/>
          </p:nvPr>
        </p:nvSpPr>
        <p:spPr/>
        <p:txBody>
          <a:bodyPr/>
          <a:lstStyle/>
          <a:p>
            <a:fld id="{FD058285-9384-4810-9297-34195E8BF928}" type="slidenum">
              <a:rPr lang="en-US" smtClean="0"/>
              <a:t>‹#›</a:t>
            </a:fld>
            <a:endParaRPr lang="en-US"/>
          </a:p>
        </p:txBody>
      </p:sp>
    </p:spTree>
    <p:extLst>
      <p:ext uri="{BB962C8B-B14F-4D97-AF65-F5344CB8AC3E}">
        <p14:creationId xmlns:p14="http://schemas.microsoft.com/office/powerpoint/2010/main" val="469828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13459-9901-416D-8A66-518565DCB5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46CC38-A6E0-4B09-BD09-B6CC5532D7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99B178-5104-4234-8F44-E80BE8368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014CC-15DF-4B0D-9F42-E8705F01B149}"/>
              </a:ext>
            </a:extLst>
          </p:cNvPr>
          <p:cNvSpPr>
            <a:spLocks noGrp="1"/>
          </p:cNvSpPr>
          <p:nvPr>
            <p:ph type="dt" sz="half" idx="10"/>
          </p:nvPr>
        </p:nvSpPr>
        <p:spPr/>
        <p:txBody>
          <a:bodyPr/>
          <a:lstStyle/>
          <a:p>
            <a:fld id="{62E30FC5-0FC6-4139-A74A-9094834DE4A0}" type="datetimeFigureOut">
              <a:rPr lang="en-US" smtClean="0"/>
              <a:t>12/13/2021</a:t>
            </a:fld>
            <a:endParaRPr lang="en-US"/>
          </a:p>
        </p:txBody>
      </p:sp>
      <p:sp>
        <p:nvSpPr>
          <p:cNvPr id="6" name="Footer Placeholder 5">
            <a:extLst>
              <a:ext uri="{FF2B5EF4-FFF2-40B4-BE49-F238E27FC236}">
                <a16:creationId xmlns:a16="http://schemas.microsoft.com/office/drawing/2014/main" id="{5F75D525-15ED-4A8E-8027-8C19A88928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83FE27-7BAC-433A-B0C6-CDFEB84BAFD7}"/>
              </a:ext>
            </a:extLst>
          </p:cNvPr>
          <p:cNvSpPr>
            <a:spLocks noGrp="1"/>
          </p:cNvSpPr>
          <p:nvPr>
            <p:ph type="sldNum" sz="quarter" idx="12"/>
          </p:nvPr>
        </p:nvSpPr>
        <p:spPr/>
        <p:txBody>
          <a:bodyPr/>
          <a:lstStyle/>
          <a:p>
            <a:fld id="{FD058285-9384-4810-9297-34195E8BF928}" type="slidenum">
              <a:rPr lang="en-US" smtClean="0"/>
              <a:t>‹#›</a:t>
            </a:fld>
            <a:endParaRPr lang="en-US"/>
          </a:p>
        </p:txBody>
      </p:sp>
    </p:spTree>
    <p:extLst>
      <p:ext uri="{BB962C8B-B14F-4D97-AF65-F5344CB8AC3E}">
        <p14:creationId xmlns:p14="http://schemas.microsoft.com/office/powerpoint/2010/main" val="381324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654D-221C-45FC-B87F-E00EA567C3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CBC072-0CA4-40E5-8386-B09ED7138F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5FCA78-890A-4CFB-A854-27F36A7F3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1A223-8A59-40C4-89C5-5F4DBF43C916}"/>
              </a:ext>
            </a:extLst>
          </p:cNvPr>
          <p:cNvSpPr>
            <a:spLocks noGrp="1"/>
          </p:cNvSpPr>
          <p:nvPr>
            <p:ph type="dt" sz="half" idx="10"/>
          </p:nvPr>
        </p:nvSpPr>
        <p:spPr/>
        <p:txBody>
          <a:bodyPr/>
          <a:lstStyle/>
          <a:p>
            <a:fld id="{62E30FC5-0FC6-4139-A74A-9094834DE4A0}" type="datetimeFigureOut">
              <a:rPr lang="en-US" smtClean="0"/>
              <a:t>12/13/2021</a:t>
            </a:fld>
            <a:endParaRPr lang="en-US"/>
          </a:p>
        </p:txBody>
      </p:sp>
      <p:sp>
        <p:nvSpPr>
          <p:cNvPr id="6" name="Footer Placeholder 5">
            <a:extLst>
              <a:ext uri="{FF2B5EF4-FFF2-40B4-BE49-F238E27FC236}">
                <a16:creationId xmlns:a16="http://schemas.microsoft.com/office/drawing/2014/main" id="{EBA58533-2644-455B-A0B7-CF1BA43D8C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E5BF4D-816C-4E2D-80B7-5E34A4C43CF6}"/>
              </a:ext>
            </a:extLst>
          </p:cNvPr>
          <p:cNvSpPr>
            <a:spLocks noGrp="1"/>
          </p:cNvSpPr>
          <p:nvPr>
            <p:ph type="sldNum" sz="quarter" idx="12"/>
          </p:nvPr>
        </p:nvSpPr>
        <p:spPr/>
        <p:txBody>
          <a:bodyPr/>
          <a:lstStyle/>
          <a:p>
            <a:fld id="{FD058285-9384-4810-9297-34195E8BF928}" type="slidenum">
              <a:rPr lang="en-US" smtClean="0"/>
              <a:t>‹#›</a:t>
            </a:fld>
            <a:endParaRPr lang="en-US"/>
          </a:p>
        </p:txBody>
      </p:sp>
    </p:spTree>
    <p:extLst>
      <p:ext uri="{BB962C8B-B14F-4D97-AF65-F5344CB8AC3E}">
        <p14:creationId xmlns:p14="http://schemas.microsoft.com/office/powerpoint/2010/main" val="3001026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AA715D-BEA5-4CDE-A9C8-AC9225A2E2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925EFE-2D27-4F08-9175-58F6CEF5EB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AE200B-9B81-4DF8-9EB8-62F0C3D5E8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E30FC5-0FC6-4139-A74A-9094834DE4A0}" type="datetimeFigureOut">
              <a:rPr lang="en-US" smtClean="0"/>
              <a:t>12/13/2021</a:t>
            </a:fld>
            <a:endParaRPr lang="en-US"/>
          </a:p>
        </p:txBody>
      </p:sp>
      <p:sp>
        <p:nvSpPr>
          <p:cNvPr id="5" name="Footer Placeholder 4">
            <a:extLst>
              <a:ext uri="{FF2B5EF4-FFF2-40B4-BE49-F238E27FC236}">
                <a16:creationId xmlns:a16="http://schemas.microsoft.com/office/drawing/2014/main" id="{A89D3B8B-98C1-4A4C-955D-78EEC14F8D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EC1368-E9EE-45E9-91DD-A4E02FEA44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058285-9384-4810-9297-34195E8BF928}" type="slidenum">
              <a:rPr lang="en-US" smtClean="0"/>
              <a:t>‹#›</a:t>
            </a:fld>
            <a:endParaRPr lang="en-US"/>
          </a:p>
        </p:txBody>
      </p:sp>
    </p:spTree>
    <p:extLst>
      <p:ext uri="{BB962C8B-B14F-4D97-AF65-F5344CB8AC3E}">
        <p14:creationId xmlns:p14="http://schemas.microsoft.com/office/powerpoint/2010/main" val="542101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317E4F-9347-44CD-9477-1AF2334B84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BCF40D-687B-4129-846D-C33C3CF7D4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95B308-7023-40D0-A9D7-0A50FDE281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74BDDD-E77C-4F65-80AE-A2B49D0566BE}" type="datetimeFigureOut">
              <a:rPr lang="en-US" smtClean="0"/>
              <a:t>12/13/2021</a:t>
            </a:fld>
            <a:endParaRPr lang="en-US"/>
          </a:p>
        </p:txBody>
      </p:sp>
      <p:sp>
        <p:nvSpPr>
          <p:cNvPr id="5" name="Footer Placeholder 4">
            <a:extLst>
              <a:ext uri="{FF2B5EF4-FFF2-40B4-BE49-F238E27FC236}">
                <a16:creationId xmlns:a16="http://schemas.microsoft.com/office/drawing/2014/main" id="{C5B94102-7A5A-4E11-ABC2-D0BBAAF8E0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30775C-EC89-455E-B408-FFCE8D86FA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89097-B4E2-4F9F-9CBE-5C04691F4EBF}" type="slidenum">
              <a:rPr lang="en-US" smtClean="0"/>
              <a:t>‹#›</a:t>
            </a:fld>
            <a:endParaRPr lang="en-US"/>
          </a:p>
        </p:txBody>
      </p:sp>
    </p:spTree>
    <p:extLst>
      <p:ext uri="{BB962C8B-B14F-4D97-AF65-F5344CB8AC3E}">
        <p14:creationId xmlns:p14="http://schemas.microsoft.com/office/powerpoint/2010/main" val="20416490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DC7FA-F904-4F1A-90AD-00172701E25C}"/>
              </a:ext>
            </a:extLst>
          </p:cNvPr>
          <p:cNvSpPr>
            <a:spLocks noGrp="1"/>
          </p:cNvSpPr>
          <p:nvPr>
            <p:ph type="ctrTitle"/>
          </p:nvPr>
        </p:nvSpPr>
        <p:spPr/>
        <p:txBody>
          <a:bodyPr>
            <a:normAutofit/>
          </a:bodyPr>
          <a:lstStyle/>
          <a:p>
            <a:r>
              <a:rPr lang="en-US" sz="6600" b="1" dirty="0"/>
              <a:t>Stock Classes in Code</a:t>
            </a:r>
          </a:p>
        </p:txBody>
      </p:sp>
      <p:sp>
        <p:nvSpPr>
          <p:cNvPr id="3" name="Subtitle 2">
            <a:extLst>
              <a:ext uri="{FF2B5EF4-FFF2-40B4-BE49-F238E27FC236}">
                <a16:creationId xmlns:a16="http://schemas.microsoft.com/office/drawing/2014/main" id="{7E706D8B-7CB9-4469-8843-8A13FA607D74}"/>
              </a:ext>
            </a:extLst>
          </p:cNvPr>
          <p:cNvSpPr>
            <a:spLocks noGrp="1"/>
          </p:cNvSpPr>
          <p:nvPr>
            <p:ph type="subTitle" idx="1"/>
          </p:nvPr>
        </p:nvSpPr>
        <p:spPr/>
        <p:txBody>
          <a:bodyPr>
            <a:normAutofit/>
          </a:bodyPr>
          <a:lstStyle/>
          <a:p>
            <a:r>
              <a:rPr lang="en-US" sz="3600" b="1" dirty="0"/>
              <a:t>Presented by: Tommy Rinehart</a:t>
            </a:r>
          </a:p>
          <a:p>
            <a:r>
              <a:rPr lang="en-US" sz="3600" b="1" dirty="0"/>
              <a:t>CEIS150</a:t>
            </a:r>
          </a:p>
        </p:txBody>
      </p:sp>
    </p:spTree>
    <p:extLst>
      <p:ext uri="{BB962C8B-B14F-4D97-AF65-F5344CB8AC3E}">
        <p14:creationId xmlns:p14="http://schemas.microsoft.com/office/powerpoint/2010/main" val="3580206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sz="4400" dirty="0"/>
              <a:t>Listing 3 Stocks</a:t>
            </a:r>
            <a:endParaRPr lang="en-US" sz="4400"/>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4965431" y="2438400"/>
            <a:ext cx="6586489" cy="3785419"/>
          </a:xfrm>
        </p:spPr>
        <p:txBody>
          <a:bodyPr vert="horz" lIns="91440" tIns="45720" rIns="91440" bIns="45720" rtlCol="0">
            <a:normAutofit/>
          </a:bodyPr>
          <a:lstStyle/>
          <a:p>
            <a:pPr indent="-228600">
              <a:buFont typeface="Arial" panose="020B0604020202020204" pitchFamily="34" charset="0"/>
              <a:buChar char="•"/>
            </a:pPr>
            <a:r>
              <a:rPr lang="en-US" sz="2000"/>
              <a:t>Paste a screen shot of your working Stock program.</a:t>
            </a:r>
          </a:p>
          <a:p>
            <a:pPr indent="-228600">
              <a:buFont typeface="Arial" panose="020B0604020202020204" pitchFamily="34" charset="0"/>
              <a:buChar char="•"/>
            </a:pPr>
            <a:endParaRPr lang="en-US" sz="2000"/>
          </a:p>
          <a:p>
            <a:pPr indent="-228600">
              <a:buFont typeface="Arial" panose="020B0604020202020204" pitchFamily="34" charset="0"/>
              <a:buChar char="•"/>
            </a:pPr>
            <a:endParaRPr lang="en-US" sz="2000"/>
          </a:p>
        </p:txBody>
      </p:sp>
      <p:pic>
        <p:nvPicPr>
          <p:cNvPr id="4" name="Picture Placeholder 3" descr="Text&#10;&#10;Description automatically generated">
            <a:extLst>
              <a:ext uri="{FF2B5EF4-FFF2-40B4-BE49-F238E27FC236}">
                <a16:creationId xmlns:a16="http://schemas.microsoft.com/office/drawing/2014/main" id="{486FDEFC-4DC7-47B2-9BD9-C0996D4715F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r="471"/>
          <a:stretch/>
        </p:blipFill>
        <p:spPr>
          <a:xfrm>
            <a:off x="20" y="10"/>
            <a:ext cx="4635571" cy="6857990"/>
          </a:xfrm>
          <a:prstGeom prst="rect">
            <a:avLst/>
          </a:prstGeom>
          <a:effectLst/>
        </p:spPr>
      </p:pic>
      <p:cxnSp>
        <p:nvCxnSpPr>
          <p:cNvPr id="12" name="Straight Connector 1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8D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591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sz="4400" dirty="0"/>
              <a:t>Daily Data</a:t>
            </a:r>
            <a:endParaRPr lang="en-US" sz="4400"/>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4965431" y="2438400"/>
            <a:ext cx="6586489" cy="3785419"/>
          </a:xfrm>
        </p:spPr>
        <p:txBody>
          <a:bodyPr vert="horz" lIns="91440" tIns="45720" rIns="91440" bIns="45720" rtlCol="0">
            <a:normAutofit/>
          </a:bodyPr>
          <a:lstStyle/>
          <a:p>
            <a:pPr indent="-228600">
              <a:buFont typeface="Arial" panose="020B0604020202020204" pitchFamily="34" charset="0"/>
              <a:buChar char="•"/>
            </a:pPr>
            <a:r>
              <a:rPr lang="en-US" sz="2000"/>
              <a:t>Paste a screen shot of your working Stock program.</a:t>
            </a:r>
          </a:p>
          <a:p>
            <a:pPr indent="-228600">
              <a:buFont typeface="Arial" panose="020B0604020202020204" pitchFamily="34" charset="0"/>
              <a:buChar char="•"/>
            </a:pPr>
            <a:endParaRPr lang="en-US" sz="2000"/>
          </a:p>
          <a:p>
            <a:pPr indent="-228600">
              <a:buFont typeface="Arial" panose="020B0604020202020204" pitchFamily="34" charset="0"/>
              <a:buChar char="•"/>
            </a:pPr>
            <a:endParaRPr lang="en-US" sz="2000"/>
          </a:p>
        </p:txBody>
      </p:sp>
      <p:pic>
        <p:nvPicPr>
          <p:cNvPr id="4" name="Picture Placeholder 3" descr="Text&#10;&#10;Description automatically generated">
            <a:extLst>
              <a:ext uri="{FF2B5EF4-FFF2-40B4-BE49-F238E27FC236}">
                <a16:creationId xmlns:a16="http://schemas.microsoft.com/office/drawing/2014/main" id="{7BE913EE-630B-47CF-81AF-65F4BCA1DEF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r="16168" b="-3"/>
          <a:stretch/>
        </p:blipFill>
        <p:spPr>
          <a:xfrm>
            <a:off x="20" y="10"/>
            <a:ext cx="4635571" cy="6857990"/>
          </a:xfrm>
          <a:prstGeom prst="rect">
            <a:avLst/>
          </a:prstGeom>
          <a:effectLst/>
        </p:spPr>
      </p:pic>
      <p:cxnSp>
        <p:nvCxnSpPr>
          <p:cNvPr id="12" name="Straight Connector 1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8D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43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A96B91-BE26-4942-A5F1-592E8F31C124}"/>
              </a:ext>
            </a:extLst>
          </p:cNvPr>
          <p:cNvSpPr>
            <a:spLocks noGrp="1"/>
          </p:cNvSpPr>
          <p:nvPr>
            <p:ph idx="1"/>
          </p:nvPr>
        </p:nvSpPr>
        <p:spPr/>
        <p:txBody>
          <a:bodyPr/>
          <a:lstStyle/>
          <a:p>
            <a:pPr marL="0" indent="0">
              <a:buNone/>
            </a:pPr>
            <a:r>
              <a:rPr lang="en-US" b="1" dirty="0"/>
              <a:t>Halfway done with the class, week 4 presented inheritance class and a retirement class that was added into code and thus presented more data for the initial stock class.</a:t>
            </a:r>
          </a:p>
        </p:txBody>
      </p:sp>
    </p:spTree>
    <p:extLst>
      <p:ext uri="{BB962C8B-B14F-4D97-AF65-F5344CB8AC3E}">
        <p14:creationId xmlns:p14="http://schemas.microsoft.com/office/powerpoint/2010/main" val="2884827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8643193" y="489507"/>
            <a:ext cx="3091607" cy="1655483"/>
          </a:xfrm>
        </p:spPr>
        <p:txBody>
          <a:bodyPr vert="horz" lIns="91440" tIns="45720" rIns="91440" bIns="45720" rtlCol="0" anchor="b">
            <a:normAutofit/>
          </a:bodyPr>
          <a:lstStyle/>
          <a:p>
            <a:r>
              <a:rPr lang="en-US" sz="4000"/>
              <a:t>Inherited classes</a:t>
            </a:r>
          </a:p>
        </p:txBody>
      </p:sp>
      <p:pic>
        <p:nvPicPr>
          <p:cNvPr id="10" name="Picture Placeholder 9" descr="A screenshot of a computer&#10;&#10;Description automatically generated">
            <a:extLst>
              <a:ext uri="{FF2B5EF4-FFF2-40B4-BE49-F238E27FC236}">
                <a16:creationId xmlns:a16="http://schemas.microsoft.com/office/drawing/2014/main" id="{D98F5268-4C0B-4E58-AD14-ACA7EA863D0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6470" r="1" b="16471"/>
          <a:stretch/>
        </p:blipFill>
        <p:spPr>
          <a:xfrm>
            <a:off x="20" y="431"/>
            <a:ext cx="8115280" cy="6408311"/>
          </a:xfrm>
          <a:prstGeom prst="rect">
            <a:avLst/>
          </a:prstGeom>
        </p:spPr>
      </p:pic>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8643193" y="2418408"/>
            <a:ext cx="2942813" cy="3540265"/>
          </a:xfrm>
        </p:spPr>
        <p:txBody>
          <a:bodyPr vert="horz" lIns="91440" tIns="45720" rIns="91440" bIns="45720" rtlCol="0">
            <a:normAutofit/>
          </a:bodyPr>
          <a:lstStyle/>
          <a:p>
            <a:pPr indent="-228600">
              <a:buFont typeface="Arial" panose="020B0604020202020204" pitchFamily="34" charset="0"/>
              <a:buChar char="•"/>
            </a:pPr>
            <a:r>
              <a:rPr lang="en-US" sz="2000"/>
              <a:t>Paste a screen shot of your classes</a:t>
            </a:r>
          </a:p>
          <a:p>
            <a:pPr indent="-228600">
              <a:buFont typeface="Arial" panose="020B0604020202020204" pitchFamily="34" charset="0"/>
              <a:buChar char="•"/>
            </a:pPr>
            <a:endParaRPr lang="en-US" sz="2000"/>
          </a:p>
          <a:p>
            <a:pPr indent="-228600">
              <a:buFont typeface="Arial" panose="020B0604020202020204" pitchFamily="34" charset="0"/>
              <a:buChar char="•"/>
            </a:pPr>
            <a:endParaRPr lang="en-US" sz="2000"/>
          </a:p>
        </p:txBody>
      </p:sp>
      <p:sp>
        <p:nvSpPr>
          <p:cNvPr id="17" name="Rectangle 16">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4086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4400" kern="1200">
                <a:solidFill>
                  <a:schemeClr val="tx1"/>
                </a:solidFill>
                <a:latin typeface="+mj-lt"/>
                <a:ea typeface="+mj-ea"/>
                <a:cs typeface="+mj-cs"/>
              </a:rPr>
              <a:t>Unit Tests</a:t>
            </a:r>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648931" y="2438400"/>
            <a:ext cx="3505494" cy="3785419"/>
          </a:xfrm>
        </p:spPr>
        <p:txBody>
          <a:bodyPr vert="horz" lIns="91440" tIns="45720" rIns="91440" bIns="45720" rtlCol="0">
            <a:normAutofit/>
          </a:bodyPr>
          <a:lstStyle/>
          <a:p>
            <a:pPr indent="-228600">
              <a:buFont typeface="Arial" panose="020B0604020202020204" pitchFamily="34" charset="0"/>
              <a:buChar char="•"/>
            </a:pPr>
            <a:r>
              <a:rPr lang="en-US" sz="2000"/>
              <a:t>Paste a screen shot of your unit tests successfully completed</a:t>
            </a:r>
          </a:p>
          <a:p>
            <a:pPr indent="-228600">
              <a:buFont typeface="Arial" panose="020B0604020202020204" pitchFamily="34" charset="0"/>
              <a:buChar char="•"/>
            </a:pPr>
            <a:endParaRPr lang="en-US" sz="2000"/>
          </a:p>
          <a:p>
            <a:pPr indent="-228600">
              <a:buFont typeface="Arial" panose="020B0604020202020204" pitchFamily="34" charset="0"/>
              <a:buChar char="•"/>
            </a:pPr>
            <a:endParaRPr lang="en-US" sz="2000"/>
          </a:p>
        </p:txBody>
      </p:sp>
      <p:sp>
        <p:nvSpPr>
          <p:cNvPr id="2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Placeholder 3" descr="Text&#10;&#10;Description automatically generated">
            <a:extLst>
              <a:ext uri="{FF2B5EF4-FFF2-40B4-BE49-F238E27FC236}">
                <a16:creationId xmlns:a16="http://schemas.microsoft.com/office/drawing/2014/main" id="{FBFFC9AE-2B6C-456C-8D19-83DCC4AE84C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9975" r="9975"/>
          <a:stretch>
            <a:fillRect/>
          </a:stretch>
        </p:blipFill>
        <p:spPr>
          <a:xfrm>
            <a:off x="5405862" y="1050944"/>
            <a:ext cx="6019331" cy="4752866"/>
          </a:xfrm>
          <a:prstGeom prst="rect">
            <a:avLst/>
          </a:prstGeom>
          <a:effectLst/>
        </p:spPr>
      </p:pic>
    </p:spTree>
    <p:extLst>
      <p:ext uri="{BB962C8B-B14F-4D97-AF65-F5344CB8AC3E}">
        <p14:creationId xmlns:p14="http://schemas.microsoft.com/office/powerpoint/2010/main" val="83564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48928" y="338328"/>
            <a:ext cx="3685032" cy="1608328"/>
          </a:xfrm>
        </p:spPr>
        <p:txBody>
          <a:bodyPr vert="horz" lIns="91440" tIns="45720" rIns="91440" bIns="45720" rtlCol="0" anchor="ctr">
            <a:normAutofit/>
          </a:bodyPr>
          <a:lstStyle/>
          <a:p>
            <a:r>
              <a:rPr lang="en-US" sz="3600"/>
              <a:t>Stock menu program</a:t>
            </a:r>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4864100" y="338328"/>
            <a:ext cx="6675627" cy="1605083"/>
          </a:xfrm>
        </p:spPr>
        <p:txBody>
          <a:bodyPr vert="horz" lIns="91440" tIns="45720" rIns="91440" bIns="45720" rtlCol="0" anchor="ctr">
            <a:normAutofit/>
          </a:bodyPr>
          <a:lstStyle/>
          <a:p>
            <a:pPr indent="-228600">
              <a:buFont typeface="Arial" panose="020B0604020202020204" pitchFamily="34" charset="0"/>
              <a:buChar char="•"/>
            </a:pPr>
            <a:r>
              <a:rPr lang="en-US" sz="2000"/>
              <a:t>Paste a screen shot of your classes in the main program</a:t>
            </a:r>
          </a:p>
          <a:p>
            <a:pPr indent="-228600">
              <a:buFont typeface="Arial" panose="020B0604020202020204" pitchFamily="34" charset="0"/>
              <a:buChar char="•"/>
            </a:pPr>
            <a:endParaRPr lang="en-US" sz="2000"/>
          </a:p>
          <a:p>
            <a:pPr indent="-228600">
              <a:buFont typeface="Arial" panose="020B0604020202020204" pitchFamily="34" charset="0"/>
              <a:buChar char="•"/>
            </a:pPr>
            <a:endParaRPr lang="en-US" sz="2000"/>
          </a:p>
        </p:txBody>
      </p:sp>
      <p:sp>
        <p:nvSpPr>
          <p:cNvPr id="13" name="Rectangle 12">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Text&#10;&#10;Description automatically generated">
            <a:extLst>
              <a:ext uri="{FF2B5EF4-FFF2-40B4-BE49-F238E27FC236}">
                <a16:creationId xmlns:a16="http://schemas.microsoft.com/office/drawing/2014/main" id="{B5A68E71-B188-4E3C-9F58-62F130A7C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236" y="2742397"/>
            <a:ext cx="4316224" cy="3291840"/>
          </a:xfrm>
          <a:prstGeom prst="rect">
            <a:avLst/>
          </a:prstGeom>
        </p:spPr>
      </p:pic>
      <p:sp>
        <p:nvSpPr>
          <p:cNvPr id="17"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Placeholder 3" descr="Text&#10;&#10;Description automatically generated">
            <a:extLst>
              <a:ext uri="{FF2B5EF4-FFF2-40B4-BE49-F238E27FC236}">
                <a16:creationId xmlns:a16="http://schemas.microsoft.com/office/drawing/2014/main" id="{1A3B984B-5EAB-49F8-A317-217B259BE699}"/>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5592" r="5592"/>
          <a:stretch>
            <a:fillRect/>
          </a:stretch>
        </p:blipFill>
        <p:spPr>
          <a:xfrm>
            <a:off x="6979176" y="2742397"/>
            <a:ext cx="4168951" cy="3291840"/>
          </a:xfrm>
          <a:prstGeom prst="rect">
            <a:avLst/>
          </a:prstGeom>
        </p:spPr>
      </p:pic>
    </p:spTree>
    <p:extLst>
      <p:ext uri="{BB962C8B-B14F-4D97-AF65-F5344CB8AC3E}">
        <p14:creationId xmlns:p14="http://schemas.microsoft.com/office/powerpoint/2010/main" val="3783171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A96B91-BE26-4942-A5F1-592E8F31C124}"/>
              </a:ext>
            </a:extLst>
          </p:cNvPr>
          <p:cNvSpPr>
            <a:spLocks noGrp="1"/>
          </p:cNvSpPr>
          <p:nvPr>
            <p:ph idx="1"/>
          </p:nvPr>
        </p:nvSpPr>
        <p:spPr/>
        <p:txBody>
          <a:bodyPr/>
          <a:lstStyle/>
          <a:p>
            <a:pPr marL="0" indent="0">
              <a:buNone/>
            </a:pPr>
            <a:r>
              <a:rPr lang="en-US" b="1" dirty="0"/>
              <a:t>Week 5, I learned to use the data inputted to create a chart showing the different days and prices that the stock was at in order to help understand when would maybe be a good time to sell or to see if the pattern would continue the way it is in order to take a bigger risk if the price was increasing.</a:t>
            </a:r>
          </a:p>
        </p:txBody>
      </p:sp>
    </p:spTree>
    <p:extLst>
      <p:ext uri="{BB962C8B-B14F-4D97-AF65-F5344CB8AC3E}">
        <p14:creationId xmlns:p14="http://schemas.microsoft.com/office/powerpoint/2010/main" val="294134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1">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8643193" y="489507"/>
            <a:ext cx="3091607" cy="1655483"/>
          </a:xfrm>
        </p:spPr>
        <p:txBody>
          <a:bodyPr vert="horz" lIns="91440" tIns="45720" rIns="91440" bIns="45720" rtlCol="0" anchor="b">
            <a:normAutofit/>
          </a:bodyPr>
          <a:lstStyle/>
          <a:p>
            <a:r>
              <a:rPr lang="en-US" sz="4000"/>
              <a:t>Chart</a:t>
            </a:r>
          </a:p>
        </p:txBody>
      </p:sp>
      <p:pic>
        <p:nvPicPr>
          <p:cNvPr id="4" name="Picture Placeholder 3" descr="Chart, line chart&#10;&#10;Description automatically generated">
            <a:extLst>
              <a:ext uri="{FF2B5EF4-FFF2-40B4-BE49-F238E27FC236}">
                <a16:creationId xmlns:a16="http://schemas.microsoft.com/office/drawing/2014/main" id="{F8B9AFD4-C520-46CF-8A55-17227B2F9D0B}"/>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1974" r="2" b="3755"/>
          <a:stretch/>
        </p:blipFill>
        <p:spPr>
          <a:xfrm>
            <a:off x="20" y="431"/>
            <a:ext cx="8115280" cy="6160883"/>
          </a:xfrm>
          <a:prstGeom prst="rect">
            <a:avLst/>
          </a:prstGeom>
        </p:spPr>
      </p:pic>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8643193" y="2418408"/>
            <a:ext cx="2942813" cy="3540265"/>
          </a:xfrm>
        </p:spPr>
        <p:txBody>
          <a:bodyPr vert="horz" lIns="91440" tIns="45720" rIns="91440" bIns="45720" rtlCol="0">
            <a:normAutofit/>
          </a:bodyPr>
          <a:lstStyle/>
          <a:p>
            <a:pPr indent="-228600">
              <a:buFont typeface="Arial" panose="020B0604020202020204" pitchFamily="34" charset="0"/>
              <a:buChar char="•"/>
            </a:pPr>
            <a:r>
              <a:rPr lang="en-US" sz="2000"/>
              <a:t>Paste a screen shot of your stock chart.</a:t>
            </a:r>
          </a:p>
          <a:p>
            <a:pPr indent="-228600">
              <a:buFont typeface="Arial" panose="020B0604020202020204" pitchFamily="34" charset="0"/>
              <a:buChar char="•"/>
            </a:pPr>
            <a:endParaRPr lang="en-US" sz="2000"/>
          </a:p>
          <a:p>
            <a:pPr indent="-228600">
              <a:buFont typeface="Arial" panose="020B0604020202020204" pitchFamily="34" charset="0"/>
              <a:buChar char="•"/>
            </a:pPr>
            <a:endParaRPr lang="en-US" sz="2000"/>
          </a:p>
        </p:txBody>
      </p:sp>
      <p:sp>
        <p:nvSpPr>
          <p:cNvPr id="22" name="Rectangle 13">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5">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7215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A96B91-BE26-4942-A5F1-592E8F31C124}"/>
              </a:ext>
            </a:extLst>
          </p:cNvPr>
          <p:cNvSpPr>
            <a:spLocks noGrp="1"/>
          </p:cNvSpPr>
          <p:nvPr>
            <p:ph idx="1"/>
          </p:nvPr>
        </p:nvSpPr>
        <p:spPr/>
        <p:txBody>
          <a:bodyPr/>
          <a:lstStyle/>
          <a:p>
            <a:pPr marL="0" indent="0">
              <a:buNone/>
            </a:pPr>
            <a:r>
              <a:rPr lang="en-US" b="1" dirty="0"/>
              <a:t>Going into week 6, the next process of coding was learning to save data, load it back into the program, and importing data from other places and using it with the stock class to add the daily data to the required stock.</a:t>
            </a:r>
          </a:p>
        </p:txBody>
      </p:sp>
    </p:spTree>
    <p:extLst>
      <p:ext uri="{BB962C8B-B14F-4D97-AF65-F5344CB8AC3E}">
        <p14:creationId xmlns:p14="http://schemas.microsoft.com/office/powerpoint/2010/main" val="870538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481013" y="3752849"/>
            <a:ext cx="3290887" cy="2452687"/>
          </a:xfrm>
        </p:spPr>
        <p:txBody>
          <a:bodyPr vert="horz" lIns="91440" tIns="45720" rIns="91440" bIns="45720" rtlCol="0" anchor="ctr">
            <a:normAutofit/>
          </a:bodyPr>
          <a:lstStyle/>
          <a:p>
            <a:r>
              <a:rPr lang="en-US" sz="3600"/>
              <a:t>Saving Data</a:t>
            </a:r>
          </a:p>
        </p:txBody>
      </p:sp>
      <p:pic>
        <p:nvPicPr>
          <p:cNvPr id="4" name="Picture Placeholder 3" descr="Text&#10;&#10;Description automatically generated">
            <a:extLst>
              <a:ext uri="{FF2B5EF4-FFF2-40B4-BE49-F238E27FC236}">
                <a16:creationId xmlns:a16="http://schemas.microsoft.com/office/drawing/2014/main" id="{B5BB7C9B-F6FB-456D-A318-E6F729F509E5}"/>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9730" r="2" b="19732"/>
          <a:stretch/>
        </p:blipFill>
        <p:spPr>
          <a:xfrm>
            <a:off x="20" y="10"/>
            <a:ext cx="12191980" cy="4180104"/>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4223982" y="3752850"/>
            <a:ext cx="7485413" cy="2452687"/>
          </a:xfrm>
        </p:spPr>
        <p:txBody>
          <a:bodyPr vert="horz" lIns="91440" tIns="45720" rIns="91440" bIns="45720" rtlCol="0" anchor="ctr">
            <a:normAutofit/>
          </a:bodyPr>
          <a:lstStyle/>
          <a:p>
            <a:pPr indent="-228600">
              <a:buFont typeface="Arial" panose="020B0604020202020204" pitchFamily="34" charset="0"/>
              <a:buChar char="•"/>
            </a:pPr>
            <a:r>
              <a:rPr lang="en-US" sz="1800"/>
              <a:t>Paste a screen shot of the data saved to a file</a:t>
            </a:r>
          </a:p>
          <a:p>
            <a:pPr indent="-228600">
              <a:buFont typeface="Arial" panose="020B0604020202020204" pitchFamily="34" charset="0"/>
              <a:buChar char="•"/>
            </a:pPr>
            <a:endParaRPr lang="en-US" sz="1800"/>
          </a:p>
          <a:p>
            <a:pPr indent="-228600">
              <a:buFont typeface="Arial" panose="020B0604020202020204" pitchFamily="34" charset="0"/>
              <a:buChar char="•"/>
            </a:pPr>
            <a:endParaRPr lang="en-US" sz="1800"/>
          </a:p>
        </p:txBody>
      </p:sp>
    </p:spTree>
    <p:extLst>
      <p:ext uri="{BB962C8B-B14F-4D97-AF65-F5344CB8AC3E}">
        <p14:creationId xmlns:p14="http://schemas.microsoft.com/office/powerpoint/2010/main" val="448728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68A98B-E1E8-48B0-9923-B1615F274095}"/>
              </a:ext>
            </a:extLst>
          </p:cNvPr>
          <p:cNvSpPr>
            <a:spLocks noGrp="1"/>
          </p:cNvSpPr>
          <p:nvPr>
            <p:ph idx="1"/>
          </p:nvPr>
        </p:nvSpPr>
        <p:spPr/>
        <p:txBody>
          <a:bodyPr/>
          <a:lstStyle/>
          <a:p>
            <a:pPr marL="0" indent="0">
              <a:buNone/>
            </a:pPr>
            <a:r>
              <a:rPr lang="en-US" b="1" dirty="0"/>
              <a:t>Within this class , I learned different methods of creating a stock class and learning to use it to bring in stock information. Within the slides will show the processes of each individual step of learning and creating stock classes and methods to use when keeping stock organized through coding.</a:t>
            </a:r>
          </a:p>
        </p:txBody>
      </p:sp>
    </p:spTree>
    <p:extLst>
      <p:ext uri="{BB962C8B-B14F-4D97-AF65-F5344CB8AC3E}">
        <p14:creationId xmlns:p14="http://schemas.microsoft.com/office/powerpoint/2010/main" val="3397556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481013" y="3752849"/>
            <a:ext cx="3290887" cy="2452687"/>
          </a:xfrm>
        </p:spPr>
        <p:txBody>
          <a:bodyPr vert="horz" lIns="91440" tIns="45720" rIns="91440" bIns="45720" rtlCol="0" anchor="ctr">
            <a:normAutofit/>
          </a:bodyPr>
          <a:lstStyle/>
          <a:p>
            <a:r>
              <a:rPr lang="en-US" sz="3600"/>
              <a:t>File</a:t>
            </a:r>
          </a:p>
        </p:txBody>
      </p:sp>
      <p:pic>
        <p:nvPicPr>
          <p:cNvPr id="4" name="Picture Placeholder 3" descr="Table&#10;&#10;Description automatically generated with medium confidence">
            <a:extLst>
              <a:ext uri="{FF2B5EF4-FFF2-40B4-BE49-F238E27FC236}">
                <a16:creationId xmlns:a16="http://schemas.microsoft.com/office/drawing/2014/main" id="{74D774A5-F8BE-4FCB-BD33-428417A1CDB9}"/>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r="24429" b="1"/>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4223982" y="3752850"/>
            <a:ext cx="7485413" cy="2452687"/>
          </a:xfrm>
        </p:spPr>
        <p:txBody>
          <a:bodyPr vert="horz" lIns="91440" tIns="45720" rIns="91440" bIns="45720" rtlCol="0" anchor="ctr">
            <a:normAutofit/>
          </a:bodyPr>
          <a:lstStyle/>
          <a:p>
            <a:pPr indent="-228600">
              <a:buFont typeface="Arial" panose="020B0604020202020204" pitchFamily="34" charset="0"/>
              <a:buChar char="•"/>
            </a:pPr>
            <a:r>
              <a:rPr lang="en-US" sz="1800"/>
              <a:t>Paste a screen shot of the file created in file explorer</a:t>
            </a:r>
          </a:p>
          <a:p>
            <a:pPr indent="-228600">
              <a:buFont typeface="Arial" panose="020B0604020202020204" pitchFamily="34" charset="0"/>
              <a:buChar char="•"/>
            </a:pPr>
            <a:endParaRPr lang="en-US" sz="1800"/>
          </a:p>
          <a:p>
            <a:pPr indent="-228600">
              <a:buFont typeface="Arial" panose="020B0604020202020204" pitchFamily="34" charset="0"/>
              <a:buChar char="•"/>
            </a:pPr>
            <a:endParaRPr lang="en-US" sz="1800"/>
          </a:p>
        </p:txBody>
      </p:sp>
    </p:spTree>
    <p:extLst>
      <p:ext uri="{BB962C8B-B14F-4D97-AF65-F5344CB8AC3E}">
        <p14:creationId xmlns:p14="http://schemas.microsoft.com/office/powerpoint/2010/main" val="783480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p:txBody>
          <a:bodyPr>
            <a:normAutofit/>
          </a:bodyPr>
          <a:lstStyle/>
          <a:p>
            <a:r>
              <a:rPr lang="en-US" sz="4400" dirty="0"/>
              <a:t>Loading Data</a:t>
            </a:r>
            <a:endParaRPr lang="en-US" dirty="0"/>
          </a:p>
        </p:txBody>
      </p:sp>
      <p:pic>
        <p:nvPicPr>
          <p:cNvPr id="4" name="Picture Placeholder 3" descr="Text&#10;&#10;Description automatically generated">
            <a:extLst>
              <a:ext uri="{FF2B5EF4-FFF2-40B4-BE49-F238E27FC236}">
                <a16:creationId xmlns:a16="http://schemas.microsoft.com/office/drawing/2014/main" id="{9ECC7C63-E7E6-4D3F-898C-8DB9D7E0F19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5228" b="5228"/>
          <a:stretch>
            <a:fillRect/>
          </a:stretch>
        </p:blipFill>
        <p:spPr/>
      </p:pic>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p:txBody>
          <a:bodyPr vert="horz" lIns="91440" tIns="45720" rIns="91440" bIns="45720" rtlCol="0" anchor="t">
            <a:normAutofit/>
          </a:bodyPr>
          <a:lstStyle/>
          <a:p>
            <a:r>
              <a:rPr lang="en-US" dirty="0"/>
              <a:t>Paste a screen shot of stock listing</a:t>
            </a:r>
          </a:p>
          <a:p>
            <a:endParaRPr lang="en-US" dirty="0"/>
          </a:p>
        </p:txBody>
      </p:sp>
    </p:spTree>
    <p:extLst>
      <p:ext uri="{BB962C8B-B14F-4D97-AF65-F5344CB8AC3E}">
        <p14:creationId xmlns:p14="http://schemas.microsoft.com/office/powerpoint/2010/main" val="2921290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p:txBody>
          <a:bodyPr>
            <a:normAutofit/>
          </a:bodyPr>
          <a:lstStyle/>
          <a:p>
            <a:r>
              <a:rPr lang="en-US" sz="4400" dirty="0"/>
              <a:t>Importing data</a:t>
            </a:r>
            <a:endParaRPr lang="en-US" dirty="0"/>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p:txBody>
          <a:bodyPr vert="horz" lIns="91440" tIns="45720" rIns="91440" bIns="45720" rtlCol="0" anchor="t">
            <a:normAutofit/>
          </a:bodyPr>
          <a:lstStyle/>
          <a:p>
            <a:r>
              <a:rPr lang="en-US" dirty="0"/>
              <a:t>Screenshot of the historical </a:t>
            </a:r>
            <a:r>
              <a:rPr lang="en-US"/>
              <a:t>data import</a:t>
            </a:r>
            <a:endParaRPr lang="en-US" dirty="0"/>
          </a:p>
          <a:p>
            <a:endParaRPr lang="en-US" dirty="0"/>
          </a:p>
        </p:txBody>
      </p:sp>
      <p:pic>
        <p:nvPicPr>
          <p:cNvPr id="10" name="Picture Placeholder 9" descr="Text&#10;&#10;Description automatically generated">
            <a:extLst>
              <a:ext uri="{FF2B5EF4-FFF2-40B4-BE49-F238E27FC236}">
                <a16:creationId xmlns:a16="http://schemas.microsoft.com/office/drawing/2014/main" id="{6A7B58B5-9879-4C35-B27B-A8B2856E289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68" r="768"/>
          <a:stretch>
            <a:fillRect/>
          </a:stretch>
        </p:blipFill>
        <p:spPr/>
      </p:pic>
    </p:spTree>
    <p:extLst>
      <p:ext uri="{BB962C8B-B14F-4D97-AF65-F5344CB8AC3E}">
        <p14:creationId xmlns:p14="http://schemas.microsoft.com/office/powerpoint/2010/main" val="769338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A96B91-BE26-4942-A5F1-592E8F31C124}"/>
              </a:ext>
            </a:extLst>
          </p:cNvPr>
          <p:cNvSpPr>
            <a:spLocks noGrp="1"/>
          </p:cNvSpPr>
          <p:nvPr>
            <p:ph idx="1"/>
          </p:nvPr>
        </p:nvSpPr>
        <p:spPr/>
        <p:txBody>
          <a:bodyPr/>
          <a:lstStyle/>
          <a:p>
            <a:pPr marL="0" indent="0">
              <a:buNone/>
            </a:pPr>
            <a:r>
              <a:rPr lang="en-US" b="1" dirty="0"/>
              <a:t>Lastly, in week 7 the process was to learn how to add and delete stocks in GUI(Graphical User Interface) and import the previous daily data for the required stock. The final steps was using the imported data to make a graph and make a record of the lowest price, highest price, and average price along with the volume and the change in the price.</a:t>
            </a:r>
          </a:p>
        </p:txBody>
      </p:sp>
    </p:spTree>
    <p:extLst>
      <p:ext uri="{BB962C8B-B14F-4D97-AF65-F5344CB8AC3E}">
        <p14:creationId xmlns:p14="http://schemas.microsoft.com/office/powerpoint/2010/main" val="1272674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p:txBody>
          <a:bodyPr>
            <a:normAutofit/>
          </a:bodyPr>
          <a:lstStyle/>
          <a:p>
            <a:r>
              <a:rPr lang="en-US" sz="4400" dirty="0"/>
              <a:t>Stocks in GUI</a:t>
            </a:r>
            <a:endParaRPr lang="en-US" dirty="0"/>
          </a:p>
        </p:txBody>
      </p:sp>
      <p:pic>
        <p:nvPicPr>
          <p:cNvPr id="4" name="Picture Placeholder 3" descr="Graphical user interface&#10;&#10;Description automatically generated">
            <a:extLst>
              <a:ext uri="{FF2B5EF4-FFF2-40B4-BE49-F238E27FC236}">
                <a16:creationId xmlns:a16="http://schemas.microsoft.com/office/drawing/2014/main" id="{3AB6392B-00A4-431E-BC28-2B36CAE27A7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7274" b="17274"/>
          <a:stretch>
            <a:fillRect/>
          </a:stretch>
        </p:blipFill>
        <p:spPr/>
      </p:pic>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p:txBody>
          <a:bodyPr vert="horz" lIns="91440" tIns="45720" rIns="91440" bIns="45720" rtlCol="0" anchor="t">
            <a:normAutofit/>
          </a:bodyPr>
          <a:lstStyle/>
          <a:p>
            <a:r>
              <a:rPr lang="en-US" dirty="0"/>
              <a:t>Paste a screen shot of your GUI working</a:t>
            </a:r>
          </a:p>
          <a:p>
            <a:endParaRPr lang="en-US" dirty="0"/>
          </a:p>
          <a:p>
            <a:endParaRPr lang="en-US" dirty="0"/>
          </a:p>
        </p:txBody>
      </p:sp>
    </p:spTree>
    <p:extLst>
      <p:ext uri="{BB962C8B-B14F-4D97-AF65-F5344CB8AC3E}">
        <p14:creationId xmlns:p14="http://schemas.microsoft.com/office/powerpoint/2010/main" val="2869551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p:txBody>
          <a:bodyPr>
            <a:normAutofit/>
          </a:bodyPr>
          <a:lstStyle/>
          <a:p>
            <a:r>
              <a:rPr lang="en-US" sz="4400" dirty="0"/>
              <a:t>History Tab</a:t>
            </a:r>
            <a:endParaRPr lang="en-US" dirty="0"/>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p:txBody>
          <a:bodyPr vert="horz" lIns="91440" tIns="45720" rIns="91440" bIns="45720" rtlCol="0" anchor="t">
            <a:normAutofit/>
          </a:bodyPr>
          <a:lstStyle/>
          <a:p>
            <a:r>
              <a:rPr lang="en-US" dirty="0"/>
              <a:t>Paste a screen shot of your History tab with import working.</a:t>
            </a:r>
          </a:p>
          <a:p>
            <a:endParaRPr lang="en-US" dirty="0"/>
          </a:p>
          <a:p>
            <a:endParaRPr lang="en-US" dirty="0"/>
          </a:p>
        </p:txBody>
      </p:sp>
      <p:pic>
        <p:nvPicPr>
          <p:cNvPr id="8" name="Picture Placeholder 7" descr="Graphical user interface&#10;&#10;Description automatically generated">
            <a:extLst>
              <a:ext uri="{FF2B5EF4-FFF2-40B4-BE49-F238E27FC236}">
                <a16:creationId xmlns:a16="http://schemas.microsoft.com/office/drawing/2014/main" id="{BA96F6F5-C287-4054-BD3A-1A3BFB2BAE1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0175" b="20175"/>
          <a:stretch>
            <a:fillRect/>
          </a:stretch>
        </p:blipFill>
        <p:spPr/>
      </p:pic>
      <p:pic>
        <p:nvPicPr>
          <p:cNvPr id="10" name="Picture 9" descr="Graphical user interface, chart&#10;&#10;Description automatically generated">
            <a:extLst>
              <a:ext uri="{FF2B5EF4-FFF2-40B4-BE49-F238E27FC236}">
                <a16:creationId xmlns:a16="http://schemas.microsoft.com/office/drawing/2014/main" id="{598FC072-6BD1-4AE5-9549-9B769C4DA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230" y="2932154"/>
            <a:ext cx="3905795" cy="2648320"/>
          </a:xfrm>
          <a:prstGeom prst="rect">
            <a:avLst/>
          </a:prstGeom>
        </p:spPr>
      </p:pic>
    </p:spTree>
    <p:extLst>
      <p:ext uri="{BB962C8B-B14F-4D97-AF65-F5344CB8AC3E}">
        <p14:creationId xmlns:p14="http://schemas.microsoft.com/office/powerpoint/2010/main" val="2239439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p:txBody>
          <a:bodyPr>
            <a:normAutofit/>
          </a:bodyPr>
          <a:lstStyle/>
          <a:p>
            <a:r>
              <a:rPr lang="en-US" sz="4400" dirty="0"/>
              <a:t>Report Complete</a:t>
            </a:r>
            <a:endParaRPr lang="en-US" dirty="0"/>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p:txBody>
          <a:bodyPr vert="horz" lIns="91440" tIns="45720" rIns="91440" bIns="45720" rtlCol="0" anchor="t">
            <a:normAutofit/>
          </a:bodyPr>
          <a:lstStyle/>
          <a:p>
            <a:r>
              <a:rPr lang="en-US" dirty="0"/>
              <a:t>Paste a screen shot of your Report tab</a:t>
            </a:r>
          </a:p>
          <a:p>
            <a:endParaRPr lang="en-US" dirty="0"/>
          </a:p>
          <a:p>
            <a:endParaRPr lang="en-US" dirty="0"/>
          </a:p>
        </p:txBody>
      </p:sp>
      <p:pic>
        <p:nvPicPr>
          <p:cNvPr id="8" name="Picture Placeholder 7" descr="Graphical user interface, application&#10;&#10;Description automatically generated">
            <a:extLst>
              <a:ext uri="{FF2B5EF4-FFF2-40B4-BE49-F238E27FC236}">
                <a16:creationId xmlns:a16="http://schemas.microsoft.com/office/drawing/2014/main" id="{172B1EF2-C63C-469E-9A43-7C321180D0C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8380" b="8380"/>
          <a:stretch>
            <a:fillRect/>
          </a:stretch>
        </p:blipFill>
        <p:spPr/>
      </p:pic>
    </p:spTree>
    <p:extLst>
      <p:ext uri="{BB962C8B-B14F-4D97-AF65-F5344CB8AC3E}">
        <p14:creationId xmlns:p14="http://schemas.microsoft.com/office/powerpoint/2010/main" val="831200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DC7FA-F904-4F1A-90AD-00172701E25C}"/>
              </a:ext>
            </a:extLst>
          </p:cNvPr>
          <p:cNvSpPr>
            <a:spLocks noGrp="1"/>
          </p:cNvSpPr>
          <p:nvPr>
            <p:ph type="ctrTitle"/>
          </p:nvPr>
        </p:nvSpPr>
        <p:spPr>
          <a:xfrm>
            <a:off x="1524000" y="1122363"/>
            <a:ext cx="9144000" cy="1049337"/>
          </a:xfrm>
        </p:spPr>
        <p:txBody>
          <a:bodyPr>
            <a:normAutofit/>
          </a:bodyPr>
          <a:lstStyle/>
          <a:p>
            <a:r>
              <a:rPr lang="en-US" sz="6600" b="1" dirty="0"/>
              <a:t>Career Skills developed</a:t>
            </a:r>
          </a:p>
        </p:txBody>
      </p:sp>
      <p:sp>
        <p:nvSpPr>
          <p:cNvPr id="3" name="Subtitle 2">
            <a:extLst>
              <a:ext uri="{FF2B5EF4-FFF2-40B4-BE49-F238E27FC236}">
                <a16:creationId xmlns:a16="http://schemas.microsoft.com/office/drawing/2014/main" id="{7E706D8B-7CB9-4469-8843-8A13FA607D74}"/>
              </a:ext>
            </a:extLst>
          </p:cNvPr>
          <p:cNvSpPr>
            <a:spLocks noGrp="1"/>
          </p:cNvSpPr>
          <p:nvPr>
            <p:ph type="subTitle" idx="1"/>
          </p:nvPr>
        </p:nvSpPr>
        <p:spPr>
          <a:xfrm>
            <a:off x="266700" y="2628900"/>
            <a:ext cx="10401300" cy="3657600"/>
          </a:xfrm>
        </p:spPr>
        <p:txBody>
          <a:bodyPr>
            <a:normAutofit fontScale="92500" lnSpcReduction="10000"/>
          </a:bodyPr>
          <a:lstStyle/>
          <a:p>
            <a:pPr marL="571500" indent="-571500">
              <a:buFont typeface="Arial" panose="020B0604020202020204" pitchFamily="34" charset="0"/>
              <a:buChar char="•"/>
            </a:pPr>
            <a:r>
              <a:rPr lang="en-US" sz="3600" b="1" dirty="0"/>
              <a:t>Programming classes with code</a:t>
            </a:r>
          </a:p>
          <a:p>
            <a:pPr marL="571500" indent="-571500">
              <a:buFont typeface="Arial" panose="020B0604020202020204" pitchFamily="34" charset="0"/>
              <a:buChar char="•"/>
            </a:pPr>
            <a:r>
              <a:rPr lang="en-US" sz="3600" b="1" dirty="0"/>
              <a:t>Importing data from outside sources into code</a:t>
            </a:r>
          </a:p>
          <a:p>
            <a:pPr marL="571500" indent="-571500">
              <a:buFont typeface="Arial" panose="020B0604020202020204" pitchFamily="34" charset="0"/>
              <a:buChar char="•"/>
            </a:pPr>
            <a:r>
              <a:rPr lang="en-US" sz="3600" b="1" dirty="0"/>
              <a:t>Adding and deleting stock in code</a:t>
            </a:r>
          </a:p>
          <a:p>
            <a:pPr marL="571500" indent="-571500">
              <a:buFont typeface="Arial" panose="020B0604020202020204" pitchFamily="34" charset="0"/>
              <a:buChar char="•"/>
            </a:pPr>
            <a:r>
              <a:rPr lang="en-US" sz="3600" b="1" dirty="0"/>
              <a:t>Adding daily data values of stock</a:t>
            </a:r>
          </a:p>
          <a:p>
            <a:pPr marL="571500" indent="-571500">
              <a:buFont typeface="Arial" panose="020B0604020202020204" pitchFamily="34" charset="0"/>
              <a:buChar char="•"/>
            </a:pPr>
            <a:r>
              <a:rPr lang="en-US" sz="3600" b="1" dirty="0"/>
              <a:t>Saving and loading data through code</a:t>
            </a:r>
          </a:p>
          <a:p>
            <a:pPr marL="571500" indent="-571500">
              <a:buFont typeface="Arial" panose="020B0604020202020204" pitchFamily="34" charset="0"/>
              <a:buChar char="•"/>
            </a:pPr>
            <a:r>
              <a:rPr lang="en-US" sz="3600" b="1" dirty="0"/>
              <a:t>Different methods of creating graphs through imported data in program</a:t>
            </a:r>
          </a:p>
        </p:txBody>
      </p:sp>
    </p:spTree>
    <p:extLst>
      <p:ext uri="{BB962C8B-B14F-4D97-AF65-F5344CB8AC3E}">
        <p14:creationId xmlns:p14="http://schemas.microsoft.com/office/powerpoint/2010/main" val="2513629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DC7FA-F904-4F1A-90AD-00172701E25C}"/>
              </a:ext>
            </a:extLst>
          </p:cNvPr>
          <p:cNvSpPr>
            <a:spLocks noGrp="1"/>
          </p:cNvSpPr>
          <p:nvPr>
            <p:ph type="ctrTitle"/>
          </p:nvPr>
        </p:nvSpPr>
        <p:spPr>
          <a:xfrm>
            <a:off x="1524000" y="1122363"/>
            <a:ext cx="9144000" cy="915987"/>
          </a:xfrm>
        </p:spPr>
        <p:txBody>
          <a:bodyPr>
            <a:normAutofit fontScale="90000"/>
          </a:bodyPr>
          <a:lstStyle/>
          <a:p>
            <a:r>
              <a:rPr lang="en-US" sz="6600" b="1" dirty="0"/>
              <a:t>Conclusion</a:t>
            </a:r>
          </a:p>
        </p:txBody>
      </p:sp>
      <p:sp>
        <p:nvSpPr>
          <p:cNvPr id="3" name="Subtitle 2">
            <a:extLst>
              <a:ext uri="{FF2B5EF4-FFF2-40B4-BE49-F238E27FC236}">
                <a16:creationId xmlns:a16="http://schemas.microsoft.com/office/drawing/2014/main" id="{7E706D8B-7CB9-4469-8843-8A13FA607D74}"/>
              </a:ext>
            </a:extLst>
          </p:cNvPr>
          <p:cNvSpPr>
            <a:spLocks noGrp="1"/>
          </p:cNvSpPr>
          <p:nvPr>
            <p:ph type="subTitle" idx="1"/>
          </p:nvPr>
        </p:nvSpPr>
        <p:spPr/>
        <p:txBody>
          <a:bodyPr>
            <a:normAutofit fontScale="85000" lnSpcReduction="10000"/>
          </a:bodyPr>
          <a:lstStyle/>
          <a:p>
            <a:r>
              <a:rPr lang="en-US" sz="3600" b="1" dirty="0"/>
              <a:t>This class was very helpful for me as it will be for anyone who takes this class in the future. It will teach them a lot on programming and coding. Thank you for taking your time and showing interest in my project.</a:t>
            </a:r>
          </a:p>
        </p:txBody>
      </p:sp>
    </p:spTree>
    <p:extLst>
      <p:ext uri="{BB962C8B-B14F-4D97-AF65-F5344CB8AC3E}">
        <p14:creationId xmlns:p14="http://schemas.microsoft.com/office/powerpoint/2010/main" val="1258991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A96B91-BE26-4942-A5F1-592E8F31C124}"/>
              </a:ext>
            </a:extLst>
          </p:cNvPr>
          <p:cNvSpPr>
            <a:spLocks noGrp="1"/>
          </p:cNvSpPr>
          <p:nvPr>
            <p:ph idx="1"/>
          </p:nvPr>
        </p:nvSpPr>
        <p:spPr/>
        <p:txBody>
          <a:bodyPr/>
          <a:lstStyle/>
          <a:p>
            <a:pPr marL="0" indent="0">
              <a:buNone/>
            </a:pPr>
            <a:r>
              <a:rPr lang="en-US" b="1" dirty="0"/>
              <a:t>In week 1, we just typed in some coding to run and tested it out to ensure our programming tool was working properly. To ensure this we used methods of different prices and figuring out how many of the other prices were more and how to get a sum of different prices given in the code.</a:t>
            </a:r>
          </a:p>
        </p:txBody>
      </p:sp>
    </p:spTree>
    <p:extLst>
      <p:ext uri="{BB962C8B-B14F-4D97-AF65-F5344CB8AC3E}">
        <p14:creationId xmlns:p14="http://schemas.microsoft.com/office/powerpoint/2010/main" val="3241864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481013" y="3752849"/>
            <a:ext cx="3290887" cy="2452687"/>
          </a:xfrm>
        </p:spPr>
        <p:txBody>
          <a:bodyPr vert="horz" lIns="91440" tIns="45720" rIns="91440" bIns="45720" rtlCol="0" anchor="ctr">
            <a:normAutofit/>
          </a:bodyPr>
          <a:lstStyle/>
          <a:p>
            <a:r>
              <a:rPr lang="en-US" sz="3600"/>
              <a:t>Program</a:t>
            </a:r>
          </a:p>
        </p:txBody>
      </p:sp>
      <p:pic>
        <p:nvPicPr>
          <p:cNvPr id="10" name="Picture Placeholder 9" descr="Text&#10;&#10;Description automatically generated">
            <a:extLst>
              <a:ext uri="{FF2B5EF4-FFF2-40B4-BE49-F238E27FC236}">
                <a16:creationId xmlns:a16="http://schemas.microsoft.com/office/drawing/2014/main" id="{8C56A0DB-080A-47FF-92C6-D816465AC4A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1336" b="19023"/>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4223982" y="3752850"/>
            <a:ext cx="7485413" cy="2452687"/>
          </a:xfrm>
        </p:spPr>
        <p:txBody>
          <a:bodyPr vert="horz" lIns="91440" tIns="45720" rIns="91440" bIns="45720" rtlCol="0" anchor="ctr">
            <a:normAutofit/>
          </a:bodyPr>
          <a:lstStyle/>
          <a:p>
            <a:pPr indent="-228600">
              <a:buFont typeface="Arial" panose="020B0604020202020204" pitchFamily="34" charset="0"/>
              <a:buChar char="•"/>
            </a:pPr>
            <a:r>
              <a:rPr lang="en-US" sz="1800"/>
              <a:t>Screen shot of Python program running successfully. </a:t>
            </a:r>
          </a:p>
          <a:p>
            <a:pPr indent="-228600">
              <a:buFont typeface="Arial" panose="020B0604020202020204" pitchFamily="34" charset="0"/>
              <a:buChar char="•"/>
            </a:pPr>
            <a:endParaRPr lang="en-US" sz="1800"/>
          </a:p>
          <a:p>
            <a:pPr indent="-228600">
              <a:buFont typeface="Arial" panose="020B0604020202020204" pitchFamily="34" charset="0"/>
              <a:buChar char="•"/>
            </a:pPr>
            <a:endParaRPr lang="en-US" sz="1800"/>
          </a:p>
        </p:txBody>
      </p:sp>
    </p:spTree>
    <p:extLst>
      <p:ext uri="{BB962C8B-B14F-4D97-AF65-F5344CB8AC3E}">
        <p14:creationId xmlns:p14="http://schemas.microsoft.com/office/powerpoint/2010/main" val="3064618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A96B91-BE26-4942-A5F1-592E8F31C124}"/>
              </a:ext>
            </a:extLst>
          </p:cNvPr>
          <p:cNvSpPr>
            <a:spLocks noGrp="1"/>
          </p:cNvSpPr>
          <p:nvPr>
            <p:ph idx="1"/>
          </p:nvPr>
        </p:nvSpPr>
        <p:spPr/>
        <p:txBody>
          <a:bodyPr/>
          <a:lstStyle/>
          <a:p>
            <a:pPr marL="0" indent="0">
              <a:buNone/>
            </a:pPr>
            <a:r>
              <a:rPr lang="en-US" b="1" dirty="0"/>
              <a:t>Week 2 began to test our understanding of coding stock classes. It started by creating a class diagram using different variety of methods. After creating the diagram then came the coding and putting the first class for the stock project into code.</a:t>
            </a:r>
          </a:p>
        </p:txBody>
      </p:sp>
    </p:spTree>
    <p:extLst>
      <p:ext uri="{BB962C8B-B14F-4D97-AF65-F5344CB8AC3E}">
        <p14:creationId xmlns:p14="http://schemas.microsoft.com/office/powerpoint/2010/main" val="3309510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sz="4400" kern="1200">
                <a:solidFill>
                  <a:srgbClr val="FFFFFF"/>
                </a:solidFill>
                <a:latin typeface="+mj-lt"/>
                <a:ea typeface="+mj-ea"/>
                <a:cs typeface="+mj-cs"/>
              </a:rPr>
              <a:t>Class Diagram</a:t>
            </a:r>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4699818" y="640082"/>
            <a:ext cx="6848715" cy="2484884"/>
          </a:xfrm>
        </p:spPr>
        <p:txBody>
          <a:bodyPr vert="horz" lIns="91440" tIns="45720" rIns="91440" bIns="45720" rtlCol="0" anchor="ctr">
            <a:normAutofit/>
          </a:bodyPr>
          <a:lstStyle/>
          <a:p>
            <a:pPr indent="-228600">
              <a:buFont typeface="Arial" panose="020B0604020202020204" pitchFamily="34" charset="0"/>
              <a:buChar char="•"/>
            </a:pPr>
            <a:r>
              <a:rPr lang="en-US" sz="2000"/>
              <a:t>Paste your Visio Class Diagram</a:t>
            </a:r>
          </a:p>
          <a:p>
            <a:pPr indent="-228600">
              <a:buFont typeface="Arial" panose="020B0604020202020204" pitchFamily="34" charset="0"/>
              <a:buChar char="•"/>
            </a:pPr>
            <a:endParaRPr lang="en-US" sz="2000"/>
          </a:p>
          <a:p>
            <a:pPr indent="-228600">
              <a:buFont typeface="Arial" panose="020B0604020202020204" pitchFamily="34" charset="0"/>
              <a:buChar char="•"/>
            </a:pPr>
            <a:endParaRPr lang="en-US" sz="2000"/>
          </a:p>
        </p:txBody>
      </p:sp>
      <p:pic>
        <p:nvPicPr>
          <p:cNvPr id="4" name="Picture 3">
            <a:extLst>
              <a:ext uri="{FF2B5EF4-FFF2-40B4-BE49-F238E27FC236}">
                <a16:creationId xmlns:a16="http://schemas.microsoft.com/office/drawing/2014/main" id="{7FBFEEE9-0EA3-4B5E-A77B-24DD6A9781A6}"/>
              </a:ext>
            </a:extLst>
          </p:cNvPr>
          <p:cNvPicPr>
            <a:picLocks noChangeAspect="1"/>
          </p:cNvPicPr>
          <p:nvPr/>
        </p:nvPicPr>
        <p:blipFill>
          <a:blip r:embed="rId2"/>
          <a:stretch>
            <a:fillRect/>
          </a:stretch>
        </p:blipFill>
        <p:spPr>
          <a:xfrm>
            <a:off x="4654297" y="3725672"/>
            <a:ext cx="6894236" cy="1930386"/>
          </a:xfrm>
          <a:prstGeom prst="rect">
            <a:avLst/>
          </a:prstGeom>
        </p:spPr>
      </p:pic>
    </p:spTree>
    <p:extLst>
      <p:ext uri="{BB962C8B-B14F-4D97-AF65-F5344CB8AC3E}">
        <p14:creationId xmlns:p14="http://schemas.microsoft.com/office/powerpoint/2010/main" val="953818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p:txBody>
          <a:bodyPr>
            <a:normAutofit/>
          </a:bodyPr>
          <a:lstStyle/>
          <a:p>
            <a:r>
              <a:rPr lang="en-US" sz="4400" dirty="0"/>
              <a:t>Class Code</a:t>
            </a:r>
          </a:p>
        </p:txBody>
      </p:sp>
      <p:pic>
        <p:nvPicPr>
          <p:cNvPr id="4" name="Picture Placeholder 3" descr="Text&#10;&#10;Description automatically generated">
            <a:extLst>
              <a:ext uri="{FF2B5EF4-FFF2-40B4-BE49-F238E27FC236}">
                <a16:creationId xmlns:a16="http://schemas.microsoft.com/office/drawing/2014/main" id="{4DC30243-110C-436E-B5A3-59BDBF6449B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7295" b="17295"/>
          <a:stretch>
            <a:fillRect/>
          </a:stretch>
        </p:blipFill>
        <p:spPr/>
      </p:pic>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p:txBody>
          <a:bodyPr/>
          <a:lstStyle/>
          <a:p>
            <a:r>
              <a:rPr lang="en-US" dirty="0"/>
              <a:t>Screen Shot of your stock_class.py file.</a:t>
            </a:r>
          </a:p>
          <a:p>
            <a:endParaRPr lang="en-US" dirty="0"/>
          </a:p>
        </p:txBody>
      </p:sp>
    </p:spTree>
    <p:extLst>
      <p:ext uri="{BB962C8B-B14F-4D97-AF65-F5344CB8AC3E}">
        <p14:creationId xmlns:p14="http://schemas.microsoft.com/office/powerpoint/2010/main" val="1857308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A96B91-BE26-4942-A5F1-592E8F31C124}"/>
              </a:ext>
            </a:extLst>
          </p:cNvPr>
          <p:cNvSpPr>
            <a:spLocks noGrp="1"/>
          </p:cNvSpPr>
          <p:nvPr>
            <p:ph idx="1"/>
          </p:nvPr>
        </p:nvSpPr>
        <p:spPr/>
        <p:txBody>
          <a:bodyPr/>
          <a:lstStyle/>
          <a:p>
            <a:pPr marL="0" indent="0">
              <a:buNone/>
            </a:pPr>
            <a:r>
              <a:rPr lang="en-US" b="1" dirty="0"/>
              <a:t>As I rolled into week 3, the next step was inputting code to add stock to our stock class, making a stock list with the different stocks that were added, and adding daily data of stock to show values of the stock.</a:t>
            </a:r>
          </a:p>
        </p:txBody>
      </p:sp>
    </p:spTree>
    <p:extLst>
      <p:ext uri="{BB962C8B-B14F-4D97-AF65-F5344CB8AC3E}">
        <p14:creationId xmlns:p14="http://schemas.microsoft.com/office/powerpoint/2010/main" val="1281017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p:txBody>
          <a:bodyPr>
            <a:normAutofit/>
          </a:bodyPr>
          <a:lstStyle/>
          <a:p>
            <a:r>
              <a:rPr lang="en-US" sz="4400" dirty="0"/>
              <a:t>Adding a Stock</a:t>
            </a:r>
            <a:endParaRPr lang="en-US" dirty="0"/>
          </a:p>
        </p:txBody>
      </p:sp>
      <p:pic>
        <p:nvPicPr>
          <p:cNvPr id="4" name="Picture Placeholder 3" descr="A screenshot of a computer&#10;&#10;Description automatically generated with medium confidence">
            <a:extLst>
              <a:ext uri="{FF2B5EF4-FFF2-40B4-BE49-F238E27FC236}">
                <a16:creationId xmlns:a16="http://schemas.microsoft.com/office/drawing/2014/main" id="{0F5E6853-75FF-4ABF-A34B-8143C556298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6703" b="26703"/>
          <a:stretch>
            <a:fillRect/>
          </a:stretch>
        </p:blipFill>
        <p:spPr/>
      </p:pic>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p:txBody>
          <a:bodyPr vert="horz" lIns="91440" tIns="45720" rIns="91440" bIns="45720" rtlCol="0" anchor="t">
            <a:normAutofit/>
          </a:bodyPr>
          <a:lstStyle/>
          <a:p>
            <a:r>
              <a:rPr lang="en-US" dirty="0"/>
              <a:t>Paste a screen shot of your working Stock program.</a:t>
            </a:r>
          </a:p>
          <a:p>
            <a:endParaRPr lang="en-US" dirty="0"/>
          </a:p>
          <a:p>
            <a:endParaRPr lang="en-US" dirty="0"/>
          </a:p>
        </p:txBody>
      </p:sp>
    </p:spTree>
    <p:extLst>
      <p:ext uri="{BB962C8B-B14F-4D97-AF65-F5344CB8AC3E}">
        <p14:creationId xmlns:p14="http://schemas.microsoft.com/office/powerpoint/2010/main" val="3376795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702</Words>
  <Application>Microsoft Office PowerPoint</Application>
  <PresentationFormat>Widescreen</PresentationFormat>
  <Paragraphs>54</Paragraphs>
  <Slides>28</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28</vt:i4>
      </vt:variant>
    </vt:vector>
  </HeadingPairs>
  <TitlesOfParts>
    <vt:vector size="33" baseType="lpstr">
      <vt:lpstr>Arial</vt:lpstr>
      <vt:lpstr>Calibri</vt:lpstr>
      <vt:lpstr>Calibri Light</vt:lpstr>
      <vt:lpstr>Office Theme</vt:lpstr>
      <vt:lpstr>1_Office Theme</vt:lpstr>
      <vt:lpstr>Stock Classes in Code</vt:lpstr>
      <vt:lpstr>PowerPoint Presentation</vt:lpstr>
      <vt:lpstr>PowerPoint Presentation</vt:lpstr>
      <vt:lpstr>Program</vt:lpstr>
      <vt:lpstr>PowerPoint Presentation</vt:lpstr>
      <vt:lpstr>Class Diagram</vt:lpstr>
      <vt:lpstr>Class Code</vt:lpstr>
      <vt:lpstr>PowerPoint Presentation</vt:lpstr>
      <vt:lpstr>Adding a Stock</vt:lpstr>
      <vt:lpstr>Listing 3 Stocks</vt:lpstr>
      <vt:lpstr>Daily Data</vt:lpstr>
      <vt:lpstr>PowerPoint Presentation</vt:lpstr>
      <vt:lpstr>Inherited classes</vt:lpstr>
      <vt:lpstr>Unit Tests</vt:lpstr>
      <vt:lpstr>Stock menu program</vt:lpstr>
      <vt:lpstr>PowerPoint Presentation</vt:lpstr>
      <vt:lpstr>Chart</vt:lpstr>
      <vt:lpstr>PowerPoint Presentation</vt:lpstr>
      <vt:lpstr>Saving Data</vt:lpstr>
      <vt:lpstr>File</vt:lpstr>
      <vt:lpstr>Loading Data</vt:lpstr>
      <vt:lpstr>Importing data</vt:lpstr>
      <vt:lpstr>PowerPoint Presentation</vt:lpstr>
      <vt:lpstr>Stocks in GUI</vt:lpstr>
      <vt:lpstr>History Tab</vt:lpstr>
      <vt:lpstr>Report Complete</vt:lpstr>
      <vt:lpstr>Career Skills developed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Classes in Code</dc:title>
  <dc:creator>Tommy Rinehart</dc:creator>
  <cp:lastModifiedBy>Tommy Rinehart</cp:lastModifiedBy>
  <cp:revision>1</cp:revision>
  <dcterms:created xsi:type="dcterms:W3CDTF">2021-12-13T23:41:36Z</dcterms:created>
  <dcterms:modified xsi:type="dcterms:W3CDTF">2021-12-14T00:25:47Z</dcterms:modified>
</cp:coreProperties>
</file>