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A537-DFE6-4C9D-AB47-966DA2C794F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FFAF-BABE-43AA-BC97-BB7177024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9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>
              <a:latin typeface="Calibri" panose="020F0502020204030204" pitchFamily="34" charset="0"/>
              <a:cs typeface="PMingLiU" charset="-120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90B729A-DC6D-4702-B912-BCF569BCF044}" type="slidenum">
              <a:rPr lang="zh-TW" altLang="en-US" sz="1200">
                <a:latin typeface="Calibri" panose="020F0502020204030204" pitchFamily="34" charset="0"/>
                <a:ea typeface="PMingLiU" charset="-120"/>
              </a:rPr>
              <a:pPr eaLnBrk="1" hangingPunct="1"/>
              <a:t>3</a:t>
            </a:fld>
            <a:endParaRPr lang="en-US" altLang="zh-TW" sz="1200">
              <a:latin typeface="Calibri" panose="020F0502020204030204" pitchFamily="34" charset="0"/>
              <a:ea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283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3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6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8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2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8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6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4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451C-264A-4EDA-B8F7-32FF3B7D1197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2A4A-F885-4DF9-AD2F-614146AEF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4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48040"/>
            <a:ext cx="9144000" cy="2387600"/>
          </a:xfrm>
        </p:spPr>
        <p:txBody>
          <a:bodyPr/>
          <a:lstStyle/>
          <a:p>
            <a:r>
              <a:rPr lang="zh-CN" altLang="en-US" dirty="0"/>
              <a:t>压缩演示</a:t>
            </a:r>
          </a:p>
        </p:txBody>
      </p:sp>
    </p:spTree>
    <p:extLst>
      <p:ext uri="{BB962C8B-B14F-4D97-AF65-F5344CB8AC3E}">
        <p14:creationId xmlns:p14="http://schemas.microsoft.com/office/powerpoint/2010/main" val="42606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5885" y="137785"/>
            <a:ext cx="1159910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图像压缩</a:t>
            </a:r>
            <a:endParaRPr lang="en-US" altLang="zh-CN" sz="320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JPEG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压缩的实现（代码部分来自网络）</a:t>
            </a:r>
          </a:p>
          <a:p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已经实现的方法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RGB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转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YUV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DCT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变换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量化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ZIG-ZAG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扫描和游程编码</a:t>
            </a:r>
          </a:p>
          <a:p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文件以及作用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main.m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：主函数（自己实现）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Compress.m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：压缩函数（自己实现）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Decompress.m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：解压缩函数（自己实现）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CalMSE.m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：计算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MSE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函数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Compratio.m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：计算压缩比函数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img2jpg.m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：原图转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JPG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函数（自己实现）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jpg2img.m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JPG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转原图函数（自己实现）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SingleCom.m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：处理单独的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RGB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图像函数，包括图像转换、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DCT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变换和量化（自己实现）</a:t>
            </a:r>
          </a:p>
        </p:txBody>
      </p:sp>
    </p:spTree>
    <p:extLst>
      <p:ext uri="{BB962C8B-B14F-4D97-AF65-F5344CB8AC3E}">
        <p14:creationId xmlns:p14="http://schemas.microsoft.com/office/powerpoint/2010/main" val="298396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838200" y="2427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PMingLiU" charset="-120"/>
              </a:rPr>
              <a:t>Block Diagram for JPEG Encode</a:t>
            </a: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8" y="1052185"/>
            <a:ext cx="10790958" cy="566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A0D051-2344-4AD1-88F4-961A97172CB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1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79906" y="4914377"/>
            <a:ext cx="2392472" cy="1377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得到经过</a:t>
            </a:r>
            <a:r>
              <a:rPr lang="en-US" altLang="zh-CN" dirty="0">
                <a:solidFill>
                  <a:schemeClr val="tx1"/>
                </a:solidFill>
              </a:rPr>
              <a:t>DCT</a:t>
            </a:r>
            <a:r>
              <a:rPr lang="zh-CN" altLang="en-US" dirty="0">
                <a:solidFill>
                  <a:schemeClr val="tx1"/>
                </a:solidFill>
              </a:rPr>
              <a:t>变换的新矩阵</a:t>
            </a:r>
          </a:p>
        </p:txBody>
      </p:sp>
      <p:sp>
        <p:nvSpPr>
          <p:cNvPr id="7" name="矩形 6"/>
          <p:cNvSpPr/>
          <p:nvPr/>
        </p:nvSpPr>
        <p:spPr>
          <a:xfrm>
            <a:off x="6540674" y="3382025"/>
            <a:ext cx="2392472" cy="1377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将新生成的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矩阵赋值给与原矩阵大小相同的新矩阵</a:t>
            </a:r>
          </a:p>
        </p:txBody>
      </p:sp>
      <p:sp>
        <p:nvSpPr>
          <p:cNvPr id="8" name="矩形 7"/>
          <p:cNvSpPr/>
          <p:nvPr/>
        </p:nvSpPr>
        <p:spPr>
          <a:xfrm>
            <a:off x="3379939" y="2004162"/>
            <a:ext cx="2392472" cy="1377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生成零矩阵，将分块数提取出来，进行</a:t>
            </a:r>
            <a:r>
              <a:rPr lang="en-US" altLang="zh-CN" dirty="0">
                <a:solidFill>
                  <a:schemeClr val="tx1"/>
                </a:solidFill>
              </a:rPr>
              <a:t>DCT</a:t>
            </a:r>
            <a:r>
              <a:rPr lang="zh-CN" altLang="en-US" dirty="0">
                <a:solidFill>
                  <a:schemeClr val="tx1"/>
                </a:solidFill>
              </a:rPr>
              <a:t>变换</a:t>
            </a:r>
          </a:p>
        </p:txBody>
      </p:sp>
      <p:sp>
        <p:nvSpPr>
          <p:cNvPr id="9" name="矩形 8"/>
          <p:cNvSpPr/>
          <p:nvPr/>
        </p:nvSpPr>
        <p:spPr>
          <a:xfrm>
            <a:off x="313151" y="325676"/>
            <a:ext cx="2392472" cy="1377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判断输入个数和矩阵元素的类型</a:t>
            </a:r>
          </a:p>
        </p:txBody>
      </p:sp>
      <p:cxnSp>
        <p:nvCxnSpPr>
          <p:cNvPr id="11" name="直接箭头连接符 10"/>
          <p:cNvCxnSpPr>
            <a:stCxn id="9" idx="3"/>
            <a:endCxn id="8" idx="1"/>
          </p:cNvCxnSpPr>
          <p:nvPr/>
        </p:nvCxnSpPr>
        <p:spPr>
          <a:xfrm>
            <a:off x="2705623" y="1014608"/>
            <a:ext cx="674316" cy="16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5772411" y="2693094"/>
            <a:ext cx="768263" cy="137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6" idx="1"/>
          </p:cNvCxnSpPr>
          <p:nvPr/>
        </p:nvCxnSpPr>
        <p:spPr>
          <a:xfrm>
            <a:off x="8933146" y="4070957"/>
            <a:ext cx="446760" cy="153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508332" y="375911"/>
            <a:ext cx="8457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blkproc</a:t>
            </a:r>
            <a:r>
              <a:rPr lang="zh-CN" altLang="en-US" sz="4800" dirty="0"/>
              <a:t>函数进行</a:t>
            </a:r>
            <a:r>
              <a:rPr lang="en-US" altLang="zh-CN" sz="4800" dirty="0" err="1"/>
              <a:t>dct</a:t>
            </a:r>
            <a:r>
              <a:rPr lang="zh-CN" altLang="en-US" sz="4800" dirty="0"/>
              <a:t>变换的过程</a:t>
            </a:r>
            <a:endParaRPr lang="en-US" altLang="zh-CN" sz="4800" dirty="0"/>
          </a:p>
          <a:p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53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10/27/1351305053_69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51" y="457418"/>
            <a:ext cx="10115767" cy="60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7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8851" y="369797"/>
            <a:ext cx="7298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Arial" panose="020B0604020202020204" pitchFamily="34" charset="0"/>
              </a:rPr>
              <a:t>二维</a:t>
            </a:r>
            <a:r>
              <a:rPr lang="en-US" altLang="zh-CN" sz="2400" dirty="0">
                <a:solidFill>
                  <a:srgbClr val="414141"/>
                </a:solidFill>
                <a:latin typeface="Arial" panose="020B0604020202020204" pitchFamily="34" charset="0"/>
              </a:rPr>
              <a:t>DCT</a:t>
            </a:r>
            <a:r>
              <a:rPr lang="zh-CN" altLang="en-US" sz="2400" dirty="0">
                <a:solidFill>
                  <a:srgbClr val="414141"/>
                </a:solidFill>
                <a:latin typeface="Arial" panose="020B0604020202020204" pitchFamily="34" charset="0"/>
              </a:rPr>
              <a:t>变换是在一维的基础上再进行一次</a:t>
            </a:r>
            <a:r>
              <a:rPr lang="en-US" altLang="zh-CN" sz="2400" dirty="0">
                <a:solidFill>
                  <a:srgbClr val="414141"/>
                </a:solidFill>
                <a:latin typeface="Arial" panose="020B0604020202020204" pitchFamily="34" charset="0"/>
              </a:rPr>
              <a:t>DCT</a:t>
            </a:r>
            <a:r>
              <a:rPr lang="zh-CN" altLang="en-US" sz="2400" dirty="0">
                <a:solidFill>
                  <a:srgbClr val="414141"/>
                </a:solidFill>
                <a:latin typeface="Arial" panose="020B0604020202020204" pitchFamily="34" charset="0"/>
              </a:rPr>
              <a:t>变换</a:t>
            </a:r>
            <a:endParaRPr lang="zh-CN" altLang="en-US" sz="2400" dirty="0"/>
          </a:p>
        </p:txBody>
      </p:sp>
      <p:pic>
        <p:nvPicPr>
          <p:cNvPr id="1029" name="Picture 5" descr="dc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1" y="1142101"/>
            <a:ext cx="8850639" cy="27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c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1" y="4163170"/>
            <a:ext cx="6483219" cy="22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3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195</Words>
  <Application>Microsoft Office PowerPoint</Application>
  <PresentationFormat>宽屏</PresentationFormat>
  <Paragraphs>26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MS PGothic</vt:lpstr>
      <vt:lpstr>PMingLiU</vt:lpstr>
      <vt:lpstr>等线</vt:lpstr>
      <vt:lpstr>等线 Light</vt:lpstr>
      <vt:lpstr>Arial</vt:lpstr>
      <vt:lpstr>Calibri</vt:lpstr>
      <vt:lpstr>Garamond</vt:lpstr>
      <vt:lpstr>Helvetica</vt:lpstr>
      <vt:lpstr>Office 主题​​</vt:lpstr>
      <vt:lpstr>压缩演示</vt:lpstr>
      <vt:lpstr>PowerPoint 演示文稿</vt:lpstr>
      <vt:lpstr>Block Diagram for JPEG Encode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压缩演示</dc:title>
  <dc:creator>曾泓浩</dc:creator>
  <cp:lastModifiedBy>曾泓浩</cp:lastModifiedBy>
  <cp:revision>8</cp:revision>
  <dcterms:created xsi:type="dcterms:W3CDTF">2016-05-31T01:39:40Z</dcterms:created>
  <dcterms:modified xsi:type="dcterms:W3CDTF">2016-06-01T08:13:49Z</dcterms:modified>
</cp:coreProperties>
</file>