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0"/>
  </p:notesMasterIdLst>
  <p:sldIdLst>
    <p:sldId id="258" r:id="rId2"/>
    <p:sldId id="295" r:id="rId3"/>
    <p:sldId id="296" r:id="rId4"/>
    <p:sldId id="315" r:id="rId5"/>
    <p:sldId id="316" r:id="rId6"/>
    <p:sldId id="317" r:id="rId7"/>
    <p:sldId id="323" r:id="rId8"/>
    <p:sldId id="318" r:id="rId9"/>
    <p:sldId id="297" r:id="rId10"/>
    <p:sldId id="298" r:id="rId11"/>
    <p:sldId id="300" r:id="rId12"/>
    <p:sldId id="302" r:id="rId13"/>
    <p:sldId id="301" r:id="rId14"/>
    <p:sldId id="304" r:id="rId15"/>
    <p:sldId id="303" r:id="rId16"/>
    <p:sldId id="309" r:id="rId17"/>
    <p:sldId id="310" r:id="rId18"/>
    <p:sldId id="324" r:id="rId19"/>
    <p:sldId id="299" r:id="rId20"/>
    <p:sldId id="325" r:id="rId21"/>
    <p:sldId id="326" r:id="rId22"/>
    <p:sldId id="327" r:id="rId23"/>
    <p:sldId id="311" r:id="rId24"/>
    <p:sldId id="312" r:id="rId25"/>
    <p:sldId id="328" r:id="rId26"/>
    <p:sldId id="320" r:id="rId27"/>
    <p:sldId id="321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40749B"/>
    <a:srgbClr val="0DB14B"/>
    <a:srgbClr val="2E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6" autoAdjust="0"/>
    <p:restoredTop sz="84107" autoAdjust="0"/>
  </p:normalViewPr>
  <p:slideViewPr>
    <p:cSldViewPr snapToGrid="0" snapToObjects="1">
      <p:cViewPr>
        <p:scale>
          <a:sx n="114" d="100"/>
          <a:sy n="114" d="100"/>
        </p:scale>
        <p:origin x="-112" y="-3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2CDC-12DF-3F4C-9FA4-A7AD9863B530}" type="datetimeFigureOut"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1EA3-EDDC-3B47-A2A4-C6B71103D2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C1EA3-EDDC-3B47-A2A4-C6B71103D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26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1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26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1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24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4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9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82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790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EB5F-F9CF-6B4A-A6C8-990347A1528E}" type="datetimeFigureOut"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E320-0626-2B4D-945F-1F28B1E296ED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1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18: UI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For Teens</a:t>
            </a:r>
          </a:p>
          <a:p>
            <a:r>
              <a:rPr lang="en-US" dirty="0" smtClean="0"/>
              <a:t>TechKids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breakdown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breakdown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color balls</a:t>
            </a:r>
          </a:p>
          <a:p>
            <a:r>
              <a:rPr lang="en-US" dirty="0" smtClean="0"/>
              <a:t>Update score based on what users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color balls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color balls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Generate the right color</a:t>
            </a:r>
          </a:p>
          <a:p>
            <a:r>
              <a:rPr lang="en-US" dirty="0" smtClean="0"/>
              <a:t>Generate wrong colors</a:t>
            </a:r>
          </a:p>
          <a:p>
            <a:r>
              <a:rPr lang="en-US" dirty="0" smtClean="0"/>
              <a:t>Ball orders must be random</a:t>
            </a:r>
          </a:p>
          <a:p>
            <a:r>
              <a:rPr lang="en-US" dirty="0" smtClean="0"/>
              <a:t>Right ball must be recognized later</a:t>
            </a:r>
          </a:p>
          <a:p>
            <a:r>
              <a:rPr lang="en-US" dirty="0" smtClean="0"/>
              <a:t>Must </a:t>
            </a:r>
            <a:r>
              <a:rPr lang="en-US" smtClean="0"/>
              <a:t>be able to </a:t>
            </a:r>
            <a:r>
              <a:rPr lang="en-US" dirty="0" smtClean="0"/>
              <a:t>run at multiple points of time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21599" y="1731056"/>
            <a:ext cx="522514" cy="52251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56171" y="1731056"/>
            <a:ext cx="522514" cy="5225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23314" y="1731056"/>
            <a:ext cx="522514" cy="52251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8800" y="98697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RGB(</a:t>
            </a:r>
            <a:r>
              <a:rPr lang="en-US" b="1" dirty="0" smtClean="0">
                <a:solidFill>
                  <a:srgbClr val="ED1C24"/>
                </a:solidFill>
                <a:latin typeface="Courier New" pitchFamily="49" charset="0"/>
                <a:cs typeface="Courier New" pitchFamily="49" charset="0"/>
              </a:rPr>
              <a:t>158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DB14B"/>
                </a:solidFill>
                <a:latin typeface="Courier New" pitchFamily="49" charset="0"/>
                <a:cs typeface="Courier New" pitchFamily="49" charset="0"/>
              </a:rPr>
              <a:t>177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40749B"/>
                </a:solidFill>
                <a:latin typeface="Courier New" pitchFamily="49" charset="0"/>
                <a:cs typeface="Courier New" pitchFamily="49" charset="0"/>
              </a:rPr>
              <a:t>96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21599" y="3925616"/>
            <a:ext cx="522514" cy="5225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6171" y="3925616"/>
            <a:ext cx="522514" cy="5225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23314" y="3925616"/>
            <a:ext cx="522514" cy="52251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08800" y="318153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RGB(</a:t>
            </a:r>
            <a:r>
              <a:rPr lang="en-US" b="1" dirty="0" smtClean="0">
                <a:solidFill>
                  <a:srgbClr val="ED1C24"/>
                </a:solidFill>
                <a:latin typeface="Courier New" pitchFamily="49" charset="0"/>
                <a:cs typeface="Courier New" pitchFamily="49" charset="0"/>
              </a:rPr>
              <a:t>113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DB14B"/>
                </a:solidFill>
                <a:latin typeface="Courier New" pitchFamily="49" charset="0"/>
                <a:cs typeface="Courier New" pitchFamily="49" charset="0"/>
              </a:rPr>
              <a:t>83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40749B"/>
                </a:solidFill>
                <a:latin typeface="Courier New" pitchFamily="49" charset="0"/>
                <a:cs typeface="Courier New" pitchFamily="49" charset="0"/>
              </a:rPr>
              <a:t>161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8800" y="554736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Functions!!!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10" grpId="0"/>
      <p:bldP spid="11" grpId="0" animBg="1"/>
      <p:bldP spid="12" grpId="0" animBg="1"/>
      <p:bldP spid="12" grpId="1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score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users click on one of the balls</a:t>
            </a:r>
          </a:p>
          <a:p>
            <a:pPr lvl="1"/>
            <a:r>
              <a:rPr lang="en-US" dirty="0" smtClean="0"/>
              <a:t>Right color =&gt; increase score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92586" y="2569710"/>
            <a:ext cx="522514" cy="5225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27158" y="2569710"/>
            <a:ext cx="522514" cy="5225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4301" y="2569710"/>
            <a:ext cx="522514" cy="52251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79787" y="18256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RGB(</a:t>
            </a:r>
            <a:r>
              <a:rPr lang="en-US" b="1" dirty="0" smtClean="0">
                <a:solidFill>
                  <a:srgbClr val="ED1C24"/>
                </a:solidFill>
                <a:latin typeface="Courier New" pitchFamily="49" charset="0"/>
                <a:cs typeface="Courier New" pitchFamily="49" charset="0"/>
              </a:rPr>
              <a:t>113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DB14B"/>
                </a:solidFill>
                <a:latin typeface="Courier New" pitchFamily="49" charset="0"/>
                <a:cs typeface="Courier New" pitchFamily="49" charset="0"/>
              </a:rPr>
              <a:t>83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40749B"/>
                </a:solidFill>
                <a:latin typeface="Courier New" pitchFamily="49" charset="0"/>
                <a:cs typeface="Courier New" pitchFamily="49" charset="0"/>
              </a:rPr>
              <a:t>161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4301" y="3625790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SCORE: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7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3" animBg="1"/>
      <p:bldP spid="11" grpId="4" animBg="1"/>
      <p:bldP spid="12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users click on one of the balls</a:t>
            </a:r>
          </a:p>
          <a:p>
            <a:pPr lvl="1"/>
            <a:r>
              <a:rPr lang="en-US" dirty="0" smtClean="0"/>
              <a:t>Right color =&gt; increase score</a:t>
            </a:r>
          </a:p>
          <a:p>
            <a:pPr lvl="1"/>
            <a:r>
              <a:rPr lang="en-US" dirty="0" smtClean="0"/>
              <a:t>Wrong color =&gt; reset score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92586" y="2569710"/>
            <a:ext cx="522514" cy="5225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27158" y="2569710"/>
            <a:ext cx="522514" cy="5225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4301" y="2569710"/>
            <a:ext cx="522514" cy="52251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79787" y="18256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RGB(</a:t>
            </a:r>
            <a:r>
              <a:rPr lang="en-US" b="1" dirty="0" smtClean="0">
                <a:solidFill>
                  <a:srgbClr val="ED1C24"/>
                </a:solidFill>
                <a:latin typeface="Courier New" pitchFamily="49" charset="0"/>
                <a:cs typeface="Courier New" pitchFamily="49" charset="0"/>
              </a:rPr>
              <a:t>113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DB14B"/>
                </a:solidFill>
                <a:latin typeface="Courier New" pitchFamily="49" charset="0"/>
                <a:cs typeface="Courier New" pitchFamily="49" charset="0"/>
              </a:rPr>
              <a:t>83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40749B"/>
                </a:solidFill>
                <a:latin typeface="Courier New" pitchFamily="49" charset="0"/>
                <a:cs typeface="Courier New" pitchFamily="49" charset="0"/>
              </a:rPr>
              <a:t>161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4301" y="3625790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SCORE: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4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score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users click on one of the balls</a:t>
            </a:r>
          </a:p>
          <a:p>
            <a:pPr lvl="1"/>
            <a:r>
              <a:rPr lang="en-US" dirty="0" smtClean="0"/>
              <a:t>Right color =&gt; increase score</a:t>
            </a:r>
          </a:p>
          <a:p>
            <a:pPr lvl="1"/>
            <a:r>
              <a:rPr lang="en-US" dirty="0" smtClean="0"/>
              <a:t>Wrong color =&gt; reset score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92586" y="2569710"/>
            <a:ext cx="522514" cy="5225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27158" y="2569710"/>
            <a:ext cx="522514" cy="52251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4301" y="2569710"/>
            <a:ext cx="522514" cy="52251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79787" y="18256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RGB(</a:t>
            </a:r>
            <a:r>
              <a:rPr lang="en-US" b="1" dirty="0" smtClean="0">
                <a:solidFill>
                  <a:srgbClr val="ED1C24"/>
                </a:solidFill>
                <a:latin typeface="Courier New" pitchFamily="49" charset="0"/>
                <a:cs typeface="Courier New" pitchFamily="49" charset="0"/>
              </a:rPr>
              <a:t>113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DB14B"/>
                </a:solidFill>
                <a:latin typeface="Courier New" pitchFamily="49" charset="0"/>
                <a:cs typeface="Courier New" pitchFamily="49" charset="0"/>
              </a:rPr>
              <a:t>83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40749B"/>
                </a:solidFill>
                <a:latin typeface="Courier New" pitchFamily="49" charset="0"/>
                <a:cs typeface="Courier New" pitchFamily="49" charset="0"/>
              </a:rPr>
              <a:t>161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4301" y="3625790"/>
            <a:ext cx="104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SCORE: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93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the full version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</a:t>
            </a:r>
            <a:r>
              <a:rPr lang="en-US" dirty="0" smtClean="0"/>
              <a:t>C4T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Objects</a:t>
            </a:r>
          </a:p>
          <a:p>
            <a:r>
              <a:rPr lang="en-US" dirty="0" smtClean="0"/>
              <a:t>JS Functions</a:t>
            </a:r>
          </a:p>
          <a:p>
            <a:r>
              <a:rPr lang="en-US" dirty="0" smtClean="0"/>
              <a:t>DOM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970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1716"/>
            <a:ext cx="10058400" cy="6764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71247" y="197224"/>
            <a:ext cx="1524000" cy="322729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86517" y="3137647"/>
            <a:ext cx="3576918" cy="502024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6517" y="3944471"/>
            <a:ext cx="3576918" cy="950257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range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x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Math.random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x: From 0 to 1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255 * x: From 0 to 255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 err="1">
                <a:latin typeface="Menlo" charset="0"/>
              </a:rPr>
              <a:t>nBurger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Menlo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 err="1">
                <a:latin typeface="Menlo" charset="0"/>
              </a:rPr>
              <a:t>nCoke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Menlo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Menlo" charset="0"/>
              </a:rPr>
              <a:t>var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sz="2000" dirty="0">
                <a:latin typeface="Menlo" charset="0"/>
              </a:rPr>
              <a:t>s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`I want </a:t>
            </a:r>
            <a:r>
              <a:rPr lang="en-US" sz="2000" dirty="0">
                <a:solidFill>
                  <a:srgbClr val="569CD6"/>
                </a:solidFill>
                <a:latin typeface="Menlo" charset="0"/>
              </a:rPr>
              <a:t>${</a:t>
            </a:r>
            <a:r>
              <a:rPr lang="en-US" sz="2000" dirty="0" err="1">
                <a:latin typeface="Menlo" charset="0"/>
              </a:rPr>
              <a:t>nBurger</a:t>
            </a:r>
            <a:r>
              <a:rPr lang="en-US" sz="2000" dirty="0">
                <a:solidFill>
                  <a:srgbClr val="569CD6"/>
                </a:solidFill>
                <a:latin typeface="Menlo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 burgers and </a:t>
            </a:r>
            <a:r>
              <a:rPr lang="en-US" sz="2000" dirty="0">
                <a:solidFill>
                  <a:srgbClr val="569CD6"/>
                </a:solidFill>
                <a:latin typeface="Menlo" charset="0"/>
              </a:rPr>
              <a:t>${</a:t>
            </a:r>
            <a:r>
              <a:rPr lang="en-US" sz="2000" dirty="0" err="1">
                <a:latin typeface="Menlo" charset="0"/>
              </a:rPr>
              <a:t>nCoke</a:t>
            </a:r>
            <a:r>
              <a:rPr lang="en-US" sz="2000" dirty="0">
                <a:solidFill>
                  <a:srgbClr val="569CD6"/>
                </a:solidFill>
                <a:latin typeface="Menlo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Menlo" charset="0"/>
              </a:rPr>
              <a:t> cokes`</a:t>
            </a:r>
            <a:r>
              <a:rPr lang="en-US" sz="2000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83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effect</a:t>
            </a:r>
          </a:p>
          <a:p>
            <a:r>
              <a:rPr lang="en-US" dirty="0" smtClean="0"/>
              <a:t>Timeout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/>
              <a:t>right </a:t>
            </a:r>
            <a:r>
              <a:rPr lang="en-US" dirty="0" smtClean="0"/>
              <a:t>answers</a:t>
            </a:r>
          </a:p>
          <a:p>
            <a:r>
              <a:rPr lang="en-US" dirty="0" smtClean="0"/>
              <a:t>Other UI apps &amp;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right answer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UI apps &amp; games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03" y="2031572"/>
            <a:ext cx="30003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Administrator.SITQHZK0G3DXUF8\Downloads\tic-tac-toe-pro-ios-android-16935_imgs_16935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99" y="2031572"/>
            <a:ext cx="2260592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kGBw0NDQ0NDQ0PDQ0NDg4NDQ4NDQ8NDQ0NFREWFhURFhUYHSggGBolGxUVLTIhJSkrLi46Fx81ODMtPSgwLisBCgoKDg0OFRAPFi8lIB8tLS8tKys3MC0wKzAvLy0rKysvLS0rKy8rMS8tLS0rKystLS0tLysrLS0rLS0tLS0tLf/AABEIASwAqAMBEQACEQEDEQH/xAAbAAEAAgMBAQAAAAAAAAAAAAAABgcBBAUCA//EAEIQAAEDAgIECwQJAwMFAAAAAAABAgMEEQUSBiExURMWMkFSVGFxk7HSFyJykgcUIzZCYnORs8Hh8IGh0TM1Q6Ky/8QAGgEBAAIDAQAAAAAAAAAAAAAAAAUGAQIEA//EADURAQABAwEFBAkEAgMBAAAAAAABAgMEERUhMVKhBRJBUxMyNVFhcYHR4bHBwvAUM0KR8TT/2gAMAwEAAhEDEQA/AN/jhinXHeDT+grO0Mjm6QtuzsXy+s/c444p1x3g0/oG0Mjm6QbOxfL6z9zjhinXHeDT+gbRyObpBs7F8vrP3OOGKdcd4NP6BtHI5ukGzsXy+s/c44Yp1x3g0/oM7QyObpBs7F8vrP3OOGKdcd4NP6DG0Mjm6QbOxfL6z9zjhinXHeDT+gbRyObpBs7F8vrP3OOGKdcd4NP6DO0Mjm6QbOxfL6z9zjjinXHeDT+gxtDI5ukGzsXy+s/c44Yp1x3g0/oG0cjm6QbOxfL6z9zjhinXHeDT+gbQyObpBs7F8vrP3OOOKdcd4NP6DO0Mjm6QbOxfL6z9zjhinXHeDT+gxtHI5ukGzsXy+s/c44Yp1x3g0/oG0cjm6QbOxfL6z9zjhinXHeDT+gbRyObpBs7F8vrP3OOGKdcd4NP6BtHI5ukGzsXy+s/c44Yp1x3g0/oG0cjm6QbOxfL6z9zjhinXHeDT+gbRyObpBs7F8vrP3OOGKdcd4NP6BtHI5ukGzsXy+s/c44Yr1x3g0/oM7QyObpBs7F5Os/c44Yp1x3g0/oMbQyObpBs7F8vrP3cI4naAAAAAAAAAAAAAAAAAAAAAmOjrn0+GuqKWJstS+sZDJePhHNhsnu25kVbfMS2LrRY79uNZmrSfkiMqIuZPcu1aUxTrHhvcvTanjixCZsTUa1UY9zW2RrXuaiuS3N/c5s+mmm9MUurs+uqvHpmpwjidoAAAAAAAAAAAAAAAAAAAADcw7FamlVy08zos+p2W1l/0XUe1q/ctepOjxu2Ld3T0lOrWmldI5z3uV73KrnOct1cq86qedVU1TrM73pTTFMRERuh4NWwAAAAAAAAAAAAAAAAAAAAAAAAAAAAAAAAAAAAAAAAAAAAAAAAAAAAAAAAAAAAAAAAAAAAAAAAAAAAAAAAAAAAAAAAAAAAAAAAAAAAAAAAAAAAAAAAAAAAAAAAAAAAAAAAAAAAAAAAAAAAAAAAAAAAAAAAACQ0ehmIzNR6RNY1yIreEka1VRdi2S53UdnX6o100cFztLHonTvf9PliOiWIUzFe+HOxNbnROSTKm9UTWa3cC9bjWY1+Ta12hYuTpFW/47nDON2gADuYdonXVULJ4WMWN98qrI1q6lVF1d6HbawLtymKqeEuK7n2LVc0VTvhr4zgNVQpGtQ1rUkVyMyvR91S19neh538W5ZiJr8Xpj5du/r6OeDlnM6QAAAAAAAAAAAAAACX0mntRDBDCyCNViY1ive5yq6yWvZLWJSjtOumiKYp4Iqvsm3XXVXNU754JlojjzsRgfI+NI3RycGuVVVrvdRbpfZtJTDyZv0TMxpoiM7EjHriInXWFaaWU7IcQqo40RrEkRURNiZmo5U/dVIHMoim/VFKxYVc149E1cdHc0F0epK6Gd9Q1znRyoxuWRzLJlReY7MDFt3qJmuPFxdpZl2xXTFE8YRvHaZkFXUQx6mRyuY1FW6o1O04MmiKLtVNPCEjjV1V2qKquMwl2gWkUivp8P4NnBokn2l1z87u4k+z8uZmmzoie08OnSq/rv3buj7fSryKL4pvJht2t6tH1adi8bn0/dXpBp8AAAAAAAAAAAAAAA2sMoJaqZkELcz3rbsanO5dyIelq1Vdriml5XrtNqia6p3QtliU+DUGtfdjS68zp5l/qq/sncWSO5iWfl1lV59Jm3/n0hW+C4y1mI/XapFejnSukRrUct3NVEsi8yXQg7GREX/SXPisGRjTVj+it/BZ+j+M09cyR9O1zWsejHZ2NYqutfmUn8e/ReiZoVzKxrliYi5PFwNJtKKJGVlJwcnD5ZIs3BMy57Wve9zkysy1EV29N/B3YeDe1t3NY03TxRbQD/ucHwy//AApHdnf74SXaf/zVfT9Ug+lXkUfxTeTDt7W9Wj6uDsXjc+n7q9INPgAAAAAAAAAAAAACrYC2dEcJp6CG75YnVMiJwrkkauVOZjexP9yy4diixTvmNZ4qtnZFzIr3RPdjh923jGG0FcrFqJEcjL5WtqMjUVdq2Rdvaet6zavad+erysX79jX0ccfgr7TXDKWkmhZSch0aud9osnvZrbb6iEz7Nu1VTFtPdn37t2iqbvhPyauBaS1NAx7IGxK2R2d3CMc5b2tqs5Nx54+ZXYiYpiN70ycK3kTE167vd/45tdVuqJpJn2R8rle7Klm3Xch4XLk3KpqnxdFu3FuiKKeEOzoG9rcShVyo1MsmtyoichTq7OnS/Grk7SiZx6oj4O/9KEzHso8j2us6a+VyOtqZuO3tWqJpo0n3uHsemYm5rHu/dACEToAAAAAAAAAAAAAAAsAsAAAAACwAAAAAAAAAAAAAAAAAAAAAAAAAAAAAAAAAAAAAAAAAAAAAA6tfo9WU0Mc8sKpG9EW6a1jvsR6fhOm5iXbdMV1RuctrMs3K5opq3x1+TlHM6gAAAAAAAAAAAAAAAAAASnBdCpqynZUMnjY2TNZrmuVUsqpzdxJWOzqrtEVxVxRmR2nRZuTRNMzo3H/R1UIir9Zi1Iq8h/Mes9k1R/yeUdsW5nTuS1fo8wZKmpWeRLxU1nIi7HTLyf22/seXZuPFyvv1cI/V6dqZM2rfcp41folmmkldKz6pRQPcj2/bypZqI1f/ABtVdt+f+5JZs3qqfR2qePGUX2fFiir0l6qN3CP3VnX4ZUUyo2ohfEq7Fc33Xdy7FIC5ZuW/Xp0WO1ft3Y1oq1ah5PUAAAAAAAAAAAAAAAAAJvo5gmJzUkUlPiCwROzZY7vTLZyouztJjGx8iq1E0XNI9yGy8nGouzTXa1n3ujJo5jCNcq4qqoiKqpmk1pY95xcrT/a54zMPX/T+jY+jFrUoHqm1ah+b/RjLf7G3ZcR6Gfn9nn2xM+nj5fdoYl9IMkU8kTKVuWKR0bs8i5lVrlRdiath43e1JormmKOD3tdkU10RVNfGNUmrGRYlhyuVvuzwcIzMiZo35boveinfXFORZ3xxhHW5qxsjTXhOnzUwVVbwAAAAAAAAAAAAAAAAA6FLjdZCxI4qmWONt8rWus1Lrc6KMq7RHdpq3PCvFs1z3qqImX0XSPEFSy1k1l1L75t/mX+eWv8Ah2OSHX0E0jZRPfDOuWCZUcj7KvByWtdUTmVLfsdHZ+XFqZpr4S5O0sOq/EVUcY6wmFZo7hddJ9ZWzldZXuhms1/atlJSvFx709/9ETbzMmxT6P3e+GtpPpJS0dM6mpnMdMsfBRsiW7YW2tmVU1JZOY88rLt2rc0UTv4bvB6YeFdvXIuXI3a6zr4qtK6swAAAAAAAAAAAAAAAAAAAADCtTchnWTVkwAAAAAAAAAAAAAAAAAAAAAAAAAAAAAAAAAAAAAAAAAAAAAAAAAAAAAAAAAAAAAAAAAAAAAAAAAAAAAAAAAAAAAAAAAAAAAAAAAAAAAAAAAAAAAAAAAAAAAAAAAAAAAAAAAAAAAAAAAAAAAAAAAAAAAAAAAAAAAAAAAAAAAAAAAAAAAAAAAAAAAAJvTaAZo2OfVZXOaiua2LMiKqbL31k1R2RrTE1V70FX2zpVMU0bvm+vs+b1t3gp6jbZFPP0a7any+v4PZ83rbvBT1DZFPP0NtT5fX8Hs+b1t3gp6hsinn6G2p8vr+GPZ63rbvBT1DZFPP0NtT5fX8Hs+b1t3gp6hsiOfobany+v4PZ83rbvBT1DZFPP0NtT5fX8Hs+b1t3gp6hsinn6G2p8vr+D2fN627wU9Q2RTz9DbU+X1/CMvwR6V/1DO1X8IjEfZcuVW5s1u7mI6cWr0/odUpGXTOP6fTdpw6JP7Pm9bd4KeokdkRz9EXtqfL6/g9nzetu8FPUNkU8/Q21Pl9fwez1vW3eCnqGyKefobany+v4PZ63rbvBT1DZFPP0NtT5fX8Hs9b1t3gp6hsinn6G2p8vr+D2et627wU9Q2RTz9DbU+X1/DHs9b1t3gp6hsinn6G2p8vr+GfZ63rbvBT1DZFPP0NtT5fX8PE30f2a5WVV3Iiq1HRWRV3KtzFXZEaTpWzT21vjWjd80HVLat2ohZjSdE6wYZXfDyGfC3yLpTwhRauMvZlgAAAAAAAAgEv3jT9Vv8BBz7Q/vuWGn2Z9P5J+TivAAAAAAAAGHbF7lMSzHFSEnKd3r5lNr9aV5p4Q8mrK74eQz4W+RdKeEKLVxl7MsAAAAA+VTUxwsWSV6MY3a52w2ooqrnSmN7WuumiO9VOkFLUxzMSSJ6PYuxzdncK6KqJ0qjSSiumuO9TOsPqatkAl+8afqt/gIOfaP99yw0+zPp/JPycV4A5OM6QU1ErWyq5z3a8kaIrmt3ruPG7fot7pduL2fdyYmaOEeMujSVMc0bZYnI9j0u1yf5tPSmqKo1hy3LdVuqaK40mH1NmjSxbFIaOPhJnWRVs1rdb3ruRDzuXKbca1OjGxbmRX3bcfhjCMVhrI+EhdsWzmu1PYu5UFu7TcjWlnJxbmPX3a4+vhLePRzMO2L3KYlmOKkJOU7vXzKbX60rzHCHk1ZXfByGfC3yLpTwhRauMvZlgAAAPjV1UcEbpZXIxjdaqvkm9TaiiquqKaY3tK66aKZqqncrbH8akrZLrdkTV+zj3fmXepPY+PTZp+PjKvZOTVeq+HhDqaBpPw78l/q+VeFvyM/wCG35jn7Q7ncjXj4Ons3v8AfnT1fFOyHTaAS/eNP1W/wEHPtD++5YafZn0/kn5OK8AVdpXhs8FVI+W72TPe+OTWqKirfKu5UTmIfIt1U1zM+K5dm5Nu7Zppo3TTERMfv9WNHMekoZOd8D1ThI935m9vmLF+bc/BnPwacmn3VRwn9pT6tx6mhpkqc6PY9PsmtVM0juiic3buJKu/RTR3tVYs4N65em1ppMcfh/fD3q1xXEpauVZZV17GtTkxt6KEVcuVXKtZW/GxqMejuUR+Ui0Bw2bhVqtbIcrma7pwq6tibk3nVh26u93/AA/VE9tZNvuRZ41a6/JPCRVph2xe5TEsxxUhJynd6+ZTa/WleaeEPJqyu+HkM+FvkXSnhCi1cZfHEK6OmidLK6zW/u53M1E3npbt1XKoppeV27TbpmqpxcF0rjqZeCkZwLnL9kquzNd+VdynXfwardPepnX3uPHz6blXdqjT3JGcKQfGrqo4I3SyuRrGJdVXyTeptRRVXVFNPFpXXTRTNVU7oVvj+NyVsl9bYWqvBx3/APZd6k7j49Nmn4+Mq/k5NV6r4RwhjAcFkrZLJ7sTVThJNydFO0zkZFNmn4+EMY2NVeq3cPGVk0dJHBG2KJqNY1LInOvau9SBrrqrqmqqd6w27dNumKaY3Psat0Al+8afqt/gIOfaH99yw0+zPp/JPycV4A16+iiqYnRTNzMd+6LzKi8ymtdEVxpL1s3q7NcV0TpMKvx7BpKGXI73o3XWKTmem5dyoRF6zNudJXHDzKMmjvRumOMe5zbrZEutkvZOZN54uzRIdFdHFq3JNLdtM1e5ZXJ+FOzep1Y+P6TfPBFdo9oxjx3KPWnp/fBY8bGsajWojWtREa1EsiInMiEpEaboVOqqapmZnfL0ZYYdsXuUxLMcVIScp3evmU2v1pXmnhDyasrvh5DPhb5F0p4QotXGXK0nwhayFEY60kSq9iLyXLaytX/k68S/FqvWeEuPMx5vUaRxhW0sbmOVj0Vr2rZzV1K1UJ2JiY1hXpiaZ0nimWjmlTcixVbrKxqqyVdedqJyV/N5kXk4U6963HHwS+Lnxp3bs8PFwMfxuStk52wsX7OPd+Zd6nZj49Nmn4+MuHJyar1XwjhDzgWCyVslku2Jv/UktyexN6mcjIps0/HwhjGxqr1WkcPGVlUdJHBG2KJuVjdif1XepA111V1TVVO9Ybdum3TFNMbn2NW4BAJfvGn6rf4CDn2j/fcsNPsz6fyT8nFeANLF8Uio4lllXsYxOVI7ch53LlNunWXRi4teRX3KPrPuVdi2Jy1cqyyrr2NanJjb0UIi5cquTrK5Y2NRj0dyj/v3td8EjWNkVjkjeqox6oqNcqbbKad2YjXR7RcpmqaYnfHGHV0bx6Sikst3wPX7SPd+dvb5ntYvzbn4OLPwKcmn3VRwn9pWZS1Ec0bZYnI9j0u1yf5tJamqKo1hT7luq3VNFcaTD6mzRh+xe5TE8GY4qQk5Tu9fMptfrSvMcIeTVld8PIZ8LfIulPCFFq4y9mWHB0m0fbVt4SOzahqal2JInRd27lOzFyptTpVw/Rw5eJF2O9T636q8ljcxzmParXNVUc1UsqLuJuJiY1hAzExMxLo4Dg0lbJZPdiaqcJJbUibk3uPDIyKbNOvj4Q6MbGqvVaRw8ZWTRUkcEbYom5WNTUnOq713qQVddVdU1VTvWG3bpt0xTTG59zRuAAIBL940/Vb/AAEHPtD++5YafZn0/kn5OK8AVXpVNUPrJUqLorHOSJv4UiuuVW96c5D5E1TXPeXTs6i1Tj0za8ePz8dW3oto46rcksqK2mavcsqp+FOzepvj4/pN88P1eHaPaMY8dyj1p6f3wT6rw6CaD6u+NOCsjWtaiJktsVu5UJKq3TVT3ZjcrNrIuW7npaZ3/r81ZY9g0tFLkf70brrFIianpuXcvYRN6zNudJW/DzKMmjWOMcY934dr6Ppqjh3xtutNlV0l+Sx/4VTtU98Oau9MRwcHbdFr0cVT63h8YT4klYYdsXuUxLMcVIScp3evmU2v1pXmnhDyasrvh5DPhb5F0p4QotXGXsywAcfGtHoKxzXuV0cialey13t3LfzOmxlV2o0jfDkyMOi9MTO6XRoqSOCNsUTcrGpqTnVd6rzqeNddVdU1VS6Ldum3TFNMbn3NG4AAAQCX7xp+q3+Ag59of33LDT7M+n8k/JxXgDSxLCaary8PEj8nJW7muTsui7Ow87lqiv1odFjLvWNfR1aatuONrGo1qI1rURGtRLIibkQ3iNN0PCqqapmZnfL0ZYfCuooqiNYpmI9i8y3Sy70VNaKa10U1xpVD1s3q7NUV250lihooqeNIoWIxia7JdVVd6qutVFFFNEaUwXr1d6rv3J1lsGzyYdsXuUxPBmOKkJOU7vXzKbX60rzTwh5NWV3w8hnwt8i6U8IUWrjL2ZYAAAAAAAAIBL940/Vb/AQc+0P77lhp9mfT+Sfk4rwAAAAAAABh+xe5TEsxxUhJynd6+ZTa/WleaeEPJqysKm01hSNiOVEVGoiorH3vbsLLR2jj92NZVavsvJ706U6/V9OO0HST5JDfaOPzdJa7LyeXrBx2g6TfkkG0cfm6SbLyeXrBx2g6SfJINo4/N0k2Xk8vWDjtB0k+SQbRx+bpJsvJ5esHHaDpN+SQbRx+bpJsvJ5esHHaDpN+SQbRx+bpJsvJ5esHHaDpN+SQbRx+bpJsvJ5esHHaDpJ8kg2jj83STZeVy9YRN+MouJ/XdeXhEds15Ubl2EPOVR/l+l8Nf20TUYtf+H6Hx0/fVLOO0HST5JCY2jj83SULsvJ5esHHaDpN+SQbRx+bpJsvJ5esHHaDpN+SQbRx+bpJsvK5esHHaDpN+SQbRx+bpLGy8nl6wcdoOk35JBtHH5uks7LyeXrBx2g6TfkkG0cfm6SxsvK5esHHaDpN+SQbRx+bpLOy8nl6wcdoOknySDaOPzdJNl5PL1h4m02hyusqKtlsiMfe9u01q7Sx4idKmaey8nWNaeqvVW6qu9blamdZmVpjcwYZAAAAAAAAAAAAAAAMgYAyBgDIGA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data:image/jpeg;base64,/9j/4AAQSkZJRgABAQAAAQABAAD/2wCEAAkGBw0NDQ0NDQ0PDQ0NDg4NDQ4NDQ8NDQ0NFREWFhURFhUYHSggGBolGxUVLTIhJSkrLi46Fx81ODMtPSgwLisBCgoKDg0OFRAPFi8lIB8tLS8tKys3MC0wKzAvLy0rKysvLS0rKy8rMS8tLS0rKystLS0tLysrLS0rLS0tLS0tLf/AABEIASwAqAMBEQACEQEDEQH/xAAbAAEAAgMBAQAAAAAAAAAAAAAABgcBBAUCA//EAEIQAAEDAgIECwQJAwMFAAAAAAABAgMEEQUSBiExURMWMkFSVGFxk7HSFyJykgcUIzZCYnORs8Hh8IGh0TM1Q6Ky/8QAGgEBAAIDAQAAAAAAAAAAAAAAAAUGAQIEA//EADURAQABAwEFBAkEAgMBAAAAAAABAgMEERUhMVKhBRJBUxMyNVFhcYHR4bHBwvAUM0KR8TT/2gAMAwEAAhEDEQA/AN/jhinXHeDT+grO0Mjm6QtuzsXy+s/c444p1x3g0/oG0Mjm6QbOxfL6z9zjhinXHeDT+gbRyObpBs7F8vrP3OOGKdcd4NP6BtHI5ukGzsXy+s/c44Yp1x3g0/oM7QyObpBs7F8vrP3OOGKdcd4NP6DG0Mjm6QbOxfL6z9zjhinXHeDT+gbRyObpBs7F8vrP3OOGKdcd4NP6DO0Mjm6QbOxfL6z9zjjinXHeDT+gxtDI5ukGzsXy+s/c44Yp1x3g0/oG0cjm6QbOxfL6z9zjhinXHeDT+gbQyObpBs7F8vrP3OOOKdcd4NP6DO0Mjm6QbOxfL6z9zjhinXHeDT+gxtHI5ukGzsXy+s/c44Yp1x3g0/oG0cjm6QbOxfL6z9zjhinXHeDT+gbRyObpBs7F8vrP3OOGKdcd4NP6BtHI5ukGzsXy+s/c44Yp1x3g0/oG0cjm6QbOxfL6z9zjhinXHeDT+gbRyObpBs7F8vrP3OOGKdcd4NP6BtHI5ukGzsXy+s/c44Yr1x3g0/oM7QyObpBs7F5Os/c44Yp1x3g0/oMbQyObpBs7F8vrP3cI4naAAAAAAAAAAAAAAAAAAAAAmOjrn0+GuqKWJstS+sZDJePhHNhsnu25kVbfMS2LrRY79uNZmrSfkiMqIuZPcu1aUxTrHhvcvTanjixCZsTUa1UY9zW2RrXuaiuS3N/c5s+mmm9MUurs+uqvHpmpwjidoAAAAAAAAAAAAAAAAAAAADcw7FamlVy08zos+p2W1l/0XUe1q/ctepOjxu2Ld3T0lOrWmldI5z3uV73KrnOct1cq86qedVU1TrM73pTTFMRERuh4NWwAAAAAAAAAAAAAAAAAAAAAAAAAAAAAAAAAAAAAAAAAAAAAAAAAAAAAAAAAAAAAAAAAAAAAAAAAAAAAAAAAAAAAAAAAAAAAAAAAAAAAAAAAAAAAAAAAAAAAAAAAAAAAAAAAAAAAAAAAAAAAAAAAAAAAAAAACQ0ehmIzNR6RNY1yIreEka1VRdi2S53UdnX6o100cFztLHonTvf9PliOiWIUzFe+HOxNbnROSTKm9UTWa3cC9bjWY1+Ta12hYuTpFW/47nDON2gADuYdonXVULJ4WMWN98qrI1q6lVF1d6HbawLtymKqeEuK7n2LVc0VTvhr4zgNVQpGtQ1rUkVyMyvR91S19neh538W5ZiJr8Xpj5du/r6OeDlnM6QAAAAAAAAAAAAAACX0mntRDBDCyCNViY1ive5yq6yWvZLWJSjtOumiKYp4Iqvsm3XXVXNU754JlojjzsRgfI+NI3RycGuVVVrvdRbpfZtJTDyZv0TMxpoiM7EjHriInXWFaaWU7IcQqo40RrEkRURNiZmo5U/dVIHMoim/VFKxYVc149E1cdHc0F0epK6Gd9Q1znRyoxuWRzLJlReY7MDFt3qJmuPFxdpZl2xXTFE8YRvHaZkFXUQx6mRyuY1FW6o1O04MmiKLtVNPCEjjV1V2qKquMwl2gWkUivp8P4NnBokn2l1z87u4k+z8uZmmzoie08OnSq/rv3buj7fSryKL4pvJht2t6tH1adi8bn0/dXpBp8AAAAAAAAAAAAAAA2sMoJaqZkELcz3rbsanO5dyIelq1Vdriml5XrtNqia6p3QtliU+DUGtfdjS68zp5l/qq/sncWSO5iWfl1lV59Jm3/n0hW+C4y1mI/XapFejnSukRrUct3NVEsi8yXQg7GREX/SXPisGRjTVj+it/BZ+j+M09cyR9O1zWsejHZ2NYqutfmUn8e/ReiZoVzKxrliYi5PFwNJtKKJGVlJwcnD5ZIs3BMy57Wve9zkysy1EV29N/B3YeDe1t3NY03TxRbQD/ucHwy//AApHdnf74SXaf/zVfT9Ug+lXkUfxTeTDt7W9Wj6uDsXjc+n7q9INPgAAAAAAAAAAAAACrYC2dEcJp6CG75YnVMiJwrkkauVOZjexP9yy4diixTvmNZ4qtnZFzIr3RPdjh923jGG0FcrFqJEcjL5WtqMjUVdq2Rdvaet6zavad+erysX79jX0ccfgr7TXDKWkmhZSch0aud9osnvZrbb6iEz7Nu1VTFtPdn37t2iqbvhPyauBaS1NAx7IGxK2R2d3CMc5b2tqs5Nx54+ZXYiYpiN70ycK3kTE167vd/45tdVuqJpJn2R8rle7Klm3Xch4XLk3KpqnxdFu3FuiKKeEOzoG9rcShVyo1MsmtyoichTq7OnS/Grk7SiZx6oj4O/9KEzHso8j2us6a+VyOtqZuO3tWqJpo0n3uHsemYm5rHu/dACEToAAAAAAAAAAAAAAAsAsAAAAACwAAAAAAAAAAAAAAAAAAAAAAAAAAAAAAAAAAAAAAAAAAAAAA6tfo9WU0Mc8sKpG9EW6a1jvsR6fhOm5iXbdMV1RuctrMs3K5opq3x1+TlHM6gAAAAAAAAAAAAAAAAAASnBdCpqynZUMnjY2TNZrmuVUsqpzdxJWOzqrtEVxVxRmR2nRZuTRNMzo3H/R1UIir9Zi1Iq8h/Mes9k1R/yeUdsW5nTuS1fo8wZKmpWeRLxU1nIi7HTLyf22/seXZuPFyvv1cI/V6dqZM2rfcp41folmmkldKz6pRQPcj2/bypZqI1f/ABtVdt+f+5JZs3qqfR2qePGUX2fFiir0l6qN3CP3VnX4ZUUyo2ohfEq7Fc33Xdy7FIC5ZuW/Xp0WO1ft3Y1oq1ah5PUAAAAAAAAAAAAAAAAAJvo5gmJzUkUlPiCwROzZY7vTLZyouztJjGx8iq1E0XNI9yGy8nGouzTXa1n3ujJo5jCNcq4qqoiKqpmk1pY95xcrT/a54zMPX/T+jY+jFrUoHqm1ah+b/RjLf7G3ZcR6Gfn9nn2xM+nj5fdoYl9IMkU8kTKVuWKR0bs8i5lVrlRdiath43e1JormmKOD3tdkU10RVNfGNUmrGRYlhyuVvuzwcIzMiZo35boveinfXFORZ3xxhHW5qxsjTXhOnzUwVVbwAAAAAAAAAAAAAAAAA6FLjdZCxI4qmWONt8rWus1Lrc6KMq7RHdpq3PCvFs1z3qqImX0XSPEFSy1k1l1L75t/mX+eWv8Ah2OSHX0E0jZRPfDOuWCZUcj7KvByWtdUTmVLfsdHZ+XFqZpr4S5O0sOq/EVUcY6wmFZo7hddJ9ZWzldZXuhms1/atlJSvFx709/9ETbzMmxT6P3e+GtpPpJS0dM6mpnMdMsfBRsiW7YW2tmVU1JZOY88rLt2rc0UTv4bvB6YeFdvXIuXI3a6zr4qtK6swAAAAAAAAAAAAAAAAAAAADCtTchnWTVkwAAAAAAAAAAAAAAAAAAAAAAAAAAAAAAAAAAAAAAAAAAAAAAAAAAAAAAAAAAAAAAAAAAAAAAAAAAAAAAAAAAAAAAAAAAAAAAAAAAAAAAAAAAAAAAAAAAAAAAAAAAAAAAAAAAAAAAAAAAAAAAAAAAAAAAAAAAAAAAAAAAAAAAAAAAAAAAAAAAAAAAJvTaAZo2OfVZXOaiua2LMiKqbL31k1R2RrTE1V70FX2zpVMU0bvm+vs+b1t3gp6jbZFPP0a7any+v4PZ83rbvBT1DZFPP0NtT5fX8Hs+b1t3gp6hsinn6G2p8vr+GPZ63rbvBT1DZFPP0NtT5fX8Hs+b1t3gp6hsiOfobany+v4PZ83rbvBT1DZFPP0NtT5fX8Hs+b1t3gp6hsinn6G2p8vr+D2fN627wU9Q2RTz9DbU+X1/CMvwR6V/1DO1X8IjEfZcuVW5s1u7mI6cWr0/odUpGXTOP6fTdpw6JP7Pm9bd4KeokdkRz9EXtqfL6/g9nzetu8FPUNkU8/Q21Pl9fwez1vW3eCnqGyKefobany+v4PZ63rbvBT1DZFPP0NtT5fX8Hs9b1t3gp6hsinn6G2p8vr+D2et627wU9Q2RTz9DbU+X1/DHs9b1t3gp6hsinn6G2p8vr+GfZ63rbvBT1DZFPP0NtT5fX8PE30f2a5WVV3Iiq1HRWRV3KtzFXZEaTpWzT21vjWjd80HVLat2ohZjSdE6wYZXfDyGfC3yLpTwhRauMvZlgAAAAAAAAgEv3jT9Vv8BBz7Q/vuWGn2Z9P5J+TivAAAAAAAAGHbF7lMSzHFSEnKd3r5lNr9aV5p4Q8mrK74eQz4W+RdKeEKLVxl7MsAAAAA+VTUxwsWSV6MY3a52w2ooqrnSmN7WuumiO9VOkFLUxzMSSJ6PYuxzdncK6KqJ0qjSSiumuO9TOsPqatkAl+8afqt/gIOfaP99yw0+zPp/JPycV4A5OM6QU1ErWyq5z3a8kaIrmt3ruPG7fot7pduL2fdyYmaOEeMujSVMc0bZYnI9j0u1yf5tPSmqKo1hy3LdVuqaK40mH1NmjSxbFIaOPhJnWRVs1rdb3ruRDzuXKbca1OjGxbmRX3bcfhjCMVhrI+EhdsWzmu1PYu5UFu7TcjWlnJxbmPX3a4+vhLePRzMO2L3KYlmOKkJOU7vXzKbX60rzHCHk1ZXfByGfC3yLpTwhRauMvZlgAAAPjV1UcEbpZXIxjdaqvkm9TaiiquqKaY3tK66aKZqqncrbH8akrZLrdkTV+zj3fmXepPY+PTZp+PjKvZOTVeq+HhDqaBpPw78l/q+VeFvyM/wCG35jn7Q7ncjXj4Ons3v8AfnT1fFOyHTaAS/eNP1W/wEHPtD++5YafZn0/kn5OK8AVdpXhs8FVI+W72TPe+OTWqKirfKu5UTmIfIt1U1zM+K5dm5Nu7Zppo3TTERMfv9WNHMekoZOd8D1ThI935m9vmLF+bc/BnPwacmn3VRwn9pT6tx6mhpkqc6PY9PsmtVM0juiic3buJKu/RTR3tVYs4N65em1ppMcfh/fD3q1xXEpauVZZV17GtTkxt6KEVcuVXKtZW/GxqMejuUR+Ui0Bw2bhVqtbIcrma7pwq6tibk3nVh26u93/AA/VE9tZNvuRZ41a6/JPCRVph2xe5TEsxxUhJynd6+ZTa/WleaeEPJqyu+HkM+FvkXSnhCi1cZfHEK6OmidLK6zW/u53M1E3npbt1XKoppeV27TbpmqpxcF0rjqZeCkZwLnL9kquzNd+VdynXfwardPepnX3uPHz6blXdqjT3JGcKQfGrqo4I3SyuRrGJdVXyTeptRRVXVFNPFpXXTRTNVU7oVvj+NyVsl9bYWqvBx3/APZd6k7j49Nmn4+Mq/k5NV6r4RwhjAcFkrZLJ7sTVThJNydFO0zkZFNmn4+EMY2NVeq3cPGVk0dJHBG2KJqNY1LInOvau9SBrrqrqmqqd6w27dNumKaY3Psat0Al+8afqt/gIOfaH99yw0+zPp/JPycV4A16+iiqYnRTNzMd+6LzKi8ymtdEVxpL1s3q7NcV0TpMKvx7BpKGXI73o3XWKTmem5dyoRF6zNudJXHDzKMmjvRumOMe5zbrZEutkvZOZN54uzRIdFdHFq3JNLdtM1e5ZXJ+FOzep1Y+P6TfPBFdo9oxjx3KPWnp/fBY8bGsajWojWtREa1EsiInMiEpEaboVOqqapmZnfL0ZYYdsXuUxLMcVIScp3evmU2v1pXmnhDyasrvh5DPhb5F0p4QotXGXK0nwhayFEY60kSq9iLyXLaytX/k68S/FqvWeEuPMx5vUaRxhW0sbmOVj0Vr2rZzV1K1UJ2JiY1hXpiaZ0nimWjmlTcixVbrKxqqyVdedqJyV/N5kXk4U6963HHwS+Lnxp3bs8PFwMfxuStk52wsX7OPd+Zd6nZj49Nmn4+MuHJyar1XwjhDzgWCyVslku2Jv/UktyexN6mcjIps0/HwhjGxqr1WkcPGVlUdJHBG2KJuVjdif1XepA111V1TVVO9Ybdum3TFNMbn2NW4BAJfvGn6rf4CDn2j/fcsNPsz6fyT8nFeANLF8Uio4lllXsYxOVI7ch53LlNunWXRi4teRX3KPrPuVdi2Jy1cqyyrr2NanJjb0UIi5cquTrK5Y2NRj0dyj/v3td8EjWNkVjkjeqox6oqNcqbbKad2YjXR7RcpmqaYnfHGHV0bx6Sikst3wPX7SPd+dvb5ntYvzbn4OLPwKcmn3VRwn9pWZS1Ec0bZYnI9j0u1yf5tJamqKo1hT7luq3VNFcaTD6mzRh+xe5TE8GY4qQk5Tu9fMptfrSvMcIeTVld8PIZ8LfIulPCFFq4y9mWHB0m0fbVt4SOzahqal2JInRd27lOzFyptTpVw/Rw5eJF2O9T636q8ljcxzmParXNVUc1UsqLuJuJiY1hAzExMxLo4Dg0lbJZPdiaqcJJbUibk3uPDIyKbNOvj4Q6MbGqvVaRw8ZWTRUkcEbYom5WNTUnOq713qQVddVdU1VTvWG3bpt0xTTG59zRuAAIBL940/Vb/AAEHPtD++5YafZn0/kn5OK8AVXpVNUPrJUqLorHOSJv4UiuuVW96c5D5E1TXPeXTs6i1Tj0za8ePz8dW3oto46rcksqK2mavcsqp+FOzepvj4/pN88P1eHaPaMY8dyj1p6f3wT6rw6CaD6u+NOCsjWtaiJktsVu5UJKq3TVT3ZjcrNrIuW7npaZ3/r81ZY9g0tFLkf70brrFIianpuXcvYRN6zNudJW/DzKMmjWOMcY934dr6Ppqjh3xtutNlV0l+Sx/4VTtU98Oau9MRwcHbdFr0cVT63h8YT4klYYdsXuUxLMcVIScp3evmU2v1pXmnhDyasrvh5DPhb5F0p4QotXGXsywAcfGtHoKxzXuV0cialey13t3LfzOmxlV2o0jfDkyMOi9MTO6XRoqSOCNsUTcrGpqTnVd6rzqeNddVdU1VS6Ldum3TFNMbn3NG4AAAQCX7xp+q3+Ag59of33LDT7M+n8k/JxXgDSxLCaary8PEj8nJW7muTsui7Ow87lqiv1odFjLvWNfR1aatuONrGo1qI1rURGtRLIibkQ3iNN0PCqqapmZnfL0ZYfCuooqiNYpmI9i8y3Sy70VNaKa10U1xpVD1s3q7NUV250lihooqeNIoWIxia7JdVVd6qutVFFFNEaUwXr1d6rv3J1lsGzyYdsXuUxPBmOKkJOU7vXzKbX60rzTwh5NWV3w8hnwt8i6U8IUWrjL2ZYAAAAAAAAIBL940/Vb/AQc+0P77lhp9mfT+Sfk4rwAAAAAAABh+xe5TEsxxUhJynd6+ZTa/WleaeEPJqysKm01hSNiOVEVGoiorH3vbsLLR2jj92NZVavsvJ706U6/V9OO0HST5JDfaOPzdJa7LyeXrBx2g6TfkkG0cfm6SbLyeXrBx2g6SfJINo4/N0k2Xk8vWDjtB0k+SQbRx+bpJsvJ5esHHaDpN+SQbRx+bpJsvJ5esHHaDpN+SQbRx+bpJsvJ5esHHaDpN+SQbRx+bpJsvJ5esHHaDpJ8kg2jj83STZeVy9YRN+MouJ/XdeXhEds15Ubl2EPOVR/l+l8Nf20TUYtf+H6Hx0/fVLOO0HST5JCY2jj83SULsvJ5esHHaDpN+SQbRx+bpJsvJ5esHHaDpN+SQbRx+bpJsvK5esHHaDpN+SQbRx+bpLGy8nl6wcdoOk35JBtHH5uks7LyeXrBx2g6TfkkG0cfm6SxsvK5esHHaDpN+SQbRx+bpLOy8nl6wcdoOknySDaOPzdJNl5PL1h4m02hyusqKtlsiMfe9u01q7Sx4idKmaey8nWNaeqvVW6qu9blamdZmVpjcwYZAAAAAAAAAAAAAAAMgYAyBgDIGAA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w0NDQ0NDQ0PDQ0NDg4NDQ4NDQ8NDQ0NFREWFhURFhUYHSggGBolGxUVLTIhJSkrLi46Fx81ODMtPSgwLisBCgoKDg0OFRAPFi8lIB8tLS8tKys3MC0wKzAvLy0rKysvLS0rKy8rMS8tLS0rKystLS0tLysrLS0rLS0tLS0tLf/AABEIASwAqAMBEQACEQEDEQH/xAAbAAEAAgMBAQAAAAAAAAAAAAAABgcBBAUCA//EAEIQAAEDAgIECwQJAwMFAAAAAAABAgMEEQUSBiExURMWMkFSVGFxk7HSFyJykgcUIzZCYnORs8Hh8IGh0TM1Q6Ky/8QAGgEBAAIDAQAAAAAAAAAAAAAAAAUGAQIEA//EADURAQABAwEFBAkEAgMBAAAAAAABAgMEERUhMVKhBRJBUxMyNVFhcYHR4bHBwvAUM0KR8TT/2gAMAwEAAhEDEQA/AN/jhinXHeDT+grO0Mjm6QtuzsXy+s/c444p1x3g0/oG0Mjm6QbOxfL6z9zjhinXHeDT+gbRyObpBs7F8vrP3OOGKdcd4NP6BtHI5ukGzsXy+s/c44Yp1x3g0/oM7QyObpBs7F8vrP3OOGKdcd4NP6DG0Mjm6QbOxfL6z9zjhinXHeDT+gbRyObpBs7F8vrP3OOGKdcd4NP6DO0Mjm6QbOxfL6z9zjjinXHeDT+gxtDI5ukGzsXy+s/c44Yp1x3g0/oG0cjm6QbOxfL6z9zjhinXHeDT+gbQyObpBs7F8vrP3OOOKdcd4NP6DO0Mjm6QbOxfL6z9zjhinXHeDT+gxtHI5ukGzsXy+s/c44Yp1x3g0/oG0cjm6QbOxfL6z9zjhinXHeDT+gbRyObpBs7F8vrP3OOGKdcd4NP6BtHI5ukGzsXy+s/c44Yp1x3g0/oG0cjm6QbOxfL6z9zjhinXHeDT+gbRyObpBs7F8vrP3OOGKdcd4NP6BtHI5ukGzsXy+s/c44Yr1x3g0/oM7QyObpBs7F5Os/c44Yp1x3g0/oMbQyObpBs7F8vrP3cI4naAAAAAAAAAAAAAAAAAAAAAmOjrn0+GuqKWJstS+sZDJePhHNhsnu25kVbfMS2LrRY79uNZmrSfkiMqIuZPcu1aUxTrHhvcvTanjixCZsTUa1UY9zW2RrXuaiuS3N/c5s+mmm9MUurs+uqvHpmpwjidoAAAAAAAAAAAAAAAAAAAADcw7FamlVy08zos+p2W1l/0XUe1q/ctepOjxu2Ld3T0lOrWmldI5z3uV73KrnOct1cq86qedVU1TrM73pTTFMRERuh4NWwAAAAAAAAAAAAAAAAAAAAAAAAAAAAAAAAAAAAAAAAAAAAAAAAAAAAAAAAAAAAAAAAAAAAAAAAAAAAAAAAAAAAAAAAAAAAAAAAAAAAAAAAAAAAAAAAAAAAAAAAAAAAAAAAAAAAAAAAAAAAAAAAAAAAAAAAACQ0ehmIzNR6RNY1yIreEka1VRdi2S53UdnX6o100cFztLHonTvf9PliOiWIUzFe+HOxNbnROSTKm9UTWa3cC9bjWY1+Ta12hYuTpFW/47nDON2gADuYdonXVULJ4WMWN98qrI1q6lVF1d6HbawLtymKqeEuK7n2LVc0VTvhr4zgNVQpGtQ1rUkVyMyvR91S19neh538W5ZiJr8Xpj5du/r6OeDlnM6QAAAAAAAAAAAAAACX0mntRDBDCyCNViY1ive5yq6yWvZLWJSjtOumiKYp4Iqvsm3XXVXNU754JlojjzsRgfI+NI3RycGuVVVrvdRbpfZtJTDyZv0TMxpoiM7EjHriInXWFaaWU7IcQqo40RrEkRURNiZmo5U/dVIHMoim/VFKxYVc149E1cdHc0F0epK6Gd9Q1znRyoxuWRzLJlReY7MDFt3qJmuPFxdpZl2xXTFE8YRvHaZkFXUQx6mRyuY1FW6o1O04MmiKLtVNPCEjjV1V2qKquMwl2gWkUivp8P4NnBokn2l1z87u4k+z8uZmmzoie08OnSq/rv3buj7fSryKL4pvJht2t6tH1adi8bn0/dXpBp8AAAAAAAAAAAAAAA2sMoJaqZkELcz3rbsanO5dyIelq1Vdriml5XrtNqia6p3QtliU+DUGtfdjS68zp5l/qq/sncWSO5iWfl1lV59Jm3/n0hW+C4y1mI/XapFejnSukRrUct3NVEsi8yXQg7GREX/SXPisGRjTVj+it/BZ+j+M09cyR9O1zWsejHZ2NYqutfmUn8e/ReiZoVzKxrliYi5PFwNJtKKJGVlJwcnD5ZIs3BMy57Wve9zkysy1EV29N/B3YeDe1t3NY03TxRbQD/ucHwy//AApHdnf74SXaf/zVfT9Ug+lXkUfxTeTDt7W9Wj6uDsXjc+n7q9INPgAAAAAAAAAAAAACrYC2dEcJp6CG75YnVMiJwrkkauVOZjexP9yy4diixTvmNZ4qtnZFzIr3RPdjh923jGG0FcrFqJEcjL5WtqMjUVdq2Rdvaet6zavad+erysX79jX0ccfgr7TXDKWkmhZSch0aud9osnvZrbb6iEz7Nu1VTFtPdn37t2iqbvhPyauBaS1NAx7IGxK2R2d3CMc5b2tqs5Nx54+ZXYiYpiN70ycK3kTE167vd/45tdVuqJpJn2R8rle7Klm3Xch4XLk3KpqnxdFu3FuiKKeEOzoG9rcShVyo1MsmtyoichTq7OnS/Grk7SiZx6oj4O/9KEzHso8j2us6a+VyOtqZuO3tWqJpo0n3uHsemYm5rHu/dACEToAAAAAAAAAAAAAAAsAsAAAAACwAAAAAAAAAAAAAAAAAAAAAAAAAAAAAAAAAAAAAAAAAAAAAA6tfo9WU0Mc8sKpG9EW6a1jvsR6fhOm5iXbdMV1RuctrMs3K5opq3x1+TlHM6gAAAAAAAAAAAAAAAAAASnBdCpqynZUMnjY2TNZrmuVUsqpzdxJWOzqrtEVxVxRmR2nRZuTRNMzo3H/R1UIir9Zi1Iq8h/Mes9k1R/yeUdsW5nTuS1fo8wZKmpWeRLxU1nIi7HTLyf22/seXZuPFyvv1cI/V6dqZM2rfcp41folmmkldKz6pRQPcj2/bypZqI1f/ABtVdt+f+5JZs3qqfR2qePGUX2fFiir0l6qN3CP3VnX4ZUUyo2ohfEq7Fc33Xdy7FIC5ZuW/Xp0WO1ft3Y1oq1ah5PUAAAAAAAAAAAAAAAAAJvo5gmJzUkUlPiCwROzZY7vTLZyouztJjGx8iq1E0XNI9yGy8nGouzTXa1n3ujJo5jCNcq4qqoiKqpmk1pY95xcrT/a54zMPX/T+jY+jFrUoHqm1ah+b/RjLf7G3ZcR6Gfn9nn2xM+nj5fdoYl9IMkU8kTKVuWKR0bs8i5lVrlRdiath43e1JormmKOD3tdkU10RVNfGNUmrGRYlhyuVvuzwcIzMiZo35boveinfXFORZ3xxhHW5qxsjTXhOnzUwVVbwAAAAAAAAAAAAAAAAA6FLjdZCxI4qmWONt8rWus1Lrc6KMq7RHdpq3PCvFs1z3qqImX0XSPEFSy1k1l1L75t/mX+eWv8Ah2OSHX0E0jZRPfDOuWCZUcj7KvByWtdUTmVLfsdHZ+XFqZpr4S5O0sOq/EVUcY6wmFZo7hddJ9ZWzldZXuhms1/atlJSvFx709/9ETbzMmxT6P3e+GtpPpJS0dM6mpnMdMsfBRsiW7YW2tmVU1JZOY88rLt2rc0UTv4bvB6YeFdvXIuXI3a6zr4qtK6swAAAAAAAAAAAAAAAAAAAADCtTchnWTVkwAAAAAAAAAAAAAAAAAAAAAAAAAAAAAAAAAAAAAAAAAAAAAAAAAAAAAAAAAAAAAAAAAAAAAAAAAAAAAAAAAAAAAAAAAAAAAAAAAAAAAAAAAAAAAAAAAAAAAAAAAAAAAAAAAAAAAAAAAAAAAAAAAAAAAAAAAAAAAAAAAAAAAAAAAAAAAAAAAAAAAAJvTaAZo2OfVZXOaiua2LMiKqbL31k1R2RrTE1V70FX2zpVMU0bvm+vs+b1t3gp6jbZFPP0a7any+v4PZ83rbvBT1DZFPP0NtT5fX8Hs+b1t3gp6hsinn6G2p8vr+GPZ63rbvBT1DZFPP0NtT5fX8Hs+b1t3gp6hsiOfobany+v4PZ83rbvBT1DZFPP0NtT5fX8Hs+b1t3gp6hsinn6G2p8vr+D2fN627wU9Q2RTz9DbU+X1/CMvwR6V/1DO1X8IjEfZcuVW5s1u7mI6cWr0/odUpGXTOP6fTdpw6JP7Pm9bd4KeokdkRz9EXtqfL6/g9nzetu8FPUNkU8/Q21Pl9fwez1vW3eCnqGyKefobany+v4PZ63rbvBT1DZFPP0NtT5fX8Hs9b1t3gp6hsinn6G2p8vr+D2et627wU9Q2RTz9DbU+X1/DHs9b1t3gp6hsinn6G2p8vr+GfZ63rbvBT1DZFPP0NtT5fX8PE30f2a5WVV3Iiq1HRWRV3KtzFXZEaTpWzT21vjWjd80HVLat2ohZjSdE6wYZXfDyGfC3yLpTwhRauMvZlgAAAAAAAAgEv3jT9Vv8BBz7Q/vuWGn2Z9P5J+TivAAAAAAAAGHbF7lMSzHFSEnKd3r5lNr9aV5p4Q8mrK74eQz4W+RdKeEKLVxl7MsAAAAA+VTUxwsWSV6MY3a52w2ooqrnSmN7WuumiO9VOkFLUxzMSSJ6PYuxzdncK6KqJ0qjSSiumuO9TOsPqatkAl+8afqt/gIOfaP99yw0+zPp/JPycV4A5OM6QU1ErWyq5z3a8kaIrmt3ruPG7fot7pduL2fdyYmaOEeMujSVMc0bZYnI9j0u1yf5tPSmqKo1hy3LdVuqaK40mH1NmjSxbFIaOPhJnWRVs1rdb3ruRDzuXKbca1OjGxbmRX3bcfhjCMVhrI+EhdsWzmu1PYu5UFu7TcjWlnJxbmPX3a4+vhLePRzMO2L3KYlmOKkJOU7vXzKbX60rzHCHk1ZXfByGfC3yLpTwhRauMvZlgAAAPjV1UcEbpZXIxjdaqvkm9TaiiquqKaY3tK66aKZqqncrbH8akrZLrdkTV+zj3fmXepPY+PTZp+PjKvZOTVeq+HhDqaBpPw78l/q+VeFvyM/wCG35jn7Q7ncjXj4Ons3v8AfnT1fFOyHTaAS/eNP1W/wEHPtD++5YafZn0/kn5OK8AVdpXhs8FVI+W72TPe+OTWqKirfKu5UTmIfIt1U1zM+K5dm5Nu7Zppo3TTERMfv9WNHMekoZOd8D1ThI935m9vmLF+bc/BnPwacmn3VRwn9pT6tx6mhpkqc6PY9PsmtVM0juiic3buJKu/RTR3tVYs4N65em1ppMcfh/fD3q1xXEpauVZZV17GtTkxt6KEVcuVXKtZW/GxqMejuUR+Ui0Bw2bhVqtbIcrma7pwq6tibk3nVh26u93/AA/VE9tZNvuRZ41a6/JPCRVph2xe5TEsxxUhJynd6+ZTa/WleaeEPJqyu+HkM+FvkXSnhCi1cZfHEK6OmidLK6zW/u53M1E3npbt1XKoppeV27TbpmqpxcF0rjqZeCkZwLnL9kquzNd+VdynXfwardPepnX3uPHz6blXdqjT3JGcKQfGrqo4I3SyuRrGJdVXyTeptRRVXVFNPFpXXTRTNVU7oVvj+NyVsl9bYWqvBx3/APZd6k7j49Nmn4+Mq/k5NV6r4RwhjAcFkrZLJ7sTVThJNydFO0zkZFNmn4+EMY2NVeq3cPGVk0dJHBG2KJqNY1LInOvau9SBrrqrqmqqd6w27dNumKaY3Psat0Al+8afqt/gIOfaH99yw0+zPp/JPycV4A16+iiqYnRTNzMd+6LzKi8ymtdEVxpL1s3q7NcV0TpMKvx7BpKGXI73o3XWKTmem5dyoRF6zNudJXHDzKMmjvRumOMe5zbrZEutkvZOZN54uzRIdFdHFq3JNLdtM1e5ZXJ+FOzep1Y+P6TfPBFdo9oxjx3KPWnp/fBY8bGsajWojWtREa1EsiInMiEpEaboVOqqapmZnfL0ZYYdsXuUxLMcVIScp3evmU2v1pXmnhDyasrvh5DPhb5F0p4QotXGXK0nwhayFEY60kSq9iLyXLaytX/k68S/FqvWeEuPMx5vUaRxhW0sbmOVj0Vr2rZzV1K1UJ2JiY1hXpiaZ0nimWjmlTcixVbrKxqqyVdedqJyV/N5kXk4U6963HHwS+Lnxp3bs8PFwMfxuStk52wsX7OPd+Zd6nZj49Nmn4+MuHJyar1XwjhDzgWCyVslku2Jv/UktyexN6mcjIps0/HwhjGxqr1WkcPGVlUdJHBG2KJuVjdif1XepA111V1TVVO9Ybdum3TFNMbn2NW4BAJfvGn6rf4CDn2j/fcsNPsz6fyT8nFeANLF8Uio4lllXsYxOVI7ch53LlNunWXRi4teRX3KPrPuVdi2Jy1cqyyrr2NanJjb0UIi5cquTrK5Y2NRj0dyj/v3td8EjWNkVjkjeqox6oqNcqbbKad2YjXR7RcpmqaYnfHGHV0bx6Sikst3wPX7SPd+dvb5ntYvzbn4OLPwKcmn3VRwn9pWZS1Ec0bZYnI9j0u1yf5tJamqKo1hT7luq3VNFcaTD6mzRh+xe5TE8GY4qQk5Tu9fMptfrSvMcIeTVld8PIZ8LfIulPCFFq4y9mWHB0m0fbVt4SOzahqal2JInRd27lOzFyptTpVw/Rw5eJF2O9T636q8ljcxzmParXNVUc1UsqLuJuJiY1hAzExMxLo4Dg0lbJZPdiaqcJJbUibk3uPDIyKbNOvj4Q6MbGqvVaRw8ZWTRUkcEbYom5WNTUnOq713qQVddVdU1VTvWG3bpt0xTTG59zRuAAIBL940/Vb/AAEHPtD++5YafZn0/kn5OK8AVXpVNUPrJUqLorHOSJv4UiuuVW96c5D5E1TXPeXTs6i1Tj0za8ePz8dW3oto46rcksqK2mavcsqp+FOzepvj4/pN88P1eHaPaMY8dyj1p6f3wT6rw6CaD6u+NOCsjWtaiJktsVu5UJKq3TVT3ZjcrNrIuW7npaZ3/r81ZY9g0tFLkf70brrFIianpuXcvYRN6zNudJW/DzKMmjWOMcY934dr6Ppqjh3xtutNlV0l+Sx/4VTtU98Oau9MRwcHbdFr0cVT63h8YT4klYYdsXuUxLMcVIScp3evmU2v1pXmnhDyasrvh5DPhb5F0p4QotXGXsywAcfGtHoKxzXuV0cialey13t3LfzOmxlV2o0jfDkyMOi9MTO6XRoqSOCNsUTcrGpqTnVd6rzqeNddVdU1VS6Ldum3TFNMbn3NG4AAAQCX7xp+q3+Ag59of33LDT7M+n8k/JxXgDSxLCaary8PEj8nJW7muTsui7Ow87lqiv1odFjLvWNfR1aatuONrGo1qI1rURGtRLIibkQ3iNN0PCqqapmZnfL0ZYfCuooqiNYpmI9i8y3Sy70VNaKa10U1xpVD1s3q7NUV250lihooqeNIoWIxia7JdVVd6qutVFFFNEaUwXr1d6rv3J1lsGzyYdsXuUxPBmOKkJOU7vXzKbX60rzTwh5NWV3w8hnwt8i6U8IUWrjL2ZYAAAAAAAAIBL940/Vb/AQc+0P77lhp9mfT+Sfk4rwAAAAAAABh+xe5TEsxxUhJynd6+ZTa/WleaeEPJqysKm01hSNiOVEVGoiorH3vbsLLR2jj92NZVavsvJ706U6/V9OO0HST5JDfaOPzdJa7LyeXrBx2g6TfkkG0cfm6SbLyeXrBx2g6SfJINo4/N0k2Xk8vWDjtB0k+SQbRx+bpJsvJ5esHHaDpN+SQbRx+bpJsvJ5esHHaDpN+SQbRx+bpJsvJ5esHHaDpN+SQbRx+bpJsvJ5esHHaDpJ8kg2jj83STZeVy9YRN+MouJ/XdeXhEds15Ubl2EPOVR/l+l8Nf20TUYtf+H6Hx0/fVLOO0HST5JCY2jj83SULsvJ5esHHaDpN+SQbRx+bpJsvJ5esHHaDpN+SQbRx+bpJsvK5esHHaDpN+SQbRx+bpLGy8nl6wcdoOk35JBtHH5uks7LyeXrBx2g6TfkkG0cfm6SxsvK5esHHaDpN+SQbRx+bpLOy8nl6wcdoOknySDaOPzdJNl5PL1h4m02hyusqKtlsiMfe9u01q7Sx4idKmaey8nWNaeqvVW6qu9blamdZmVpjcwYZAAAAAAAAAAAAAAAMgYAyBgDIGAAH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4" descr="data:image/jpeg;base64,/9j/4AAQSkZJRgABAQAAAQABAAD/2wCEAAkGBw0NDQ0NDQ0PDQ0NDg4NDQ4NDQ8NDQ0NFREWFhURFhUYHSggGBolGxUVLTIhJSkrLi46Fx81ODMtPSgwLisBCgoKDg0OFRAPFi8lIB8tLS8tKys3MC0wKzAvLy0rKysvLS0rKy8rMS8tLS0rKystLS0tLysrLS0rLS0tLS0tLf/AABEIASwAqAMBEQACEQEDEQH/xAAbAAEAAgMBAQAAAAAAAAAAAAAABgcBBAUCA//EAEIQAAEDAgIECwQJAwMFAAAAAAABAgMEEQUSBiExURMWMkFSVGFxk7HSFyJykgcUIzZCYnORs8Hh8IGh0TM1Q6Ky/8QAGgEBAAIDAQAAAAAAAAAAAAAAAAUGAQIEA//EADURAQABAwEFBAkEAgMBAAAAAAABAgMEERUhMVKhBRJBUxMyNVFhcYHR4bHBwvAUM0KR8TT/2gAMAwEAAhEDEQA/AN/jhinXHeDT+grO0Mjm6QtuzsXy+s/c444p1x3g0/oG0Mjm6QbOxfL6z9zjhinXHeDT+gbRyObpBs7F8vrP3OOGKdcd4NP6BtHI5ukGzsXy+s/c44Yp1x3g0/oM7QyObpBs7F8vrP3OOGKdcd4NP6DG0Mjm6QbOxfL6z9zjhinXHeDT+gbRyObpBs7F8vrP3OOGKdcd4NP6DO0Mjm6QbOxfL6z9zjjinXHeDT+gxtDI5ukGzsXy+s/c44Yp1x3g0/oG0cjm6QbOxfL6z9zjhinXHeDT+gbQyObpBs7F8vrP3OOOKdcd4NP6DO0Mjm6QbOxfL6z9zjhinXHeDT+gxtHI5ukGzsXy+s/c44Yp1x3g0/oG0cjm6QbOxfL6z9zjhinXHeDT+gbRyObpBs7F8vrP3OOGKdcd4NP6BtHI5ukGzsXy+s/c44Yp1x3g0/oG0cjm6QbOxfL6z9zjhinXHeDT+gbRyObpBs7F8vrP3OOGKdcd4NP6BtHI5ukGzsXy+s/c44Yr1x3g0/oM7QyObpBs7F5Os/c44Yp1x3g0/oMbQyObpBs7F8vrP3cI4naAAAAAAAAAAAAAAAAAAAAAmOjrn0+GuqKWJstS+sZDJePhHNhsnu25kVbfMS2LrRY79uNZmrSfkiMqIuZPcu1aUxTrHhvcvTanjixCZsTUa1UY9zW2RrXuaiuS3N/c5s+mmm9MUurs+uqvHpmpwjidoAAAAAAAAAAAAAAAAAAAADcw7FamlVy08zos+p2W1l/0XUe1q/ctepOjxu2Ld3T0lOrWmldI5z3uV73KrnOct1cq86qedVU1TrM73pTTFMRERuh4NWwAAAAAAAAAAAAAAAAAAAAAAAAAAAAAAAAAAAAAAAAAAAAAAAAAAAAAAAAAAAAAAAAAAAAAAAAAAAAAAAAAAAAAAAAAAAAAAAAAAAAAAAAAAAAAAAAAAAAAAAAAAAAAAAAAAAAAAAAAAAAAAAAAAAAAAAAACQ0ehmIzNR6RNY1yIreEka1VRdi2S53UdnX6o100cFztLHonTvf9PliOiWIUzFe+HOxNbnROSTKm9UTWa3cC9bjWY1+Ta12hYuTpFW/47nDON2gADuYdonXVULJ4WMWN98qrI1q6lVF1d6HbawLtymKqeEuK7n2LVc0VTvhr4zgNVQpGtQ1rUkVyMyvR91S19neh538W5ZiJr8Xpj5du/r6OeDlnM6QAAAAAAAAAAAAAACX0mntRDBDCyCNViY1ive5yq6yWvZLWJSjtOumiKYp4Iqvsm3XXVXNU754JlojjzsRgfI+NI3RycGuVVVrvdRbpfZtJTDyZv0TMxpoiM7EjHriInXWFaaWU7IcQqo40RrEkRURNiZmo5U/dVIHMoim/VFKxYVc149E1cdHc0F0epK6Gd9Q1znRyoxuWRzLJlReY7MDFt3qJmuPFxdpZl2xXTFE8YRvHaZkFXUQx6mRyuY1FW6o1O04MmiKLtVNPCEjjV1V2qKquMwl2gWkUivp8P4NnBokn2l1z87u4k+z8uZmmzoie08OnSq/rv3buj7fSryKL4pvJht2t6tH1adi8bn0/dXpBp8AAAAAAAAAAAAAAA2sMoJaqZkELcz3rbsanO5dyIelq1Vdriml5XrtNqia6p3QtliU+DUGtfdjS68zp5l/qq/sncWSO5iWfl1lV59Jm3/n0hW+C4y1mI/XapFejnSukRrUct3NVEsi8yXQg7GREX/SXPisGRjTVj+it/BZ+j+M09cyR9O1zWsejHZ2NYqutfmUn8e/ReiZoVzKxrliYi5PFwNJtKKJGVlJwcnD5ZIs3BMy57Wve9zkysy1EV29N/B3YeDe1t3NY03TxRbQD/ucHwy//AApHdnf74SXaf/zVfT9Ug+lXkUfxTeTDt7W9Wj6uDsXjc+n7q9INPgAAAAAAAAAAAAACrYC2dEcJp6CG75YnVMiJwrkkauVOZjexP9yy4diixTvmNZ4qtnZFzIr3RPdjh923jGG0FcrFqJEcjL5WtqMjUVdq2Rdvaet6zavad+erysX79jX0ccfgr7TXDKWkmhZSch0aud9osnvZrbb6iEz7Nu1VTFtPdn37t2iqbvhPyauBaS1NAx7IGxK2R2d3CMc5b2tqs5Nx54+ZXYiYpiN70ycK3kTE167vd/45tdVuqJpJn2R8rle7Klm3Xch4XLk3KpqnxdFu3FuiKKeEOzoG9rcShVyo1MsmtyoichTq7OnS/Grk7SiZx6oj4O/9KEzHso8j2us6a+VyOtqZuO3tWqJpo0n3uHsemYm5rHu/dACEToAAAAAAAAAAAAAAAsAsAAAAACwAAAAAAAAAAAAAAAAAAAAAAAAAAAAAAAAAAAAAAAAAAAAAA6tfo9WU0Mc8sKpG9EW6a1jvsR6fhOm5iXbdMV1RuctrMs3K5opq3x1+TlHM6gAAAAAAAAAAAAAAAAAASnBdCpqynZUMnjY2TNZrmuVUsqpzdxJWOzqrtEVxVxRmR2nRZuTRNMzo3H/R1UIir9Zi1Iq8h/Mes9k1R/yeUdsW5nTuS1fo8wZKmpWeRLxU1nIi7HTLyf22/seXZuPFyvv1cI/V6dqZM2rfcp41folmmkldKz6pRQPcj2/bypZqI1f/ABtVdt+f+5JZs3qqfR2qePGUX2fFiir0l6qN3CP3VnX4ZUUyo2ohfEq7Fc33Xdy7FIC5ZuW/Xp0WO1ft3Y1oq1ah5PUAAAAAAAAAAAAAAAAAJvo5gmJzUkUlPiCwROzZY7vTLZyouztJjGx8iq1E0XNI9yGy8nGouzTXa1n3ujJo5jCNcq4qqoiKqpmk1pY95xcrT/a54zMPX/T+jY+jFrUoHqm1ah+b/RjLf7G3ZcR6Gfn9nn2xM+nj5fdoYl9IMkU8kTKVuWKR0bs8i5lVrlRdiath43e1JormmKOD3tdkU10RVNfGNUmrGRYlhyuVvuzwcIzMiZo35boveinfXFORZ3xxhHW5qxsjTXhOnzUwVVbwAAAAAAAAAAAAAAAAA6FLjdZCxI4qmWONt8rWus1Lrc6KMq7RHdpq3PCvFs1z3qqImX0XSPEFSy1k1l1L75t/mX+eWv8Ah2OSHX0E0jZRPfDOuWCZUcj7KvByWtdUTmVLfsdHZ+XFqZpr4S5O0sOq/EVUcY6wmFZo7hddJ9ZWzldZXuhms1/atlJSvFx709/9ETbzMmxT6P3e+GtpPpJS0dM6mpnMdMsfBRsiW7YW2tmVU1JZOY88rLt2rc0UTv4bvB6YeFdvXIuXI3a6zr4qtK6swAAAAAAAAAAAAAAAAAAAADCtTchnWTVkwAAAAAAAAAAAAAAAAAAAAAAAAAAAAAAAAAAAAAAAAAAAAAAAAAAAAAAAAAAAAAAAAAAAAAAAAAAAAAAAAAAAAAAAAAAAAAAAAAAAAAAAAAAAAAAAAAAAAAAAAAAAAAAAAAAAAAAAAAAAAAAAAAAAAAAAAAAAAAAAAAAAAAAAAAAAAAAAAAAAAAAJvTaAZo2OfVZXOaiua2LMiKqbL31k1R2RrTE1V70FX2zpVMU0bvm+vs+b1t3gp6jbZFPP0a7any+v4PZ83rbvBT1DZFPP0NtT5fX8Hs+b1t3gp6hsinn6G2p8vr+GPZ63rbvBT1DZFPP0NtT5fX8Hs+b1t3gp6hsiOfobany+v4PZ83rbvBT1DZFPP0NtT5fX8Hs+b1t3gp6hsinn6G2p8vr+D2fN627wU9Q2RTz9DbU+X1/CMvwR6V/1DO1X8IjEfZcuVW5s1u7mI6cWr0/odUpGXTOP6fTdpw6JP7Pm9bd4KeokdkRz9EXtqfL6/g9nzetu8FPUNkU8/Q21Pl9fwez1vW3eCnqGyKefobany+v4PZ63rbvBT1DZFPP0NtT5fX8Hs9b1t3gp6hsinn6G2p8vr+D2et627wU9Q2RTz9DbU+X1/DHs9b1t3gp6hsinn6G2p8vr+GfZ63rbvBT1DZFPP0NtT5fX8PE30f2a5WVV3Iiq1HRWRV3KtzFXZEaTpWzT21vjWjd80HVLat2ohZjSdE6wYZXfDyGfC3yLpTwhRauMvZlgAAAAAAAAgEv3jT9Vv8BBz7Q/vuWGn2Z9P5J+TivAAAAAAAAGHbF7lMSzHFSEnKd3r5lNr9aV5p4Q8mrK74eQz4W+RdKeEKLVxl7MsAAAAA+VTUxwsWSV6MY3a52w2ooqrnSmN7WuumiO9VOkFLUxzMSSJ6PYuxzdncK6KqJ0qjSSiumuO9TOsPqatkAl+8afqt/gIOfaP99yw0+zPp/JPycV4A5OM6QU1ErWyq5z3a8kaIrmt3ruPG7fot7pduL2fdyYmaOEeMujSVMc0bZYnI9j0u1yf5tPSmqKo1hy3LdVuqaK40mH1NmjSxbFIaOPhJnWRVs1rdb3ruRDzuXKbca1OjGxbmRX3bcfhjCMVhrI+EhdsWzmu1PYu5UFu7TcjWlnJxbmPX3a4+vhLePRzMO2L3KYlmOKkJOU7vXzKbX60rzHCHk1ZXfByGfC3yLpTwhRauMvZlgAAAPjV1UcEbpZXIxjdaqvkm9TaiiquqKaY3tK66aKZqqncrbH8akrZLrdkTV+zj3fmXepPY+PTZp+PjKvZOTVeq+HhDqaBpPw78l/q+VeFvyM/wCG35jn7Q7ncjXj4Ons3v8AfnT1fFOyHTaAS/eNP1W/wEHPtD++5YafZn0/kn5OK8AVdpXhs8FVI+W72TPe+OTWqKirfKu5UTmIfIt1U1zM+K5dm5Nu7Zppo3TTERMfv9WNHMekoZOd8D1ThI935m9vmLF+bc/BnPwacmn3VRwn9pT6tx6mhpkqc6PY9PsmtVM0juiic3buJKu/RTR3tVYs4N65em1ppMcfh/fD3q1xXEpauVZZV17GtTkxt6KEVcuVXKtZW/GxqMejuUR+Ui0Bw2bhVqtbIcrma7pwq6tibk3nVh26u93/AA/VE9tZNvuRZ41a6/JPCRVph2xe5TEsxxUhJynd6+ZTa/WleaeEPJqyu+HkM+FvkXSnhCi1cZfHEK6OmidLK6zW/u53M1E3npbt1XKoppeV27TbpmqpxcF0rjqZeCkZwLnL9kquzNd+VdynXfwardPepnX3uPHz6blXdqjT3JGcKQfGrqo4I3SyuRrGJdVXyTeptRRVXVFNPFpXXTRTNVU7oVvj+NyVsl9bYWqvBx3/APZd6k7j49Nmn4+Mq/k5NV6r4RwhjAcFkrZLJ7sTVThJNydFO0zkZFNmn4+EMY2NVeq3cPGVk0dJHBG2KJqNY1LInOvau9SBrrqrqmqqd6w27dNumKaY3Psat0Al+8afqt/gIOfaH99yw0+zPp/JPycV4A16+iiqYnRTNzMd+6LzKi8ymtdEVxpL1s3q7NcV0TpMKvx7BpKGXI73o3XWKTmem5dyoRF6zNudJXHDzKMmjvRumOMe5zbrZEutkvZOZN54uzRIdFdHFq3JNLdtM1e5ZXJ+FOzep1Y+P6TfPBFdo9oxjx3KPWnp/fBY8bGsajWojWtREa1EsiInMiEpEaboVOqqapmZnfL0ZYYdsXuUxLMcVIScp3evmU2v1pXmnhDyasrvh5DPhb5F0p4QotXGXK0nwhayFEY60kSq9iLyXLaytX/k68S/FqvWeEuPMx5vUaRxhW0sbmOVj0Vr2rZzV1K1UJ2JiY1hXpiaZ0nimWjmlTcixVbrKxqqyVdedqJyV/N5kXk4U6963HHwS+Lnxp3bs8PFwMfxuStk52wsX7OPd+Zd6nZj49Nmn4+MuHJyar1XwjhDzgWCyVslku2Jv/UktyexN6mcjIps0/HwhjGxqr1WkcPGVlUdJHBG2KJuVjdif1XepA111V1TVVO9Ybdum3TFNMbn2NW4BAJfvGn6rf4CDn2j/fcsNPsz6fyT8nFeANLF8Uio4lllXsYxOVI7ch53LlNunWXRi4teRX3KPrPuVdi2Jy1cqyyrr2NanJjb0UIi5cquTrK5Y2NRj0dyj/v3td8EjWNkVjkjeqox6oqNcqbbKad2YjXR7RcpmqaYnfHGHV0bx6Sikst3wPX7SPd+dvb5ntYvzbn4OLPwKcmn3VRwn9pWZS1Ec0bZYnI9j0u1yf5tJamqKo1hT7luq3VNFcaTD6mzRh+xe5TE8GY4qQk5Tu9fMptfrSvMcIeTVld8PIZ8LfIulPCFFq4y9mWHB0m0fbVt4SOzahqal2JInRd27lOzFyptTpVw/Rw5eJF2O9T636q8ljcxzmParXNVUc1UsqLuJuJiY1hAzExMxLo4Dg0lbJZPdiaqcJJbUibk3uPDIyKbNOvj4Q6MbGqvVaRw8ZWTRUkcEbYom5WNTUnOq713qQVddVdU1VTvWG3bpt0xTTG59zRuAAIBL940/Vb/AAEHPtD++5YafZn0/kn5OK8AVXpVNUPrJUqLorHOSJv4UiuuVW96c5D5E1TXPeXTs6i1Tj0za8ePz8dW3oto46rcksqK2mavcsqp+FOzepvj4/pN88P1eHaPaMY8dyj1p6f3wT6rw6CaD6u+NOCsjWtaiJktsVu5UJKq3TVT3ZjcrNrIuW7npaZ3/r81ZY9g0tFLkf70brrFIianpuXcvYRN6zNudJW/DzKMmjWOMcY934dr6Ppqjh3xtutNlV0l+Sx/4VTtU98Oau9MRwcHbdFr0cVT63h8YT4klYYdsXuUxLMcVIScp3evmU2v1pXmnhDyasrvh5DPhb5F0p4QotXGXsywAcfGtHoKxzXuV0cialey13t3LfzOmxlV2o0jfDkyMOi9MTO6XRoqSOCNsUTcrGpqTnVd6rzqeNddVdU1VS6Ldum3TFNMbn3NG4AAAQCX7xp+q3+Ag59of33LDT7M+n8k/JxXgDSxLCaary8PEj8nJW7muTsui7Ow87lqiv1odFjLvWNfR1aatuONrGo1qI1rURGtRLIibkQ3iNN0PCqqapmZnfL0ZYfCuooqiNYpmI9i8y3Sy70VNaKa10U1xpVD1s3q7NUV250lihooqeNIoWIxia7JdVVd6qutVFFFNEaUwXr1d6rv3J1lsGzyYdsXuUxPBmOKkJOU7vXzKbX60rzTwh5NWV3w8hnwt8i6U8IUWrjL2ZYAAAAAAAAIBL940/Vb/AQc+0P77lhp9mfT+Sfk4rwAAAAAAABh+xe5TEsxxUhJynd6+ZTa/WleaeEPJqysKm01hSNiOVEVGoiorH3vbsLLR2jj92NZVavsvJ706U6/V9OO0HST5JDfaOPzdJa7LyeXrBx2g6TfkkG0cfm6SbLyeXrBx2g6SfJINo4/N0k2Xk8vWDjtB0k+SQbRx+bpJsvJ5esHHaDpN+SQbRx+bpJsvJ5esHHaDpN+SQbRx+bpJsvJ5esHHaDpN+SQbRx+bpJsvJ5esHHaDpJ8kg2jj83STZeVy9YRN+MouJ/XdeXhEds15Ubl2EPOVR/l+l8Nf20TUYtf+H6Hx0/fVLOO0HST5JCY2jj83SULsvJ5esHHaDpN+SQbRx+bpJsvJ5esHHaDpN+SQbRx+bpJsvK5esHHaDpN+SQbRx+bpLGy8nl6wcdoOk35JBtHH5uks7LyeXrBx2g6TfkkG0cfm6SxsvK5esHHaDpN+SQbRx+bpLOy8nl6wcdoOknySDaOPzdJNl5PL1h4m02hyusqKtlsiMfe9u01q7Sx4idKmaey8nWNaeqvVW6qu9blamdZmVpjcwYZAAAAAAAAAAAAAAAMgYAyBgDIGAAH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7" name="Picture 15" descr="D: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33" y="2031572"/>
            <a:ext cx="2276475" cy="40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https://is2-ssl.mzstatic.com/image/thumb/Purple62/v4/2a/3c/c1/2a3cc10d-828d-99b7-2437-7c1bfd21e1ea/mzl.ktdqwxki.png/300x0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039" y="2008780"/>
            <a:ext cx="2288067" cy="40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Color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Requirement Breakdown</a:t>
            </a:r>
          </a:p>
          <a:p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0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many colors does natural light consist of?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6918" y="1144879"/>
            <a:ext cx="2897947" cy="2897947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77754" y="2951864"/>
            <a:ext cx="2897947" cy="2897947"/>
          </a:xfrm>
          <a:prstGeom prst="ellipse">
            <a:avLst/>
          </a:prstGeom>
          <a:solidFill>
            <a:srgbClr val="0DB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G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9612" y="2965933"/>
            <a:ext cx="2897947" cy="2897947"/>
          </a:xfrm>
          <a:prstGeom prst="ellipse">
            <a:avLst/>
          </a:prstGeom>
          <a:solidFill>
            <a:srgbClr val="2E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xrite.com/-/media/modules/weblog/blog/color-perception-part-1-the-effect-of-light/additivecolorcirclescmykpng.png?la=en&amp;hash=58A07AE209C8AFCA3DE524EDBE11C841245CE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30" y="1043894"/>
            <a:ext cx="4714401" cy="495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98939" y="233224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7226" y="4165085"/>
            <a:ext cx="363153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8850" y="414870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Value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b="1" dirty="0" smtClean="0"/>
              <a:t>0</a:t>
            </a:r>
            <a:r>
              <a:rPr lang="en-US" dirty="0" smtClean="0"/>
              <a:t> to </a:t>
            </a:r>
            <a:r>
              <a:rPr lang="en-US" b="1" dirty="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9269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color picker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2" y="2005013"/>
            <a:ext cx="57435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11123</TotalTime>
  <Words>282</Words>
  <Application>Microsoft Macintosh PowerPoint</Application>
  <PresentationFormat>Widescreen</PresentationFormat>
  <Paragraphs>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Courier New</vt:lpstr>
      <vt:lpstr>Menlo</vt:lpstr>
      <vt:lpstr>Times New Roman</vt:lpstr>
      <vt:lpstr>Arial</vt:lpstr>
      <vt:lpstr>Office Theme</vt:lpstr>
      <vt:lpstr>Session 18: UI App</vt:lpstr>
      <vt:lpstr>Previously on C4T</vt:lpstr>
      <vt:lpstr>Agenda</vt:lpstr>
      <vt:lpstr>RGB</vt:lpstr>
      <vt:lpstr>PowerPoint Presentation</vt:lpstr>
      <vt:lpstr>PowerPoint Presentation</vt:lpstr>
      <vt:lpstr>Value range</vt:lpstr>
      <vt:lpstr>Google’s color picker</vt:lpstr>
      <vt:lpstr>App demo</vt:lpstr>
      <vt:lpstr>Requirements breakdown</vt:lpstr>
      <vt:lpstr>Requirements breakdown</vt:lpstr>
      <vt:lpstr>Generate color balls</vt:lpstr>
      <vt:lpstr>Generate color balls</vt:lpstr>
      <vt:lpstr>Calculate score</vt:lpstr>
      <vt:lpstr>Calculate score</vt:lpstr>
      <vt:lpstr>Calculate score</vt:lpstr>
      <vt:lpstr>Calculate score</vt:lpstr>
      <vt:lpstr>This is NOT the full version</vt:lpstr>
      <vt:lpstr>Implementation</vt:lpstr>
      <vt:lpstr>PowerPoint Presentation</vt:lpstr>
      <vt:lpstr>Random range</vt:lpstr>
      <vt:lpstr>String formatting</vt:lpstr>
      <vt:lpstr>Next steps</vt:lpstr>
      <vt:lpstr>Next steps</vt:lpstr>
      <vt:lpstr>Sound effect</vt:lpstr>
      <vt:lpstr>Timeout</vt:lpstr>
      <vt:lpstr>Show right answer</vt:lpstr>
      <vt:lpstr>Other UI apps &amp; games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scopes</dc:title>
  <dc:creator>Microsoft Office User</dc:creator>
  <cp:lastModifiedBy>Microsoft Office User</cp:lastModifiedBy>
  <cp:revision>1576</cp:revision>
  <cp:lastPrinted>2017-10-30T17:12:03Z</cp:lastPrinted>
  <dcterms:created xsi:type="dcterms:W3CDTF">2017-08-31T09:33:08Z</dcterms:created>
  <dcterms:modified xsi:type="dcterms:W3CDTF">2018-11-10T10:30:43Z</dcterms:modified>
</cp:coreProperties>
</file>