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3"/>
  </p:notesMasterIdLst>
  <p:sldIdLst>
    <p:sldId id="258" r:id="rId2"/>
    <p:sldId id="295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8" r:id="rId14"/>
    <p:sldId id="309" r:id="rId15"/>
    <p:sldId id="314" r:id="rId16"/>
    <p:sldId id="316" r:id="rId17"/>
    <p:sldId id="310" r:id="rId18"/>
    <p:sldId id="315" r:id="rId19"/>
    <p:sldId id="306" r:id="rId20"/>
    <p:sldId id="307" r:id="rId21"/>
    <p:sldId id="311" r:id="rId22"/>
    <p:sldId id="312" r:id="rId23"/>
    <p:sldId id="313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40749B"/>
    <a:srgbClr val="0DB14B"/>
    <a:srgbClr val="2E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6" autoAdjust="0"/>
    <p:restoredTop sz="84107" autoAdjust="0"/>
  </p:normalViewPr>
  <p:slideViewPr>
    <p:cSldViewPr snapToGrid="0" snapToObjects="1">
      <p:cViewPr>
        <p:scale>
          <a:sx n="102" d="100"/>
          <a:sy n="102" d="100"/>
        </p:scale>
        <p:origin x="144" y="-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539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oneditoronline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emoviedb.org/" TargetMode="External"/><Relationship Id="rId3" Type="http://schemas.openxmlformats.org/officeDocument/2006/relationships/hyperlink" Target="https://en.wikipedia.org/wiki/Application_programming_interfa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4" Type="http://schemas.openxmlformats.org/officeDocument/2006/relationships/hyperlink" Target="https://insomnia.r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/detail/json-formatter/bcjindcccaagfpapjjmafapmmgkkhgoa?hl=e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k-score.herokuapp.com/sco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eloper.marvel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arvel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ddmotto/public-ap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19: Apps with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For Teens</a:t>
            </a:r>
          </a:p>
          <a:p>
            <a:r>
              <a:rPr lang="en-US" dirty="0" smtClean="0"/>
              <a:t>TechKids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 from external source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You might not need whole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sample.json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hlinkClick r:id="rId2"/>
              </a:rPr>
              <a:t>https://jsoneditoronline.org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object =&gt; items</a:t>
            </a:r>
          </a:p>
          <a:p>
            <a:pPr lvl="1"/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items  (for)=&gt; each item</a:t>
            </a:r>
          </a:p>
          <a:p>
            <a:pPr lvl="2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each item =&gt; id, item snippet</a:t>
            </a:r>
          </a:p>
          <a:p>
            <a:pPr lvl="3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item snippet =&gt; title, description, channel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 APIs?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P</a:t>
            </a:r>
            <a:r>
              <a:rPr lang="en-US" dirty="0" smtClean="0"/>
              <a:t>rogram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r>
              <a:rPr lang="en-US" dirty="0" smtClean="0"/>
              <a:t>Network endpoints where you can:</a:t>
            </a:r>
          </a:p>
          <a:p>
            <a:pPr lvl="1"/>
            <a:r>
              <a:rPr lang="en-US" dirty="0" smtClean="0"/>
              <a:t>Read/search for data</a:t>
            </a:r>
          </a:p>
          <a:p>
            <a:pPr lvl="1"/>
            <a:r>
              <a:rPr lang="en-US" dirty="0" smtClean="0"/>
              <a:t>Write data</a:t>
            </a:r>
          </a:p>
          <a:p>
            <a:pPr lvl="1"/>
            <a:r>
              <a:rPr lang="en-US" dirty="0" smtClean="0"/>
              <a:t>Example: The </a:t>
            </a:r>
            <a:r>
              <a:rPr lang="en-US" dirty="0"/>
              <a:t>Movie Database API (</a:t>
            </a:r>
            <a:r>
              <a:rPr lang="en-US" dirty="0">
                <a:hlinkClick r:id="rId2"/>
              </a:rPr>
              <a:t>https://www.themoviedb.org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):</a:t>
            </a:r>
          </a:p>
          <a:p>
            <a:pPr lvl="2"/>
            <a:r>
              <a:rPr lang="en-US" dirty="0" smtClean="0"/>
              <a:t>Read data: Read all trending movies in this month</a:t>
            </a:r>
          </a:p>
          <a:p>
            <a:pPr lvl="2"/>
            <a:r>
              <a:rPr lang="en-US" dirty="0" smtClean="0"/>
              <a:t>Write data: Rate a movie 8/10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6038850"/>
            <a:ext cx="744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en.wikipedia.org/wiki/Application_programming_interface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exploring Network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extension JSON Formatter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chrome.google.com/webstore/detail/json-formatter/bcjindcccaagfpapjjmafapmmgkkhgoa?hl=en</a:t>
            </a:r>
            <a:endParaRPr lang="en-US" dirty="0" smtClean="0"/>
          </a:p>
          <a:p>
            <a:r>
              <a:rPr lang="en-US" dirty="0" smtClean="0"/>
              <a:t>Postman</a:t>
            </a:r>
          </a:p>
          <a:p>
            <a:pPr lvl="1"/>
            <a:r>
              <a:rPr lang="en-US" dirty="0">
                <a:hlinkClick r:id="rId3"/>
              </a:rPr>
              <a:t>https://www.getpostman.com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Insomnia REST client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insomnia.rest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Insomnia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tk-score.herokuapp.com/score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5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Marvel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developer.marvel.com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Data for comics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for characters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lot more…</a:t>
            </a:r>
            <a:endParaRPr lang="en-US" dirty="0"/>
          </a:p>
        </p:txBody>
      </p:sp>
      <p:pic>
        <p:nvPicPr>
          <p:cNvPr id="1026" name="Picture 2" descr="http://i.annihil.us/u/prod/marvel/i/mg/b/c0/5be372403da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66" y="2343149"/>
            <a:ext cx="1090647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annihil.us/u/prod/marvel/i/mg/3/70/5bd22186807b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13" y="2343149"/>
            <a:ext cx="1082758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annihil.us/u/prod/marvel/i/mg/9/b0/5bb531693c9d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71" y="2343149"/>
            <a:ext cx="1090647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annihil.us/u/prod/marvel/i/mg/9/20/5bae528c6620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418" y="2343149"/>
            <a:ext cx="1083132" cy="16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.annihil.us/u/prod/marvel/i/mg/3/50/537ba56d3108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66" y="4589521"/>
            <a:ext cx="1107957" cy="110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.annihil.us/u/prod/marvel/i/mg/9/c0/527bb7b37ff5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22" y="4589520"/>
            <a:ext cx="1107957" cy="110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.annihil.us/u/prod/marvel/i/mg/6/40/5274137e3e2cd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279" y="4589520"/>
            <a:ext cx="1107957" cy="110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.annihil.us/u/prod/marvel/i/mg/f/30/50fecad1f395b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535" y="4589520"/>
            <a:ext cx="1107957" cy="110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breakdown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</a:t>
            </a:r>
            <a:r>
              <a:rPr lang="en-US" dirty="0" smtClean="0"/>
              <a:t>C4T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App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breakdown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marvel data from API (first time)</a:t>
            </a:r>
          </a:p>
          <a:p>
            <a:r>
              <a:rPr lang="en-US" dirty="0" smtClean="0"/>
              <a:t>Display fetched data</a:t>
            </a:r>
          </a:p>
          <a:p>
            <a:r>
              <a:rPr lang="en-US" dirty="0" smtClean="0"/>
              <a:t>Search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Fetched marvel data for the first time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request</a:t>
            </a:r>
          </a:p>
          <a:p>
            <a:r>
              <a:rPr lang="en-US" dirty="0" smtClean="0"/>
              <a:t>Read response &amp; response data</a:t>
            </a:r>
          </a:p>
          <a:p>
            <a:r>
              <a:rPr lang="en-US" dirty="0" smtClean="0"/>
              <a:t>Extract data</a:t>
            </a:r>
          </a:p>
          <a:p>
            <a:r>
              <a:rPr lang="en-US" dirty="0" smtClean="0"/>
              <a:t>Must be able to execute at multiple points of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/>
              <a:t>marvel </a:t>
            </a:r>
            <a:r>
              <a:rPr lang="en-US"/>
              <a:t>data </a:t>
            </a:r>
            <a:r>
              <a:rPr lang="en-US" smtClean="0"/>
              <a:t>in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vi-VN" dirty="0" smtClean="0"/>
              <a:t>UI</a:t>
            </a:r>
            <a:r>
              <a:rPr lang="en-US" dirty="0" smtClean="0"/>
              <a:t> elements from data</a:t>
            </a:r>
          </a:p>
          <a:p>
            <a:r>
              <a:rPr lang="en-US" dirty="0" smtClean="0"/>
              <a:t>Append all </a:t>
            </a:r>
            <a:r>
              <a:rPr lang="vi-VN" dirty="0" smtClean="0"/>
              <a:t>created</a:t>
            </a:r>
            <a:r>
              <a:rPr lang="en-US" dirty="0" smtClean="0"/>
              <a:t> </a:t>
            </a:r>
            <a:r>
              <a:rPr lang="vi-VN" dirty="0" smtClean="0"/>
              <a:t>UI</a:t>
            </a:r>
            <a:r>
              <a:rPr lang="en-US" dirty="0" smtClean="0"/>
              <a:t> elements to list</a:t>
            </a:r>
          </a:p>
          <a:p>
            <a:r>
              <a:rPr lang="en-US" dirty="0" smtClean="0"/>
              <a:t>Must </a:t>
            </a:r>
            <a:r>
              <a:rPr lang="en-US" dirty="0"/>
              <a:t>be able to execute at multiple points of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Listen/catch search</a:t>
            </a:r>
          </a:p>
          <a:p>
            <a:r>
              <a:rPr lang="en-US" dirty="0" smtClean="0"/>
              <a:t>Fetch data with search string</a:t>
            </a:r>
          </a:p>
          <a:p>
            <a:r>
              <a:rPr lang="en-US" dirty="0" smtClean="0"/>
              <a:t>Display fetched data</a:t>
            </a:r>
          </a:p>
          <a:p>
            <a:pPr lvl="1"/>
            <a:r>
              <a:rPr lang="en-US" dirty="0"/>
              <a:t>Clear UI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0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Marvel API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developer account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developer.marvel.com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b="1" dirty="0" smtClean="0"/>
              <a:t>BOTH</a:t>
            </a:r>
            <a:r>
              <a:rPr lang="en-US" dirty="0" smtClean="0"/>
              <a:t> Private Key &amp; Public key</a:t>
            </a:r>
          </a:p>
          <a:p>
            <a:r>
              <a:rPr lang="en-US" dirty="0" smtClean="0"/>
              <a:t>Token = Current Timestamp + Private Key + 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Marvel Character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ALL character data?</a:t>
            </a:r>
          </a:p>
          <a:p>
            <a:r>
              <a:rPr lang="en-US" dirty="0" smtClean="0"/>
              <a:t>How to get their names?</a:t>
            </a:r>
          </a:p>
          <a:p>
            <a:r>
              <a:rPr lang="en-US" dirty="0" smtClean="0"/>
              <a:t>How to get their images?</a:t>
            </a:r>
          </a:p>
          <a:p>
            <a:r>
              <a:rPr lang="en-US" dirty="0" smtClean="0"/>
              <a:t>How to get the comics they are in?</a:t>
            </a:r>
          </a:p>
          <a:p>
            <a:r>
              <a:rPr lang="en-US" dirty="0" smtClean="0"/>
              <a:t>How to get the events they are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Marvel Character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get ALL character data?</a:t>
            </a:r>
          </a:p>
          <a:p>
            <a:pPr lvl="1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$.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data.results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How to get their names?</a:t>
            </a:r>
          </a:p>
          <a:p>
            <a:pPr lvl="1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$.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data.results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 smtClean="0"/>
              <a:t>Each result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.name</a:t>
            </a:r>
          </a:p>
          <a:p>
            <a:r>
              <a:rPr lang="en-US" dirty="0" smtClean="0"/>
              <a:t>How to get their images?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data.results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/>
              <a:t>Each result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thumnail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3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thumbnail.path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3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thumbnail.extension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Marvel Character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the comics they are in</a:t>
            </a:r>
            <a:r>
              <a:rPr lang="en-US" dirty="0" smtClean="0"/>
              <a:t>?</a:t>
            </a:r>
          </a:p>
          <a:p>
            <a:pPr lvl="1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$.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data.results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/>
              <a:t>Each result =&gt; </a:t>
            </a:r>
            <a:r>
              <a:rPr lang="en-US" dirty="0" smtClean="0"/>
              <a:t>.comics</a:t>
            </a:r>
          </a:p>
          <a:p>
            <a:pPr lvl="3"/>
            <a:r>
              <a:rPr lang="en-US" dirty="0" smtClean="0"/>
              <a:t>Each comic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How to get the events they are in</a:t>
            </a:r>
            <a:r>
              <a:rPr lang="en-US" dirty="0" smtClean="0"/>
              <a:t>?</a:t>
            </a:r>
          </a:p>
          <a:p>
            <a:pPr lvl="1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$.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data.results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/>
              <a:t>Each result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.events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3"/>
            <a:r>
              <a:rPr lang="en-US" dirty="0"/>
              <a:t>Each </a:t>
            </a:r>
            <a:r>
              <a:rPr lang="en-US" dirty="0" smtClean="0"/>
              <a:t>event </a:t>
            </a:r>
            <a:r>
              <a:rPr lang="en-US" dirty="0"/>
              <a:t>=&gt;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name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9883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id"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Menlo" charset="0"/>
              </a:rPr>
              <a:t>1011334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name"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Menlo" charset="0"/>
              </a:rPr>
              <a:t>"3-D Man"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description"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Menlo" charset="0"/>
              </a:rPr>
              <a:t>""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thumbnail"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path"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Menlo" charset="0"/>
              </a:rPr>
              <a:t>"http://</a:t>
            </a:r>
            <a:r>
              <a:rPr lang="en-US" b="1" dirty="0" err="1" smtClean="0">
                <a:solidFill>
                  <a:srgbClr val="CE9178"/>
                </a:solidFill>
                <a:latin typeface="Menlo" charset="0"/>
              </a:rPr>
              <a:t>i.annihil.us</a:t>
            </a:r>
            <a:r>
              <a:rPr lang="en-US" b="1" dirty="0" smtClean="0">
                <a:solidFill>
                  <a:srgbClr val="CE9178"/>
                </a:solidFill>
                <a:latin typeface="Menlo" charset="0"/>
              </a:rPr>
              <a:t>/...9784"</a:t>
            </a:r>
            <a:r>
              <a:rPr lang="en-US" b="1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en-US" b="1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extension"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Menlo" charset="0"/>
              </a:rPr>
              <a:t>"jpg"</a:t>
            </a:r>
            <a:endParaRPr lang="en-US" b="1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D4D4D4"/>
                </a:solidFill>
                <a:latin typeface="Menlo" charset="0"/>
              </a:rPr>
              <a:t>  },</a:t>
            </a:r>
            <a:endParaRPr lang="en-US" b="1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comics"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available"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Menlo" charset="0"/>
              </a:rPr>
              <a:t>12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CDCFE"/>
                </a:solidFill>
                <a:latin typeface="Menlo" charset="0"/>
              </a:rPr>
              <a:t>    "</a:t>
            </a:r>
            <a:r>
              <a:rPr lang="en-US" b="1" dirty="0">
                <a:solidFill>
                  <a:srgbClr val="9CDCFE"/>
                </a:solidFill>
                <a:latin typeface="Menlo" charset="0"/>
              </a:rPr>
              <a:t>items"</a:t>
            </a:r>
            <a:r>
              <a:rPr lang="en-US" b="1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b="1" dirty="0" smtClean="0">
                <a:solidFill>
                  <a:srgbClr val="D4D4D4"/>
                </a:solidFill>
                <a:latin typeface="Menlo" charset="0"/>
              </a:rPr>
              <a:t>[ ... ],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D4D4D4"/>
                </a:solidFill>
                <a:latin typeface="Menlo" charset="0"/>
              </a:rPr>
              <a:t>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D4D4D4"/>
                </a:solidFill>
                <a:latin typeface="Menlo" charset="0"/>
              </a:rPr>
              <a:t>}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data to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229596" y="1681163"/>
            <a:ext cx="4125791" cy="823912"/>
          </a:xfrm>
        </p:spPr>
        <p:txBody>
          <a:bodyPr anchor="t" anchorCtr="0"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597" y="2505075"/>
            <a:ext cx="3068394" cy="3684588"/>
          </a:xfrm>
        </p:spPr>
      </p:pic>
      <p:sp>
        <p:nvSpPr>
          <p:cNvPr id="8" name="Rectangle 7"/>
          <p:cNvSpPr/>
          <p:nvPr/>
        </p:nvSpPr>
        <p:spPr>
          <a:xfrm>
            <a:off x="7396223" y="2766349"/>
            <a:ext cx="2696901" cy="2639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6447" y="3599726"/>
            <a:ext cx="4803492" cy="1192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6223" y="5465618"/>
            <a:ext cx="944214" cy="332509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6446" y="3023305"/>
            <a:ext cx="2185737" cy="29615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96223" y="5858369"/>
            <a:ext cx="944214" cy="196068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2034" y="5072182"/>
            <a:ext cx="1762948" cy="241036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9788" y="2256312"/>
            <a:ext cx="5667890" cy="420188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49924" y="2256312"/>
            <a:ext cx="3388486" cy="420188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with fetch</a:t>
            </a:r>
          </a:p>
          <a:p>
            <a:r>
              <a:rPr lang="en-US" dirty="0" smtClean="0"/>
              <a:t>The difference is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search string</a:t>
            </a:r>
          </a:p>
          <a:p>
            <a:r>
              <a:rPr lang="en-US" smtClean="0"/>
              <a:t>Input &amp; Search button</a:t>
            </a:r>
            <a:endParaRPr lang="en-US"/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with networking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revisit</a:t>
            </a:r>
          </a:p>
          <a:p>
            <a:pPr lvl="1"/>
            <a:r>
              <a:rPr lang="en-US" dirty="0" smtClean="0"/>
              <a:t>JavaScript Object (JSON) analysis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Requirement breakdown</a:t>
            </a:r>
          </a:p>
          <a:p>
            <a:pPr lvl="1"/>
            <a:r>
              <a:rPr lang="en-US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0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</a:p>
          <a:p>
            <a:r>
              <a:rPr lang="en-US" dirty="0" smtClean="0"/>
              <a:t>Detail page</a:t>
            </a:r>
          </a:p>
          <a:p>
            <a:r>
              <a:rPr lang="en-US" dirty="0" smtClean="0"/>
              <a:t>Other APIs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github.com/toddmotto/public-apis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Your own server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revisit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related but homogeneous items</a:t>
            </a:r>
          </a:p>
          <a:p>
            <a:r>
              <a:rPr lang="en-US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school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name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techkids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slogan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codethechange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year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2015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1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dirty="0" smtClean="0"/>
              <a:t>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Arrays</a:t>
            </a:r>
            <a:r>
              <a:rPr lang="en-US" dirty="0" smtClean="0"/>
              <a:t> 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school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name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techkids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slogan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codethechange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year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2015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courses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[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E9178"/>
                </a:solidFill>
                <a:latin typeface="Consolas"/>
              </a:rPr>
              <a:t>    'Web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full stack'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E9178"/>
                </a:solidFill>
                <a:latin typeface="Consolas"/>
              </a:rPr>
              <a:t>    'Code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Intensive'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E9178"/>
                </a:solidFill>
                <a:latin typeface="Consolas"/>
              </a:rPr>
              <a:t>    'Code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for teen basics'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/>
              </a:rPr>
              <a:t>  ]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schools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= [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/>
              </a:rPr>
              <a:t>  {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  name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Iliat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  slogan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"School of Change"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  year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2014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/>
              </a:rPr>
              <a:t>  },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/>
              </a:rPr>
              <a:t>  {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  name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"TechKids"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  slogan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"Code the Change"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/>
              </a:rPr>
              <a:t>    year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2015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/>
              </a:rPr>
              <a:t>  },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78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 of the previous cases combined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11566</TotalTime>
  <Words>659</Words>
  <Application>Microsoft Macintosh PowerPoint</Application>
  <PresentationFormat>Widescreen</PresentationFormat>
  <Paragraphs>168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Consolas</vt:lpstr>
      <vt:lpstr>Courier New</vt:lpstr>
      <vt:lpstr>Menlo</vt:lpstr>
      <vt:lpstr>Arial</vt:lpstr>
      <vt:lpstr>Office Theme</vt:lpstr>
      <vt:lpstr>Session 19: Apps with networking</vt:lpstr>
      <vt:lpstr>Previously on C4T</vt:lpstr>
      <vt:lpstr>Agenda</vt:lpstr>
      <vt:lpstr>Object revisit</vt:lpstr>
      <vt:lpstr>Object</vt:lpstr>
      <vt:lpstr>Object with Arrays inside</vt:lpstr>
      <vt:lpstr>Array of Objects</vt:lpstr>
      <vt:lpstr>Both of the previous cases combined</vt:lpstr>
      <vt:lpstr>JSON Analysis</vt:lpstr>
      <vt:lpstr>Why</vt:lpstr>
      <vt:lpstr>Sample &amp; Tools</vt:lpstr>
      <vt:lpstr>Walking techniques</vt:lpstr>
      <vt:lpstr>API</vt:lpstr>
      <vt:lpstr>What is network APIs?</vt:lpstr>
      <vt:lpstr>Tools for exploring Network APIs</vt:lpstr>
      <vt:lpstr>Insomnia Demo</vt:lpstr>
      <vt:lpstr>Marvel API</vt:lpstr>
      <vt:lpstr>Demo</vt:lpstr>
      <vt:lpstr>Requirements breakdown</vt:lpstr>
      <vt:lpstr>Requirements breakdown</vt:lpstr>
      <vt:lpstr>Fetched marvel data for the first time</vt:lpstr>
      <vt:lpstr>Display marvel data in UI</vt:lpstr>
      <vt:lpstr>Search</vt:lpstr>
      <vt:lpstr>Marvel API Access</vt:lpstr>
      <vt:lpstr>Marvel Character Analysis</vt:lpstr>
      <vt:lpstr>Marvel Character Analysis</vt:lpstr>
      <vt:lpstr>Marvel Character Analysis</vt:lpstr>
      <vt:lpstr>From data to UI</vt:lpstr>
      <vt:lpstr>Search</vt:lpstr>
      <vt:lpstr>Next steps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Microsoft Office User</cp:lastModifiedBy>
  <cp:revision>1760</cp:revision>
  <cp:lastPrinted>2017-10-30T17:12:03Z</cp:lastPrinted>
  <dcterms:created xsi:type="dcterms:W3CDTF">2017-08-31T09:33:08Z</dcterms:created>
  <dcterms:modified xsi:type="dcterms:W3CDTF">2018-11-13T17:43:04Z</dcterms:modified>
</cp:coreProperties>
</file>