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43"/>
  </p:notesMasterIdLst>
  <p:sldIdLst>
    <p:sldId id="258" r:id="rId2"/>
    <p:sldId id="295" r:id="rId3"/>
    <p:sldId id="300" r:id="rId4"/>
    <p:sldId id="296" r:id="rId5"/>
    <p:sldId id="335" r:id="rId6"/>
    <p:sldId id="313" r:id="rId7"/>
    <p:sldId id="314" r:id="rId8"/>
    <p:sldId id="315" r:id="rId9"/>
    <p:sldId id="316" r:id="rId10"/>
    <p:sldId id="319" r:id="rId11"/>
    <p:sldId id="336" r:id="rId12"/>
    <p:sldId id="338" r:id="rId13"/>
    <p:sldId id="339" r:id="rId14"/>
    <p:sldId id="320" r:id="rId15"/>
    <p:sldId id="340" r:id="rId16"/>
    <p:sldId id="317" r:id="rId17"/>
    <p:sldId id="341" r:id="rId18"/>
    <p:sldId id="318" r:id="rId19"/>
    <p:sldId id="342" r:id="rId20"/>
    <p:sldId id="321" r:id="rId21"/>
    <p:sldId id="344" r:id="rId22"/>
    <p:sldId id="343" r:id="rId23"/>
    <p:sldId id="345" r:id="rId24"/>
    <p:sldId id="346" r:id="rId25"/>
    <p:sldId id="347" r:id="rId26"/>
    <p:sldId id="348" r:id="rId27"/>
    <p:sldId id="349" r:id="rId28"/>
    <p:sldId id="308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1"/>
    <p:restoredTop sz="76252" autoAdjust="0"/>
  </p:normalViewPr>
  <p:slideViewPr>
    <p:cSldViewPr snapToGrid="0" snapToObjects="1">
      <p:cViewPr>
        <p:scale>
          <a:sx n="60" d="100"/>
          <a:sy n="60" d="100"/>
        </p:scale>
        <p:origin x="496" y="8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2CDC-12DF-3F4C-9FA4-A7AD9863B530}" type="datetimeFigureOut">
              <a:t>10/12/18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1EA3-EDDC-3B47-A2A4-C6B71103D2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2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64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61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26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18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244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439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89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7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828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790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EB5F-F9CF-6B4A-A6C8-990347A1528E}" type="datetimeFigureOut"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21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4: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C4T </a:t>
            </a:r>
            <a:r>
              <a:rPr lang="en-US" dirty="0"/>
              <a:t>- Fundamentals</a:t>
            </a:r>
          </a:p>
        </p:txBody>
      </p:sp>
    </p:spTree>
    <p:extLst>
      <p:ext uri="{BB962C8B-B14F-4D97-AF65-F5344CB8AC3E}">
        <p14:creationId xmlns:p14="http://schemas.microsoft.com/office/powerpoint/2010/main" val="15565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forward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(&lt;distance&gt;)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50" y="3908612"/>
            <a:ext cx="800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forward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(&lt;distance&gt;)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84" y="3944470"/>
            <a:ext cx="1803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forward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(&lt;distance&gt;)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4058770"/>
            <a:ext cx="482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forward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(&lt;distance&gt;)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2578100"/>
            <a:ext cx="4699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backward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(&lt;distance&gt;)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50" y="3711388"/>
            <a:ext cx="800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backward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(&lt;distance&gt;)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857438"/>
            <a:ext cx="1625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6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(&lt;degree&gt;)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50" y="3711388"/>
            <a:ext cx="800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6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(&lt;degree&gt;)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3906373"/>
            <a:ext cx="482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80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(&lt;degree&gt;)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50" y="3711388"/>
            <a:ext cx="800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80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(&lt;degree&gt;)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3832038"/>
            <a:ext cx="4826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</a:t>
            </a:r>
            <a:r>
              <a:rPr lang="en-US" dirty="0" smtClean="0"/>
              <a:t>C4T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7970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mainloop</a:t>
            </a:r>
            <a:r>
              <a:rPr lang="en-US" dirty="0" smtClean="0"/>
              <a:t> explained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import</a:t>
            </a:r>
          </a:p>
          <a:p>
            <a:pPr lvl="1"/>
            <a:r>
              <a:rPr lang="en-US" dirty="0" smtClean="0"/>
              <a:t>To use features that are not readily in place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mainloop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To keep turtle from abruptly closing its window when all commands are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5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19404" y="2638025"/>
            <a:ext cx="1870365" cy="18786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68140" y="409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90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42509" y="409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90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42509" y="2658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90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68140" y="2658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90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7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squares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00702" y="1266425"/>
            <a:ext cx="1870365" cy="18786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9813434">
            <a:off x="8743533" y="2549443"/>
            <a:ext cx="1889241" cy="19124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7997593">
            <a:off x="7805539" y="3511563"/>
            <a:ext cx="1887625" cy="18973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13434">
            <a:off x="8743533" y="2549443"/>
            <a:ext cx="1889241" cy="19124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400702" y="2206578"/>
            <a:ext cx="1632299" cy="9385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93383" y="3145098"/>
            <a:ext cx="942501" cy="165962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335884" y="3860800"/>
            <a:ext cx="1647039" cy="943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033000" y="2206578"/>
            <a:ext cx="949923" cy="1654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squares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00702" y="1266425"/>
            <a:ext cx="1870365" cy="18786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393384" y="3145098"/>
            <a:ext cx="7318" cy="175710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ADMINI~1.SIT\AppData\Local\Temp\SNAGHTML524ee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272" y="2889883"/>
            <a:ext cx="524223" cy="51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480174" y="45328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LEFT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2049" y="455037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RIGHT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8" name="Picture 2" descr="C:\Users\ADMINI~1.SIT\AppData\Local\Temp\SNAGHTML524ee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3440">
            <a:off x="8148347" y="2889883"/>
            <a:ext cx="524223" cy="51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ADMINI~1.SIT\AppData\Local\Temp\SNAGHTML524ee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03895">
            <a:off x="9104253" y="4534267"/>
            <a:ext cx="524223" cy="51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ADMINI~1.SIT\AppData\Local\Temp\SNAGHTML524ee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3440">
            <a:off x="9078693" y="4569982"/>
            <a:ext cx="524223" cy="51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ADMINI~1.SIT\AppData\Local\Temp\SNAGHTML524ee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03895">
            <a:off x="10735886" y="3590346"/>
            <a:ext cx="524223" cy="51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39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5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rot="17997593">
            <a:off x="7805539" y="3511563"/>
            <a:ext cx="1887625" cy="18973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 squares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00702" y="1266425"/>
            <a:ext cx="1870365" cy="18786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9813434">
            <a:off x="8743532" y="2548625"/>
            <a:ext cx="1889241" cy="19124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800850" y="3139111"/>
            <a:ext cx="1599852" cy="9048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446923" y="3168769"/>
            <a:ext cx="939372" cy="1635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ADMINI~1.SIT\AppData\Local\Temp\SNAGHTML524ee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87216">
            <a:off x="8138591" y="2883897"/>
            <a:ext cx="524223" cy="51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673539" y="414559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LEFT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73539" y="330938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RIGHT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" name="Picture 2" descr="C:\Users\ADMINI~1.SIT\AppData\Local\Temp\SNAGHTML524ee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802">
            <a:off x="8131733" y="2932301"/>
            <a:ext cx="524223" cy="51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4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squares</a:t>
            </a:r>
          </a:p>
          <a:p>
            <a:r>
              <a:rPr lang="en-US" dirty="0" smtClean="0"/>
              <a:t>10 squares</a:t>
            </a:r>
          </a:p>
          <a:p>
            <a:r>
              <a:rPr lang="en-US" dirty="0" smtClean="0"/>
              <a:t>100 squares</a:t>
            </a:r>
          </a:p>
          <a:p>
            <a:r>
              <a:rPr lang="en-US" dirty="0" smtClean="0"/>
              <a:t>1000 squares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</a:p>
          <a:p>
            <a:r>
              <a:rPr lang="en-US" dirty="0" smtClean="0"/>
              <a:t>but </a:t>
            </a:r>
            <a:r>
              <a:rPr lang="en-US" b="1" dirty="0" smtClean="0"/>
              <a:t>NOT</a:t>
            </a:r>
            <a:r>
              <a:rPr lang="en-US" dirty="0" smtClean="0"/>
              <a:t> with Copy &amp; Paste</a:t>
            </a:r>
          </a:p>
          <a:p>
            <a:r>
              <a:rPr lang="en-US" dirty="0" smtClean="0"/>
              <a:t>We must use </a:t>
            </a:r>
            <a:r>
              <a:rPr lang="en-US" b="1" dirty="0" smtClean="0"/>
              <a:t>LOOP</a:t>
            </a: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programmers to repeat a task for as many times as they want</a:t>
            </a:r>
          </a:p>
          <a:p>
            <a:r>
              <a:rPr lang="en-US" dirty="0" smtClean="0"/>
              <a:t>Just do practice and describe it yourself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6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1850" y="3108960"/>
            <a:ext cx="1673606" cy="1453515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221990" y="3127248"/>
            <a:ext cx="1252982" cy="1453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365244" y="3151632"/>
            <a:ext cx="4099814" cy="1453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b="1" dirty="0">
                <a:solidFill>
                  <a:srgbClr val="D4D4D4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2505456" y="3123819"/>
            <a:ext cx="734822" cy="1453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7894828" y="3156966"/>
            <a:ext cx="588518" cy="1453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3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021" y="1883990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(5)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~ 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4]</a:t>
            </a:r>
            <a:endParaRPr lang="en-US" sz="4400" dirty="0">
              <a:latin typeface="Courier New" pitchFamily="49" charset="0"/>
              <a:ea typeface="Courier New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6021" y="3187833"/>
            <a:ext cx="10368064" cy="155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{stop}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4400" dirty="0">
              <a:latin typeface="Courier New" pitchFamily="49" charset="0"/>
              <a:ea typeface="Courier New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6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916021" y="3187833"/>
            <a:ext cx="10368064" cy="155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start}, {stop})</a:t>
            </a:r>
            <a:endParaRPr lang="en-US" sz="4400" dirty="0">
              <a:latin typeface="Courier New" pitchFamily="49" charset="0"/>
              <a:ea typeface="Courier New" charset="0"/>
              <a:cs typeface="Courier New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16021" y="1883990"/>
            <a:ext cx="1099063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(1, 5)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~ 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, 2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3, 4]</a:t>
            </a:r>
            <a:endParaRPr lang="en-US" sz="4400" dirty="0">
              <a:latin typeface="Courier New" pitchFamily="49" charset="0"/>
              <a:ea typeface="Courier New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6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6021" y="3187833"/>
            <a:ext cx="10368064" cy="155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start}, {stop}, {step}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16021" y="1883990"/>
            <a:ext cx="1099063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1, 5, 2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~ [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1, 3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986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953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C586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>
                <a:solidFill>
                  <a:srgbClr val="569CD6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b="1" dirty="0" smtClean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sz="4400" b="1" dirty="0">
              <a:solidFill>
                <a:srgbClr val="D4D4D4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400" b="1" dirty="0" smtClean="0">
                <a:latin typeface="Courier New" pitchFamily="49" charset="0"/>
                <a:ea typeface="Courier New" charset="0"/>
                <a:cs typeface="Courier New" pitchFamily="49" charset="0"/>
              </a:rPr>
              <a:t>    </a:t>
            </a:r>
            <a:r>
              <a:rPr lang="is-IS" sz="4400" b="1" dirty="0">
                <a:solidFill>
                  <a:srgbClr val="7030A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...</a:t>
            </a:r>
            <a:endParaRPr lang="en-US" sz="4400" b="1" dirty="0">
              <a:latin typeface="Courier New" pitchFamily="49" charset="0"/>
              <a:ea typeface="Courier New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953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C586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>
                <a:solidFill>
                  <a:srgbClr val="569CD6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]:</a:t>
            </a:r>
            <a:endParaRPr lang="en-US" sz="4400" b="1" dirty="0">
              <a:solidFill>
                <a:srgbClr val="D4D4D4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400" b="1" dirty="0" smtClean="0">
                <a:latin typeface="Courier New" pitchFamily="49" charset="0"/>
                <a:ea typeface="Courier New" charset="0"/>
                <a:cs typeface="Courier New" pitchFamily="49" charset="0"/>
              </a:rPr>
              <a:t>    </a:t>
            </a:r>
            <a:r>
              <a:rPr lang="is-IS" sz="4400" b="1" dirty="0">
                <a:solidFill>
                  <a:srgbClr val="7030A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...</a:t>
            </a:r>
            <a:endParaRPr lang="en-US" sz="4400" b="1" dirty="0">
              <a:latin typeface="Courier New" pitchFamily="49" charset="0"/>
              <a:ea typeface="Courier New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953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C586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>
                <a:solidFill>
                  <a:srgbClr val="569CD6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]:</a:t>
            </a:r>
            <a:endParaRPr lang="en-US" sz="4400" b="1" dirty="0">
              <a:solidFill>
                <a:srgbClr val="D4D4D4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400" b="1" dirty="0">
                <a:latin typeface="Courier New" pitchFamily="49" charset="0"/>
                <a:ea typeface="Courier New" charset="0"/>
                <a:cs typeface="Courier New" pitchFamily="49" charset="0"/>
              </a:rPr>
              <a:t>	</a:t>
            </a:r>
            <a:r>
              <a:rPr lang="en-US" sz="4400" b="1" dirty="0" smtClean="0">
                <a:solidFill>
                  <a:srgbClr val="DCDCA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4400" b="1" dirty="0">
              <a:latin typeface="Courier New" pitchFamily="49" charset="0"/>
              <a:ea typeface="Courier New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953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C586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>
                <a:solidFill>
                  <a:srgbClr val="569CD6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rgbClr val="DCDCAA"/>
                </a:solidFill>
                <a:latin typeface="Courier New" pitchFamily="49" charset="0"/>
                <a:cs typeface="Courier New" pitchFamily="49" charset="0"/>
              </a:rPr>
              <a:t>	print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4400" b="1" dirty="0">
              <a:solidFill>
                <a:srgbClr val="D4D4D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953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C586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>
                <a:solidFill>
                  <a:srgbClr val="569CD6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rgbClr val="DCDCAA"/>
                </a:solidFill>
                <a:latin typeface="Courier New" pitchFamily="49" charset="0"/>
                <a:cs typeface="Courier New" pitchFamily="49" charset="0"/>
              </a:rPr>
              <a:t>	print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4400" b="1" dirty="0">
              <a:solidFill>
                <a:srgbClr val="D4D4D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44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variable_name</a:t>
            </a:r>
            <a:r>
              <a:rPr lang="en-US" sz="44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{value}</a:t>
            </a:r>
          </a:p>
        </p:txBody>
      </p:sp>
    </p:spTree>
    <p:extLst>
      <p:ext uri="{BB962C8B-B14F-4D97-AF65-F5344CB8AC3E}">
        <p14:creationId xmlns:p14="http://schemas.microsoft.com/office/powerpoint/2010/main" val="9166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953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C586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4400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400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>
                <a:solidFill>
                  <a:srgbClr val="569CD6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4400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]:</a:t>
            </a:r>
            <a:endParaRPr lang="en-US" sz="4400" b="1" dirty="0">
              <a:solidFill>
                <a:srgbClr val="D4D4D4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400" b="1" dirty="0">
                <a:latin typeface="Courier New" pitchFamily="49" charset="0"/>
                <a:ea typeface="Courier New" charset="0"/>
                <a:cs typeface="Courier New" pitchFamily="49" charset="0"/>
              </a:rPr>
              <a:t>	</a:t>
            </a:r>
            <a:r>
              <a:rPr lang="en-US" sz="4400" b="1" dirty="0" smtClean="0">
                <a:solidFill>
                  <a:srgbClr val="DCDCA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4400" b="1" dirty="0">
              <a:latin typeface="Courier New" pitchFamily="49" charset="0"/>
              <a:ea typeface="Courier New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953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C586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>
                <a:solidFill>
                  <a:srgbClr val="569CD6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4400" b="1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]:</a:t>
            </a:r>
            <a:endParaRPr lang="en-US" sz="4400" b="1" dirty="0">
              <a:solidFill>
                <a:srgbClr val="D4D4D4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400" b="1" dirty="0">
                <a:latin typeface="Courier New" pitchFamily="49" charset="0"/>
                <a:ea typeface="Courier New" charset="0"/>
                <a:cs typeface="Courier New" pitchFamily="49" charset="0"/>
              </a:rPr>
              <a:t>	</a:t>
            </a:r>
            <a:r>
              <a:rPr lang="en-US" sz="4400" b="1" dirty="0" smtClean="0">
                <a:solidFill>
                  <a:srgbClr val="DCDCA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4400" b="1" dirty="0" smtClean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4400" b="1" dirty="0">
              <a:latin typeface="Courier New" pitchFamily="49" charset="0"/>
              <a:ea typeface="Courier New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Turtle Introduction</a:t>
            </a:r>
          </a:p>
          <a:p>
            <a:r>
              <a:rPr lang="en-US" dirty="0"/>
              <a:t>For </a:t>
            </a:r>
            <a:r>
              <a:rPr lang="en-US" dirty="0" smtClean="0"/>
              <a:t>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 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 introduction</a:t>
            </a:r>
            <a:endParaRPr lang="en-US" dirty="0"/>
          </a:p>
        </p:txBody>
      </p:sp>
      <p:pic>
        <p:nvPicPr>
          <p:cNvPr id="1026" name="Picture 2" descr="https://raw.githubusercontent.com/nvbn/sendToREPL/master/screensh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3" t="54899" r="33538" b="3450"/>
          <a:stretch/>
        </p:blipFill>
        <p:spPr bwMode="auto">
          <a:xfrm>
            <a:off x="1066800" y="2936940"/>
            <a:ext cx="5498592" cy="325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22" y="804672"/>
            <a:ext cx="4536478" cy="539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2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</a:p>
          <a:p>
            <a:r>
              <a:rPr lang="en-US" dirty="0" smtClean="0"/>
              <a:t>Basic movements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7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turtle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*</a:t>
            </a:r>
          </a:p>
          <a:p>
            <a:pPr marL="0" indent="0"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mainloop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3121025"/>
            <a:ext cx="4438650" cy="72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&lt;your code here&gt;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3958</TotalTime>
  <Words>351</Words>
  <Application>Microsoft Macintosh PowerPoint</Application>
  <PresentationFormat>Widescreen</PresentationFormat>
  <Paragraphs>101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Calibri Light</vt:lpstr>
      <vt:lpstr>Courier New</vt:lpstr>
      <vt:lpstr>Arial</vt:lpstr>
      <vt:lpstr>Office Theme</vt:lpstr>
      <vt:lpstr>Session 4: Loops</vt:lpstr>
      <vt:lpstr>Previously on C4T</vt:lpstr>
      <vt:lpstr>Variable</vt:lpstr>
      <vt:lpstr>Variable</vt:lpstr>
      <vt:lpstr>Agenda</vt:lpstr>
      <vt:lpstr>Turtle Introduction</vt:lpstr>
      <vt:lpstr>Turtle introduction</vt:lpstr>
      <vt:lpstr>Turtle steps</vt:lpstr>
      <vt:lpstr>Turtle setup</vt:lpstr>
      <vt:lpstr>Basic movements</vt:lpstr>
      <vt:lpstr>Basic movements</vt:lpstr>
      <vt:lpstr>Basic movements</vt:lpstr>
      <vt:lpstr>Basic movements</vt:lpstr>
      <vt:lpstr>Basic movements</vt:lpstr>
      <vt:lpstr>Basic movements</vt:lpstr>
      <vt:lpstr>Basic movements</vt:lpstr>
      <vt:lpstr>Basic movements</vt:lpstr>
      <vt:lpstr>Basic movements</vt:lpstr>
      <vt:lpstr>Basics movements</vt:lpstr>
      <vt:lpstr>import and mainloop explained</vt:lpstr>
      <vt:lpstr>Square</vt:lpstr>
      <vt:lpstr>Multi squares</vt:lpstr>
      <vt:lpstr>Multi squares</vt:lpstr>
      <vt:lpstr>Multi squares</vt:lpstr>
      <vt:lpstr>Questions?</vt:lpstr>
      <vt:lpstr>Questions</vt:lpstr>
      <vt:lpstr>What is LOOP?</vt:lpstr>
      <vt:lpstr>For Loop</vt:lpstr>
      <vt:lpstr>for</vt:lpstr>
      <vt:lpstr>Range</vt:lpstr>
      <vt:lpstr>PowerPoint Presentation</vt:lpstr>
      <vt:lpstr>PowerPoint Presentation</vt:lpstr>
      <vt:lpstr>PowerPoint Presentation</vt:lpstr>
      <vt:lpstr>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scopes</dc:title>
  <dc:creator>Microsoft Office User</dc:creator>
  <cp:lastModifiedBy>Microsoft Office User</cp:lastModifiedBy>
  <cp:revision>529</cp:revision>
  <cp:lastPrinted>2017-10-30T17:12:03Z</cp:lastPrinted>
  <dcterms:created xsi:type="dcterms:W3CDTF">2017-08-31T09:33:08Z</dcterms:created>
  <dcterms:modified xsi:type="dcterms:W3CDTF">2018-10-12T14:59:29Z</dcterms:modified>
</cp:coreProperties>
</file>