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4"/>
  </p:notesMasterIdLst>
  <p:sldIdLst>
    <p:sldId id="258" r:id="rId2"/>
    <p:sldId id="295" r:id="rId3"/>
    <p:sldId id="302" r:id="rId4"/>
    <p:sldId id="304" r:id="rId5"/>
    <p:sldId id="296" r:id="rId6"/>
    <p:sldId id="297" r:id="rId7"/>
    <p:sldId id="300" r:id="rId8"/>
    <p:sldId id="301" r:id="rId9"/>
    <p:sldId id="298" r:id="rId10"/>
    <p:sldId id="303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89"/>
    <p:restoredTop sz="76786"/>
  </p:normalViewPr>
  <p:slideViewPr>
    <p:cSldViewPr snapToGrid="0" snapToObjects="1">
      <p:cViewPr>
        <p:scale>
          <a:sx n="66" d="100"/>
          <a:sy n="66" d="100"/>
        </p:scale>
        <p:origin x="16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3: while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For Teens</a:t>
            </a:r>
          </a:p>
          <a:p>
            <a:r>
              <a:rPr lang="en-US" dirty="0" smtClean="0"/>
              <a:t>TechKids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dirty="0" smtClean="0"/>
              <a:t> directly inside loop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825625"/>
            <a:ext cx="593225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4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44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/>
              <a:buNone/>
            </a:pPr>
            <a:r>
              <a:rPr lang="is-IS" sz="4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s-IS" sz="4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endParaRPr lang="en-US" sz="4400" b="1" dirty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combined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11107058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440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440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s-IS" sz="4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s-IS" sz="4400" b="1" dirty="0" smtClean="0">
                <a:latin typeface="Courier New" charset="0"/>
                <a:ea typeface="Courier New" charset="0"/>
                <a:cs typeface="Courier New" charset="0"/>
              </a:rPr>
              <a:t>txt</a:t>
            </a:r>
            <a:r>
              <a:rPr lang="is-IS" sz="4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is-IS" sz="44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is-IS" sz="4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44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is-IS" sz="4400" b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Enter a number</a:t>
            </a:r>
            <a:r>
              <a:rPr lang="en-US" sz="4400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is-IS" sz="44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is-IS" sz="44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s-IS" sz="4400" b="1" dirty="0" smtClean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if </a:t>
            </a:r>
            <a:r>
              <a:rPr lang="is-IS" sz="4400" b="1" dirty="0" smtClean="0">
                <a:latin typeface="Courier New" pitchFamily="49" charset="0"/>
                <a:ea typeface="Courier New" charset="0"/>
                <a:cs typeface="Courier New" pitchFamily="49" charset="0"/>
              </a:rPr>
              <a:t>txt</a:t>
            </a:r>
            <a:r>
              <a:rPr lang="is-IS" sz="4400" b="1" dirty="0" smtClean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.</a:t>
            </a:r>
            <a:r>
              <a:rPr lang="en-US" sz="4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	</a:t>
            </a:r>
            <a:r>
              <a:rPr lang="en-US" sz="4400" b="1" dirty="0" smtClean="0">
                <a:solidFill>
                  <a:srgbClr val="7030A0"/>
                </a:solidFill>
                <a:latin typeface="Courier New" pitchFamily="49" charset="0"/>
                <a:ea typeface="Courier New" charset="0"/>
                <a:cs typeface="Courier New" pitchFamily="49" charset="0"/>
              </a:rPr>
              <a:t>	break</a:t>
            </a:r>
            <a:endParaRPr lang="en-US" sz="4400" b="1" dirty="0">
              <a:solidFill>
                <a:srgbClr val="7030A0"/>
              </a:solidFill>
              <a:latin typeface="Courier New" pitchFamily="49" charset="0"/>
              <a:ea typeface="Courier New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</a:t>
            </a:r>
            <a:r>
              <a:rPr lang="en-US" dirty="0" smtClean="0"/>
              <a:t>C4T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statements</a:t>
            </a:r>
            <a:endParaRPr lang="vi-VN" dirty="0" smtClean="0"/>
          </a:p>
          <a:p>
            <a:pPr lvl="1"/>
            <a:r>
              <a:rPr lang="vi-VN" b="1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/>
            <a:r>
              <a:rPr lang="vi-VN" b="1" dirty="0" smtClean="0">
                <a:latin typeface="Courier New" pitchFamily="49" charset="0"/>
                <a:cs typeface="Courier New" pitchFamily="49" charset="0"/>
              </a:rPr>
              <a:t>if – else</a:t>
            </a:r>
          </a:p>
          <a:p>
            <a:pPr lvl="1"/>
            <a:r>
              <a:rPr lang="vi-VN" b="1" dirty="0" smtClean="0">
                <a:latin typeface="Courier New" pitchFamily="49" charset="0"/>
                <a:cs typeface="Courier New" pitchFamily="49" charset="0"/>
              </a:rPr>
              <a:t>if – elif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 – else </a:t>
            </a:r>
            <a:endParaRPr lang="vi-V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in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4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44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s-IS" sz="4400" dirty="0">
                <a:latin typeface="Courier New" charset="0"/>
                <a:ea typeface="Courier New" charset="0"/>
                <a:cs typeface="Courier New" charset="0"/>
              </a:rPr>
              <a:t>	...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dirty="0"/>
              <a:t> in </a:t>
            </a:r>
            <a:r>
              <a:rPr lang="en-US" dirty="0" smtClean="0"/>
              <a:t>never-run </a:t>
            </a:r>
            <a:r>
              <a:rPr lang="en-US" dirty="0"/>
              <a:t>loop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996315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4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44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is-IS" sz="4400" dirty="0">
                <a:latin typeface="Courier New" charset="0"/>
                <a:ea typeface="Courier New" charset="0"/>
                <a:cs typeface="Courier New" charset="0"/>
              </a:rPr>
              <a:t>	...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185989" y="3867150"/>
            <a:ext cx="6434261" cy="0"/>
          </a:xfrm>
          <a:prstGeom prst="line">
            <a:avLst/>
          </a:prstGeom>
          <a:ln w="57150" cap="sq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vi-VN" b="1" dirty="0" smtClean="0">
                <a:latin typeface="Courier New" pitchFamily="49" charset="0"/>
                <a:cs typeface="Courier New" pitchFamily="49" charset="0"/>
              </a:rPr>
              <a:t> {x}: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4102" y="303281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 = False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0535" y="303281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 = True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0225" y="42233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20328" y="4054045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urier New" pitchFamily="49" charset="0"/>
                <a:cs typeface="Courier New" pitchFamily="49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6526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185989" y="3867150"/>
            <a:ext cx="6434261" cy="0"/>
          </a:xfrm>
          <a:prstGeom prst="line">
            <a:avLst/>
          </a:prstGeom>
          <a:ln w="57150" cap="sq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vi-VN" b="1" dirty="0" smtClean="0">
                <a:latin typeface="Courier New" pitchFamily="49" charset="0"/>
                <a:cs typeface="Courier New" pitchFamily="49" charset="0"/>
              </a:rPr>
              <a:t> {x}: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0225" y="42233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20328" y="4054045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urier New" pitchFamily="49" charset="0"/>
                <a:cs typeface="Courier New" pitchFamily="49" charset="0"/>
              </a:rPr>
              <a:t>∞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5988" y="3867150"/>
            <a:ext cx="2718106" cy="940947"/>
            <a:chOff x="3185988" y="3867150"/>
            <a:chExt cx="2718106" cy="940947"/>
          </a:xfrm>
        </p:grpSpPr>
        <p:sp>
          <p:nvSpPr>
            <p:cNvPr id="9" name="TextBox 8"/>
            <p:cNvSpPr txBox="1"/>
            <p:nvPr/>
          </p:nvSpPr>
          <p:spPr>
            <a:xfrm>
              <a:off x="5472566" y="4223322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2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3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85988" y="3867150"/>
              <a:ext cx="2502342" cy="0"/>
            </a:xfrm>
            <a:prstGeom prst="line">
              <a:avLst/>
            </a:prstGeom>
            <a:ln w="57150" cap="sq">
              <a:solidFill>
                <a:schemeClr val="accent2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607444" y="304733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 = True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1787" y="3047331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 = False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dirty="0" smtClean="0"/>
              <a:t> in 3-times-run loop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25625"/>
            <a:ext cx="5932251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count = 0</a:t>
            </a:r>
          </a:p>
          <a:p>
            <a:pPr marL="0" indent="0">
              <a:buFont typeface="Arial"/>
              <a:buNone/>
            </a:pPr>
            <a:r>
              <a:rPr lang="en-US" sz="44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4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count &lt; 3</a:t>
            </a:r>
            <a:r>
              <a:rPr lang="en-US" sz="44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is-IS" sz="4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s-IS" sz="4400" b="1" dirty="0">
                <a:latin typeface="Courier New" charset="0"/>
                <a:ea typeface="Courier New" charset="0"/>
                <a:cs typeface="Courier New" charset="0"/>
              </a:rPr>
              <a:t>count += 1</a:t>
            </a:r>
            <a:endParaRPr lang="en-US" sz="4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4430</TotalTime>
  <Words>93</Words>
  <Application>Microsoft Office PowerPoint</Application>
  <PresentationFormat>Custom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Session 3: while</vt:lpstr>
      <vt:lpstr>Previously on C4T</vt:lpstr>
      <vt:lpstr>Agenda</vt:lpstr>
      <vt:lpstr>while</vt:lpstr>
      <vt:lpstr>while in Infinite loop</vt:lpstr>
      <vt:lpstr>while in never-run loop</vt:lpstr>
      <vt:lpstr>while {x}:</vt:lpstr>
      <vt:lpstr>while {x}:</vt:lpstr>
      <vt:lpstr>while in 3-times-run loop</vt:lpstr>
      <vt:lpstr>break</vt:lpstr>
      <vt:lpstr>break directly inside loop</vt:lpstr>
      <vt:lpstr>break combined with if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Windows User</cp:lastModifiedBy>
  <cp:revision>354</cp:revision>
  <cp:lastPrinted>2017-10-30T17:12:03Z</cp:lastPrinted>
  <dcterms:created xsi:type="dcterms:W3CDTF">2017-08-31T09:33:08Z</dcterms:created>
  <dcterms:modified xsi:type="dcterms:W3CDTF">2018-09-28T00:05:49Z</dcterms:modified>
</cp:coreProperties>
</file>