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3" r:id="rId14"/>
    <p:sldId id="266" r:id="rId1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00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012" autoAdjust="0"/>
  </p:normalViewPr>
  <p:slideViewPr>
    <p:cSldViewPr>
      <p:cViewPr varScale="1">
        <p:scale>
          <a:sx n="79" d="100"/>
          <a:sy n="79" d="100"/>
        </p:scale>
        <p:origin x="-11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672" cy="5110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088" y="0"/>
            <a:ext cx="3076672" cy="5110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1380A-9C1A-4804-A4AB-0E0FDCA1611E}" type="datetimeFigureOut">
              <a:rPr lang="en-US" smtClean="0"/>
              <a:pPr/>
              <a:t>3/26/2020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68"/>
            <a:ext cx="3076672" cy="511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088" y="9721868"/>
            <a:ext cx="3076672" cy="511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BC7FE-5CF6-4FFA-8601-CA4342A8CC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87670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1B3195D-69F8-4B6B-BF88-ED07DA6798D2}" type="datetimeFigureOut">
              <a:rPr lang="en-US" smtClean="0"/>
              <a:pPr/>
              <a:t>3/26/2020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60D12D8-48B8-4692-B7AA-D5D8610721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98593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6406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3379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0282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2633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1536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8772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6917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0963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6298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8663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3349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A783-7640-4728-BF4F-5D6F08787B24}" type="datetime1">
              <a:rPr lang="en-US" smtClean="0"/>
              <a:pPr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DFD6-DF85-4502-843F-EFF6D79C6F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28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3A0C-6CCC-44D5-AB25-3F06BD6E71AB}" type="datetime1">
              <a:rPr lang="en-US" smtClean="0"/>
              <a:pPr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DFD6-DF85-4502-843F-EFF6D79C6F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113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3B6-E848-4C28-9D67-A8D57E9BCF30}" type="datetime1">
              <a:rPr lang="en-US" smtClean="0"/>
              <a:pPr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DFD6-DF85-4502-843F-EFF6D79C6F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282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74AE-BF7D-4638-98D2-AD351DC6EDC4}" type="datetime1">
              <a:rPr lang="en-US" smtClean="0"/>
              <a:pPr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DFD6-DF85-4502-843F-EFF6D79C6F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616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C937-5470-4430-96B6-82CBC462A556}" type="datetime1">
              <a:rPr lang="en-US" smtClean="0"/>
              <a:pPr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DFD6-DF85-4502-843F-EFF6D79C6F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711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26D1-4652-4AD1-AAFD-3C012305A66D}" type="datetime1">
              <a:rPr lang="en-US" smtClean="0"/>
              <a:pPr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DFD6-DF85-4502-843F-EFF6D79C6F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620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1AFF2-FC12-412F-97D6-A14BC0357F4F}" type="datetime1">
              <a:rPr lang="en-US" smtClean="0"/>
              <a:pPr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DFD6-DF85-4502-843F-EFF6D79C6F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350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1578-3BA6-495F-9560-690DFC19293E}" type="datetime1">
              <a:rPr lang="en-US" smtClean="0"/>
              <a:pPr/>
              <a:t>3/26/2020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DFD6-DF85-4502-843F-EFF6D79C6F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682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04AA-76C4-4765-805D-E73ED0B4858F}" type="datetime1">
              <a:rPr lang="en-US" smtClean="0"/>
              <a:pPr/>
              <a:t>3/26/2020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34200" y="6416675"/>
            <a:ext cx="2133600" cy="365125"/>
          </a:xfrm>
        </p:spPr>
        <p:txBody>
          <a:bodyPr/>
          <a:lstStyle>
            <a:lvl1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D6EDFD6-DF85-4502-843F-EFF6D79C6F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3209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569A-D21A-4698-B123-1062D07B2C88}" type="datetime1">
              <a:rPr lang="en-US" smtClean="0"/>
              <a:pPr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DFD6-DF85-4502-843F-EFF6D79C6F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69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92B5-8A4D-498E-ACBB-6846BD37DF3C}" type="datetime1">
              <a:rPr lang="en-US" smtClean="0"/>
              <a:pPr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DFD6-DF85-4502-843F-EFF6D79C6F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025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98938-0E05-46A7-B4A0-3ED2A83D177F}" type="datetime1">
              <a:rPr lang="en-US" smtClean="0"/>
              <a:pPr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EDFD6-DF85-4502-843F-EFF6D79C6F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343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0" y="1226380"/>
            <a:ext cx="8923675" cy="82375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600" dirty="0" smtClean="0"/>
              <a:t>Homework Week 2</a:t>
            </a:r>
            <a:endParaRPr lang="en-US" sz="3600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DFD6-DF85-4502-843F-EFF6D79C6F0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184290"/>
            <a:ext cx="7467600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z="2800" smtClean="0">
                <a:solidFill>
                  <a:srgbClr val="FF0000"/>
                </a:solidFill>
              </a:rPr>
              <a:t>TRƯỜNG ĐẠI HỌC BÁCH KHOA HÀ NỘI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14400" y="910602"/>
            <a:ext cx="8009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sep.hust.edu.vn/image/image_gallery?uuid=d5f25d16-617b-439c-a3c1-e28b38bbeb28&amp;groupId=3468190&amp;t=13897567974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63000"/>
            <a:ext cx="732028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8377" y="2023126"/>
            <a:ext cx="8923675" cy="39241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1300" dirty="0" err="1" smtClean="0">
                <a:solidFill>
                  <a:schemeClr val="tx2"/>
                </a:solidFill>
              </a:rPr>
              <a:t>Bài</a:t>
            </a:r>
            <a:r>
              <a:rPr lang="en-US" sz="1300" dirty="0" smtClean="0">
                <a:solidFill>
                  <a:schemeClr val="tx2"/>
                </a:solidFill>
              </a:rPr>
              <a:t> 1: </a:t>
            </a:r>
            <a:r>
              <a:rPr lang="en-US" sz="1300" dirty="0" smtClean="0">
                <a:solidFill>
                  <a:schemeClr val="tx2"/>
                </a:solidFill>
              </a:rPr>
              <a:t>            </a:t>
            </a:r>
            <a:r>
              <a:rPr lang="en-US" sz="1300" b="0" dirty="0" err="1" smtClean="0">
                <a:solidFill>
                  <a:schemeClr val="tx1"/>
                </a:solidFill>
              </a:rPr>
              <a:t>Thực</a:t>
            </a:r>
            <a:r>
              <a:rPr lang="en-US" sz="1300" b="0" dirty="0" smtClean="0">
                <a:solidFill>
                  <a:schemeClr val="tx1"/>
                </a:solidFill>
              </a:rPr>
              <a:t> </a:t>
            </a:r>
            <a:r>
              <a:rPr lang="en-US" sz="1300" b="0" dirty="0" err="1" smtClean="0">
                <a:solidFill>
                  <a:schemeClr val="tx1"/>
                </a:solidFill>
              </a:rPr>
              <a:t>hiện</a:t>
            </a:r>
            <a:r>
              <a:rPr lang="en-US" sz="1300" b="0" dirty="0" smtClean="0">
                <a:solidFill>
                  <a:schemeClr val="tx1"/>
                </a:solidFill>
              </a:rPr>
              <a:t> </a:t>
            </a:r>
            <a:r>
              <a:rPr lang="vi-VN" sz="1300" b="0" dirty="0" smtClean="0">
                <a:solidFill>
                  <a:schemeClr val="tx1"/>
                </a:solidFill>
              </a:rPr>
              <a:t>phép </a:t>
            </a:r>
            <a:r>
              <a:rPr lang="vi-VN" sz="1300" b="0" dirty="0">
                <a:solidFill>
                  <a:schemeClr val="tx1"/>
                </a:solidFill>
              </a:rPr>
              <a:t>nhân tay 2 số nguyên dương có 3 chữ số nhập từ bàn phím</a:t>
            </a:r>
            <a:r>
              <a:rPr lang="vi-VN" sz="1300" b="0" dirty="0" smtClean="0">
                <a:solidFill>
                  <a:schemeClr val="tx1"/>
                </a:solidFill>
              </a:rPr>
              <a:t>.</a:t>
            </a:r>
            <a:r>
              <a:rPr lang="en-US" sz="1300" b="0" dirty="0" smtClean="0">
                <a:solidFill>
                  <a:schemeClr val="tx1"/>
                </a:solidFill>
              </a:rPr>
              <a:t> </a:t>
            </a:r>
            <a:r>
              <a:rPr lang="en-US" sz="1300" b="0" dirty="0" err="1" smtClean="0">
                <a:solidFill>
                  <a:schemeClr val="tx1"/>
                </a:solidFill>
              </a:rPr>
              <a:t>Biểu</a:t>
            </a:r>
            <a:r>
              <a:rPr lang="en-US" sz="1300" b="0" dirty="0" smtClean="0">
                <a:solidFill>
                  <a:schemeClr val="tx1"/>
                </a:solidFill>
              </a:rPr>
              <a:t> </a:t>
            </a:r>
            <a:r>
              <a:rPr lang="en-US" sz="1300" b="0" dirty="0" err="1" smtClean="0">
                <a:solidFill>
                  <a:schemeClr val="tx1"/>
                </a:solidFill>
              </a:rPr>
              <a:t>diễn</a:t>
            </a:r>
            <a:r>
              <a:rPr lang="en-US" sz="1300" b="0" dirty="0" smtClean="0">
                <a:solidFill>
                  <a:schemeClr val="tx1"/>
                </a:solidFill>
              </a:rPr>
              <a:t> </a:t>
            </a:r>
            <a:r>
              <a:rPr lang="en-US" sz="1300" b="0" dirty="0" err="1" smtClean="0">
                <a:solidFill>
                  <a:schemeClr val="tx1"/>
                </a:solidFill>
              </a:rPr>
              <a:t>ra</a:t>
            </a:r>
            <a:r>
              <a:rPr lang="en-US" sz="1300" b="0" dirty="0" smtClean="0">
                <a:solidFill>
                  <a:schemeClr val="tx1"/>
                </a:solidFill>
              </a:rPr>
              <a:t> </a:t>
            </a:r>
            <a:r>
              <a:rPr lang="en-US" sz="1300" b="0" dirty="0" err="1" smtClean="0">
                <a:solidFill>
                  <a:schemeClr val="tx1"/>
                </a:solidFill>
              </a:rPr>
              <a:t>màn</a:t>
            </a:r>
            <a:r>
              <a:rPr lang="en-US" sz="1300" b="0" dirty="0" smtClean="0">
                <a:solidFill>
                  <a:schemeClr val="tx1"/>
                </a:solidFill>
              </a:rPr>
              <a:t> </a:t>
            </a:r>
            <a:r>
              <a:rPr lang="en-US" sz="1300" b="0" dirty="0" err="1" smtClean="0">
                <a:solidFill>
                  <a:schemeClr val="tx1"/>
                </a:solidFill>
              </a:rPr>
              <a:t>hình</a:t>
            </a:r>
            <a:r>
              <a:rPr lang="en-US" sz="1300" b="0" dirty="0" smtClean="0">
                <a:solidFill>
                  <a:schemeClr val="tx1"/>
                </a:solidFill>
              </a:rPr>
              <a:t> </a:t>
            </a:r>
            <a:r>
              <a:rPr lang="en-US" sz="1300" b="0" dirty="0" err="1" smtClean="0">
                <a:solidFill>
                  <a:schemeClr val="tx1"/>
                </a:solidFill>
              </a:rPr>
              <a:t>như</a:t>
            </a:r>
            <a:r>
              <a:rPr lang="en-US" sz="1300" b="0" dirty="0" smtClean="0">
                <a:solidFill>
                  <a:schemeClr val="tx1"/>
                </a:solidFill>
              </a:rPr>
              <a:t> </a:t>
            </a:r>
            <a:r>
              <a:rPr lang="en-US" sz="1300" b="0" dirty="0" err="1" smtClean="0">
                <a:solidFill>
                  <a:schemeClr val="tx1"/>
                </a:solidFill>
              </a:rPr>
              <a:t>hình</a:t>
            </a:r>
            <a:r>
              <a:rPr lang="en-US" sz="1300" b="0" dirty="0" smtClean="0">
                <a:solidFill>
                  <a:schemeClr val="tx1"/>
                </a:solidFill>
              </a:rPr>
              <a:t>:</a:t>
            </a:r>
            <a:endParaRPr lang="en-US" sz="13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03950" y="2438400"/>
            <a:ext cx="2508956" cy="2133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400" y="3200400"/>
            <a:ext cx="4572000" cy="15567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3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2: </a:t>
            </a:r>
          </a:p>
          <a:p>
            <a:pPr algn="just">
              <a:lnSpc>
                <a:spcPct val="150000"/>
              </a:lnSpc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300" dirty="0" smtClean="0">
                <a:latin typeface="Times New Roman" pitchFamily="18" charset="0"/>
                <a:cs typeface="Times New Roman" pitchFamily="18" charset="0"/>
              </a:rPr>
              <a:t>một số tiền T từ ngân hàng và muốn tổng số tờ ít nhất. Cho biết có các loại tiền mệnh giá 100, 20, 5 và 1. Nhập từ bàn phím số tiền T và in ra số tờ mỗi loại mệnh giá và tổng số tờ nhận được.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600" y="4953000"/>
            <a:ext cx="4572000" cy="992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3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3: </a:t>
            </a:r>
          </a:p>
          <a:p>
            <a:pPr algn="just">
              <a:lnSpc>
                <a:spcPct val="150000"/>
              </a:lnSpc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1300" dirty="0" smtClean="0">
                <a:latin typeface="Times New Roman" pitchFamily="18" charset="0"/>
                <a:cs typeface="Times New Roman" pitchFamily="18" charset="0"/>
              </a:rPr>
              <a:t>Hãy lập trình nhập 1 số nguyên dương nhỏ hơn 1000 và đổi sang số La mã tương ứng, in kết quả ra màn hình.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316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DFD6-DF85-4502-843F-EFF6D79C6F0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184290"/>
            <a:ext cx="7467600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z="2800" smtClean="0">
                <a:solidFill>
                  <a:srgbClr val="FF0000"/>
                </a:solidFill>
              </a:rPr>
              <a:t>TRƯỜNG ĐẠI HỌC BÁCH KHOA HÀ NỘI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14400" y="910602"/>
            <a:ext cx="8009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sep.hust.edu.vn/image/image_gallery?uuid=d5f25d16-617b-439c-a3c1-e28b38bbeb28&amp;groupId=3468190&amp;t=13897567974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63000"/>
            <a:ext cx="732028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0600" y="990601"/>
            <a:ext cx="6642462" cy="577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9445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DFD6-DF85-4502-843F-EFF6D79C6F0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184290"/>
            <a:ext cx="7467600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z="2800" smtClean="0">
                <a:solidFill>
                  <a:srgbClr val="FF0000"/>
                </a:solidFill>
              </a:rPr>
              <a:t>TRƯỜNG ĐẠI HỌC BÁCH KHOA HÀ NỘI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14400" y="910602"/>
            <a:ext cx="8009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sep.hust.edu.vn/image/image_gallery?uuid=d5f25d16-617b-439c-a3c1-e28b38bbeb28&amp;groupId=3468190&amp;t=13897567974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63000"/>
            <a:ext cx="732028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391400" y="5206974"/>
            <a:ext cx="1905000" cy="14203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000" b="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000" b="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sz="2000" b="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000" b="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000" b="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000" b="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b="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C++</a:t>
            </a:r>
            <a:endParaRPr lang="en-US" sz="2000" b="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8810" y="899160"/>
            <a:ext cx="5326380" cy="5059680"/>
          </a:xfrm>
          <a:prstGeom prst="rect">
            <a:avLst/>
          </a:prstGeom>
        </p:spPr>
      </p:pic>
      <p:pic>
        <p:nvPicPr>
          <p:cNvPr id="3074" name="Picture 2" descr="Kết quả hình ảnh cho hình ảnh, dấu hỏ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94016" y="5392713"/>
            <a:ext cx="1455474" cy="115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1416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" y="1337383"/>
            <a:ext cx="1905000" cy="73866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800" dirty="0" err="1" smtClean="0"/>
              <a:t>Lời</a:t>
            </a:r>
            <a:r>
              <a:rPr lang="en-US" sz="2800" dirty="0" smtClean="0"/>
              <a:t> </a:t>
            </a:r>
            <a:r>
              <a:rPr lang="en-US" sz="2800" dirty="0" err="1" smtClean="0"/>
              <a:t>giải</a:t>
            </a:r>
            <a:r>
              <a:rPr lang="en-US" sz="2800" dirty="0" smtClean="0"/>
              <a:t> :</a:t>
            </a:r>
            <a:endParaRPr lang="en-US" sz="2800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DFD6-DF85-4502-843F-EFF6D79C6F0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184290"/>
            <a:ext cx="7467600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z="2800" smtClean="0">
                <a:solidFill>
                  <a:srgbClr val="FF0000"/>
                </a:solidFill>
              </a:rPr>
              <a:t>TRƯỜNG ĐẠI HỌC BÁCH KHOA HÀ NỘI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14400" y="910602"/>
            <a:ext cx="8009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sep.hust.edu.vn/image/image_gallery?uuid=d5f25d16-617b-439c-a3c1-e28b38bbeb28&amp;groupId=3468190&amp;t=13897567974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63000"/>
            <a:ext cx="732028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10739" y="990601"/>
            <a:ext cx="6234487" cy="60670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92726" y="5148432"/>
            <a:ext cx="1905000" cy="14203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000" b="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000" b="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sz="2000" b="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000" b="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000" b="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000" b="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b="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C++</a:t>
            </a:r>
            <a:endParaRPr lang="en-US" sz="2000" b="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Kết quả hình ảnh cho hình ảnh, dấu hỏ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81017" y="5268044"/>
            <a:ext cx="1611709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5706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DFD6-DF85-4502-843F-EFF6D79C6F0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184290"/>
            <a:ext cx="7467600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z="2800" smtClean="0">
                <a:solidFill>
                  <a:srgbClr val="FF0000"/>
                </a:solidFill>
              </a:rPr>
              <a:t>TRƯỜNG ĐẠI HỌC BÁCH KHOA HÀ NỘI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14400" y="910602"/>
            <a:ext cx="8009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sep.hust.edu.vn/image/image_gallery?uuid=d5f25d16-617b-439c-a3c1-e28b38bbeb28&amp;groupId=3468190&amp;t=13897567974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63000"/>
            <a:ext cx="732028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8783" y="1380926"/>
            <a:ext cx="8923675" cy="33239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2800" dirty="0" err="1" smtClean="0"/>
              <a:t>Bài</a:t>
            </a:r>
            <a:r>
              <a:rPr lang="en-US" sz="2800" dirty="0" smtClean="0"/>
              <a:t> </a:t>
            </a:r>
            <a:r>
              <a:rPr lang="en-US" sz="2800" dirty="0"/>
              <a:t>2</a:t>
            </a:r>
            <a:r>
              <a:rPr lang="en-US" sz="2800" dirty="0" smtClean="0"/>
              <a:t>: </a:t>
            </a:r>
          </a:p>
          <a:p>
            <a:pPr algn="just">
              <a:lnSpc>
                <a:spcPct val="150000"/>
              </a:lnSpc>
            </a:pPr>
            <a:r>
              <a:rPr lang="en-US" sz="2800" b="0" dirty="0">
                <a:solidFill>
                  <a:schemeClr val="tx1"/>
                </a:solidFill>
              </a:rPr>
              <a:t>	</a:t>
            </a:r>
            <a:r>
              <a:rPr lang="en-US" sz="2800" b="0" dirty="0" err="1" smtClean="0">
                <a:solidFill>
                  <a:schemeClr val="tx1"/>
                </a:solidFill>
              </a:rPr>
              <a:t>Yêu</a:t>
            </a:r>
            <a:r>
              <a:rPr lang="en-US" sz="2800" b="0" dirty="0" smtClean="0">
                <a:solidFill>
                  <a:schemeClr val="tx1"/>
                </a:solidFill>
              </a:rPr>
              <a:t> </a:t>
            </a:r>
            <a:r>
              <a:rPr lang="en-US" sz="2800" b="0" dirty="0" err="1" smtClean="0">
                <a:solidFill>
                  <a:schemeClr val="tx1"/>
                </a:solidFill>
              </a:rPr>
              <a:t>cầu</a:t>
            </a:r>
            <a:r>
              <a:rPr lang="en-US" sz="2800" b="0" dirty="0" smtClean="0">
                <a:solidFill>
                  <a:schemeClr val="tx1"/>
                </a:solidFill>
              </a:rPr>
              <a:t> </a:t>
            </a:r>
            <a:r>
              <a:rPr lang="en-US" sz="2800" b="0" dirty="0" err="1" smtClean="0">
                <a:solidFill>
                  <a:schemeClr val="tx1"/>
                </a:solidFill>
              </a:rPr>
              <a:t>rút</a:t>
            </a:r>
            <a:r>
              <a:rPr lang="en-US" sz="2800" b="0" dirty="0" smtClean="0">
                <a:solidFill>
                  <a:schemeClr val="tx1"/>
                </a:solidFill>
              </a:rPr>
              <a:t> </a:t>
            </a:r>
            <a:r>
              <a:rPr lang="vi-VN" sz="2800" b="0" dirty="0" smtClean="0">
                <a:solidFill>
                  <a:schemeClr val="tx1"/>
                </a:solidFill>
              </a:rPr>
              <a:t>một </a:t>
            </a:r>
            <a:r>
              <a:rPr lang="vi-VN" sz="2800" b="0" dirty="0">
                <a:solidFill>
                  <a:schemeClr val="tx1"/>
                </a:solidFill>
              </a:rPr>
              <a:t>số tiền T từ ngân hàng và muốn tổng số tờ ít nhất. Cho biết có các loại tiền mệnh giá 100, 20, 5 và 1. Nhập từ bàn phím số tiền T và in ra số tờ mỗi loại mệnh giá và tổng số tờ nhận được.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559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0" y="1337383"/>
            <a:ext cx="8923675" cy="66120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800" dirty="0" err="1" smtClean="0"/>
              <a:t>Lời</a:t>
            </a:r>
            <a:r>
              <a:rPr lang="en-US" sz="2800" dirty="0" smtClean="0"/>
              <a:t> </a:t>
            </a:r>
            <a:r>
              <a:rPr lang="en-US" sz="2800" dirty="0" err="1" smtClean="0"/>
              <a:t>giải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DFD6-DF85-4502-843F-EFF6D79C6F0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184290"/>
            <a:ext cx="7467600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z="2800" smtClean="0">
                <a:solidFill>
                  <a:srgbClr val="FF0000"/>
                </a:solidFill>
              </a:rPr>
              <a:t>TRƯỜNG ĐẠI HỌC BÁCH KHOA HÀ NỘI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14400" y="910602"/>
            <a:ext cx="8009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sep.hust.edu.vn/image/image_gallery?uuid=d5f25d16-617b-439c-a3c1-e28b38bbeb28&amp;groupId=3468190&amp;t=13897567974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63000"/>
            <a:ext cx="732028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0" y="1070168"/>
            <a:ext cx="7652657" cy="51434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91400" y="5206974"/>
            <a:ext cx="1905000" cy="14203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000" b="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000" b="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sz="2000" b="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000" b="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000" b="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000" b="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b="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C++</a:t>
            </a:r>
            <a:endParaRPr lang="en-US" sz="2000" b="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Kết quả hình ảnh cho hình ảnh, dấu hỏ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3714" y="5478322"/>
            <a:ext cx="1327686" cy="112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1687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DFD6-DF85-4502-843F-EFF6D79C6F0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184290"/>
            <a:ext cx="7467600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z="2800" smtClean="0">
                <a:solidFill>
                  <a:srgbClr val="FF0000"/>
                </a:solidFill>
              </a:rPr>
              <a:t>TRƯỜNG ĐẠI HỌC BÁCH KHOA HÀ NỘI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14400" y="910602"/>
            <a:ext cx="8009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sep.hust.edu.vn/image/image_gallery?uuid=d5f25d16-617b-439c-a3c1-e28b38bbeb28&amp;groupId=3468190&amp;t=13897567974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63000"/>
            <a:ext cx="732028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20325" y="2667000"/>
            <a:ext cx="8923675" cy="65652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1300" dirty="0" err="1" smtClean="0"/>
              <a:t>Bài</a:t>
            </a:r>
            <a:r>
              <a:rPr lang="en-US" sz="1300" dirty="0" smtClean="0"/>
              <a:t> 3: </a:t>
            </a:r>
          </a:p>
          <a:p>
            <a:pPr algn="just">
              <a:lnSpc>
                <a:spcPct val="150000"/>
              </a:lnSpc>
            </a:pPr>
            <a:r>
              <a:rPr lang="en-US" sz="1300" b="0" dirty="0">
                <a:solidFill>
                  <a:schemeClr val="tx1"/>
                </a:solidFill>
              </a:rPr>
              <a:t>	</a:t>
            </a:r>
            <a:r>
              <a:rPr lang="vi-VN" sz="1300" b="0" dirty="0">
                <a:solidFill>
                  <a:schemeClr val="tx1"/>
                </a:solidFill>
              </a:rPr>
              <a:t>Hãy lập trình nhập 1 số nguyên dương nhỏ hơn 1000 và đổi sang số La mã tương ứng, in kết quả ra màn </a:t>
            </a:r>
            <a:r>
              <a:rPr lang="vi-VN" sz="1300" b="0" dirty="0" smtClean="0">
                <a:solidFill>
                  <a:schemeClr val="tx1"/>
                </a:solidFill>
              </a:rPr>
              <a:t>hình.</a:t>
            </a:r>
            <a:endParaRPr 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552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0" y="1337383"/>
            <a:ext cx="8923675" cy="66120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800" dirty="0" err="1" smtClean="0"/>
              <a:t>Lời</a:t>
            </a:r>
            <a:r>
              <a:rPr lang="en-US" sz="2800" dirty="0" smtClean="0"/>
              <a:t> </a:t>
            </a:r>
            <a:r>
              <a:rPr lang="en-US" sz="2800" dirty="0" err="1" smtClean="0"/>
              <a:t>giải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DFD6-DF85-4502-843F-EFF6D79C6F0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184290"/>
            <a:ext cx="7467600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z="2800" smtClean="0">
                <a:solidFill>
                  <a:srgbClr val="FF0000"/>
                </a:solidFill>
              </a:rPr>
              <a:t>TRƯỜNG ĐẠI HỌC BÁCH KHOA HÀ NỘI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14400" y="910602"/>
            <a:ext cx="8009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sep.hust.edu.vn/image/image_gallery?uuid=d5f25d16-617b-439c-a3c1-e28b38bbeb28&amp;groupId=3468190&amp;t=13897567974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63000"/>
            <a:ext cx="732028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32610" y="990599"/>
            <a:ext cx="6549390" cy="582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718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DFD6-DF85-4502-843F-EFF6D79C6F0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184290"/>
            <a:ext cx="7467600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z="2800" smtClean="0">
                <a:solidFill>
                  <a:srgbClr val="FF0000"/>
                </a:solidFill>
              </a:rPr>
              <a:t>TRƯỜNG ĐẠI HỌC BÁCH KHOA HÀ NỘI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14400" y="910602"/>
            <a:ext cx="8009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sep.hust.edu.vn/image/image_gallery?uuid=d5f25d16-617b-439c-a3c1-e28b38bbeb28&amp;groupId=3468190&amp;t=13897567974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63000"/>
            <a:ext cx="732028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3631" y="947613"/>
            <a:ext cx="6272935" cy="595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4854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DFD6-DF85-4502-843F-EFF6D79C6F0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184290"/>
            <a:ext cx="7467600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z="2800" smtClean="0">
                <a:solidFill>
                  <a:srgbClr val="FF0000"/>
                </a:solidFill>
              </a:rPr>
              <a:t>TRƯỜNG ĐẠI HỌC BÁCH KHOA HÀ NỘI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14400" y="910602"/>
            <a:ext cx="8009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sep.hust.edu.vn/image/image_gallery?uuid=d5f25d16-617b-439c-a3c1-e28b38bbeb28&amp;groupId=3468190&amp;t=13897567974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63000"/>
            <a:ext cx="732028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5000" y="926086"/>
            <a:ext cx="6244590" cy="593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448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DFD6-DF85-4502-843F-EFF6D79C6F0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184290"/>
            <a:ext cx="7467600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z="2800" smtClean="0">
                <a:solidFill>
                  <a:srgbClr val="FF0000"/>
                </a:solidFill>
              </a:rPr>
              <a:t>TRƯỜNG ĐẠI HỌC BÁCH KHOA HÀ NỘI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14400" y="910602"/>
            <a:ext cx="8009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sep.hust.edu.vn/image/image_gallery?uuid=d5f25d16-617b-439c-a3c1-e28b38bbeb28&amp;groupId=3468190&amp;t=13897567974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63000"/>
            <a:ext cx="732028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8810" y="899160"/>
            <a:ext cx="5326380" cy="50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312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CF296165D94F469ECB9747F5CE1570" ma:contentTypeVersion="2" ma:contentTypeDescription="Create a new document." ma:contentTypeScope="" ma:versionID="66ef8e1192de14e5c521a06a3c59a427">
  <xsd:schema xmlns:xsd="http://www.w3.org/2001/XMLSchema" xmlns:xs="http://www.w3.org/2001/XMLSchema" xmlns:p="http://schemas.microsoft.com/office/2006/metadata/properties" xmlns:ns2="77f86598-fbe8-4040-8f87-9d82638c0cb9" targetNamespace="http://schemas.microsoft.com/office/2006/metadata/properties" ma:root="true" ma:fieldsID="a6e94168f235fdaf2c4cfaa1076a2c8f" ns2:_="">
    <xsd:import namespace="77f86598-fbe8-4040-8f87-9d82638c0c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f86598-fbe8-4040-8f87-9d82638c0c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8BF0D8-B819-4F11-BE0F-7BB47C0CD0E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2F3543D-CDC2-4A7F-9DDF-088A7696EF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E17B86-0557-43B3-A674-451392403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f86598-fbe8-4040-8f87-9d82638c0c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Chapter 2-ME 3301-Ky thuat lap trinh He co dien tu</Template>
  <TotalTime>173</TotalTime>
  <Words>165</Words>
  <Application>Microsoft Office PowerPoint</Application>
  <PresentationFormat>On-screen Show (4:3)</PresentationFormat>
  <Paragraphs>38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10</cp:revision>
  <cp:lastPrinted>2010-03-25T15:56:15Z</cp:lastPrinted>
  <dcterms:created xsi:type="dcterms:W3CDTF">2020-03-17T07:53:03Z</dcterms:created>
  <dcterms:modified xsi:type="dcterms:W3CDTF">2020-03-26T09:30:17Z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0x0101009ACF296165D94F469ECB9747F5CE1570</vt:lpwstr>
  </property>
</Properties>
</file>