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2" r:id="rId8"/>
    <p:sldId id="261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 trinhduc" initials="tt" lastIdx="1" clrIdx="0">
    <p:extLst>
      <p:ext uri="{19B8F6BF-5375-455C-9EA6-DF929625EA0E}">
        <p15:presenceInfo xmlns:p15="http://schemas.microsoft.com/office/powerpoint/2012/main" userId="b23783aab8cbca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12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6T00:01:54.057" idx="1">
    <p:pos x="3600" y="254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1380A-9C1A-4804-A4AB-0E0FDCA161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BC7FE-5CF6-4FFA-8601-CA4342A8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7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1B3195D-69F8-4B6B-BF88-ED07DA6798D2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0D12D8-48B8-4692-B7AA-D5D8610721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59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0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1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A783-7640-4728-BF4F-5D6F08787B24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A0C-6CCC-44D5-AB25-3F06BD6E71AB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83B6-E848-4C28-9D67-A8D57E9BCF30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74AE-BF7D-4638-98D2-AD351DC6EDC4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C937-5470-4430-96B6-82CBC462A556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26D1-4652-4AD1-AAFD-3C012305A66D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AFF2-FC12-412F-97D6-A14BC0357F4F}" type="datetime1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1578-3BA6-495F-9560-690DFC19293E}" type="datetime1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04AA-76C4-4765-805D-E73ED0B4858F}" type="datetime1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569A-D21A-4698-B123-1062D07B2C88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92B5-8A4D-498E-ACBB-6846BD37DF3C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8938-0E05-46A7-B4A0-3ED2A83D177F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DFD6-DF85-4502-843F-EFF6D79C6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0" y="1143000"/>
            <a:ext cx="8923675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/>
              <a:t>Homework Week 3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>
                <a:solidFill>
                  <a:srgbClr val="FF0000"/>
                </a:solidFill>
              </a:rPr>
              <a:t>TRƯỜNG ĐẠI HỌC BÁCH KHOA HÀ NỘI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" y="1929395"/>
            <a:ext cx="8923675" cy="7386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err="1"/>
              <a:t>Bài</a:t>
            </a:r>
            <a:r>
              <a:rPr lang="en-US" sz="2800" dirty="0"/>
              <a:t> 1: </a:t>
            </a:r>
            <a:r>
              <a:rPr lang="en-US" sz="2800" b="0" dirty="0">
                <a:solidFill>
                  <a:schemeClr val="tx1"/>
                </a:solidFill>
              </a:rPr>
              <a:t>Cho </a:t>
            </a:r>
            <a:r>
              <a:rPr lang="en-US" sz="2800" b="0" dirty="0" err="1">
                <a:solidFill>
                  <a:schemeClr val="tx1"/>
                </a:solidFill>
              </a:rPr>
              <a:t>chương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trình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kiểm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tra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tính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đúng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sai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của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cấu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trúc</a:t>
            </a:r>
            <a:r>
              <a:rPr lang="en-US" sz="2800" b="0" dirty="0">
                <a:solidFill>
                  <a:schemeClr val="tx1"/>
                </a:solidFill>
              </a:rPr>
              <a:t>: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741340"/>
            <a:ext cx="4038600" cy="38862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D24EC-3790-46C8-8CAE-C7F0C3A3B5A8}"/>
              </a:ext>
            </a:extLst>
          </p:cNvPr>
          <p:cNvCxnSpPr>
            <a:cxnSpLocks/>
          </p:cNvCxnSpPr>
          <p:nvPr/>
        </p:nvCxnSpPr>
        <p:spPr>
          <a:xfrm flipH="1">
            <a:off x="4572000" y="4038600"/>
            <a:ext cx="11430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07FF0B-5A3D-49FD-94E0-AC3A719662C0}"/>
              </a:ext>
            </a:extLst>
          </p:cNvPr>
          <p:cNvSpPr txBox="1"/>
          <p:nvPr/>
        </p:nvSpPr>
        <p:spPr>
          <a:xfrm>
            <a:off x="6172200" y="3581400"/>
            <a:ext cx="3141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Cấu trúc này ban đầu a =1, b =1</a:t>
            </a:r>
          </a:p>
          <a:p>
            <a:r>
              <a:rPr lang="en-US"/>
              <a:t>Nên t = a+b = 2</a:t>
            </a:r>
          </a:p>
          <a:p>
            <a:r>
              <a:rPr lang="en-US"/>
              <a:t>Xong lúc sau gán lại a=2</a:t>
            </a:r>
          </a:p>
          <a:p>
            <a:r>
              <a:rPr lang="en-US"/>
              <a:t>Thì cuối cùng in ra sẽ là:</a:t>
            </a:r>
          </a:p>
          <a:p>
            <a:r>
              <a:rPr lang="en-US"/>
              <a:t>Tong 2 + 1 = 2</a:t>
            </a:r>
          </a:p>
        </p:txBody>
      </p:sp>
    </p:spTree>
    <p:extLst>
      <p:ext uri="{BB962C8B-B14F-4D97-AF65-F5344CB8AC3E}">
        <p14:creationId xmlns:p14="http://schemas.microsoft.com/office/powerpoint/2010/main" val="90316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>
                <a:solidFill>
                  <a:srgbClr val="FF0000"/>
                </a:solidFill>
              </a:rPr>
              <a:t>TRƯỜNG ĐẠI HỌC BÁCH KHOA HÀ NỘI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83" y="1380926"/>
            <a:ext cx="8923675" cy="138499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dirty="0" err="1"/>
              <a:t>Bài</a:t>
            </a:r>
            <a:r>
              <a:rPr lang="en-US" sz="2800" dirty="0"/>
              <a:t> 2: </a:t>
            </a:r>
            <a:r>
              <a:rPr lang="en-US" sz="2800" b="0" dirty="0" err="1">
                <a:solidFill>
                  <a:schemeClr val="tx1"/>
                </a:solidFill>
              </a:rPr>
              <a:t>Với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một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chương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trình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có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khai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báo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biến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hằng</a:t>
            </a:r>
            <a:r>
              <a:rPr lang="vi-VN" sz="2800" b="0" dirty="0">
                <a:solidFill>
                  <a:schemeClr val="tx1"/>
                </a:solidFill>
              </a:rPr>
              <a:t>.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Hãy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chuyển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đổi</a:t>
            </a:r>
            <a:r>
              <a:rPr lang="en-US" sz="2800" b="0" dirty="0">
                <a:solidFill>
                  <a:schemeClr val="tx1"/>
                </a:solidFill>
              </a:rPr>
              <a:t> sang </a:t>
            </a:r>
            <a:r>
              <a:rPr lang="en-US" sz="2800" b="0" dirty="0" err="1">
                <a:solidFill>
                  <a:schemeClr val="tx1"/>
                </a:solidFill>
              </a:rPr>
              <a:t>kiểu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định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nghĩa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hằng</a:t>
            </a:r>
            <a:r>
              <a:rPr lang="en-US" sz="2800" b="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52" y="3003847"/>
            <a:ext cx="4368416" cy="2711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0F5E02-FED3-4564-9499-942C7A1CA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458" y="3429000"/>
            <a:ext cx="4191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>
                <a:solidFill>
                  <a:srgbClr val="FF0000"/>
                </a:solidFill>
              </a:rPr>
              <a:t>TRƯỜNG ĐẠI HỌC BÁCH KHOA HÀ NỘI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83" y="1380926"/>
            <a:ext cx="8923675" cy="7386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dirty="0" err="1"/>
              <a:t>Bài</a:t>
            </a:r>
            <a:r>
              <a:rPr lang="en-US" sz="2800" dirty="0"/>
              <a:t> 3: </a:t>
            </a:r>
            <a:r>
              <a:rPr lang="en-US" sz="2800" b="0" dirty="0" err="1">
                <a:solidFill>
                  <a:schemeClr val="tx1"/>
                </a:solidFill>
              </a:rPr>
              <a:t>Ép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kiểu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7330"/>
            <a:ext cx="9105900" cy="12026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74" y="4040175"/>
            <a:ext cx="8923675" cy="6612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b="0" dirty="0" err="1">
                <a:solidFill>
                  <a:schemeClr val="tx1"/>
                </a:solidFill>
              </a:rPr>
              <a:t>Hãy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cho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kết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quả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190999"/>
            <a:ext cx="6332876" cy="665027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47" y="5277932"/>
            <a:ext cx="7277371" cy="98409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2552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>
                <a:solidFill>
                  <a:srgbClr val="FF0000"/>
                </a:solidFill>
              </a:rPr>
              <a:t>TRƯỜNG ĐẠI HỌC BÁCH KHOA HÀ NỘI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83" y="1380926"/>
            <a:ext cx="8923675" cy="7386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dirty="0" err="1"/>
              <a:t>Bài</a:t>
            </a:r>
            <a:r>
              <a:rPr lang="en-US" sz="2800" dirty="0"/>
              <a:t> 3: </a:t>
            </a:r>
            <a:r>
              <a:rPr lang="en-US" sz="2800" b="0" dirty="0" err="1">
                <a:solidFill>
                  <a:schemeClr val="tx1"/>
                </a:solidFill>
              </a:rPr>
              <a:t>Ép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kiểu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74" y="1905000"/>
            <a:ext cx="8923675" cy="6612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b="0" dirty="0" err="1">
                <a:solidFill>
                  <a:schemeClr val="tx1"/>
                </a:solidFill>
              </a:rPr>
              <a:t>Hãy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cho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kết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quả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55824"/>
            <a:ext cx="6332876" cy="665027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47" y="3142757"/>
            <a:ext cx="7277371" cy="98409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0658DC-16FF-44DE-985C-E63FEAA44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83" y="4455296"/>
            <a:ext cx="3000375" cy="222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8880C-C7D2-4FBA-ACC3-0FEF9766F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725619"/>
            <a:ext cx="45243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FD6-DF85-4502-843F-EFF6D79C6F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84290"/>
            <a:ext cx="74676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2800">
                <a:solidFill>
                  <a:srgbClr val="FF0000"/>
                </a:solidFill>
              </a:rPr>
              <a:t>TRƯỜNG ĐẠI HỌC BÁCH KHOA HÀ NỘI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10602"/>
            <a:ext cx="800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ep.hust.edu.vn/image/image_gallery?uuid=d5f25d16-617b-439c-a3c1-e28b38bbeb28&amp;groupId=3468190&amp;t=13897567974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00"/>
            <a:ext cx="73202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783" y="1380926"/>
            <a:ext cx="8923675" cy="7386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dirty="0" err="1"/>
              <a:t>Bài</a:t>
            </a:r>
            <a:r>
              <a:rPr lang="en-US" sz="2800" dirty="0"/>
              <a:t> 4: </a:t>
            </a:r>
            <a:r>
              <a:rPr lang="en-US" sz="2800" b="0" dirty="0" err="1">
                <a:solidFill>
                  <a:schemeClr val="tx1"/>
                </a:solidFill>
              </a:rPr>
              <a:t>Toán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tử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tăng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và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giảm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" y="2291631"/>
            <a:ext cx="8888329" cy="1382876"/>
          </a:xfrm>
          <a:prstGeom prst="rect">
            <a:avLst/>
          </a:prstGeom>
        </p:spPr>
      </p:pic>
      <p:pic>
        <p:nvPicPr>
          <p:cNvPr id="11" name="Picture 2" descr="Kết quả hình ảnh cho hình ảnh, dấu hỏ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26" y="2291631"/>
            <a:ext cx="1455474" cy="115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6196" y="3554221"/>
            <a:ext cx="8923675" cy="13075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b="0" dirty="0" err="1">
                <a:solidFill>
                  <a:schemeClr val="tx1"/>
                </a:solidFill>
              </a:rPr>
              <a:t>Đoạn</a:t>
            </a:r>
            <a:r>
              <a:rPr lang="en-US" sz="2800" b="0" dirty="0">
                <a:solidFill>
                  <a:schemeClr val="tx1"/>
                </a:solidFill>
              </a:rPr>
              <a:t> code </a:t>
            </a:r>
            <a:r>
              <a:rPr lang="en-US" sz="2800" b="0" dirty="0" err="1">
                <a:solidFill>
                  <a:schemeClr val="tx1"/>
                </a:solidFill>
              </a:rPr>
              <a:t>sau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có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lỗi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ko</a:t>
            </a:r>
            <a:r>
              <a:rPr lang="en-US" sz="2800" b="0" dirty="0">
                <a:solidFill>
                  <a:schemeClr val="tx1"/>
                </a:solidFill>
              </a:rPr>
              <a:t>, </a:t>
            </a:r>
            <a:r>
              <a:rPr lang="en-US" sz="2800" b="0" dirty="0" err="1">
                <a:solidFill>
                  <a:schemeClr val="tx1"/>
                </a:solidFill>
              </a:rPr>
              <a:t>nếu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sai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sửa</a:t>
            </a:r>
            <a:r>
              <a:rPr lang="en-US" sz="2800" b="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b="0" dirty="0" err="1">
                <a:solidFill>
                  <a:schemeClr val="tx1"/>
                </a:solidFill>
              </a:rPr>
              <a:t>Nếu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đúng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thì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kết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quả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bằng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bao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nhiêu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5410200"/>
            <a:ext cx="3697899" cy="105983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15F053-714B-490E-BC5D-075E0B0633B9}"/>
              </a:ext>
            </a:extLst>
          </p:cNvPr>
          <p:cNvCxnSpPr>
            <a:cxnSpLocks/>
          </p:cNvCxnSpPr>
          <p:nvPr/>
        </p:nvCxnSpPr>
        <p:spPr>
          <a:xfrm flipH="1">
            <a:off x="3276600" y="4611723"/>
            <a:ext cx="2599944" cy="1103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8F9313-B86A-4294-A090-DDF05A6B2186}"/>
              </a:ext>
            </a:extLst>
          </p:cNvPr>
          <p:cNvSpPr txBox="1"/>
          <p:nvPr/>
        </p:nvSpPr>
        <p:spPr>
          <a:xfrm>
            <a:off x="5586603" y="3944292"/>
            <a:ext cx="3395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Đoạn code này không lỗi mà ra kết quả là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57A0B2-4D5F-4FFB-A82B-C3EA769651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9288"/>
          <a:stretch/>
        </p:blipFill>
        <p:spPr>
          <a:xfrm>
            <a:off x="6172200" y="4611723"/>
            <a:ext cx="2514600" cy="13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4C190C4D2F24C8624D4288F1BB130" ma:contentTypeVersion="0" ma:contentTypeDescription="Create a new document." ma:contentTypeScope="" ma:versionID="502de60f04c039cf4181a042de1586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45DB96-2B0F-4517-A447-AA2677E9DA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BACF02-65AE-44E9-B78D-E2947610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167B73-0788-4626-903B-8E2BC4A527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Chapter 2-ME 3301-Ky thuat lap trinh He co dien tu</Template>
  <TotalTime>197</TotalTime>
  <Words>177</Words>
  <Application>Microsoft Office PowerPoint</Application>
  <PresentationFormat>On-screen Show (4:3)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tai trinhduc</cp:lastModifiedBy>
  <cp:revision>16</cp:revision>
  <cp:lastPrinted>2010-03-25T15:56:15Z</cp:lastPrinted>
  <dcterms:created xsi:type="dcterms:W3CDTF">2020-03-17T07:53:03Z</dcterms:created>
  <dcterms:modified xsi:type="dcterms:W3CDTF">2020-04-05T17:19:40Z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0x0101007284C190C4D2F24C8624D4288F1BB130</vt:lpwstr>
  </property>
</Properties>
</file>