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4"/>
  </p:notesMasterIdLst>
  <p:sldIdLst>
    <p:sldId id="256" r:id="rId2"/>
    <p:sldId id="258" r:id="rId3"/>
    <p:sldId id="259" r:id="rId4"/>
    <p:sldId id="268" r:id="rId5"/>
    <p:sldId id="260" r:id="rId6"/>
    <p:sldId id="262" r:id="rId7"/>
    <p:sldId id="263" r:id="rId8"/>
    <p:sldId id="265" r:id="rId9"/>
    <p:sldId id="266" r:id="rId10"/>
    <p:sldId id="270" r:id="rId11"/>
    <p:sldId id="267" r:id="rId12"/>
    <p:sldId id="269" r:id="rId13"/>
  </p:sldIdLst>
  <p:sldSz cx="9144000" cy="5143500" type="screen16x9"/>
  <p:notesSz cx="6858000" cy="9144000"/>
  <p:embeddedFontLst>
    <p:embeddedFont>
      <p:font typeface="Lato" panose="020B0604020202020204" charset="0"/>
      <p:regular r:id="rId15"/>
      <p:bold r:id="rId16"/>
      <p:italic r:id="rId17"/>
      <p:boldItalic r:id="rId18"/>
    </p:embeddedFont>
    <p:embeddedFont>
      <p:font typeface="Epilogue" panose="020B060402020202020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Raleway"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18ECCA-A7D3-4CA8-A36A-CF35E69D5CD8}">
  <a:tblStyle styleId="{7E18ECCA-A7D3-4CA8-A36A-CF35E69D5CD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BEDE25C-5EEF-491D-8A7C-C0C0EB35FC3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136" autoAdjust="0"/>
  </p:normalViewPr>
  <p:slideViewPr>
    <p:cSldViewPr snapToGrid="0">
      <p:cViewPr varScale="1">
        <p:scale>
          <a:sx n="80" d="100"/>
          <a:sy n="80" d="100"/>
        </p:scale>
        <p:origin x="80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837938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2603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866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2529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69641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89445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44500"/>
            <a:ext cx="4112100" cy="23787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000">
                <a:latin typeface="Epilogue"/>
                <a:ea typeface="Epilogue"/>
                <a:cs typeface="Epilogue"/>
                <a:sym typeface="Epilogu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23200"/>
            <a:ext cx="4112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10800000">
            <a:off x="-1604593" y="-845132"/>
            <a:ext cx="3281418" cy="2132806"/>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899992" flipH="1">
            <a:off x="-1515196" y="4121356"/>
            <a:ext cx="3953580" cy="1921771"/>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8"/>
        <p:cNvGrpSpPr/>
        <p:nvPr/>
      </p:nvGrpSpPr>
      <p:grpSpPr>
        <a:xfrm>
          <a:off x="0" y="0"/>
          <a:ext cx="0" cy="0"/>
          <a:chOff x="0" y="0"/>
          <a:chExt cx="0" cy="0"/>
        </a:xfrm>
      </p:grpSpPr>
      <p:sp>
        <p:nvSpPr>
          <p:cNvPr id="149" name="Google Shape;149;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50" name="Google Shape;150;p8"/>
          <p:cNvSpPr/>
          <p:nvPr/>
        </p:nvSpPr>
        <p:spPr>
          <a:xfrm rot="-3263452" flipH="1">
            <a:off x="5847147" y="3927927"/>
            <a:ext cx="2997856" cy="2576292"/>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rot="460623" flipH="1">
            <a:off x="6387251" y="-1517085"/>
            <a:ext cx="4087061" cy="330470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rot="-4592116" flipH="1">
            <a:off x="6189" y="113200"/>
            <a:ext cx="642877" cy="519829"/>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3"/>
        <p:cNvGrpSpPr/>
        <p:nvPr/>
      </p:nvGrpSpPr>
      <p:grpSpPr>
        <a:xfrm>
          <a:off x="0" y="0"/>
          <a:ext cx="0" cy="0"/>
          <a:chOff x="0" y="0"/>
          <a:chExt cx="0" cy="0"/>
        </a:xfrm>
      </p:grpSpPr>
      <p:sp>
        <p:nvSpPr>
          <p:cNvPr id="154" name="Google Shape;154;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55" name="Google Shape;155;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6" name="Google Shape;156;p9"/>
          <p:cNvSpPr/>
          <p:nvPr/>
        </p:nvSpPr>
        <p:spPr>
          <a:xfrm rot="3263452">
            <a:off x="-163955" y="3927927"/>
            <a:ext cx="2997856" cy="2576292"/>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rot="-460623">
            <a:off x="-1793263" y="-1517085"/>
            <a:ext cx="4087061" cy="330470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rot="4592047">
            <a:off x="7797256" y="593203"/>
            <a:ext cx="1475158" cy="1192809"/>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3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40"/>
        <p:cNvGrpSpPr/>
        <p:nvPr/>
      </p:nvGrpSpPr>
      <p:grpSpPr>
        <a:xfrm>
          <a:off x="0" y="0"/>
          <a:ext cx="0" cy="0"/>
          <a:chOff x="0" y="0"/>
          <a:chExt cx="0" cy="0"/>
        </a:xfrm>
      </p:grpSpPr>
      <p:sp>
        <p:nvSpPr>
          <p:cNvPr id="241" name="Google Shape;24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2" name="Google Shape;242;p13"/>
          <p:cNvSpPr txBox="1">
            <a:spLocks noGrp="1"/>
          </p:cNvSpPr>
          <p:nvPr>
            <p:ph type="title" idx="2" hasCustomPrompt="1"/>
          </p:nvPr>
        </p:nvSpPr>
        <p:spPr>
          <a:xfrm>
            <a:off x="1100975" y="12033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3" name="Google Shape;243;p13"/>
          <p:cNvSpPr txBox="1">
            <a:spLocks noGrp="1"/>
          </p:cNvSpPr>
          <p:nvPr>
            <p:ph type="title" idx="3" hasCustomPrompt="1"/>
          </p:nvPr>
        </p:nvSpPr>
        <p:spPr>
          <a:xfrm>
            <a:off x="1100975" y="278920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4" name="Google Shape;244;p13"/>
          <p:cNvSpPr txBox="1">
            <a:spLocks noGrp="1"/>
          </p:cNvSpPr>
          <p:nvPr>
            <p:ph type="title" idx="4" hasCustomPrompt="1"/>
          </p:nvPr>
        </p:nvSpPr>
        <p:spPr>
          <a:xfrm>
            <a:off x="3419250" y="12033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5" name="Google Shape;245;p13"/>
          <p:cNvSpPr txBox="1">
            <a:spLocks noGrp="1"/>
          </p:cNvSpPr>
          <p:nvPr>
            <p:ph type="title" idx="5" hasCustomPrompt="1"/>
          </p:nvPr>
        </p:nvSpPr>
        <p:spPr>
          <a:xfrm>
            <a:off x="3419250" y="278920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6" name="Google Shape;246;p13"/>
          <p:cNvSpPr txBox="1">
            <a:spLocks noGrp="1"/>
          </p:cNvSpPr>
          <p:nvPr>
            <p:ph type="title" idx="6" hasCustomPrompt="1"/>
          </p:nvPr>
        </p:nvSpPr>
        <p:spPr>
          <a:xfrm>
            <a:off x="5737525" y="12033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7" name="Google Shape;247;p13"/>
          <p:cNvSpPr txBox="1">
            <a:spLocks noGrp="1"/>
          </p:cNvSpPr>
          <p:nvPr>
            <p:ph type="title" idx="7" hasCustomPrompt="1"/>
          </p:nvPr>
        </p:nvSpPr>
        <p:spPr>
          <a:xfrm>
            <a:off x="5737525" y="278920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8" name="Google Shape;248;p13"/>
          <p:cNvSpPr txBox="1">
            <a:spLocks noGrp="1"/>
          </p:cNvSpPr>
          <p:nvPr>
            <p:ph type="subTitle" idx="1"/>
          </p:nvPr>
        </p:nvSpPr>
        <p:spPr>
          <a:xfrm>
            <a:off x="1100975" y="19124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49" name="Google Shape;249;p13"/>
          <p:cNvSpPr txBox="1">
            <a:spLocks noGrp="1"/>
          </p:cNvSpPr>
          <p:nvPr>
            <p:ph type="subTitle" idx="8"/>
          </p:nvPr>
        </p:nvSpPr>
        <p:spPr>
          <a:xfrm>
            <a:off x="3419250" y="19124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0" name="Google Shape;250;p13"/>
          <p:cNvSpPr txBox="1">
            <a:spLocks noGrp="1"/>
          </p:cNvSpPr>
          <p:nvPr>
            <p:ph type="subTitle" idx="9"/>
          </p:nvPr>
        </p:nvSpPr>
        <p:spPr>
          <a:xfrm>
            <a:off x="5737525" y="19124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1" name="Google Shape;251;p13"/>
          <p:cNvSpPr txBox="1">
            <a:spLocks noGrp="1"/>
          </p:cNvSpPr>
          <p:nvPr>
            <p:ph type="subTitle" idx="13"/>
          </p:nvPr>
        </p:nvSpPr>
        <p:spPr>
          <a:xfrm>
            <a:off x="1100975" y="34983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2" name="Google Shape;252;p13"/>
          <p:cNvSpPr txBox="1">
            <a:spLocks noGrp="1"/>
          </p:cNvSpPr>
          <p:nvPr>
            <p:ph type="subTitle" idx="14"/>
          </p:nvPr>
        </p:nvSpPr>
        <p:spPr>
          <a:xfrm>
            <a:off x="3419250" y="34983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3" name="Google Shape;253;p13"/>
          <p:cNvSpPr txBox="1">
            <a:spLocks noGrp="1"/>
          </p:cNvSpPr>
          <p:nvPr>
            <p:ph type="subTitle" idx="15"/>
          </p:nvPr>
        </p:nvSpPr>
        <p:spPr>
          <a:xfrm>
            <a:off x="5737525" y="34983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4" name="Google Shape;254;p13"/>
          <p:cNvSpPr/>
          <p:nvPr/>
        </p:nvSpPr>
        <p:spPr>
          <a:xfrm rot="8819869" flipH="1">
            <a:off x="7035528" y="3933627"/>
            <a:ext cx="3158468" cy="2509642"/>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rot="-3657034" flipH="1">
            <a:off x="-1336268" y="-858934"/>
            <a:ext cx="2746020" cy="1921695"/>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 name="Google Shape;256;p13"/>
          <p:cNvGrpSpPr/>
          <p:nvPr/>
        </p:nvGrpSpPr>
        <p:grpSpPr>
          <a:xfrm>
            <a:off x="8114970" y="266839"/>
            <a:ext cx="829992" cy="750888"/>
            <a:chOff x="8114596" y="445039"/>
            <a:chExt cx="633002" cy="572716"/>
          </a:xfrm>
        </p:grpSpPr>
        <p:grpSp>
          <p:nvGrpSpPr>
            <p:cNvPr id="257" name="Google Shape;257;p13"/>
            <p:cNvGrpSpPr/>
            <p:nvPr/>
          </p:nvGrpSpPr>
          <p:grpSpPr>
            <a:xfrm>
              <a:off x="8114596" y="445039"/>
              <a:ext cx="633002" cy="572716"/>
              <a:chOff x="7189660" y="520827"/>
              <a:chExt cx="598074" cy="541115"/>
            </a:xfrm>
          </p:grpSpPr>
          <p:sp>
            <p:nvSpPr>
              <p:cNvPr id="258" name="Google Shape;258;p13"/>
              <p:cNvSpPr/>
              <p:nvPr/>
            </p:nvSpPr>
            <p:spPr>
              <a:xfrm>
                <a:off x="7189660" y="520827"/>
                <a:ext cx="598074" cy="541115"/>
              </a:xfrm>
              <a:custGeom>
                <a:avLst/>
                <a:gdLst/>
                <a:ahLst/>
                <a:cxnLst/>
                <a:rect l="l" t="t" r="r" b="b"/>
                <a:pathLst>
                  <a:path w="598074" h="541115" extrusionOk="0">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9" name="Google Shape;259;p13"/>
              <p:cNvGrpSpPr/>
              <p:nvPr/>
            </p:nvGrpSpPr>
            <p:grpSpPr>
              <a:xfrm>
                <a:off x="7579137" y="551973"/>
                <a:ext cx="164782" cy="41529"/>
                <a:chOff x="7579137" y="551973"/>
                <a:chExt cx="164782" cy="41529"/>
              </a:xfrm>
            </p:grpSpPr>
            <p:sp>
              <p:nvSpPr>
                <p:cNvPr id="260" name="Google Shape;260;p13"/>
                <p:cNvSpPr/>
                <p:nvPr/>
              </p:nvSpPr>
              <p:spPr>
                <a:xfrm>
                  <a:off x="7702391"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3"/>
                <p:cNvSpPr/>
                <p:nvPr/>
              </p:nvSpPr>
              <p:spPr>
                <a:xfrm>
                  <a:off x="7640764"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3"/>
                <p:cNvSpPr/>
                <p:nvPr/>
              </p:nvSpPr>
              <p:spPr>
                <a:xfrm>
                  <a:off x="7579137"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63" name="Google Shape;263;p13"/>
            <p:cNvGrpSpPr/>
            <p:nvPr/>
          </p:nvGrpSpPr>
          <p:grpSpPr>
            <a:xfrm>
              <a:off x="8184962" y="619646"/>
              <a:ext cx="498115" cy="257273"/>
              <a:chOff x="7256144" y="685800"/>
              <a:chExt cx="470630" cy="243077"/>
            </a:xfrm>
          </p:grpSpPr>
          <p:sp>
            <p:nvSpPr>
              <p:cNvPr id="264" name="Google Shape;264;p13"/>
              <p:cNvSpPr/>
              <p:nvPr/>
            </p:nvSpPr>
            <p:spPr>
              <a:xfrm>
                <a:off x="7256144" y="694753"/>
                <a:ext cx="218503" cy="218217"/>
              </a:xfrm>
              <a:custGeom>
                <a:avLst/>
                <a:gdLst/>
                <a:ahLst/>
                <a:cxnLst/>
                <a:rect l="l" t="t" r="r" b="b"/>
                <a:pathLst>
                  <a:path w="218503" h="218217" extrusionOk="0">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65" name="Google Shape;265;p13"/>
              <p:cNvGrpSpPr/>
              <p:nvPr/>
            </p:nvGrpSpPr>
            <p:grpSpPr>
              <a:xfrm>
                <a:off x="7512843" y="685800"/>
                <a:ext cx="213931" cy="243077"/>
                <a:chOff x="7512843" y="685800"/>
                <a:chExt cx="213931" cy="243077"/>
              </a:xfrm>
            </p:grpSpPr>
            <p:grpSp>
              <p:nvGrpSpPr>
                <p:cNvPr id="266" name="Google Shape;266;p13"/>
                <p:cNvGrpSpPr/>
                <p:nvPr/>
              </p:nvGrpSpPr>
              <p:grpSpPr>
                <a:xfrm>
                  <a:off x="7512843" y="836580"/>
                  <a:ext cx="213931" cy="92297"/>
                  <a:chOff x="7512843" y="836580"/>
                  <a:chExt cx="213931" cy="92297"/>
                </a:xfrm>
              </p:grpSpPr>
              <p:sp>
                <p:nvSpPr>
                  <p:cNvPr id="267" name="Google Shape;267;p13"/>
                  <p:cNvSpPr/>
                  <p:nvPr/>
                </p:nvSpPr>
                <p:spPr>
                  <a:xfrm>
                    <a:off x="7512843" y="856011"/>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3"/>
                  <p:cNvSpPr/>
                  <p:nvPr/>
                </p:nvSpPr>
                <p:spPr>
                  <a:xfrm>
                    <a:off x="7512843" y="83658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9" name="Google Shape;269;p13"/>
                <p:cNvGrpSpPr/>
                <p:nvPr/>
              </p:nvGrpSpPr>
              <p:grpSpPr>
                <a:xfrm>
                  <a:off x="7512843" y="761238"/>
                  <a:ext cx="213931" cy="92296"/>
                  <a:chOff x="7512843" y="761238"/>
                  <a:chExt cx="213931" cy="92296"/>
                </a:xfrm>
              </p:grpSpPr>
              <p:sp>
                <p:nvSpPr>
                  <p:cNvPr id="270" name="Google Shape;270;p13"/>
                  <p:cNvSpPr/>
                  <p:nvPr/>
                </p:nvSpPr>
                <p:spPr>
                  <a:xfrm>
                    <a:off x="7512843" y="780668"/>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3"/>
                  <p:cNvSpPr/>
                  <p:nvPr/>
                </p:nvSpPr>
                <p:spPr>
                  <a:xfrm>
                    <a:off x="7512843" y="761238"/>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2" name="Google Shape;272;p13"/>
                <p:cNvGrpSpPr/>
                <p:nvPr/>
              </p:nvGrpSpPr>
              <p:grpSpPr>
                <a:xfrm>
                  <a:off x="7512843" y="685800"/>
                  <a:ext cx="213931" cy="92297"/>
                  <a:chOff x="7512843" y="685800"/>
                  <a:chExt cx="213931" cy="92297"/>
                </a:xfrm>
              </p:grpSpPr>
              <p:sp>
                <p:nvSpPr>
                  <p:cNvPr id="273" name="Google Shape;273;p13"/>
                  <p:cNvSpPr/>
                  <p:nvPr/>
                </p:nvSpPr>
                <p:spPr>
                  <a:xfrm>
                    <a:off x="7512843" y="705231"/>
                    <a:ext cx="213931" cy="72866"/>
                  </a:xfrm>
                  <a:custGeom>
                    <a:avLst/>
                    <a:gdLst/>
                    <a:ahLst/>
                    <a:cxnLst/>
                    <a:rect l="l" t="t" r="r" b="b"/>
                    <a:pathLst>
                      <a:path w="213931" h="72866" extrusionOk="0">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3"/>
                  <p:cNvSpPr/>
                  <p:nvPr/>
                </p:nvSpPr>
                <p:spPr>
                  <a:xfrm>
                    <a:off x="7512843" y="68580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sp>
        <p:nvSpPr>
          <p:cNvPr id="275" name="Google Shape;275;p13"/>
          <p:cNvSpPr/>
          <p:nvPr/>
        </p:nvSpPr>
        <p:spPr>
          <a:xfrm>
            <a:off x="62832" y="4828541"/>
            <a:ext cx="734045" cy="45268"/>
          </a:xfrm>
          <a:custGeom>
            <a:avLst/>
            <a:gdLst/>
            <a:ahLst/>
            <a:cxnLst/>
            <a:rect l="l" t="t" r="r" b="b"/>
            <a:pathLst>
              <a:path w="824770" h="50863" extrusionOk="0">
                <a:moveTo>
                  <a:pt x="799338" y="50863"/>
                </a:moveTo>
                <a:lnTo>
                  <a:pt x="25432" y="50863"/>
                </a:lnTo>
                <a:cubicBezTo>
                  <a:pt x="11430" y="50863"/>
                  <a:pt x="0" y="39433"/>
                  <a:pt x="0" y="25432"/>
                </a:cubicBezTo>
                <a:lnTo>
                  <a:pt x="0" y="25432"/>
                </a:lnTo>
                <a:cubicBezTo>
                  <a:pt x="0" y="11430"/>
                  <a:pt x="11430" y="0"/>
                  <a:pt x="25432" y="0"/>
                </a:cubicBezTo>
                <a:lnTo>
                  <a:pt x="799338" y="0"/>
                </a:lnTo>
                <a:cubicBezTo>
                  <a:pt x="813339" y="0"/>
                  <a:pt x="824770" y="11430"/>
                  <a:pt x="824770" y="25432"/>
                </a:cubicBezTo>
                <a:lnTo>
                  <a:pt x="824770" y="25432"/>
                </a:lnTo>
                <a:cubicBezTo>
                  <a:pt x="824770" y="39433"/>
                  <a:pt x="813339" y="50863"/>
                  <a:pt x="799338" y="5086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6" name="Google Shape;276;p13"/>
          <p:cNvGrpSpPr/>
          <p:nvPr/>
        </p:nvGrpSpPr>
        <p:grpSpPr>
          <a:xfrm>
            <a:off x="103395" y="3891186"/>
            <a:ext cx="668783" cy="959747"/>
            <a:chOff x="10519314" y="4728596"/>
            <a:chExt cx="751780" cy="1078731"/>
          </a:xfrm>
        </p:grpSpPr>
        <p:grpSp>
          <p:nvGrpSpPr>
            <p:cNvPr id="277" name="Google Shape;277;p13"/>
            <p:cNvGrpSpPr/>
            <p:nvPr/>
          </p:nvGrpSpPr>
          <p:grpSpPr>
            <a:xfrm>
              <a:off x="10519314" y="4728596"/>
              <a:ext cx="626662" cy="1078731"/>
              <a:chOff x="10519314" y="4728596"/>
              <a:chExt cx="626662" cy="1078731"/>
            </a:xfrm>
          </p:grpSpPr>
          <p:grpSp>
            <p:nvGrpSpPr>
              <p:cNvPr id="278" name="Google Shape;278;p13"/>
              <p:cNvGrpSpPr/>
              <p:nvPr/>
            </p:nvGrpSpPr>
            <p:grpSpPr>
              <a:xfrm>
                <a:off x="10903220" y="4888205"/>
                <a:ext cx="242756" cy="919122"/>
                <a:chOff x="10903220" y="4888205"/>
                <a:chExt cx="242756" cy="919122"/>
              </a:xfrm>
            </p:grpSpPr>
            <p:sp>
              <p:nvSpPr>
                <p:cNvPr id="279" name="Google Shape;279;p13"/>
                <p:cNvSpPr/>
                <p:nvPr/>
              </p:nvSpPr>
              <p:spPr>
                <a:xfrm rot="-447735">
                  <a:off x="10961814" y="4892503"/>
                  <a:ext cx="125567" cy="910526"/>
                </a:xfrm>
                <a:custGeom>
                  <a:avLst/>
                  <a:gdLst/>
                  <a:ahLst/>
                  <a:cxnLst/>
                  <a:rect l="l" t="t" r="r" b="b"/>
                  <a:pathLst>
                    <a:path w="125444" h="909637" extrusionOk="0">
                      <a:moveTo>
                        <a:pt x="0" y="0"/>
                      </a:moveTo>
                      <a:lnTo>
                        <a:pt x="125445" y="0"/>
                      </a:lnTo>
                      <a:lnTo>
                        <a:pt x="125445" y="909637"/>
                      </a:lnTo>
                      <a:lnTo>
                        <a:pt x="0" y="9096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3"/>
                <p:cNvSpPr/>
                <p:nvPr/>
              </p:nvSpPr>
              <p:spPr>
                <a:xfrm>
                  <a:off x="10952422" y="4933194"/>
                  <a:ext cx="42088" cy="42088"/>
                </a:xfrm>
                <a:custGeom>
                  <a:avLst/>
                  <a:gdLst/>
                  <a:ahLst/>
                  <a:cxnLst/>
                  <a:rect l="l" t="t" r="r" b="b"/>
                  <a:pathLst>
                    <a:path w="42088" h="42088" extrusionOk="0">
                      <a:moveTo>
                        <a:pt x="41904" y="18282"/>
                      </a:moveTo>
                      <a:cubicBezTo>
                        <a:pt x="43428" y="29807"/>
                        <a:pt x="35331" y="40380"/>
                        <a:pt x="23806" y="41904"/>
                      </a:cubicBezTo>
                      <a:cubicBezTo>
                        <a:pt x="12281" y="43428"/>
                        <a:pt x="1709" y="35332"/>
                        <a:pt x="184" y="23806"/>
                      </a:cubicBezTo>
                      <a:cubicBezTo>
                        <a:pt x="-1340" y="12281"/>
                        <a:pt x="6756" y="1708"/>
                        <a:pt x="18282" y="184"/>
                      </a:cubicBezTo>
                      <a:cubicBezTo>
                        <a:pt x="29807" y="-1340"/>
                        <a:pt x="40380" y="6757"/>
                        <a:pt x="41904" y="182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3"/>
                <p:cNvSpPr/>
                <p:nvPr/>
              </p:nvSpPr>
              <p:spPr>
                <a:xfrm>
                  <a:off x="10961186" y="5000250"/>
                  <a:ext cx="42087" cy="42087"/>
                </a:xfrm>
                <a:custGeom>
                  <a:avLst/>
                  <a:gdLst/>
                  <a:ahLst/>
                  <a:cxnLst/>
                  <a:rect l="l" t="t" r="r" b="b"/>
                  <a:pathLst>
                    <a:path w="42087" h="42087" extrusionOk="0">
                      <a:moveTo>
                        <a:pt x="41904" y="18282"/>
                      </a:moveTo>
                      <a:cubicBezTo>
                        <a:pt x="43427" y="29807"/>
                        <a:pt x="35331" y="40380"/>
                        <a:pt x="23806" y="41904"/>
                      </a:cubicBezTo>
                      <a:cubicBezTo>
                        <a:pt x="12280" y="43428"/>
                        <a:pt x="1708" y="35332"/>
                        <a:pt x="184" y="23806"/>
                      </a:cubicBezTo>
                      <a:cubicBezTo>
                        <a:pt x="-1340" y="12281"/>
                        <a:pt x="6756" y="1708"/>
                        <a:pt x="18281" y="184"/>
                      </a:cubicBezTo>
                      <a:cubicBezTo>
                        <a:pt x="29807" y="-1340"/>
                        <a:pt x="40380" y="6757"/>
                        <a:pt x="41904" y="182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2" name="Google Shape;282;p13"/>
                <p:cNvGrpSpPr/>
                <p:nvPr/>
              </p:nvGrpSpPr>
              <p:grpSpPr>
                <a:xfrm>
                  <a:off x="11014221" y="5588618"/>
                  <a:ext cx="100021" cy="114784"/>
                  <a:chOff x="11014221" y="5588618"/>
                  <a:chExt cx="100021" cy="114784"/>
                </a:xfrm>
              </p:grpSpPr>
              <p:sp>
                <p:nvSpPr>
                  <p:cNvPr id="283" name="Google Shape;283;p13"/>
                  <p:cNvSpPr/>
                  <p:nvPr/>
                </p:nvSpPr>
                <p:spPr>
                  <a:xfrm rot="-447735">
                    <a:off x="11014826" y="5594269"/>
                    <a:ext cx="88001" cy="15064"/>
                  </a:xfrm>
                  <a:custGeom>
                    <a:avLst/>
                    <a:gdLst/>
                    <a:ahLst/>
                    <a:cxnLst/>
                    <a:rect l="l" t="t" r="r" b="b"/>
                    <a:pathLst>
                      <a:path w="87915" h="15049" extrusionOk="0">
                        <a:moveTo>
                          <a:pt x="0" y="0"/>
                        </a:moveTo>
                        <a:lnTo>
                          <a:pt x="87916" y="0"/>
                        </a:lnTo>
                        <a:lnTo>
                          <a:pt x="87916" y="15049"/>
                        </a:lnTo>
                        <a:lnTo>
                          <a:pt x="0" y="1504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3"/>
                  <p:cNvSpPr/>
                  <p:nvPr/>
                </p:nvSpPr>
                <p:spPr>
                  <a:xfrm rot="-447735">
                    <a:off x="11018646" y="5623150"/>
                    <a:ext cx="88001" cy="15064"/>
                  </a:xfrm>
                  <a:custGeom>
                    <a:avLst/>
                    <a:gdLst/>
                    <a:ahLst/>
                    <a:cxnLst/>
                    <a:rect l="l" t="t" r="r" b="b"/>
                    <a:pathLst>
                      <a:path w="87915" h="15049" extrusionOk="0">
                        <a:moveTo>
                          <a:pt x="0" y="0"/>
                        </a:moveTo>
                        <a:lnTo>
                          <a:pt x="87916" y="0"/>
                        </a:lnTo>
                        <a:lnTo>
                          <a:pt x="87916" y="15050"/>
                        </a:lnTo>
                        <a:lnTo>
                          <a:pt x="0" y="150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3"/>
                  <p:cNvSpPr/>
                  <p:nvPr/>
                </p:nvSpPr>
                <p:spPr>
                  <a:xfrm rot="-447735">
                    <a:off x="11021820" y="5653805"/>
                    <a:ext cx="88001" cy="15064"/>
                  </a:xfrm>
                  <a:custGeom>
                    <a:avLst/>
                    <a:gdLst/>
                    <a:ahLst/>
                    <a:cxnLst/>
                    <a:rect l="l" t="t" r="r" b="b"/>
                    <a:pathLst>
                      <a:path w="87915" h="15049" extrusionOk="0">
                        <a:moveTo>
                          <a:pt x="0" y="0"/>
                        </a:moveTo>
                        <a:lnTo>
                          <a:pt x="87916" y="0"/>
                        </a:lnTo>
                        <a:lnTo>
                          <a:pt x="87916" y="15050"/>
                        </a:lnTo>
                        <a:lnTo>
                          <a:pt x="0" y="150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3"/>
                  <p:cNvSpPr/>
                  <p:nvPr/>
                </p:nvSpPr>
                <p:spPr>
                  <a:xfrm rot="-447735">
                    <a:off x="11025635" y="5682688"/>
                    <a:ext cx="88001" cy="15064"/>
                  </a:xfrm>
                  <a:custGeom>
                    <a:avLst/>
                    <a:gdLst/>
                    <a:ahLst/>
                    <a:cxnLst/>
                    <a:rect l="l" t="t" r="r" b="b"/>
                    <a:pathLst>
                      <a:path w="87915" h="15049" extrusionOk="0">
                        <a:moveTo>
                          <a:pt x="0" y="0"/>
                        </a:moveTo>
                        <a:lnTo>
                          <a:pt x="87915" y="0"/>
                        </a:lnTo>
                        <a:lnTo>
                          <a:pt x="87915" y="15050"/>
                        </a:lnTo>
                        <a:lnTo>
                          <a:pt x="0" y="150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87" name="Google Shape;287;p13"/>
              <p:cNvGrpSpPr/>
              <p:nvPr/>
            </p:nvGrpSpPr>
            <p:grpSpPr>
              <a:xfrm>
                <a:off x="10718623" y="4728596"/>
                <a:ext cx="229169" cy="1075979"/>
                <a:chOff x="10718623" y="4728596"/>
                <a:chExt cx="229169" cy="1075979"/>
              </a:xfrm>
            </p:grpSpPr>
            <p:sp>
              <p:nvSpPr>
                <p:cNvPr id="288" name="Google Shape;288;p13"/>
                <p:cNvSpPr/>
                <p:nvPr/>
              </p:nvSpPr>
              <p:spPr>
                <a:xfrm rot="-172174">
                  <a:off x="10745259" y="4732329"/>
                  <a:ext cx="175897" cy="1068513"/>
                </a:xfrm>
                <a:custGeom>
                  <a:avLst/>
                  <a:gdLst/>
                  <a:ahLst/>
                  <a:cxnLst/>
                  <a:rect l="l" t="t" r="r" b="b"/>
                  <a:pathLst>
                    <a:path w="176117" h="1069848" extrusionOk="0">
                      <a:moveTo>
                        <a:pt x="0" y="0"/>
                      </a:moveTo>
                      <a:lnTo>
                        <a:pt x="176117" y="0"/>
                      </a:lnTo>
                      <a:lnTo>
                        <a:pt x="176117" y="1069848"/>
                      </a:lnTo>
                      <a:lnTo>
                        <a:pt x="0" y="106984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13"/>
                <p:cNvSpPr/>
                <p:nvPr/>
              </p:nvSpPr>
              <p:spPr>
                <a:xfrm>
                  <a:off x="10787634" y="5182743"/>
                  <a:ext cx="87629" cy="87630"/>
                </a:xfrm>
                <a:custGeom>
                  <a:avLst/>
                  <a:gdLst/>
                  <a:ahLst/>
                  <a:cxnLst/>
                  <a:rect l="l" t="t" r="r" b="b"/>
                  <a:pathLst>
                    <a:path w="87629" h="87630" extrusionOk="0">
                      <a:moveTo>
                        <a:pt x="87630" y="43815"/>
                      </a:moveTo>
                      <a:cubicBezTo>
                        <a:pt x="87630" y="68013"/>
                        <a:pt x="68014" y="87630"/>
                        <a:pt x="43815" y="87630"/>
                      </a:cubicBezTo>
                      <a:cubicBezTo>
                        <a:pt x="19617" y="87630"/>
                        <a:pt x="1" y="68014"/>
                        <a:pt x="1" y="43815"/>
                      </a:cubicBezTo>
                      <a:cubicBezTo>
                        <a:pt x="1" y="19617"/>
                        <a:pt x="19617" y="0"/>
                        <a:pt x="43815" y="0"/>
                      </a:cubicBezTo>
                      <a:cubicBezTo>
                        <a:pt x="68014" y="0"/>
                        <a:pt x="87630" y="19616"/>
                        <a:pt x="87630" y="4381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90" name="Google Shape;290;p13"/>
                <p:cNvGrpSpPr/>
                <p:nvPr/>
              </p:nvGrpSpPr>
              <p:grpSpPr>
                <a:xfrm>
                  <a:off x="10765015" y="5040134"/>
                  <a:ext cx="116314" cy="49775"/>
                  <a:chOff x="10765015" y="5040134"/>
                  <a:chExt cx="116314" cy="49775"/>
                </a:xfrm>
              </p:grpSpPr>
              <p:sp>
                <p:nvSpPr>
                  <p:cNvPr id="291" name="Google Shape;291;p13"/>
                  <p:cNvSpPr/>
                  <p:nvPr/>
                </p:nvSpPr>
                <p:spPr>
                  <a:xfrm rot="-172174">
                    <a:off x="10765318" y="5042987"/>
                    <a:ext cx="114347" cy="14935"/>
                  </a:xfrm>
                  <a:custGeom>
                    <a:avLst/>
                    <a:gdLst/>
                    <a:ahLst/>
                    <a:cxnLst/>
                    <a:rect l="l" t="t" r="r" b="b"/>
                    <a:pathLst>
                      <a:path w="114490" h="14954" extrusionOk="0">
                        <a:moveTo>
                          <a:pt x="0" y="0"/>
                        </a:moveTo>
                        <a:lnTo>
                          <a:pt x="114490" y="0"/>
                        </a:lnTo>
                        <a:lnTo>
                          <a:pt x="114490"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3"/>
                  <p:cNvSpPr/>
                  <p:nvPr/>
                </p:nvSpPr>
                <p:spPr>
                  <a:xfrm rot="-172174">
                    <a:off x="10766681" y="5072121"/>
                    <a:ext cx="114347" cy="14935"/>
                  </a:xfrm>
                  <a:custGeom>
                    <a:avLst/>
                    <a:gdLst/>
                    <a:ahLst/>
                    <a:cxnLst/>
                    <a:rect l="l" t="t" r="r" b="b"/>
                    <a:pathLst>
                      <a:path w="114490" h="14954" extrusionOk="0">
                        <a:moveTo>
                          <a:pt x="0" y="0"/>
                        </a:moveTo>
                        <a:lnTo>
                          <a:pt x="114491" y="0"/>
                        </a:lnTo>
                        <a:lnTo>
                          <a:pt x="114491"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3" name="Google Shape;293;p13"/>
                <p:cNvGrpSpPr/>
                <p:nvPr/>
              </p:nvGrpSpPr>
              <p:grpSpPr>
                <a:xfrm>
                  <a:off x="10784825" y="5436314"/>
                  <a:ext cx="116414" cy="49961"/>
                  <a:chOff x="10784825" y="5436314"/>
                  <a:chExt cx="116414" cy="49961"/>
                </a:xfrm>
              </p:grpSpPr>
              <p:sp>
                <p:nvSpPr>
                  <p:cNvPr id="294" name="Google Shape;294;p13"/>
                  <p:cNvSpPr/>
                  <p:nvPr/>
                </p:nvSpPr>
                <p:spPr>
                  <a:xfrm rot="-172174">
                    <a:off x="10785128" y="5439167"/>
                    <a:ext cx="114347" cy="14935"/>
                  </a:xfrm>
                  <a:custGeom>
                    <a:avLst/>
                    <a:gdLst/>
                    <a:ahLst/>
                    <a:cxnLst/>
                    <a:rect l="l" t="t" r="r" b="b"/>
                    <a:pathLst>
                      <a:path w="114490" h="14954" extrusionOk="0">
                        <a:moveTo>
                          <a:pt x="0" y="0"/>
                        </a:moveTo>
                        <a:lnTo>
                          <a:pt x="114491" y="0"/>
                        </a:lnTo>
                        <a:lnTo>
                          <a:pt x="114491" y="14955"/>
                        </a:lnTo>
                        <a:lnTo>
                          <a:pt x="0" y="149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13"/>
                  <p:cNvSpPr/>
                  <p:nvPr/>
                </p:nvSpPr>
                <p:spPr>
                  <a:xfrm rot="-172174">
                    <a:off x="10786591" y="5468487"/>
                    <a:ext cx="114347" cy="14935"/>
                  </a:xfrm>
                  <a:custGeom>
                    <a:avLst/>
                    <a:gdLst/>
                    <a:ahLst/>
                    <a:cxnLst/>
                    <a:rect l="l" t="t" r="r" b="b"/>
                    <a:pathLst>
                      <a:path w="114490" h="14954" extrusionOk="0">
                        <a:moveTo>
                          <a:pt x="0" y="0"/>
                        </a:moveTo>
                        <a:lnTo>
                          <a:pt x="114490" y="0"/>
                        </a:lnTo>
                        <a:lnTo>
                          <a:pt x="114490" y="14955"/>
                        </a:lnTo>
                        <a:lnTo>
                          <a:pt x="0" y="149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96" name="Google Shape;296;p13"/>
              <p:cNvGrpSpPr/>
              <p:nvPr/>
            </p:nvGrpSpPr>
            <p:grpSpPr>
              <a:xfrm>
                <a:off x="10519314" y="4813458"/>
                <a:ext cx="202120" cy="992123"/>
                <a:chOff x="10519314" y="4813458"/>
                <a:chExt cx="202120" cy="992123"/>
              </a:xfrm>
            </p:grpSpPr>
            <p:sp>
              <p:nvSpPr>
                <p:cNvPr id="297" name="Google Shape;297;p13"/>
                <p:cNvSpPr/>
                <p:nvPr/>
              </p:nvSpPr>
              <p:spPr>
                <a:xfrm>
                  <a:off x="10519314" y="4813458"/>
                  <a:ext cx="202120" cy="992123"/>
                </a:xfrm>
                <a:custGeom>
                  <a:avLst/>
                  <a:gdLst/>
                  <a:ahLst/>
                  <a:cxnLst/>
                  <a:rect l="l" t="t" r="r" b="b"/>
                  <a:pathLst>
                    <a:path w="202120" h="992123" extrusionOk="0">
                      <a:moveTo>
                        <a:pt x="0" y="0"/>
                      </a:moveTo>
                      <a:lnTo>
                        <a:pt x="202120" y="0"/>
                      </a:lnTo>
                      <a:lnTo>
                        <a:pt x="202120" y="992124"/>
                      </a:lnTo>
                      <a:lnTo>
                        <a:pt x="0" y="99212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3"/>
                <p:cNvSpPr/>
                <p:nvPr/>
              </p:nvSpPr>
              <p:spPr>
                <a:xfrm>
                  <a:off x="10558843" y="4891468"/>
                  <a:ext cx="123063" cy="123062"/>
                </a:xfrm>
                <a:custGeom>
                  <a:avLst/>
                  <a:gdLst/>
                  <a:ahLst/>
                  <a:cxnLst/>
                  <a:rect l="l" t="t" r="r" b="b"/>
                  <a:pathLst>
                    <a:path w="123063" h="123062" extrusionOk="0">
                      <a:moveTo>
                        <a:pt x="123063" y="61532"/>
                      </a:moveTo>
                      <a:cubicBezTo>
                        <a:pt x="123063" y="95514"/>
                        <a:pt x="95514" y="123063"/>
                        <a:pt x="61531" y="123063"/>
                      </a:cubicBezTo>
                      <a:cubicBezTo>
                        <a:pt x="27548" y="123063"/>
                        <a:pt x="-1" y="95514"/>
                        <a:pt x="-1" y="61532"/>
                      </a:cubicBezTo>
                      <a:cubicBezTo>
                        <a:pt x="-1" y="27549"/>
                        <a:pt x="27548" y="0"/>
                        <a:pt x="61531" y="0"/>
                      </a:cubicBezTo>
                      <a:cubicBezTo>
                        <a:pt x="95514" y="0"/>
                        <a:pt x="123063" y="27549"/>
                        <a:pt x="123063" y="6153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99" name="Google Shape;299;p13"/>
                <p:cNvGrpSpPr/>
                <p:nvPr/>
              </p:nvGrpSpPr>
              <p:grpSpPr>
                <a:xfrm>
                  <a:off x="10556176" y="5465730"/>
                  <a:ext cx="128397" cy="44196"/>
                  <a:chOff x="10556176" y="5465730"/>
                  <a:chExt cx="128397" cy="44196"/>
                </a:xfrm>
              </p:grpSpPr>
              <p:sp>
                <p:nvSpPr>
                  <p:cNvPr id="300" name="Google Shape;300;p13"/>
                  <p:cNvSpPr/>
                  <p:nvPr/>
                </p:nvSpPr>
                <p:spPr>
                  <a:xfrm>
                    <a:off x="10556176" y="5465730"/>
                    <a:ext cx="128397" cy="14954"/>
                  </a:xfrm>
                  <a:custGeom>
                    <a:avLst/>
                    <a:gdLst/>
                    <a:ahLst/>
                    <a:cxnLst/>
                    <a:rect l="l" t="t" r="r" b="b"/>
                    <a:pathLst>
                      <a:path w="128397" h="14954" extrusionOk="0">
                        <a:moveTo>
                          <a:pt x="0" y="0"/>
                        </a:moveTo>
                        <a:lnTo>
                          <a:pt x="128397" y="0"/>
                        </a:lnTo>
                        <a:lnTo>
                          <a:pt x="128397"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13"/>
                  <p:cNvSpPr/>
                  <p:nvPr/>
                </p:nvSpPr>
                <p:spPr>
                  <a:xfrm>
                    <a:off x="10556176" y="5494972"/>
                    <a:ext cx="128397" cy="14954"/>
                  </a:xfrm>
                  <a:custGeom>
                    <a:avLst/>
                    <a:gdLst/>
                    <a:ahLst/>
                    <a:cxnLst/>
                    <a:rect l="l" t="t" r="r" b="b"/>
                    <a:pathLst>
                      <a:path w="128397" h="14954" extrusionOk="0">
                        <a:moveTo>
                          <a:pt x="0" y="0"/>
                        </a:moveTo>
                        <a:lnTo>
                          <a:pt x="128397" y="0"/>
                        </a:lnTo>
                        <a:lnTo>
                          <a:pt x="128397" y="14955"/>
                        </a:lnTo>
                        <a:lnTo>
                          <a:pt x="0" y="149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2" name="Google Shape;302;p13"/>
                <p:cNvGrpSpPr/>
                <p:nvPr/>
              </p:nvGrpSpPr>
              <p:grpSpPr>
                <a:xfrm>
                  <a:off x="10556176" y="5689187"/>
                  <a:ext cx="128397" cy="44196"/>
                  <a:chOff x="10556176" y="5689187"/>
                  <a:chExt cx="128397" cy="44196"/>
                </a:xfrm>
              </p:grpSpPr>
              <p:sp>
                <p:nvSpPr>
                  <p:cNvPr id="303" name="Google Shape;303;p13"/>
                  <p:cNvSpPr/>
                  <p:nvPr/>
                </p:nvSpPr>
                <p:spPr>
                  <a:xfrm>
                    <a:off x="10556176" y="5689187"/>
                    <a:ext cx="128397" cy="14954"/>
                  </a:xfrm>
                  <a:custGeom>
                    <a:avLst/>
                    <a:gdLst/>
                    <a:ahLst/>
                    <a:cxnLst/>
                    <a:rect l="l" t="t" r="r" b="b"/>
                    <a:pathLst>
                      <a:path w="128397" h="14954" extrusionOk="0">
                        <a:moveTo>
                          <a:pt x="0" y="0"/>
                        </a:moveTo>
                        <a:lnTo>
                          <a:pt x="128397" y="0"/>
                        </a:lnTo>
                        <a:lnTo>
                          <a:pt x="128397"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13"/>
                  <p:cNvSpPr/>
                  <p:nvPr/>
                </p:nvSpPr>
                <p:spPr>
                  <a:xfrm>
                    <a:off x="10556176" y="5718429"/>
                    <a:ext cx="128397" cy="14954"/>
                  </a:xfrm>
                  <a:custGeom>
                    <a:avLst/>
                    <a:gdLst/>
                    <a:ahLst/>
                    <a:cxnLst/>
                    <a:rect l="l" t="t" r="r" b="b"/>
                    <a:pathLst>
                      <a:path w="128397" h="14954" extrusionOk="0">
                        <a:moveTo>
                          <a:pt x="0" y="0"/>
                        </a:moveTo>
                        <a:lnTo>
                          <a:pt x="128397" y="0"/>
                        </a:lnTo>
                        <a:lnTo>
                          <a:pt x="128397"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05" name="Google Shape;305;p13"/>
            <p:cNvGrpSpPr/>
            <p:nvPr/>
          </p:nvGrpSpPr>
          <p:grpSpPr>
            <a:xfrm>
              <a:off x="11058042" y="5088325"/>
              <a:ext cx="213052" cy="717953"/>
              <a:chOff x="11058042" y="5088325"/>
              <a:chExt cx="213052" cy="717953"/>
            </a:xfrm>
          </p:grpSpPr>
          <p:sp>
            <p:nvSpPr>
              <p:cNvPr id="306" name="Google Shape;306;p13"/>
              <p:cNvSpPr/>
              <p:nvPr/>
            </p:nvSpPr>
            <p:spPr>
              <a:xfrm rot="-631368">
                <a:off x="11122592" y="5089982"/>
                <a:ext cx="83952" cy="714640"/>
              </a:xfrm>
              <a:custGeom>
                <a:avLst/>
                <a:gdLst/>
                <a:ahLst/>
                <a:cxnLst/>
                <a:rect l="l" t="t" r="r" b="b"/>
                <a:pathLst>
                  <a:path w="84010" h="715136" extrusionOk="0">
                    <a:moveTo>
                      <a:pt x="0" y="0"/>
                    </a:moveTo>
                    <a:lnTo>
                      <a:pt x="84010" y="0"/>
                    </a:lnTo>
                    <a:lnTo>
                      <a:pt x="84010" y="715137"/>
                    </a:lnTo>
                    <a:lnTo>
                      <a:pt x="0" y="71513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3"/>
              <p:cNvSpPr/>
              <p:nvPr/>
            </p:nvSpPr>
            <p:spPr>
              <a:xfrm rot="-631368">
                <a:off x="11154645" y="5271518"/>
                <a:ext cx="25985" cy="411004"/>
              </a:xfrm>
              <a:custGeom>
                <a:avLst/>
                <a:gdLst/>
                <a:ahLst/>
                <a:cxnLst/>
                <a:rect l="l" t="t" r="r" b="b"/>
                <a:pathLst>
                  <a:path w="26003" h="411289" extrusionOk="0">
                    <a:moveTo>
                      <a:pt x="0" y="0"/>
                    </a:moveTo>
                    <a:lnTo>
                      <a:pt x="26003" y="0"/>
                    </a:lnTo>
                    <a:lnTo>
                      <a:pt x="26003" y="411289"/>
                    </a:lnTo>
                    <a:lnTo>
                      <a:pt x="0" y="41128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08" name="Google Shape;308;p13"/>
          <p:cNvGrpSpPr/>
          <p:nvPr/>
        </p:nvGrpSpPr>
        <p:grpSpPr>
          <a:xfrm>
            <a:off x="150676" y="2823493"/>
            <a:ext cx="516117" cy="779220"/>
            <a:chOff x="10572463" y="3528536"/>
            <a:chExt cx="580168" cy="875823"/>
          </a:xfrm>
        </p:grpSpPr>
        <p:grpSp>
          <p:nvGrpSpPr>
            <p:cNvPr id="309" name="Google Shape;309;p13"/>
            <p:cNvGrpSpPr/>
            <p:nvPr/>
          </p:nvGrpSpPr>
          <p:grpSpPr>
            <a:xfrm>
              <a:off x="10713815" y="3528536"/>
              <a:ext cx="438816" cy="746664"/>
              <a:chOff x="10713815" y="3528536"/>
              <a:chExt cx="438816" cy="746664"/>
            </a:xfrm>
          </p:grpSpPr>
          <p:sp>
            <p:nvSpPr>
              <p:cNvPr id="310" name="Google Shape;310;p13"/>
              <p:cNvSpPr/>
              <p:nvPr/>
            </p:nvSpPr>
            <p:spPr>
              <a:xfrm>
                <a:off x="10713815" y="3528536"/>
                <a:ext cx="438816" cy="746664"/>
              </a:xfrm>
              <a:custGeom>
                <a:avLst/>
                <a:gdLst/>
                <a:ahLst/>
                <a:cxnLst/>
                <a:rect l="l" t="t" r="r" b="b"/>
                <a:pathLst>
                  <a:path w="438816" h="746664" extrusionOk="0">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1" name="Google Shape;311;p13"/>
              <p:cNvGrpSpPr/>
              <p:nvPr/>
            </p:nvGrpSpPr>
            <p:grpSpPr>
              <a:xfrm>
                <a:off x="10776489" y="3625310"/>
                <a:ext cx="313848" cy="288226"/>
                <a:chOff x="10776489" y="3625310"/>
                <a:chExt cx="313848" cy="288226"/>
              </a:xfrm>
            </p:grpSpPr>
            <p:sp>
              <p:nvSpPr>
                <p:cNvPr id="312" name="Google Shape;312;p13"/>
                <p:cNvSpPr/>
                <p:nvPr/>
              </p:nvSpPr>
              <p:spPr>
                <a:xfrm>
                  <a:off x="10776489" y="362531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3"/>
                <p:cNvSpPr/>
                <p:nvPr/>
              </p:nvSpPr>
              <p:spPr>
                <a:xfrm>
                  <a:off x="10776489" y="367865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3"/>
                <p:cNvSpPr/>
                <p:nvPr/>
              </p:nvSpPr>
              <p:spPr>
                <a:xfrm>
                  <a:off x="10776489" y="373199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3"/>
                <p:cNvSpPr/>
                <p:nvPr/>
              </p:nvSpPr>
              <p:spPr>
                <a:xfrm>
                  <a:off x="10776489" y="3785425"/>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3"/>
                <p:cNvSpPr/>
                <p:nvPr/>
              </p:nvSpPr>
              <p:spPr>
                <a:xfrm>
                  <a:off x="10776489" y="3838765"/>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3"/>
                <p:cNvSpPr/>
                <p:nvPr/>
              </p:nvSpPr>
              <p:spPr>
                <a:xfrm>
                  <a:off x="10776489" y="3892105"/>
                  <a:ext cx="184689" cy="21431"/>
                </a:xfrm>
                <a:custGeom>
                  <a:avLst/>
                  <a:gdLst/>
                  <a:ahLst/>
                  <a:cxnLst/>
                  <a:rect l="l" t="t" r="r" b="b"/>
                  <a:pathLst>
                    <a:path w="184689" h="21431" extrusionOk="0">
                      <a:moveTo>
                        <a:pt x="0" y="0"/>
                      </a:moveTo>
                      <a:lnTo>
                        <a:pt x="184690" y="0"/>
                      </a:lnTo>
                      <a:lnTo>
                        <a:pt x="184690" y="21431"/>
                      </a:lnTo>
                      <a:lnTo>
                        <a:pt x="0" y="21431"/>
                      </a:ln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8" name="Google Shape;318;p13"/>
              <p:cNvGrpSpPr/>
              <p:nvPr/>
            </p:nvGrpSpPr>
            <p:grpSpPr>
              <a:xfrm>
                <a:off x="10776489" y="3999547"/>
                <a:ext cx="313848" cy="181546"/>
                <a:chOff x="10776489" y="3999547"/>
                <a:chExt cx="313848" cy="181546"/>
              </a:xfrm>
            </p:grpSpPr>
            <p:sp>
              <p:nvSpPr>
                <p:cNvPr id="319" name="Google Shape;319;p13"/>
                <p:cNvSpPr/>
                <p:nvPr/>
              </p:nvSpPr>
              <p:spPr>
                <a:xfrm>
                  <a:off x="10776489" y="3999547"/>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3"/>
                <p:cNvSpPr/>
                <p:nvPr/>
              </p:nvSpPr>
              <p:spPr>
                <a:xfrm>
                  <a:off x="10776489" y="4052887"/>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3"/>
                <p:cNvSpPr/>
                <p:nvPr/>
              </p:nvSpPr>
              <p:spPr>
                <a:xfrm>
                  <a:off x="10776489" y="4106322"/>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3"/>
                <p:cNvSpPr/>
                <p:nvPr/>
              </p:nvSpPr>
              <p:spPr>
                <a:xfrm>
                  <a:off x="10776489" y="4159662"/>
                  <a:ext cx="184689" cy="21431"/>
                </a:xfrm>
                <a:custGeom>
                  <a:avLst/>
                  <a:gdLst/>
                  <a:ahLst/>
                  <a:cxnLst/>
                  <a:rect l="l" t="t" r="r" b="b"/>
                  <a:pathLst>
                    <a:path w="184689" h="21431" extrusionOk="0">
                      <a:moveTo>
                        <a:pt x="0" y="0"/>
                      </a:moveTo>
                      <a:lnTo>
                        <a:pt x="184690" y="0"/>
                      </a:lnTo>
                      <a:lnTo>
                        <a:pt x="184690" y="21431"/>
                      </a:lnTo>
                      <a:lnTo>
                        <a:pt x="0" y="21431"/>
                      </a:ln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3" name="Google Shape;323;p13"/>
              <p:cNvSpPr/>
              <p:nvPr/>
            </p:nvSpPr>
            <p:spPr>
              <a:xfrm>
                <a:off x="11039951" y="3528536"/>
                <a:ext cx="112584" cy="112585"/>
              </a:xfrm>
              <a:custGeom>
                <a:avLst/>
                <a:gdLst/>
                <a:ahLst/>
                <a:cxnLst/>
                <a:rect l="l" t="t" r="r" b="b"/>
                <a:pathLst>
                  <a:path w="112584" h="112585" extrusionOk="0">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4" name="Google Shape;324;p13"/>
            <p:cNvGrpSpPr/>
            <p:nvPr/>
          </p:nvGrpSpPr>
          <p:grpSpPr>
            <a:xfrm>
              <a:off x="10572463" y="3657790"/>
              <a:ext cx="438817" cy="746569"/>
              <a:chOff x="10572463" y="3657790"/>
              <a:chExt cx="438817" cy="746569"/>
            </a:xfrm>
          </p:grpSpPr>
          <p:sp>
            <p:nvSpPr>
              <p:cNvPr id="325" name="Google Shape;325;p13"/>
              <p:cNvSpPr/>
              <p:nvPr/>
            </p:nvSpPr>
            <p:spPr>
              <a:xfrm>
                <a:off x="10572463" y="3657790"/>
                <a:ext cx="438817" cy="746569"/>
              </a:xfrm>
              <a:custGeom>
                <a:avLst/>
                <a:gdLst/>
                <a:ahLst/>
                <a:cxnLst/>
                <a:rect l="l" t="t" r="r" b="b"/>
                <a:pathLst>
                  <a:path w="438817" h="746569" extrusionOk="0">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6" name="Google Shape;326;p13"/>
              <p:cNvGrpSpPr/>
              <p:nvPr/>
            </p:nvGrpSpPr>
            <p:grpSpPr>
              <a:xfrm>
                <a:off x="10635138" y="3754469"/>
                <a:ext cx="313848" cy="288321"/>
                <a:chOff x="10635138" y="3754469"/>
                <a:chExt cx="313848" cy="288321"/>
              </a:xfrm>
            </p:grpSpPr>
            <p:sp>
              <p:nvSpPr>
                <p:cNvPr id="327" name="Google Shape;327;p13"/>
                <p:cNvSpPr/>
                <p:nvPr/>
              </p:nvSpPr>
              <p:spPr>
                <a:xfrm>
                  <a:off x="10635138" y="3754469"/>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3"/>
                <p:cNvSpPr/>
                <p:nvPr/>
              </p:nvSpPr>
              <p:spPr>
                <a:xfrm>
                  <a:off x="10635138" y="380790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3"/>
                <p:cNvSpPr/>
                <p:nvPr/>
              </p:nvSpPr>
              <p:spPr>
                <a:xfrm>
                  <a:off x="10635138" y="386124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13"/>
                <p:cNvSpPr/>
                <p:nvPr/>
              </p:nvSpPr>
              <p:spPr>
                <a:xfrm>
                  <a:off x="10635138" y="391458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13"/>
                <p:cNvSpPr/>
                <p:nvPr/>
              </p:nvSpPr>
              <p:spPr>
                <a:xfrm>
                  <a:off x="10635138" y="3968019"/>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3"/>
                <p:cNvSpPr/>
                <p:nvPr/>
              </p:nvSpPr>
              <p:spPr>
                <a:xfrm>
                  <a:off x="10635138" y="4021359"/>
                  <a:ext cx="184689" cy="21431"/>
                </a:xfrm>
                <a:custGeom>
                  <a:avLst/>
                  <a:gdLst/>
                  <a:ahLst/>
                  <a:cxnLst/>
                  <a:rect l="l" t="t" r="r" b="b"/>
                  <a:pathLst>
                    <a:path w="184689" h="21431" extrusionOk="0">
                      <a:moveTo>
                        <a:pt x="0" y="0"/>
                      </a:moveTo>
                      <a:lnTo>
                        <a:pt x="184689" y="0"/>
                      </a:lnTo>
                      <a:lnTo>
                        <a:pt x="184689" y="21431"/>
                      </a:lnTo>
                      <a:lnTo>
                        <a:pt x="-1"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3" name="Google Shape;333;p13"/>
              <p:cNvGrpSpPr/>
              <p:nvPr/>
            </p:nvGrpSpPr>
            <p:grpSpPr>
              <a:xfrm>
                <a:off x="10635138" y="4128801"/>
                <a:ext cx="313848" cy="181547"/>
                <a:chOff x="10635138" y="4128801"/>
                <a:chExt cx="313848" cy="181547"/>
              </a:xfrm>
            </p:grpSpPr>
            <p:sp>
              <p:nvSpPr>
                <p:cNvPr id="334" name="Google Shape;334;p13"/>
                <p:cNvSpPr/>
                <p:nvPr/>
              </p:nvSpPr>
              <p:spPr>
                <a:xfrm>
                  <a:off x="10635138" y="412880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3"/>
                <p:cNvSpPr/>
                <p:nvPr/>
              </p:nvSpPr>
              <p:spPr>
                <a:xfrm>
                  <a:off x="10635138" y="418214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13"/>
                <p:cNvSpPr/>
                <p:nvPr/>
              </p:nvSpPr>
              <p:spPr>
                <a:xfrm>
                  <a:off x="10635138" y="423548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3"/>
                <p:cNvSpPr/>
                <p:nvPr/>
              </p:nvSpPr>
              <p:spPr>
                <a:xfrm>
                  <a:off x="10635138" y="4288917"/>
                  <a:ext cx="184689" cy="21431"/>
                </a:xfrm>
                <a:custGeom>
                  <a:avLst/>
                  <a:gdLst/>
                  <a:ahLst/>
                  <a:cxnLst/>
                  <a:rect l="l" t="t" r="r" b="b"/>
                  <a:pathLst>
                    <a:path w="184689" h="21431" extrusionOk="0">
                      <a:moveTo>
                        <a:pt x="0" y="0"/>
                      </a:moveTo>
                      <a:lnTo>
                        <a:pt x="184689" y="0"/>
                      </a:lnTo>
                      <a:lnTo>
                        <a:pt x="184689" y="21431"/>
                      </a:lnTo>
                      <a:lnTo>
                        <a:pt x="-1"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8" name="Google Shape;338;p13"/>
              <p:cNvSpPr/>
              <p:nvPr/>
            </p:nvSpPr>
            <p:spPr>
              <a:xfrm>
                <a:off x="10898599" y="3657790"/>
                <a:ext cx="112586" cy="112585"/>
              </a:xfrm>
              <a:custGeom>
                <a:avLst/>
                <a:gdLst/>
                <a:ahLst/>
                <a:cxnLst/>
                <a:rect l="l" t="t" r="r" b="b"/>
                <a:pathLst>
                  <a:path w="112586" h="112585" extrusionOk="0">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9" name="Google Shape;339;p13"/>
          <p:cNvGrpSpPr/>
          <p:nvPr/>
        </p:nvGrpSpPr>
        <p:grpSpPr>
          <a:xfrm>
            <a:off x="361835" y="3601018"/>
            <a:ext cx="22030" cy="294484"/>
            <a:chOff x="10809827" y="4402455"/>
            <a:chExt cx="24764" cy="330993"/>
          </a:xfrm>
        </p:grpSpPr>
        <p:sp>
          <p:nvSpPr>
            <p:cNvPr id="340" name="Google Shape;340;p13"/>
            <p:cNvSpPr/>
            <p:nvPr/>
          </p:nvSpPr>
          <p:spPr>
            <a:xfrm>
              <a:off x="10822209" y="4414266"/>
              <a:ext cx="9525" cy="307467"/>
            </a:xfrm>
            <a:custGeom>
              <a:avLst/>
              <a:gdLst/>
              <a:ahLst/>
              <a:cxnLst/>
              <a:rect l="l" t="t" r="r" b="b"/>
              <a:pathLst>
                <a:path w="9525" h="307467" extrusionOk="0">
                  <a:moveTo>
                    <a:pt x="-1" y="307467"/>
                  </a:moveTo>
                  <a:lnTo>
                    <a:pt x="-1" y="0"/>
                  </a:lnTo>
                </a:path>
              </a:pathLst>
            </a:custGeom>
            <a:solidFill>
              <a:schemeClr val="accent4"/>
            </a:solidFill>
            <a:ln w="10950" cap="flat"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13"/>
            <p:cNvSpPr/>
            <p:nvPr/>
          </p:nvSpPr>
          <p:spPr>
            <a:xfrm>
              <a:off x="10809827" y="4708683"/>
              <a:ext cx="24764" cy="24765"/>
            </a:xfrm>
            <a:custGeom>
              <a:avLst/>
              <a:gdLst/>
              <a:ahLst/>
              <a:cxnLst/>
              <a:rect l="l" t="t" r="r" b="b"/>
              <a:pathLst>
                <a:path w="24764" h="24765" extrusionOk="0">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13"/>
            <p:cNvSpPr/>
            <p:nvPr/>
          </p:nvSpPr>
          <p:spPr>
            <a:xfrm>
              <a:off x="10809827" y="4402455"/>
              <a:ext cx="24764" cy="24764"/>
            </a:xfrm>
            <a:custGeom>
              <a:avLst/>
              <a:gdLst/>
              <a:ahLst/>
              <a:cxnLst/>
              <a:rect l="l" t="t" r="r" b="b"/>
              <a:pathLst>
                <a:path w="24764" h="24764" extrusionOk="0">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35"/>
        <p:cNvGrpSpPr/>
        <p:nvPr/>
      </p:nvGrpSpPr>
      <p:grpSpPr>
        <a:xfrm>
          <a:off x="0" y="0"/>
          <a:ext cx="0" cy="0"/>
          <a:chOff x="0" y="0"/>
          <a:chExt cx="0" cy="0"/>
        </a:xfrm>
      </p:grpSpPr>
      <p:sp>
        <p:nvSpPr>
          <p:cNvPr id="636" name="Google Shape;636;p21"/>
          <p:cNvSpPr/>
          <p:nvPr/>
        </p:nvSpPr>
        <p:spPr>
          <a:xfrm rot="-1900174" flipH="1">
            <a:off x="-500059" y="-436065"/>
            <a:ext cx="1729608" cy="139855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rot="-3263452" flipH="1">
            <a:off x="5847147" y="3927927"/>
            <a:ext cx="2997856" cy="2576292"/>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rot="460623" flipH="1">
            <a:off x="6387251" y="-1517085"/>
            <a:ext cx="4087061" cy="330470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rot="531593" flipH="1">
            <a:off x="-1222788" y="3829381"/>
            <a:ext cx="2902962" cy="234732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0" name="Google Shape;640;p21"/>
          <p:cNvGrpSpPr/>
          <p:nvPr/>
        </p:nvGrpSpPr>
        <p:grpSpPr>
          <a:xfrm>
            <a:off x="7931872" y="177093"/>
            <a:ext cx="997823" cy="737095"/>
            <a:chOff x="7931872" y="177093"/>
            <a:chExt cx="997823" cy="737095"/>
          </a:xfrm>
        </p:grpSpPr>
        <p:grpSp>
          <p:nvGrpSpPr>
            <p:cNvPr id="641" name="Google Shape;641;p21"/>
            <p:cNvGrpSpPr/>
            <p:nvPr/>
          </p:nvGrpSpPr>
          <p:grpSpPr>
            <a:xfrm>
              <a:off x="7931872" y="177093"/>
              <a:ext cx="919725" cy="318025"/>
              <a:chOff x="7230903" y="4635722"/>
              <a:chExt cx="652843" cy="225742"/>
            </a:xfrm>
          </p:grpSpPr>
          <p:sp>
            <p:nvSpPr>
              <p:cNvPr id="642" name="Google Shape;642;p21"/>
              <p:cNvSpPr/>
              <p:nvPr/>
            </p:nvSpPr>
            <p:spPr>
              <a:xfrm>
                <a:off x="7230903" y="4635722"/>
                <a:ext cx="652843" cy="225742"/>
              </a:xfrm>
              <a:custGeom>
                <a:avLst/>
                <a:gdLst/>
                <a:ahLst/>
                <a:cxnLst/>
                <a:rect l="l" t="t" r="r" b="b"/>
                <a:pathLst>
                  <a:path w="652843" h="225742" extrusionOk="0">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1"/>
              <p:cNvSpPr/>
              <p:nvPr/>
            </p:nvSpPr>
            <p:spPr>
              <a:xfrm>
                <a:off x="7287577" y="4672107"/>
                <a:ext cx="151161" cy="151161"/>
              </a:xfrm>
              <a:custGeom>
                <a:avLst/>
                <a:gdLst/>
                <a:ahLst/>
                <a:cxnLst/>
                <a:rect l="l" t="t" r="r" b="b"/>
                <a:pathLst>
                  <a:path w="151161" h="151161" extrusionOk="0">
                    <a:moveTo>
                      <a:pt x="0" y="0"/>
                    </a:moveTo>
                    <a:lnTo>
                      <a:pt x="151161" y="0"/>
                    </a:lnTo>
                    <a:lnTo>
                      <a:pt x="151161" y="151162"/>
                    </a:lnTo>
                    <a:lnTo>
                      <a:pt x="0" y="15116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44" name="Google Shape;644;p21"/>
              <p:cNvGrpSpPr/>
              <p:nvPr/>
            </p:nvGrpSpPr>
            <p:grpSpPr>
              <a:xfrm>
                <a:off x="7487126" y="4676394"/>
                <a:ext cx="332041" cy="142684"/>
                <a:chOff x="7487126" y="4676394"/>
                <a:chExt cx="332041" cy="142684"/>
              </a:xfrm>
            </p:grpSpPr>
            <p:sp>
              <p:nvSpPr>
                <p:cNvPr id="645" name="Google Shape;645;p21"/>
                <p:cNvSpPr/>
                <p:nvPr/>
              </p:nvSpPr>
              <p:spPr>
                <a:xfrm>
                  <a:off x="7487126" y="4676394"/>
                  <a:ext cx="332041" cy="20383"/>
                </a:xfrm>
                <a:custGeom>
                  <a:avLst/>
                  <a:gdLst/>
                  <a:ahLst/>
                  <a:cxnLst/>
                  <a:rect l="l" t="t" r="r" b="b"/>
                  <a:pathLst>
                    <a:path w="332041" h="20383" extrusionOk="0">
                      <a:moveTo>
                        <a:pt x="0" y="0"/>
                      </a:moveTo>
                      <a:lnTo>
                        <a:pt x="332041" y="0"/>
                      </a:lnTo>
                      <a:lnTo>
                        <a:pt x="33204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1"/>
                <p:cNvSpPr/>
                <p:nvPr/>
              </p:nvSpPr>
              <p:spPr>
                <a:xfrm>
                  <a:off x="7487126" y="4717161"/>
                  <a:ext cx="290322" cy="20383"/>
                </a:xfrm>
                <a:custGeom>
                  <a:avLst/>
                  <a:gdLst/>
                  <a:ahLst/>
                  <a:cxnLst/>
                  <a:rect l="l" t="t" r="r" b="b"/>
                  <a:pathLst>
                    <a:path w="290322" h="20383" extrusionOk="0">
                      <a:moveTo>
                        <a:pt x="0" y="0"/>
                      </a:moveTo>
                      <a:lnTo>
                        <a:pt x="290322" y="0"/>
                      </a:lnTo>
                      <a:lnTo>
                        <a:pt x="290322"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1"/>
                <p:cNvSpPr/>
                <p:nvPr/>
              </p:nvSpPr>
              <p:spPr>
                <a:xfrm>
                  <a:off x="7487126" y="4757928"/>
                  <a:ext cx="303942" cy="20383"/>
                </a:xfrm>
                <a:custGeom>
                  <a:avLst/>
                  <a:gdLst/>
                  <a:ahLst/>
                  <a:cxnLst/>
                  <a:rect l="l" t="t" r="r" b="b"/>
                  <a:pathLst>
                    <a:path w="303942" h="20383" extrusionOk="0">
                      <a:moveTo>
                        <a:pt x="0" y="0"/>
                      </a:moveTo>
                      <a:lnTo>
                        <a:pt x="303942" y="0"/>
                      </a:lnTo>
                      <a:lnTo>
                        <a:pt x="303942"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1"/>
                <p:cNvSpPr/>
                <p:nvPr/>
              </p:nvSpPr>
              <p:spPr>
                <a:xfrm>
                  <a:off x="7487126" y="4798695"/>
                  <a:ext cx="171545" cy="20383"/>
                </a:xfrm>
                <a:custGeom>
                  <a:avLst/>
                  <a:gdLst/>
                  <a:ahLst/>
                  <a:cxnLst/>
                  <a:rect l="l" t="t" r="r" b="b"/>
                  <a:pathLst>
                    <a:path w="171545" h="20383" extrusionOk="0">
                      <a:moveTo>
                        <a:pt x="0" y="0"/>
                      </a:moveTo>
                      <a:lnTo>
                        <a:pt x="171545" y="0"/>
                      </a:lnTo>
                      <a:lnTo>
                        <a:pt x="17154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49" name="Google Shape;649;p21"/>
            <p:cNvGrpSpPr/>
            <p:nvPr/>
          </p:nvGrpSpPr>
          <p:grpSpPr>
            <a:xfrm>
              <a:off x="7931872" y="596163"/>
              <a:ext cx="919725" cy="318025"/>
              <a:chOff x="7230903" y="4933188"/>
              <a:chExt cx="652843" cy="225742"/>
            </a:xfrm>
          </p:grpSpPr>
          <p:grpSp>
            <p:nvGrpSpPr>
              <p:cNvPr id="650" name="Google Shape;650;p21"/>
              <p:cNvGrpSpPr/>
              <p:nvPr/>
            </p:nvGrpSpPr>
            <p:grpSpPr>
              <a:xfrm>
                <a:off x="7230903" y="4933188"/>
                <a:ext cx="652843" cy="225742"/>
                <a:chOff x="7230903" y="4933188"/>
                <a:chExt cx="652843" cy="225742"/>
              </a:xfrm>
            </p:grpSpPr>
            <p:sp>
              <p:nvSpPr>
                <p:cNvPr id="651" name="Google Shape;651;p21"/>
                <p:cNvSpPr/>
                <p:nvPr/>
              </p:nvSpPr>
              <p:spPr>
                <a:xfrm>
                  <a:off x="7230903" y="4933188"/>
                  <a:ext cx="652843" cy="225742"/>
                </a:xfrm>
                <a:custGeom>
                  <a:avLst/>
                  <a:gdLst/>
                  <a:ahLst/>
                  <a:cxnLst/>
                  <a:rect l="l" t="t" r="r" b="b"/>
                  <a:pathLst>
                    <a:path w="652843" h="225742" extrusionOk="0">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21"/>
                <p:cNvSpPr/>
                <p:nvPr/>
              </p:nvSpPr>
              <p:spPr>
                <a:xfrm>
                  <a:off x="7287577" y="4969668"/>
                  <a:ext cx="151161" cy="151161"/>
                </a:xfrm>
                <a:custGeom>
                  <a:avLst/>
                  <a:gdLst/>
                  <a:ahLst/>
                  <a:cxnLst/>
                  <a:rect l="l" t="t" r="r" b="b"/>
                  <a:pathLst>
                    <a:path w="151161" h="151161" extrusionOk="0">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53" name="Google Shape;653;p21"/>
                <p:cNvGrpSpPr/>
                <p:nvPr/>
              </p:nvGrpSpPr>
              <p:grpSpPr>
                <a:xfrm>
                  <a:off x="7487126" y="4973859"/>
                  <a:ext cx="332041" cy="142684"/>
                  <a:chOff x="7487126" y="4973859"/>
                  <a:chExt cx="332041" cy="142684"/>
                </a:xfrm>
              </p:grpSpPr>
              <p:sp>
                <p:nvSpPr>
                  <p:cNvPr id="654" name="Google Shape;654;p21"/>
                  <p:cNvSpPr/>
                  <p:nvPr/>
                </p:nvSpPr>
                <p:spPr>
                  <a:xfrm>
                    <a:off x="7506747" y="4973859"/>
                    <a:ext cx="280034" cy="20383"/>
                  </a:xfrm>
                  <a:custGeom>
                    <a:avLst/>
                    <a:gdLst/>
                    <a:ahLst/>
                    <a:cxnLst/>
                    <a:rect l="l" t="t" r="r" b="b"/>
                    <a:pathLst>
                      <a:path w="280034" h="20383" extrusionOk="0">
                        <a:moveTo>
                          <a:pt x="0" y="0"/>
                        </a:moveTo>
                        <a:lnTo>
                          <a:pt x="280035" y="0"/>
                        </a:lnTo>
                        <a:lnTo>
                          <a:pt x="28003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21"/>
                  <p:cNvSpPr/>
                  <p:nvPr/>
                </p:nvSpPr>
                <p:spPr>
                  <a:xfrm>
                    <a:off x="7487126" y="5014626"/>
                    <a:ext cx="205073" cy="20383"/>
                  </a:xfrm>
                  <a:custGeom>
                    <a:avLst/>
                    <a:gdLst/>
                    <a:ahLst/>
                    <a:cxnLst/>
                    <a:rect l="l" t="t" r="r" b="b"/>
                    <a:pathLst>
                      <a:path w="205073" h="20383" extrusionOk="0">
                        <a:moveTo>
                          <a:pt x="0" y="0"/>
                        </a:moveTo>
                        <a:lnTo>
                          <a:pt x="205073" y="0"/>
                        </a:lnTo>
                        <a:lnTo>
                          <a:pt x="205073"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21"/>
                  <p:cNvSpPr/>
                  <p:nvPr/>
                </p:nvSpPr>
                <p:spPr>
                  <a:xfrm>
                    <a:off x="7487126" y="5055393"/>
                    <a:ext cx="332041" cy="20383"/>
                  </a:xfrm>
                  <a:custGeom>
                    <a:avLst/>
                    <a:gdLst/>
                    <a:ahLst/>
                    <a:cxnLst/>
                    <a:rect l="l" t="t" r="r" b="b"/>
                    <a:pathLst>
                      <a:path w="332041" h="20383" extrusionOk="0">
                        <a:moveTo>
                          <a:pt x="0" y="0"/>
                        </a:moveTo>
                        <a:lnTo>
                          <a:pt x="332041" y="0"/>
                        </a:lnTo>
                        <a:lnTo>
                          <a:pt x="33204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21"/>
                  <p:cNvSpPr/>
                  <p:nvPr/>
                </p:nvSpPr>
                <p:spPr>
                  <a:xfrm>
                    <a:off x="7487126" y="5096160"/>
                    <a:ext cx="171545" cy="20383"/>
                  </a:xfrm>
                  <a:custGeom>
                    <a:avLst/>
                    <a:gdLst/>
                    <a:ahLst/>
                    <a:cxnLst/>
                    <a:rect l="l" t="t" r="r" b="b"/>
                    <a:pathLst>
                      <a:path w="171545" h="20383" extrusionOk="0">
                        <a:moveTo>
                          <a:pt x="0" y="0"/>
                        </a:moveTo>
                        <a:lnTo>
                          <a:pt x="171545" y="0"/>
                        </a:lnTo>
                        <a:lnTo>
                          <a:pt x="17154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58" name="Google Shape;658;p21"/>
              <p:cNvSpPr/>
              <p:nvPr/>
            </p:nvSpPr>
            <p:spPr>
              <a:xfrm>
                <a:off x="7338250" y="5011639"/>
                <a:ext cx="50734" cy="60632"/>
              </a:xfrm>
              <a:custGeom>
                <a:avLst/>
                <a:gdLst/>
                <a:ahLst/>
                <a:cxnLst/>
                <a:rect l="l" t="t" r="r" b="b"/>
                <a:pathLst>
                  <a:path w="50734" h="60632" extrusionOk="0">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9" name="Google Shape;659;p21"/>
            <p:cNvGrpSpPr/>
            <p:nvPr/>
          </p:nvGrpSpPr>
          <p:grpSpPr>
            <a:xfrm>
              <a:off x="8756326" y="539537"/>
              <a:ext cx="173370" cy="112691"/>
              <a:chOff x="7816120" y="4892994"/>
              <a:chExt cx="123062" cy="79991"/>
            </a:xfrm>
          </p:grpSpPr>
          <p:grpSp>
            <p:nvGrpSpPr>
              <p:cNvPr id="660" name="Google Shape;660;p21"/>
              <p:cNvGrpSpPr/>
              <p:nvPr/>
            </p:nvGrpSpPr>
            <p:grpSpPr>
              <a:xfrm>
                <a:off x="7816120" y="4902803"/>
                <a:ext cx="123062" cy="63817"/>
                <a:chOff x="7816120" y="4902803"/>
                <a:chExt cx="123062" cy="63817"/>
              </a:xfrm>
            </p:grpSpPr>
            <p:sp>
              <p:nvSpPr>
                <p:cNvPr id="661" name="Google Shape;661;p21"/>
                <p:cNvSpPr/>
                <p:nvPr/>
              </p:nvSpPr>
              <p:spPr>
                <a:xfrm>
                  <a:off x="7816120" y="4902803"/>
                  <a:ext cx="123062" cy="63817"/>
                </a:xfrm>
                <a:custGeom>
                  <a:avLst/>
                  <a:gdLst/>
                  <a:ahLst/>
                  <a:cxnLst/>
                  <a:rect l="l" t="t" r="r" b="b"/>
                  <a:pathLst>
                    <a:path w="123062" h="63817" extrusionOk="0">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21"/>
                <p:cNvSpPr/>
                <p:nvPr/>
              </p:nvSpPr>
              <p:spPr>
                <a:xfrm>
                  <a:off x="7858029" y="4915090"/>
                  <a:ext cx="39242" cy="39243"/>
                </a:xfrm>
                <a:custGeom>
                  <a:avLst/>
                  <a:gdLst/>
                  <a:ahLst/>
                  <a:cxnLst/>
                  <a:rect l="l" t="t" r="r" b="b"/>
                  <a:pathLst>
                    <a:path w="39242" h="39243" extrusionOk="0">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63" name="Google Shape;663;p21"/>
              <p:cNvSpPr/>
              <p:nvPr/>
            </p:nvSpPr>
            <p:spPr>
              <a:xfrm rot="-2700000">
                <a:off x="7825456" y="4928129"/>
                <a:ext cx="103403" cy="9720"/>
              </a:xfrm>
              <a:custGeom>
                <a:avLst/>
                <a:gdLst/>
                <a:ahLst/>
                <a:cxnLst/>
                <a:rect l="l" t="t" r="r" b="b"/>
                <a:pathLst>
                  <a:path w="103346" h="9715" extrusionOk="0">
                    <a:moveTo>
                      <a:pt x="0" y="0"/>
                    </a:moveTo>
                    <a:lnTo>
                      <a:pt x="103346" y="0"/>
                    </a:lnTo>
                    <a:lnTo>
                      <a:pt x="103346" y="9716"/>
                    </a:lnTo>
                    <a:lnTo>
                      <a:pt x="0" y="97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64"/>
        <p:cNvGrpSpPr/>
        <p:nvPr/>
      </p:nvGrpSpPr>
      <p:grpSpPr>
        <a:xfrm>
          <a:off x="0" y="0"/>
          <a:ext cx="0" cy="0"/>
          <a:chOff x="0" y="0"/>
          <a:chExt cx="0" cy="0"/>
        </a:xfrm>
      </p:grpSpPr>
      <p:sp>
        <p:nvSpPr>
          <p:cNvPr id="665" name="Google Shape;665;p22"/>
          <p:cNvSpPr/>
          <p:nvPr/>
        </p:nvSpPr>
        <p:spPr>
          <a:xfrm rot="8819869" flipH="1">
            <a:off x="7035528" y="3933627"/>
            <a:ext cx="3158468" cy="2509642"/>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2"/>
          <p:cNvSpPr/>
          <p:nvPr/>
        </p:nvSpPr>
        <p:spPr>
          <a:xfrm rot="-3657034" flipH="1">
            <a:off x="-1336268" y="-858934"/>
            <a:ext cx="2746020" cy="1921695"/>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7" name="Google Shape;667;p22"/>
          <p:cNvGrpSpPr/>
          <p:nvPr/>
        </p:nvGrpSpPr>
        <p:grpSpPr>
          <a:xfrm>
            <a:off x="65066" y="4373044"/>
            <a:ext cx="878158" cy="654532"/>
            <a:chOff x="1114425" y="4361211"/>
            <a:chExt cx="573023" cy="427101"/>
          </a:xfrm>
        </p:grpSpPr>
        <p:grpSp>
          <p:nvGrpSpPr>
            <p:cNvPr id="668" name="Google Shape;668;p22"/>
            <p:cNvGrpSpPr/>
            <p:nvPr/>
          </p:nvGrpSpPr>
          <p:grpSpPr>
            <a:xfrm>
              <a:off x="1114425" y="4361211"/>
              <a:ext cx="573023" cy="427101"/>
              <a:chOff x="1114425" y="4361211"/>
              <a:chExt cx="573023" cy="427101"/>
            </a:xfrm>
          </p:grpSpPr>
          <p:sp>
            <p:nvSpPr>
              <p:cNvPr id="669" name="Google Shape;669;p22"/>
              <p:cNvSpPr/>
              <p:nvPr/>
            </p:nvSpPr>
            <p:spPr>
              <a:xfrm>
                <a:off x="1241964" y="4361211"/>
                <a:ext cx="445484" cy="299466"/>
              </a:xfrm>
              <a:custGeom>
                <a:avLst/>
                <a:gdLst/>
                <a:ahLst/>
                <a:cxnLst/>
                <a:rect l="l" t="t" r="r" b="b"/>
                <a:pathLst>
                  <a:path w="445484" h="299466" extrusionOk="0">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22"/>
              <p:cNvSpPr/>
              <p:nvPr/>
            </p:nvSpPr>
            <p:spPr>
              <a:xfrm>
                <a:off x="1178242" y="4425029"/>
                <a:ext cx="445484" cy="299466"/>
              </a:xfrm>
              <a:custGeom>
                <a:avLst/>
                <a:gdLst/>
                <a:ahLst/>
                <a:cxnLst/>
                <a:rect l="l" t="t" r="r" b="b"/>
                <a:pathLst>
                  <a:path w="445484" h="299466" extrusionOk="0">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22"/>
              <p:cNvSpPr/>
              <p:nvPr/>
            </p:nvSpPr>
            <p:spPr>
              <a:xfrm>
                <a:off x="1114425" y="4488846"/>
                <a:ext cx="445484" cy="299466"/>
              </a:xfrm>
              <a:custGeom>
                <a:avLst/>
                <a:gdLst/>
                <a:ahLst/>
                <a:cxnLst/>
                <a:rect l="l" t="t" r="r" b="b"/>
                <a:pathLst>
                  <a:path w="445484" h="299466" extrusionOk="0">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72" name="Google Shape;672;p22"/>
            <p:cNvSpPr/>
            <p:nvPr/>
          </p:nvSpPr>
          <p:spPr>
            <a:xfrm>
              <a:off x="1303210" y="4628965"/>
              <a:ext cx="68735" cy="82063"/>
            </a:xfrm>
            <a:custGeom>
              <a:avLst/>
              <a:gdLst/>
              <a:ahLst/>
              <a:cxnLst/>
              <a:rect l="l" t="t" r="r" b="b"/>
              <a:pathLst>
                <a:path w="68735" h="82063" extrusionOk="0">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3" name="Google Shape;673;p22"/>
          <p:cNvGrpSpPr/>
          <p:nvPr/>
        </p:nvGrpSpPr>
        <p:grpSpPr>
          <a:xfrm>
            <a:off x="8114970" y="266839"/>
            <a:ext cx="829992" cy="750888"/>
            <a:chOff x="8114596" y="445039"/>
            <a:chExt cx="633002" cy="572716"/>
          </a:xfrm>
        </p:grpSpPr>
        <p:grpSp>
          <p:nvGrpSpPr>
            <p:cNvPr id="674" name="Google Shape;674;p22"/>
            <p:cNvGrpSpPr/>
            <p:nvPr/>
          </p:nvGrpSpPr>
          <p:grpSpPr>
            <a:xfrm>
              <a:off x="8114596" y="445039"/>
              <a:ext cx="633002" cy="572716"/>
              <a:chOff x="7189660" y="520827"/>
              <a:chExt cx="598074" cy="541115"/>
            </a:xfrm>
          </p:grpSpPr>
          <p:sp>
            <p:nvSpPr>
              <p:cNvPr id="675" name="Google Shape;675;p22"/>
              <p:cNvSpPr/>
              <p:nvPr/>
            </p:nvSpPr>
            <p:spPr>
              <a:xfrm>
                <a:off x="7189660" y="520827"/>
                <a:ext cx="598074" cy="541115"/>
              </a:xfrm>
              <a:custGeom>
                <a:avLst/>
                <a:gdLst/>
                <a:ahLst/>
                <a:cxnLst/>
                <a:rect l="l" t="t" r="r" b="b"/>
                <a:pathLst>
                  <a:path w="598074" h="541115" extrusionOk="0">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6" name="Google Shape;676;p22"/>
              <p:cNvGrpSpPr/>
              <p:nvPr/>
            </p:nvGrpSpPr>
            <p:grpSpPr>
              <a:xfrm>
                <a:off x="7579137" y="551973"/>
                <a:ext cx="164782" cy="41529"/>
                <a:chOff x="7579137" y="551973"/>
                <a:chExt cx="164782" cy="41529"/>
              </a:xfrm>
            </p:grpSpPr>
            <p:sp>
              <p:nvSpPr>
                <p:cNvPr id="677" name="Google Shape;677;p22"/>
                <p:cNvSpPr/>
                <p:nvPr/>
              </p:nvSpPr>
              <p:spPr>
                <a:xfrm>
                  <a:off x="7702391"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2"/>
                <p:cNvSpPr/>
                <p:nvPr/>
              </p:nvSpPr>
              <p:spPr>
                <a:xfrm>
                  <a:off x="7640764"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2"/>
                <p:cNvSpPr/>
                <p:nvPr/>
              </p:nvSpPr>
              <p:spPr>
                <a:xfrm>
                  <a:off x="7579137"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80" name="Google Shape;680;p22"/>
            <p:cNvGrpSpPr/>
            <p:nvPr/>
          </p:nvGrpSpPr>
          <p:grpSpPr>
            <a:xfrm>
              <a:off x="8184962" y="619646"/>
              <a:ext cx="498115" cy="257273"/>
              <a:chOff x="7256144" y="685800"/>
              <a:chExt cx="470630" cy="243077"/>
            </a:xfrm>
          </p:grpSpPr>
          <p:sp>
            <p:nvSpPr>
              <p:cNvPr id="681" name="Google Shape;681;p22"/>
              <p:cNvSpPr/>
              <p:nvPr/>
            </p:nvSpPr>
            <p:spPr>
              <a:xfrm>
                <a:off x="7256144" y="694753"/>
                <a:ext cx="218503" cy="218217"/>
              </a:xfrm>
              <a:custGeom>
                <a:avLst/>
                <a:gdLst/>
                <a:ahLst/>
                <a:cxnLst/>
                <a:rect l="l" t="t" r="r" b="b"/>
                <a:pathLst>
                  <a:path w="218503" h="218217" extrusionOk="0">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82" name="Google Shape;682;p22"/>
              <p:cNvGrpSpPr/>
              <p:nvPr/>
            </p:nvGrpSpPr>
            <p:grpSpPr>
              <a:xfrm>
                <a:off x="7512843" y="685800"/>
                <a:ext cx="213931" cy="243077"/>
                <a:chOff x="7512843" y="685800"/>
                <a:chExt cx="213931" cy="243077"/>
              </a:xfrm>
            </p:grpSpPr>
            <p:grpSp>
              <p:nvGrpSpPr>
                <p:cNvPr id="683" name="Google Shape;683;p22"/>
                <p:cNvGrpSpPr/>
                <p:nvPr/>
              </p:nvGrpSpPr>
              <p:grpSpPr>
                <a:xfrm>
                  <a:off x="7512843" y="836580"/>
                  <a:ext cx="213931" cy="92297"/>
                  <a:chOff x="7512843" y="836580"/>
                  <a:chExt cx="213931" cy="92297"/>
                </a:xfrm>
              </p:grpSpPr>
              <p:sp>
                <p:nvSpPr>
                  <p:cNvPr id="684" name="Google Shape;684;p22"/>
                  <p:cNvSpPr/>
                  <p:nvPr/>
                </p:nvSpPr>
                <p:spPr>
                  <a:xfrm>
                    <a:off x="7512843" y="856011"/>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22"/>
                  <p:cNvSpPr/>
                  <p:nvPr/>
                </p:nvSpPr>
                <p:spPr>
                  <a:xfrm>
                    <a:off x="7512843" y="83658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6" name="Google Shape;686;p22"/>
                <p:cNvGrpSpPr/>
                <p:nvPr/>
              </p:nvGrpSpPr>
              <p:grpSpPr>
                <a:xfrm>
                  <a:off x="7512843" y="761238"/>
                  <a:ext cx="213931" cy="92296"/>
                  <a:chOff x="7512843" y="761238"/>
                  <a:chExt cx="213931" cy="92296"/>
                </a:xfrm>
              </p:grpSpPr>
              <p:sp>
                <p:nvSpPr>
                  <p:cNvPr id="687" name="Google Shape;687;p22"/>
                  <p:cNvSpPr/>
                  <p:nvPr/>
                </p:nvSpPr>
                <p:spPr>
                  <a:xfrm>
                    <a:off x="7512843" y="780668"/>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22"/>
                  <p:cNvSpPr/>
                  <p:nvPr/>
                </p:nvSpPr>
                <p:spPr>
                  <a:xfrm>
                    <a:off x="7512843" y="761238"/>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9" name="Google Shape;689;p22"/>
                <p:cNvGrpSpPr/>
                <p:nvPr/>
              </p:nvGrpSpPr>
              <p:grpSpPr>
                <a:xfrm>
                  <a:off x="7512843" y="685800"/>
                  <a:ext cx="213931" cy="92297"/>
                  <a:chOff x="7512843" y="685800"/>
                  <a:chExt cx="213931" cy="92297"/>
                </a:xfrm>
              </p:grpSpPr>
              <p:sp>
                <p:nvSpPr>
                  <p:cNvPr id="690" name="Google Shape;690;p22"/>
                  <p:cNvSpPr/>
                  <p:nvPr/>
                </p:nvSpPr>
                <p:spPr>
                  <a:xfrm>
                    <a:off x="7512843" y="705231"/>
                    <a:ext cx="213931" cy="72866"/>
                  </a:xfrm>
                  <a:custGeom>
                    <a:avLst/>
                    <a:gdLst/>
                    <a:ahLst/>
                    <a:cxnLst/>
                    <a:rect l="l" t="t" r="r" b="b"/>
                    <a:pathLst>
                      <a:path w="213931" h="72866" extrusionOk="0">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22"/>
                  <p:cNvSpPr/>
                  <p:nvPr/>
                </p:nvSpPr>
                <p:spPr>
                  <a:xfrm>
                    <a:off x="7512843" y="68580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1pPr>
            <a:lvl2pPr marL="914400" lvl="1"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2pPr>
            <a:lvl3pPr marL="1371600" lvl="2"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3pPr>
            <a:lvl4pPr marL="1828800" lvl="3"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4pPr>
            <a:lvl5pPr marL="2286000" lvl="4"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5pPr>
            <a:lvl6pPr marL="2743200" lvl="5"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6pPr>
            <a:lvl7pPr marL="3200400" lvl="6"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7pPr>
            <a:lvl8pPr marL="3657600" lvl="7"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8pPr>
            <a:lvl9pPr marL="4114800" lvl="8"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6" r:id="rId4"/>
    <p:sldLayoutId id="2147483658" r:id="rId5"/>
    <p:sldLayoutId id="2147483659" r:id="rId6"/>
    <p:sldLayoutId id="2147483667" r:id="rId7"/>
    <p:sldLayoutId id="214748366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_Toc161562594"/><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26"/>
          <p:cNvSpPr/>
          <p:nvPr/>
        </p:nvSpPr>
        <p:spPr>
          <a:xfrm rot="1053742">
            <a:off x="4909608" y="421118"/>
            <a:ext cx="4314987" cy="4418593"/>
          </a:xfrm>
          <a:custGeom>
            <a:avLst/>
            <a:gdLst/>
            <a:ahLst/>
            <a:cxnLst/>
            <a:rect l="l" t="t" r="r" b="b"/>
            <a:pathLst>
              <a:path w="45721" h="44028" extrusionOk="0">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6"/>
          <p:cNvSpPr txBox="1">
            <a:spLocks noGrp="1"/>
          </p:cNvSpPr>
          <p:nvPr>
            <p:ph type="ctrTitle"/>
          </p:nvPr>
        </p:nvSpPr>
        <p:spPr>
          <a:xfrm>
            <a:off x="0" y="-18995"/>
            <a:ext cx="6689600" cy="77087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tabLst>
                <a:tab pos="177800" algn="l"/>
              </a:tabLst>
            </a:pPr>
            <a:r>
              <a:rPr lang="en-US" sz="1800" smtClean="0">
                <a:latin typeface="Times New Roman" panose="02020603050405020304" pitchFamily="18" charset="0"/>
                <a:cs typeface="Times New Roman" panose="02020603050405020304" pitchFamily="18" charset="0"/>
              </a:rPr>
              <a:t>NGUYÊN LÍ MÁY HỌC</a:t>
            </a:r>
            <a:endParaRPr sz="1800">
              <a:latin typeface="Times New Roman" panose="02020603050405020304" pitchFamily="18" charset="0"/>
              <a:cs typeface="Times New Roman" panose="02020603050405020304" pitchFamily="18" charset="0"/>
            </a:endParaRPr>
          </a:p>
        </p:txBody>
      </p:sp>
      <p:grpSp>
        <p:nvGrpSpPr>
          <p:cNvPr id="705" name="Google Shape;705;p26"/>
          <p:cNvGrpSpPr/>
          <p:nvPr/>
        </p:nvGrpSpPr>
        <p:grpSpPr>
          <a:xfrm>
            <a:off x="5631673" y="1763897"/>
            <a:ext cx="2961645" cy="1992933"/>
            <a:chOff x="5311140" y="3874579"/>
            <a:chExt cx="2693384" cy="1812416"/>
          </a:xfrm>
        </p:grpSpPr>
        <p:grpSp>
          <p:nvGrpSpPr>
            <p:cNvPr id="706" name="Google Shape;706;p26"/>
            <p:cNvGrpSpPr/>
            <p:nvPr/>
          </p:nvGrpSpPr>
          <p:grpSpPr>
            <a:xfrm>
              <a:off x="6183439" y="5359431"/>
              <a:ext cx="948880" cy="327564"/>
              <a:chOff x="6183439" y="5359431"/>
              <a:chExt cx="948880" cy="327564"/>
            </a:xfrm>
          </p:grpSpPr>
          <p:sp>
            <p:nvSpPr>
              <p:cNvPr id="707" name="Google Shape;707;p26"/>
              <p:cNvSpPr/>
              <p:nvPr/>
            </p:nvSpPr>
            <p:spPr>
              <a:xfrm>
                <a:off x="6459569" y="5359431"/>
                <a:ext cx="396621" cy="291274"/>
              </a:xfrm>
              <a:custGeom>
                <a:avLst/>
                <a:gdLst/>
                <a:ahLst/>
                <a:cxnLst/>
                <a:rect l="l" t="t" r="r" b="b"/>
                <a:pathLst>
                  <a:path w="396621" h="291274" extrusionOk="0">
                    <a:moveTo>
                      <a:pt x="396621" y="0"/>
                    </a:moveTo>
                    <a:lnTo>
                      <a:pt x="396621" y="291274"/>
                    </a:lnTo>
                    <a:lnTo>
                      <a:pt x="0" y="291274"/>
                    </a:lnTo>
                    <a:lnTo>
                      <a:pt x="0" y="0"/>
                    </a:lnTo>
                    <a:lnTo>
                      <a:pt x="140304" y="0"/>
                    </a:lnTo>
                    <a:lnTo>
                      <a:pt x="140304" y="140017"/>
                    </a:lnTo>
                    <a:cubicBezTo>
                      <a:pt x="140304" y="171926"/>
                      <a:pt x="166402" y="198120"/>
                      <a:pt x="198311" y="198120"/>
                    </a:cubicBezTo>
                    <a:cubicBezTo>
                      <a:pt x="230220" y="198120"/>
                      <a:pt x="256413" y="171926"/>
                      <a:pt x="256413" y="140017"/>
                    </a:cubicBezTo>
                    <a:lnTo>
                      <a:pt x="256413" y="0"/>
                    </a:lnTo>
                    <a:lnTo>
                      <a:pt x="396621"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26"/>
              <p:cNvSpPr/>
              <p:nvPr/>
            </p:nvSpPr>
            <p:spPr>
              <a:xfrm>
                <a:off x="6459569" y="5359431"/>
                <a:ext cx="140303" cy="59054"/>
              </a:xfrm>
              <a:custGeom>
                <a:avLst/>
                <a:gdLst/>
                <a:ahLst/>
                <a:cxnLst/>
                <a:rect l="l" t="t" r="r" b="b"/>
                <a:pathLst>
                  <a:path w="140303" h="59054" extrusionOk="0">
                    <a:moveTo>
                      <a:pt x="0" y="0"/>
                    </a:moveTo>
                    <a:lnTo>
                      <a:pt x="140304" y="0"/>
                    </a:lnTo>
                    <a:lnTo>
                      <a:pt x="140304" y="59055"/>
                    </a:lnTo>
                    <a:lnTo>
                      <a:pt x="0" y="42862"/>
                    </a:ln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26"/>
              <p:cNvSpPr/>
              <p:nvPr/>
            </p:nvSpPr>
            <p:spPr>
              <a:xfrm>
                <a:off x="6715982" y="5359431"/>
                <a:ext cx="140207" cy="88391"/>
              </a:xfrm>
              <a:custGeom>
                <a:avLst/>
                <a:gdLst/>
                <a:ahLst/>
                <a:cxnLst/>
                <a:rect l="l" t="t" r="r" b="b"/>
                <a:pathLst>
                  <a:path w="140207" h="88391" extrusionOk="0">
                    <a:moveTo>
                      <a:pt x="140208" y="0"/>
                    </a:moveTo>
                    <a:lnTo>
                      <a:pt x="140208" y="88392"/>
                    </a:lnTo>
                    <a:lnTo>
                      <a:pt x="0" y="72295"/>
                    </a:lnTo>
                    <a:lnTo>
                      <a:pt x="0" y="0"/>
                    </a:lnTo>
                    <a:lnTo>
                      <a:pt x="140208"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26"/>
              <p:cNvSpPr/>
              <p:nvPr/>
            </p:nvSpPr>
            <p:spPr>
              <a:xfrm>
                <a:off x="6183439" y="5647467"/>
                <a:ext cx="948880" cy="39528"/>
              </a:xfrm>
              <a:custGeom>
                <a:avLst/>
                <a:gdLst/>
                <a:ahLst/>
                <a:cxnLst/>
                <a:rect l="l" t="t" r="r" b="b"/>
                <a:pathLst>
                  <a:path w="948880" h="39528" extrusionOk="0">
                    <a:moveTo>
                      <a:pt x="0" y="0"/>
                    </a:moveTo>
                    <a:lnTo>
                      <a:pt x="948880" y="0"/>
                    </a:lnTo>
                    <a:lnTo>
                      <a:pt x="948880" y="39529"/>
                    </a:lnTo>
                    <a:lnTo>
                      <a:pt x="0" y="3952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1" name="Google Shape;711;p26"/>
            <p:cNvSpPr/>
            <p:nvPr/>
          </p:nvSpPr>
          <p:spPr>
            <a:xfrm>
              <a:off x="5311140" y="3874579"/>
              <a:ext cx="2693384" cy="1517428"/>
            </a:xfrm>
            <a:custGeom>
              <a:avLst/>
              <a:gdLst/>
              <a:ahLst/>
              <a:cxnLst/>
              <a:rect l="l" t="t" r="r" b="b"/>
              <a:pathLst>
                <a:path w="2693384" h="1517428" extrusionOk="0">
                  <a:moveTo>
                    <a:pt x="2693384" y="107442"/>
                  </a:moveTo>
                  <a:lnTo>
                    <a:pt x="2693384" y="1409890"/>
                  </a:lnTo>
                  <a:cubicBezTo>
                    <a:pt x="2693384" y="1469231"/>
                    <a:pt x="2645283" y="1517428"/>
                    <a:pt x="2585847" y="1517428"/>
                  </a:cubicBezTo>
                  <a:lnTo>
                    <a:pt x="107537" y="1517428"/>
                  </a:lnTo>
                  <a:cubicBezTo>
                    <a:pt x="48101" y="1517428"/>
                    <a:pt x="0" y="1469231"/>
                    <a:pt x="0" y="1409890"/>
                  </a:cubicBezTo>
                  <a:lnTo>
                    <a:pt x="0" y="107442"/>
                  </a:lnTo>
                  <a:cubicBezTo>
                    <a:pt x="0" y="48101"/>
                    <a:pt x="48101" y="0"/>
                    <a:pt x="107537" y="0"/>
                  </a:cubicBezTo>
                  <a:lnTo>
                    <a:pt x="2585847" y="0"/>
                  </a:lnTo>
                  <a:cubicBezTo>
                    <a:pt x="2645283" y="0"/>
                    <a:pt x="2693384" y="48101"/>
                    <a:pt x="2693384" y="1074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26"/>
            <p:cNvSpPr/>
            <p:nvPr/>
          </p:nvSpPr>
          <p:spPr>
            <a:xfrm>
              <a:off x="5311140" y="4009739"/>
              <a:ext cx="2693384" cy="1223295"/>
            </a:xfrm>
            <a:custGeom>
              <a:avLst/>
              <a:gdLst/>
              <a:ahLst/>
              <a:cxnLst/>
              <a:rect l="l" t="t" r="r" b="b"/>
              <a:pathLst>
                <a:path w="2693384" h="1223295" extrusionOk="0">
                  <a:moveTo>
                    <a:pt x="0" y="0"/>
                  </a:moveTo>
                  <a:lnTo>
                    <a:pt x="2693384" y="0"/>
                  </a:lnTo>
                  <a:lnTo>
                    <a:pt x="2693384" y="1223296"/>
                  </a:lnTo>
                  <a:lnTo>
                    <a:pt x="0" y="122329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26"/>
            <p:cNvSpPr/>
            <p:nvPr/>
          </p:nvSpPr>
          <p:spPr>
            <a:xfrm>
              <a:off x="6619875" y="5273611"/>
              <a:ext cx="76009" cy="76009"/>
            </a:xfrm>
            <a:custGeom>
              <a:avLst/>
              <a:gdLst/>
              <a:ahLst/>
              <a:cxnLst/>
              <a:rect l="l" t="t" r="r" b="b"/>
              <a:pathLst>
                <a:path w="76009" h="76009" extrusionOk="0">
                  <a:moveTo>
                    <a:pt x="76009" y="38005"/>
                  </a:moveTo>
                  <a:cubicBezTo>
                    <a:pt x="76009" y="58960"/>
                    <a:pt x="59055" y="76010"/>
                    <a:pt x="38005" y="76010"/>
                  </a:cubicBezTo>
                  <a:cubicBezTo>
                    <a:pt x="16955" y="76010"/>
                    <a:pt x="0" y="59055"/>
                    <a:pt x="0" y="38005"/>
                  </a:cubicBezTo>
                  <a:cubicBezTo>
                    <a:pt x="0" y="16954"/>
                    <a:pt x="16955" y="0"/>
                    <a:pt x="38005" y="0"/>
                  </a:cubicBezTo>
                  <a:cubicBezTo>
                    <a:pt x="59055" y="0"/>
                    <a:pt x="76009" y="16954"/>
                    <a:pt x="76009" y="38005"/>
                  </a:cubicBez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4" name="Google Shape;714;p26"/>
          <p:cNvGrpSpPr/>
          <p:nvPr/>
        </p:nvGrpSpPr>
        <p:grpSpPr>
          <a:xfrm>
            <a:off x="6285440" y="656304"/>
            <a:ext cx="1654423" cy="835905"/>
            <a:chOff x="5905690" y="2867310"/>
            <a:chExt cx="1504568" cy="760190"/>
          </a:xfrm>
        </p:grpSpPr>
        <p:sp>
          <p:nvSpPr>
            <p:cNvPr id="715" name="Google Shape;715;p26"/>
            <p:cNvSpPr/>
            <p:nvPr/>
          </p:nvSpPr>
          <p:spPr>
            <a:xfrm>
              <a:off x="5905690" y="2867310"/>
              <a:ext cx="1504568" cy="760190"/>
            </a:xfrm>
            <a:custGeom>
              <a:avLst/>
              <a:gdLst/>
              <a:ahLst/>
              <a:cxnLst/>
              <a:rect l="l" t="t" r="r" b="b"/>
              <a:pathLst>
                <a:path w="1504568" h="760190" extrusionOk="0">
                  <a:moveTo>
                    <a:pt x="1504379" y="647414"/>
                  </a:moveTo>
                  <a:cubicBezTo>
                    <a:pt x="1504379" y="709708"/>
                    <a:pt x="1453896" y="760190"/>
                    <a:pt x="1391602" y="760190"/>
                  </a:cubicBezTo>
                  <a:lnTo>
                    <a:pt x="194881" y="760190"/>
                  </a:lnTo>
                  <a:cubicBezTo>
                    <a:pt x="87249" y="760190"/>
                    <a:pt x="0" y="672941"/>
                    <a:pt x="0" y="565309"/>
                  </a:cubicBezTo>
                  <a:cubicBezTo>
                    <a:pt x="0" y="457676"/>
                    <a:pt x="87249" y="370522"/>
                    <a:pt x="194881" y="370522"/>
                  </a:cubicBezTo>
                  <a:cubicBezTo>
                    <a:pt x="220027" y="370522"/>
                    <a:pt x="244126" y="375285"/>
                    <a:pt x="266223" y="383953"/>
                  </a:cubicBezTo>
                  <a:cubicBezTo>
                    <a:pt x="266223" y="382714"/>
                    <a:pt x="266223" y="381381"/>
                    <a:pt x="266223" y="380047"/>
                  </a:cubicBezTo>
                  <a:cubicBezTo>
                    <a:pt x="266223" y="240030"/>
                    <a:pt x="341947" y="117729"/>
                    <a:pt x="454628" y="51816"/>
                  </a:cubicBezTo>
                  <a:cubicBezTo>
                    <a:pt x="510921" y="18859"/>
                    <a:pt x="576453" y="0"/>
                    <a:pt x="646366" y="0"/>
                  </a:cubicBezTo>
                  <a:cubicBezTo>
                    <a:pt x="832009" y="0"/>
                    <a:pt x="986504" y="133064"/>
                    <a:pt x="1019747" y="309086"/>
                  </a:cubicBezTo>
                  <a:cubicBezTo>
                    <a:pt x="1054989" y="288893"/>
                    <a:pt x="1095851" y="277368"/>
                    <a:pt x="1139476" y="277368"/>
                  </a:cubicBezTo>
                  <a:cubicBezTo>
                    <a:pt x="1272731" y="277368"/>
                    <a:pt x="1380839" y="385477"/>
                    <a:pt x="1380839" y="518731"/>
                  </a:cubicBezTo>
                  <a:cubicBezTo>
                    <a:pt x="1380839" y="524256"/>
                    <a:pt x="1380648" y="529685"/>
                    <a:pt x="1380268" y="535114"/>
                  </a:cubicBezTo>
                  <a:cubicBezTo>
                    <a:pt x="1384078" y="534734"/>
                    <a:pt x="1387887" y="534543"/>
                    <a:pt x="1391793" y="534543"/>
                  </a:cubicBezTo>
                  <a:cubicBezTo>
                    <a:pt x="1454086" y="534543"/>
                    <a:pt x="1504569" y="585026"/>
                    <a:pt x="1504569" y="64731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26"/>
            <p:cNvSpPr/>
            <p:nvPr/>
          </p:nvSpPr>
          <p:spPr>
            <a:xfrm>
              <a:off x="5905690" y="2918364"/>
              <a:ext cx="922591" cy="709136"/>
            </a:xfrm>
            <a:custGeom>
              <a:avLst/>
              <a:gdLst/>
              <a:ahLst/>
              <a:cxnLst/>
              <a:rect l="l" t="t" r="r" b="b"/>
              <a:pathLst>
                <a:path w="922591" h="709136" extrusionOk="0">
                  <a:moveTo>
                    <a:pt x="922305" y="709136"/>
                  </a:moveTo>
                  <a:lnTo>
                    <a:pt x="194881" y="709136"/>
                  </a:lnTo>
                  <a:cubicBezTo>
                    <a:pt x="87249" y="709136"/>
                    <a:pt x="0" y="621887"/>
                    <a:pt x="0" y="514255"/>
                  </a:cubicBezTo>
                  <a:cubicBezTo>
                    <a:pt x="0" y="406622"/>
                    <a:pt x="87249" y="319468"/>
                    <a:pt x="194881" y="319468"/>
                  </a:cubicBezTo>
                  <a:cubicBezTo>
                    <a:pt x="220027" y="319468"/>
                    <a:pt x="244126" y="324231"/>
                    <a:pt x="266223" y="332899"/>
                  </a:cubicBezTo>
                  <a:cubicBezTo>
                    <a:pt x="266223" y="331660"/>
                    <a:pt x="266223" y="330327"/>
                    <a:pt x="266223" y="328993"/>
                  </a:cubicBezTo>
                  <a:cubicBezTo>
                    <a:pt x="266223" y="188976"/>
                    <a:pt x="341947" y="66675"/>
                    <a:pt x="454628" y="762"/>
                  </a:cubicBezTo>
                  <a:cubicBezTo>
                    <a:pt x="515683" y="-2286"/>
                    <a:pt x="577024" y="3429"/>
                    <a:pt x="633984" y="24860"/>
                  </a:cubicBezTo>
                  <a:cubicBezTo>
                    <a:pt x="707803" y="52768"/>
                    <a:pt x="773239" y="110109"/>
                    <a:pt x="797052" y="185261"/>
                  </a:cubicBezTo>
                  <a:cubicBezTo>
                    <a:pt x="820864" y="260509"/>
                    <a:pt x="795433" y="352425"/>
                    <a:pt x="728472" y="394144"/>
                  </a:cubicBezTo>
                  <a:cubicBezTo>
                    <a:pt x="769334" y="388430"/>
                    <a:pt x="808863" y="395002"/>
                    <a:pt x="844010" y="416433"/>
                  </a:cubicBezTo>
                  <a:cubicBezTo>
                    <a:pt x="879157" y="437864"/>
                    <a:pt x="902970" y="481298"/>
                    <a:pt x="892302" y="521113"/>
                  </a:cubicBezTo>
                  <a:cubicBezTo>
                    <a:pt x="885730" y="545782"/>
                    <a:pt x="867156" y="565975"/>
                    <a:pt x="845629" y="579787"/>
                  </a:cubicBezTo>
                  <a:cubicBezTo>
                    <a:pt x="824769" y="593217"/>
                    <a:pt x="801148" y="601408"/>
                    <a:pt x="777621" y="609314"/>
                  </a:cubicBezTo>
                  <a:cubicBezTo>
                    <a:pt x="788479" y="605790"/>
                    <a:pt x="793623" y="605790"/>
                    <a:pt x="805910" y="605314"/>
                  </a:cubicBezTo>
                  <a:cubicBezTo>
                    <a:pt x="819055" y="604742"/>
                    <a:pt x="832961" y="608457"/>
                    <a:pt x="842010" y="618077"/>
                  </a:cubicBezTo>
                  <a:cubicBezTo>
                    <a:pt x="851059" y="627698"/>
                    <a:pt x="853440" y="643890"/>
                    <a:pt x="845153" y="654082"/>
                  </a:cubicBezTo>
                  <a:cubicBezTo>
                    <a:pt x="859727" y="639699"/>
                    <a:pt x="881919" y="651510"/>
                    <a:pt x="897541" y="664845"/>
                  </a:cubicBezTo>
                  <a:cubicBezTo>
                    <a:pt x="910971" y="676180"/>
                    <a:pt x="919067" y="691991"/>
                    <a:pt x="922591" y="70913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7" name="Google Shape;717;p26"/>
          <p:cNvGrpSpPr/>
          <p:nvPr/>
        </p:nvGrpSpPr>
        <p:grpSpPr>
          <a:xfrm>
            <a:off x="8276803" y="1327941"/>
            <a:ext cx="387944" cy="273258"/>
            <a:chOff x="7716678" y="3270218"/>
            <a:chExt cx="352805" cy="248507"/>
          </a:xfrm>
        </p:grpSpPr>
        <p:sp>
          <p:nvSpPr>
            <p:cNvPr id="718" name="Google Shape;718;p26"/>
            <p:cNvSpPr/>
            <p:nvPr/>
          </p:nvSpPr>
          <p:spPr>
            <a:xfrm>
              <a:off x="7716678" y="3270218"/>
              <a:ext cx="352805" cy="248507"/>
            </a:xfrm>
            <a:custGeom>
              <a:avLst/>
              <a:gdLst/>
              <a:ahLst/>
              <a:cxnLst/>
              <a:rect l="l" t="t" r="r" b="b"/>
              <a:pathLst>
                <a:path w="352805" h="248507" extrusionOk="0">
                  <a:moveTo>
                    <a:pt x="261938" y="0"/>
                  </a:moveTo>
                  <a:lnTo>
                    <a:pt x="90868" y="0"/>
                  </a:lnTo>
                  <a:cubicBezTo>
                    <a:pt x="40862" y="0"/>
                    <a:pt x="0" y="40862"/>
                    <a:pt x="0" y="90869"/>
                  </a:cubicBezTo>
                  <a:cubicBezTo>
                    <a:pt x="0" y="140875"/>
                    <a:pt x="38100" y="178879"/>
                    <a:pt x="85725" y="181642"/>
                  </a:cubicBezTo>
                  <a:lnTo>
                    <a:pt x="29527" y="248508"/>
                  </a:lnTo>
                  <a:lnTo>
                    <a:pt x="135445" y="181833"/>
                  </a:lnTo>
                  <a:lnTo>
                    <a:pt x="261938" y="181833"/>
                  </a:lnTo>
                  <a:cubicBezTo>
                    <a:pt x="311944" y="181833"/>
                    <a:pt x="352806" y="140970"/>
                    <a:pt x="352806" y="90964"/>
                  </a:cubicBezTo>
                  <a:cubicBezTo>
                    <a:pt x="352806" y="40958"/>
                    <a:pt x="311944" y="95"/>
                    <a:pt x="261938" y="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26"/>
            <p:cNvSpPr/>
            <p:nvPr/>
          </p:nvSpPr>
          <p:spPr>
            <a:xfrm>
              <a:off x="7783353" y="3331749"/>
              <a:ext cx="219455" cy="59054"/>
            </a:xfrm>
            <a:custGeom>
              <a:avLst/>
              <a:gdLst/>
              <a:ahLst/>
              <a:cxnLst/>
              <a:rect l="l" t="t" r="r" b="b"/>
              <a:pathLst>
                <a:path w="219455" h="59054" extrusionOk="0">
                  <a:moveTo>
                    <a:pt x="29527" y="0"/>
                  </a:moveTo>
                  <a:cubicBezTo>
                    <a:pt x="13239" y="0"/>
                    <a:pt x="0" y="13240"/>
                    <a:pt x="0" y="29528"/>
                  </a:cubicBezTo>
                  <a:cubicBezTo>
                    <a:pt x="0" y="45815"/>
                    <a:pt x="13239" y="59055"/>
                    <a:pt x="29527" y="59055"/>
                  </a:cubicBezTo>
                  <a:cubicBezTo>
                    <a:pt x="45815" y="59055"/>
                    <a:pt x="59055" y="45815"/>
                    <a:pt x="59055" y="29528"/>
                  </a:cubicBezTo>
                  <a:cubicBezTo>
                    <a:pt x="59055" y="13240"/>
                    <a:pt x="45815" y="0"/>
                    <a:pt x="29527" y="0"/>
                  </a:cubicBezTo>
                  <a:close/>
                  <a:moveTo>
                    <a:pt x="109728" y="0"/>
                  </a:moveTo>
                  <a:cubicBezTo>
                    <a:pt x="93440" y="0"/>
                    <a:pt x="80200" y="13240"/>
                    <a:pt x="80200" y="29528"/>
                  </a:cubicBezTo>
                  <a:cubicBezTo>
                    <a:pt x="80200" y="45815"/>
                    <a:pt x="93440" y="59055"/>
                    <a:pt x="109728" y="59055"/>
                  </a:cubicBezTo>
                  <a:cubicBezTo>
                    <a:pt x="126016" y="59055"/>
                    <a:pt x="139255" y="45815"/>
                    <a:pt x="139255" y="29528"/>
                  </a:cubicBezTo>
                  <a:cubicBezTo>
                    <a:pt x="139255" y="13240"/>
                    <a:pt x="126016" y="0"/>
                    <a:pt x="109728" y="0"/>
                  </a:cubicBezTo>
                  <a:close/>
                  <a:moveTo>
                    <a:pt x="189929" y="0"/>
                  </a:moveTo>
                  <a:cubicBezTo>
                    <a:pt x="173641" y="0"/>
                    <a:pt x="160401" y="13240"/>
                    <a:pt x="160401" y="29528"/>
                  </a:cubicBezTo>
                  <a:cubicBezTo>
                    <a:pt x="160401" y="45815"/>
                    <a:pt x="173641" y="59055"/>
                    <a:pt x="189929" y="59055"/>
                  </a:cubicBezTo>
                  <a:cubicBezTo>
                    <a:pt x="206216" y="59055"/>
                    <a:pt x="219456" y="45815"/>
                    <a:pt x="219456" y="29528"/>
                  </a:cubicBezTo>
                  <a:cubicBezTo>
                    <a:pt x="219456" y="13240"/>
                    <a:pt x="206216" y="0"/>
                    <a:pt x="189929"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20" name="Google Shape;720;p26"/>
          <p:cNvSpPr/>
          <p:nvPr/>
        </p:nvSpPr>
        <p:spPr>
          <a:xfrm>
            <a:off x="7148815" y="1542896"/>
            <a:ext cx="10501" cy="432759"/>
          </a:xfrm>
          <a:custGeom>
            <a:avLst/>
            <a:gdLst/>
            <a:ahLst/>
            <a:cxnLst/>
            <a:rect l="l" t="t" r="r" b="b"/>
            <a:pathLst>
              <a:path w="9525" h="392525" extrusionOk="0">
                <a:moveTo>
                  <a:pt x="0" y="0"/>
                </a:moveTo>
                <a:lnTo>
                  <a:pt x="0" y="392525"/>
                </a:lnTo>
              </a:path>
            </a:pathLst>
          </a:custGeom>
          <a:noFill/>
          <a:ln w="29900" cap="rnd"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21" name="Google Shape;721;p26"/>
          <p:cNvGrpSpPr/>
          <p:nvPr/>
        </p:nvGrpSpPr>
        <p:grpSpPr>
          <a:xfrm>
            <a:off x="5483130" y="2415465"/>
            <a:ext cx="27232" cy="532378"/>
            <a:chOff x="3534917" y="4467129"/>
            <a:chExt cx="24765" cy="484156"/>
          </a:xfrm>
        </p:grpSpPr>
        <p:sp>
          <p:nvSpPr>
            <p:cNvPr id="722" name="Google Shape;722;p26"/>
            <p:cNvSpPr/>
            <p:nvPr/>
          </p:nvSpPr>
          <p:spPr>
            <a:xfrm>
              <a:off x="3547300" y="4478845"/>
              <a:ext cx="9525" cy="460724"/>
            </a:xfrm>
            <a:custGeom>
              <a:avLst/>
              <a:gdLst/>
              <a:ahLst/>
              <a:cxnLst/>
              <a:rect l="l" t="t" r="r" b="b"/>
              <a:pathLst>
                <a:path w="9525" h="460724" extrusionOk="0">
                  <a:moveTo>
                    <a:pt x="0" y="460724"/>
                  </a:moveTo>
                  <a:lnTo>
                    <a:pt x="0" y="0"/>
                  </a:lnTo>
                </a:path>
              </a:pathLst>
            </a:custGeom>
            <a:noFill/>
            <a:ln w="10950" cap="flat"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26"/>
            <p:cNvSpPr/>
            <p:nvPr/>
          </p:nvSpPr>
          <p:spPr>
            <a:xfrm>
              <a:off x="3534917" y="4926520"/>
              <a:ext cx="24765" cy="24765"/>
            </a:xfrm>
            <a:custGeom>
              <a:avLst/>
              <a:gdLst/>
              <a:ahLst/>
              <a:cxnLst/>
              <a:rect l="l" t="t" r="r" b="b"/>
              <a:pathLst>
                <a:path w="24765" h="24765" extrusionOk="0">
                  <a:moveTo>
                    <a:pt x="24765" y="12382"/>
                  </a:moveTo>
                  <a:cubicBezTo>
                    <a:pt x="24765" y="19240"/>
                    <a:pt x="19241" y="24765"/>
                    <a:pt x="12383" y="24765"/>
                  </a:cubicBezTo>
                  <a:cubicBezTo>
                    <a:pt x="5525" y="24765"/>
                    <a:pt x="0" y="19240"/>
                    <a:pt x="0" y="12382"/>
                  </a:cubicBezTo>
                  <a:cubicBezTo>
                    <a:pt x="0" y="5524"/>
                    <a:pt x="5525" y="0"/>
                    <a:pt x="12383" y="0"/>
                  </a:cubicBezTo>
                  <a:cubicBezTo>
                    <a:pt x="19241" y="0"/>
                    <a:pt x="24765" y="5524"/>
                    <a:pt x="24765" y="12382"/>
                  </a:cubicBezTo>
                  <a:close/>
                </a:path>
              </a:pathLst>
            </a:custGeom>
            <a:solidFill>
              <a:srgbClr val="6F7082"/>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26"/>
            <p:cNvSpPr/>
            <p:nvPr/>
          </p:nvSpPr>
          <p:spPr>
            <a:xfrm>
              <a:off x="3534917" y="4467129"/>
              <a:ext cx="24765" cy="24765"/>
            </a:xfrm>
            <a:custGeom>
              <a:avLst/>
              <a:gdLst/>
              <a:ahLst/>
              <a:cxnLst/>
              <a:rect l="l" t="t" r="r" b="b"/>
              <a:pathLst>
                <a:path w="24765" h="24765" extrusionOk="0">
                  <a:moveTo>
                    <a:pt x="24765" y="12383"/>
                  </a:moveTo>
                  <a:cubicBezTo>
                    <a:pt x="24765" y="5525"/>
                    <a:pt x="19241" y="0"/>
                    <a:pt x="12383" y="0"/>
                  </a:cubicBezTo>
                  <a:cubicBezTo>
                    <a:pt x="5525" y="0"/>
                    <a:pt x="0" y="5525"/>
                    <a:pt x="0" y="12383"/>
                  </a:cubicBezTo>
                  <a:cubicBezTo>
                    <a:pt x="0" y="19241"/>
                    <a:pt x="5525" y="24765"/>
                    <a:pt x="12383" y="24765"/>
                  </a:cubicBezTo>
                  <a:cubicBezTo>
                    <a:pt x="19241" y="24765"/>
                    <a:pt x="24765" y="19241"/>
                    <a:pt x="24765" y="12383"/>
                  </a:cubicBezTo>
                  <a:close/>
                </a:path>
              </a:pathLst>
            </a:custGeom>
            <a:solidFill>
              <a:srgbClr val="6F7082"/>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5" name="Google Shape;725;p26"/>
          <p:cNvGrpSpPr/>
          <p:nvPr/>
        </p:nvGrpSpPr>
        <p:grpSpPr>
          <a:xfrm>
            <a:off x="5643247" y="2277185"/>
            <a:ext cx="749418" cy="303868"/>
            <a:chOff x="3680531" y="4341375"/>
            <a:chExt cx="681537" cy="276344"/>
          </a:xfrm>
        </p:grpSpPr>
        <p:sp>
          <p:nvSpPr>
            <p:cNvPr id="726" name="Google Shape;726;p26"/>
            <p:cNvSpPr/>
            <p:nvPr/>
          </p:nvSpPr>
          <p:spPr>
            <a:xfrm>
              <a:off x="3692461" y="4353401"/>
              <a:ext cx="657796" cy="251936"/>
            </a:xfrm>
            <a:custGeom>
              <a:avLst/>
              <a:gdLst/>
              <a:ahLst/>
              <a:cxnLst/>
              <a:rect l="l" t="t" r="r" b="b"/>
              <a:pathLst>
                <a:path w="657796" h="251936" extrusionOk="0">
                  <a:moveTo>
                    <a:pt x="0" y="0"/>
                  </a:moveTo>
                  <a:lnTo>
                    <a:pt x="217075" y="217075"/>
                  </a:lnTo>
                  <a:cubicBezTo>
                    <a:pt x="239363" y="239363"/>
                    <a:pt x="269653" y="251936"/>
                    <a:pt x="301180" y="251936"/>
                  </a:cubicBezTo>
                  <a:lnTo>
                    <a:pt x="657797" y="251936"/>
                  </a:lnTo>
                </a:path>
              </a:pathLst>
            </a:custGeom>
            <a:noFill/>
            <a:ln w="10950" cap="flat"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26"/>
            <p:cNvSpPr/>
            <p:nvPr/>
          </p:nvSpPr>
          <p:spPr>
            <a:xfrm>
              <a:off x="3680531" y="4341375"/>
              <a:ext cx="24812" cy="24812"/>
            </a:xfrm>
            <a:custGeom>
              <a:avLst/>
              <a:gdLst/>
              <a:ahLst/>
              <a:cxnLst/>
              <a:rect l="l" t="t" r="r" b="b"/>
              <a:pathLst>
                <a:path w="24812" h="24812" extrusionOk="0">
                  <a:moveTo>
                    <a:pt x="3643" y="21169"/>
                  </a:moveTo>
                  <a:cubicBezTo>
                    <a:pt x="-1214" y="16312"/>
                    <a:pt x="-1214" y="8501"/>
                    <a:pt x="3643" y="3643"/>
                  </a:cubicBezTo>
                  <a:cubicBezTo>
                    <a:pt x="8501" y="-1214"/>
                    <a:pt x="16312" y="-1214"/>
                    <a:pt x="21169" y="3643"/>
                  </a:cubicBezTo>
                  <a:cubicBezTo>
                    <a:pt x="26027" y="8501"/>
                    <a:pt x="26027" y="16312"/>
                    <a:pt x="21169" y="21169"/>
                  </a:cubicBezTo>
                  <a:cubicBezTo>
                    <a:pt x="16312" y="26027"/>
                    <a:pt x="8501" y="26027"/>
                    <a:pt x="3643" y="21169"/>
                  </a:cubicBezTo>
                  <a:close/>
                </a:path>
              </a:pathLst>
            </a:custGeom>
            <a:solidFill>
              <a:srgbClr val="6F7082"/>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26"/>
            <p:cNvSpPr/>
            <p:nvPr/>
          </p:nvSpPr>
          <p:spPr>
            <a:xfrm>
              <a:off x="4337303" y="4592955"/>
              <a:ext cx="24765" cy="24764"/>
            </a:xfrm>
            <a:custGeom>
              <a:avLst/>
              <a:gdLst/>
              <a:ahLst/>
              <a:cxnLst/>
              <a:rect l="l" t="t" r="r" b="b"/>
              <a:pathLst>
                <a:path w="24765" h="24764" extrusionOk="0">
                  <a:moveTo>
                    <a:pt x="12383" y="24765"/>
                  </a:moveTo>
                  <a:cubicBezTo>
                    <a:pt x="19241" y="24765"/>
                    <a:pt x="24765" y="19240"/>
                    <a:pt x="24765" y="12382"/>
                  </a:cubicBezTo>
                  <a:cubicBezTo>
                    <a:pt x="24765" y="5524"/>
                    <a:pt x="19241" y="0"/>
                    <a:pt x="12383" y="0"/>
                  </a:cubicBezTo>
                  <a:cubicBezTo>
                    <a:pt x="5525" y="0"/>
                    <a:pt x="0" y="5524"/>
                    <a:pt x="0" y="12382"/>
                  </a:cubicBezTo>
                  <a:cubicBezTo>
                    <a:pt x="0" y="19240"/>
                    <a:pt x="5525" y="24765"/>
                    <a:pt x="12383" y="24765"/>
                  </a:cubicBezTo>
                  <a:close/>
                </a:path>
              </a:pathLst>
            </a:custGeom>
            <a:solidFill>
              <a:srgbClr val="6F7082"/>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9" name="Google Shape;729;p26"/>
          <p:cNvGrpSpPr/>
          <p:nvPr/>
        </p:nvGrpSpPr>
        <p:grpSpPr>
          <a:xfrm>
            <a:off x="8163164" y="4027994"/>
            <a:ext cx="202142" cy="355685"/>
            <a:chOff x="7613332" y="5933598"/>
            <a:chExt cx="183832" cy="323468"/>
          </a:xfrm>
        </p:grpSpPr>
        <p:sp>
          <p:nvSpPr>
            <p:cNvPr id="730" name="Google Shape;730;p26"/>
            <p:cNvSpPr/>
            <p:nvPr/>
          </p:nvSpPr>
          <p:spPr>
            <a:xfrm>
              <a:off x="7613332" y="5933598"/>
              <a:ext cx="183832" cy="323468"/>
            </a:xfrm>
            <a:custGeom>
              <a:avLst/>
              <a:gdLst/>
              <a:ahLst/>
              <a:cxnLst/>
              <a:rect l="l" t="t" r="r" b="b"/>
              <a:pathLst>
                <a:path w="183832" h="323468" extrusionOk="0">
                  <a:moveTo>
                    <a:pt x="91916" y="323469"/>
                  </a:moveTo>
                  <a:lnTo>
                    <a:pt x="91916" y="323469"/>
                  </a:lnTo>
                  <a:cubicBezTo>
                    <a:pt x="41339" y="323469"/>
                    <a:pt x="0" y="282130"/>
                    <a:pt x="0" y="231553"/>
                  </a:cubicBezTo>
                  <a:lnTo>
                    <a:pt x="0" y="91916"/>
                  </a:lnTo>
                  <a:cubicBezTo>
                    <a:pt x="0" y="41338"/>
                    <a:pt x="41339" y="0"/>
                    <a:pt x="91916" y="0"/>
                  </a:cubicBezTo>
                  <a:lnTo>
                    <a:pt x="91916" y="0"/>
                  </a:lnTo>
                  <a:cubicBezTo>
                    <a:pt x="142494" y="0"/>
                    <a:pt x="183832" y="41338"/>
                    <a:pt x="183832" y="91916"/>
                  </a:cubicBezTo>
                  <a:lnTo>
                    <a:pt x="183832" y="231553"/>
                  </a:lnTo>
                  <a:cubicBezTo>
                    <a:pt x="183832" y="282130"/>
                    <a:pt x="142494" y="323469"/>
                    <a:pt x="91916" y="32346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26"/>
            <p:cNvSpPr/>
            <p:nvPr/>
          </p:nvSpPr>
          <p:spPr>
            <a:xfrm>
              <a:off x="7699533" y="5961602"/>
              <a:ext cx="11430" cy="54101"/>
            </a:xfrm>
            <a:custGeom>
              <a:avLst/>
              <a:gdLst/>
              <a:ahLst/>
              <a:cxnLst/>
              <a:rect l="l" t="t" r="r" b="b"/>
              <a:pathLst>
                <a:path w="11430" h="54101" extrusionOk="0">
                  <a:moveTo>
                    <a:pt x="5715" y="54102"/>
                  </a:moveTo>
                  <a:lnTo>
                    <a:pt x="5715" y="54102"/>
                  </a:lnTo>
                  <a:cubicBezTo>
                    <a:pt x="2572" y="54102"/>
                    <a:pt x="0" y="51530"/>
                    <a:pt x="0" y="48387"/>
                  </a:cubicBezTo>
                  <a:lnTo>
                    <a:pt x="0" y="5715"/>
                  </a:lnTo>
                  <a:cubicBezTo>
                    <a:pt x="0" y="2571"/>
                    <a:pt x="2572" y="0"/>
                    <a:pt x="5715" y="0"/>
                  </a:cubicBezTo>
                  <a:lnTo>
                    <a:pt x="5715" y="0"/>
                  </a:lnTo>
                  <a:cubicBezTo>
                    <a:pt x="8859" y="0"/>
                    <a:pt x="11430" y="2571"/>
                    <a:pt x="11430" y="5715"/>
                  </a:cubicBezTo>
                  <a:lnTo>
                    <a:pt x="11430" y="48387"/>
                  </a:lnTo>
                  <a:cubicBezTo>
                    <a:pt x="11430" y="51530"/>
                    <a:pt x="8859" y="54102"/>
                    <a:pt x="5715" y="541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2" name="Google Shape;732;p26"/>
          <p:cNvGrpSpPr/>
          <p:nvPr/>
        </p:nvGrpSpPr>
        <p:grpSpPr>
          <a:xfrm>
            <a:off x="6427831" y="3923439"/>
            <a:ext cx="1533857" cy="564092"/>
            <a:chOff x="6546554" y="3679108"/>
            <a:chExt cx="1256642" cy="462143"/>
          </a:xfrm>
        </p:grpSpPr>
        <p:sp>
          <p:nvSpPr>
            <p:cNvPr id="733" name="Google Shape;733;p26"/>
            <p:cNvSpPr/>
            <p:nvPr/>
          </p:nvSpPr>
          <p:spPr>
            <a:xfrm>
              <a:off x="6546554" y="3679108"/>
              <a:ext cx="1256642" cy="462143"/>
            </a:xfrm>
            <a:custGeom>
              <a:avLst/>
              <a:gdLst/>
              <a:ahLst/>
              <a:cxnLst/>
              <a:rect l="l" t="t" r="r" b="b"/>
              <a:pathLst>
                <a:path w="1396269" h="513492" extrusionOk="0">
                  <a:moveTo>
                    <a:pt x="1334738" y="0"/>
                  </a:moveTo>
                  <a:cubicBezTo>
                    <a:pt x="1368721" y="0"/>
                    <a:pt x="1396270" y="27548"/>
                    <a:pt x="1396270" y="61531"/>
                  </a:cubicBezTo>
                  <a:lnTo>
                    <a:pt x="1396270" y="451961"/>
                  </a:lnTo>
                  <a:cubicBezTo>
                    <a:pt x="1396270" y="485944"/>
                    <a:pt x="1368722" y="513493"/>
                    <a:pt x="1334738" y="513493"/>
                  </a:cubicBezTo>
                  <a:lnTo>
                    <a:pt x="61532" y="513493"/>
                  </a:lnTo>
                  <a:cubicBezTo>
                    <a:pt x="27549" y="513493"/>
                    <a:pt x="0" y="485944"/>
                    <a:pt x="0" y="451961"/>
                  </a:cubicBezTo>
                  <a:lnTo>
                    <a:pt x="0" y="61531"/>
                  </a:lnTo>
                  <a:cubicBezTo>
                    <a:pt x="0" y="27549"/>
                    <a:pt x="27548" y="0"/>
                    <a:pt x="61532"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26"/>
            <p:cNvSpPr/>
            <p:nvPr/>
          </p:nvSpPr>
          <p:spPr>
            <a:xfrm>
              <a:off x="6661108" y="3712144"/>
              <a:ext cx="69522" cy="69522"/>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5" name="Google Shape;735;p26"/>
            <p:cNvGrpSpPr/>
            <p:nvPr/>
          </p:nvGrpSpPr>
          <p:grpSpPr>
            <a:xfrm>
              <a:off x="6805960" y="3712311"/>
              <a:ext cx="391811" cy="69592"/>
              <a:chOff x="6322885" y="5875210"/>
              <a:chExt cx="434911" cy="77247"/>
            </a:xfrm>
          </p:grpSpPr>
          <p:sp>
            <p:nvSpPr>
              <p:cNvPr id="736" name="Google Shape;736;p26"/>
              <p:cNvSpPr/>
              <p:nvPr/>
            </p:nvSpPr>
            <p:spPr>
              <a:xfrm>
                <a:off x="6322885" y="5875210"/>
                <a:ext cx="77247" cy="77247"/>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26"/>
              <p:cNvSpPr/>
              <p:nvPr/>
            </p:nvSpPr>
            <p:spPr>
              <a:xfrm>
                <a:off x="6412325" y="5875210"/>
                <a:ext cx="77247" cy="77247"/>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26"/>
              <p:cNvSpPr/>
              <p:nvPr/>
            </p:nvSpPr>
            <p:spPr>
              <a:xfrm>
                <a:off x="6501765" y="5875210"/>
                <a:ext cx="77247" cy="77247"/>
              </a:xfrm>
              <a:custGeom>
                <a:avLst/>
                <a:gdLst/>
                <a:ahLst/>
                <a:cxnLst/>
                <a:rect l="l" t="t" r="r" b="b"/>
                <a:pathLst>
                  <a:path w="77247" h="77247" extrusionOk="0">
                    <a:moveTo>
                      <a:pt x="0" y="0"/>
                    </a:moveTo>
                    <a:lnTo>
                      <a:pt x="77247" y="0"/>
                    </a:lnTo>
                    <a:lnTo>
                      <a:pt x="77247"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26"/>
              <p:cNvSpPr/>
              <p:nvPr/>
            </p:nvSpPr>
            <p:spPr>
              <a:xfrm>
                <a:off x="6591109" y="5875210"/>
                <a:ext cx="77247" cy="77247"/>
              </a:xfrm>
              <a:custGeom>
                <a:avLst/>
                <a:gdLst/>
                <a:ahLst/>
                <a:cxnLst/>
                <a:rect l="l" t="t" r="r" b="b"/>
                <a:pathLst>
                  <a:path w="77247" h="77247" extrusionOk="0">
                    <a:moveTo>
                      <a:pt x="0" y="0"/>
                    </a:moveTo>
                    <a:lnTo>
                      <a:pt x="77247" y="0"/>
                    </a:lnTo>
                    <a:lnTo>
                      <a:pt x="77247"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26"/>
              <p:cNvSpPr/>
              <p:nvPr/>
            </p:nvSpPr>
            <p:spPr>
              <a:xfrm>
                <a:off x="6680549" y="5875210"/>
                <a:ext cx="77247" cy="77247"/>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1" name="Google Shape;741;p26"/>
            <p:cNvGrpSpPr/>
            <p:nvPr/>
          </p:nvGrpSpPr>
          <p:grpSpPr>
            <a:xfrm>
              <a:off x="7285642" y="3712311"/>
              <a:ext cx="391897" cy="69592"/>
              <a:chOff x="6855333" y="5875210"/>
              <a:chExt cx="435006" cy="77247"/>
            </a:xfrm>
          </p:grpSpPr>
          <p:sp>
            <p:nvSpPr>
              <p:cNvPr id="742" name="Google Shape;742;p26"/>
              <p:cNvSpPr/>
              <p:nvPr/>
            </p:nvSpPr>
            <p:spPr>
              <a:xfrm>
                <a:off x="6855333" y="5875210"/>
                <a:ext cx="77247" cy="77247"/>
              </a:xfrm>
              <a:custGeom>
                <a:avLst/>
                <a:gdLst/>
                <a:ahLst/>
                <a:cxnLst/>
                <a:rect l="l" t="t" r="r" b="b"/>
                <a:pathLst>
                  <a:path w="77247" h="77247" extrusionOk="0">
                    <a:moveTo>
                      <a:pt x="0" y="0"/>
                    </a:moveTo>
                    <a:lnTo>
                      <a:pt x="77247" y="0"/>
                    </a:lnTo>
                    <a:lnTo>
                      <a:pt x="77247"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26"/>
              <p:cNvSpPr/>
              <p:nvPr/>
            </p:nvSpPr>
            <p:spPr>
              <a:xfrm>
                <a:off x="6944772" y="5875210"/>
                <a:ext cx="77247" cy="77247"/>
              </a:xfrm>
              <a:custGeom>
                <a:avLst/>
                <a:gdLst/>
                <a:ahLst/>
                <a:cxnLst/>
                <a:rect l="l" t="t" r="r" b="b"/>
                <a:pathLst>
                  <a:path w="77247" h="77247" extrusionOk="0">
                    <a:moveTo>
                      <a:pt x="0" y="0"/>
                    </a:moveTo>
                    <a:lnTo>
                      <a:pt x="77247" y="0"/>
                    </a:lnTo>
                    <a:lnTo>
                      <a:pt x="77247"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26"/>
              <p:cNvSpPr/>
              <p:nvPr/>
            </p:nvSpPr>
            <p:spPr>
              <a:xfrm>
                <a:off x="7034212" y="5875210"/>
                <a:ext cx="77247" cy="77247"/>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26"/>
              <p:cNvSpPr/>
              <p:nvPr/>
            </p:nvSpPr>
            <p:spPr>
              <a:xfrm>
                <a:off x="7123652" y="5875210"/>
                <a:ext cx="77247" cy="77247"/>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26"/>
              <p:cNvSpPr/>
              <p:nvPr/>
            </p:nvSpPr>
            <p:spPr>
              <a:xfrm>
                <a:off x="7213092" y="5875210"/>
                <a:ext cx="77247" cy="77247"/>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7" name="Google Shape;747;p26"/>
            <p:cNvGrpSpPr/>
            <p:nvPr/>
          </p:nvGrpSpPr>
          <p:grpSpPr>
            <a:xfrm>
              <a:off x="6577103" y="3819746"/>
              <a:ext cx="1198690" cy="70794"/>
              <a:chOff x="6068853" y="5994463"/>
              <a:chExt cx="1330547" cy="78581"/>
            </a:xfrm>
          </p:grpSpPr>
          <p:sp>
            <p:nvSpPr>
              <p:cNvPr id="748" name="Google Shape;748;p26"/>
              <p:cNvSpPr/>
              <p:nvPr/>
            </p:nvSpPr>
            <p:spPr>
              <a:xfrm>
                <a:off x="6068853"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26"/>
              <p:cNvSpPr/>
              <p:nvPr/>
            </p:nvSpPr>
            <p:spPr>
              <a:xfrm>
                <a:off x="6173152"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26"/>
              <p:cNvSpPr/>
              <p:nvPr/>
            </p:nvSpPr>
            <p:spPr>
              <a:xfrm>
                <a:off x="6277451"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26"/>
              <p:cNvSpPr/>
              <p:nvPr/>
            </p:nvSpPr>
            <p:spPr>
              <a:xfrm>
                <a:off x="6381845"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26"/>
              <p:cNvSpPr/>
              <p:nvPr/>
            </p:nvSpPr>
            <p:spPr>
              <a:xfrm>
                <a:off x="6486144"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26"/>
              <p:cNvSpPr/>
              <p:nvPr/>
            </p:nvSpPr>
            <p:spPr>
              <a:xfrm>
                <a:off x="6590442"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26"/>
              <p:cNvSpPr/>
              <p:nvPr/>
            </p:nvSpPr>
            <p:spPr>
              <a:xfrm>
                <a:off x="6694836"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26"/>
              <p:cNvSpPr/>
              <p:nvPr/>
            </p:nvSpPr>
            <p:spPr>
              <a:xfrm>
                <a:off x="6799135"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26"/>
              <p:cNvSpPr/>
              <p:nvPr/>
            </p:nvSpPr>
            <p:spPr>
              <a:xfrm>
                <a:off x="6903434"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26"/>
              <p:cNvSpPr/>
              <p:nvPr/>
            </p:nvSpPr>
            <p:spPr>
              <a:xfrm>
                <a:off x="7007828"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26"/>
              <p:cNvSpPr/>
              <p:nvPr/>
            </p:nvSpPr>
            <p:spPr>
              <a:xfrm>
                <a:off x="7112126"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26"/>
              <p:cNvSpPr/>
              <p:nvPr/>
            </p:nvSpPr>
            <p:spPr>
              <a:xfrm>
                <a:off x="7216425"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26"/>
              <p:cNvSpPr/>
              <p:nvPr/>
            </p:nvSpPr>
            <p:spPr>
              <a:xfrm>
                <a:off x="7320819" y="5994463"/>
                <a:ext cx="78581" cy="78581"/>
              </a:xfrm>
              <a:custGeom>
                <a:avLst/>
                <a:gdLst/>
                <a:ahLst/>
                <a:cxnLst/>
                <a:rect l="l" t="t" r="r" b="b"/>
                <a:pathLst>
                  <a:path w="78581" h="78581" extrusionOk="0">
                    <a:moveTo>
                      <a:pt x="0" y="0"/>
                    </a:moveTo>
                    <a:lnTo>
                      <a:pt x="78582" y="0"/>
                    </a:lnTo>
                    <a:lnTo>
                      <a:pt x="78582"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61" name="Google Shape;761;p26"/>
            <p:cNvGrpSpPr/>
            <p:nvPr/>
          </p:nvGrpSpPr>
          <p:grpSpPr>
            <a:xfrm>
              <a:off x="6577103" y="3995572"/>
              <a:ext cx="1198690" cy="70794"/>
              <a:chOff x="6068853" y="6189630"/>
              <a:chExt cx="1330547" cy="78581"/>
            </a:xfrm>
          </p:grpSpPr>
          <p:sp>
            <p:nvSpPr>
              <p:cNvPr id="762" name="Google Shape;762;p26"/>
              <p:cNvSpPr/>
              <p:nvPr/>
            </p:nvSpPr>
            <p:spPr>
              <a:xfrm>
                <a:off x="6068853"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26"/>
              <p:cNvSpPr/>
              <p:nvPr/>
            </p:nvSpPr>
            <p:spPr>
              <a:xfrm>
                <a:off x="6173152"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26"/>
              <p:cNvSpPr/>
              <p:nvPr/>
            </p:nvSpPr>
            <p:spPr>
              <a:xfrm>
                <a:off x="6277451" y="6189630"/>
                <a:ext cx="497300" cy="78581"/>
              </a:xfrm>
              <a:custGeom>
                <a:avLst/>
                <a:gdLst/>
                <a:ahLst/>
                <a:cxnLst/>
                <a:rect l="l" t="t" r="r" b="b"/>
                <a:pathLst>
                  <a:path w="497300" h="78581" extrusionOk="0">
                    <a:moveTo>
                      <a:pt x="0" y="0"/>
                    </a:moveTo>
                    <a:lnTo>
                      <a:pt x="497300" y="0"/>
                    </a:lnTo>
                    <a:lnTo>
                      <a:pt x="497300"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26"/>
              <p:cNvSpPr/>
              <p:nvPr/>
            </p:nvSpPr>
            <p:spPr>
              <a:xfrm>
                <a:off x="6799135"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26"/>
              <p:cNvSpPr/>
              <p:nvPr/>
            </p:nvSpPr>
            <p:spPr>
              <a:xfrm>
                <a:off x="6903434"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26"/>
              <p:cNvSpPr/>
              <p:nvPr/>
            </p:nvSpPr>
            <p:spPr>
              <a:xfrm>
                <a:off x="7007828"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26"/>
              <p:cNvSpPr/>
              <p:nvPr/>
            </p:nvSpPr>
            <p:spPr>
              <a:xfrm>
                <a:off x="7112126"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26"/>
              <p:cNvSpPr/>
              <p:nvPr/>
            </p:nvSpPr>
            <p:spPr>
              <a:xfrm>
                <a:off x="7216425"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26"/>
              <p:cNvSpPr/>
              <p:nvPr/>
            </p:nvSpPr>
            <p:spPr>
              <a:xfrm>
                <a:off x="7320819" y="6189630"/>
                <a:ext cx="78581" cy="78581"/>
              </a:xfrm>
              <a:custGeom>
                <a:avLst/>
                <a:gdLst/>
                <a:ahLst/>
                <a:cxnLst/>
                <a:rect l="l" t="t" r="r" b="b"/>
                <a:pathLst>
                  <a:path w="78581" h="78581" extrusionOk="0">
                    <a:moveTo>
                      <a:pt x="0" y="0"/>
                    </a:moveTo>
                    <a:lnTo>
                      <a:pt x="78582" y="0"/>
                    </a:lnTo>
                    <a:lnTo>
                      <a:pt x="78582"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1" name="Google Shape;771;p26"/>
            <p:cNvGrpSpPr/>
            <p:nvPr/>
          </p:nvGrpSpPr>
          <p:grpSpPr>
            <a:xfrm>
              <a:off x="6622239" y="3908904"/>
              <a:ext cx="1104727" cy="70794"/>
              <a:chOff x="6118955" y="6093428"/>
              <a:chExt cx="1226248" cy="78581"/>
            </a:xfrm>
          </p:grpSpPr>
          <p:sp>
            <p:nvSpPr>
              <p:cNvPr id="772" name="Google Shape;772;p26"/>
              <p:cNvSpPr/>
              <p:nvPr/>
            </p:nvSpPr>
            <p:spPr>
              <a:xfrm>
                <a:off x="6118955"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26"/>
              <p:cNvSpPr/>
              <p:nvPr/>
            </p:nvSpPr>
            <p:spPr>
              <a:xfrm>
                <a:off x="6223254"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26"/>
              <p:cNvSpPr/>
              <p:nvPr/>
            </p:nvSpPr>
            <p:spPr>
              <a:xfrm>
                <a:off x="6327648"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26"/>
              <p:cNvSpPr/>
              <p:nvPr/>
            </p:nvSpPr>
            <p:spPr>
              <a:xfrm>
                <a:off x="6431946"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26"/>
              <p:cNvSpPr/>
              <p:nvPr/>
            </p:nvSpPr>
            <p:spPr>
              <a:xfrm>
                <a:off x="6536245"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26"/>
              <p:cNvSpPr/>
              <p:nvPr/>
            </p:nvSpPr>
            <p:spPr>
              <a:xfrm>
                <a:off x="6640639"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26"/>
              <p:cNvSpPr/>
              <p:nvPr/>
            </p:nvSpPr>
            <p:spPr>
              <a:xfrm>
                <a:off x="6744938"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26"/>
              <p:cNvSpPr/>
              <p:nvPr/>
            </p:nvSpPr>
            <p:spPr>
              <a:xfrm>
                <a:off x="6849237"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26"/>
              <p:cNvSpPr/>
              <p:nvPr/>
            </p:nvSpPr>
            <p:spPr>
              <a:xfrm>
                <a:off x="6953631"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26"/>
              <p:cNvSpPr/>
              <p:nvPr/>
            </p:nvSpPr>
            <p:spPr>
              <a:xfrm>
                <a:off x="7057929"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26"/>
              <p:cNvSpPr/>
              <p:nvPr/>
            </p:nvSpPr>
            <p:spPr>
              <a:xfrm>
                <a:off x="7162228"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26"/>
              <p:cNvSpPr/>
              <p:nvPr/>
            </p:nvSpPr>
            <p:spPr>
              <a:xfrm>
                <a:off x="7266622"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84" name="Google Shape;784;p26"/>
            <p:cNvSpPr/>
            <p:nvPr/>
          </p:nvSpPr>
          <p:spPr>
            <a:xfrm>
              <a:off x="7740658" y="3711543"/>
              <a:ext cx="33604" cy="33604"/>
            </a:xfrm>
            <a:custGeom>
              <a:avLst/>
              <a:gdLst/>
              <a:ahLst/>
              <a:cxnLst/>
              <a:rect l="l" t="t" r="r" b="b"/>
              <a:pathLst>
                <a:path w="37338" h="37338" extrusionOk="0">
                  <a:moveTo>
                    <a:pt x="37338" y="18669"/>
                  </a:moveTo>
                  <a:cubicBezTo>
                    <a:pt x="37338" y="28980"/>
                    <a:pt x="28980" y="37338"/>
                    <a:pt x="18669" y="37338"/>
                  </a:cubicBezTo>
                  <a:cubicBezTo>
                    <a:pt x="8358" y="37338"/>
                    <a:pt x="0" y="28980"/>
                    <a:pt x="0" y="18669"/>
                  </a:cubicBezTo>
                  <a:cubicBezTo>
                    <a:pt x="0" y="8359"/>
                    <a:pt x="8358" y="0"/>
                    <a:pt x="18669" y="0"/>
                  </a:cubicBezTo>
                  <a:cubicBezTo>
                    <a:pt x="28979" y="0"/>
                    <a:pt x="37338" y="8358"/>
                    <a:pt x="37338" y="1866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5" name="Google Shape;785;p26"/>
          <p:cNvGrpSpPr/>
          <p:nvPr/>
        </p:nvGrpSpPr>
        <p:grpSpPr>
          <a:xfrm>
            <a:off x="6367914" y="2012818"/>
            <a:ext cx="1448168" cy="1250722"/>
            <a:chOff x="6497466" y="2113795"/>
            <a:chExt cx="1186439" cy="1024678"/>
          </a:xfrm>
        </p:grpSpPr>
        <p:sp>
          <p:nvSpPr>
            <p:cNvPr id="786" name="Google Shape;786;p26"/>
            <p:cNvSpPr/>
            <p:nvPr/>
          </p:nvSpPr>
          <p:spPr>
            <a:xfrm>
              <a:off x="6497466" y="2113795"/>
              <a:ext cx="1186433" cy="1024678"/>
            </a:xfrm>
            <a:custGeom>
              <a:avLst/>
              <a:gdLst/>
              <a:ahLst/>
              <a:cxnLst/>
              <a:rect l="l" t="t" r="r" b="b"/>
              <a:pathLst>
                <a:path w="1318259" h="1915286" extrusionOk="0">
                  <a:moveTo>
                    <a:pt x="1266444" y="0"/>
                  </a:moveTo>
                  <a:cubicBezTo>
                    <a:pt x="1295061" y="0"/>
                    <a:pt x="1318260" y="23199"/>
                    <a:pt x="1318260" y="51816"/>
                  </a:cubicBezTo>
                  <a:lnTo>
                    <a:pt x="1318260" y="1863471"/>
                  </a:lnTo>
                  <a:cubicBezTo>
                    <a:pt x="1318260" y="1892089"/>
                    <a:pt x="1295061" y="1915287"/>
                    <a:pt x="1266444" y="1915287"/>
                  </a:cubicBezTo>
                  <a:lnTo>
                    <a:pt x="51816" y="1915287"/>
                  </a:lnTo>
                  <a:cubicBezTo>
                    <a:pt x="23198" y="1915287"/>
                    <a:pt x="0" y="1892089"/>
                    <a:pt x="0" y="1863471"/>
                  </a:cubicBezTo>
                  <a:lnTo>
                    <a:pt x="0" y="51816"/>
                  </a:lnTo>
                  <a:cubicBezTo>
                    <a:pt x="0" y="23199"/>
                    <a:pt x="23198" y="0"/>
                    <a:pt x="51816"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26"/>
            <p:cNvSpPr/>
            <p:nvPr/>
          </p:nvSpPr>
          <p:spPr>
            <a:xfrm>
              <a:off x="6497472" y="2113798"/>
              <a:ext cx="1186433" cy="84696"/>
            </a:xfrm>
            <a:custGeom>
              <a:avLst/>
              <a:gdLst/>
              <a:ahLst/>
              <a:cxnLst/>
              <a:rect l="l" t="t" r="r" b="b"/>
              <a:pathLst>
                <a:path w="1318259" h="94107" extrusionOk="0">
                  <a:moveTo>
                    <a:pt x="1318260" y="51816"/>
                  </a:moveTo>
                  <a:lnTo>
                    <a:pt x="1318260" y="94107"/>
                  </a:lnTo>
                  <a:lnTo>
                    <a:pt x="0" y="94107"/>
                  </a:lnTo>
                  <a:lnTo>
                    <a:pt x="0" y="51816"/>
                  </a:lnTo>
                  <a:cubicBezTo>
                    <a:pt x="0" y="23241"/>
                    <a:pt x="23241" y="0"/>
                    <a:pt x="51816" y="0"/>
                  </a:cubicBezTo>
                  <a:lnTo>
                    <a:pt x="1266444" y="0"/>
                  </a:lnTo>
                  <a:cubicBezTo>
                    <a:pt x="1295019" y="0"/>
                    <a:pt x="1318260" y="23241"/>
                    <a:pt x="1318260" y="5181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88" name="Google Shape;788;p26"/>
            <p:cNvGrpSpPr/>
            <p:nvPr/>
          </p:nvGrpSpPr>
          <p:grpSpPr>
            <a:xfrm>
              <a:off x="7512268" y="2145579"/>
              <a:ext cx="126741" cy="28145"/>
              <a:chOff x="7106888" y="4136136"/>
              <a:chExt cx="140683" cy="31241"/>
            </a:xfrm>
          </p:grpSpPr>
          <p:sp>
            <p:nvSpPr>
              <p:cNvPr id="789" name="Google Shape;789;p26"/>
              <p:cNvSpPr/>
              <p:nvPr/>
            </p:nvSpPr>
            <p:spPr>
              <a:xfrm>
                <a:off x="7216330" y="4136136"/>
                <a:ext cx="31241" cy="31241"/>
              </a:xfrm>
              <a:custGeom>
                <a:avLst/>
                <a:gdLst/>
                <a:ahLst/>
                <a:cxnLst/>
                <a:rect l="l" t="t" r="r" b="b"/>
                <a:pathLst>
                  <a:path w="31241" h="31241" extrusionOk="0">
                    <a:moveTo>
                      <a:pt x="31242" y="15621"/>
                    </a:moveTo>
                    <a:cubicBezTo>
                      <a:pt x="31242" y="24248"/>
                      <a:pt x="24248" y="31242"/>
                      <a:pt x="15621" y="31242"/>
                    </a:cubicBezTo>
                    <a:cubicBezTo>
                      <a:pt x="6994" y="31242"/>
                      <a:pt x="0" y="24248"/>
                      <a:pt x="0" y="15621"/>
                    </a:cubicBezTo>
                    <a:cubicBezTo>
                      <a:pt x="0" y="6994"/>
                      <a:pt x="6994" y="0"/>
                      <a:pt x="15621" y="0"/>
                    </a:cubicBezTo>
                    <a:cubicBezTo>
                      <a:pt x="24248" y="0"/>
                      <a:pt x="31242" y="6994"/>
                      <a:pt x="31242" y="156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26"/>
              <p:cNvSpPr/>
              <p:nvPr/>
            </p:nvSpPr>
            <p:spPr>
              <a:xfrm>
                <a:off x="7161561" y="4136136"/>
                <a:ext cx="31241" cy="31241"/>
              </a:xfrm>
              <a:custGeom>
                <a:avLst/>
                <a:gdLst/>
                <a:ahLst/>
                <a:cxnLst/>
                <a:rect l="l" t="t" r="r" b="b"/>
                <a:pathLst>
                  <a:path w="31241" h="31241" extrusionOk="0">
                    <a:moveTo>
                      <a:pt x="31242" y="15621"/>
                    </a:moveTo>
                    <a:cubicBezTo>
                      <a:pt x="31242" y="24248"/>
                      <a:pt x="24248" y="31242"/>
                      <a:pt x="15621" y="31242"/>
                    </a:cubicBezTo>
                    <a:cubicBezTo>
                      <a:pt x="6994" y="31242"/>
                      <a:pt x="0" y="24248"/>
                      <a:pt x="0" y="15621"/>
                    </a:cubicBezTo>
                    <a:cubicBezTo>
                      <a:pt x="0" y="6994"/>
                      <a:pt x="6994" y="0"/>
                      <a:pt x="15621" y="0"/>
                    </a:cubicBezTo>
                    <a:cubicBezTo>
                      <a:pt x="24248" y="0"/>
                      <a:pt x="31242" y="6994"/>
                      <a:pt x="31242" y="156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26"/>
              <p:cNvSpPr/>
              <p:nvPr/>
            </p:nvSpPr>
            <p:spPr>
              <a:xfrm>
                <a:off x="7106888" y="4136136"/>
                <a:ext cx="31241" cy="31241"/>
              </a:xfrm>
              <a:custGeom>
                <a:avLst/>
                <a:gdLst/>
                <a:ahLst/>
                <a:cxnLst/>
                <a:rect l="l" t="t" r="r" b="b"/>
                <a:pathLst>
                  <a:path w="31241" h="31241" extrusionOk="0">
                    <a:moveTo>
                      <a:pt x="31242" y="15621"/>
                    </a:moveTo>
                    <a:cubicBezTo>
                      <a:pt x="31242" y="24248"/>
                      <a:pt x="24248" y="31242"/>
                      <a:pt x="15621" y="31242"/>
                    </a:cubicBezTo>
                    <a:cubicBezTo>
                      <a:pt x="6993" y="31242"/>
                      <a:pt x="-1" y="24248"/>
                      <a:pt x="-1" y="15621"/>
                    </a:cubicBezTo>
                    <a:cubicBezTo>
                      <a:pt x="-1" y="6994"/>
                      <a:pt x="6993" y="0"/>
                      <a:pt x="15621" y="0"/>
                    </a:cubicBezTo>
                    <a:cubicBezTo>
                      <a:pt x="24248" y="0"/>
                      <a:pt x="31242" y="6994"/>
                      <a:pt x="31242" y="1562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2" name="Google Shape;792;p26"/>
            <p:cNvSpPr/>
            <p:nvPr/>
          </p:nvSpPr>
          <p:spPr>
            <a:xfrm>
              <a:off x="6515578" y="2215995"/>
              <a:ext cx="1150258" cy="460514"/>
            </a:xfrm>
            <a:custGeom>
              <a:avLst/>
              <a:gdLst/>
              <a:ahLst/>
              <a:cxnLst/>
              <a:rect l="l" t="t" r="r" b="b"/>
              <a:pathLst>
                <a:path w="1278064" h="511682" extrusionOk="0">
                  <a:moveTo>
                    <a:pt x="0" y="0"/>
                  </a:moveTo>
                  <a:lnTo>
                    <a:pt x="1278064" y="0"/>
                  </a:lnTo>
                  <a:lnTo>
                    <a:pt x="1278064" y="511683"/>
                  </a:lnTo>
                  <a:lnTo>
                    <a:pt x="0" y="51168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26"/>
            <p:cNvSpPr/>
            <p:nvPr/>
          </p:nvSpPr>
          <p:spPr>
            <a:xfrm>
              <a:off x="6548699" y="2724580"/>
              <a:ext cx="316840" cy="275091"/>
            </a:xfrm>
            <a:custGeom>
              <a:avLst/>
              <a:gdLst/>
              <a:ahLst/>
              <a:cxnLst/>
              <a:rect l="l" t="t" r="r" b="b"/>
              <a:pathLst>
                <a:path w="352044" h="305657" extrusionOk="0">
                  <a:moveTo>
                    <a:pt x="0" y="0"/>
                  </a:moveTo>
                  <a:lnTo>
                    <a:pt x="352044" y="0"/>
                  </a:lnTo>
                  <a:lnTo>
                    <a:pt x="352044" y="305657"/>
                  </a:lnTo>
                  <a:lnTo>
                    <a:pt x="0" y="305657"/>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26"/>
            <p:cNvSpPr/>
            <p:nvPr/>
          </p:nvSpPr>
          <p:spPr>
            <a:xfrm>
              <a:off x="6896308" y="2724580"/>
              <a:ext cx="741778" cy="20916"/>
            </a:xfrm>
            <a:custGeom>
              <a:avLst/>
              <a:gdLst/>
              <a:ahLst/>
              <a:cxnLst/>
              <a:rect l="l" t="t" r="r" b="b"/>
              <a:pathLst>
                <a:path w="824198" h="23240" extrusionOk="0">
                  <a:moveTo>
                    <a:pt x="0" y="0"/>
                  </a:moveTo>
                  <a:lnTo>
                    <a:pt x="824199" y="0"/>
                  </a:lnTo>
                  <a:lnTo>
                    <a:pt x="824199" y="23241"/>
                  </a:lnTo>
                  <a:lnTo>
                    <a:pt x="0" y="232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26"/>
            <p:cNvSpPr/>
            <p:nvPr/>
          </p:nvSpPr>
          <p:spPr>
            <a:xfrm>
              <a:off x="6896308" y="2775721"/>
              <a:ext cx="741778" cy="20916"/>
            </a:xfrm>
            <a:custGeom>
              <a:avLst/>
              <a:gdLst/>
              <a:ahLst/>
              <a:cxnLst/>
              <a:rect l="l" t="t" r="r" b="b"/>
              <a:pathLst>
                <a:path w="824198" h="23240" extrusionOk="0">
                  <a:moveTo>
                    <a:pt x="0" y="0"/>
                  </a:moveTo>
                  <a:lnTo>
                    <a:pt x="824199" y="0"/>
                  </a:lnTo>
                  <a:lnTo>
                    <a:pt x="824199" y="23241"/>
                  </a:lnTo>
                  <a:lnTo>
                    <a:pt x="0" y="232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26"/>
            <p:cNvSpPr/>
            <p:nvPr/>
          </p:nvSpPr>
          <p:spPr>
            <a:xfrm>
              <a:off x="6896308" y="2826777"/>
              <a:ext cx="741778" cy="20916"/>
            </a:xfrm>
            <a:custGeom>
              <a:avLst/>
              <a:gdLst/>
              <a:ahLst/>
              <a:cxnLst/>
              <a:rect l="l" t="t" r="r" b="b"/>
              <a:pathLst>
                <a:path w="824198" h="23240" extrusionOk="0">
                  <a:moveTo>
                    <a:pt x="0" y="0"/>
                  </a:moveTo>
                  <a:lnTo>
                    <a:pt x="824199" y="0"/>
                  </a:lnTo>
                  <a:lnTo>
                    <a:pt x="824199" y="23241"/>
                  </a:lnTo>
                  <a:lnTo>
                    <a:pt x="0" y="232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26"/>
            <p:cNvSpPr/>
            <p:nvPr/>
          </p:nvSpPr>
          <p:spPr>
            <a:xfrm>
              <a:off x="6896308" y="2877919"/>
              <a:ext cx="741778" cy="20916"/>
            </a:xfrm>
            <a:custGeom>
              <a:avLst/>
              <a:gdLst/>
              <a:ahLst/>
              <a:cxnLst/>
              <a:rect l="l" t="t" r="r" b="b"/>
              <a:pathLst>
                <a:path w="824198" h="23240" extrusionOk="0">
                  <a:moveTo>
                    <a:pt x="0" y="0"/>
                  </a:moveTo>
                  <a:lnTo>
                    <a:pt x="824199" y="0"/>
                  </a:lnTo>
                  <a:lnTo>
                    <a:pt x="824199" y="23241"/>
                  </a:lnTo>
                  <a:lnTo>
                    <a:pt x="0" y="232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98" name="Google Shape;798;p26"/>
            <p:cNvGrpSpPr/>
            <p:nvPr/>
          </p:nvGrpSpPr>
          <p:grpSpPr>
            <a:xfrm>
              <a:off x="7422424" y="2953744"/>
              <a:ext cx="216586" cy="46337"/>
              <a:chOff x="7007161" y="5033200"/>
              <a:chExt cx="240411" cy="51434"/>
            </a:xfrm>
          </p:grpSpPr>
          <p:sp>
            <p:nvSpPr>
              <p:cNvPr id="799" name="Google Shape;799;p26"/>
              <p:cNvSpPr/>
              <p:nvPr/>
            </p:nvSpPr>
            <p:spPr>
              <a:xfrm>
                <a:off x="7007161" y="5033200"/>
                <a:ext cx="240411" cy="51434"/>
              </a:xfrm>
              <a:custGeom>
                <a:avLst/>
                <a:gdLst/>
                <a:ahLst/>
                <a:cxnLst/>
                <a:rect l="l" t="t" r="r" b="b"/>
                <a:pathLst>
                  <a:path w="240411" h="51434" extrusionOk="0">
                    <a:moveTo>
                      <a:pt x="214694" y="51435"/>
                    </a:moveTo>
                    <a:lnTo>
                      <a:pt x="25718" y="51435"/>
                    </a:lnTo>
                    <a:cubicBezTo>
                      <a:pt x="11525" y="51435"/>
                      <a:pt x="0" y="39814"/>
                      <a:pt x="0" y="25717"/>
                    </a:cubicBezTo>
                    <a:lnTo>
                      <a:pt x="0" y="25717"/>
                    </a:lnTo>
                    <a:cubicBezTo>
                      <a:pt x="0" y="11525"/>
                      <a:pt x="11621" y="0"/>
                      <a:pt x="25718" y="0"/>
                    </a:cubicBezTo>
                    <a:lnTo>
                      <a:pt x="214694" y="0"/>
                    </a:lnTo>
                    <a:cubicBezTo>
                      <a:pt x="228886" y="0"/>
                      <a:pt x="240411" y="11621"/>
                      <a:pt x="240411" y="25717"/>
                    </a:cubicBezTo>
                    <a:lnTo>
                      <a:pt x="240411" y="25717"/>
                    </a:lnTo>
                    <a:cubicBezTo>
                      <a:pt x="240411" y="39909"/>
                      <a:pt x="228791" y="51435"/>
                      <a:pt x="214694" y="5143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26"/>
              <p:cNvSpPr/>
              <p:nvPr/>
            </p:nvSpPr>
            <p:spPr>
              <a:xfrm>
                <a:off x="7073264" y="5047202"/>
                <a:ext cx="108204" cy="23240"/>
              </a:xfrm>
              <a:custGeom>
                <a:avLst/>
                <a:gdLst/>
                <a:ahLst/>
                <a:cxnLst/>
                <a:rect l="l" t="t" r="r" b="b"/>
                <a:pathLst>
                  <a:path w="108204" h="23240" extrusionOk="0">
                    <a:moveTo>
                      <a:pt x="96584" y="23241"/>
                    </a:moveTo>
                    <a:lnTo>
                      <a:pt x="11621" y="23241"/>
                    </a:lnTo>
                    <a:cubicBezTo>
                      <a:pt x="5239" y="23241"/>
                      <a:pt x="0" y="18002"/>
                      <a:pt x="0" y="11620"/>
                    </a:cubicBezTo>
                    <a:lnTo>
                      <a:pt x="0" y="11620"/>
                    </a:lnTo>
                    <a:cubicBezTo>
                      <a:pt x="0" y="5239"/>
                      <a:pt x="5239" y="0"/>
                      <a:pt x="11621" y="0"/>
                    </a:cubicBezTo>
                    <a:lnTo>
                      <a:pt x="96584" y="0"/>
                    </a:lnTo>
                    <a:cubicBezTo>
                      <a:pt x="102965" y="0"/>
                      <a:pt x="108204" y="5239"/>
                      <a:pt x="108204" y="11620"/>
                    </a:cubicBezTo>
                    <a:lnTo>
                      <a:pt x="108204" y="11620"/>
                    </a:lnTo>
                    <a:cubicBezTo>
                      <a:pt x="108204" y="18002"/>
                      <a:pt x="102965" y="23241"/>
                      <a:pt x="96584" y="2324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1" name="Google Shape;801;p26"/>
            <p:cNvGrpSpPr/>
            <p:nvPr/>
          </p:nvGrpSpPr>
          <p:grpSpPr>
            <a:xfrm>
              <a:off x="6548871" y="2408331"/>
              <a:ext cx="1090139" cy="89414"/>
              <a:chOff x="6037516" y="4427791"/>
              <a:chExt cx="1210056" cy="99250"/>
            </a:xfrm>
          </p:grpSpPr>
          <p:sp>
            <p:nvSpPr>
              <p:cNvPr id="802" name="Google Shape;802;p26"/>
              <p:cNvSpPr/>
              <p:nvPr/>
            </p:nvSpPr>
            <p:spPr>
              <a:xfrm>
                <a:off x="6037516" y="4427791"/>
                <a:ext cx="49625" cy="99250"/>
              </a:xfrm>
              <a:custGeom>
                <a:avLst/>
                <a:gdLst/>
                <a:ahLst/>
                <a:cxnLst/>
                <a:rect l="l" t="t" r="r" b="b"/>
                <a:pathLst>
                  <a:path w="49625" h="99250" extrusionOk="0">
                    <a:moveTo>
                      <a:pt x="0" y="49625"/>
                    </a:moveTo>
                    <a:lnTo>
                      <a:pt x="49625" y="99251"/>
                    </a:lnTo>
                    <a:lnTo>
                      <a:pt x="49625" y="0"/>
                    </a:lnTo>
                    <a:lnTo>
                      <a:pt x="0" y="4962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26"/>
              <p:cNvSpPr/>
              <p:nvPr/>
            </p:nvSpPr>
            <p:spPr>
              <a:xfrm>
                <a:off x="7197947" y="4427791"/>
                <a:ext cx="49625" cy="99250"/>
              </a:xfrm>
              <a:custGeom>
                <a:avLst/>
                <a:gdLst/>
                <a:ahLst/>
                <a:cxnLst/>
                <a:rect l="l" t="t" r="r" b="b"/>
                <a:pathLst>
                  <a:path w="49625" h="99250" extrusionOk="0">
                    <a:moveTo>
                      <a:pt x="0" y="0"/>
                    </a:moveTo>
                    <a:lnTo>
                      <a:pt x="0" y="99251"/>
                    </a:lnTo>
                    <a:lnTo>
                      <a:pt x="49625" y="49625"/>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4" name="Google Shape;804;p26"/>
            <p:cNvGrpSpPr/>
            <p:nvPr/>
          </p:nvGrpSpPr>
          <p:grpSpPr>
            <a:xfrm>
              <a:off x="7012935" y="2651519"/>
              <a:ext cx="157033" cy="16304"/>
              <a:chOff x="6552628" y="4697730"/>
              <a:chExt cx="174307" cy="18097"/>
            </a:xfrm>
          </p:grpSpPr>
          <p:sp>
            <p:nvSpPr>
              <p:cNvPr id="805" name="Google Shape;805;p26"/>
              <p:cNvSpPr/>
              <p:nvPr/>
            </p:nvSpPr>
            <p:spPr>
              <a:xfrm>
                <a:off x="6552628" y="4697730"/>
                <a:ext cx="18097" cy="18097"/>
              </a:xfrm>
              <a:custGeom>
                <a:avLst/>
                <a:gdLst/>
                <a:ahLst/>
                <a:cxnLst/>
                <a:rect l="l" t="t" r="r" b="b"/>
                <a:pathLst>
                  <a:path w="18097" h="18097" extrusionOk="0">
                    <a:moveTo>
                      <a:pt x="18098" y="9049"/>
                    </a:moveTo>
                    <a:cubicBezTo>
                      <a:pt x="18098" y="14002"/>
                      <a:pt x="14097" y="18097"/>
                      <a:pt x="9049" y="18097"/>
                    </a:cubicBezTo>
                    <a:cubicBezTo>
                      <a:pt x="4000" y="18097"/>
                      <a:pt x="0" y="14097"/>
                      <a:pt x="0" y="9049"/>
                    </a:cubicBezTo>
                    <a:cubicBezTo>
                      <a:pt x="0" y="4000"/>
                      <a:pt x="4000" y="0"/>
                      <a:pt x="9049" y="0"/>
                    </a:cubicBezTo>
                    <a:cubicBezTo>
                      <a:pt x="14097" y="0"/>
                      <a:pt x="18098" y="4000"/>
                      <a:pt x="18098" y="9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26"/>
              <p:cNvSpPr/>
              <p:nvPr/>
            </p:nvSpPr>
            <p:spPr>
              <a:xfrm>
                <a:off x="6591681" y="4697730"/>
                <a:ext cx="18097" cy="18097"/>
              </a:xfrm>
              <a:custGeom>
                <a:avLst/>
                <a:gdLst/>
                <a:ahLst/>
                <a:cxnLst/>
                <a:rect l="l" t="t" r="r" b="b"/>
                <a:pathLst>
                  <a:path w="18097" h="18097" extrusionOk="0">
                    <a:moveTo>
                      <a:pt x="18098" y="9049"/>
                    </a:moveTo>
                    <a:cubicBezTo>
                      <a:pt x="18098" y="14046"/>
                      <a:pt x="14046" y="18098"/>
                      <a:pt x="9049" y="18098"/>
                    </a:cubicBezTo>
                    <a:cubicBezTo>
                      <a:pt x="4051" y="18098"/>
                      <a:pt x="0" y="14046"/>
                      <a:pt x="0" y="9049"/>
                    </a:cubicBezTo>
                    <a:cubicBezTo>
                      <a:pt x="0" y="4051"/>
                      <a:pt x="4051" y="0"/>
                      <a:pt x="9049" y="0"/>
                    </a:cubicBezTo>
                    <a:cubicBezTo>
                      <a:pt x="14046" y="0"/>
                      <a:pt x="18098" y="4051"/>
                      <a:pt x="18098" y="90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26"/>
              <p:cNvSpPr/>
              <p:nvPr/>
            </p:nvSpPr>
            <p:spPr>
              <a:xfrm>
                <a:off x="6630733" y="4697730"/>
                <a:ext cx="18097" cy="18097"/>
              </a:xfrm>
              <a:custGeom>
                <a:avLst/>
                <a:gdLst/>
                <a:ahLst/>
                <a:cxnLst/>
                <a:rect l="l" t="t" r="r" b="b"/>
                <a:pathLst>
                  <a:path w="18097" h="18097" extrusionOk="0">
                    <a:moveTo>
                      <a:pt x="18097" y="9049"/>
                    </a:moveTo>
                    <a:cubicBezTo>
                      <a:pt x="18097" y="14002"/>
                      <a:pt x="14097" y="18097"/>
                      <a:pt x="9049" y="18097"/>
                    </a:cubicBezTo>
                    <a:cubicBezTo>
                      <a:pt x="4000" y="18097"/>
                      <a:pt x="0" y="14097"/>
                      <a:pt x="0" y="9049"/>
                    </a:cubicBezTo>
                    <a:cubicBezTo>
                      <a:pt x="0" y="4000"/>
                      <a:pt x="4000" y="0"/>
                      <a:pt x="9049" y="0"/>
                    </a:cubicBezTo>
                    <a:cubicBezTo>
                      <a:pt x="14097" y="0"/>
                      <a:pt x="18097" y="4000"/>
                      <a:pt x="18097" y="9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26"/>
              <p:cNvSpPr/>
              <p:nvPr/>
            </p:nvSpPr>
            <p:spPr>
              <a:xfrm>
                <a:off x="6669881" y="4697730"/>
                <a:ext cx="18097" cy="18097"/>
              </a:xfrm>
              <a:custGeom>
                <a:avLst/>
                <a:gdLst/>
                <a:ahLst/>
                <a:cxnLst/>
                <a:rect l="l" t="t" r="r" b="b"/>
                <a:pathLst>
                  <a:path w="18097" h="18097" extrusionOk="0">
                    <a:moveTo>
                      <a:pt x="18098" y="9049"/>
                    </a:moveTo>
                    <a:cubicBezTo>
                      <a:pt x="18098" y="14046"/>
                      <a:pt x="14046" y="18098"/>
                      <a:pt x="9049" y="18098"/>
                    </a:cubicBezTo>
                    <a:cubicBezTo>
                      <a:pt x="4051" y="18098"/>
                      <a:pt x="0" y="14046"/>
                      <a:pt x="0" y="9049"/>
                    </a:cubicBezTo>
                    <a:cubicBezTo>
                      <a:pt x="0" y="4051"/>
                      <a:pt x="4051" y="0"/>
                      <a:pt x="9049" y="0"/>
                    </a:cubicBezTo>
                    <a:cubicBezTo>
                      <a:pt x="14046" y="0"/>
                      <a:pt x="18098" y="4051"/>
                      <a:pt x="18098" y="9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26"/>
              <p:cNvSpPr/>
              <p:nvPr/>
            </p:nvSpPr>
            <p:spPr>
              <a:xfrm>
                <a:off x="6708838" y="4697730"/>
                <a:ext cx="18097" cy="18097"/>
              </a:xfrm>
              <a:custGeom>
                <a:avLst/>
                <a:gdLst/>
                <a:ahLst/>
                <a:cxnLst/>
                <a:rect l="l" t="t" r="r" b="b"/>
                <a:pathLst>
                  <a:path w="18097" h="18097" extrusionOk="0">
                    <a:moveTo>
                      <a:pt x="18097" y="9049"/>
                    </a:moveTo>
                    <a:cubicBezTo>
                      <a:pt x="18097" y="14002"/>
                      <a:pt x="14097" y="18097"/>
                      <a:pt x="9048" y="18097"/>
                    </a:cubicBezTo>
                    <a:cubicBezTo>
                      <a:pt x="4000" y="18097"/>
                      <a:pt x="0" y="14097"/>
                      <a:pt x="0" y="9049"/>
                    </a:cubicBezTo>
                    <a:cubicBezTo>
                      <a:pt x="0" y="4000"/>
                      <a:pt x="4000" y="0"/>
                      <a:pt x="9048" y="0"/>
                    </a:cubicBezTo>
                    <a:cubicBezTo>
                      <a:pt x="14097" y="0"/>
                      <a:pt x="18097" y="4000"/>
                      <a:pt x="18097" y="9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0" name="Google Shape;810;p26"/>
            <p:cNvSpPr/>
            <p:nvPr/>
          </p:nvSpPr>
          <p:spPr>
            <a:xfrm>
              <a:off x="6548699" y="3046960"/>
              <a:ext cx="1089050" cy="8572"/>
            </a:xfrm>
            <a:custGeom>
              <a:avLst/>
              <a:gdLst/>
              <a:ahLst/>
              <a:cxnLst/>
              <a:rect l="l" t="t" r="r" b="b"/>
              <a:pathLst>
                <a:path w="1210055" h="9525" extrusionOk="0">
                  <a:moveTo>
                    <a:pt x="0" y="0"/>
                  </a:moveTo>
                  <a:lnTo>
                    <a:pt x="1210056" y="0"/>
                  </a:lnTo>
                </a:path>
              </a:pathLst>
            </a:custGeom>
            <a:noFill/>
            <a:ln w="17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1" name="Google Shape;811;p26"/>
            <p:cNvGrpSpPr/>
            <p:nvPr/>
          </p:nvGrpSpPr>
          <p:grpSpPr>
            <a:xfrm>
              <a:off x="6505708" y="2659414"/>
              <a:ext cx="413779" cy="413778"/>
              <a:chOff x="5989605" y="4706493"/>
              <a:chExt cx="459295" cy="459294"/>
            </a:xfrm>
          </p:grpSpPr>
          <p:grpSp>
            <p:nvGrpSpPr>
              <p:cNvPr id="812" name="Google Shape;812;p26"/>
              <p:cNvGrpSpPr/>
              <p:nvPr/>
            </p:nvGrpSpPr>
            <p:grpSpPr>
              <a:xfrm>
                <a:off x="6001893" y="4718780"/>
                <a:ext cx="444150" cy="444151"/>
                <a:chOff x="6001893" y="4718780"/>
                <a:chExt cx="444150" cy="444151"/>
              </a:xfrm>
            </p:grpSpPr>
            <p:sp>
              <p:nvSpPr>
                <p:cNvPr id="813" name="Google Shape;813;p26"/>
                <p:cNvSpPr/>
                <p:nvPr/>
              </p:nvSpPr>
              <p:spPr>
                <a:xfrm>
                  <a:off x="6017418" y="5153406"/>
                  <a:ext cx="388048" cy="9525"/>
                </a:xfrm>
                <a:custGeom>
                  <a:avLst/>
                  <a:gdLst/>
                  <a:ahLst/>
                  <a:cxnLst/>
                  <a:rect l="l" t="t" r="r" b="b"/>
                  <a:pathLst>
                    <a:path w="388048" h="9525" extrusionOk="0">
                      <a:moveTo>
                        <a:pt x="388048" y="0"/>
                      </a:moveTo>
                      <a:lnTo>
                        <a:pt x="0" y="0"/>
                      </a:lnTo>
                    </a:path>
                  </a:pathLst>
                </a:custGeom>
                <a:solidFill>
                  <a:schemeClr val="dk1"/>
                </a:solidFill>
                <a:ln w="1580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26"/>
                <p:cNvSpPr/>
                <p:nvPr/>
              </p:nvSpPr>
              <p:spPr>
                <a:xfrm>
                  <a:off x="6001893" y="4734306"/>
                  <a:ext cx="9525" cy="388048"/>
                </a:xfrm>
                <a:custGeom>
                  <a:avLst/>
                  <a:gdLst/>
                  <a:ahLst/>
                  <a:cxnLst/>
                  <a:rect l="l" t="t" r="r" b="b"/>
                  <a:pathLst>
                    <a:path w="9525" h="388048" extrusionOk="0">
                      <a:moveTo>
                        <a:pt x="0" y="388049"/>
                      </a:moveTo>
                      <a:lnTo>
                        <a:pt x="0" y="0"/>
                      </a:lnTo>
                    </a:path>
                  </a:pathLst>
                </a:custGeom>
                <a:solidFill>
                  <a:schemeClr val="dk1"/>
                </a:solidFill>
                <a:ln w="1580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26"/>
                <p:cNvSpPr/>
                <p:nvPr/>
              </p:nvSpPr>
              <p:spPr>
                <a:xfrm>
                  <a:off x="6032944" y="4718780"/>
                  <a:ext cx="388048" cy="9525"/>
                </a:xfrm>
                <a:custGeom>
                  <a:avLst/>
                  <a:gdLst/>
                  <a:ahLst/>
                  <a:cxnLst/>
                  <a:rect l="l" t="t" r="r" b="b"/>
                  <a:pathLst>
                    <a:path w="388048" h="9525" extrusionOk="0">
                      <a:moveTo>
                        <a:pt x="0" y="0"/>
                      </a:moveTo>
                      <a:lnTo>
                        <a:pt x="388048" y="0"/>
                      </a:lnTo>
                    </a:path>
                  </a:pathLst>
                </a:custGeom>
                <a:solidFill>
                  <a:schemeClr val="dk1"/>
                </a:solidFill>
                <a:ln w="1580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26"/>
                <p:cNvSpPr/>
                <p:nvPr/>
              </p:nvSpPr>
              <p:spPr>
                <a:xfrm>
                  <a:off x="6436518" y="4749831"/>
                  <a:ext cx="9525" cy="388048"/>
                </a:xfrm>
                <a:custGeom>
                  <a:avLst/>
                  <a:gdLst/>
                  <a:ahLst/>
                  <a:cxnLst/>
                  <a:rect l="l" t="t" r="r" b="b"/>
                  <a:pathLst>
                    <a:path w="9525" h="388048" extrusionOk="0">
                      <a:moveTo>
                        <a:pt x="0" y="0"/>
                      </a:moveTo>
                      <a:lnTo>
                        <a:pt x="0" y="388049"/>
                      </a:lnTo>
                    </a:path>
                  </a:pathLst>
                </a:custGeom>
                <a:solidFill>
                  <a:schemeClr val="dk1"/>
                </a:solidFill>
                <a:ln w="1580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7" name="Google Shape;817;p26"/>
              <p:cNvGrpSpPr/>
              <p:nvPr/>
            </p:nvGrpSpPr>
            <p:grpSpPr>
              <a:xfrm>
                <a:off x="5989605" y="4706493"/>
                <a:ext cx="459295" cy="459294"/>
                <a:chOff x="5989605" y="4706493"/>
                <a:chExt cx="459295" cy="459294"/>
              </a:xfrm>
            </p:grpSpPr>
            <p:grpSp>
              <p:nvGrpSpPr>
                <p:cNvPr id="818" name="Google Shape;818;p26"/>
                <p:cNvGrpSpPr/>
                <p:nvPr/>
              </p:nvGrpSpPr>
              <p:grpSpPr>
                <a:xfrm>
                  <a:off x="5989605" y="4706493"/>
                  <a:ext cx="459295" cy="24669"/>
                  <a:chOff x="5989605" y="4706493"/>
                  <a:chExt cx="459295" cy="24669"/>
                </a:xfrm>
              </p:grpSpPr>
              <p:sp>
                <p:nvSpPr>
                  <p:cNvPr id="819" name="Google Shape;819;p26"/>
                  <p:cNvSpPr/>
                  <p:nvPr/>
                </p:nvSpPr>
                <p:spPr>
                  <a:xfrm>
                    <a:off x="5989605" y="4706493"/>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26"/>
                  <p:cNvSpPr/>
                  <p:nvPr/>
                </p:nvSpPr>
                <p:spPr>
                  <a:xfrm>
                    <a:off x="6206871" y="4706493"/>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26"/>
                  <p:cNvSpPr/>
                  <p:nvPr/>
                </p:nvSpPr>
                <p:spPr>
                  <a:xfrm>
                    <a:off x="6424231" y="4706493"/>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2" name="Google Shape;822;p26"/>
                <p:cNvGrpSpPr/>
                <p:nvPr/>
              </p:nvGrpSpPr>
              <p:grpSpPr>
                <a:xfrm>
                  <a:off x="5989605" y="4923758"/>
                  <a:ext cx="459295" cy="24669"/>
                  <a:chOff x="5989605" y="4923758"/>
                  <a:chExt cx="459295" cy="24669"/>
                </a:xfrm>
              </p:grpSpPr>
              <p:sp>
                <p:nvSpPr>
                  <p:cNvPr id="823" name="Google Shape;823;p26"/>
                  <p:cNvSpPr/>
                  <p:nvPr/>
                </p:nvSpPr>
                <p:spPr>
                  <a:xfrm>
                    <a:off x="5989605" y="4923758"/>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26"/>
                  <p:cNvSpPr/>
                  <p:nvPr/>
                </p:nvSpPr>
                <p:spPr>
                  <a:xfrm>
                    <a:off x="6424231" y="4923758"/>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5" name="Google Shape;825;p26"/>
                <p:cNvGrpSpPr/>
                <p:nvPr/>
              </p:nvGrpSpPr>
              <p:grpSpPr>
                <a:xfrm>
                  <a:off x="5989605" y="5141118"/>
                  <a:ext cx="459295" cy="24669"/>
                  <a:chOff x="5989605" y="5141118"/>
                  <a:chExt cx="459295" cy="24669"/>
                </a:xfrm>
              </p:grpSpPr>
              <p:sp>
                <p:nvSpPr>
                  <p:cNvPr id="826" name="Google Shape;826;p26"/>
                  <p:cNvSpPr/>
                  <p:nvPr/>
                </p:nvSpPr>
                <p:spPr>
                  <a:xfrm>
                    <a:off x="5989605" y="5141118"/>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26"/>
                  <p:cNvSpPr/>
                  <p:nvPr/>
                </p:nvSpPr>
                <p:spPr>
                  <a:xfrm>
                    <a:off x="6206871" y="5141118"/>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26"/>
                  <p:cNvSpPr/>
                  <p:nvPr/>
                </p:nvSpPr>
                <p:spPr>
                  <a:xfrm>
                    <a:off x="6424231" y="5141118"/>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grpSp>
        <p:nvGrpSpPr>
          <p:cNvPr id="829" name="Google Shape;829;p26"/>
          <p:cNvGrpSpPr/>
          <p:nvPr/>
        </p:nvGrpSpPr>
        <p:grpSpPr>
          <a:xfrm>
            <a:off x="5248799" y="1817418"/>
            <a:ext cx="479083" cy="595031"/>
            <a:chOff x="5580610" y="1953710"/>
            <a:chExt cx="392498" cy="487491"/>
          </a:xfrm>
        </p:grpSpPr>
        <p:grpSp>
          <p:nvGrpSpPr>
            <p:cNvPr id="830" name="Google Shape;830;p26"/>
            <p:cNvGrpSpPr/>
            <p:nvPr/>
          </p:nvGrpSpPr>
          <p:grpSpPr>
            <a:xfrm>
              <a:off x="5580610" y="1953710"/>
              <a:ext cx="392498" cy="487491"/>
              <a:chOff x="7385113" y="1535430"/>
              <a:chExt cx="435673" cy="541115"/>
            </a:xfrm>
          </p:grpSpPr>
          <p:sp>
            <p:nvSpPr>
              <p:cNvPr id="831" name="Google Shape;831;p26"/>
              <p:cNvSpPr/>
              <p:nvPr/>
            </p:nvSpPr>
            <p:spPr>
              <a:xfrm>
                <a:off x="7385113" y="1535430"/>
                <a:ext cx="435673" cy="541115"/>
              </a:xfrm>
              <a:custGeom>
                <a:avLst/>
                <a:gdLst/>
                <a:ahLst/>
                <a:cxnLst/>
                <a:rect l="l" t="t" r="r" b="b"/>
                <a:pathLst>
                  <a:path w="435673" h="541115" extrusionOk="0">
                    <a:moveTo>
                      <a:pt x="394621" y="0"/>
                    </a:moveTo>
                    <a:cubicBezTo>
                      <a:pt x="417294" y="0"/>
                      <a:pt x="435674" y="18380"/>
                      <a:pt x="435674" y="41053"/>
                    </a:cubicBezTo>
                    <a:lnTo>
                      <a:pt x="435674" y="500062"/>
                    </a:lnTo>
                    <a:cubicBezTo>
                      <a:pt x="435674" y="522735"/>
                      <a:pt x="417294" y="541115"/>
                      <a:pt x="394621" y="541115"/>
                    </a:cubicBezTo>
                    <a:lnTo>
                      <a:pt x="41053" y="541115"/>
                    </a:lnTo>
                    <a:cubicBezTo>
                      <a:pt x="18380" y="541115"/>
                      <a:pt x="0" y="522735"/>
                      <a:pt x="0" y="500062"/>
                    </a:cubicBezTo>
                    <a:lnTo>
                      <a:pt x="0" y="41053"/>
                    </a:lnTo>
                    <a:cubicBezTo>
                      <a:pt x="0" y="18380"/>
                      <a:pt x="18380" y="0"/>
                      <a:pt x="41053"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32" name="Google Shape;832;p26"/>
              <p:cNvGrpSpPr/>
              <p:nvPr/>
            </p:nvGrpSpPr>
            <p:grpSpPr>
              <a:xfrm>
                <a:off x="7612094" y="1566576"/>
                <a:ext cx="164781" cy="41529"/>
                <a:chOff x="7612094" y="1566576"/>
                <a:chExt cx="164781" cy="41529"/>
              </a:xfrm>
            </p:grpSpPr>
            <p:sp>
              <p:nvSpPr>
                <p:cNvPr id="833" name="Google Shape;833;p26"/>
                <p:cNvSpPr/>
                <p:nvPr/>
              </p:nvSpPr>
              <p:spPr>
                <a:xfrm>
                  <a:off x="7735347" y="1566576"/>
                  <a:ext cx="41528" cy="41529"/>
                </a:xfrm>
                <a:custGeom>
                  <a:avLst/>
                  <a:gdLst/>
                  <a:ahLst/>
                  <a:cxnLst/>
                  <a:rect l="l" t="t" r="r" b="b"/>
                  <a:pathLst>
                    <a:path w="41528" h="41529" extrusionOk="0">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26"/>
                <p:cNvSpPr/>
                <p:nvPr/>
              </p:nvSpPr>
              <p:spPr>
                <a:xfrm>
                  <a:off x="7673721" y="1566576"/>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4"/>
                        <a:pt x="0" y="20765"/>
                      </a:cubicBezTo>
                      <a:cubicBezTo>
                        <a:pt x="0" y="9334"/>
                        <a:pt x="9334" y="0"/>
                        <a:pt x="20764" y="0"/>
                      </a:cubicBezTo>
                      <a:cubicBezTo>
                        <a:pt x="32195" y="0"/>
                        <a:pt x="41529" y="9334"/>
                        <a:pt x="41529" y="207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26"/>
                <p:cNvSpPr/>
                <p:nvPr/>
              </p:nvSpPr>
              <p:spPr>
                <a:xfrm>
                  <a:off x="7612094" y="1566576"/>
                  <a:ext cx="41529" cy="41529"/>
                </a:xfrm>
                <a:custGeom>
                  <a:avLst/>
                  <a:gdLst/>
                  <a:ahLst/>
                  <a:cxnLst/>
                  <a:rect l="l" t="t" r="r" b="b"/>
                  <a:pathLst>
                    <a:path w="41529" h="41529" extrusionOk="0">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36" name="Google Shape;836;p26"/>
            <p:cNvGrpSpPr/>
            <p:nvPr/>
          </p:nvGrpSpPr>
          <p:grpSpPr>
            <a:xfrm>
              <a:off x="5612446" y="2047672"/>
              <a:ext cx="323505" cy="338352"/>
              <a:chOff x="7420451" y="1639728"/>
              <a:chExt cx="359091" cy="375571"/>
            </a:xfrm>
          </p:grpSpPr>
          <p:sp>
            <p:nvSpPr>
              <p:cNvPr id="837" name="Google Shape;837;p26"/>
              <p:cNvSpPr/>
              <p:nvPr/>
            </p:nvSpPr>
            <p:spPr>
              <a:xfrm>
                <a:off x="7420451" y="1852041"/>
                <a:ext cx="357473" cy="163258"/>
              </a:xfrm>
              <a:custGeom>
                <a:avLst/>
                <a:gdLst/>
                <a:ahLst/>
                <a:cxnLst/>
                <a:rect l="l" t="t" r="r" b="b"/>
                <a:pathLst>
                  <a:path w="357473" h="163258" extrusionOk="0">
                    <a:moveTo>
                      <a:pt x="40196" y="72962"/>
                    </a:moveTo>
                    <a:lnTo>
                      <a:pt x="0" y="72962"/>
                    </a:lnTo>
                    <a:lnTo>
                      <a:pt x="0" y="90297"/>
                    </a:lnTo>
                    <a:lnTo>
                      <a:pt x="40196" y="90297"/>
                    </a:lnTo>
                    <a:lnTo>
                      <a:pt x="40196" y="72962"/>
                    </a:lnTo>
                    <a:close/>
                    <a:moveTo>
                      <a:pt x="185166" y="126778"/>
                    </a:moveTo>
                    <a:lnTo>
                      <a:pt x="294894" y="126778"/>
                    </a:lnTo>
                    <a:lnTo>
                      <a:pt x="294894" y="109347"/>
                    </a:lnTo>
                    <a:lnTo>
                      <a:pt x="185166" y="109347"/>
                    </a:lnTo>
                    <a:lnTo>
                      <a:pt x="185166" y="126778"/>
                    </a:lnTo>
                    <a:close/>
                    <a:moveTo>
                      <a:pt x="294894" y="0"/>
                    </a:moveTo>
                    <a:lnTo>
                      <a:pt x="38291" y="0"/>
                    </a:lnTo>
                    <a:lnTo>
                      <a:pt x="38291" y="17335"/>
                    </a:lnTo>
                    <a:lnTo>
                      <a:pt x="294894" y="17335"/>
                    </a:lnTo>
                    <a:lnTo>
                      <a:pt x="294894" y="0"/>
                    </a:lnTo>
                    <a:close/>
                    <a:moveTo>
                      <a:pt x="0" y="163259"/>
                    </a:moveTo>
                    <a:lnTo>
                      <a:pt x="99632" y="163259"/>
                    </a:lnTo>
                    <a:lnTo>
                      <a:pt x="99632" y="145828"/>
                    </a:lnTo>
                    <a:lnTo>
                      <a:pt x="0" y="145828"/>
                    </a:lnTo>
                    <a:lnTo>
                      <a:pt x="0" y="163259"/>
                    </a:lnTo>
                    <a:close/>
                    <a:moveTo>
                      <a:pt x="76581" y="36481"/>
                    </a:moveTo>
                    <a:lnTo>
                      <a:pt x="0" y="36481"/>
                    </a:lnTo>
                    <a:lnTo>
                      <a:pt x="0" y="53816"/>
                    </a:lnTo>
                    <a:lnTo>
                      <a:pt x="76581" y="53816"/>
                    </a:lnTo>
                    <a:lnTo>
                      <a:pt x="76581" y="36481"/>
                    </a:lnTo>
                    <a:close/>
                    <a:moveTo>
                      <a:pt x="52483" y="90297"/>
                    </a:moveTo>
                    <a:lnTo>
                      <a:pt x="207836" y="90297"/>
                    </a:lnTo>
                    <a:lnTo>
                      <a:pt x="207836" y="72962"/>
                    </a:lnTo>
                    <a:lnTo>
                      <a:pt x="52483" y="72962"/>
                    </a:lnTo>
                    <a:lnTo>
                      <a:pt x="52483" y="90297"/>
                    </a:lnTo>
                    <a:close/>
                    <a:moveTo>
                      <a:pt x="164402" y="109347"/>
                    </a:moveTo>
                    <a:lnTo>
                      <a:pt x="0" y="109347"/>
                    </a:lnTo>
                    <a:lnTo>
                      <a:pt x="0" y="126778"/>
                    </a:lnTo>
                    <a:lnTo>
                      <a:pt x="164402" y="126778"/>
                    </a:lnTo>
                    <a:lnTo>
                      <a:pt x="164402" y="109347"/>
                    </a:lnTo>
                    <a:close/>
                    <a:moveTo>
                      <a:pt x="220218" y="90297"/>
                    </a:moveTo>
                    <a:lnTo>
                      <a:pt x="357378" y="90297"/>
                    </a:lnTo>
                    <a:lnTo>
                      <a:pt x="357378" y="72962"/>
                    </a:lnTo>
                    <a:lnTo>
                      <a:pt x="220218" y="72962"/>
                    </a:lnTo>
                    <a:lnTo>
                      <a:pt x="220218" y="90297"/>
                    </a:lnTo>
                    <a:close/>
                    <a:moveTo>
                      <a:pt x="97441" y="53816"/>
                    </a:moveTo>
                    <a:lnTo>
                      <a:pt x="357474" y="53816"/>
                    </a:lnTo>
                    <a:lnTo>
                      <a:pt x="357474" y="36481"/>
                    </a:lnTo>
                    <a:lnTo>
                      <a:pt x="97441" y="36481"/>
                    </a:lnTo>
                    <a:lnTo>
                      <a:pt x="97441" y="53816"/>
                    </a:lnTo>
                    <a:close/>
                    <a:moveTo>
                      <a:pt x="305371" y="0"/>
                    </a:moveTo>
                    <a:lnTo>
                      <a:pt x="305371" y="17335"/>
                    </a:lnTo>
                    <a:lnTo>
                      <a:pt x="357378" y="17335"/>
                    </a:lnTo>
                    <a:lnTo>
                      <a:pt x="357378" y="0"/>
                    </a:lnTo>
                    <a:lnTo>
                      <a:pt x="305371" y="0"/>
                    </a:lnTo>
                    <a:close/>
                    <a:moveTo>
                      <a:pt x="315659" y="126778"/>
                    </a:moveTo>
                    <a:lnTo>
                      <a:pt x="357378" y="126778"/>
                    </a:lnTo>
                    <a:lnTo>
                      <a:pt x="357378" y="109347"/>
                    </a:lnTo>
                    <a:lnTo>
                      <a:pt x="315659" y="109347"/>
                    </a:lnTo>
                    <a:lnTo>
                      <a:pt x="315659" y="126778"/>
                    </a:lnTo>
                    <a:close/>
                    <a:moveTo>
                      <a:pt x="120396" y="163259"/>
                    </a:moveTo>
                    <a:lnTo>
                      <a:pt x="222981" y="163259"/>
                    </a:lnTo>
                    <a:lnTo>
                      <a:pt x="222981" y="145828"/>
                    </a:lnTo>
                    <a:lnTo>
                      <a:pt x="120396" y="145828"/>
                    </a:lnTo>
                    <a:lnTo>
                      <a:pt x="120396" y="163259"/>
                    </a:lnTo>
                    <a:close/>
                    <a:moveTo>
                      <a:pt x="235363" y="163259"/>
                    </a:moveTo>
                    <a:lnTo>
                      <a:pt x="313563" y="163259"/>
                    </a:lnTo>
                    <a:lnTo>
                      <a:pt x="313563" y="145828"/>
                    </a:lnTo>
                    <a:lnTo>
                      <a:pt x="235363" y="145828"/>
                    </a:lnTo>
                    <a:lnTo>
                      <a:pt x="235363" y="1632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26"/>
              <p:cNvSpPr/>
              <p:nvPr/>
            </p:nvSpPr>
            <p:spPr>
              <a:xfrm>
                <a:off x="7425594" y="1639728"/>
                <a:ext cx="353948" cy="180117"/>
              </a:xfrm>
              <a:custGeom>
                <a:avLst/>
                <a:gdLst/>
                <a:ahLst/>
                <a:cxnLst/>
                <a:rect l="l" t="t" r="r" b="b"/>
                <a:pathLst>
                  <a:path w="353948" h="180117" extrusionOk="0">
                    <a:moveTo>
                      <a:pt x="0" y="0"/>
                    </a:moveTo>
                    <a:lnTo>
                      <a:pt x="353949" y="0"/>
                    </a:lnTo>
                    <a:lnTo>
                      <a:pt x="353949" y="180118"/>
                    </a:lnTo>
                    <a:lnTo>
                      <a:pt x="0" y="1801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39" name="Google Shape;839;p26"/>
          <p:cNvGrpSpPr/>
          <p:nvPr/>
        </p:nvGrpSpPr>
        <p:grpSpPr>
          <a:xfrm>
            <a:off x="7810967" y="2543174"/>
            <a:ext cx="1047787" cy="27232"/>
            <a:chOff x="7384446" y="3573113"/>
            <a:chExt cx="952880" cy="24765"/>
          </a:xfrm>
        </p:grpSpPr>
        <p:sp>
          <p:nvSpPr>
            <p:cNvPr id="840" name="Google Shape;840;p26"/>
            <p:cNvSpPr/>
            <p:nvPr/>
          </p:nvSpPr>
          <p:spPr>
            <a:xfrm>
              <a:off x="7396162" y="3585495"/>
              <a:ext cx="929354" cy="9525"/>
            </a:xfrm>
            <a:custGeom>
              <a:avLst/>
              <a:gdLst/>
              <a:ahLst/>
              <a:cxnLst/>
              <a:rect l="l" t="t" r="r" b="b"/>
              <a:pathLst>
                <a:path w="929354" h="9525" extrusionOk="0">
                  <a:moveTo>
                    <a:pt x="929354" y="0"/>
                  </a:moveTo>
                  <a:lnTo>
                    <a:pt x="0" y="0"/>
                  </a:lnTo>
                </a:path>
              </a:pathLst>
            </a:custGeom>
            <a:solidFill>
              <a:schemeClr val="accent4"/>
            </a:solidFill>
            <a:ln w="10950" cap="flat"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26"/>
            <p:cNvSpPr/>
            <p:nvPr/>
          </p:nvSpPr>
          <p:spPr>
            <a:xfrm>
              <a:off x="8312562" y="3573113"/>
              <a:ext cx="24764" cy="24765"/>
            </a:xfrm>
            <a:custGeom>
              <a:avLst/>
              <a:gdLst/>
              <a:ahLst/>
              <a:cxnLst/>
              <a:rect l="l" t="t" r="r" b="b"/>
              <a:pathLst>
                <a:path w="24764" h="24765" extrusionOk="0">
                  <a:moveTo>
                    <a:pt x="12382" y="0"/>
                  </a:moveTo>
                  <a:cubicBezTo>
                    <a:pt x="19240" y="0"/>
                    <a:pt x="24765" y="5524"/>
                    <a:pt x="24765" y="12382"/>
                  </a:cubicBezTo>
                  <a:cubicBezTo>
                    <a:pt x="24765" y="19240"/>
                    <a:pt x="19240" y="24765"/>
                    <a:pt x="12382" y="24765"/>
                  </a:cubicBezTo>
                  <a:cubicBezTo>
                    <a:pt x="5524" y="24765"/>
                    <a:pt x="0" y="19240"/>
                    <a:pt x="0" y="12382"/>
                  </a:cubicBezTo>
                  <a:cubicBezTo>
                    <a:pt x="0" y="5524"/>
                    <a:pt x="5524" y="0"/>
                    <a:pt x="12382"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26"/>
            <p:cNvSpPr/>
            <p:nvPr/>
          </p:nvSpPr>
          <p:spPr>
            <a:xfrm>
              <a:off x="7384446" y="3573113"/>
              <a:ext cx="24764" cy="24765"/>
            </a:xfrm>
            <a:custGeom>
              <a:avLst/>
              <a:gdLst/>
              <a:ahLst/>
              <a:cxnLst/>
              <a:rect l="l" t="t" r="r" b="b"/>
              <a:pathLst>
                <a:path w="24764" h="24765" extrusionOk="0">
                  <a:moveTo>
                    <a:pt x="12382" y="0"/>
                  </a:moveTo>
                  <a:cubicBezTo>
                    <a:pt x="5524" y="0"/>
                    <a:pt x="0" y="5524"/>
                    <a:pt x="0" y="12382"/>
                  </a:cubicBezTo>
                  <a:cubicBezTo>
                    <a:pt x="0" y="19240"/>
                    <a:pt x="5524" y="24765"/>
                    <a:pt x="12382" y="24765"/>
                  </a:cubicBezTo>
                  <a:cubicBezTo>
                    <a:pt x="19240" y="24765"/>
                    <a:pt x="24765" y="19240"/>
                    <a:pt x="24765" y="12382"/>
                  </a:cubicBezTo>
                  <a:cubicBezTo>
                    <a:pt x="24765" y="5524"/>
                    <a:pt x="19240" y="0"/>
                    <a:pt x="12382"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3" name="Google Shape;843;p26"/>
          <p:cNvGrpSpPr/>
          <p:nvPr/>
        </p:nvGrpSpPr>
        <p:grpSpPr>
          <a:xfrm>
            <a:off x="8348540" y="2013384"/>
            <a:ext cx="657643" cy="856749"/>
            <a:chOff x="-2" y="3134666"/>
            <a:chExt cx="498554" cy="649495"/>
          </a:xfrm>
        </p:grpSpPr>
        <p:grpSp>
          <p:nvGrpSpPr>
            <p:cNvPr id="844" name="Google Shape;844;p26"/>
            <p:cNvGrpSpPr/>
            <p:nvPr/>
          </p:nvGrpSpPr>
          <p:grpSpPr>
            <a:xfrm>
              <a:off x="-2" y="3134666"/>
              <a:ext cx="498554" cy="649495"/>
              <a:chOff x="895350" y="4265199"/>
              <a:chExt cx="598074" cy="779145"/>
            </a:xfrm>
          </p:grpSpPr>
          <p:sp>
            <p:nvSpPr>
              <p:cNvPr id="845" name="Google Shape;845;p26"/>
              <p:cNvSpPr/>
              <p:nvPr/>
            </p:nvSpPr>
            <p:spPr>
              <a:xfrm>
                <a:off x="895350" y="4265199"/>
                <a:ext cx="598074" cy="779145"/>
              </a:xfrm>
              <a:custGeom>
                <a:avLst/>
                <a:gdLst/>
                <a:ahLst/>
                <a:cxnLst/>
                <a:rect l="l" t="t" r="r" b="b"/>
                <a:pathLst>
                  <a:path w="598074" h="779145" extrusionOk="0">
                    <a:moveTo>
                      <a:pt x="557022" y="0"/>
                    </a:moveTo>
                    <a:cubicBezTo>
                      <a:pt x="579695" y="0"/>
                      <a:pt x="598075" y="18380"/>
                      <a:pt x="598075" y="41053"/>
                    </a:cubicBezTo>
                    <a:lnTo>
                      <a:pt x="598075" y="738092"/>
                    </a:lnTo>
                    <a:cubicBezTo>
                      <a:pt x="598075" y="760765"/>
                      <a:pt x="579695" y="779145"/>
                      <a:pt x="557022" y="779145"/>
                    </a:cubicBezTo>
                    <a:lnTo>
                      <a:pt x="41053" y="779145"/>
                    </a:lnTo>
                    <a:cubicBezTo>
                      <a:pt x="18380" y="779145"/>
                      <a:pt x="0" y="760765"/>
                      <a:pt x="0" y="738092"/>
                    </a:cubicBezTo>
                    <a:lnTo>
                      <a:pt x="0" y="41053"/>
                    </a:lnTo>
                    <a:cubicBezTo>
                      <a:pt x="0" y="18380"/>
                      <a:pt x="18380" y="0"/>
                      <a:pt x="4105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46" name="Google Shape;846;p26"/>
              <p:cNvGrpSpPr/>
              <p:nvPr/>
            </p:nvGrpSpPr>
            <p:grpSpPr>
              <a:xfrm>
                <a:off x="1284732" y="4296441"/>
                <a:ext cx="164876" cy="41528"/>
                <a:chOff x="1284732" y="4296441"/>
                <a:chExt cx="164876" cy="41528"/>
              </a:xfrm>
            </p:grpSpPr>
            <p:sp>
              <p:nvSpPr>
                <p:cNvPr id="847" name="Google Shape;847;p26"/>
                <p:cNvSpPr/>
                <p:nvPr/>
              </p:nvSpPr>
              <p:spPr>
                <a:xfrm>
                  <a:off x="1408080" y="4296441"/>
                  <a:ext cx="41528" cy="41528"/>
                </a:xfrm>
                <a:custGeom>
                  <a:avLst/>
                  <a:gdLst/>
                  <a:ahLst/>
                  <a:cxnLst/>
                  <a:rect l="l" t="t" r="r" b="b"/>
                  <a:pathLst>
                    <a:path w="41528" h="41528" extrusionOk="0">
                      <a:moveTo>
                        <a:pt x="41529" y="20764"/>
                      </a:moveTo>
                      <a:cubicBezTo>
                        <a:pt x="41529" y="32290"/>
                        <a:pt x="32194" y="41529"/>
                        <a:pt x="20764" y="41529"/>
                      </a:cubicBezTo>
                      <a:cubicBezTo>
                        <a:pt x="9334" y="41529"/>
                        <a:pt x="0" y="32195"/>
                        <a:pt x="0" y="20764"/>
                      </a:cubicBezTo>
                      <a:cubicBezTo>
                        <a:pt x="0" y="9334"/>
                        <a:pt x="9334" y="0"/>
                        <a:pt x="20764" y="0"/>
                      </a:cubicBezTo>
                      <a:cubicBezTo>
                        <a:pt x="32194" y="0"/>
                        <a:pt x="41529" y="9334"/>
                        <a:pt x="41529" y="2076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26"/>
                <p:cNvSpPr/>
                <p:nvPr/>
              </p:nvSpPr>
              <p:spPr>
                <a:xfrm>
                  <a:off x="1346358" y="4296441"/>
                  <a:ext cx="41529" cy="41528"/>
                </a:xfrm>
                <a:custGeom>
                  <a:avLst/>
                  <a:gdLst/>
                  <a:ahLst/>
                  <a:cxnLst/>
                  <a:rect l="l" t="t" r="r" b="b"/>
                  <a:pathLst>
                    <a:path w="41529" h="41528" extrusionOk="0">
                      <a:moveTo>
                        <a:pt x="41529" y="20764"/>
                      </a:moveTo>
                      <a:cubicBezTo>
                        <a:pt x="41529" y="32290"/>
                        <a:pt x="32195" y="41529"/>
                        <a:pt x="20765" y="41529"/>
                      </a:cubicBezTo>
                      <a:cubicBezTo>
                        <a:pt x="9335" y="41529"/>
                        <a:pt x="0" y="32195"/>
                        <a:pt x="0" y="20764"/>
                      </a:cubicBezTo>
                      <a:cubicBezTo>
                        <a:pt x="0" y="9334"/>
                        <a:pt x="9335" y="0"/>
                        <a:pt x="20765" y="0"/>
                      </a:cubicBezTo>
                      <a:cubicBezTo>
                        <a:pt x="32195" y="0"/>
                        <a:pt x="41529" y="9334"/>
                        <a:pt x="41529" y="207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26"/>
                <p:cNvSpPr/>
                <p:nvPr/>
              </p:nvSpPr>
              <p:spPr>
                <a:xfrm>
                  <a:off x="1284732" y="4296441"/>
                  <a:ext cx="41529" cy="41528"/>
                </a:xfrm>
                <a:custGeom>
                  <a:avLst/>
                  <a:gdLst/>
                  <a:ahLst/>
                  <a:cxnLst/>
                  <a:rect l="l" t="t" r="r" b="b"/>
                  <a:pathLst>
                    <a:path w="41529" h="41528" extrusionOk="0">
                      <a:moveTo>
                        <a:pt x="41529" y="20764"/>
                      </a:moveTo>
                      <a:cubicBezTo>
                        <a:pt x="41529" y="32290"/>
                        <a:pt x="32194" y="41529"/>
                        <a:pt x="20765" y="41529"/>
                      </a:cubicBezTo>
                      <a:cubicBezTo>
                        <a:pt x="9334" y="41529"/>
                        <a:pt x="0" y="32195"/>
                        <a:pt x="0" y="20764"/>
                      </a:cubicBezTo>
                      <a:cubicBezTo>
                        <a:pt x="0" y="9334"/>
                        <a:pt x="9334" y="0"/>
                        <a:pt x="20765" y="0"/>
                      </a:cubicBezTo>
                      <a:cubicBezTo>
                        <a:pt x="32194" y="0"/>
                        <a:pt x="41529" y="9334"/>
                        <a:pt x="41529" y="2076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50" name="Google Shape;850;p26"/>
            <p:cNvGrpSpPr/>
            <p:nvPr/>
          </p:nvGrpSpPr>
          <p:grpSpPr>
            <a:xfrm>
              <a:off x="59230" y="3269171"/>
              <a:ext cx="382391" cy="400019"/>
              <a:chOff x="966406" y="4426553"/>
              <a:chExt cx="458723" cy="479869"/>
            </a:xfrm>
          </p:grpSpPr>
          <p:sp>
            <p:nvSpPr>
              <p:cNvPr id="851" name="Google Shape;851;p26"/>
              <p:cNvSpPr/>
              <p:nvPr/>
            </p:nvSpPr>
            <p:spPr>
              <a:xfrm>
                <a:off x="966406" y="4697825"/>
                <a:ext cx="456723" cy="208597"/>
              </a:xfrm>
              <a:custGeom>
                <a:avLst/>
                <a:gdLst/>
                <a:ahLst/>
                <a:cxnLst/>
                <a:rect l="l" t="t" r="r" b="b"/>
                <a:pathLst>
                  <a:path w="456723" h="208597" extrusionOk="0">
                    <a:moveTo>
                      <a:pt x="51340" y="93250"/>
                    </a:moveTo>
                    <a:lnTo>
                      <a:pt x="0" y="93250"/>
                    </a:lnTo>
                    <a:lnTo>
                      <a:pt x="0" y="115443"/>
                    </a:lnTo>
                    <a:lnTo>
                      <a:pt x="51340" y="115443"/>
                    </a:lnTo>
                    <a:lnTo>
                      <a:pt x="51340" y="93250"/>
                    </a:lnTo>
                    <a:close/>
                    <a:moveTo>
                      <a:pt x="236601" y="162020"/>
                    </a:moveTo>
                    <a:lnTo>
                      <a:pt x="376904" y="162020"/>
                    </a:lnTo>
                    <a:lnTo>
                      <a:pt x="376904" y="139827"/>
                    </a:lnTo>
                    <a:lnTo>
                      <a:pt x="236601" y="139827"/>
                    </a:lnTo>
                    <a:lnTo>
                      <a:pt x="236601" y="162020"/>
                    </a:lnTo>
                    <a:close/>
                    <a:moveTo>
                      <a:pt x="376809" y="0"/>
                    </a:moveTo>
                    <a:lnTo>
                      <a:pt x="48863" y="0"/>
                    </a:lnTo>
                    <a:lnTo>
                      <a:pt x="48863" y="22193"/>
                    </a:lnTo>
                    <a:lnTo>
                      <a:pt x="376809" y="22193"/>
                    </a:lnTo>
                    <a:lnTo>
                      <a:pt x="376809" y="0"/>
                    </a:lnTo>
                    <a:close/>
                    <a:moveTo>
                      <a:pt x="0" y="208597"/>
                    </a:moveTo>
                    <a:lnTo>
                      <a:pt x="127349" y="208597"/>
                    </a:lnTo>
                    <a:lnTo>
                      <a:pt x="127349" y="186404"/>
                    </a:lnTo>
                    <a:lnTo>
                      <a:pt x="0" y="186404"/>
                    </a:lnTo>
                    <a:lnTo>
                      <a:pt x="0" y="208597"/>
                    </a:lnTo>
                    <a:close/>
                    <a:moveTo>
                      <a:pt x="97917" y="46577"/>
                    </a:moveTo>
                    <a:lnTo>
                      <a:pt x="0" y="46577"/>
                    </a:lnTo>
                    <a:lnTo>
                      <a:pt x="0" y="68771"/>
                    </a:lnTo>
                    <a:lnTo>
                      <a:pt x="97917" y="68771"/>
                    </a:lnTo>
                    <a:lnTo>
                      <a:pt x="97917" y="46577"/>
                    </a:lnTo>
                    <a:close/>
                    <a:moveTo>
                      <a:pt x="67056" y="115348"/>
                    </a:moveTo>
                    <a:lnTo>
                      <a:pt x="265557" y="115348"/>
                    </a:lnTo>
                    <a:lnTo>
                      <a:pt x="265557" y="93154"/>
                    </a:lnTo>
                    <a:lnTo>
                      <a:pt x="67056" y="93154"/>
                    </a:lnTo>
                    <a:lnTo>
                      <a:pt x="67056" y="115348"/>
                    </a:lnTo>
                    <a:close/>
                    <a:moveTo>
                      <a:pt x="210026" y="139732"/>
                    </a:moveTo>
                    <a:lnTo>
                      <a:pt x="0" y="139732"/>
                    </a:lnTo>
                    <a:lnTo>
                      <a:pt x="0" y="161925"/>
                    </a:lnTo>
                    <a:lnTo>
                      <a:pt x="210122" y="161925"/>
                    </a:lnTo>
                    <a:lnTo>
                      <a:pt x="210122" y="139732"/>
                    </a:lnTo>
                    <a:close/>
                    <a:moveTo>
                      <a:pt x="281369" y="115348"/>
                    </a:moveTo>
                    <a:lnTo>
                      <a:pt x="456724" y="115348"/>
                    </a:lnTo>
                    <a:lnTo>
                      <a:pt x="456724" y="93154"/>
                    </a:lnTo>
                    <a:lnTo>
                      <a:pt x="281369" y="93154"/>
                    </a:lnTo>
                    <a:lnTo>
                      <a:pt x="281369" y="115348"/>
                    </a:lnTo>
                    <a:close/>
                    <a:moveTo>
                      <a:pt x="124397" y="68771"/>
                    </a:moveTo>
                    <a:lnTo>
                      <a:pt x="456629" y="68771"/>
                    </a:lnTo>
                    <a:lnTo>
                      <a:pt x="456629" y="46577"/>
                    </a:lnTo>
                    <a:lnTo>
                      <a:pt x="124397" y="46577"/>
                    </a:lnTo>
                    <a:lnTo>
                      <a:pt x="124397" y="68771"/>
                    </a:lnTo>
                    <a:close/>
                    <a:moveTo>
                      <a:pt x="390144" y="0"/>
                    </a:moveTo>
                    <a:lnTo>
                      <a:pt x="390144" y="22193"/>
                    </a:lnTo>
                    <a:lnTo>
                      <a:pt x="456629" y="22193"/>
                    </a:lnTo>
                    <a:lnTo>
                      <a:pt x="456629" y="0"/>
                    </a:lnTo>
                    <a:lnTo>
                      <a:pt x="390144" y="0"/>
                    </a:lnTo>
                    <a:close/>
                    <a:moveTo>
                      <a:pt x="403289" y="162020"/>
                    </a:moveTo>
                    <a:lnTo>
                      <a:pt x="456629" y="162020"/>
                    </a:lnTo>
                    <a:lnTo>
                      <a:pt x="456629" y="139827"/>
                    </a:lnTo>
                    <a:lnTo>
                      <a:pt x="403289" y="139827"/>
                    </a:lnTo>
                    <a:lnTo>
                      <a:pt x="403289" y="162020"/>
                    </a:lnTo>
                    <a:close/>
                    <a:moveTo>
                      <a:pt x="153734" y="208597"/>
                    </a:moveTo>
                    <a:lnTo>
                      <a:pt x="284893" y="208597"/>
                    </a:lnTo>
                    <a:lnTo>
                      <a:pt x="284893" y="186404"/>
                    </a:lnTo>
                    <a:lnTo>
                      <a:pt x="153734" y="186404"/>
                    </a:lnTo>
                    <a:lnTo>
                      <a:pt x="153734" y="208597"/>
                    </a:lnTo>
                    <a:close/>
                    <a:moveTo>
                      <a:pt x="300704" y="208597"/>
                    </a:moveTo>
                    <a:lnTo>
                      <a:pt x="400622" y="208597"/>
                    </a:lnTo>
                    <a:lnTo>
                      <a:pt x="400622" y="186404"/>
                    </a:lnTo>
                    <a:lnTo>
                      <a:pt x="300704" y="186404"/>
                    </a:lnTo>
                    <a:lnTo>
                      <a:pt x="300704" y="2085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26"/>
              <p:cNvSpPr/>
              <p:nvPr/>
            </p:nvSpPr>
            <p:spPr>
              <a:xfrm>
                <a:off x="972883" y="4426553"/>
                <a:ext cx="452246" cy="230219"/>
              </a:xfrm>
              <a:custGeom>
                <a:avLst/>
                <a:gdLst/>
                <a:ahLst/>
                <a:cxnLst/>
                <a:rect l="l" t="t" r="r" b="b"/>
                <a:pathLst>
                  <a:path w="452246" h="230219" extrusionOk="0">
                    <a:moveTo>
                      <a:pt x="0" y="0"/>
                    </a:moveTo>
                    <a:lnTo>
                      <a:pt x="452247" y="0"/>
                    </a:lnTo>
                    <a:lnTo>
                      <a:pt x="452247" y="230219"/>
                    </a:lnTo>
                    <a:lnTo>
                      <a:pt x="0" y="23021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53" name="Google Shape;853;p26"/>
          <p:cNvGrpSpPr/>
          <p:nvPr/>
        </p:nvGrpSpPr>
        <p:grpSpPr>
          <a:xfrm>
            <a:off x="5165167" y="2950875"/>
            <a:ext cx="645598" cy="1166771"/>
            <a:chOff x="5165167" y="2950875"/>
            <a:chExt cx="645598" cy="1166771"/>
          </a:xfrm>
        </p:grpSpPr>
        <p:grpSp>
          <p:nvGrpSpPr>
            <p:cNvPr id="854" name="Google Shape;854;p26"/>
            <p:cNvGrpSpPr/>
            <p:nvPr/>
          </p:nvGrpSpPr>
          <p:grpSpPr>
            <a:xfrm>
              <a:off x="5165167" y="2950875"/>
              <a:ext cx="645598" cy="1166771"/>
              <a:chOff x="1024660" y="3708890"/>
              <a:chExt cx="489423" cy="884520"/>
            </a:xfrm>
          </p:grpSpPr>
          <p:grpSp>
            <p:nvGrpSpPr>
              <p:cNvPr id="855" name="Google Shape;855;p26"/>
              <p:cNvGrpSpPr/>
              <p:nvPr/>
            </p:nvGrpSpPr>
            <p:grpSpPr>
              <a:xfrm>
                <a:off x="1024660" y="3708890"/>
                <a:ext cx="489423" cy="884520"/>
                <a:chOff x="2124551" y="4954047"/>
                <a:chExt cx="587120" cy="1061085"/>
              </a:xfrm>
            </p:grpSpPr>
            <p:sp>
              <p:nvSpPr>
                <p:cNvPr id="856" name="Google Shape;856;p26"/>
                <p:cNvSpPr/>
                <p:nvPr/>
              </p:nvSpPr>
              <p:spPr>
                <a:xfrm>
                  <a:off x="2124551" y="4954047"/>
                  <a:ext cx="587120" cy="1061085"/>
                </a:xfrm>
                <a:custGeom>
                  <a:avLst/>
                  <a:gdLst/>
                  <a:ahLst/>
                  <a:cxnLst/>
                  <a:rect l="l" t="t" r="r" b="b"/>
                  <a:pathLst>
                    <a:path w="587120" h="1061085" extrusionOk="0">
                      <a:moveTo>
                        <a:pt x="91440" y="0"/>
                      </a:moveTo>
                      <a:lnTo>
                        <a:pt x="495681" y="0"/>
                      </a:lnTo>
                      <a:cubicBezTo>
                        <a:pt x="546163" y="0"/>
                        <a:pt x="587121" y="40958"/>
                        <a:pt x="587121" y="91440"/>
                      </a:cubicBezTo>
                      <a:lnTo>
                        <a:pt x="587121" y="969645"/>
                      </a:lnTo>
                      <a:cubicBezTo>
                        <a:pt x="587121" y="1020128"/>
                        <a:pt x="546163" y="1061085"/>
                        <a:pt x="495681" y="1061085"/>
                      </a:cubicBezTo>
                      <a:lnTo>
                        <a:pt x="91440" y="1061085"/>
                      </a:lnTo>
                      <a:cubicBezTo>
                        <a:pt x="40958" y="1061085"/>
                        <a:pt x="0" y="1020128"/>
                        <a:pt x="0" y="969645"/>
                      </a:cubicBezTo>
                      <a:lnTo>
                        <a:pt x="0" y="91440"/>
                      </a:lnTo>
                      <a:cubicBezTo>
                        <a:pt x="0" y="40958"/>
                        <a:pt x="40958" y="0"/>
                        <a:pt x="9144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26"/>
                <p:cNvSpPr/>
                <p:nvPr/>
              </p:nvSpPr>
              <p:spPr>
                <a:xfrm>
                  <a:off x="2339530" y="4987099"/>
                  <a:ext cx="157162" cy="25527"/>
                </a:xfrm>
                <a:custGeom>
                  <a:avLst/>
                  <a:gdLst/>
                  <a:ahLst/>
                  <a:cxnLst/>
                  <a:rect l="l" t="t" r="r" b="b"/>
                  <a:pathLst>
                    <a:path w="157162" h="25527" extrusionOk="0">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58" name="Google Shape;858;p26"/>
              <p:cNvSpPr/>
              <p:nvPr/>
            </p:nvSpPr>
            <p:spPr>
              <a:xfrm>
                <a:off x="1059199" y="3818860"/>
                <a:ext cx="419712" cy="647607"/>
              </a:xfrm>
              <a:custGeom>
                <a:avLst/>
                <a:gdLst/>
                <a:ahLst/>
                <a:cxnLst/>
                <a:rect l="l" t="t" r="r" b="b"/>
                <a:pathLst>
                  <a:path w="504158" h="777906" extrusionOk="0">
                    <a:moveTo>
                      <a:pt x="0" y="0"/>
                    </a:moveTo>
                    <a:lnTo>
                      <a:pt x="504158" y="0"/>
                    </a:lnTo>
                    <a:lnTo>
                      <a:pt x="504158" y="777907"/>
                    </a:lnTo>
                    <a:lnTo>
                      <a:pt x="0" y="77790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59" name="Google Shape;859;p26"/>
              <p:cNvGrpSpPr/>
              <p:nvPr/>
            </p:nvGrpSpPr>
            <p:grpSpPr>
              <a:xfrm>
                <a:off x="1108189" y="4182116"/>
                <a:ext cx="322524" cy="131011"/>
                <a:chOff x="2224754" y="5521737"/>
                <a:chExt cx="386905" cy="157163"/>
              </a:xfrm>
            </p:grpSpPr>
            <p:grpSp>
              <p:nvGrpSpPr>
                <p:cNvPr id="860" name="Google Shape;860;p26"/>
                <p:cNvGrpSpPr/>
                <p:nvPr/>
              </p:nvGrpSpPr>
              <p:grpSpPr>
                <a:xfrm>
                  <a:off x="2224754" y="5521737"/>
                  <a:ext cx="386905" cy="157163"/>
                  <a:chOff x="2224754" y="5521737"/>
                  <a:chExt cx="386905" cy="157163"/>
                </a:xfrm>
              </p:grpSpPr>
              <p:grpSp>
                <p:nvGrpSpPr>
                  <p:cNvPr id="861" name="Google Shape;861;p26"/>
                  <p:cNvGrpSpPr/>
                  <p:nvPr/>
                </p:nvGrpSpPr>
                <p:grpSpPr>
                  <a:xfrm>
                    <a:off x="2224754" y="5521737"/>
                    <a:ext cx="386905" cy="65532"/>
                    <a:chOff x="2224754" y="5521737"/>
                    <a:chExt cx="386905" cy="65532"/>
                  </a:xfrm>
                </p:grpSpPr>
                <p:sp>
                  <p:nvSpPr>
                    <p:cNvPr id="862" name="Google Shape;862;p26"/>
                    <p:cNvSpPr/>
                    <p:nvPr/>
                  </p:nvSpPr>
                  <p:spPr>
                    <a:xfrm>
                      <a:off x="2224754" y="5521737"/>
                      <a:ext cx="386905" cy="65532"/>
                    </a:xfrm>
                    <a:custGeom>
                      <a:avLst/>
                      <a:gdLst/>
                      <a:ahLst/>
                      <a:cxnLst/>
                      <a:rect l="l" t="t" r="r" b="b"/>
                      <a:pathLst>
                        <a:path w="386905" h="65532" extrusionOk="0">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26"/>
                    <p:cNvSpPr/>
                    <p:nvPr/>
                  </p:nvSpPr>
                  <p:spPr>
                    <a:xfrm>
                      <a:off x="2237422" y="5534405"/>
                      <a:ext cx="374141" cy="52864"/>
                    </a:xfrm>
                    <a:custGeom>
                      <a:avLst/>
                      <a:gdLst/>
                      <a:ahLst/>
                      <a:cxnLst/>
                      <a:rect l="l" t="t" r="r" b="b"/>
                      <a:pathLst>
                        <a:path w="374141" h="52864" extrusionOk="0">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4" name="Google Shape;864;p26"/>
                  <p:cNvGrpSpPr/>
                  <p:nvPr/>
                </p:nvGrpSpPr>
                <p:grpSpPr>
                  <a:xfrm>
                    <a:off x="2224754" y="5613368"/>
                    <a:ext cx="386905" cy="65532"/>
                    <a:chOff x="2224754" y="5613368"/>
                    <a:chExt cx="386905" cy="65532"/>
                  </a:xfrm>
                </p:grpSpPr>
                <p:sp>
                  <p:nvSpPr>
                    <p:cNvPr id="865" name="Google Shape;865;p26"/>
                    <p:cNvSpPr/>
                    <p:nvPr/>
                  </p:nvSpPr>
                  <p:spPr>
                    <a:xfrm>
                      <a:off x="2224754" y="5613368"/>
                      <a:ext cx="386905" cy="65532"/>
                    </a:xfrm>
                    <a:custGeom>
                      <a:avLst/>
                      <a:gdLst/>
                      <a:ahLst/>
                      <a:cxnLst/>
                      <a:rect l="l" t="t" r="r" b="b"/>
                      <a:pathLst>
                        <a:path w="386905" h="65532" extrusionOk="0">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26"/>
                    <p:cNvSpPr/>
                    <p:nvPr/>
                  </p:nvSpPr>
                  <p:spPr>
                    <a:xfrm>
                      <a:off x="2237422" y="5626036"/>
                      <a:ext cx="374141" cy="52864"/>
                    </a:xfrm>
                    <a:custGeom>
                      <a:avLst/>
                      <a:gdLst/>
                      <a:ahLst/>
                      <a:cxnLst/>
                      <a:rect l="l" t="t" r="r" b="b"/>
                      <a:pathLst>
                        <a:path w="374141" h="52864" extrusionOk="0">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67" name="Google Shape;867;p26"/>
                <p:cNvGrpSpPr/>
                <p:nvPr/>
              </p:nvGrpSpPr>
              <p:grpSpPr>
                <a:xfrm>
                  <a:off x="2336863" y="5554217"/>
                  <a:ext cx="177355" cy="15050"/>
                  <a:chOff x="2336863" y="5554217"/>
                  <a:chExt cx="177355" cy="15050"/>
                </a:xfrm>
              </p:grpSpPr>
              <p:sp>
                <p:nvSpPr>
                  <p:cNvPr id="868" name="Google Shape;868;p26"/>
                  <p:cNvSpPr/>
                  <p:nvPr/>
                </p:nvSpPr>
                <p:spPr>
                  <a:xfrm>
                    <a:off x="2336863" y="5554218"/>
                    <a:ext cx="15049" cy="15049"/>
                  </a:xfrm>
                  <a:custGeom>
                    <a:avLst/>
                    <a:gdLst/>
                    <a:ahLst/>
                    <a:cxnLst/>
                    <a:rect l="l" t="t" r="r" b="b"/>
                    <a:pathLst>
                      <a:path w="15049" h="15049" extrusionOk="0">
                        <a:moveTo>
                          <a:pt x="15049" y="7524"/>
                        </a:moveTo>
                        <a:cubicBezTo>
                          <a:pt x="15049" y="11680"/>
                          <a:pt x="11681"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26"/>
                  <p:cNvSpPr/>
                  <p:nvPr/>
                </p:nvSpPr>
                <p:spPr>
                  <a:xfrm>
                    <a:off x="2377440" y="5554217"/>
                    <a:ext cx="15049" cy="15049"/>
                  </a:xfrm>
                  <a:custGeom>
                    <a:avLst/>
                    <a:gdLst/>
                    <a:ahLst/>
                    <a:cxnLst/>
                    <a:rect l="l" t="t" r="r" b="b"/>
                    <a:pathLst>
                      <a:path w="15049" h="15049" extrusionOk="0">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26"/>
                  <p:cNvSpPr/>
                  <p:nvPr/>
                </p:nvSpPr>
                <p:spPr>
                  <a:xfrm>
                    <a:off x="2418016" y="5554217"/>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26"/>
                  <p:cNvSpPr/>
                  <p:nvPr/>
                </p:nvSpPr>
                <p:spPr>
                  <a:xfrm>
                    <a:off x="2458593" y="5554218"/>
                    <a:ext cx="15049" cy="15049"/>
                  </a:xfrm>
                  <a:custGeom>
                    <a:avLst/>
                    <a:gdLst/>
                    <a:ahLst/>
                    <a:cxnLst/>
                    <a:rect l="l" t="t" r="r" b="b"/>
                    <a:pathLst>
                      <a:path w="15049" h="15049" extrusionOk="0">
                        <a:moveTo>
                          <a:pt x="15049" y="7524"/>
                        </a:moveTo>
                        <a:cubicBezTo>
                          <a:pt x="15049" y="11680"/>
                          <a:pt x="11680"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26"/>
                  <p:cNvSpPr/>
                  <p:nvPr/>
                </p:nvSpPr>
                <p:spPr>
                  <a:xfrm>
                    <a:off x="2499169" y="5554217"/>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3" name="Google Shape;873;p26"/>
                <p:cNvGrpSpPr/>
                <p:nvPr/>
              </p:nvGrpSpPr>
              <p:grpSpPr>
                <a:xfrm>
                  <a:off x="2336863" y="5641848"/>
                  <a:ext cx="177355" cy="15049"/>
                  <a:chOff x="2336863" y="5641848"/>
                  <a:chExt cx="177355" cy="15049"/>
                </a:xfrm>
              </p:grpSpPr>
              <p:sp>
                <p:nvSpPr>
                  <p:cNvPr id="874" name="Google Shape;874;p26"/>
                  <p:cNvSpPr/>
                  <p:nvPr/>
                </p:nvSpPr>
                <p:spPr>
                  <a:xfrm>
                    <a:off x="2336863" y="5641848"/>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26"/>
                  <p:cNvSpPr/>
                  <p:nvPr/>
                </p:nvSpPr>
                <p:spPr>
                  <a:xfrm>
                    <a:off x="2377440" y="5641848"/>
                    <a:ext cx="15049" cy="15049"/>
                  </a:xfrm>
                  <a:custGeom>
                    <a:avLst/>
                    <a:gdLst/>
                    <a:ahLst/>
                    <a:cxnLst/>
                    <a:rect l="l" t="t" r="r" b="b"/>
                    <a:pathLst>
                      <a:path w="15049" h="15049" extrusionOk="0">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26"/>
                  <p:cNvSpPr/>
                  <p:nvPr/>
                </p:nvSpPr>
                <p:spPr>
                  <a:xfrm>
                    <a:off x="2418016" y="5641848"/>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26"/>
                  <p:cNvSpPr/>
                  <p:nvPr/>
                </p:nvSpPr>
                <p:spPr>
                  <a:xfrm>
                    <a:off x="2458592" y="5641848"/>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26"/>
                  <p:cNvSpPr/>
                  <p:nvPr/>
                </p:nvSpPr>
                <p:spPr>
                  <a:xfrm>
                    <a:off x="2499169" y="5641848"/>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79" name="Google Shape;879;p26"/>
              <p:cNvGrpSpPr/>
              <p:nvPr/>
            </p:nvGrpSpPr>
            <p:grpSpPr>
              <a:xfrm>
                <a:off x="1161625" y="3903897"/>
                <a:ext cx="215413" cy="215333"/>
                <a:chOff x="2288857" y="5187981"/>
                <a:chExt cx="258413" cy="258317"/>
              </a:xfrm>
            </p:grpSpPr>
            <p:sp>
              <p:nvSpPr>
                <p:cNvPr id="880" name="Google Shape;880;p26"/>
                <p:cNvSpPr/>
                <p:nvPr/>
              </p:nvSpPr>
              <p:spPr>
                <a:xfrm>
                  <a:off x="2288857" y="5187981"/>
                  <a:ext cx="258413" cy="258317"/>
                </a:xfrm>
                <a:custGeom>
                  <a:avLst/>
                  <a:gdLst/>
                  <a:ahLst/>
                  <a:cxnLst/>
                  <a:rect l="l" t="t" r="r" b="b"/>
                  <a:pathLst>
                    <a:path w="258413" h="258317" extrusionOk="0">
                      <a:moveTo>
                        <a:pt x="258413" y="129159"/>
                      </a:moveTo>
                      <a:cubicBezTo>
                        <a:pt x="258413" y="159544"/>
                        <a:pt x="247936" y="187452"/>
                        <a:pt x="230410" y="209454"/>
                      </a:cubicBezTo>
                      <a:cubicBezTo>
                        <a:pt x="206692" y="239268"/>
                        <a:pt x="170212" y="258318"/>
                        <a:pt x="129159" y="258318"/>
                      </a:cubicBezTo>
                      <a:cubicBezTo>
                        <a:pt x="88106" y="258318"/>
                        <a:pt x="51625" y="239268"/>
                        <a:pt x="28004" y="209454"/>
                      </a:cubicBezTo>
                      <a:cubicBezTo>
                        <a:pt x="27337" y="208597"/>
                        <a:pt x="26670" y="207740"/>
                        <a:pt x="26003" y="206788"/>
                      </a:cubicBezTo>
                      <a:cubicBezTo>
                        <a:pt x="9716" y="185166"/>
                        <a:pt x="0" y="158305"/>
                        <a:pt x="0" y="129159"/>
                      </a:cubicBezTo>
                      <a:cubicBezTo>
                        <a:pt x="0" y="57817"/>
                        <a:pt x="57817" y="0"/>
                        <a:pt x="129159" y="0"/>
                      </a:cubicBezTo>
                      <a:cubicBezTo>
                        <a:pt x="176784" y="0"/>
                        <a:pt x="218313" y="25717"/>
                        <a:pt x="240697" y="64008"/>
                      </a:cubicBezTo>
                      <a:cubicBezTo>
                        <a:pt x="251936" y="83153"/>
                        <a:pt x="258318" y="105442"/>
                        <a:pt x="258318" y="1291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26"/>
                <p:cNvSpPr/>
                <p:nvPr/>
              </p:nvSpPr>
              <p:spPr>
                <a:xfrm>
                  <a:off x="2316956" y="5234082"/>
                  <a:ext cx="202501" cy="212216"/>
                </a:xfrm>
                <a:custGeom>
                  <a:avLst/>
                  <a:gdLst/>
                  <a:ahLst/>
                  <a:cxnLst/>
                  <a:rect l="l" t="t" r="r" b="b"/>
                  <a:pathLst>
                    <a:path w="202501" h="212216" extrusionOk="0">
                      <a:moveTo>
                        <a:pt x="202406" y="163353"/>
                      </a:moveTo>
                      <a:cubicBezTo>
                        <a:pt x="178689" y="193167"/>
                        <a:pt x="142208" y="212217"/>
                        <a:pt x="101155" y="212217"/>
                      </a:cubicBezTo>
                      <a:cubicBezTo>
                        <a:pt x="60103" y="212217"/>
                        <a:pt x="23622" y="193167"/>
                        <a:pt x="0" y="163353"/>
                      </a:cubicBezTo>
                      <a:cubicBezTo>
                        <a:pt x="9525" y="122682"/>
                        <a:pt x="42958" y="91249"/>
                        <a:pt x="84677" y="84582"/>
                      </a:cubicBezTo>
                      <a:cubicBezTo>
                        <a:pt x="68675" y="78010"/>
                        <a:pt x="57341" y="62293"/>
                        <a:pt x="57341" y="43910"/>
                      </a:cubicBezTo>
                      <a:cubicBezTo>
                        <a:pt x="57341" y="19717"/>
                        <a:pt x="76962" y="0"/>
                        <a:pt x="101251" y="0"/>
                      </a:cubicBezTo>
                      <a:cubicBezTo>
                        <a:pt x="125539" y="0"/>
                        <a:pt x="145161" y="19717"/>
                        <a:pt x="145161" y="43910"/>
                      </a:cubicBezTo>
                      <a:cubicBezTo>
                        <a:pt x="145161" y="62293"/>
                        <a:pt x="133826" y="78010"/>
                        <a:pt x="117824" y="84582"/>
                      </a:cubicBezTo>
                      <a:cubicBezTo>
                        <a:pt x="159544" y="91249"/>
                        <a:pt x="192976" y="122682"/>
                        <a:pt x="202501" y="16335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82" name="Google Shape;882;p26"/>
            <p:cNvSpPr/>
            <p:nvPr/>
          </p:nvSpPr>
          <p:spPr>
            <a:xfrm>
              <a:off x="5401558" y="4012919"/>
              <a:ext cx="172878" cy="28080"/>
            </a:xfrm>
            <a:custGeom>
              <a:avLst/>
              <a:gdLst/>
              <a:ahLst/>
              <a:cxnLst/>
              <a:rect l="l" t="t" r="r" b="b"/>
              <a:pathLst>
                <a:path w="157162" h="25527" extrusionOk="0">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TextBox 1"/>
          <p:cNvSpPr txBox="1"/>
          <p:nvPr/>
        </p:nvSpPr>
        <p:spPr>
          <a:xfrm>
            <a:off x="3794778" y="1651612"/>
            <a:ext cx="1342509" cy="400110"/>
          </a:xfrm>
          <a:prstGeom prst="rect">
            <a:avLst/>
          </a:prstGeom>
          <a:noFill/>
        </p:spPr>
        <p:txBody>
          <a:bodyPr wrap="square" rtlCol="0">
            <a:spAutoFit/>
          </a:bodyPr>
          <a:lstStyle/>
          <a:p>
            <a:r>
              <a:rPr lang="en-US" sz="2000" i="1" smtClean="0">
                <a:latin typeface="Times New Roman" panose="02020603050405020304" pitchFamily="18" charset="0"/>
                <a:cs typeface="Times New Roman" panose="02020603050405020304" pitchFamily="18" charset="0"/>
              </a:rPr>
              <a:t>Nhóm 1</a:t>
            </a:r>
            <a:endParaRPr lang="en-US" sz="2000" i="1">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19892" y="2783872"/>
            <a:ext cx="4112100" cy="2196685"/>
          </a:xfrm>
        </p:spPr>
        <p:txBody>
          <a:bodyPr/>
          <a:lstStyle/>
          <a:p>
            <a:pPr algn="just"/>
            <a:r>
              <a:rPr lang="en-US" smtClean="0">
                <a:latin typeface="Times New Roman" panose="02020603050405020304" pitchFamily="18" charset="0"/>
                <a:cs typeface="Times New Roman" panose="02020603050405020304" pitchFamily="18" charset="0"/>
              </a:rPr>
              <a:t>Thành Viên Nhóm:</a:t>
            </a:r>
          </a:p>
          <a:p>
            <a:pPr algn="just"/>
            <a:endParaRPr lang="en-US" smtClean="0">
              <a:latin typeface="Times New Roman" panose="02020603050405020304" pitchFamily="18" charset="0"/>
              <a:cs typeface="Times New Roman" panose="02020603050405020304" pitchFamily="18" charset="0"/>
            </a:endParaRPr>
          </a:p>
          <a:p>
            <a:pPr algn="just"/>
            <a:r>
              <a:rPr lang="en-US" sz="2000" smtClean="0">
                <a:latin typeface="Times New Roman" panose="02020603050405020304" pitchFamily="18" charset="0"/>
                <a:cs typeface="Times New Roman" panose="02020603050405020304" pitchFamily="18" charset="0"/>
              </a:rPr>
              <a:t>Nguyễn Thị Thùy Trinh</a:t>
            </a:r>
          </a:p>
          <a:p>
            <a:pPr algn="just"/>
            <a:r>
              <a:rPr lang="en-US" sz="2000" smtClean="0">
                <a:latin typeface="Times New Roman" panose="02020603050405020304" pitchFamily="18" charset="0"/>
                <a:cs typeface="Times New Roman" panose="02020603050405020304" pitchFamily="18" charset="0"/>
              </a:rPr>
              <a:t>Nguyễn Như Ánh Ngọc</a:t>
            </a:r>
          </a:p>
          <a:p>
            <a:pPr algn="just"/>
            <a:r>
              <a:rPr lang="en-US" sz="2000" smtClean="0">
                <a:latin typeface="Times New Roman" panose="02020603050405020304" pitchFamily="18" charset="0"/>
                <a:cs typeface="Times New Roman" panose="02020603050405020304" pitchFamily="18" charset="0"/>
              </a:rPr>
              <a:t>Huỳnh Phúc Ấn </a:t>
            </a:r>
          </a:p>
          <a:p>
            <a:pPr algn="just"/>
            <a:r>
              <a:rPr lang="en-US" sz="2000" smtClean="0">
                <a:latin typeface="Times New Roman" panose="02020603050405020304" pitchFamily="18" charset="0"/>
                <a:cs typeface="Times New Roman" panose="02020603050405020304" pitchFamily="18" charset="0"/>
              </a:rPr>
              <a:t>Đỗ Minh Hiếu</a:t>
            </a:r>
          </a:p>
          <a:p>
            <a:pPr algn="just"/>
            <a:r>
              <a:rPr lang="en-US" sz="2000" smtClean="0">
                <a:latin typeface="Times New Roman" panose="02020603050405020304" pitchFamily="18" charset="0"/>
                <a:cs typeface="Times New Roman" panose="02020603050405020304" pitchFamily="18" charset="0"/>
              </a:rPr>
              <a:t>Võ Thị Hồng Thắm </a:t>
            </a:r>
          </a:p>
          <a:p>
            <a:endParaRPr lang="en-US" smtClean="0"/>
          </a:p>
          <a:p>
            <a:endParaRPr lang="en-US"/>
          </a:p>
        </p:txBody>
      </p:sp>
      <p:cxnSp>
        <p:nvCxnSpPr>
          <p:cNvPr id="11" name="Straight Connector 10"/>
          <p:cNvCxnSpPr/>
          <p:nvPr/>
        </p:nvCxnSpPr>
        <p:spPr>
          <a:xfrm>
            <a:off x="627682" y="3155051"/>
            <a:ext cx="143359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43869" y="838961"/>
            <a:ext cx="6007782" cy="830997"/>
          </a:xfrm>
          <a:prstGeom prst="rect">
            <a:avLst/>
          </a:prstGeom>
        </p:spPr>
        <p:txBody>
          <a:bodyPr wrap="square">
            <a:spAutoFit/>
          </a:bodyPr>
          <a:lstStyle/>
          <a:p>
            <a:pPr algn="ctr"/>
            <a:r>
              <a:rPr lang="en-US" sz="2400" b="1" smtClean="0">
                <a:latin typeface="Times New Roman" panose="02020603050405020304" pitchFamily="18" charset="0"/>
                <a:ea typeface="Calibri" panose="020F0502020204030204" pitchFamily="34" charset="0"/>
              </a:rPr>
              <a:t>NHẬN DIỆN HÌNH NGƯỜI BẰNG TRÍCH XUẤT ĐẶC TRƯNG LBP</a:t>
            </a:r>
            <a:endParaRPr lang="en-US" sz="2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11434" y="981538"/>
            <a:ext cx="5053054" cy="3677930"/>
          </a:xfrm>
          <a:prstGeom prst="rect">
            <a:avLst/>
          </a:prstGeom>
        </p:spPr>
        <p:txBody>
          <a:bodyPr wrap="square">
            <a:spAutoFit/>
          </a:bodyPr>
          <a:lstStyle/>
          <a:p>
            <a:pPr algn="ctr">
              <a:lnSpc>
                <a:spcPct val="115000"/>
              </a:lnSpc>
            </a:pPr>
            <a:r>
              <a:rPr lang="en-US" sz="2000" b="1" smtClean="0">
                <a:latin typeface="Times New Roman" panose="02020603050405020304" pitchFamily="18" charset="0"/>
              </a:rPr>
              <a:t>2.2 Ứng </a:t>
            </a:r>
            <a:r>
              <a:rPr lang="en-US" sz="2000" b="1">
                <a:latin typeface="Times New Roman" panose="02020603050405020304" pitchFamily="18" charset="0"/>
              </a:rPr>
              <a:t>dụng của LBP:</a:t>
            </a:r>
          </a:p>
          <a:p>
            <a:pPr marL="342900" lvl="0" indent="-342900" algn="just">
              <a:lnSpc>
                <a:spcPct val="150000"/>
              </a:lnSpc>
              <a:buSzPts val="1000"/>
              <a:buFont typeface="Symbol" panose="05050102010706020507" pitchFamily="18" charset="2"/>
              <a:buChar char=""/>
              <a:tabLst>
                <a:tab pos="266700" algn="l"/>
                <a:tab pos="457200" algn="l"/>
                <a:tab pos="2970530" algn="l"/>
              </a:tabLst>
            </a:pPr>
            <a:r>
              <a:rPr lang="en-US" sz="2000">
                <a:latin typeface="Times New Roman" panose="02020603050405020304" pitchFamily="18" charset="0"/>
                <a:ea typeface="Calibri" panose="020F0502020204030204" pitchFamily="34" charset="0"/>
              </a:rPr>
              <a:t>Nhận diện khuôn mặt và đặc điểm của khuôn mặt.</a:t>
            </a:r>
          </a:p>
          <a:p>
            <a:pPr marL="342900" lvl="0" indent="-342900" algn="just">
              <a:lnSpc>
                <a:spcPct val="150000"/>
              </a:lnSpc>
              <a:buSzPts val="1000"/>
              <a:buFont typeface="Symbol" panose="05050102010706020507" pitchFamily="18" charset="2"/>
              <a:buChar char=""/>
              <a:tabLst>
                <a:tab pos="266700" algn="l"/>
                <a:tab pos="457200" algn="l"/>
                <a:tab pos="2970530" algn="l"/>
              </a:tabLst>
            </a:pPr>
            <a:r>
              <a:rPr lang="en-US" sz="2000">
                <a:latin typeface="Times New Roman" panose="02020603050405020304" pitchFamily="18" charset="0"/>
                <a:ea typeface="Calibri" panose="020F0502020204030204" pitchFamily="34" charset="0"/>
              </a:rPr>
              <a:t>Phân loại texture trong hình ảnh và video.</a:t>
            </a:r>
          </a:p>
          <a:p>
            <a:pPr marL="342900" lvl="0" indent="-342900" algn="just">
              <a:lnSpc>
                <a:spcPct val="150000"/>
              </a:lnSpc>
              <a:buSzPts val="1000"/>
              <a:buFont typeface="Symbol" panose="05050102010706020507" pitchFamily="18" charset="2"/>
              <a:buChar char=""/>
              <a:tabLst>
                <a:tab pos="266700" algn="l"/>
                <a:tab pos="457200" algn="l"/>
                <a:tab pos="2970530" algn="l"/>
              </a:tabLst>
            </a:pPr>
            <a:r>
              <a:rPr lang="en-US" sz="2000">
                <a:latin typeface="Times New Roman" panose="02020603050405020304" pitchFamily="18" charset="0"/>
                <a:ea typeface="Calibri" panose="020F0502020204030204" pitchFamily="34" charset="0"/>
              </a:rPr>
              <a:t>Nhận diện vật thể và hình người.</a:t>
            </a:r>
          </a:p>
          <a:p>
            <a:pPr marL="342900" lvl="0" indent="-342900" algn="just">
              <a:lnSpc>
                <a:spcPct val="150000"/>
              </a:lnSpc>
              <a:buSzPts val="1000"/>
              <a:buFont typeface="Symbol" panose="05050102010706020507" pitchFamily="18" charset="2"/>
              <a:buChar char=""/>
              <a:tabLst>
                <a:tab pos="266700" algn="l"/>
                <a:tab pos="457200" algn="l"/>
                <a:tab pos="2970530" algn="l"/>
              </a:tabLst>
            </a:pPr>
            <a:r>
              <a:rPr lang="en-US" sz="2000">
                <a:latin typeface="Times New Roman" panose="02020603050405020304" pitchFamily="18" charset="0"/>
                <a:ea typeface="Calibri" panose="020F0502020204030204" pitchFamily="34" charset="0"/>
              </a:rPr>
              <a:t>Phát hiện biên và đường viền trong hình ảnh.</a:t>
            </a:r>
          </a:p>
          <a:p>
            <a:pPr marL="342900" lvl="0" indent="-342900" algn="just">
              <a:lnSpc>
                <a:spcPct val="150000"/>
              </a:lnSpc>
              <a:buSzPts val="1000"/>
              <a:buFont typeface="Symbol" panose="05050102010706020507" pitchFamily="18" charset="2"/>
              <a:buChar char=""/>
              <a:tabLst>
                <a:tab pos="266700" algn="l"/>
                <a:tab pos="457200" algn="l"/>
                <a:tab pos="2970530" algn="l"/>
              </a:tabLst>
            </a:pPr>
            <a:r>
              <a:rPr lang="en-US" sz="2000">
                <a:latin typeface="Times New Roman" panose="02020603050405020304" pitchFamily="18" charset="0"/>
                <a:ea typeface="Calibri" panose="020F0502020204030204" pitchFamily="34" charset="0"/>
              </a:rPr>
              <a:t>Giảm nhiễu và tăng cường hình ảnh.</a:t>
            </a:r>
            <a:endParaRPr lang="en-US" sz="2000">
              <a:effectLst/>
              <a:latin typeface="Times New Roman" panose="02020603050405020304" pitchFamily="18" charset="0"/>
              <a:ea typeface="Calibri" panose="020F0502020204030204" pitchFamily="34" charset="0"/>
            </a:endParaRPr>
          </a:p>
        </p:txBody>
      </p:sp>
      <p:pic>
        <p:nvPicPr>
          <p:cNvPr id="1030" name="Picture 6" descr="Nhận diện khuôn mặt - công nghệ của thời đại số phát triể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80" y="1575461"/>
            <a:ext cx="3890754" cy="2490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546214"/>
      </p:ext>
    </p:extLst>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2865" y="227340"/>
            <a:ext cx="2166535" cy="707886"/>
          </a:xfrm>
          <a:prstGeom prst="rect">
            <a:avLst/>
          </a:prstGeom>
        </p:spPr>
        <p:txBody>
          <a:bodyPr wrap="square">
            <a:spAutoFit/>
          </a:bodyPr>
          <a:lstStyle/>
          <a:p>
            <a:pPr>
              <a:lnSpc>
                <a:spcPct val="200000"/>
              </a:lnSpc>
            </a:pPr>
            <a:r>
              <a:rPr lang="en-US" sz="2000" b="1">
                <a:latin typeface="Times New Roman" panose="02020603050405020304" pitchFamily="18" charset="0"/>
                <a:ea typeface="Calibri" panose="020F0502020204030204" pitchFamily="34" charset="0"/>
                <a:cs typeface="Times New Roman" panose="02020603050405020304" pitchFamily="18" charset="0"/>
              </a:rPr>
              <a:t>2.3.</a:t>
            </a:r>
            <a:r>
              <a:rPr lang="en-US" sz="2000" b="1">
                <a:latin typeface="Times New Roman" panose="02020603050405020304" pitchFamily="18" charset="0"/>
                <a:cs typeface="Times New Roman" panose="02020603050405020304" pitchFamily="18" charset="0"/>
              </a:rPr>
              <a:t> Code demo</a:t>
            </a:r>
          </a:p>
        </p:txBody>
      </p:sp>
      <p:pic>
        <p:nvPicPr>
          <p:cNvPr id="6" name="Picture 5"/>
          <p:cNvPicPr>
            <a:picLocks noChangeAspect="1"/>
          </p:cNvPicPr>
          <p:nvPr/>
        </p:nvPicPr>
        <p:blipFill>
          <a:blip r:embed="rId2"/>
          <a:stretch>
            <a:fillRect/>
          </a:stretch>
        </p:blipFill>
        <p:spPr>
          <a:xfrm>
            <a:off x="493839" y="1042427"/>
            <a:ext cx="3794960" cy="3776192"/>
          </a:xfrm>
          <a:prstGeom prst="rect">
            <a:avLst/>
          </a:prstGeom>
        </p:spPr>
      </p:pic>
      <p:pic>
        <p:nvPicPr>
          <p:cNvPr id="7" name="Picture 6"/>
          <p:cNvPicPr/>
          <p:nvPr/>
        </p:nvPicPr>
        <p:blipFill>
          <a:blip r:embed="rId3"/>
          <a:stretch>
            <a:fillRect/>
          </a:stretch>
        </p:blipFill>
        <p:spPr>
          <a:xfrm>
            <a:off x="4625546" y="1308858"/>
            <a:ext cx="4289812" cy="3132009"/>
          </a:xfrm>
          <a:prstGeom prst="rect">
            <a:avLst/>
          </a:prstGeom>
        </p:spPr>
      </p:pic>
      <p:sp>
        <p:nvSpPr>
          <p:cNvPr id="8" name="TextBox 7"/>
          <p:cNvSpPr txBox="1"/>
          <p:nvPr/>
        </p:nvSpPr>
        <p:spPr>
          <a:xfrm>
            <a:off x="4615649" y="735171"/>
            <a:ext cx="2417198" cy="400110"/>
          </a:xfrm>
          <a:prstGeom prst="rect">
            <a:avLst/>
          </a:prstGeom>
          <a:noFill/>
        </p:spPr>
        <p:txBody>
          <a:bodyPr wrap="square" rtlCol="0">
            <a:spAutoFit/>
          </a:bodyPr>
          <a:lstStyle/>
          <a:p>
            <a:r>
              <a:rPr lang="en-US" sz="2000" b="1" smtClean="0">
                <a:latin typeface="Times New Roman" panose="02020603050405020304" pitchFamily="18" charset="0"/>
                <a:cs typeface="Times New Roman" panose="02020603050405020304" pitchFamily="18" charset="0"/>
              </a:rPr>
              <a:t>-&gt;Hình ảnh hiển thị</a:t>
            </a:r>
            <a:endParaRPr lang="en-US"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716174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6" presetClass="entr" presetSubtype="21"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barn(inVertical)">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883" y="1458175"/>
            <a:ext cx="7851769" cy="2529300"/>
          </a:xfrm>
        </p:spPr>
        <p:txBody>
          <a:bodyPr/>
          <a:lstStyle/>
          <a:p>
            <a:r>
              <a:rPr lang="en-US" sz="4000" smtClean="0">
                <a:latin typeface="Times New Roman" panose="02020603050405020304" pitchFamily="18" charset="0"/>
                <a:cs typeface="Times New Roman" panose="02020603050405020304" pitchFamily="18" charset="0"/>
              </a:rPr>
              <a:t>THANKS FOR WATCHING</a:t>
            </a:r>
            <a:endParaRPr lang="en-US" sz="4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86626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15" name="Rectangle 14"/>
          <p:cNvSpPr/>
          <p:nvPr/>
        </p:nvSpPr>
        <p:spPr>
          <a:xfrm>
            <a:off x="828282" y="558800"/>
            <a:ext cx="7896618" cy="4708981"/>
          </a:xfrm>
          <a:prstGeom prst="rect">
            <a:avLst/>
          </a:prstGeom>
        </p:spPr>
        <p:txBody>
          <a:bodyPr wrap="square">
            <a:spAutoFit/>
          </a:bodyPr>
          <a:lstStyle/>
          <a:p>
            <a:pPr>
              <a:lnSpc>
                <a:spcPct val="200000"/>
              </a:lnSpc>
            </a:pPr>
            <a:r>
              <a:rPr lang="en-US" sz="2400" b="1" smtClean="0">
                <a:latin typeface="Times New Roman" panose="02020603050405020304" pitchFamily="18" charset="0"/>
                <a:ea typeface="Calibri" panose="020F0502020204030204" pitchFamily="34" charset="0"/>
                <a:cs typeface="Times New Roman" panose="02020603050405020304" pitchFamily="18" charset="0"/>
              </a:rPr>
              <a:t>I.Mô Tả Bài Toán Học Máy</a:t>
            </a:r>
          </a:p>
          <a:p>
            <a:pPr>
              <a:lnSpc>
                <a:spcPct val="200000"/>
              </a:lnSpc>
            </a:pPr>
            <a:r>
              <a:rPr lang="en-US" sz="2400" b="1" smtClean="0">
                <a:latin typeface="Times New Roman" panose="02020603050405020304" pitchFamily="18" charset="0"/>
                <a:ea typeface="Calibri" panose="020F0502020204030204" pitchFamily="34" charset="0"/>
                <a:cs typeface="Times New Roman" panose="02020603050405020304" pitchFamily="18" charset="0"/>
              </a:rPr>
              <a:t>II.Giới Thiệu Tổng Quan Về LBP (Local Binary Pattern)</a:t>
            </a:r>
          </a:p>
          <a:p>
            <a:pPr>
              <a:lnSpc>
                <a:spcPct val="200000"/>
              </a:lnSpc>
            </a:pPr>
            <a:r>
              <a:rPr lang="en-US" sz="2400" b="1" smtClean="0">
                <a:latin typeface="Times New Roman" panose="02020603050405020304" pitchFamily="18" charset="0"/>
                <a:ea typeface="Calibri" panose="020F0502020204030204" pitchFamily="34" charset="0"/>
                <a:cs typeface="Times New Roman" panose="02020603050405020304" pitchFamily="18" charset="0"/>
              </a:rPr>
              <a:t>2.1. Giới thiệu LBP</a:t>
            </a:r>
          </a:p>
          <a:p>
            <a:pPr>
              <a:lnSpc>
                <a:spcPct val="200000"/>
              </a:lnSpc>
            </a:pPr>
            <a:r>
              <a:rPr lang="en-US" sz="2400" b="1" smtClean="0">
                <a:latin typeface="Times New Roman" panose="02020603050405020304" pitchFamily="18" charset="0"/>
                <a:ea typeface="Calibri" panose="020F0502020204030204" pitchFamily="34" charset="0"/>
                <a:cs typeface="Times New Roman" panose="02020603050405020304" pitchFamily="18" charset="0"/>
              </a:rPr>
              <a:t>2.2.Ứng dụng của LBP</a:t>
            </a:r>
          </a:p>
          <a:p>
            <a:pPr>
              <a:lnSpc>
                <a:spcPct val="200000"/>
              </a:lnSpc>
            </a:pPr>
            <a:r>
              <a:rPr lang="en-US" sz="2400" b="1" smtClean="0">
                <a:latin typeface="Times New Roman" panose="02020603050405020304" pitchFamily="18" charset="0"/>
                <a:ea typeface="Calibri" panose="020F0502020204030204" pitchFamily="34" charset="0"/>
                <a:cs typeface="Times New Roman" panose="02020603050405020304" pitchFamily="18" charset="0"/>
              </a:rPr>
              <a:t>2.3.</a:t>
            </a:r>
            <a:r>
              <a:rPr lang="en-US" sz="2400" b="1" smtClean="0">
                <a:latin typeface="Times New Roman" panose="02020603050405020304" pitchFamily="18" charset="0"/>
                <a:cs typeface="Times New Roman" panose="02020603050405020304" pitchFamily="18" charset="0"/>
              </a:rPr>
              <a:t> Code demo</a:t>
            </a:r>
          </a:p>
          <a:p>
            <a:pPr>
              <a:lnSpc>
                <a:spcPct val="250000"/>
              </a:lnSpc>
            </a:pPr>
            <a:endParaRPr lang="en-US" sz="2400">
              <a:latin typeface="Times New Roman" panose="02020603050405020304" pitchFamily="18" charset="0"/>
              <a:cs typeface="Times New Roman" panose="02020603050405020304" pitchFamily="18" charset="0"/>
            </a:endParaRP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1701" y="563293"/>
            <a:ext cx="8105614" cy="1285480"/>
          </a:xfrm>
          <a:prstGeom prst="rect">
            <a:avLst/>
          </a:prstGeom>
        </p:spPr>
        <p:txBody>
          <a:bodyPr wrap="square">
            <a:spAutoFit/>
          </a:bodyPr>
          <a:lstStyle/>
          <a:p>
            <a:pPr algn="just">
              <a:lnSpc>
                <a:spcPct val="107000"/>
              </a:lnSpc>
              <a:spcAft>
                <a:spcPts val="800"/>
              </a:spcAft>
            </a:pPr>
            <a:r>
              <a:rPr lang="en-US" sz="2000" b="1">
                <a:latin typeface="Times New Roman" panose="02020603050405020304" pitchFamily="18" charset="0"/>
                <a:ea typeface="Calibri" panose="020F0502020204030204" pitchFamily="34" charset="0"/>
                <a:cs typeface="Times New Roman" panose="02020603050405020304" pitchFamily="18" charset="0"/>
              </a:rPr>
              <a:t>I.Mô Tả Bài Toán Học </a:t>
            </a:r>
            <a:r>
              <a:rPr lang="en-US" sz="2000" b="1" smtClean="0">
                <a:latin typeface="Times New Roman" panose="02020603050405020304" pitchFamily="18" charset="0"/>
                <a:ea typeface="Calibri" panose="020F0502020204030204" pitchFamily="34" charset="0"/>
                <a:cs typeface="Times New Roman" panose="02020603050405020304" pitchFamily="18" charset="0"/>
              </a:rPr>
              <a:t>Máy</a:t>
            </a:r>
          </a:p>
          <a:p>
            <a:pPr algn="just">
              <a:lnSpc>
                <a:spcPct val="107000"/>
              </a:lnSpc>
              <a:spcAft>
                <a:spcPts val="800"/>
              </a:spcAft>
            </a:pPr>
            <a:r>
              <a:rPr lang="en-US" sz="2000" b="1" smtClean="0">
                <a:latin typeface="Times New Roman" panose="02020603050405020304" pitchFamily="18" charset="0"/>
                <a:ea typeface="Calibri" panose="020F0502020204030204" pitchFamily="34" charset="0"/>
                <a:cs typeface="Times New Roman" panose="02020603050405020304" pitchFamily="18" charset="0"/>
              </a:rPr>
              <a:t>T </a:t>
            </a:r>
            <a:r>
              <a:rPr lang="en-US" sz="2000" b="1">
                <a:latin typeface="Times New Roman" panose="02020603050405020304" pitchFamily="18" charset="0"/>
                <a:ea typeface="Calibri" panose="020F0502020204030204" pitchFamily="34" charset="0"/>
                <a:cs typeface="Times New Roman" panose="02020603050405020304" pitchFamily="18" charset="0"/>
              </a:rPr>
              <a:t>(Task): Dự đoán khả năng mắc bệnh tim </a:t>
            </a:r>
            <a:r>
              <a:rPr lang="en-US" sz="2000" b="1" smtClean="0">
                <a:latin typeface="Times New Roman" panose="02020603050405020304" pitchFamily="18" charset="0"/>
                <a:ea typeface="Calibri" panose="020F0502020204030204" pitchFamily="34" charset="0"/>
                <a:cs typeface="Times New Roman" panose="02020603050405020304" pitchFamily="18" charset="0"/>
              </a:rPr>
              <a:t>mạch</a:t>
            </a:r>
          </a:p>
          <a:p>
            <a:pPr algn="just">
              <a:lnSpc>
                <a:spcPct val="107000"/>
              </a:lnSpc>
              <a:spcAft>
                <a:spcPts val="800"/>
              </a:spcAft>
            </a:pPr>
            <a:endParaRPr lang="en-US" sz="200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648436" y="1938504"/>
            <a:ext cx="4551718" cy="1938992"/>
          </a:xfrm>
          <a:prstGeom prst="rect">
            <a:avLst/>
          </a:prstGeom>
        </p:spPr>
        <p:txBody>
          <a:bodyPr wrap="square">
            <a:spAutoFit/>
          </a:bodyPr>
          <a:lstStyle/>
          <a:p>
            <a:pPr algn="just"/>
            <a:r>
              <a:rPr lang="en-US" sz="2000" b="1" smtClean="0">
                <a:latin typeface="Times New Roman" panose="02020603050405020304" pitchFamily="18" charset="0"/>
                <a:cs typeface="Times New Roman" panose="02020603050405020304" pitchFamily="18" charset="0"/>
              </a:rPr>
              <a:t>Mô tả: </a:t>
            </a:r>
            <a:r>
              <a:rPr lang="en-US" sz="2000">
                <a:latin typeface="Times New Roman" panose="02020603050405020304" pitchFamily="18" charset="0"/>
                <a:cs typeface="Times New Roman" panose="02020603050405020304" pitchFamily="18" charset="0"/>
              </a:rPr>
              <a:t>P</a:t>
            </a:r>
            <a:r>
              <a:rPr lang="vi-VN" sz="2000" smtClean="0">
                <a:latin typeface="Times New Roman" panose="02020603050405020304" pitchFamily="18" charset="0"/>
                <a:cs typeface="Times New Roman" panose="02020603050405020304" pitchFamily="18" charset="0"/>
              </a:rPr>
              <a:t>hân </a:t>
            </a:r>
            <a:r>
              <a:rPr lang="vi-VN" sz="2000">
                <a:latin typeface="Times New Roman" panose="02020603050405020304" pitchFamily="18" charset="0"/>
                <a:cs typeface="Times New Roman" panose="02020603050405020304" pitchFamily="18" charset="0"/>
              </a:rPr>
              <a:t>loại bệnh tim dựa trên các triệu chứng và thông tin cận lâm sàng được ghi nhận trong tập dữ liệu của bệnh nhân. Thực nghiệm được tiến hành để phân loại có bệnh hay không có bệnh tim trên bộ dữ liệu công khai về bệnh </a:t>
            </a:r>
            <a:r>
              <a:rPr lang="vi-VN" sz="2000" smtClean="0">
                <a:latin typeface="Times New Roman" panose="02020603050405020304" pitchFamily="18" charset="0"/>
                <a:cs typeface="Times New Roman" panose="02020603050405020304" pitchFamily="18" charset="0"/>
              </a:rPr>
              <a:t>tim</a:t>
            </a:r>
            <a:endParaRPr lang="en-US" sz="2000">
              <a:latin typeface="Times New Roman" panose="02020603050405020304" pitchFamily="18" charset="0"/>
              <a:cs typeface="Times New Roman" panose="02020603050405020304" pitchFamily="18" charset="0"/>
            </a:endParaRPr>
          </a:p>
        </p:txBody>
      </p:sp>
      <p:pic>
        <p:nvPicPr>
          <p:cNvPr id="1028" name="Picture 4" descr="Machine Learning 2 (Artificial Neural Network) | by WIDYA SRI MULYANINGSIH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1480" y="1848773"/>
            <a:ext cx="2965835" cy="2118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701905"/>
      </p:ext>
    </p:extLst>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9348" y="379309"/>
            <a:ext cx="7470251" cy="421654"/>
          </a:xfrm>
          <a:prstGeom prst="rect">
            <a:avLst/>
          </a:prstGeom>
        </p:spPr>
        <p:txBody>
          <a:bodyPr wrap="square">
            <a:spAutoFit/>
          </a:bodyPr>
          <a:lstStyle/>
          <a:p>
            <a:pPr algn="just">
              <a:lnSpc>
                <a:spcPct val="107000"/>
              </a:lnSpc>
              <a:spcAft>
                <a:spcPts val="800"/>
              </a:spcAft>
            </a:pPr>
            <a:r>
              <a:rPr lang="en-US" sz="2000" b="1">
                <a:latin typeface="Times New Roman" panose="02020603050405020304" pitchFamily="18" charset="0"/>
                <a:ea typeface="Calibri" panose="020F0502020204030204" pitchFamily="34" charset="0"/>
                <a:cs typeface="Times New Roman" panose="02020603050405020304" pitchFamily="18" charset="0"/>
              </a:rPr>
              <a:t>P (Performance): Tỷ lệ phần trăm dự đoán chính </a:t>
            </a:r>
            <a:r>
              <a:rPr lang="en-US" sz="2000" b="1" smtClean="0">
                <a:latin typeface="Times New Roman" panose="02020603050405020304" pitchFamily="18" charset="0"/>
                <a:ea typeface="Calibri" panose="020F0502020204030204" pitchFamily="34" charset="0"/>
                <a:cs typeface="Times New Roman" panose="02020603050405020304" pitchFamily="18" charset="0"/>
              </a:rPr>
              <a:t>xác</a:t>
            </a:r>
            <a:endParaRPr lang="en-US" sz="200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944094" y="782809"/>
            <a:ext cx="5044435" cy="1850836"/>
          </a:xfrm>
          <a:prstGeom prst="rect">
            <a:avLst/>
          </a:prstGeom>
        </p:spPr>
      </p:pic>
      <p:sp>
        <p:nvSpPr>
          <p:cNvPr id="4" name="Rectangle 3"/>
          <p:cNvSpPr/>
          <p:nvPr/>
        </p:nvSpPr>
        <p:spPr>
          <a:xfrm>
            <a:off x="950181" y="2729753"/>
            <a:ext cx="7676984" cy="2246769"/>
          </a:xfrm>
          <a:prstGeom prst="rect">
            <a:avLst/>
          </a:prstGeom>
        </p:spPr>
        <p:txBody>
          <a:bodyPr wrap="square">
            <a:spAutoFit/>
          </a:bodyPr>
          <a:lstStyle/>
          <a:p>
            <a:pPr algn="just"/>
            <a:r>
              <a:rPr lang="vi-VN" sz="2000" b="1">
                <a:latin typeface="Times New Roman" panose="02020603050405020304" pitchFamily="18" charset="0"/>
                <a:ea typeface="Calibri" panose="020F0502020204030204" pitchFamily="34" charset="0"/>
              </a:rPr>
              <a:t>Mô tả: </a:t>
            </a:r>
            <a:r>
              <a:rPr lang="en-US" sz="2000">
                <a:latin typeface="Times New Roman" panose="02020603050405020304" pitchFamily="18" charset="0"/>
                <a:ea typeface="Calibri" panose="020F0502020204030204" pitchFamily="34" charset="0"/>
              </a:rPr>
              <a:t>T</a:t>
            </a:r>
            <a:r>
              <a:rPr lang="vi-VN" sz="2000">
                <a:latin typeface="Times New Roman" panose="02020603050405020304" pitchFamily="18" charset="0"/>
                <a:ea typeface="Calibri" panose="020F0502020204030204" pitchFamily="34" charset="0"/>
              </a:rPr>
              <a:t>rong bài toán </a:t>
            </a:r>
            <a:r>
              <a:rPr lang="en-US" sz="2000">
                <a:latin typeface="Times New Roman" panose="02020603050405020304" pitchFamily="18" charset="0"/>
                <a:ea typeface="Calibri" panose="020F0502020204030204" pitchFamily="34" charset="0"/>
              </a:rPr>
              <a:t>dự đoán khả năng mắc bệnh tim</a:t>
            </a:r>
            <a:r>
              <a:rPr lang="vi-VN" sz="2000">
                <a:latin typeface="Times New Roman" panose="02020603050405020304" pitchFamily="18" charset="0"/>
                <a:ea typeface="Calibri" panose="020F0502020204030204" pitchFamily="34" charset="0"/>
              </a:rPr>
              <a:t>, nghiên cứu </a:t>
            </a:r>
            <a:r>
              <a:rPr lang="en-US" sz="2000">
                <a:latin typeface="Times New Roman" panose="02020603050405020304" pitchFamily="18" charset="0"/>
                <a:ea typeface="Calibri" panose="020F0502020204030204" pitchFamily="34" charset="0"/>
              </a:rPr>
              <a:t>này sử dụng các dữ liệu công khai để </a:t>
            </a:r>
            <a:r>
              <a:rPr lang="vi-VN" sz="2000">
                <a:latin typeface="Times New Roman" panose="02020603050405020304" pitchFamily="18" charset="0"/>
                <a:ea typeface="Calibri" panose="020F0502020204030204" pitchFamily="34" charset="0"/>
              </a:rPr>
              <a:t>khai thác các đặc trưng, cung cấp các đặc trưng này cho phương pháp học máy truyền thống để </a:t>
            </a:r>
            <a:r>
              <a:rPr lang="en-US" sz="2000">
                <a:latin typeface="Times New Roman" panose="02020603050405020304" pitchFamily="18" charset="0"/>
                <a:ea typeface="Calibri" panose="020F0502020204030204" pitchFamily="34" charset="0"/>
              </a:rPr>
              <a:t>chẩn đoán khác nhau và thông tin y tế được thu thập từ mỗi bệnh nhân. cải tiến các mô hình đã thực hiện và các kỹ thuật phân loại dữ liệu khác, từ đó tìm ra được những kỹ thuật phân loại dữ liệu tốt nhất trên nhiều tập dữ liệu chăm sóc sức khỏe khác nhau.</a:t>
            </a:r>
            <a:endParaRPr lang="en-US" sz="2000"/>
          </a:p>
        </p:txBody>
      </p:sp>
    </p:spTree>
    <p:extLst>
      <p:ext uri="{BB962C8B-B14F-4D97-AF65-F5344CB8AC3E}">
        <p14:creationId xmlns:p14="http://schemas.microsoft.com/office/powerpoint/2010/main" val="2970068385"/>
      </p:ext>
    </p:extLst>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728" y="436362"/>
            <a:ext cx="8066867" cy="853567"/>
          </a:xfrm>
          <a:prstGeom prst="rect">
            <a:avLst/>
          </a:prstGeom>
        </p:spPr>
        <p:txBody>
          <a:bodyPr wrap="square">
            <a:spAutoFit/>
          </a:bodyPr>
          <a:lstStyle/>
          <a:p>
            <a:pPr algn="just">
              <a:lnSpc>
                <a:spcPct val="107000"/>
              </a:lnSpc>
              <a:spcAft>
                <a:spcPts val="800"/>
              </a:spcAft>
            </a:pPr>
            <a:r>
              <a:rPr lang="en-US" sz="2000" b="1">
                <a:latin typeface="Times New Roman" panose="02020603050405020304" pitchFamily="18" charset="0"/>
                <a:ea typeface="Calibri" panose="020F0502020204030204" pitchFamily="34" charset="0"/>
                <a:cs typeface="Times New Roman" panose="02020603050405020304" pitchFamily="18" charset="0"/>
              </a:rPr>
              <a:t>E (Experience, data): Cơ sở dữ liệu về thông tin y tế và lịch sử bệnh lý</a:t>
            </a:r>
            <a:endParaRPr lang="en-US" sz="2000">
              <a:latin typeface="Times New Roman" panose="02020603050405020304" pitchFamily="18" charset="0"/>
              <a:ea typeface="Calibri" panose="020F0502020204030204" pitchFamily="34" charset="0"/>
              <a:cs typeface="Times New Roman" panose="02020603050405020304" pitchFamily="18" charset="0"/>
            </a:endParaRPr>
          </a:p>
          <a:p>
            <a:pPr marL="271463" algn="just" defTabSz="271463">
              <a:lnSpc>
                <a:spcPct val="107000"/>
              </a:lnSpc>
              <a:spcAft>
                <a:spcPts val="800"/>
              </a:spcAft>
            </a:pP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7"/>
          <p:cNvSpPr/>
          <p:nvPr/>
        </p:nvSpPr>
        <p:spPr>
          <a:xfrm>
            <a:off x="400730" y="1154757"/>
            <a:ext cx="8107166" cy="2862322"/>
          </a:xfrm>
          <a:prstGeom prst="rect">
            <a:avLst/>
          </a:prstGeom>
        </p:spPr>
        <p:txBody>
          <a:bodyPr wrap="square">
            <a:spAutoFit/>
          </a:bodyPr>
          <a:lstStyle/>
          <a:p>
            <a:pPr algn="just"/>
            <a:r>
              <a:rPr lang="en-US" sz="2000" b="1" smtClean="0">
                <a:latin typeface="Times New Roman" panose="02020603050405020304" pitchFamily="18" charset="0"/>
                <a:cs typeface="Times New Roman" panose="02020603050405020304" pitchFamily="18" charset="0"/>
              </a:rPr>
              <a:t>Mô tả</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Bộ </a:t>
            </a:r>
            <a:r>
              <a:rPr lang="vi-VN" sz="2000">
                <a:latin typeface="Times New Roman" panose="02020603050405020304" pitchFamily="18" charset="0"/>
                <a:cs typeface="Times New Roman" panose="02020603050405020304" pitchFamily="18" charset="0"/>
              </a:rPr>
              <a:t>dữ liệu bệnh tim được sử dụng </a:t>
            </a:r>
            <a:r>
              <a:rPr lang="vi-VN" sz="2000" smtClean="0">
                <a:latin typeface="Times New Roman" panose="02020603050405020304" pitchFamily="18" charset="0"/>
                <a:cs typeface="Times New Roman" panose="02020603050405020304" pitchFamily="18" charset="0"/>
              </a:rPr>
              <a:t>1025 </a:t>
            </a:r>
            <a:r>
              <a:rPr lang="vi-VN" sz="2000">
                <a:latin typeface="Times New Roman" panose="02020603050405020304" pitchFamily="18" charset="0"/>
                <a:cs typeface="Times New Roman" panose="02020603050405020304" pitchFamily="18" charset="0"/>
              </a:rPr>
              <a:t>mẫu, trong đó có 526 mẫu được gán nhãn thuộc lớp có nguy cơ mắc bệnh </a:t>
            </a:r>
            <a:r>
              <a:rPr lang="vi-VN" sz="2000" smtClean="0">
                <a:latin typeface="Times New Roman" panose="02020603050405020304" pitchFamily="18" charset="0"/>
                <a:cs typeface="Times New Roman" panose="02020603050405020304" pitchFamily="18" charset="0"/>
              </a:rPr>
              <a:t>tim</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số </a:t>
            </a:r>
            <a:r>
              <a:rPr lang="vi-VN" sz="2000">
                <a:latin typeface="Times New Roman" panose="02020603050405020304" pitchFamily="18" charset="0"/>
                <a:cs typeface="Times New Roman" panose="02020603050405020304" pitchFamily="18" charset="0"/>
              </a:rPr>
              <a:t>mẫu còn lại 499 thuộc lớp không có nguy </a:t>
            </a:r>
            <a:r>
              <a:rPr lang="vi-VN" sz="2000" smtClean="0">
                <a:latin typeface="Times New Roman" panose="02020603050405020304" pitchFamily="18" charset="0"/>
                <a:cs typeface="Times New Roman" panose="02020603050405020304" pitchFamily="18" charset="0"/>
              </a:rPr>
              <a:t>cơ</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Ở </a:t>
            </a:r>
            <a:r>
              <a:rPr lang="vi-VN" sz="2000">
                <a:latin typeface="Times New Roman" panose="02020603050405020304" pitchFamily="18" charset="0"/>
                <a:cs typeface="Times New Roman" panose="02020603050405020304" pitchFamily="18" charset="0"/>
              </a:rPr>
              <a:t>bộ dữ liệu gốc ban đầu, mỗi mẫu gồm 76 thuộc tính bao gồm các thuộc tính chẩn đoán khác nhau và thông tin y tế được thu thập từ mỗi bệnh nhân. </a:t>
            </a:r>
            <a:r>
              <a:rPr lang="vi-VN" sz="2000" smtClean="0">
                <a:latin typeface="Times New Roman" panose="02020603050405020304" pitchFamily="18" charset="0"/>
                <a:cs typeface="Times New Roman" panose="02020603050405020304" pitchFamily="18" charset="0"/>
              </a:rPr>
              <a:t>Tiếp </a:t>
            </a:r>
            <a:r>
              <a:rPr lang="vi-VN" sz="2000">
                <a:latin typeface="Times New Roman" panose="02020603050405020304" pitchFamily="18" charset="0"/>
                <a:cs typeface="Times New Roman" panose="02020603050405020304" pitchFamily="18" charset="0"/>
              </a:rPr>
              <a:t>theo, </a:t>
            </a:r>
            <a:r>
              <a:rPr lang="vi-VN" sz="2000" smtClean="0">
                <a:latin typeface="Times New Roman" panose="02020603050405020304" pitchFamily="18" charset="0"/>
                <a:cs typeface="Times New Roman" panose="02020603050405020304" pitchFamily="18" charset="0"/>
              </a:rPr>
              <a:t>tiến </a:t>
            </a:r>
            <a:r>
              <a:rPr lang="vi-VN" sz="2000">
                <a:latin typeface="Times New Roman" panose="02020603050405020304" pitchFamily="18" charset="0"/>
                <a:cs typeface="Times New Roman" panose="02020603050405020304" pitchFamily="18" charset="0"/>
              </a:rPr>
              <a:t>hành kiểm tra và loại bỏ các mẫu dữ liệu trùng lặp và kết quả còn lại là 302 mẫu được phân thành 2 lớp có nguy cơ mắc bệnh tim và không có nguy cơ mắc bệnh tim. Bộ dữ liệu ghi nhận thông tin cận lâm sàng về bệnh tim của bệnh nhân nam và nữ, trưởng thành ở độ tuổi từ 29 đến 77 tuổi.</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4137568"/>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0396" y="113686"/>
            <a:ext cx="6429965" cy="614079"/>
          </a:xfrm>
          <a:prstGeom prst="rect">
            <a:avLst/>
          </a:prstGeom>
        </p:spPr>
        <p:txBody>
          <a:bodyPr wrap="none">
            <a:spAutoFit/>
          </a:bodyPr>
          <a:lstStyle/>
          <a:p>
            <a:pPr>
              <a:lnSpc>
                <a:spcPct val="200000"/>
              </a:lnSpc>
            </a:pPr>
            <a:r>
              <a:rPr lang="en-US" sz="2000" b="1">
                <a:latin typeface="Times New Roman" panose="02020603050405020304" pitchFamily="18" charset="0"/>
                <a:ea typeface="Calibri" panose="020F0502020204030204" pitchFamily="34" charset="0"/>
                <a:cs typeface="Times New Roman" panose="02020603050405020304" pitchFamily="18" charset="0"/>
              </a:rPr>
              <a:t>II.Giới Thiệu Tổng Quan Về LBP (Local Binary Pattern)</a:t>
            </a:r>
          </a:p>
        </p:txBody>
      </p:sp>
      <p:sp>
        <p:nvSpPr>
          <p:cNvPr id="4" name="Rectangle 1"/>
          <p:cNvSpPr>
            <a:spLocks noChangeArrowheads="1"/>
          </p:cNvSpPr>
          <p:nvPr/>
        </p:nvSpPr>
        <p:spPr bwMode="auto">
          <a:xfrm>
            <a:off x="690395" y="769370"/>
            <a:ext cx="28656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937250" algn="r"/>
              </a:tabLst>
              <a:defRPr>
                <a:solidFill>
                  <a:schemeClr val="tx1"/>
                </a:solidFill>
                <a:latin typeface="Arial" panose="020B0604020202020204" pitchFamily="34" charset="0"/>
              </a:defRPr>
            </a:lvl1pPr>
            <a:lvl2pPr marL="457200" eaLnBrk="0" fontAlgn="base" hangingPunct="0">
              <a:spcBef>
                <a:spcPct val="0"/>
              </a:spcBef>
              <a:spcAft>
                <a:spcPct val="0"/>
              </a:spcAft>
              <a:tabLst>
                <a:tab pos="5937250" algn="r"/>
              </a:tabLst>
              <a:defRPr>
                <a:solidFill>
                  <a:schemeClr val="tx1"/>
                </a:solidFill>
                <a:latin typeface="Arial" panose="020B0604020202020204" pitchFamily="34" charset="0"/>
              </a:defRPr>
            </a:lvl2pPr>
            <a:lvl3pPr marL="914400" eaLnBrk="0" fontAlgn="base" hangingPunct="0">
              <a:spcBef>
                <a:spcPct val="0"/>
              </a:spcBef>
              <a:spcAft>
                <a:spcPct val="0"/>
              </a:spcAft>
              <a:tabLst>
                <a:tab pos="5937250" algn="r"/>
              </a:tabLst>
              <a:defRPr>
                <a:solidFill>
                  <a:schemeClr val="tx1"/>
                </a:solidFill>
                <a:latin typeface="Arial" panose="020B0604020202020204" pitchFamily="34" charset="0"/>
              </a:defRPr>
            </a:lvl3pPr>
            <a:lvl4pPr marL="1371600" eaLnBrk="0" fontAlgn="base" hangingPunct="0">
              <a:spcBef>
                <a:spcPct val="0"/>
              </a:spcBef>
              <a:spcAft>
                <a:spcPct val="0"/>
              </a:spcAft>
              <a:tabLst>
                <a:tab pos="5937250" algn="r"/>
              </a:tabLst>
              <a:defRPr>
                <a:solidFill>
                  <a:schemeClr val="tx1"/>
                </a:solidFill>
                <a:latin typeface="Arial" panose="020B0604020202020204" pitchFamily="34" charset="0"/>
              </a:defRPr>
            </a:lvl4pPr>
            <a:lvl5pPr marL="1828800" eaLnBrk="0" fontAlgn="base" hangingPunct="0">
              <a:spcBef>
                <a:spcPct val="0"/>
              </a:spcBef>
              <a:spcAft>
                <a:spcPct val="0"/>
              </a:spcAft>
              <a:tabLst>
                <a:tab pos="5937250" algn="r"/>
              </a:tabLst>
              <a:defRPr>
                <a:solidFill>
                  <a:schemeClr val="tx1"/>
                </a:solidFill>
                <a:latin typeface="Arial" panose="020B0604020202020204" pitchFamily="34" charset="0"/>
              </a:defRPr>
            </a:lvl5pPr>
            <a:lvl6pPr marL="2286000" eaLnBrk="0" fontAlgn="base" hangingPunct="0">
              <a:spcBef>
                <a:spcPct val="0"/>
              </a:spcBef>
              <a:spcAft>
                <a:spcPct val="0"/>
              </a:spcAft>
              <a:tabLst>
                <a:tab pos="5937250" algn="r"/>
              </a:tabLst>
              <a:defRPr>
                <a:solidFill>
                  <a:schemeClr val="tx1"/>
                </a:solidFill>
                <a:latin typeface="Arial" panose="020B0604020202020204" pitchFamily="34" charset="0"/>
              </a:defRPr>
            </a:lvl6pPr>
            <a:lvl7pPr marL="2743200" eaLnBrk="0" fontAlgn="base" hangingPunct="0">
              <a:spcBef>
                <a:spcPct val="0"/>
              </a:spcBef>
              <a:spcAft>
                <a:spcPct val="0"/>
              </a:spcAft>
              <a:tabLst>
                <a:tab pos="5937250" algn="r"/>
              </a:tabLst>
              <a:defRPr>
                <a:solidFill>
                  <a:schemeClr val="tx1"/>
                </a:solidFill>
                <a:latin typeface="Arial" panose="020B0604020202020204" pitchFamily="34" charset="0"/>
              </a:defRPr>
            </a:lvl7pPr>
            <a:lvl8pPr marL="3200400" eaLnBrk="0" fontAlgn="base" hangingPunct="0">
              <a:spcBef>
                <a:spcPct val="0"/>
              </a:spcBef>
              <a:spcAft>
                <a:spcPct val="0"/>
              </a:spcAft>
              <a:tabLst>
                <a:tab pos="5937250" algn="r"/>
              </a:tabLst>
              <a:defRPr>
                <a:solidFill>
                  <a:schemeClr val="tx1"/>
                </a:solidFill>
                <a:latin typeface="Arial" panose="020B0604020202020204" pitchFamily="34" charset="0"/>
              </a:defRPr>
            </a:lvl8pPr>
            <a:lvl9pPr marL="3657600" eaLnBrk="0" fontAlgn="base" hangingPunct="0">
              <a:spcBef>
                <a:spcPct val="0"/>
              </a:spcBef>
              <a:spcAft>
                <a:spcPct val="0"/>
              </a:spcAft>
              <a:tabLst>
                <a:tab pos="5937250" algn="r"/>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937250" algn="r"/>
              </a:tabLst>
            </a:pPr>
            <a:r>
              <a:rPr kumimoji="0" lang="en-US" altLang="en-US" sz="20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2.1.Giới thiệu LBP:</a:t>
            </a:r>
            <a:endParaRPr kumimoji="0" lang="en-US" altLang="en-US" sz="2000" b="1" i="0" u="none" strike="noStrike" cap="none" normalizeH="0" baseline="0" smtClean="0">
              <a:ln>
                <a:noFill/>
              </a:ln>
              <a:solidFill>
                <a:schemeClr val="tx1"/>
              </a:solidFill>
              <a:effectLst/>
            </a:endParaRPr>
          </a:p>
        </p:txBody>
      </p:sp>
      <p:sp>
        <p:nvSpPr>
          <p:cNvPr id="5" name="Rectangle 4"/>
          <p:cNvSpPr/>
          <p:nvPr/>
        </p:nvSpPr>
        <p:spPr>
          <a:xfrm>
            <a:off x="690395" y="1146505"/>
            <a:ext cx="8339304" cy="1323439"/>
          </a:xfrm>
          <a:prstGeom prst="rect">
            <a:avLst/>
          </a:prstGeom>
        </p:spPr>
        <p:txBody>
          <a:bodyPr wrap="square">
            <a:spAutoFit/>
          </a:bodyPr>
          <a:lstStyle/>
          <a:p>
            <a:pPr algn="just"/>
            <a:r>
              <a:rPr lang="en-US" sz="2000">
                <a:latin typeface="Times New Roman" panose="02020603050405020304" pitchFamily="18" charset="0"/>
                <a:ea typeface="Calibri" panose="020F0502020204030204" pitchFamily="34" charset="0"/>
              </a:rPr>
              <a:t>LBP là viết tắt của Local Binary Pattern hay là mẫu nhị phân địa phương được Ojala trình bày vào năm 1996 như là một cách đo độ tương phản cục bộ của ảnh. </a:t>
            </a:r>
            <a:r>
              <a:rPr lang="en-US" sz="2000">
                <a:latin typeface="Times New Roman" panose="02020603050405020304" pitchFamily="18" charset="0"/>
                <a:cs typeface="Times New Roman" panose="02020603050405020304" pitchFamily="18" charset="0"/>
              </a:rPr>
              <a:t>Giá trị LBP được xác định bằng cách nhân các giá trị ngưỡng với trọng số ứng với mỗi điểm ảnh sau đó cộng tổng lại.</a:t>
            </a:r>
          </a:p>
        </p:txBody>
      </p:sp>
      <p:pic>
        <p:nvPicPr>
          <p:cNvPr id="6" name="Picture 5"/>
          <p:cNvPicPr/>
          <p:nvPr/>
        </p:nvPicPr>
        <p:blipFill>
          <a:blip r:embed="rId3"/>
          <a:stretch>
            <a:fillRect/>
          </a:stretch>
        </p:blipFill>
        <p:spPr>
          <a:xfrm>
            <a:off x="2403549" y="2469944"/>
            <a:ext cx="4912995" cy="1911350"/>
          </a:xfrm>
          <a:prstGeom prst="rect">
            <a:avLst/>
          </a:prstGeom>
        </p:spPr>
      </p:pic>
      <p:sp>
        <p:nvSpPr>
          <p:cNvPr id="7" name="Rectangle 6"/>
          <p:cNvSpPr/>
          <p:nvPr/>
        </p:nvSpPr>
        <p:spPr>
          <a:xfrm>
            <a:off x="3096982" y="4513362"/>
            <a:ext cx="3853940" cy="400110"/>
          </a:xfrm>
          <a:prstGeom prst="rect">
            <a:avLst/>
          </a:prstGeom>
        </p:spPr>
        <p:txBody>
          <a:bodyPr wrap="none">
            <a:spAutoFit/>
          </a:bodyPr>
          <a:lstStyle/>
          <a:p>
            <a:r>
              <a:rPr lang="en-US" sz="2000" b="1" smtClean="0">
                <a:latin typeface="Times New Roman" panose="02020603050405020304" pitchFamily="18" charset="0"/>
                <a:ea typeface="Calibri" panose="020F0502020204030204" pitchFamily="34" charset="0"/>
              </a:rPr>
              <a:t>Tính </a:t>
            </a:r>
            <a:r>
              <a:rPr lang="en-US" sz="2000" b="1">
                <a:latin typeface="Times New Roman" panose="02020603050405020304" pitchFamily="18" charset="0"/>
                <a:ea typeface="Calibri" panose="020F0502020204030204" pitchFamily="34" charset="0"/>
              </a:rPr>
              <a:t>độ tương phản trực giao (C)</a:t>
            </a:r>
            <a:endParaRPr lang="en-US" sz="2000" b="1"/>
          </a:p>
        </p:txBody>
      </p:sp>
    </p:spTree>
    <p:extLst>
      <p:ext uri="{BB962C8B-B14F-4D97-AF65-F5344CB8AC3E}">
        <p14:creationId xmlns:p14="http://schemas.microsoft.com/office/powerpoint/2010/main" val="1105208600"/>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2006" y="347762"/>
            <a:ext cx="3483646" cy="400110"/>
          </a:xfrm>
          <a:prstGeom prst="rect">
            <a:avLst/>
          </a:prstGeom>
        </p:spPr>
        <p:txBody>
          <a:bodyPr wrap="none">
            <a:spAutoFit/>
          </a:bodyPr>
          <a:lstStyle/>
          <a:p>
            <a:r>
              <a:rPr lang="en-US" sz="2000" b="1">
                <a:latin typeface="Times New Roman" panose="02020603050405020304" pitchFamily="18" charset="0"/>
                <a:ea typeface="Calibri" panose="020F0502020204030204" pitchFamily="34" charset="0"/>
              </a:rPr>
              <a:t>Nguyên lí hoạt động của LBP:</a:t>
            </a:r>
            <a:endParaRPr lang="en-US" sz="2000"/>
          </a:p>
        </p:txBody>
      </p:sp>
      <p:pic>
        <p:nvPicPr>
          <p:cNvPr id="2050" name="Picture 2" descr="Face Recognition và face Detection trong OpenCV - w3se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881" y="907731"/>
            <a:ext cx="6356543" cy="3675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750248"/>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9530" y="0"/>
            <a:ext cx="4977846" cy="5062924"/>
          </a:xfrm>
          <a:prstGeom prst="rect">
            <a:avLst/>
          </a:prstGeom>
        </p:spPr>
        <p:txBody>
          <a:bodyPr wrap="square">
            <a:spAutoFit/>
          </a:bodyPr>
          <a:lstStyle/>
          <a:p>
            <a:pPr algn="just">
              <a:lnSpc>
                <a:spcPct val="115000"/>
              </a:lnSpc>
            </a:pPr>
            <a:r>
              <a:rPr lang="en-US" sz="2000" b="1">
                <a:latin typeface="Times New Roman" panose="02020603050405020304" pitchFamily="18" charset="0"/>
              </a:rPr>
              <a:t>Ưu và nhược điểm của LBP:</a:t>
            </a:r>
          </a:p>
          <a:p>
            <a:pPr algn="just">
              <a:lnSpc>
                <a:spcPct val="150000"/>
              </a:lnSpc>
              <a:tabLst>
                <a:tab pos="266700" algn="l"/>
                <a:tab pos="2970530" algn="l"/>
              </a:tabLst>
            </a:pPr>
            <a:r>
              <a:rPr lang="en-US" sz="2000" b="1">
                <a:latin typeface="Times New Roman" panose="02020603050405020304" pitchFamily="18" charset="0"/>
                <a:ea typeface="Calibri" panose="020F0502020204030204" pitchFamily="34" charset="0"/>
              </a:rPr>
              <a:t>Ưu điểm:</a:t>
            </a:r>
            <a:endParaRPr lang="en-US" sz="2000">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18" charset="2"/>
              <a:buChar char=""/>
              <a:tabLst>
                <a:tab pos="266700" algn="l"/>
                <a:tab pos="457200" algn="l"/>
                <a:tab pos="2970530" algn="l"/>
              </a:tabLst>
            </a:pPr>
            <a:r>
              <a:rPr lang="en-US" sz="2000">
                <a:latin typeface="Times New Roman" panose="02020603050405020304" pitchFamily="18" charset="0"/>
                <a:ea typeface="Calibri" panose="020F0502020204030204" pitchFamily="34" charset="0"/>
              </a:rPr>
              <a:t>Độ đơn giản: </a:t>
            </a:r>
            <a:r>
              <a:rPr lang="en-US" sz="2000" smtClean="0">
                <a:latin typeface="Times New Roman" panose="02020603050405020304" pitchFamily="18" charset="0"/>
                <a:ea typeface="Calibri" panose="020F0502020204030204" pitchFamily="34" charset="0"/>
              </a:rPr>
              <a:t>dễ </a:t>
            </a:r>
            <a:r>
              <a:rPr lang="en-US" sz="2000">
                <a:latin typeface="Times New Roman" panose="02020603050405020304" pitchFamily="18" charset="0"/>
                <a:ea typeface="Calibri" panose="020F0502020204030204" pitchFamily="34" charset="0"/>
              </a:rPr>
              <a:t>hiểu và triển khai, không đòi hỏi sử dụng nhiều tài </a:t>
            </a:r>
            <a:r>
              <a:rPr lang="en-US" sz="2000" smtClean="0">
                <a:latin typeface="Times New Roman" panose="02020603050405020304" pitchFamily="18" charset="0"/>
                <a:ea typeface="Calibri" panose="020F0502020204030204" pitchFamily="34" charset="0"/>
              </a:rPr>
              <a:t>nguyên.</a:t>
            </a:r>
            <a:endParaRPr lang="en-US" sz="2000">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18" charset="2"/>
              <a:buChar char=""/>
              <a:tabLst>
                <a:tab pos="266700" algn="l"/>
                <a:tab pos="457200" algn="l"/>
                <a:tab pos="2970530" algn="l"/>
              </a:tabLst>
            </a:pPr>
            <a:r>
              <a:rPr lang="en-US" sz="2000">
                <a:latin typeface="Times New Roman" panose="02020603050405020304" pitchFamily="18" charset="0"/>
                <a:ea typeface="Calibri" panose="020F0502020204030204" pitchFamily="34" charset="0"/>
              </a:rPr>
              <a:t>Khả năng chịu biến đổi: LBP có khả năng nhận diện vật thể trong các tình huống khác </a:t>
            </a:r>
            <a:r>
              <a:rPr lang="en-US" sz="2000" smtClean="0">
                <a:latin typeface="Times New Roman" panose="02020603050405020304" pitchFamily="18" charset="0"/>
                <a:ea typeface="Calibri" panose="020F0502020204030204" pitchFamily="34" charset="0"/>
              </a:rPr>
              <a:t>nhau.</a:t>
            </a:r>
            <a:endParaRPr lang="en-US" sz="2000">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18" charset="2"/>
              <a:buChar char=""/>
              <a:tabLst>
                <a:tab pos="266700" algn="l"/>
                <a:tab pos="457200" algn="l"/>
                <a:tab pos="2970530" algn="l"/>
              </a:tabLst>
            </a:pPr>
            <a:r>
              <a:rPr lang="en-US" sz="2000">
                <a:latin typeface="Times New Roman" panose="02020603050405020304" pitchFamily="18" charset="0"/>
                <a:ea typeface="Calibri" panose="020F0502020204030204" pitchFamily="34" charset="0"/>
              </a:rPr>
              <a:t>Tính đồng nhất với độ </a:t>
            </a:r>
            <a:r>
              <a:rPr lang="en-US" sz="2000" smtClean="0">
                <a:latin typeface="Times New Roman" panose="02020603050405020304" pitchFamily="18" charset="0"/>
                <a:ea typeface="Calibri" panose="020F0502020204030204" pitchFamily="34" charset="0"/>
              </a:rPr>
              <a:t>sâu: Áp dụng </a:t>
            </a:r>
            <a:r>
              <a:rPr lang="en-US" sz="2000">
                <a:latin typeface="Times New Roman" panose="02020603050405020304" pitchFamily="18" charset="0"/>
                <a:ea typeface="Calibri" panose="020F0502020204030204" pitchFamily="34" charset="0"/>
              </a:rPr>
              <a:t>trực tiếp cho các hình ảnh xám hoặc ảnh màu, cũng như cho các dữ liệu không gian màu nhiều chiều.</a:t>
            </a:r>
            <a:endParaRPr lang="en-US" sz="2000">
              <a:effectLst/>
              <a:latin typeface="Times New Roman" panose="02020603050405020304" pitchFamily="18" charset="0"/>
              <a:ea typeface="Calibri" panose="020F0502020204030204" pitchFamily="34" charset="0"/>
            </a:endParaRPr>
          </a:p>
        </p:txBody>
      </p:sp>
      <p:pic>
        <p:nvPicPr>
          <p:cNvPr id="3080" name="Picture 8" descr="Face Recognition with AI: Technologies and Trends - ITChronic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4834" y="1757239"/>
            <a:ext cx="3464459" cy="2130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875524"/>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19670" y="3204508"/>
            <a:ext cx="4416950" cy="1938992"/>
          </a:xfrm>
          <a:prstGeom prst="rect">
            <a:avLst/>
          </a:prstGeom>
        </p:spPr>
        <p:txBody>
          <a:bodyPr wrap="square">
            <a:spAutoFit/>
          </a:bodyPr>
          <a:lstStyle/>
          <a:p>
            <a:pPr algn="just">
              <a:lnSpc>
                <a:spcPct val="150000"/>
              </a:lnSpc>
              <a:tabLst>
                <a:tab pos="266700" algn="l"/>
                <a:tab pos="2970530" algn="l"/>
              </a:tabLst>
            </a:pPr>
            <a:r>
              <a:rPr lang="en-US" sz="2000" b="1">
                <a:latin typeface="Times New Roman" panose="02020603050405020304" pitchFamily="18" charset="0"/>
                <a:ea typeface="Calibri" panose="020F0502020204030204" pitchFamily="34" charset="0"/>
              </a:rPr>
              <a:t>Nhược điểm:</a:t>
            </a:r>
            <a:endParaRPr lang="en-US" sz="2000">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18" charset="2"/>
              <a:buChar char=""/>
              <a:tabLst>
                <a:tab pos="266700" algn="l"/>
                <a:tab pos="457200" algn="l"/>
                <a:tab pos="2970530" algn="l"/>
              </a:tabLst>
            </a:pPr>
            <a:r>
              <a:rPr lang="en-US" sz="2000">
                <a:latin typeface="Times New Roman" panose="02020603050405020304" pitchFamily="18" charset="0"/>
                <a:ea typeface="Calibri" panose="020F0502020204030204" pitchFamily="34" charset="0"/>
              </a:rPr>
              <a:t>Không tốt với biến đổi </a:t>
            </a:r>
            <a:r>
              <a:rPr lang="en-US" sz="2000" smtClean="0">
                <a:latin typeface="Times New Roman" panose="02020603050405020304" pitchFamily="18" charset="0"/>
                <a:ea typeface="Calibri" panose="020F0502020204030204" pitchFamily="34" charset="0"/>
              </a:rPr>
              <a:t>lớn</a:t>
            </a:r>
          </a:p>
          <a:p>
            <a:pPr marL="342900" lvl="0" indent="-342900" algn="just">
              <a:lnSpc>
                <a:spcPct val="150000"/>
              </a:lnSpc>
              <a:buFont typeface="Symbol" panose="05050102010706020507" pitchFamily="18" charset="2"/>
              <a:buChar char=""/>
              <a:tabLst>
                <a:tab pos="266700" algn="l"/>
                <a:tab pos="457200" algn="l"/>
                <a:tab pos="2970530" algn="l"/>
              </a:tabLst>
            </a:pPr>
            <a:r>
              <a:rPr lang="en-US" sz="2000" smtClean="0">
                <a:latin typeface="Times New Roman" panose="02020603050405020304" pitchFamily="18" charset="0"/>
                <a:ea typeface="Calibri" panose="020F0502020204030204" pitchFamily="34" charset="0"/>
              </a:rPr>
              <a:t>Khả </a:t>
            </a:r>
            <a:r>
              <a:rPr lang="en-US" sz="2000">
                <a:latin typeface="Times New Roman" panose="02020603050405020304" pitchFamily="18" charset="0"/>
                <a:ea typeface="Calibri" panose="020F0502020204030204" pitchFamily="34" charset="0"/>
              </a:rPr>
              <a:t>năng phân loại không chính </a:t>
            </a:r>
            <a:r>
              <a:rPr lang="en-US" sz="2000" smtClean="0">
                <a:latin typeface="Times New Roman" panose="02020603050405020304" pitchFamily="18" charset="0"/>
                <a:ea typeface="Calibri" panose="020F0502020204030204" pitchFamily="34" charset="0"/>
              </a:rPr>
              <a:t>xác</a:t>
            </a:r>
          </a:p>
          <a:p>
            <a:pPr marL="342900" lvl="0" indent="-342900" algn="just">
              <a:lnSpc>
                <a:spcPct val="150000"/>
              </a:lnSpc>
              <a:buFont typeface="Symbol" panose="05050102010706020507" pitchFamily="18" charset="2"/>
              <a:buChar char=""/>
              <a:tabLst>
                <a:tab pos="266700" algn="l"/>
                <a:tab pos="457200" algn="l"/>
                <a:tab pos="2970530" algn="l"/>
              </a:tabLst>
            </a:pPr>
            <a:r>
              <a:rPr lang="en-US" sz="2000" smtClean="0">
                <a:latin typeface="Times New Roman" panose="02020603050405020304" pitchFamily="18" charset="0"/>
                <a:ea typeface="Calibri" panose="020F0502020204030204" pitchFamily="34" charset="0"/>
              </a:rPr>
              <a:t>Yêu </a:t>
            </a:r>
            <a:r>
              <a:rPr lang="en-US" sz="2000">
                <a:latin typeface="Times New Roman" panose="02020603050405020304" pitchFamily="18" charset="0"/>
                <a:ea typeface="Calibri" panose="020F0502020204030204" pitchFamily="34" charset="0"/>
              </a:rPr>
              <a:t>cầu sự lựa chọn tham </a:t>
            </a:r>
            <a:r>
              <a:rPr lang="en-US" sz="2000" smtClean="0">
                <a:latin typeface="Times New Roman" panose="02020603050405020304" pitchFamily="18" charset="0"/>
                <a:ea typeface="Calibri" panose="020F0502020204030204" pitchFamily="34" charset="0"/>
              </a:rPr>
              <a:t>số</a:t>
            </a:r>
            <a:endParaRPr lang="en-US" sz="2000">
              <a:effectLst/>
              <a:latin typeface="Times New Roman" panose="02020603050405020304" pitchFamily="18" charset="0"/>
              <a:ea typeface="Calibri" panose="020F0502020204030204" pitchFamily="34" charset="0"/>
            </a:endParaRPr>
          </a:p>
        </p:txBody>
      </p:sp>
      <p:pic>
        <p:nvPicPr>
          <p:cNvPr id="6" name="Picture 5"/>
          <p:cNvPicPr>
            <a:picLocks noChangeAspect="1"/>
          </p:cNvPicPr>
          <p:nvPr/>
        </p:nvPicPr>
        <p:blipFill>
          <a:blip r:embed="rId2"/>
          <a:stretch>
            <a:fillRect/>
          </a:stretch>
        </p:blipFill>
        <p:spPr>
          <a:xfrm>
            <a:off x="496367" y="557883"/>
            <a:ext cx="4970233" cy="2543126"/>
          </a:xfrm>
          <a:prstGeom prst="rect">
            <a:avLst/>
          </a:prstGeom>
        </p:spPr>
      </p:pic>
    </p:spTree>
    <p:extLst>
      <p:ext uri="{BB962C8B-B14F-4D97-AF65-F5344CB8AC3E}">
        <p14:creationId xmlns:p14="http://schemas.microsoft.com/office/powerpoint/2010/main" val="205565124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695</Words>
  <Application>Microsoft Office PowerPoint</Application>
  <PresentationFormat>On-screen Show (16:9)</PresentationFormat>
  <Paragraphs>45</Paragraphs>
  <Slides>12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Lato</vt:lpstr>
      <vt:lpstr>Epilogue</vt:lpstr>
      <vt:lpstr>Calibri</vt:lpstr>
      <vt:lpstr>Times New Roman</vt:lpstr>
      <vt:lpstr>Arial</vt:lpstr>
      <vt:lpstr>Raleway</vt:lpstr>
      <vt:lpstr>Symbol</vt:lpstr>
      <vt:lpstr>Multimedia Software Pitch Deck by Slidesgo</vt:lpstr>
      <vt:lpstr>NGUYÊN LÍ MÁY HỌC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WATCHING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NGUYÊN LÍ MÁY HỌC</dc:title>
  <dc:creator>PC</dc:creator>
  <cp:lastModifiedBy>PC</cp:lastModifiedBy>
  <cp:revision>24</cp:revision>
  <dcterms:modified xsi:type="dcterms:W3CDTF">2024-03-28T03:54:32Z</dcterms:modified>
</cp:coreProperties>
</file>