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2" r:id="rId2"/>
    <p:sldId id="256" r:id="rId3"/>
    <p:sldId id="263" r:id="rId4"/>
    <p:sldId id="264" r:id="rId5"/>
    <p:sldId id="265" r:id="rId6"/>
    <p:sldId id="270" r:id="rId7"/>
    <p:sldId id="266" r:id="rId8"/>
    <p:sldId id="27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7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8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4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4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3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9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CF0830-2652-420A-AFB6-CEF617AD8E2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0464B-FAF3-4C1A-AC04-9C736FADD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7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999" y="1385253"/>
            <a:ext cx="10055629" cy="2961278"/>
          </a:xfrm>
        </p:spPr>
        <p:txBody>
          <a:bodyPr>
            <a:normAutofit/>
          </a:bodyPr>
          <a:lstStyle/>
          <a:p>
            <a:r>
              <a:rPr lang="en-US" sz="8800" b="1" smtClean="0">
                <a:solidFill>
                  <a:srgbClr val="FF0000"/>
                </a:solidFill>
              </a:rPr>
              <a:t>  How to use Git Flow?</a:t>
            </a:r>
            <a:endParaRPr lang="en-US" sz="8800" b="1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02" y="229693"/>
            <a:ext cx="3555266" cy="10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1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02" y="229693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What is Git Flow?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7280" y="2217106"/>
            <a:ext cx="100584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set of guidelines developers can follow when using version control</a:t>
            </a:r>
            <a:endParaRPr lang="en-US" sz="28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Referred to as a “Branching Model”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Not rules, but guidelines which are not set in stone(to be very difficult or impossible to change)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431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02" y="229693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How it works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1966585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flow work with the central repository (Master).</a:t>
            </a:r>
            <a:endParaRPr lang="en-US" sz="280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Developers in your team will clone the central repository and work locally and then push there branches to the central repository.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Two branches used to record project history, “Master” and “Develop”</a:t>
            </a:r>
          </a:p>
          <a:p>
            <a:r>
              <a:rPr lang="en-US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 serves as an integration branch for features for devs to work on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 branch stores the official release history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193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44252" y="185335"/>
            <a:ext cx="10058400" cy="63976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How it works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0"/>
            <a:ext cx="3555266" cy="1010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20" y="713985"/>
            <a:ext cx="7816643" cy="56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02" y="229693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Release branches?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1781744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Release branches are created by forking the latest copy of “Develop”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Senior Thiện will create a “Release branch”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“Release branch” will contain a pre-determined amount of features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“Release branch” should be deployed to Staging sever for QA testing (Quality Assurance) 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bugs, needs to be addressed on the “release branch”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“release branch” will have to be merged back into “develop” as well as “master”</a:t>
            </a:r>
          </a:p>
          <a:p>
            <a:r>
              <a:rPr lang="en-US" sz="27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7. </a:t>
            </a:r>
            <a:r>
              <a:rPr lang="en-US" sz="27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 should then tag “master” with a version number</a:t>
            </a:r>
          </a:p>
        </p:txBody>
      </p:sp>
    </p:spTree>
    <p:extLst>
      <p:ext uri="{BB962C8B-B14F-4D97-AF65-F5344CB8AC3E}">
        <p14:creationId xmlns:p14="http://schemas.microsoft.com/office/powerpoint/2010/main" val="7261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44252" y="185335"/>
            <a:ext cx="10058400" cy="63976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How it works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0"/>
            <a:ext cx="3555266" cy="1010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20" y="713985"/>
            <a:ext cx="7816643" cy="56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02" y="229693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Managing Hotfixes?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1097280" y="2217106"/>
            <a:ext cx="10058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	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Hotfixes are defined as minor fixes to the project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	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Fork of “master” to create a new “hotfix” branch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	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Commit code to the “hotfix” branch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	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“hotfix” branch, once tested, must be merged into “master” and “develop”</a:t>
            </a:r>
          </a:p>
          <a:p>
            <a:r>
              <a:rPr lang="en-US" sz="280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	</a:t>
            </a:r>
            <a:r>
              <a:rPr lang="en-US" sz="280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“master” branch should be tagged again and deployed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244252" y="185335"/>
            <a:ext cx="10058400" cy="63976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How it works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734" y="0"/>
            <a:ext cx="3555266" cy="1010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20" y="713985"/>
            <a:ext cx="7816643" cy="56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02" y="229693"/>
            <a:ext cx="3555266" cy="101043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584537" y="2265494"/>
            <a:ext cx="10058400" cy="1450975"/>
          </a:xfrm>
        </p:spPr>
        <p:txBody>
          <a:bodyPr>
            <a:normAutofit/>
          </a:bodyPr>
          <a:lstStyle/>
          <a:p>
            <a:r>
              <a:rPr lang="en-US" sz="6000" b="1" smtClean="0">
                <a:solidFill>
                  <a:srgbClr val="FF0000"/>
                </a:solidFill>
              </a:rPr>
              <a:t>Demo on SourceTree</a:t>
            </a:r>
            <a:endParaRPr lang="en-US" sz="6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8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267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  How to use Git Flow?</vt:lpstr>
      <vt:lpstr>What is Git Flow?</vt:lpstr>
      <vt:lpstr>How it works</vt:lpstr>
      <vt:lpstr>How it works</vt:lpstr>
      <vt:lpstr>Release branches?</vt:lpstr>
      <vt:lpstr>How it works</vt:lpstr>
      <vt:lpstr>Managing Hotfixes?</vt:lpstr>
      <vt:lpstr>How it works</vt:lpstr>
      <vt:lpstr>Demo on SourceTree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2018-04-20T02:28:58Z</dcterms:created>
  <dcterms:modified xsi:type="dcterms:W3CDTF">2018-04-20T03:15:35Z</dcterms:modified>
</cp:coreProperties>
</file>