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handoutMasterIdLst>
    <p:handoutMasterId r:id="rId14"/>
  </p:handoutMasterIdLst>
  <p:sldIdLst>
    <p:sldId id="262" r:id="rId2"/>
    <p:sldId id="256" r:id="rId3"/>
    <p:sldId id="263" r:id="rId4"/>
    <p:sldId id="271" r:id="rId5"/>
    <p:sldId id="265" r:id="rId6"/>
    <p:sldId id="274" r:id="rId7"/>
    <p:sldId id="273" r:id="rId8"/>
    <p:sldId id="270" r:id="rId9"/>
    <p:sldId id="266" r:id="rId10"/>
    <p:sldId id="27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40303-5304-4FA3-8D0E-2C343E8709BA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A3F1E-2A85-4E4B-9543-17009DCEF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944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6029B-4A0E-40D3-A66F-3D0A1175100D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0A06B-A9D5-43C0-8D4B-8E967E610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786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0A06B-A9D5-43C0-8D4B-8E967E6102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9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D10E-B858-4B7B-9932-50585488FC7C}" type="datetime1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4B-FAF3-4C1A-AC04-9C736FADDB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87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CBD3-2B4A-4485-BE4F-01FEB3C4E40E}" type="datetime1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4B-FAF3-4C1A-AC04-9C736FAD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9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AD18-3DF8-476F-AD9C-41C3B26233FB}" type="datetime1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4B-FAF3-4C1A-AC04-9C736FAD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4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9873-145C-4E15-AFBA-A443251A9BB3}" type="datetime1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4B-FAF3-4C1A-AC04-9C736FAD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8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B272-C272-4437-B6BE-15296A58F084}" type="datetime1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4B-FAF3-4C1A-AC04-9C736FADDB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24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4CEB-1E9F-4512-A0F9-70CC3B7490A9}" type="datetime1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4B-FAF3-4C1A-AC04-9C736FAD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9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9158-C0EE-48B8-92A0-CE4802FBB9B1}" type="datetime1">
              <a:rPr lang="en-US" smtClean="0"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4B-FAF3-4C1A-AC04-9C736FAD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4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2234-42CC-42A8-BE1C-017887DCC49A}" type="datetime1">
              <a:rPr lang="en-US" smtClean="0"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4B-FAF3-4C1A-AC04-9C736FAD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4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BDC4-9937-41F9-BF3C-24598803CC38}" type="datetime1">
              <a:rPr lang="en-US" smtClean="0"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4B-FAF3-4C1A-AC04-9C736FAD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B7B44C-DE5D-4EF7-B7C9-ED1FAFD9CB10}" type="datetime1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E0464B-FAF3-4C1A-AC04-9C736FAD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3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4017-3A47-402F-8E0A-4071BD39B393}" type="datetime1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4B-FAF3-4C1A-AC04-9C736FAD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9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E55D6C6-0B78-4D9F-8A20-EF0CAA3335CF}" type="datetime1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E0464B-FAF3-4C1A-AC04-9C736FADDBE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27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4999" y="1385253"/>
            <a:ext cx="10055629" cy="2961278"/>
          </a:xfrm>
        </p:spPr>
        <p:txBody>
          <a:bodyPr>
            <a:normAutofit/>
          </a:bodyPr>
          <a:lstStyle/>
          <a:p>
            <a:r>
              <a:rPr lang="en-US" sz="8800" b="1" smtClean="0">
                <a:solidFill>
                  <a:srgbClr val="FF0000"/>
                </a:solidFill>
              </a:rPr>
              <a:t>  How to use Git Flow?</a:t>
            </a:r>
            <a:endParaRPr lang="en-US" sz="8800" b="1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734" y="37578"/>
            <a:ext cx="3555266" cy="101043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4B-FAF3-4C1A-AC04-9C736FADDBEF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495586" y="5831840"/>
            <a:ext cx="2809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Presenter: Dinh Phuc</a:t>
            </a:r>
            <a:endParaRPr 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61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734" y="0"/>
            <a:ext cx="3555266" cy="1010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"/>
            <a:ext cx="8806605" cy="62731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4B-FAF3-4C1A-AC04-9C736FADDB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1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734" y="0"/>
            <a:ext cx="3555266" cy="101043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4046220" y="2448374"/>
            <a:ext cx="3863341" cy="1450975"/>
          </a:xfrm>
        </p:spPr>
        <p:txBody>
          <a:bodyPr>
            <a:noAutofit/>
          </a:bodyPr>
          <a:lstStyle/>
          <a:p>
            <a:r>
              <a:rPr lang="en-US" sz="9600" b="1" smtClean="0">
                <a:solidFill>
                  <a:srgbClr val="FF0000"/>
                </a:solidFill>
              </a:rPr>
              <a:t>DEMO</a:t>
            </a:r>
            <a:endParaRPr lang="en-US" sz="9600" b="1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4B-FAF3-4C1A-AC04-9C736FADDB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8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734" y="13733"/>
            <a:ext cx="3555266" cy="101043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What is Git Flow?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7280" y="2217106"/>
            <a:ext cx="1109472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</a:t>
            </a:r>
            <a:r>
              <a:rPr lang="en-US" sz="29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set of guidelines developers can follow when using </a:t>
            </a:r>
            <a:r>
              <a:rPr lang="en-US" sz="29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n-US" sz="29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900" b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version control</a:t>
            </a:r>
            <a:endParaRPr lang="en-US" sz="2900" b="1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9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</a:t>
            </a:r>
            <a:r>
              <a:rPr lang="en-US" sz="29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Referred to as a “Branching Model”</a:t>
            </a:r>
          </a:p>
          <a:p>
            <a:r>
              <a:rPr lang="en-US" sz="29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</a:t>
            </a:r>
            <a:r>
              <a:rPr lang="en-US" sz="29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 rules, but guidelines which are not set in </a:t>
            </a:r>
            <a:r>
              <a:rPr lang="en-US" sz="29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stone</a:t>
            </a:r>
            <a:endParaRPr lang="en-US" sz="290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29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4B-FAF3-4C1A-AC04-9C736FADDB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0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734" y="1548"/>
            <a:ext cx="3555266" cy="101043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How it works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7280" y="1966585"/>
            <a:ext cx="110947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</a:t>
            </a:r>
            <a:r>
              <a:rPr lang="en-US" sz="28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flow work with the central repository (Master).</a:t>
            </a:r>
            <a:endParaRPr lang="en-US" sz="280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8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</a:t>
            </a:r>
            <a:r>
              <a:rPr lang="en-US" sz="28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Developers in your team will clone the central repository and work locally and then push there branches to the central repository.</a:t>
            </a:r>
          </a:p>
          <a:p>
            <a:r>
              <a:rPr lang="en-US" sz="28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</a:t>
            </a:r>
            <a:r>
              <a:rPr lang="en-US" sz="28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Two branches used to record project history, “Master” and “Develop”</a:t>
            </a:r>
          </a:p>
          <a:p>
            <a:r>
              <a:rPr lang="en-US"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en-US" sz="28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</a:t>
            </a:r>
            <a:r>
              <a:rPr lang="en-US" sz="28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 serves as an integration branch for features for devs to work on</a:t>
            </a:r>
          </a:p>
          <a:p>
            <a:r>
              <a:rPr lang="en-US" sz="28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 </a:t>
            </a:r>
            <a:r>
              <a:rPr lang="en-US" sz="28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Master branch stores the official release history</a:t>
            </a:r>
            <a:endParaRPr lang="en-US" sz="1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4B-FAF3-4C1A-AC04-9C736FADDB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9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734" y="25052"/>
            <a:ext cx="3555266" cy="1010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"/>
            <a:ext cx="8806605" cy="62731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4B-FAF3-4C1A-AC04-9C736FADDB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4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734" y="13155"/>
            <a:ext cx="3555266" cy="101043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Creating a feature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280" y="1781744"/>
            <a:ext cx="1078992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 </a:t>
            </a:r>
            <a:r>
              <a:rPr lang="en-US" sz="27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PhucCoi needs to start working on a new feature</a:t>
            </a:r>
          </a:p>
          <a:p>
            <a:r>
              <a:rPr lang="en-US" sz="27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 </a:t>
            </a:r>
            <a:r>
              <a:rPr lang="en-US" sz="27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Pull the latest copy of “develope” branch to his machine</a:t>
            </a:r>
            <a:endParaRPr lang="en-US" sz="270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7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 </a:t>
            </a:r>
            <a:r>
              <a:rPr lang="en-US" sz="27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PhucCoi will fork “develop” and create his own “feature” branch</a:t>
            </a:r>
            <a:endParaRPr lang="en-US" sz="270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7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  </a:t>
            </a:r>
            <a:r>
              <a:rPr lang="en-US" sz="27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PhucCoi will then begin work on his feature in his feature branch and </a:t>
            </a:r>
            <a:r>
              <a:rPr lang="en-US" sz="27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 will commit his work to this “feature branch”</a:t>
            </a:r>
            <a:endParaRPr lang="en-US" sz="270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7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  </a:t>
            </a:r>
            <a:r>
              <a:rPr lang="en-US" sz="27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Once PhucCoi has completed this feature branch and he has tested a code. He pull the latest copy of “develope” and merge into “develope”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4B-FAF3-4C1A-AC04-9C736FADDB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3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734" y="0"/>
            <a:ext cx="3555266" cy="1010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"/>
            <a:ext cx="8806605" cy="62731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4B-FAF3-4C1A-AC04-9C736FADDB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734" y="13155"/>
            <a:ext cx="3555266" cy="101043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Release branches?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280" y="1781744"/>
            <a:ext cx="1083564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</a:t>
            </a:r>
            <a:r>
              <a:rPr lang="en-US" sz="27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Release branches are created by forking the latest copy of “Develop”</a:t>
            </a:r>
          </a:p>
          <a:p>
            <a:r>
              <a:rPr lang="en-US" sz="27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</a:t>
            </a:r>
            <a:r>
              <a:rPr lang="en-US" sz="27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Senior Thiện will create a “Release branch”</a:t>
            </a:r>
          </a:p>
          <a:p>
            <a:r>
              <a:rPr lang="en-US" sz="27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</a:t>
            </a:r>
            <a:r>
              <a:rPr lang="en-US" sz="27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“Release branch” will contain a pre-determined amount of features</a:t>
            </a:r>
          </a:p>
          <a:p>
            <a:r>
              <a:rPr lang="en-US" sz="27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 </a:t>
            </a:r>
            <a:r>
              <a:rPr lang="en-US" sz="27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Any bugs, needs to be addressed on the “release branch”</a:t>
            </a:r>
          </a:p>
          <a:p>
            <a:r>
              <a:rPr lang="en-US" sz="27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 </a:t>
            </a:r>
            <a:r>
              <a:rPr lang="en-US" sz="27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“release branch” will have to be merged back into “develop” as well as “master”</a:t>
            </a:r>
          </a:p>
          <a:p>
            <a:r>
              <a:rPr lang="en-US" sz="27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6. </a:t>
            </a:r>
            <a:r>
              <a:rPr lang="en-US" sz="27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 should then tag “master” with a version number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4B-FAF3-4C1A-AC04-9C736FADDB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6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734" y="0"/>
            <a:ext cx="3555266" cy="1010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"/>
            <a:ext cx="8806605" cy="62731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4B-FAF3-4C1A-AC04-9C736FADDB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7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734" y="1548"/>
            <a:ext cx="3555266" cy="101043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Managing Hotfixes?</a:t>
            </a:r>
            <a:endParaRPr 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1097280" y="2217106"/>
            <a:ext cx="1058418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 </a:t>
            </a:r>
            <a:r>
              <a:rPr lang="en-US" sz="28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Hotfixes are defined as minor fixes to the project</a:t>
            </a:r>
          </a:p>
          <a:p>
            <a:r>
              <a:rPr lang="en-US" sz="28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 </a:t>
            </a:r>
            <a:r>
              <a:rPr lang="en-US" sz="28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Fork of “master” to create a new “hotfix” branch</a:t>
            </a:r>
          </a:p>
          <a:p>
            <a:r>
              <a:rPr lang="en-US" sz="28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 </a:t>
            </a:r>
            <a:r>
              <a:rPr lang="en-US" sz="28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Commit code to the “hotfix” branch</a:t>
            </a:r>
          </a:p>
          <a:p>
            <a:r>
              <a:rPr lang="en-US" sz="28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  </a:t>
            </a:r>
            <a:r>
              <a:rPr lang="en-US" sz="28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“hotfix” branch, once tested, must be merged into “master” and “develop”</a:t>
            </a:r>
          </a:p>
          <a:p>
            <a:r>
              <a:rPr lang="en-US" sz="28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  </a:t>
            </a:r>
            <a:r>
              <a:rPr lang="en-US" sz="28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“master” branch should be tagged again and deployed</a:t>
            </a:r>
          </a:p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4B-FAF3-4C1A-AC04-9C736FADDB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5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</TotalTime>
  <Words>415</Words>
  <Application>Microsoft Office PowerPoint</Application>
  <PresentationFormat>Widescreen</PresentationFormat>
  <Paragraphs>44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  How to use Git Flow?</vt:lpstr>
      <vt:lpstr>What is Git Flow?</vt:lpstr>
      <vt:lpstr>How it works</vt:lpstr>
      <vt:lpstr>PowerPoint Presentation</vt:lpstr>
      <vt:lpstr>Creating a feature</vt:lpstr>
      <vt:lpstr>PowerPoint Presentation</vt:lpstr>
      <vt:lpstr>Release branches?</vt:lpstr>
      <vt:lpstr>PowerPoint Presentation</vt:lpstr>
      <vt:lpstr>Managing Hotfixes?</vt:lpstr>
      <vt:lpstr>PowerPoint Presentation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35</cp:revision>
  <dcterms:created xsi:type="dcterms:W3CDTF">2018-04-20T02:28:58Z</dcterms:created>
  <dcterms:modified xsi:type="dcterms:W3CDTF">2018-04-21T02:29:47Z</dcterms:modified>
</cp:coreProperties>
</file>