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7C0E-91DE-4EFB-9613-7C8EECF6828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881E-6B1D-4950-BCFA-09CD118C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7C0E-91DE-4EFB-9613-7C8EECF6828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881E-6B1D-4950-BCFA-09CD118C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7C0E-91DE-4EFB-9613-7C8EECF6828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881E-6B1D-4950-BCFA-09CD118C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3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7C0E-91DE-4EFB-9613-7C8EECF6828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881E-6B1D-4950-BCFA-09CD118C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7C0E-91DE-4EFB-9613-7C8EECF6828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881E-6B1D-4950-BCFA-09CD118C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0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7C0E-91DE-4EFB-9613-7C8EECF6828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881E-6B1D-4950-BCFA-09CD118C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4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7C0E-91DE-4EFB-9613-7C8EECF6828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881E-6B1D-4950-BCFA-09CD118C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1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7C0E-91DE-4EFB-9613-7C8EECF6828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881E-6B1D-4950-BCFA-09CD118C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7C0E-91DE-4EFB-9613-7C8EECF6828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881E-6B1D-4950-BCFA-09CD118C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7C0E-91DE-4EFB-9613-7C8EECF6828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881E-6B1D-4950-BCFA-09CD118C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7C0E-91DE-4EFB-9613-7C8EECF6828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881E-6B1D-4950-BCFA-09CD118C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7C0E-91DE-4EFB-9613-7C8EECF6828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881E-6B1D-4950-BCFA-09CD118C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56823"/>
              </p:ext>
            </p:extLst>
          </p:nvPr>
        </p:nvGraphicFramePr>
        <p:xfrm>
          <a:off x="1549401" y="782320"/>
          <a:ext cx="9474198" cy="547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066">
                  <a:extLst>
                    <a:ext uri="{9D8B030D-6E8A-4147-A177-3AD203B41FA5}">
                      <a16:colId xmlns:a16="http://schemas.microsoft.com/office/drawing/2014/main" val="860211401"/>
                    </a:ext>
                  </a:extLst>
                </a:gridCol>
                <a:gridCol w="3158066">
                  <a:extLst>
                    <a:ext uri="{9D8B030D-6E8A-4147-A177-3AD203B41FA5}">
                      <a16:colId xmlns:a16="http://schemas.microsoft.com/office/drawing/2014/main" val="1577241618"/>
                    </a:ext>
                  </a:extLst>
                </a:gridCol>
                <a:gridCol w="3158066">
                  <a:extLst>
                    <a:ext uri="{9D8B030D-6E8A-4147-A177-3AD203B41FA5}">
                      <a16:colId xmlns:a16="http://schemas.microsoft.com/office/drawing/2014/main" val="504554215"/>
                    </a:ext>
                  </a:extLst>
                </a:gridCol>
              </a:tblGrid>
              <a:tr h="4966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Regression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Classification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Clustering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308634"/>
                  </a:ext>
                </a:extLst>
              </a:tr>
              <a:tr h="16964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Phân</a:t>
                      </a:r>
                      <a:r>
                        <a:rPr lang="en-US" sz="1600" baseline="0" dirty="0" smtClean="0"/>
                        <a:t> tích hồi quy là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một phân tích thống kê </a:t>
                      </a:r>
                      <a:r>
                        <a:rPr lang="en-US" sz="1600" baseline="0" dirty="0" smtClean="0"/>
                        <a:t>để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xác định xem các biến độc lập quy định các biến phụ thuộc như thế nào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Một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bài toán được gọi là classification nếu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các label của dữ liệu đầu vào được chia thành một số hữu hạn nhóm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Một bài</a:t>
                      </a:r>
                      <a:r>
                        <a:rPr lang="en-US" sz="1600" baseline="0" dirty="0" smtClean="0"/>
                        <a:t> toán phân nhóm toàn bộ dữ liệu X thành các nhóm nhỏ dựa trên đặc điểm và đặc trưng giữa các dữ liệu trong mỗi nhóm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273973"/>
                  </a:ext>
                </a:extLst>
              </a:tr>
              <a:tr h="16427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Được dùng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trong các bài toán dự đoán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Được dùng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trong các bài toán phân lớp, phân loại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Phân nhóm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409184"/>
                  </a:ext>
                </a:extLst>
              </a:tr>
              <a:tr h="16428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đoán World cup, giá nhà, chứng khoán.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định xem 1 Email có phải là Spam hay ko, các hãng tín dụng xác định xem một khách hàng có khả năng thanh toán nợ hay không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Ví dụ: phân nhóm khách hàng dựa trên hành vi mua hàng.</a:t>
                      </a:r>
                    </a:p>
                    <a:p>
                      <a:pPr algn="ctr"/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Ví dụ mua kotex =&gt; nữ</a:t>
                      </a:r>
                    </a:p>
                    <a:p>
                      <a:pPr algn="ctr"/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Bcs =&gt; nam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10555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27086" y="217715"/>
            <a:ext cx="547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Dựa vào phương thức học &amp; dựa vào chức 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5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Tại sao SVM lại chạy lâu đến như vậy?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37" y="1446439"/>
            <a:ext cx="10576692" cy="49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913" y="1078139"/>
            <a:ext cx="37628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RECALL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vi-VN" dirty="0" smtClean="0"/>
              <a:t>→ Tổng số các ví dụ thuộc lớp ci được phân loại chính xác chia cho tổng số các ví dụ thuộc lớp ci</a:t>
            </a:r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1856" y="1078139"/>
            <a:ext cx="3762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PRECISION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→</a:t>
            </a:r>
            <a:r>
              <a:rPr lang="vi-VN" dirty="0"/>
              <a:t> Tổng số các ví dụ thuộc lớp </a:t>
            </a:r>
            <a:r>
              <a:rPr lang="vi-VN" i="1" dirty="0"/>
              <a:t>c</a:t>
            </a:r>
            <a:r>
              <a:rPr lang="vi-VN" i="1" baseline="-25000" dirty="0"/>
              <a:t>i</a:t>
            </a:r>
            <a:r>
              <a:rPr lang="vi-VN" i="1" dirty="0"/>
              <a:t> </a:t>
            </a:r>
            <a:r>
              <a:rPr lang="vi-VN" dirty="0"/>
              <a:t>được phân loại chính xác chia cho tổng số các ví dụ được phân loại vào lớp </a:t>
            </a:r>
            <a:r>
              <a:rPr lang="vi-VN" i="1" dirty="0" smtClean="0"/>
              <a:t>c</a:t>
            </a:r>
            <a:r>
              <a:rPr lang="vi-VN" i="1" baseline="-25000" dirty="0" smtClean="0"/>
              <a:t>i</a:t>
            </a:r>
            <a:endParaRPr lang="vi-V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212115" y="648493"/>
            <a:ext cx="0" cy="547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19314" y="1611086"/>
            <a:ext cx="11509829" cy="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28" y="2074068"/>
            <a:ext cx="2209800" cy="628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977" y="2035743"/>
            <a:ext cx="17430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0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186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Tại sao SVM lại chạy lâu đến như vậy?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PhucCoi</dc:creator>
  <cp:lastModifiedBy>PhucCoi</cp:lastModifiedBy>
  <cp:revision>11</cp:revision>
  <dcterms:created xsi:type="dcterms:W3CDTF">2018-07-08T05:25:45Z</dcterms:created>
  <dcterms:modified xsi:type="dcterms:W3CDTF">2018-07-09T03:11:51Z</dcterms:modified>
</cp:coreProperties>
</file>