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0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F4E9-31CA-4EDC-8C96-32E2EA70A6A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C61C-5660-4B3D-A956-663790B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3" y="400833"/>
            <a:ext cx="10591800" cy="5495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4662" y="4770905"/>
            <a:ext cx="70844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Số features tăng lên ~ cái variance cũng tăng</a:t>
            </a:r>
            <a:endParaRPr lang="en-US" sz="3000" b="0" cap="none" spc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5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766762"/>
            <a:ext cx="101250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852487"/>
            <a:ext cx="9772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73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2018-05-27T09:36:09Z</dcterms:created>
  <dcterms:modified xsi:type="dcterms:W3CDTF">2018-05-27T10:28:05Z</dcterms:modified>
</cp:coreProperties>
</file>