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18F93-9D12-4AC7-9D61-8D1D84FBF8C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7510A-E69C-47E2-8093-B2D17E463587}">
      <dgm:prSet phldrT="[Text]" custT="1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gm:t>
    </dgm:pt>
    <dgm:pt modelId="{CB0E27D2-C064-4676-B2A8-9A4C066FDB82}" type="parTrans" cxnId="{3766F70A-EA10-437D-A27B-6C50DA232584}">
      <dgm:prSet/>
      <dgm:spPr/>
      <dgm:t>
        <a:bodyPr/>
        <a:lstStyle/>
        <a:p>
          <a:endParaRPr lang="en-US"/>
        </a:p>
      </dgm:t>
    </dgm:pt>
    <dgm:pt modelId="{920D9901-B5F9-415B-A64D-67DD30DE1A97}" type="sibTrans" cxnId="{3766F70A-EA10-437D-A27B-6C50DA232584}">
      <dgm:prSet/>
      <dgm:spPr/>
      <dgm:t>
        <a:bodyPr/>
        <a:lstStyle/>
        <a:p>
          <a:endParaRPr lang="en-US"/>
        </a:p>
      </dgm:t>
    </dgm:pt>
    <dgm:pt modelId="{C3649E59-CFBF-4733-90AB-61C4DB488B78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Đặt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vấn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đê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̀</a:t>
          </a:r>
        </a:p>
      </dgm:t>
    </dgm:pt>
    <dgm:pt modelId="{41AD29D3-1BE3-4C9E-8E3E-BA94C8FE5267}" type="parTrans" cxnId="{33902B42-573B-45F3-B5C9-21729042A69E}">
      <dgm:prSet/>
      <dgm:spPr/>
      <dgm:t>
        <a:bodyPr/>
        <a:lstStyle/>
        <a:p>
          <a:endParaRPr lang="en-US"/>
        </a:p>
      </dgm:t>
    </dgm:pt>
    <dgm:pt modelId="{74442E31-E2C6-4D0D-96A0-2DF3340C913D}" type="sibTrans" cxnId="{33902B42-573B-45F3-B5C9-21729042A69E}">
      <dgm:prSet/>
      <dgm:spPr/>
      <dgm:t>
        <a:bodyPr/>
        <a:lstStyle/>
        <a:p>
          <a:endParaRPr lang="en-US"/>
        </a:p>
      </dgm:t>
    </dgm:pt>
    <dgm:pt modelId="{6C1AFDD7-DE55-4DE3-83F7-53B555A57886}">
      <dgm:prSet phldrT="[Text]" custT="1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gm:t>
    </dgm:pt>
    <dgm:pt modelId="{51EC7665-AED4-467A-81C8-2959C6A63BBB}" type="parTrans" cxnId="{B9E4D911-5986-42A3-8E75-1E69B4BAA98D}">
      <dgm:prSet/>
      <dgm:spPr/>
      <dgm:t>
        <a:bodyPr/>
        <a:lstStyle/>
        <a:p>
          <a:endParaRPr lang="en-US"/>
        </a:p>
      </dgm:t>
    </dgm:pt>
    <dgm:pt modelId="{EAF2747A-AF3E-4E94-A611-2BA1A3284C21}" type="sibTrans" cxnId="{B9E4D911-5986-42A3-8E75-1E69B4BAA98D}">
      <dgm:prSet/>
      <dgm:spPr/>
      <dgm:t>
        <a:bodyPr/>
        <a:lstStyle/>
        <a:p>
          <a:endParaRPr lang="en-US"/>
        </a:p>
      </dgm:t>
    </dgm:pt>
    <dgm:pt modelId="{74B6D273-1D85-41A0-A9A7-8AC00791018C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latin typeface="Times New Roman" panose="02020603050405020304" pitchFamily="18" charset="0"/>
              <a:cs typeface="Times New Roman" panose="02020603050405020304" pitchFamily="18" charset="0"/>
            </a:rPr>
            <a:t>nghê</a:t>
          </a:r>
          <a:r>
            <a:rPr lang="en-US" sz="320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dụng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AE8FC-19FB-45CF-9DAA-7C64C57B6317}" type="parTrans" cxnId="{2C2C718E-8ABF-4554-8D7C-BA32D8BDED8F}">
      <dgm:prSet/>
      <dgm:spPr/>
      <dgm:t>
        <a:bodyPr/>
        <a:lstStyle/>
        <a:p>
          <a:endParaRPr lang="en-US"/>
        </a:p>
      </dgm:t>
    </dgm:pt>
    <dgm:pt modelId="{F40A53B5-C655-4C37-9918-82926B109A88}" type="sibTrans" cxnId="{2C2C718E-8ABF-4554-8D7C-BA32D8BDED8F}">
      <dgm:prSet/>
      <dgm:spPr/>
      <dgm:t>
        <a:bodyPr/>
        <a:lstStyle/>
        <a:p>
          <a:endParaRPr lang="en-US"/>
        </a:p>
      </dgm:t>
    </dgm:pt>
    <dgm:pt modelId="{1097F3E1-C37B-483C-BFEE-CC501CA96B96}">
      <dgm:prSet phldrT="[Text]" custT="1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</a:p>
      </dgm:t>
    </dgm:pt>
    <dgm:pt modelId="{1DA21CBD-C734-4800-BB88-A09415802601}" type="parTrans" cxnId="{00FEBC87-B9F0-4559-A47D-EB92B1E2627C}">
      <dgm:prSet/>
      <dgm:spPr/>
      <dgm:t>
        <a:bodyPr/>
        <a:lstStyle/>
        <a:p>
          <a:endParaRPr lang="en-US"/>
        </a:p>
      </dgm:t>
    </dgm:pt>
    <dgm:pt modelId="{810D9268-D0FF-4A49-AB2F-0BF8F8EA76F5}" type="sibTrans" cxnId="{00FEBC87-B9F0-4559-A47D-EB92B1E2627C}">
      <dgm:prSet/>
      <dgm:spPr/>
      <dgm:t>
        <a:bodyPr/>
        <a:lstStyle/>
        <a:p>
          <a:endParaRPr lang="en-US"/>
        </a:p>
      </dgm:t>
    </dgm:pt>
    <dgm:pt modelId="{AF8B12A9-140B-4219-8C7F-CB0AB4AA76D1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tích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thiết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hê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B3279-718A-4A5C-9DEF-A5DB7632133F}" type="parTrans" cxnId="{4FFECD53-10BB-431C-B687-9F0FC46CB169}">
      <dgm:prSet/>
      <dgm:spPr/>
      <dgm:t>
        <a:bodyPr/>
        <a:lstStyle/>
        <a:p>
          <a:endParaRPr lang="en-US"/>
        </a:p>
      </dgm:t>
    </dgm:pt>
    <dgm:pt modelId="{B0C20B9A-CE29-4732-9BC7-31BE798F4E58}" type="sibTrans" cxnId="{4FFECD53-10BB-431C-B687-9F0FC46CB169}">
      <dgm:prSet/>
      <dgm:spPr/>
      <dgm:t>
        <a:bodyPr/>
        <a:lstStyle/>
        <a:p>
          <a:endParaRPr lang="en-US"/>
        </a:p>
      </dgm:t>
    </dgm:pt>
    <dgm:pt modelId="{3DE3184B-DD7A-4899-A822-8D7A8F02AE05}">
      <dgm:prSet phldrT="[Text]" custT="1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</a:p>
      </dgm:t>
    </dgm:pt>
    <dgm:pt modelId="{D52DA778-1BF7-493A-8518-971485D2795E}" type="parTrans" cxnId="{B9CD40F5-65B2-4A3F-A713-9D337B869060}">
      <dgm:prSet/>
      <dgm:spPr/>
      <dgm:t>
        <a:bodyPr/>
        <a:lstStyle/>
        <a:p>
          <a:endParaRPr lang="en-US"/>
        </a:p>
      </dgm:t>
    </dgm:pt>
    <dgm:pt modelId="{8C4E5588-CF3E-47AA-A6B3-A834344AD66B}" type="sibTrans" cxnId="{B9CD40F5-65B2-4A3F-A713-9D337B869060}">
      <dgm:prSet/>
      <dgm:spPr/>
      <dgm:t>
        <a:bodyPr/>
        <a:lstStyle/>
        <a:p>
          <a:endParaRPr lang="en-US"/>
        </a:p>
      </dgm:t>
    </dgm:pt>
    <dgm:pt modelId="{D38060A1-C5E7-45CE-8DF9-7932BA3EE4D1}">
      <dgm:prSet phldrT="[Text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Kết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222793-8BD0-4FE2-A39D-85D424BCA0AF}" type="parTrans" cxnId="{4C5E8B52-08DE-4439-84BF-7EF341C660A4}">
      <dgm:prSet/>
      <dgm:spPr/>
      <dgm:t>
        <a:bodyPr/>
        <a:lstStyle/>
        <a:p>
          <a:endParaRPr lang="en-US"/>
        </a:p>
      </dgm:t>
    </dgm:pt>
    <dgm:pt modelId="{5799C692-B0DB-4463-BBFD-3F0596A40260}" type="sibTrans" cxnId="{4C5E8B52-08DE-4439-84BF-7EF341C660A4}">
      <dgm:prSet/>
      <dgm:spPr/>
      <dgm:t>
        <a:bodyPr/>
        <a:lstStyle/>
        <a:p>
          <a:endParaRPr lang="en-US"/>
        </a:p>
      </dgm:t>
    </dgm:pt>
    <dgm:pt modelId="{3E76143C-C616-418C-844E-532DE71B37FD}">
      <dgm:prSet phldrT="[Text]" custT="1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</a:p>
      </dgm:t>
    </dgm:pt>
    <dgm:pt modelId="{2CC48688-9532-487D-8A3A-2B3044B26662}" type="parTrans" cxnId="{BB2DA012-9725-454C-A782-C56320C3664A}">
      <dgm:prSet/>
      <dgm:spPr/>
      <dgm:t>
        <a:bodyPr/>
        <a:lstStyle/>
        <a:p>
          <a:endParaRPr lang="en-US"/>
        </a:p>
      </dgm:t>
    </dgm:pt>
    <dgm:pt modelId="{59262DAE-A12D-42AE-A107-7BE5AC347E35}" type="sibTrans" cxnId="{BB2DA012-9725-454C-A782-C56320C3664A}">
      <dgm:prSet/>
      <dgm:spPr/>
      <dgm:t>
        <a:bodyPr/>
        <a:lstStyle/>
        <a:p>
          <a:endParaRPr lang="en-US"/>
        </a:p>
      </dgm:t>
    </dgm:pt>
    <dgm:pt modelId="{734B12F8-EE59-407B-AB31-97369CB50C87}">
      <dgm:prSet phldrT="[Text]" custT="1"/>
      <dgm:spPr>
        <a:solidFill>
          <a:srgbClr val="EEF9FC"/>
        </a:solidFill>
      </dgm:spPr>
      <dgm:t>
        <a:bodyPr/>
        <a:lstStyle/>
        <a:p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Mục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nội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cứu</a:t>
          </a:r>
          <a:endParaRPr lang="en-US" sz="3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51D78C-3EF6-47CA-8DED-4E05F2018485}" type="parTrans" cxnId="{B9766FBB-5389-432F-9BEA-B56463C1621A}">
      <dgm:prSet/>
      <dgm:spPr/>
      <dgm:t>
        <a:bodyPr/>
        <a:lstStyle/>
        <a:p>
          <a:endParaRPr lang="en-US"/>
        </a:p>
      </dgm:t>
    </dgm:pt>
    <dgm:pt modelId="{2989B2B9-9AE2-4AED-8C37-7A744CE0DA56}" type="sibTrans" cxnId="{B9766FBB-5389-432F-9BEA-B56463C1621A}">
      <dgm:prSet/>
      <dgm:spPr/>
      <dgm:t>
        <a:bodyPr/>
        <a:lstStyle/>
        <a:p>
          <a:endParaRPr lang="en-US"/>
        </a:p>
      </dgm:t>
    </dgm:pt>
    <dgm:pt modelId="{15418E79-3863-4D58-860D-16A91F5F40E5}" type="pres">
      <dgm:prSet presAssocID="{89118F93-9D12-4AC7-9D61-8D1D84FBF8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445C4-8BF3-418A-B14E-2B7EFD113982}" type="pres">
      <dgm:prSet presAssocID="{DC27510A-E69C-47E2-8093-B2D17E463587}" presName="composite" presStyleCnt="0"/>
      <dgm:spPr/>
    </dgm:pt>
    <dgm:pt modelId="{FD269299-D942-494E-BC41-DD06B150EEB9}" type="pres">
      <dgm:prSet presAssocID="{DC27510A-E69C-47E2-8093-B2D17E463587}" presName="parentText" presStyleLbl="alignNode1" presStyleIdx="0" presStyleCnt="5" custLinFactNeighborX="2118" custLinFactNeighborY="-6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CEEF5-D892-4360-8F03-E5F923400872}" type="pres">
      <dgm:prSet presAssocID="{DC27510A-E69C-47E2-8093-B2D17E463587}" presName="descendantText" presStyleLbl="alignAcc1" presStyleIdx="0" presStyleCnt="5" custLinFactNeighborY="-4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4AD0F-0040-49EF-9B80-A506792966FB}" type="pres">
      <dgm:prSet presAssocID="{920D9901-B5F9-415B-A64D-67DD30DE1A97}" presName="sp" presStyleCnt="0"/>
      <dgm:spPr/>
    </dgm:pt>
    <dgm:pt modelId="{B209BB3E-E1F7-4E8C-B537-37E11FE85E29}" type="pres">
      <dgm:prSet presAssocID="{6C1AFDD7-DE55-4DE3-83F7-53B555A57886}" presName="composite" presStyleCnt="0"/>
      <dgm:spPr/>
    </dgm:pt>
    <dgm:pt modelId="{574ED7EC-0CC4-41A8-98BA-7672CD85CD18}" type="pres">
      <dgm:prSet presAssocID="{6C1AFDD7-DE55-4DE3-83F7-53B555A5788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891C0-AFC2-4209-9843-AD2E4DD0E634}" type="pres">
      <dgm:prSet presAssocID="{6C1AFDD7-DE55-4DE3-83F7-53B555A5788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05E46-C06C-47A2-8C1C-77F9D0E2FB29}" type="pres">
      <dgm:prSet presAssocID="{EAF2747A-AF3E-4E94-A611-2BA1A3284C21}" presName="sp" presStyleCnt="0"/>
      <dgm:spPr/>
    </dgm:pt>
    <dgm:pt modelId="{C8A82823-27E1-47F2-982A-663361D82E36}" type="pres">
      <dgm:prSet presAssocID="{3E76143C-C616-418C-844E-532DE71B37FD}" presName="composite" presStyleCnt="0"/>
      <dgm:spPr/>
    </dgm:pt>
    <dgm:pt modelId="{075ED5C6-5475-43FC-98A7-F6385D0F6397}" type="pres">
      <dgm:prSet presAssocID="{3E76143C-C616-418C-844E-532DE71B37F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4C201-1405-4A25-B71C-4F3653855C46}" type="pres">
      <dgm:prSet presAssocID="{3E76143C-C616-418C-844E-532DE71B37F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2198B-9CDD-493D-8C98-93E324C87200}" type="pres">
      <dgm:prSet presAssocID="{59262DAE-A12D-42AE-A107-7BE5AC347E35}" presName="sp" presStyleCnt="0"/>
      <dgm:spPr/>
    </dgm:pt>
    <dgm:pt modelId="{B9724C55-2B3C-4D57-ACD1-1510D2DEBD02}" type="pres">
      <dgm:prSet presAssocID="{1097F3E1-C37B-483C-BFEE-CC501CA96B96}" presName="composite" presStyleCnt="0"/>
      <dgm:spPr/>
    </dgm:pt>
    <dgm:pt modelId="{47361BFA-CB91-4C10-9CF7-63878C4E9053}" type="pres">
      <dgm:prSet presAssocID="{1097F3E1-C37B-483C-BFEE-CC501CA96B9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0E886-8880-425E-B830-F4CF9D92023E}" type="pres">
      <dgm:prSet presAssocID="{1097F3E1-C37B-483C-BFEE-CC501CA96B9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0A3B6-6F9B-4841-AABA-6371B4FE7996}" type="pres">
      <dgm:prSet presAssocID="{810D9268-D0FF-4A49-AB2F-0BF8F8EA76F5}" presName="sp" presStyleCnt="0"/>
      <dgm:spPr/>
    </dgm:pt>
    <dgm:pt modelId="{6698322F-EF2E-4694-8783-3B91446463A7}" type="pres">
      <dgm:prSet presAssocID="{3DE3184B-DD7A-4899-A822-8D7A8F02AE05}" presName="composite" presStyleCnt="0"/>
      <dgm:spPr/>
    </dgm:pt>
    <dgm:pt modelId="{BA907C71-2050-46F9-A8A2-48DC2848618F}" type="pres">
      <dgm:prSet presAssocID="{3DE3184B-DD7A-4899-A822-8D7A8F02AE0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BC5B6-096B-42B3-A48D-0740405424FB}" type="pres">
      <dgm:prSet presAssocID="{3DE3184B-DD7A-4899-A822-8D7A8F02AE0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2E21B-F3BE-412C-82A2-A46592DB4993}" type="presOf" srcId="{1097F3E1-C37B-483C-BFEE-CC501CA96B96}" destId="{47361BFA-CB91-4C10-9CF7-63878C4E9053}" srcOrd="0" destOrd="0" presId="urn:microsoft.com/office/officeart/2005/8/layout/chevron2"/>
    <dgm:cxn modelId="{B9CD40F5-65B2-4A3F-A713-9D337B869060}" srcId="{89118F93-9D12-4AC7-9D61-8D1D84FBF8C2}" destId="{3DE3184B-DD7A-4899-A822-8D7A8F02AE05}" srcOrd="4" destOrd="0" parTransId="{D52DA778-1BF7-493A-8518-971485D2795E}" sibTransId="{8C4E5588-CF3E-47AA-A6B3-A834344AD66B}"/>
    <dgm:cxn modelId="{495ECF10-431D-4327-B4E4-4E3AABF04694}" type="presOf" srcId="{74B6D273-1D85-41A0-A9A7-8AC00791018C}" destId="{3874C201-1405-4A25-B71C-4F3653855C46}" srcOrd="0" destOrd="0" presId="urn:microsoft.com/office/officeart/2005/8/layout/chevron2"/>
    <dgm:cxn modelId="{D817C3BF-09CB-442E-A564-9880316DF97F}" type="presOf" srcId="{3DE3184B-DD7A-4899-A822-8D7A8F02AE05}" destId="{BA907C71-2050-46F9-A8A2-48DC2848618F}" srcOrd="0" destOrd="0" presId="urn:microsoft.com/office/officeart/2005/8/layout/chevron2"/>
    <dgm:cxn modelId="{2C2C718E-8ABF-4554-8D7C-BA32D8BDED8F}" srcId="{3E76143C-C616-418C-844E-532DE71B37FD}" destId="{74B6D273-1D85-41A0-A9A7-8AC00791018C}" srcOrd="0" destOrd="0" parTransId="{55AAE8FC-19FB-45CF-9DAA-7C64C57B6317}" sibTransId="{F40A53B5-C655-4C37-9918-82926B109A88}"/>
    <dgm:cxn modelId="{3C31219E-8B89-4B0A-A6FC-BD993E98DC2D}" type="presOf" srcId="{3E76143C-C616-418C-844E-532DE71B37FD}" destId="{075ED5C6-5475-43FC-98A7-F6385D0F6397}" srcOrd="0" destOrd="0" presId="urn:microsoft.com/office/officeart/2005/8/layout/chevron2"/>
    <dgm:cxn modelId="{58EAADC3-C088-4AE2-84DA-945AED94C2EA}" type="presOf" srcId="{C3649E59-CFBF-4733-90AB-61C4DB488B78}" destId="{B41CEEF5-D892-4360-8F03-E5F923400872}" srcOrd="0" destOrd="0" presId="urn:microsoft.com/office/officeart/2005/8/layout/chevron2"/>
    <dgm:cxn modelId="{1D28D89B-8365-4635-8C77-37A9859F6711}" type="presOf" srcId="{6C1AFDD7-DE55-4DE3-83F7-53B555A57886}" destId="{574ED7EC-0CC4-41A8-98BA-7672CD85CD18}" srcOrd="0" destOrd="0" presId="urn:microsoft.com/office/officeart/2005/8/layout/chevron2"/>
    <dgm:cxn modelId="{4C5E8B52-08DE-4439-84BF-7EF341C660A4}" srcId="{3DE3184B-DD7A-4899-A822-8D7A8F02AE05}" destId="{D38060A1-C5E7-45CE-8DF9-7932BA3EE4D1}" srcOrd="0" destOrd="0" parTransId="{03222793-8BD0-4FE2-A39D-85D424BCA0AF}" sibTransId="{5799C692-B0DB-4463-BBFD-3F0596A40260}"/>
    <dgm:cxn modelId="{B9E4D911-5986-42A3-8E75-1E69B4BAA98D}" srcId="{89118F93-9D12-4AC7-9D61-8D1D84FBF8C2}" destId="{6C1AFDD7-DE55-4DE3-83F7-53B555A57886}" srcOrd="1" destOrd="0" parTransId="{51EC7665-AED4-467A-81C8-2959C6A63BBB}" sibTransId="{EAF2747A-AF3E-4E94-A611-2BA1A3284C21}"/>
    <dgm:cxn modelId="{00FEBC87-B9F0-4559-A47D-EB92B1E2627C}" srcId="{89118F93-9D12-4AC7-9D61-8D1D84FBF8C2}" destId="{1097F3E1-C37B-483C-BFEE-CC501CA96B96}" srcOrd="3" destOrd="0" parTransId="{1DA21CBD-C734-4800-BB88-A09415802601}" sibTransId="{810D9268-D0FF-4A49-AB2F-0BF8F8EA76F5}"/>
    <dgm:cxn modelId="{E699BD7C-E0F8-4C41-83AE-02380484EAF4}" type="presOf" srcId="{DC27510A-E69C-47E2-8093-B2D17E463587}" destId="{FD269299-D942-494E-BC41-DD06B150EEB9}" srcOrd="0" destOrd="0" presId="urn:microsoft.com/office/officeart/2005/8/layout/chevron2"/>
    <dgm:cxn modelId="{4FFECD53-10BB-431C-B687-9F0FC46CB169}" srcId="{1097F3E1-C37B-483C-BFEE-CC501CA96B96}" destId="{AF8B12A9-140B-4219-8C7F-CB0AB4AA76D1}" srcOrd="0" destOrd="0" parTransId="{C27B3279-718A-4A5C-9DEF-A5DB7632133F}" sibTransId="{B0C20B9A-CE29-4732-9BC7-31BE798F4E58}"/>
    <dgm:cxn modelId="{33902B42-573B-45F3-B5C9-21729042A69E}" srcId="{DC27510A-E69C-47E2-8093-B2D17E463587}" destId="{C3649E59-CFBF-4733-90AB-61C4DB488B78}" srcOrd="0" destOrd="0" parTransId="{41AD29D3-1BE3-4C9E-8E3E-BA94C8FE5267}" sibTransId="{74442E31-E2C6-4D0D-96A0-2DF3340C913D}"/>
    <dgm:cxn modelId="{FD9034F7-A813-4467-B932-74FF0437F119}" type="presOf" srcId="{AF8B12A9-140B-4219-8C7F-CB0AB4AA76D1}" destId="{8BE0E886-8880-425E-B830-F4CF9D92023E}" srcOrd="0" destOrd="0" presId="urn:microsoft.com/office/officeart/2005/8/layout/chevron2"/>
    <dgm:cxn modelId="{90472CAF-02EC-43AC-845B-CCDE59E2E795}" type="presOf" srcId="{734B12F8-EE59-407B-AB31-97369CB50C87}" destId="{48A891C0-AFC2-4209-9843-AD2E4DD0E634}" srcOrd="0" destOrd="0" presId="urn:microsoft.com/office/officeart/2005/8/layout/chevron2"/>
    <dgm:cxn modelId="{BB2DA012-9725-454C-A782-C56320C3664A}" srcId="{89118F93-9D12-4AC7-9D61-8D1D84FBF8C2}" destId="{3E76143C-C616-418C-844E-532DE71B37FD}" srcOrd="2" destOrd="0" parTransId="{2CC48688-9532-487D-8A3A-2B3044B26662}" sibTransId="{59262DAE-A12D-42AE-A107-7BE5AC347E35}"/>
    <dgm:cxn modelId="{B21A1763-5D16-4F53-9A31-C2D3F3E0D42C}" type="presOf" srcId="{89118F93-9D12-4AC7-9D61-8D1D84FBF8C2}" destId="{15418E79-3863-4D58-860D-16A91F5F40E5}" srcOrd="0" destOrd="0" presId="urn:microsoft.com/office/officeart/2005/8/layout/chevron2"/>
    <dgm:cxn modelId="{3766F70A-EA10-437D-A27B-6C50DA232584}" srcId="{89118F93-9D12-4AC7-9D61-8D1D84FBF8C2}" destId="{DC27510A-E69C-47E2-8093-B2D17E463587}" srcOrd="0" destOrd="0" parTransId="{CB0E27D2-C064-4676-B2A8-9A4C066FDB82}" sibTransId="{920D9901-B5F9-415B-A64D-67DD30DE1A97}"/>
    <dgm:cxn modelId="{B9766FBB-5389-432F-9BEA-B56463C1621A}" srcId="{6C1AFDD7-DE55-4DE3-83F7-53B555A57886}" destId="{734B12F8-EE59-407B-AB31-97369CB50C87}" srcOrd="0" destOrd="0" parTransId="{EE51D78C-3EF6-47CA-8DED-4E05F2018485}" sibTransId="{2989B2B9-9AE2-4AED-8C37-7A744CE0DA56}"/>
    <dgm:cxn modelId="{071F1B2B-29B7-438E-8EAF-51034EA7083B}" type="presOf" srcId="{D38060A1-C5E7-45CE-8DF9-7932BA3EE4D1}" destId="{5C6BC5B6-096B-42B3-A48D-0740405424FB}" srcOrd="0" destOrd="0" presId="urn:microsoft.com/office/officeart/2005/8/layout/chevron2"/>
    <dgm:cxn modelId="{52947A89-4F55-4545-8EED-1CE29BAC0113}" type="presParOf" srcId="{15418E79-3863-4D58-860D-16A91F5F40E5}" destId="{CA5445C4-8BF3-418A-B14E-2B7EFD113982}" srcOrd="0" destOrd="0" presId="urn:microsoft.com/office/officeart/2005/8/layout/chevron2"/>
    <dgm:cxn modelId="{C2C7F894-3CED-412E-98A9-390A96E884FA}" type="presParOf" srcId="{CA5445C4-8BF3-418A-B14E-2B7EFD113982}" destId="{FD269299-D942-494E-BC41-DD06B150EEB9}" srcOrd="0" destOrd="0" presId="urn:microsoft.com/office/officeart/2005/8/layout/chevron2"/>
    <dgm:cxn modelId="{87F1C158-83DA-46D8-BAD5-F53A513B264E}" type="presParOf" srcId="{CA5445C4-8BF3-418A-B14E-2B7EFD113982}" destId="{B41CEEF5-D892-4360-8F03-E5F923400872}" srcOrd="1" destOrd="0" presId="urn:microsoft.com/office/officeart/2005/8/layout/chevron2"/>
    <dgm:cxn modelId="{72BAAD25-DA02-4438-B6C7-B84D6DC9E5B7}" type="presParOf" srcId="{15418E79-3863-4D58-860D-16A91F5F40E5}" destId="{B6A4AD0F-0040-49EF-9B80-A506792966FB}" srcOrd="1" destOrd="0" presId="urn:microsoft.com/office/officeart/2005/8/layout/chevron2"/>
    <dgm:cxn modelId="{30CC004B-E3C8-47B5-8FCF-65EEBC0D63AE}" type="presParOf" srcId="{15418E79-3863-4D58-860D-16A91F5F40E5}" destId="{B209BB3E-E1F7-4E8C-B537-37E11FE85E29}" srcOrd="2" destOrd="0" presId="urn:microsoft.com/office/officeart/2005/8/layout/chevron2"/>
    <dgm:cxn modelId="{3DD521D3-1193-47C1-B6FE-6ECFF5B8B23F}" type="presParOf" srcId="{B209BB3E-E1F7-4E8C-B537-37E11FE85E29}" destId="{574ED7EC-0CC4-41A8-98BA-7672CD85CD18}" srcOrd="0" destOrd="0" presId="urn:microsoft.com/office/officeart/2005/8/layout/chevron2"/>
    <dgm:cxn modelId="{48550EB0-DD27-4C26-9CA2-78078CB86130}" type="presParOf" srcId="{B209BB3E-E1F7-4E8C-B537-37E11FE85E29}" destId="{48A891C0-AFC2-4209-9843-AD2E4DD0E634}" srcOrd="1" destOrd="0" presId="urn:microsoft.com/office/officeart/2005/8/layout/chevron2"/>
    <dgm:cxn modelId="{467C4664-8A52-48D9-B750-10654DB1B8BF}" type="presParOf" srcId="{15418E79-3863-4D58-860D-16A91F5F40E5}" destId="{EF705E46-C06C-47A2-8C1C-77F9D0E2FB29}" srcOrd="3" destOrd="0" presId="urn:microsoft.com/office/officeart/2005/8/layout/chevron2"/>
    <dgm:cxn modelId="{8E6DED86-51E5-4023-BD2B-A79BD8077A68}" type="presParOf" srcId="{15418E79-3863-4D58-860D-16A91F5F40E5}" destId="{C8A82823-27E1-47F2-982A-663361D82E36}" srcOrd="4" destOrd="0" presId="urn:microsoft.com/office/officeart/2005/8/layout/chevron2"/>
    <dgm:cxn modelId="{615E3CBC-8B5B-4E30-8D91-989FA51079F7}" type="presParOf" srcId="{C8A82823-27E1-47F2-982A-663361D82E36}" destId="{075ED5C6-5475-43FC-98A7-F6385D0F6397}" srcOrd="0" destOrd="0" presId="urn:microsoft.com/office/officeart/2005/8/layout/chevron2"/>
    <dgm:cxn modelId="{93BCA9E8-E744-478B-AB47-031997EE65C6}" type="presParOf" srcId="{C8A82823-27E1-47F2-982A-663361D82E36}" destId="{3874C201-1405-4A25-B71C-4F3653855C46}" srcOrd="1" destOrd="0" presId="urn:microsoft.com/office/officeart/2005/8/layout/chevron2"/>
    <dgm:cxn modelId="{BDD753FE-715C-41BE-BD16-907662933D36}" type="presParOf" srcId="{15418E79-3863-4D58-860D-16A91F5F40E5}" destId="{E562198B-9CDD-493D-8C98-93E324C87200}" srcOrd="5" destOrd="0" presId="urn:microsoft.com/office/officeart/2005/8/layout/chevron2"/>
    <dgm:cxn modelId="{69C43800-E647-442B-A550-7797750DF773}" type="presParOf" srcId="{15418E79-3863-4D58-860D-16A91F5F40E5}" destId="{B9724C55-2B3C-4D57-ACD1-1510D2DEBD02}" srcOrd="6" destOrd="0" presId="urn:microsoft.com/office/officeart/2005/8/layout/chevron2"/>
    <dgm:cxn modelId="{1BF653DE-1EA4-4B2D-85C4-7F88889DCDE2}" type="presParOf" srcId="{B9724C55-2B3C-4D57-ACD1-1510D2DEBD02}" destId="{47361BFA-CB91-4C10-9CF7-63878C4E9053}" srcOrd="0" destOrd="0" presId="urn:microsoft.com/office/officeart/2005/8/layout/chevron2"/>
    <dgm:cxn modelId="{CF14FEB2-BC83-4734-9AE8-BB575149A6B8}" type="presParOf" srcId="{B9724C55-2B3C-4D57-ACD1-1510D2DEBD02}" destId="{8BE0E886-8880-425E-B830-F4CF9D92023E}" srcOrd="1" destOrd="0" presId="urn:microsoft.com/office/officeart/2005/8/layout/chevron2"/>
    <dgm:cxn modelId="{D3C5D0D8-22F2-444B-A429-7CF8B0A84042}" type="presParOf" srcId="{15418E79-3863-4D58-860D-16A91F5F40E5}" destId="{CAA0A3B6-6F9B-4841-AABA-6371B4FE7996}" srcOrd="7" destOrd="0" presId="urn:microsoft.com/office/officeart/2005/8/layout/chevron2"/>
    <dgm:cxn modelId="{31F51FF8-F96B-46D7-8EE7-FCA88E83E340}" type="presParOf" srcId="{15418E79-3863-4D58-860D-16A91F5F40E5}" destId="{6698322F-EF2E-4694-8783-3B91446463A7}" srcOrd="8" destOrd="0" presId="urn:microsoft.com/office/officeart/2005/8/layout/chevron2"/>
    <dgm:cxn modelId="{5E78229E-47C6-4793-8919-7C66AD001ABF}" type="presParOf" srcId="{6698322F-EF2E-4694-8783-3B91446463A7}" destId="{BA907C71-2050-46F9-A8A2-48DC2848618F}" srcOrd="0" destOrd="0" presId="urn:microsoft.com/office/officeart/2005/8/layout/chevron2"/>
    <dgm:cxn modelId="{A80FA616-19DB-49EC-9621-C5FC9CC358D4}" type="presParOf" srcId="{6698322F-EF2E-4694-8783-3B91446463A7}" destId="{5C6BC5B6-096B-42B3-A48D-0740405424FB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4009B-8908-441D-B936-7A4BABD242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CAA73-A8F8-4F16-BEB0-8E6BEF9546A9}">
      <dgm:prSet phldrT="[Text]" custT="1"/>
      <dgm:spPr/>
      <dgm:t>
        <a:bodyPr/>
        <a:lstStyle/>
        <a:p>
          <a:endParaRPr lang="en-US" sz="2800"/>
        </a:p>
      </dgm:t>
    </dgm:pt>
    <dgm:pt modelId="{E3AE7BF2-1D3B-4013-9D1F-66A5DE081739}" type="parTrans" cxnId="{7D4DC632-F5C5-4BDF-9DE0-C1FAA2D87544}">
      <dgm:prSet/>
      <dgm:spPr/>
      <dgm:t>
        <a:bodyPr/>
        <a:lstStyle/>
        <a:p>
          <a:endParaRPr lang="en-US"/>
        </a:p>
      </dgm:t>
    </dgm:pt>
    <dgm:pt modelId="{E2351529-7A36-410B-A7F6-EDD290F18DC2}" type="sibTrans" cxnId="{7D4DC632-F5C5-4BDF-9DE0-C1FAA2D87544}">
      <dgm:prSet/>
      <dgm:spPr/>
      <dgm:t>
        <a:bodyPr/>
        <a:lstStyle/>
        <a:p>
          <a:endParaRPr lang="en-US"/>
        </a:p>
      </dgm:t>
    </dgm:pt>
    <dgm:pt modelId="{36E7B9C6-3214-4EDC-A2D7-7DDA289330F7}">
      <dgm:prSet phldrT="[Text]" phldr="1"/>
      <dgm:spPr/>
      <dgm:t>
        <a:bodyPr/>
        <a:lstStyle/>
        <a:p>
          <a:endParaRPr lang="en-US"/>
        </a:p>
      </dgm:t>
    </dgm:pt>
    <dgm:pt modelId="{3A264203-8029-4D27-A700-90D7C81A4C46}" type="parTrans" cxnId="{F9C3D01A-CA2A-46A9-92C3-7F7F9B3F2F61}">
      <dgm:prSet/>
      <dgm:spPr/>
      <dgm:t>
        <a:bodyPr/>
        <a:lstStyle/>
        <a:p>
          <a:endParaRPr lang="en-US"/>
        </a:p>
      </dgm:t>
    </dgm:pt>
    <dgm:pt modelId="{44B33A6A-C5B1-423B-81A9-27C32565A8F6}" type="sibTrans" cxnId="{F9C3D01A-CA2A-46A9-92C3-7F7F9B3F2F61}">
      <dgm:prSet/>
      <dgm:spPr/>
      <dgm:t>
        <a:bodyPr/>
        <a:lstStyle/>
        <a:p>
          <a:endParaRPr lang="en-US"/>
        </a:p>
      </dgm:t>
    </dgm:pt>
    <dgm:pt modelId="{30C92C69-E917-4555-B3EC-66C9F6A5AFB2}">
      <dgm:prSet phldrT="[Text]" phldr="1"/>
      <dgm:spPr/>
      <dgm:t>
        <a:bodyPr/>
        <a:lstStyle/>
        <a:p>
          <a:endParaRPr lang="en-US"/>
        </a:p>
      </dgm:t>
    </dgm:pt>
    <dgm:pt modelId="{81B99C7C-2339-4A91-9AC4-4D811BE8D84A}" type="parTrans" cxnId="{56454CE0-FB11-44F0-BF46-D258B00C1E7A}">
      <dgm:prSet/>
      <dgm:spPr/>
      <dgm:t>
        <a:bodyPr/>
        <a:lstStyle/>
        <a:p>
          <a:endParaRPr lang="en-US"/>
        </a:p>
      </dgm:t>
    </dgm:pt>
    <dgm:pt modelId="{C85A8F2E-9F1A-4DC6-9F61-B8B4121518CD}" type="sibTrans" cxnId="{56454CE0-FB11-44F0-BF46-D258B00C1E7A}">
      <dgm:prSet/>
      <dgm:spPr/>
      <dgm:t>
        <a:bodyPr/>
        <a:lstStyle/>
        <a:p>
          <a:endParaRPr lang="en-US"/>
        </a:p>
      </dgm:t>
    </dgm:pt>
    <dgm:pt modelId="{7DEA25AC-FBE9-43FA-B916-38298957CCE1}" type="pres">
      <dgm:prSet presAssocID="{5364009B-8908-441D-B936-7A4BABD24279}" presName="Name0" presStyleCnt="0">
        <dgm:presLayoutVars>
          <dgm:chMax val="7"/>
          <dgm:chPref val="7"/>
          <dgm:dir/>
        </dgm:presLayoutVars>
      </dgm:prSet>
      <dgm:spPr/>
    </dgm:pt>
    <dgm:pt modelId="{CED1F57A-EC12-4300-86E3-17CC980FFDCE}" type="pres">
      <dgm:prSet presAssocID="{5364009B-8908-441D-B936-7A4BABD24279}" presName="Name1" presStyleCnt="0"/>
      <dgm:spPr/>
    </dgm:pt>
    <dgm:pt modelId="{AFF7A859-AADA-4D17-9AB9-DD00B82E0267}" type="pres">
      <dgm:prSet presAssocID="{5364009B-8908-441D-B936-7A4BABD24279}" presName="cycle" presStyleCnt="0"/>
      <dgm:spPr/>
    </dgm:pt>
    <dgm:pt modelId="{683B06D0-D973-4FDB-B95C-83B1D35BBE2E}" type="pres">
      <dgm:prSet presAssocID="{5364009B-8908-441D-B936-7A4BABD24279}" presName="srcNode" presStyleLbl="node1" presStyleIdx="0" presStyleCnt="3"/>
      <dgm:spPr/>
    </dgm:pt>
    <dgm:pt modelId="{D8871D0D-4ABB-4DDE-A40F-FCDF87C565BD}" type="pres">
      <dgm:prSet presAssocID="{5364009B-8908-441D-B936-7A4BABD24279}" presName="conn" presStyleLbl="parChTrans1D2" presStyleIdx="0" presStyleCnt="1"/>
      <dgm:spPr/>
    </dgm:pt>
    <dgm:pt modelId="{884C2FEC-BFA1-4F10-B7A5-41BAA1765C01}" type="pres">
      <dgm:prSet presAssocID="{5364009B-8908-441D-B936-7A4BABD24279}" presName="extraNode" presStyleLbl="node1" presStyleIdx="0" presStyleCnt="3"/>
      <dgm:spPr/>
    </dgm:pt>
    <dgm:pt modelId="{6C372064-8F80-4BD8-85CB-CA8FC38F60E8}" type="pres">
      <dgm:prSet presAssocID="{5364009B-8908-441D-B936-7A4BABD24279}" presName="dstNode" presStyleLbl="node1" presStyleIdx="0" presStyleCnt="3"/>
      <dgm:spPr/>
    </dgm:pt>
    <dgm:pt modelId="{DE81B2A4-E65E-4C7D-BD31-2C8E6A9B6DBB}" type="pres">
      <dgm:prSet presAssocID="{438CAA73-A8F8-4F16-BEB0-8E6BEF9546A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9095E-06A3-4C7E-999F-ED067607AD6C}" type="pres">
      <dgm:prSet presAssocID="{438CAA73-A8F8-4F16-BEB0-8E6BEF9546A9}" presName="accent_1" presStyleCnt="0"/>
      <dgm:spPr/>
    </dgm:pt>
    <dgm:pt modelId="{D3E25A61-280C-4733-9C18-4B435227A48E}" type="pres">
      <dgm:prSet presAssocID="{438CAA73-A8F8-4F16-BEB0-8E6BEF9546A9}" presName="accentRepeatNode" presStyleLbl="solidFgAcc1" presStyleIdx="0" presStyleCnt="3"/>
      <dgm:spPr/>
    </dgm:pt>
    <dgm:pt modelId="{D02B1F2C-A6F8-436F-8FC0-815F803FE511}" type="pres">
      <dgm:prSet presAssocID="{36E7B9C6-3214-4EDC-A2D7-7DDA289330F7}" presName="text_2" presStyleLbl="node1" presStyleIdx="1" presStyleCnt="3">
        <dgm:presLayoutVars>
          <dgm:bulletEnabled val="1"/>
        </dgm:presLayoutVars>
      </dgm:prSet>
      <dgm:spPr/>
    </dgm:pt>
    <dgm:pt modelId="{6EB46C16-69F1-4A82-8371-9639B174C41B}" type="pres">
      <dgm:prSet presAssocID="{36E7B9C6-3214-4EDC-A2D7-7DDA289330F7}" presName="accent_2" presStyleCnt="0"/>
      <dgm:spPr/>
    </dgm:pt>
    <dgm:pt modelId="{4FA8FD65-D04F-471F-BCF0-6EF5E9B1821F}" type="pres">
      <dgm:prSet presAssocID="{36E7B9C6-3214-4EDC-A2D7-7DDA289330F7}" presName="accentRepeatNode" presStyleLbl="solidFgAcc1" presStyleIdx="1" presStyleCnt="3"/>
      <dgm:spPr/>
    </dgm:pt>
    <dgm:pt modelId="{1F481EAD-1853-4FDE-A812-564AE08A7864}" type="pres">
      <dgm:prSet presAssocID="{30C92C69-E917-4555-B3EC-66C9F6A5AFB2}" presName="text_3" presStyleLbl="node1" presStyleIdx="2" presStyleCnt="3">
        <dgm:presLayoutVars>
          <dgm:bulletEnabled val="1"/>
        </dgm:presLayoutVars>
      </dgm:prSet>
      <dgm:spPr/>
    </dgm:pt>
    <dgm:pt modelId="{F72A0417-F931-4994-A309-880076AB2668}" type="pres">
      <dgm:prSet presAssocID="{30C92C69-E917-4555-B3EC-66C9F6A5AFB2}" presName="accent_3" presStyleCnt="0"/>
      <dgm:spPr/>
    </dgm:pt>
    <dgm:pt modelId="{BCE3F2EE-1375-4E11-B129-18161A157566}" type="pres">
      <dgm:prSet presAssocID="{30C92C69-E917-4555-B3EC-66C9F6A5AFB2}" presName="accentRepeatNode" presStyleLbl="solidFgAcc1" presStyleIdx="2" presStyleCnt="3"/>
      <dgm:spPr/>
    </dgm:pt>
  </dgm:ptLst>
  <dgm:cxnLst>
    <dgm:cxn modelId="{56454CE0-FB11-44F0-BF46-D258B00C1E7A}" srcId="{5364009B-8908-441D-B936-7A4BABD24279}" destId="{30C92C69-E917-4555-B3EC-66C9F6A5AFB2}" srcOrd="2" destOrd="0" parTransId="{81B99C7C-2339-4A91-9AC4-4D811BE8D84A}" sibTransId="{C85A8F2E-9F1A-4DC6-9F61-B8B4121518CD}"/>
    <dgm:cxn modelId="{129E8480-3353-4B98-9B39-2F60AADA328C}" type="presOf" srcId="{5364009B-8908-441D-B936-7A4BABD24279}" destId="{7DEA25AC-FBE9-43FA-B916-38298957CCE1}" srcOrd="0" destOrd="0" presId="urn:microsoft.com/office/officeart/2008/layout/VerticalCurvedList"/>
    <dgm:cxn modelId="{8D1FC14B-F0DE-4D0F-8393-2DF463FDE5EB}" type="presOf" srcId="{438CAA73-A8F8-4F16-BEB0-8E6BEF9546A9}" destId="{DE81B2A4-E65E-4C7D-BD31-2C8E6A9B6DBB}" srcOrd="0" destOrd="0" presId="urn:microsoft.com/office/officeart/2008/layout/VerticalCurvedList"/>
    <dgm:cxn modelId="{23C806FC-193F-426C-8621-391484C0F53B}" type="presOf" srcId="{30C92C69-E917-4555-B3EC-66C9F6A5AFB2}" destId="{1F481EAD-1853-4FDE-A812-564AE08A7864}" srcOrd="0" destOrd="0" presId="urn:microsoft.com/office/officeart/2008/layout/VerticalCurvedList"/>
    <dgm:cxn modelId="{F9C3D01A-CA2A-46A9-92C3-7F7F9B3F2F61}" srcId="{5364009B-8908-441D-B936-7A4BABD24279}" destId="{36E7B9C6-3214-4EDC-A2D7-7DDA289330F7}" srcOrd="1" destOrd="0" parTransId="{3A264203-8029-4D27-A700-90D7C81A4C46}" sibTransId="{44B33A6A-C5B1-423B-81A9-27C32565A8F6}"/>
    <dgm:cxn modelId="{5BDEF513-764F-43BF-8C16-E881C24483C9}" type="presOf" srcId="{36E7B9C6-3214-4EDC-A2D7-7DDA289330F7}" destId="{D02B1F2C-A6F8-436F-8FC0-815F803FE511}" srcOrd="0" destOrd="0" presId="urn:microsoft.com/office/officeart/2008/layout/VerticalCurvedList"/>
    <dgm:cxn modelId="{01E38BBC-21DC-47F8-AF51-55C3846B8D38}" type="presOf" srcId="{E2351529-7A36-410B-A7F6-EDD290F18DC2}" destId="{D8871D0D-4ABB-4DDE-A40F-FCDF87C565BD}" srcOrd="0" destOrd="0" presId="urn:microsoft.com/office/officeart/2008/layout/VerticalCurvedList"/>
    <dgm:cxn modelId="{7D4DC632-F5C5-4BDF-9DE0-C1FAA2D87544}" srcId="{5364009B-8908-441D-B936-7A4BABD24279}" destId="{438CAA73-A8F8-4F16-BEB0-8E6BEF9546A9}" srcOrd="0" destOrd="0" parTransId="{E3AE7BF2-1D3B-4013-9D1F-66A5DE081739}" sibTransId="{E2351529-7A36-410B-A7F6-EDD290F18DC2}"/>
    <dgm:cxn modelId="{D23BAF45-308D-49DF-A48B-F2E8E859BBD3}" type="presParOf" srcId="{7DEA25AC-FBE9-43FA-B916-38298957CCE1}" destId="{CED1F57A-EC12-4300-86E3-17CC980FFDCE}" srcOrd="0" destOrd="0" presId="urn:microsoft.com/office/officeart/2008/layout/VerticalCurvedList"/>
    <dgm:cxn modelId="{E1BF868A-2E34-4FA2-96D9-2CDCF65EECB2}" type="presParOf" srcId="{CED1F57A-EC12-4300-86E3-17CC980FFDCE}" destId="{AFF7A859-AADA-4D17-9AB9-DD00B82E0267}" srcOrd="0" destOrd="0" presId="urn:microsoft.com/office/officeart/2008/layout/VerticalCurvedList"/>
    <dgm:cxn modelId="{CE6AAE50-1066-4CD5-BE88-58E2DB50E06C}" type="presParOf" srcId="{AFF7A859-AADA-4D17-9AB9-DD00B82E0267}" destId="{683B06D0-D973-4FDB-B95C-83B1D35BBE2E}" srcOrd="0" destOrd="0" presId="urn:microsoft.com/office/officeart/2008/layout/VerticalCurvedList"/>
    <dgm:cxn modelId="{15500DCE-A14A-462B-A7C3-4377732D1A54}" type="presParOf" srcId="{AFF7A859-AADA-4D17-9AB9-DD00B82E0267}" destId="{D8871D0D-4ABB-4DDE-A40F-FCDF87C565BD}" srcOrd="1" destOrd="0" presId="urn:microsoft.com/office/officeart/2008/layout/VerticalCurvedList"/>
    <dgm:cxn modelId="{BFC0FB82-49A6-4FB3-9E9F-99BE37F64A63}" type="presParOf" srcId="{AFF7A859-AADA-4D17-9AB9-DD00B82E0267}" destId="{884C2FEC-BFA1-4F10-B7A5-41BAA1765C01}" srcOrd="2" destOrd="0" presId="urn:microsoft.com/office/officeart/2008/layout/VerticalCurvedList"/>
    <dgm:cxn modelId="{B4D155FF-63F8-4460-A234-FECA64186794}" type="presParOf" srcId="{AFF7A859-AADA-4D17-9AB9-DD00B82E0267}" destId="{6C372064-8F80-4BD8-85CB-CA8FC38F60E8}" srcOrd="3" destOrd="0" presId="urn:microsoft.com/office/officeart/2008/layout/VerticalCurvedList"/>
    <dgm:cxn modelId="{70CBFFC4-435C-49D1-8A5B-64DA46ACA511}" type="presParOf" srcId="{CED1F57A-EC12-4300-86E3-17CC980FFDCE}" destId="{DE81B2A4-E65E-4C7D-BD31-2C8E6A9B6DBB}" srcOrd="1" destOrd="0" presId="urn:microsoft.com/office/officeart/2008/layout/VerticalCurvedList"/>
    <dgm:cxn modelId="{1C274B64-9798-4FAF-A58F-491BC2F1963E}" type="presParOf" srcId="{CED1F57A-EC12-4300-86E3-17CC980FFDCE}" destId="{F8A9095E-06A3-4C7E-999F-ED067607AD6C}" srcOrd="2" destOrd="0" presId="urn:microsoft.com/office/officeart/2008/layout/VerticalCurvedList"/>
    <dgm:cxn modelId="{30C550D6-7780-4E7D-AEF6-1D311B2EEE32}" type="presParOf" srcId="{F8A9095E-06A3-4C7E-999F-ED067607AD6C}" destId="{D3E25A61-280C-4733-9C18-4B435227A48E}" srcOrd="0" destOrd="0" presId="urn:microsoft.com/office/officeart/2008/layout/VerticalCurvedList"/>
    <dgm:cxn modelId="{EDEF795B-727A-4AE3-AA2F-C6A0B622AB84}" type="presParOf" srcId="{CED1F57A-EC12-4300-86E3-17CC980FFDCE}" destId="{D02B1F2C-A6F8-436F-8FC0-815F803FE511}" srcOrd="3" destOrd="0" presId="urn:microsoft.com/office/officeart/2008/layout/VerticalCurvedList"/>
    <dgm:cxn modelId="{25199456-C313-440C-AF1D-2D18CB4A3349}" type="presParOf" srcId="{CED1F57A-EC12-4300-86E3-17CC980FFDCE}" destId="{6EB46C16-69F1-4A82-8371-9639B174C41B}" srcOrd="4" destOrd="0" presId="urn:microsoft.com/office/officeart/2008/layout/VerticalCurvedList"/>
    <dgm:cxn modelId="{C44C92C7-95DC-4AC2-850B-B4CC7C6FE8FA}" type="presParOf" srcId="{6EB46C16-69F1-4A82-8371-9639B174C41B}" destId="{4FA8FD65-D04F-471F-BCF0-6EF5E9B1821F}" srcOrd="0" destOrd="0" presId="urn:microsoft.com/office/officeart/2008/layout/VerticalCurvedList"/>
    <dgm:cxn modelId="{A1794A50-D5DA-482F-B0AA-9927C64CD2C4}" type="presParOf" srcId="{CED1F57A-EC12-4300-86E3-17CC980FFDCE}" destId="{1F481EAD-1853-4FDE-A812-564AE08A7864}" srcOrd="5" destOrd="0" presId="urn:microsoft.com/office/officeart/2008/layout/VerticalCurvedList"/>
    <dgm:cxn modelId="{4CB7CB98-2D7D-405F-8101-5985BE24EB38}" type="presParOf" srcId="{CED1F57A-EC12-4300-86E3-17CC980FFDCE}" destId="{F72A0417-F931-4994-A309-880076AB2668}" srcOrd="6" destOrd="0" presId="urn:microsoft.com/office/officeart/2008/layout/VerticalCurvedList"/>
    <dgm:cxn modelId="{94D74871-52C0-4CB3-80C7-C4B047FB8E6D}" type="presParOf" srcId="{F72A0417-F931-4994-A309-880076AB2668}" destId="{BCE3F2EE-1375-4E11-B129-18161A1575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69299-D942-494E-BC41-DD06B150EEB9}">
      <dsp:nvSpPr>
        <dsp:cNvPr id="0" name=""/>
        <dsp:cNvSpPr/>
      </dsp:nvSpPr>
      <dsp:spPr>
        <a:xfrm rot="5400000">
          <a:off x="-158819" y="176238"/>
          <a:ext cx="1174924" cy="822447"/>
        </a:xfrm>
        <a:prstGeom prst="chevron">
          <a:avLst/>
        </a:prstGeom>
        <a:solidFill>
          <a:schemeClr val="tx1">
            <a:lumMod val="9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sp:txBody>
      <dsp:txXfrm rot="-5400000">
        <a:off x="17420" y="411224"/>
        <a:ext cx="822447" cy="352477"/>
      </dsp:txXfrm>
    </dsp:sp>
    <dsp:sp modelId="{B41CEEF5-D892-4360-8F03-E5F923400872}">
      <dsp:nvSpPr>
        <dsp:cNvPr id="0" name=""/>
        <dsp:cNvSpPr/>
      </dsp:nvSpPr>
      <dsp:spPr>
        <a:xfrm rot="5400000">
          <a:off x="4093172" y="-3270725"/>
          <a:ext cx="764102" cy="7305552"/>
        </a:xfrm>
        <a:prstGeom prst="round2SameRect">
          <a:avLst/>
        </a:prstGeom>
        <a:solidFill>
          <a:schemeClr val="tx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Đặt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vấn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đê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̀</a:t>
          </a:r>
        </a:p>
      </dsp:txBody>
      <dsp:txXfrm rot="-5400000">
        <a:off x="822447" y="37300"/>
        <a:ext cx="7268252" cy="689502"/>
      </dsp:txXfrm>
    </dsp:sp>
    <dsp:sp modelId="{574ED7EC-0CC4-41A8-98BA-7672CD85CD18}">
      <dsp:nvSpPr>
        <dsp:cNvPr id="0" name=""/>
        <dsp:cNvSpPr/>
      </dsp:nvSpPr>
      <dsp:spPr>
        <a:xfrm rot="5400000">
          <a:off x="-176238" y="1239336"/>
          <a:ext cx="1174924" cy="822447"/>
        </a:xfrm>
        <a:prstGeom prst="chevron">
          <a:avLst/>
        </a:prstGeom>
        <a:solidFill>
          <a:schemeClr val="tx1">
            <a:lumMod val="9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sp:txBody>
      <dsp:txXfrm rot="-5400000">
        <a:off x="1" y="1474322"/>
        <a:ext cx="822447" cy="352477"/>
      </dsp:txXfrm>
    </dsp:sp>
    <dsp:sp modelId="{48A891C0-AFC2-4209-9843-AD2E4DD0E634}">
      <dsp:nvSpPr>
        <dsp:cNvPr id="0" name=""/>
        <dsp:cNvSpPr/>
      </dsp:nvSpPr>
      <dsp:spPr>
        <a:xfrm rot="5400000">
          <a:off x="4093373" y="-2207828"/>
          <a:ext cx="763700" cy="7305552"/>
        </a:xfrm>
        <a:prstGeom prst="round2SameRect">
          <a:avLst/>
        </a:prstGeom>
        <a:solidFill>
          <a:srgbClr val="EEF9FC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Mục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sz="32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nội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cứu</a:t>
          </a:r>
          <a:endParaRPr lang="en-US" sz="3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2448" y="1100378"/>
        <a:ext cx="7268271" cy="689138"/>
      </dsp:txXfrm>
    </dsp:sp>
    <dsp:sp modelId="{075ED5C6-5475-43FC-98A7-F6385D0F6397}">
      <dsp:nvSpPr>
        <dsp:cNvPr id="0" name=""/>
        <dsp:cNvSpPr/>
      </dsp:nvSpPr>
      <dsp:spPr>
        <a:xfrm rot="5400000">
          <a:off x="-176238" y="2298109"/>
          <a:ext cx="1174924" cy="822447"/>
        </a:xfrm>
        <a:prstGeom prst="chevron">
          <a:avLst/>
        </a:prstGeom>
        <a:solidFill>
          <a:schemeClr val="tx1">
            <a:lumMod val="9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</a:p>
      </dsp:txBody>
      <dsp:txXfrm rot="-5400000">
        <a:off x="1" y="2533095"/>
        <a:ext cx="822447" cy="352477"/>
      </dsp:txXfrm>
    </dsp:sp>
    <dsp:sp modelId="{3874C201-1405-4A25-B71C-4F3653855C46}">
      <dsp:nvSpPr>
        <dsp:cNvPr id="0" name=""/>
        <dsp:cNvSpPr/>
      </dsp:nvSpPr>
      <dsp:spPr>
        <a:xfrm rot="5400000">
          <a:off x="4093373" y="-1149054"/>
          <a:ext cx="763700" cy="7305552"/>
        </a:xfrm>
        <a:prstGeom prst="round2SameRect">
          <a:avLst/>
        </a:prstGeom>
        <a:solidFill>
          <a:schemeClr val="tx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nghê</a:t>
          </a: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sử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dụng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2448" y="2159152"/>
        <a:ext cx="7268271" cy="689138"/>
      </dsp:txXfrm>
    </dsp:sp>
    <dsp:sp modelId="{47361BFA-CB91-4C10-9CF7-63878C4E9053}">
      <dsp:nvSpPr>
        <dsp:cNvPr id="0" name=""/>
        <dsp:cNvSpPr/>
      </dsp:nvSpPr>
      <dsp:spPr>
        <a:xfrm rot="5400000">
          <a:off x="-176238" y="3356883"/>
          <a:ext cx="1174924" cy="822447"/>
        </a:xfrm>
        <a:prstGeom prst="chevron">
          <a:avLst/>
        </a:prstGeom>
        <a:solidFill>
          <a:schemeClr val="tx1">
            <a:lumMod val="9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IV</a:t>
          </a:r>
        </a:p>
      </dsp:txBody>
      <dsp:txXfrm rot="-5400000">
        <a:off x="1" y="3591869"/>
        <a:ext cx="822447" cy="352477"/>
      </dsp:txXfrm>
    </dsp:sp>
    <dsp:sp modelId="{8BE0E886-8880-425E-B830-F4CF9D92023E}">
      <dsp:nvSpPr>
        <dsp:cNvPr id="0" name=""/>
        <dsp:cNvSpPr/>
      </dsp:nvSpPr>
      <dsp:spPr>
        <a:xfrm rot="5400000">
          <a:off x="4093373" y="-90281"/>
          <a:ext cx="763700" cy="7305552"/>
        </a:xfrm>
        <a:prstGeom prst="round2SameRect">
          <a:avLst/>
        </a:prstGeom>
        <a:solidFill>
          <a:schemeClr val="tx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tích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thiết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hê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̣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2448" y="3217925"/>
        <a:ext cx="7268271" cy="689138"/>
      </dsp:txXfrm>
    </dsp:sp>
    <dsp:sp modelId="{BA907C71-2050-46F9-A8A2-48DC2848618F}">
      <dsp:nvSpPr>
        <dsp:cNvPr id="0" name=""/>
        <dsp:cNvSpPr/>
      </dsp:nvSpPr>
      <dsp:spPr>
        <a:xfrm rot="5400000">
          <a:off x="-176238" y="4415656"/>
          <a:ext cx="1174924" cy="822447"/>
        </a:xfrm>
        <a:prstGeom prst="chevron">
          <a:avLst/>
        </a:prstGeom>
        <a:solidFill>
          <a:schemeClr val="tx1">
            <a:lumMod val="95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</a:p>
      </dsp:txBody>
      <dsp:txXfrm rot="-5400000">
        <a:off x="1" y="4650642"/>
        <a:ext cx="822447" cy="352477"/>
      </dsp:txXfrm>
    </dsp:sp>
    <dsp:sp modelId="{5C6BC5B6-096B-42B3-A48D-0740405424FB}">
      <dsp:nvSpPr>
        <dsp:cNvPr id="0" name=""/>
        <dsp:cNvSpPr/>
      </dsp:nvSpPr>
      <dsp:spPr>
        <a:xfrm rot="5400000">
          <a:off x="4093373" y="968492"/>
          <a:ext cx="763700" cy="7305552"/>
        </a:xfrm>
        <a:prstGeom prst="round2SameRect">
          <a:avLst/>
        </a:prstGeom>
        <a:solidFill>
          <a:schemeClr val="tx1"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Kết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2448" y="4276699"/>
        <a:ext cx="7268271" cy="68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1D0D-4ABB-4DDE-A40F-FCDF87C565BD}">
      <dsp:nvSpPr>
        <dsp:cNvPr id="0" name=""/>
        <dsp:cNvSpPr/>
      </dsp:nvSpPr>
      <dsp:spPr>
        <a:xfrm>
          <a:off x="-4725706" y="-724379"/>
          <a:ext cx="5628874" cy="5628874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1B2A4-E65E-4C7D-BD31-2C8E6A9B6DBB}">
      <dsp:nvSpPr>
        <dsp:cNvPr id="0" name=""/>
        <dsp:cNvSpPr/>
      </dsp:nvSpPr>
      <dsp:spPr>
        <a:xfrm>
          <a:off x="580865" y="418011"/>
          <a:ext cx="8633840" cy="83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80865" y="418011"/>
        <a:ext cx="8633840" cy="836023"/>
      </dsp:txXfrm>
    </dsp:sp>
    <dsp:sp modelId="{D3E25A61-280C-4733-9C18-4B435227A48E}">
      <dsp:nvSpPr>
        <dsp:cNvPr id="0" name=""/>
        <dsp:cNvSpPr/>
      </dsp:nvSpPr>
      <dsp:spPr>
        <a:xfrm>
          <a:off x="58350" y="313508"/>
          <a:ext cx="1045028" cy="104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B1F2C-A6F8-436F-8FC0-815F803FE511}">
      <dsp:nvSpPr>
        <dsp:cNvPr id="0" name=""/>
        <dsp:cNvSpPr/>
      </dsp:nvSpPr>
      <dsp:spPr>
        <a:xfrm>
          <a:off x="884759" y="1672046"/>
          <a:ext cx="8329946" cy="83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93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884759" y="1672046"/>
        <a:ext cx="8329946" cy="836023"/>
      </dsp:txXfrm>
    </dsp:sp>
    <dsp:sp modelId="{4FA8FD65-D04F-471F-BCF0-6EF5E9B1821F}">
      <dsp:nvSpPr>
        <dsp:cNvPr id="0" name=""/>
        <dsp:cNvSpPr/>
      </dsp:nvSpPr>
      <dsp:spPr>
        <a:xfrm>
          <a:off x="362245" y="1567543"/>
          <a:ext cx="1045028" cy="104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81EAD-1853-4FDE-A812-564AE08A7864}">
      <dsp:nvSpPr>
        <dsp:cNvPr id="0" name=""/>
        <dsp:cNvSpPr/>
      </dsp:nvSpPr>
      <dsp:spPr>
        <a:xfrm>
          <a:off x="580865" y="2926080"/>
          <a:ext cx="8633840" cy="836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93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580865" y="2926080"/>
        <a:ext cx="8633840" cy="836023"/>
      </dsp:txXfrm>
    </dsp:sp>
    <dsp:sp modelId="{BCE3F2EE-1375-4E11-B129-18161A157566}">
      <dsp:nvSpPr>
        <dsp:cNvPr id="0" name=""/>
        <dsp:cNvSpPr/>
      </dsp:nvSpPr>
      <dsp:spPr>
        <a:xfrm>
          <a:off x="58350" y="2821577"/>
          <a:ext cx="1045028" cy="1045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3DD2-17B4-47D4-9255-4A7ED0CDD2A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B28C-92F8-4E70-AAF0-5E44F141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77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10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71DE8-F269-453D-AC18-FDF429D966D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925D6A-F399-4EB7-BA58-187F14C3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19812" cy="951412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tốt nghiệp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456" y="2206656"/>
            <a:ext cx="11150737" cy="1067767"/>
          </a:xfrm>
        </p:spPr>
        <p:txBody>
          <a:bodyPr>
            <a:norm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BÁN ĐỒ NỘI THẤT BÌNH MINH BẰNG PHP VÀ MYSQL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7519" y="4859383"/>
            <a:ext cx="508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Trịnh Công Đức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dẫn: Th.S Phạm Thế Anh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04AB264-4A72-A025-7E22-1BA795E6E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621122"/>
              </p:ext>
            </p:extLst>
          </p:nvPr>
        </p:nvGraphicFramePr>
        <p:xfrm>
          <a:off x="2032000" y="7783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2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4211" y="685800"/>
            <a:ext cx="10819812" cy="9514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Đặt Vấn đề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4818138"/>
              </p:ext>
            </p:extLst>
          </p:nvPr>
        </p:nvGraphicFramePr>
        <p:xfrm>
          <a:off x="1062445" y="1820091"/>
          <a:ext cx="9271726" cy="4180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1237" y="239485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7061" y="36485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1237" y="49022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75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Times New Roman</vt:lpstr>
      <vt:lpstr>Wingdings 3</vt:lpstr>
      <vt:lpstr>Slice</vt:lpstr>
      <vt:lpstr>Bảo vệ đồ án tốt nghiệp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DucMadDog</dc:creator>
  <cp:lastModifiedBy>DucMadDog</cp:lastModifiedBy>
  <cp:revision>9</cp:revision>
  <dcterms:created xsi:type="dcterms:W3CDTF">2023-05-13T07:09:25Z</dcterms:created>
  <dcterms:modified xsi:type="dcterms:W3CDTF">2023-05-13T08:02:51Z</dcterms:modified>
</cp:coreProperties>
</file>