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726" r:id="rId2"/>
    <p:sldId id="731" r:id="rId3"/>
    <p:sldId id="532" r:id="rId4"/>
    <p:sldId id="629" r:id="rId5"/>
    <p:sldId id="630" r:id="rId6"/>
    <p:sldId id="732" r:id="rId7"/>
    <p:sldId id="688" r:id="rId8"/>
    <p:sldId id="695" r:id="rId9"/>
    <p:sldId id="740" r:id="rId10"/>
    <p:sldId id="736" r:id="rId11"/>
    <p:sldId id="737" r:id="rId12"/>
    <p:sldId id="738" r:id="rId13"/>
    <p:sldId id="739" r:id="rId14"/>
    <p:sldId id="712" r:id="rId15"/>
    <p:sldId id="696" r:id="rId16"/>
    <p:sldId id="713" r:id="rId17"/>
    <p:sldId id="718" r:id="rId18"/>
    <p:sldId id="781" r:id="rId19"/>
    <p:sldId id="782" r:id="rId20"/>
    <p:sldId id="734" r:id="rId21"/>
    <p:sldId id="778" r:id="rId22"/>
    <p:sldId id="777" r:id="rId23"/>
    <p:sldId id="779" r:id="rId24"/>
    <p:sldId id="7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14" d="100"/>
          <a:sy n="114" d="100"/>
        </p:scale>
        <p:origin x="61" y="60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1:08:19.47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3363 585 13168 0 0,'0'0'3413'0'0,"-9"-4"-2807"0"0,-7-23 137 0 0,15 25-554 0 0,1-6-71 0 0,-9-24-108 0 0,2 16-10 0 0,-11-19 0 0 0,17 33 0 0 0,-4-6 6 0 0,-1 1-1 0 0,1-1 1 0 0,-14-12-1 0 0,11 12 11 0 0,-14-18 0 0 0,19 21 38 0 0,0 0 0 0 0,0 1-1 0 0,-1 0 1 0 0,0 0 0 0 0,1 0 0 0 0,-1 0 0 0 0,-1 0 0 0 0,1 1 0 0 0,-9-6-1 0 0,-7-3 293 0 0,16 9-232 0 0,0 0 1 0 0,0 1-1 0 0,-1-1 0 0 0,1 1 0 0 0,0 0 1 0 0,-1 0-1 0 0,-7-1 0 0 0,6 2-60 0 0,0 0 0 0 0,0 0 0 0 0,0 1 0 0 0,0 0 0 0 0,-11 1 0 0 0,15-1-31 0 0,-1 0-1 0 0,1 0 0 0 0,0 0 1 0 0,-1 0-1 0 0,1-1 1 0 0,-1 1-1 0 0,1-1 0 0 0,-3-1 1 0 0,2 1 6 0 0,0 0 0 0 0,1 0 0 0 0,-1 1 0 0 0,0-1 1 0 0,0 1-1 0 0,0 0 0 0 0,0-1 0 0 0,-5 1 0 0 0,0 1 5 0 0,4 0-22 0 0,0-1 0 0 0,0 0 0 0 0,0 1-1 0 0,1 0 1 0 0,-1-1 0 0 0,0 2 0 0 0,0-1 0 0 0,0 0 0 0 0,1 1 0 0 0,-1 0 0 0 0,-3 2-1 0 0,2 1-4 0 0,4-4-3 0 0,0 1 0 0 0,0-1 0 0 0,1 0 0 0 0,-1 0 0 0 0,0 0-1 0 0,-1 0 1 0 0,1 0 0 0 0,0 0 0 0 0,0 0 0 0 0,0-1 0 0 0,-1 1-1 0 0,1 0 1 0 0,0-1 0 0 0,-1 1 0 0 0,1-1 0 0 0,0 1 0 0 0,-1-1 0 0 0,-1 1-1 0 0,2-2-3 0 0,0 1 1 0 0,0 0-1 0 0,0 0 0 0 0,0 1 0 0 0,0-1 0 0 0,0 0 0 0 0,0 0 0 0 0,0 0 1 0 0,0 1-1 0 0,0-1 0 0 0,0 0 0 0 0,0 1 0 0 0,0-1 0 0 0,0 1 0 0 0,0-1 1 0 0,0 1-1 0 0,0 0 0 0 0,0-1 0 0 0,0 1 0 0 0,0 1 0 0 0,-2 0-12 0 0,0 0-57 0 0,1 0 108 0 0,-1 0 1 0 0,1 0-1 0 0,-1 0 1 0 0,1 0-1 0 0,0 1 1 0 0,0-1 0 0 0,0 1-1 0 0,0-1 1 0 0,0 1-1 0 0,1 0 1 0 0,-1 0-1 0 0,1-1 1 0 0,0 1-1 0 0,0 0 1 0 0,0 1 0 0 0,0-1-1 0 0,0 3 1 0 0,1-4-2 0 0,0 1 0 0 0,-1-1 0 0 0,1 0 0 0 0,0 0 0 0 0,-1 0 0 0 0,1 1-1 0 0,-1-1 1 0 0,0 0 0 0 0,-1 4 0 0 0,-1-3 20 0 0,3-2 7 0 0,0 1-1 0 0,0 2 0 0 0,0-1-10 0 0,0 5-58 0 0,0-6-44 0 0,-1-1 76 0 0,-2 3-3 0 0,2-2 44 0 0,-1-2-68 0 0,0 0 0 0 0,0-1-1 0 0,0 1 1 0 0,0 0 0 0 0,0-1-1 0 0,0 1 1 0 0,0-1-1 0 0,0 0 1 0 0,0 1 0 0 0,0-1-1 0 0,1 0 1 0 0,-1 0 0 0 0,-2-2-1 0 0,-4-4-9 0 0,0 0-1 0 0,-8-10 0 0 0,-22-34 10 0 0,-9-10 0 0 0,38 43 0 0 0,8 16 0 0 0,1 1 0 0 0,0-1 0 0 0,-1 0 0 0 0,0 1 0 0 0,1 0 0 0 0,-1-1 0 0 0,0 1 0 0 0,0-1 0 0 0,0 1 0 0 0,0 0 0 0 0,0 0 0 0 0,0-1 0 0 0,0 1 0 0 0,0 0 0 0 0,-1 0 0 0 0,1 0 0 0 0,0 0 0 0 0,-2 0 0 0 0,-17-3 60 0 0,11 1 40 0 0,4 0-77 0 0,0 0 1 0 0,1 1-1 0 0,-1 0 0 0 0,0 0 0 0 0,0 0 0 0 0,0 1 0 0 0,0 0 1 0 0,0 0-1 0 0,-1 0 0 0 0,1 0 0 0 0,0 1 0 0 0,0 0 0 0 0,0 0 1 0 0,-1 1-1 0 0,1-1 0 0 0,0 1 0 0 0,0 0 0 0 0,-8 3 0 0 0,-8 1-23 0 0,19-5 0 0 0,0 0 0 0 0,-1 1 0 0 0,1 0 0 0 0,0-1 0 0 0,0 1 0 0 0,0 0 0 0 0,0 0 0 0 0,0 0 0 0 0,0 1 0 0 0,0-1 0 0 0,1 0 0 0 0,-1 1 0 0 0,0-1 0 0 0,0 1 0 0 0,1-1 0 0 0,-2 3 0 0 0,-5 5 0 0 0,3-2 0 0 0,2 2-10 0 0,1-7-33 0 0,-1 1 18 0 0,3-2 19 0 0,-1-1 1 0 0,1 1-1 0 0,-1 0 1 0 0,1-1 0 0 0,-1 1-1 0 0,1 0 1 0 0,-1 0-1 0 0,1 0 1 0 0,0-1 0 0 0,-1 1-1 0 0,1 0 1 0 0,0 0-1 0 0,0 0 1 0 0,0 0 0 0 0,-1 0-1 0 0,1-1 1 0 0,0 1-1 0 0,0 1 1 0 0,0 0 3 0 0,0 0 0 0 0,0 0 1 0 0,0 0-1 0 0,0 0 0 0 0,-1 0 0 0 0,1-1 1 0 0,-1 1-1 0 0,0 0 0 0 0,1 0 0 0 0,-1 0 0 0 0,-1 1 1 0 0,1-1 147 0 0,-12-10-55 0 0,9 4-79 0 0,1 0 0 0 0,-1 0 0 0 0,1-1 0 0 0,0 1 0 0 0,-3-7 1 0 0,4 6-4 0 0,-1 1 0 0 0,0-1 0 0 0,0 1 0 0 0,0-1 1 0 0,-5-3-1 0 0,-15-17 50 0 0,17 18-65 0 0,-1 0 0 0 0,0 0 1 0 0,-9-6-1 0 0,-75-62 791 0 0,89 74-785 0 0,-3-3 0 0 0,0 1 0 0 0,0-1 0 0 0,0 2 0 0 0,-7-4 0 0 0,-2-3 0 0 0,12 7 0 0 0,0 1 0 0 0,0 0 0 0 0,1-1 0 0 0,-1 1 0 0 0,0 0 0 0 0,0 0 0 0 0,0 0 0 0 0,-3 0 0 0 0,0-1 21 0 0,0 1-1 0 0,-1-1 0 0 0,1 1 1 0 0,-1 1-1 0 0,1-1 1 0 0,-1 1-1 0 0,0 0 0 0 0,1 0 1 0 0,-1 0-1 0 0,1 1 0 0 0,-1 0 1 0 0,1 0-1 0 0,-7 3 1 0 0,-34 17-11 0 0,44-20-15 0 0,0 1 0 0 0,0-1 0 0 0,1 1 0 0 0,-1-1-1 0 0,0 1 1 0 0,1-1 0 0 0,-1 1 0 0 0,1 0 0 0 0,-2 2-1 0 0,-12 11-51 0 0,13-13 53 0 0,1 0-1 0 0,-1-1 1 0 0,1 1 0 0 0,0 0-1 0 0,-1 0 1 0 0,1 0 0 0 0,0 0-1 0 0,0 0 1 0 0,0 0 0 0 0,0 0-1 0 0,0 0 1 0 0,1 0 0 0 0,-1 1-1 0 0,0 3 1 0 0,-4 10-10 0 0,-7 27 98 0 0,12-41-97 0 0,-1 0-1 0 0,1 0 1 0 0,0-1-1 0 0,-1 1 0 0 0,1 0 1 0 0,0 0-1 0 0,0 0 1 0 0,0 0-1 0 0,0 0 1 0 0,1 3-1 0 0,0 0 35 0 0,-1-4 138 0 0,0 0-98 0 0,0 2-38 0 0,0-3 30 0 0,-2 0-49 0 0,1 0 1 0 0,-1 0-1 0 0,1 0 0 0 0,0-1 0 0 0,-1 1 0 0 0,1-1 1 0 0,-1 1-1 0 0,1-1 0 0 0,0 1 0 0 0,-1-1 0 0 0,1 0 1 0 0,0 1-1 0 0,0-1 0 0 0,0 0 0 0 0,-2-2 0 0 0,-15-18-7 0 0,1 0 3 0 0,-3-1 0 0 0,19 19 0 0 0,-1 1 0 0 0,0-1 0 0 0,0 1 0 0 0,0-1 0 0 0,0 1 0 0 0,-1 0 0 0 0,1 0 0 0 0,0 0 0 0 0,-1 0 0 0 0,1 0 0 0 0,-1 1 0 0 0,0-1 0 0 0,-3 0 0 0 0,-11-8 0 0 0,5 2 0 0 0,1 2 0 0 0,9 5 0 0 0,-1-1 0 0 0,1 1 0 0 0,0 0 0 0 0,-1 0 0 0 0,1 0 0 0 0,-1 0 0 0 0,1 0 0 0 0,-6 0 0 0 0,-4-1-17 0 0,10 1 10 0 0,-1 1-1 0 0,0-1 0 0 0,0 1 0 0 0,0 0 0 0 0,0 0 0 0 0,0 0 0 0 0,0 0 0 0 0,-4 1 0 0 0,-6 1 8 0 0,9-1 0 0 0,-1 0 0 0 0,1 0 0 0 0,-1 0 0 0 0,0 0 0 0 0,1 1 0 0 0,0-1 0 0 0,-1 1 0 0 0,1 0 0 0 0,0 1 0 0 0,0-1 0 0 0,-6 5 0 0 0,-6 5 0 0 0,15-12 0 0 0,0 0 0 0 0,1 1 0 0 0,-1-1 0 0 0,0 0 0 0 0,1 1 0 0 0,-1-1 0 0 0,1 0 0 0 0,-1 1 0 0 0,0-1 0 0 0,1 1 0 0 0,-1-1 0 0 0,1 1 0 0 0,-1-1 0 0 0,1 1 0 0 0,0 0 0 0 0,-1-1 0 0 0,1 1 0 0 0,0 0 0 0 0,-1-1 0 0 0,1 1 0 0 0,0 1 0 0 0,-2 1 0 0 0,-2 2 0 0 0,0 1 0 0 0,0-1 0 0 0,1 1 0 0 0,0 0 0 0 0,0 0 0 0 0,0 1 0 0 0,-3 11 0 0 0,3-11 0 0 0,-1 3 0 0 0,0-1 0 0 0,3-7 0 0 0,0 0 0 0 0,0 0 0 0 0,0 0 0 0 0,0 0 0 0 0,0 0 0 0 0,1 0 0 0 0,-1 0 0 0 0,1 1 0 0 0,0-1 0 0 0,-1 0 0 0 0,1 0 0 0 0,0 1 0 0 0,1 3 0 0 0,-1-4 0 0 0,0 0 0 0 0,0 0 0 0 0,0 0 0 0 0,0 0 0 0 0,0 0 0 0 0,-1 1 0 0 0,1-1 0 0 0,0 0 0 0 0,-1 0 0 0 0,0 0 0 0 0,1 0 0 0 0,-1 0 0 0 0,-2 3 0 0 0,-3 1 11 0 0,3-4 32 0 0,1 0-40 0 0,-1-1 0 0 0,0 1 0 0 0,0-1 0 0 0,0 0 0 0 0,0 0 0 0 0,0 0 0 0 0,0-1 0 0 0,-4 1 0 0 0,6-1 5 0 0,0 0 0 0 0,-1 0 1 0 0,1-1-1 0 0,-1 1 0 0 0,1 0 1 0 0,0-1-1 0 0,-1 1 0 0 0,1-1 1 0 0,0 0-1 0 0,-1 1 0 0 0,0-2 1 0 0,-12-5 10 0 0,-31-20 45 0 0,32 16-19 0 0,12 10-39 0 0,0 0 0 0 0,1 0 0 0 0,-1 0 0 0 0,0 1 0 0 0,1-1 0 0 0,-1 0 0 0 0,0 1 0 0 0,0-1 0 0 0,0 0 0 0 0,0 1 0 0 0,1-1 0 0 0,-1 1 0 0 0,0-1 0 0 0,0 1 0 0 0,0 0-1 0 0,0-1 1 0 0,0 1 0 0 0,0 0 0 0 0,0 0 0 0 0,0 0 0 0 0,-2 0 0 0 0,0-1-6 0 0,0 1-1 0 0,0 0 1 0 0,0-1 0 0 0,0 0-1 0 0,0 0 1 0 0,1 1-1 0 0,-1-2 1 0 0,0 1 0 0 0,0 0-1 0 0,1-1 1 0 0,-4-1-1 0 0,-12-7-50 0 0,17 10 51 0 0,0-1 0 0 0,0 0 0 0 0,0 1 0 0 0,-1-1 0 0 0,1 1 0 0 0,0-1 0 0 0,0 1 0 0 0,-1 0 0 0 0,1-1 0 0 0,0 1 0 0 0,-1 0 0 0 0,1 0 0 0 0,0 0 0 0 0,0 0 0 0 0,-1 0 0 0 0,1 0 0 0 0,0 0 0 0 0,-3 1 0 0 0,-11 3 0 0 0,8-3-3 0 0,-16 7-35 0 0,20-7 26 0 0,-5 3 1 0 0,0 0 1 0 0,1 0-1 0 0,-1 0 0 0 0,1 1 1 0 0,0 0-1 0 0,-7 8 0 0 0,13-12 11 0 0,0 0-1 0 0,0 0 1 0 0,0-1-1 0 0,0 1 1 0 0,0 0-1 0 0,1 0 1 0 0,-1 0-1 0 0,0 0 1 0 0,1 0-1 0 0,-1 2 1 0 0,-7 12 69 0 0,6-13-69 0 0,1 0 0 0 0,0 0 0 0 0,-1 1 0 0 0,1-1 0 0 0,0 0 0 0 0,1 1 0 0 0,-1-1 0 0 0,0 1 0 0 0,1-1 0 0 0,-1 1 0 0 0,1-1 0 0 0,-1 4 0 0 0,1 4 0 0 0,0-10 0 0 0,-1 6-2 0 0,1-6 2 0 0,0 0-1 0 0,0 1 1 0 0,0-1 0 0 0,0 0-1 0 0,0 0 1 0 0,0 0 0 0 0,0 0-1 0 0,0 0 1 0 0,0 0-1 0 0,0 0 1 0 0,-1 0 0 0 0,1 0-1 0 0,0 1 1 0 0,0-1 0 0 0,0 0-1 0 0,0 0 1 0 0,0 0 0 0 0,0 0-1 0 0,0 0 1 0 0,0 0-1 0 0,0 0 1 0 0,-1 0 0 0 0,1 0-1 0 0,0 0 1 0 0,0 0 0 0 0,0 0-1 0 0,0 0 1 0 0,0 0-1 0 0,0 0 1 0 0,0 0 0 0 0,-1 0-1 0 0,1 0 1 0 0,0 0 0 0 0,0 0-1 0 0,0 0 1 0 0,0 0-1 0 0,0 0 1 0 0,0 0 0 0 0,0 0-1 0 0,0 0 1 0 0,-1 0 0 0 0,1 0-1 0 0,0 0 1 0 0,0 0-1 0 0,0-1 1 0 0,0 1 0 0 0,0 0-1 0 0,0 0 1 0 0,0 0 0 0 0,0 0-1 0 0,0 0 1 0 0,0 0 0 0 0,0 0-1 0 0,0 0 1 0 0,-1 0-1 0 0,1-1 1 0 0,0 1 0 0 0,0 0-1 0 0,-48-43 1 0 0,25 29-60 0 0,20 12 68 0 0,0 1 0 0 0,0-1-1 0 0,0 0 1 0 0,0 0 0 0 0,0 0 0 0 0,-3-3 0 0 0,-3-4-6 0 0,-1 0 1 0 0,-1 1-1 0 0,0 1 1 0 0,-14-9-1 0 0,13 9-1 0 0,6 4-1 0 0,0 1 0 0 0,0-1 0 0 0,-1 1 0 0 0,1 0 0 0 0,0 1 0 0 0,0 0 0 0 0,-1 0 0 0 0,1 0 0 0 0,-1 1 0 0 0,1-1 0 0 0,-12 3 0 0 0,-2-2 0 0 0,13 1 0 0 0,-1 0 0 0 0,1 1-1 0 0,0 0 1 0 0,-1 0 0 0 0,1 1-1 0 0,-13 7 1 0 0,6-4-8 0 0,7-2-1 0 0,0 0 0 0 0,0 0 0 0 0,1 1 0 0 0,-1 0 0 0 0,-9 9 0 0 0,9-5 16 0 0,1 0 0 0 0,-1 0 1 0 0,1 1-1 0 0,1 0 0 0 0,0 0 0 0 0,0 0 0 0 0,1 0 0 0 0,-5 21 0 0 0,8-29-7 0 0,1 0 0 0 0,-1-1 0 0 0,1 1 0 0 0,-1 0 0 0 0,0-1 0 0 0,1 1 0 0 0,-1 0 0 0 0,0-1 0 0 0,-1 2 0 0 0,-2 5 0 0 0,4 12 11 0 0,-1-17 32 0 0,-2 2-22 0 0,3-5-18 0 0,0 1 0 0 0,-1-1 0 0 0,1 1 0 0 0,0-1 0 0 0,0 1 0 0 0,0 0 0 0 0,0-1 0 0 0,0 1 0 0 0,0-1 0 0 0,0 1 0 0 0,0-1 0 0 0,0 1 0 0 0,0-1 0 0 0,0 1 0 0 0,0-1 0 0 0,0 2 0 0 0,0 0-1 0 0,-1 5-17 0 0,-1-7 38 0 0,-5-9 64 0 0,4 5-56 0 0,-7-6-26 0 0,-1-1 0 0 0,2 0 1 0 0,-14-20-1 0 0,21 29 3 0 0,1 0 1 0 0,-1 0-1 0 0,1 0 0 0 0,-1 0 0 0 0,0 1 1 0 0,0-1-1 0 0,0 0 0 0 0,0 1 1 0 0,0 0-1 0 0,0-1 0 0 0,0 1 1 0 0,-1 0-1 0 0,-3-1 0 0 0,-10-5-7 0 0,6 1-1 0 0,0 1 0 0 0,0 1 0 0 0,-15-5 0 0 0,21 8 0 0 0,1 0 0 0 0,-1 0 0 0 0,0 1 0 0 0,0-1 0 0 0,0 1 0 0 0,0 0 0 0 0,-1 0 0 0 0,1 0 0 0 0,0 1 0 0 0,0-1 0 0 0,1 1 0 0 0,-9 2 0 0 0,-4 0 0 0 0,15-3 0 0 0,-1 0 0 0 0,1 0 0 0 0,0 0 0 0 0,-1 0 0 0 0,1 0 0 0 0,0 1 0 0 0,-1-1 0 0 0,1 0 0 0 0,0 1 0 0 0,-1-1 0 0 0,1 1 0 0 0,0 0 0 0 0,0-1 0 0 0,-1 1 0 0 0,1 0 0 0 0,-2 1 0 0 0,-14 16 0 0 0,0 1 0 0 0,2 0 0 0 0,0 1 0 0 0,1 0 0 0 0,-12 25 0 0 0,21-34 0 0 0,0 1 0 0 0,1 0 0 0 0,1-1 0 0 0,0 2 0 0 0,0-1 0 0 0,0 18 0 0 0,-1-4 0 0 0,2-15 0 0 0,0 1 0 0 0,0 0 0 0 0,1 0 0 0 0,0 0 0 0 0,0 0 0 0 0,2 0 0 0 0,2 19 0 0 0,-3-23 0 0 0,0 2 0 0 0,0-9 7 0 0,1 0 0 0 0,-1-1 0 0 0,0 1 0 0 0,0-1-1 0 0,0 1 1 0 0,0 0 0 0 0,0-1 0 0 0,0 1 0 0 0,0-1 0 0 0,0 1 0 0 0,0-1-1 0 0,-1 1 1 0 0,1 0 0 0 0,0-1 0 0 0,0 1 0 0 0,0-1 0 0 0,-1 1-1 0 0,1-1 1 0 0,0 1 0 0 0,-1-1 0 0 0,1 1 0 0 0,0-1 0 0 0,-1 1 0 0 0,1-1-1 0 0,-1 0 1 0 0,1 1 0 0 0,-1-1 0 0 0,1 0 0 0 0,0 1 0 0 0,-1-1-1 0 0,1 0 1 0 0,-1 1 0 0 0,0-1 0 0 0,1 0 0 0 0,-1 0 0 0 0,1 0 0 0 0,-1 1-1 0 0,1-1 1 0 0,-1 0 0 0 0,0 0 0 0 0,1 0 0 0 0,-1 0 0 0 0,1 0-1 0 0,-1 0 1 0 0,1 0 0 0 0,-2-1 0 0 0,-1 1 0 0 0,1-1 1 0 0,-1 0-1 0 0,1 0 0 0 0,0 0 1 0 0,-1 0-1 0 0,-2-3 1 0 0,-4-2 8 0 0,0 0 0 0 0,0 1 0 0 0,0 0 0 0 0,0 0 0 0 0,-1 1 0 0 0,0 1 0 0 0,0-1 0 0 0,0 1 0 0 0,0 1 0 0 0,-1 0 0 0 0,-12-1 0 0 0,-13 7 173 0 0,33-3-164 0 0,0-1 0 0 0,0 1 0 0 0,1 0 1 0 0,-1 0-1 0 0,0 0 0 0 0,1 1 0 0 0,-1-1 0 0 0,1 0 0 0 0,-1 1 0 0 0,-3 3 0 0 0,5-4-23 0 0,-3 4 0 0 0,0-1 0 0 0,-1 0 0 0 0,1 1 0 0 0,-1-1 0 0 0,0-1-1 0 0,0 1 1 0 0,-7 3 0 0 0,8-5-2 0 0,1 0 0 0 0,0 0 0 0 0,-1 1 0 0 0,1-1 0 0 0,0 1 0 0 0,1-1 0 0 0,-1 1 0 0 0,0 0 0 0 0,1 1 0 0 0,0-1 0 0 0,0 0 0 0 0,0 0 0 0 0,-3 6 0 0 0,-2 7 0 0 0,-8 28 0 0 0,11-34 0 0 0,-1 10-16 0 0,0 0 0 0 0,1 0 1 0 0,1 0-1 0 0,0 30 0 0 0,7 81-274 0 0,-1-110 384 0 0,1 0 0 0 0,1 0-1 0 0,8 22 1 0 0,0 3-100 0 0,-6-27 6 0 0,0-1 0 0 0,15 27 0 0 0,-13-28 0 0 0,-3-6-51 0 0,0-1-1 0 0,2 0 1 0 0,-1 0 0 0 0,1 0-1 0 0,1-1 1 0 0,0 0-1 0 0,0-1 1 0 0,12 9-1 0 0,-17-14 51 0 0,-3-2 1 0 0,1 1 1 0 0,0-1-1 0 0,0-1 0 0 0,0 1 0 0 0,0 0 0 0 0,0 0 0 0 0,0-1 1 0 0,0 1-1 0 0,1-1 0 0 0,-1 0 0 0 0,0 0 0 0 0,0 0 1 0 0,0 0-1 0 0,0 0 0 0 0,4 0 0 0 0,3-1 15 0 0,-8 1 0 0 0,0 0 1 0 0,-1 0-1 0 0,1 0 1 0 0,0-1-1 0 0,-1 1 1 0 0,1 0-1 0 0,0 0 1 0 0,-1-1 0 0 0,1 1-1 0 0,-1-1 1 0 0,1 1-1 0 0,-1 0 1 0 0,1-1-1 0 0,-1 1 1 0 0,1-1 0 0 0,-1 1-1 0 0,1-1 1 0 0,0-1-1 0 0,4-3 112 0 0,-4 4-145 0 0,0 1-1 0 0,-1-1 1 0 0,1 1 0 0 0,-1-1-1 0 0,1 0 1 0 0,0 1 0 0 0,-1-1-1 0 0,1 0 1 0 0,-1 0 0 0 0,0 1-1 0 0,1-1 1 0 0,-1 0-1 0 0,0 0 1 0 0,1 1 0 0 0,-1-1-1 0 0,0 0 1 0 0,0-1 0 0 0,5-7 24 0 0,-5 9 1 0 0,0-1-1 0 0,1 0 0 0 0,-1 0 1 0 0,0 1-1 0 0,0-1 0 0 0,0 0 1 0 0,0 0-1 0 0,0 0 0 0 0,0 1 1 0 0,0-1-1 0 0,0 0 0 0 0,0 0 0 0 0,0 1 1 0 0,0-1-1 0 0,-1 0 0 0 0,1-1 1 0 0,-3-7 24 0 0,2 3 44 0 0,-3 39 3 0 0,4-22-144 0 0,0 0-1 0 0,1 0 1 0 0,1 0 0 0 0,4 18-1 0 0,0-6 18 0 0,-2-7-1 0 0,0 0 1 0 0,1 0-1 0 0,1 0 1 0 0,1 0-1 0 0,0-1 1 0 0,13 19-1 0 0,-14-24 1 0 0,0 0 0 0 0,6 12 0 0 0,-8-13 100 0 0,1 0 0 0 0,0 0-1 0 0,7 8 1 0 0,4 3 41 0 0,-8-9-147 0 0,0-1-1 0 0,0 0 1 0 0,1-1 0 0 0,1 0 0 0 0,10 8-1 0 0,-15-13 56 0 0,1-1 0 0 0,-1 1 0 0 0,1-1 0 0 0,0-1 0 0 0,0 1 0 0 0,0-1 0 0 0,1 0 0 0 0,-1 0 0 0 0,10 1 0 0 0,-11-3 0 0 0,0 0 0 0 0,-1 0 0 0 0,1 0 0 0 0,0 0 0 0 0,-1 0 0 0 0,1-1 0 0 0,-1 0 0 0 0,1 0 0 0 0,-1 0 0 0 0,1-1 0 0 0,-1 0 0 0 0,1 1 0 0 0,-1-2 0 0 0,5-2 0 0 0,4-2 118 0 0,-10 5-24 0 0,0 0-1 0 0,-1 1 1 0 0,1-1 0 0 0,0 0 0 0 0,4-4-1 0 0,-5 3-4 0 0,2 0-66 0 0,-1-1 1 0 0,0 0 0 0 0,0 1 0 0 0,0-1 0 0 0,-1 0 0 0 0,3-5 0 0 0,5-13-24 0 0,-7 12 0 0 0,1 1 0 0 0,1 0 0 0 0,10-16 0 0 0,-12 19 0 0 0,-3 6 0 0 0,0-1 0 0 0,0 1 0 0 0,1 0 0 0 0,-1-1 0 0 0,0 1 0 0 0,0 0 0 0 0,0 0 0 0 0,1-1 0 0 0,-1 1 0 0 0,0 0 0 0 0,0 0 0 0 0,1 0 0 0 0,-1-1 0 0 0,0 1 0 0 0,1 0 0 0 0,-1 0 0 0 0,0 0 0 0 0,1 0 0 0 0,-1 0 0 0 0,0-1 0 0 0,0 1 0 0 0,1 0 0 0 0,-1 0 0 0 0,0 0 0 0 0,1 0 0 0 0,-1 0 0 0 0,0 0 0 0 0,1 0 0 0 0,-1 0 0 0 0,0 0 0 0 0,1 0 0 0 0,-1 1 0 0 0,0-1 0 0 0,1 0 0 0 0,-1 0 0 0 0,0 0 0 0 0,1 0 0 0 0,-1 1 0 0 0,12 6 0 0 0,29 33 0 0 0,-25-29 0 0 0,6 7 0 0 0,-17-13 0 0 0,0-1 0 0 0,0 1 0 0 0,1-1 0 0 0,0 0 0 0 0,-1-1 0 0 0,1 1 0 0 0,1-1 0 0 0,-1 0 0 0 0,0-1 0 0 0,1 0 0 0 0,-1 0 0 0 0,1 0 0 0 0,7 1 0 0 0,-8-2-34 0 0,0 0-1 0 0,-1 1 0 0 0,10 3 1 0 0,-12-4-3 0 0,1 1 0 0 0,0-1 0 0 0,-1 0 0 0 0,1 0 0 0 0,0 0 1 0 0,0 0-1 0 0,0-1 0 0 0,0 0 0 0 0,-1 0 0 0 0,7 0 0 0 0,9-3 48 0 0,-12 3-55 0 0,-1-1 0 0 0,0 0 0 0 0,0-1 1 0 0,0 0-1 0 0,0 1 0 0 0,10-6 0 0 0,2-3-23 0 0,-9 7 64 0 0,-1-1 0 0 0,0-1 0 0 0,0 1 0 0 0,0-1 1 0 0,-1-1-1 0 0,0 0 0 0 0,0 0 0 0 0,0 0 0 0 0,10-13 0 0 0,6-11 2 0 0,-15 21 11 0 0,0-1 0 0 0,7-12 1 0 0,14-21 913 0 0,-24 36-920 0 0,-4 6-19 0 0,-1 1 0 0 0,0-1 0 0 0,1 1-1 0 0,-1-1 1 0 0,0 1 0 0 0,1-1 0 0 0,-1 1 0 0 0,1-1 0 0 0,-1 1 0 0 0,1-1 0 0 0,-1 1 0 0 0,1-1 0 0 0,-1 1 0 0 0,1 0 0 0 0,0-1 0 0 0,-1 1 0 0 0,1 0 0 0 0,0 0 0 0 0,-1 0 0 0 0,1-1 0 0 0,-1 1 0 0 0,1 0 0 0 0,0 0 0 0 0,-1 0 0 0 0,2 0 0 0 0,-1 0-10 0 0,2 0 43 0 0,-1-1 1 0 0,1 1-1 0 0,-1 0 1 0 0,1 0 0 0 0,-1 1-1 0 0,0-1 1 0 0,1 0 0 0 0,-1 1-1 0 0,0-1 1 0 0,1 1 0 0 0,-1 0-1 0 0,0 0 1 0 0,1 0 0 0 0,-1 0-1 0 0,2 2 1 0 0,5 3 26 0 0,-1 0 1 0 0,10 9 0 0 0,-9-8-87 0 0,15 12 41 0 0,-12-10-58 0 0,20 19-1 0 0,-26-23-51 0 0,1 1 1 0 0,0-1-1 0 0,1 0 1 0 0,-1-1-1 0 0,1 0 1 0 0,9 4-1 0 0,5 3 66 0 0,-14-8 44 0 0,1 1 0 0 0,0-2 0 0 0,0 1 0 0 0,0-1 0 0 0,0 0 0 0 0,1-1 0 0 0,15 0 0 0 0,-22-1 0 0 0,1 0 0 0 0,0-1 0 0 0,-1 1 0 0 0,1-1 0 0 0,0 0 0 0 0,-1 0 0 0 0,1 0 0 0 0,-1-1 0 0 0,1 1 0 0 0,4-4 0 0 0,29-23 0 0 0,-30 22 0 0 0,-3 1 0 0 0,0 0 0 0 0,0 0 0 0 0,-1 0 0 0 0,0-1 0 0 0,0 1 0 0 0,0-1 0 0 0,4-10 0 0 0,0-2 0 0 0,5-19 0 0 0,-8 35 0 0 0,-2 2 0 0 0,-1 0 0 0 0,0 0 0 0 0,0 1 0 0 0,0-1 0 0 0,1 1 0 0 0,-1-1 0 0 0,0 1 0 0 0,0-1 0 0 0,0 1 0 0 0,0 0 0 0 0,0-1 0 0 0,0 1 0 0 0,0 0 0 0 0,2 2 0 0 0,14 17 0 0 0,-7-7 0 0 0,27 35 0 0 0,19 4 0 0 0,-46-43 0 0 0,0-1 0 0 0,1 0 0 0 0,18 9 0 0 0,-6-4 0 0 0,-14-7 0 0 0,0-2 0 0 0,1 1 0 0 0,-1-1 0 0 0,1-1 0 0 0,0 1 0 0 0,13 1 0 0 0,-15-4 0 0 0,0 0 0 0 0,-1 0 0 0 0,1 0 0 0 0,0-1 0 0 0,-1-1 0 0 0,1 1 0 0 0,0-1 0 0 0,-1-1 0 0 0,11-2 0 0 0,-10 1 0 0 0,0 0 0 0 0,0 0 0 0 0,0-1 0 0 0,0 0 0 0 0,-1-1 0 0 0,1 0 0 0 0,6-6 0 0 0,-9 7 0 0 0,-1 0 0 0 0,0-1 0 0 0,0 1 0 0 0,0-1 0 0 0,-1 0 0 0 0,1 0 0 0 0,-1 0 0 0 0,0-1 0 0 0,-1 1 0 0 0,1-1 0 0 0,1-6 0 0 0,-4 9 0 0 0,1-9 0 0 0,3-5 0 0 0,-4 16 0 0 0,0 1 0 0 0,0 0 0 0 0,1 0 0 0 0,-1 0 0 0 0,0 0 0 0 0,0-1 0 0 0,0 1 0 0 0,0 0 0 0 0,0 0 0 0 0,0 0 0 0 0,0 0 0 0 0,0 0 0 0 0,0-1 0 0 0,1 1 0 0 0,-1 0 0 0 0,0 0 0 0 0,0 0 0 0 0,0 0 0 0 0,0 0 0 0 0,0 0 0 0 0,1 0 0 0 0,-1 0 0 0 0,0-1 0 0 0,0 1 0 0 0,0 0 0 0 0,0 0 0 0 0,1 0 0 0 0,-1 0 0 0 0,0 0 0 0 0,0 0 0 0 0,1 0 0 0 0,1 1 0 0 0,0-1 0 0 0,0 1 0 0 0,1-1 0 0 0,-1 1 0 0 0,0 0 0 0 0,0 0 0 0 0,0 0 0 0 0,0 0 0 0 0,0 0 0 0 0,0 0 0 0 0,0 1 0 0 0,-1-1 0 0 0,1 1 0 0 0,3 3 0 0 0,22 27 0 0 0,-25-29 0 0 0,4 5 0 0 0,1-1 0 0 0,0 0 0 0 0,0 0 0 0 0,0-1 0 0 0,1 0 0 0 0,0 0 0 0 0,12 6 0 0 0,-9-4 0 0 0,0-2 0 0 0,1 0 0 0 0,0 0 0 0 0,0-1 0 0 0,0 0 0 0 0,23 5 0 0 0,-30-9-13 0 0,0 0 0 0 0,-1 0 0 0 0,1 0 0 0 0,0-1 0 0 0,0 0 1 0 0,0 0-1 0 0,0 0 0 0 0,-1 0 0 0 0,1-1 0 0 0,0 0 0 0 0,0 0 0 0 0,-1 0 0 0 0,1 0 0 0 0,0-1 0 0 0,-1 0 0 0 0,1 0 0 0 0,-1 0 0 0 0,0-1 0 0 0,0 1 0 0 0,7-6 0 0 0,8-8 15 0 0,-15 14 22 0 0,0-2 0 0 0,0 1-1 0 0,0 0 1 0 0,-1-1 0 0 0,0 1 0 0 0,1-1 0 0 0,-1 0-1 0 0,3-6 1 0 0,20-38-24 0 0,-22 44 0 0 0,4 5 0 0 0,68 58 0 0 0,-54-41 0 0 0,2 0 0 0 0,0-1 0 0 0,35 19 0 0 0,-48-31 0 0 0,-2 0 0 0 0,0 0 0 0 0,1-1 0 0 0,-1 0 0 0 0,1-1 0 0 0,0 0 0 0 0,0-1 0 0 0,0 0 0 0 0,11 1 0 0 0,4-2 0 0 0,-19 0 0 0 0,-1-1 0 0 0,1 1 0 0 0,0-1 0 0 0,-1-1 0 0 0,1 1 0 0 0,-1-1 0 0 0,1 0 0 0 0,-1 0 0 0 0,11-4 0 0 0,31-14 0 0 0,-30 11 0 0 0,-1-2 0 0 0,23-17 0 0 0,-33 22 0 0 0,0 0 0 0 0,0-1 0 0 0,-1 0 0 0 0,0 0 0 0 0,0 0 0 0 0,0-1 0 0 0,-1 0 0 0 0,7-12 0 0 0,-1 1 0 0 0,-8 14 0 0 0,1-1 0 0 0,-1 0 0 0 0,1 1 0 0 0,1-8 0 0 0,-3 9 0 0 0,1 0 0 0 0,-1 1 0 0 0,0-1 0 0 0,0 0 0 0 0,0 0 0 0 0,0 0 0 0 0,-1 1 0 0 0,1-1 0 0 0,-1-4 0 0 0,0 7 0 0 0,0-1 0 0 0,0 1 0 0 0,0 0 0 0 0,0 0 0 0 0,0 0 0 0 0,0 0 0 0 0,0-1 0 0 0,0 1 0 0 0,0 0 0 0 0,0 0 0 0 0,0 0 0 0 0,0 0 0 0 0,0-1 0 0 0,0 1 0 0 0,1 0 0 0 0,-1 0 0 0 0,0 0 0 0 0,0 0 0 0 0,0 0 0 0 0,0-1 0 0 0,0 1 0 0 0,0 0 0 0 0,0 0 0 0 0,0 0 0 0 0,1 0 0 0 0,-1 0 0 0 0,0 0 0 0 0,0-1 0 0 0,0 1 0 0 0,0 0 0 0 0,0 0 0 0 0,1 0 0 0 0,-1 0 0 0 0,0 0 0 0 0,0 0 0 0 0,0 0 0 0 0,0 0 0 0 0,1 0 0 0 0,-1 0 0 0 0,0 0 0 0 0,0 0 0 0 0,0 0 0 0 0,0 0 0 0 0,1 0 0 0 0,-1 0 0 0 0,0 0 0 0 0,0 0 0 0 0,0 0 0 0 0,1 0 0 0 0,6 4 0 0 0,-6-4 0 0 0,4 4 0 0 0,0-1 0 0 0,0 1 0 0 0,-1 0 0 0 0,9 10 0 0 0,12 10 0 0 0,-5-8 0 0 0,-14-10 0 0 0,0-1 0 0 0,1 0 0 0 0,0 0 0 0 0,9 5 0 0 0,7 3 0 0 0,-17-10 0 0 0,-1 0 0 0 0,1 0 0 0 0,0 0 0 0 0,7 2 0 0 0,20 6 0 0 0,9 3 0 0 0,-31-12 0 0 0,1 1 0 0 0,1 0 0 0 0,22 0 0 0 0,-27-3 0 0 0,0 0 0 0 0,0-1 0 0 0,0 0 0 0 0,-1 0 0 0 0,1-1 0 0 0,0 1 0 0 0,-1-2 0 0 0,0 1 0 0 0,1-1 0 0 0,9-6 0 0 0,-12 6 0 0 0,1-1 0 0 0,-1 0 0 0 0,0 0 0 0 0,0-1 0 0 0,-1 0 0 0 0,1 0 0 0 0,-1 0 0 0 0,0 0 0 0 0,0 0 0 0 0,-1-1 0 0 0,0 0 0 0 0,5-10 0 0 0,-4 6 0 0 0,-1 0 0 0 0,0 0 0 0 0,2-18 0 0 0,5-18 0 0 0,2 2 0 0 0,-12 38 35 0 0,0 5 821 0 0,14 10-769 0 0,-11-7-81 0 0,6 5-65 0 0,-1 0-1 0 0,-1 0 0 0 0,1 1 1 0 0,7 9-1 0 0,19 19-546 0 0,-22-27 606 0 0,0-1 0 0 0,1 0 0 0 0,0-1 0 0 0,0 0 0 0 0,0-1 0 0 0,18 5 0 0 0,5 3 0 0 0,-25-10 0 0 0,0-1 0 0 0,1 0 0 0 0,-1-1 0 0 0,1 0 0 0 0,0-1 0 0 0,0 0 0 0 0,-1-1 0 0 0,24-2 0 0 0,-25 1 0 0 0,-1-1 0 0 0,1-1 0 0 0,-1 0 0 0 0,1 0 0 0 0,-1-1 0 0 0,0 0 0 0 0,0 0 0 0 0,11-9 0 0 0,-7 5 0 0 0,-1 0 0 0 0,-1-1 0 0 0,0 0 0 0 0,19-21 0 0 0,-14 14 0 0 0,-11 11 0 0 0,0-1 0 0 0,0 1 0 0 0,0-1 0 0 0,4-7 0 0 0,-7 10 0 0 0,0 1 0 0 0,0-1 0 0 0,0 0 0 0 0,1 1 0 0 0,-1-1 0 0 0,4-2 0 0 0,0 1 0 0 0,-5 3 0 0 0,0 1 0 0 0,0-1 0 0 0,0 0 0 0 0,1 1 0 0 0,-1-1 0 0 0,0 1 0 0 0,1 0 0 0 0,-1-1 0 0 0,0 1 0 0 0,1 0 0 0 0,-1 0 0 0 0,0 0 0 0 0,1 0 0 0 0,-1 0 0 0 0,0 0 0 0 0,1 0 0 0 0,-1 0 0 0 0,0 0 0 0 0,1 1 0 0 0,-1-1 0 0 0,0 1 0 0 0,1-1 0 0 0,-1 1 0 0 0,0-1 0 0 0,0 1 0 0 0,0 0 0 0 0,2 1 0 0 0,-1-1 0 0 0,11 7 5 0 0,21 17-1 0 0,-22-15-92 0 0,24 14 1 0 0,-20-15 24 0 0,63 33-12 0 0,-65-36 77 0 0,0-1 0 0 0,0 0 0 0 0,29 5 0 0 0,-2 0-2 0 0,-29-6 0 0 0,1-1 0 0 0,21 2 0 0 0,-2-2 0 0 0,-8-1 0 0 0,0-1 0 0 0,46-3 0 0 0,-59 1 19 0 0,0-2-1 0 0,0 1 0 0 0,-1-1 1 0 0,1-1-1 0 0,-1 0 0 0 0,1 0 1 0 0,11-8-1 0 0,-13 8 14 0 0,-7 3-31 0 0,0 0 1 0 0,0 0 0 0 0,0-1 0 0 0,0 1 0 0 0,0 0 0 0 0,0-1 0 0 0,0 1 0 0 0,0-1 0 0 0,-1 1 0 0 0,4-4 0 0 0,54-73-2 0 0,-49 62 168 0 0,-1 0-1 0 0,0-1 0 0 0,10-29 1 0 0,-10 23-3 0 0,14-26 0 0 0,-15 31-165 0 0,-4 10 0 0 0,3 5 0 0 0,-4 3-56 0 0,-1-1 0 0 0,1 1-1 0 0,-1 0 1 0 0,0 0-1 0 0,1 0 1 0 0,-1 0 0 0 0,0 0-1 0 0,1 0 1 0 0,-1 1 0 0 0,0-1-1 0 0,1 1 1 0 0,1 1 0 0 0,15 2-116 0 0,23-1 172 0 0,-33-2 0 0 0,0 0 0 0 0,0 0 0 0 0,0-1 0 0 0,0 0 0 0 0,16-2 0 0 0,3-4 23 0 0,-14 4-71 0 0,0 0-1 0 0,0-2 1 0 0,0 0 0 0 0,0 0-1 0 0,-1-1 1 0 0,25-13-1 0 0,-13 2 38 0 0,-9 6 43 0 0,25-20-1 0 0,-30 21 9 0 0,-7 6-23 0 0,-1 0 1 0 0,1-1 0 0 0,0 1 0 0 0,-1-1-1 0 0,0 1 1 0 0,0-1 0 0 0,3-5 0 0 0,4-8-17 0 0,-1-1 1 0 0,0 1 0 0 0,-1-2 0 0 0,-2 1-1 0 0,10-38 1 0 0,-11 21 172 0 0,-1-1-1 0 0,-1 0 1 0 0,-4-51-1 0 0,-23-107 125 0 0,-8 61-31 0 0,23 99-254 0 0,4 16 14 0 0,-1 0 0 0 0,0 0 0 0 0,-1 1 0 0 0,-1-1 0 0 0,-1 2 0 0 0,-21-32 1 0 0,25 38-17 0 0,5 9-10 0 0,0 1 0 0 0,0 0 0 0 0,0-1 0 0 0,0 1 1 0 0,0 0-1 0 0,0 0 0 0 0,-1-1 0 0 0,1 1 1 0 0,0 0-1 0 0,0 0 0 0 0,0-1 0 0 0,-1 1 1 0 0,1 0-1 0 0,0 0 0 0 0,0 0 0 0 0,-1-1 0 0 0,1 1 1 0 0,0 0-1 0 0,0 0 0 0 0,-1 0 0 0 0,1 0 1 0 0,0 0-1 0 0,0 0 0 0 0,-1-1 0 0 0,1 1 0 0 0,0 0 1 0 0,-1 0-1 0 0,1 0 0 0 0,0 0 0 0 0,-1 0 1 0 0,1 0-1 0 0,0 0 0 0 0,0 0 0 0 0,-1 0 1 0 0,1 0-1 0 0,0 0 0 0 0,-1 1 0 0 0,1-1 0 0 0,0 0 1 0 0,-1 0-1 0 0,1 0-8 0 0,-1 1 1 0 0,1-1-1 0 0,-1 0 1 0 0,1 0-1 0 0,0 1 1 0 0,-1-1-1 0 0,1 0 1 0 0,0 1-1 0 0,-1-1 1 0 0,1 0-1 0 0,0 1 0 0 0,0-1 1 0 0,-1 1-1 0 0,1-1 1 0 0,0 1-1 0 0,0-1 1 0 0,0 0-1 0 0,-1 2 1 0 0,1 0-17 0 0,-3 2-63 0 0,1 1 0 0 0,0 1-1 0 0,0-1 1 0 0,0 0 0 0 0,1 0 0 0 0,0 1-1 0 0,0-1 1 0 0,0 1 0 0 0,1-1 0 0 0,0 1-1 0 0,0-1 1 0 0,0 1 0 0 0,0-1 0 0 0,1 1-1 0 0,0-1 1 0 0,0 1 0 0 0,1-1 0 0 0,0 0-1 0 0,0 0 1 0 0,0 0 0 0 0,0 0 0 0 0,4 6-1 0 0,-5-10 23 0 0,-1 0 11 0 0,4 5 42 0 0,-1-1 11 0 0,0-7 0 0 0,-2-4 0 0 0,-1 5 0 0 0,2-9-8 0 0,-2-1-1 0 0,1 0 0 0 0,-2 0 1 0 0,1 0-1 0 0,-2 0 1 0 0,1 0-1 0 0,-1 0 0 0 0,-1 1 1 0 0,0-1-1 0 0,-1 1 0 0 0,0 0 1 0 0,-9-17-1 0 0,-37-69 229 0 0,-99-142 0 0 0,93 164-150 0 0,48 65-47 0 0,0 1 0 0 0,-1 0 0 0 0,1 0 0 0 0,-1 1 0 0 0,-19-12 0 0 0,24 17-9 0 0,-1 0 0 0 0,0 0-1 0 0,0 1 1 0 0,0-1 0 0 0,1 1 0 0 0,-1 0-1 0 0,-10 0 1 0 0,-20-5 58 0 0,10-1-65 0 0,-51-7 1 0 0,65 13-30 0 0,0 0-1 0 0,-1 1 1 0 0,1 1-1 0 0,0 0 1 0 0,0 0 0 0 0,0 1-1 0 0,-15 4 1 0 0,6 1 13 0 0,0 1 1 0 0,0 1 0 0 0,1 0 0 0 0,0 1 0 0 0,1 2 0 0 0,0-1 0 0 0,1 2-1 0 0,-19 18 1 0 0,18-16 8 0 0,9-7 0 0 0,0 0 0 0 0,0 1 0 0 0,-9 11 0 0 0,4-2-7 0 0,7-11-12 0 0,1 1-1 0 0,1 0 1 0 0,-8 14 0 0 0,7-11-27 0 0,0 3-38 0 0,-1 0-1 0 0,2 0 1 0 0,-5 19-1 0 0,3-7-7 0 0,3-13 24 0 0,1 0 1 0 0,1 0 0 0 0,0 0 0 0 0,0 1-1 0 0,1 17 1 0 0,1-31 50 0 0,0 0-1 0 0,0 0 0 0 0,0 0 1 0 0,0 1-1 0 0,0-1 0 0 0,0 0 1 0 0,0 0-1 0 0,0 0 0 0 0,0 0 1 0 0,0 0-1 0 0,0 0 0 0 0,0 0 1 0 0,0 1-1 0 0,0-1 0 0 0,0 0 1 0 0,0 0-1 0 0,0 0 0 0 0,0 0 1 0 0,0 0-1 0 0,0 0 0 0 0,0 0 1 0 0,0 0-1 0 0,0 0 0 0 0,0 0 1 0 0,0 1-1 0 0,0-1 0 0 0,-1 0 1 0 0,1 0-1 0 0,0 0 0 0 0,0 0 1 0 0,0 0-1 0 0,0 0 0 0 0,0 0 1 0 0,0 0-1 0 0,0 0 0 0 0,0 0 1 0 0,-1 0-1 0 0,1 0 0 0 0,0 0 1 0 0,0 0-1 0 0,0 0 0 0 0,0 0 1 0 0,0 0-1 0 0,0 0 0 0 0,0 0 1 0 0,-1 0-1 0 0,1 0 0 0 0,0 0 1 0 0,0 0-1 0 0,0 0 0 0 0,0 0 1 0 0,0 0-1 0 0,0 0 0 0 0,0 0 1 0 0,-1 0-1 0 0,-8-7-90 0 0,-10-12 408 0 0,18 18-351 0 0,-12-14 57 0 0,-18-28 0 0 0,23 31 0 0 0,0 0-1 0 0,-1 1 0 0 0,-1 0 1 0 0,-19-18-1 0 0,-3 1 228 0 0,25 21-134 0 0,-1-1 0 0 0,0 1-1 0 0,0 1 1 0 0,0 0 0 0 0,-1 0 0 0 0,-16-8 0 0 0,17 11-93 0 0,1 1-1 0 0,-1-1 1 0 0,1 1-1 0 0,-1 1 1 0 0,0-1-1 0 0,0 1 1 0 0,0 1 0 0 0,0-1-1 0 0,1 1 1 0 0,-1 1-1 0 0,0 0 1 0 0,-9 1-1 0 0,8 0-5 0 0,0 0 0 0 0,0 1 0 0 0,0 0 0 0 0,0 0 0 0 0,0 1 0 0 0,1 0 0 0 0,0 1 0 0 0,0-1 0 0 0,0 2 0 0 0,0-1 0 0 0,-10 10 0 0 0,10-8 0 0 0,0-1 0 0 0,-1 0 0 0 0,-11 5 0 0 0,17-9-26 0 0,1-1 0 0 0,0 1 0 0 0,0 0 0 0 0,0 0 0 0 0,0 0-1 0 0,0 0 1 0 0,1 0 0 0 0,-1 0 0 0 0,1 0 0 0 0,-3 4 0 0 0,-11 26-440 0 0,10-20 357 0 0,2-6-4 0 0,-3 10-156 0 0,6-14 211 0 0,-7-18-264 0 0,-36-87 322 0 0,39 96 22 0 0,0-1 0 0 0,0 2-1 0 0,-1-1 1 0 0,0 0-1 0 0,-1 1 1 0 0,0 0 0 0 0,0 0-1 0 0,0 1 1 0 0,-11-8-1 0 0,15 12-18 0 0,0 0-1 0 0,1 0 1 0 0,-1 0-1 0 0,0 0 1 0 0,0 0-1 0 0,0 1 1 0 0,-1-1-1 0 0,1 1 0 0 0,0-1 1 0 0,0 1-1 0 0,0 0 1 0 0,0 0-1 0 0,0 0 1 0 0,-1 0-1 0 0,1 0 1 0 0,0 0-1 0 0,0 1 1 0 0,0-1-1 0 0,0 1 0 0 0,-2 0 1 0 0,-6 3 13 0 0,1 0 0 0 0,0 0 0 0 0,-9 7-1 0 0,2-3-16 0 0,9-3-9 0 0,0 0 0 0 0,0 0 0 0 0,0 0 0 0 0,1 1 0 0 0,0 0 0 0 0,-6 7 0 0 0,-4 3-4 0 0,13-12-5 0 0,-1 1 1 0 0,1 0 0 0 0,0 0 0 0 0,0 0-1 0 0,1 0 1 0 0,0 1 0 0 0,-2 5 0 0 0,-4 8-98 0 0,6-16 60 0 0,1 1 0 0 0,0-1 0 0 0,0 0 0 0 0,0 0 0 0 0,0 1 0 0 0,0-1 0 0 0,1 0 0 0 0,-1 1 0 0 0,1-1 0 0 0,0 7 0 0 0,0-8-84 0 0,9-15-705 0 0,-7 9 821 0 0,-1 0-1 0 0,1 0 1 0 0,-1-1 0 0 0,0 1 0 0 0,0-1-1 0 0,0 1 1 0 0,-1-1 0 0 0,1 1 0 0 0,-1-1-1 0 0,0 1 1 0 0,-2-8 0 0 0,0-8 44 0 0,-9-26 0 0 0,3 10-25 0 0,5 23 85 0 0,-1-1-1 0 0,0 1 1 0 0,-1-1-1 0 0,-9-16 1 0 0,-32-49 663 0 0,44 76-725 0 0,0 0-1 0 0,0 0 1 0 0,0 0-1 0 0,0 1 1 0 0,0-1-1 0 0,-1 1 1 0 0,0 0-1 0 0,1 0 1 0 0,-1 0-1 0 0,0 0 1 0 0,0 0 0 0 0,0 0-1 0 0,0 1 1 0 0,0-1-1 0 0,-1 1 1 0 0,1 0-1 0 0,0 0 1 0 0,-1 0-1 0 0,1 1 1 0 0,0-1-1 0 0,-1 1 1 0 0,1 0-1 0 0,-1 0 1 0 0,1 0-1 0 0,-1 0 1 0 0,1 1-1 0 0,0-1 1 0 0,-1 1-1 0 0,1 0 1 0 0,-6 2-1 0 0,-1 1 35 0 0,0 0 1 0 0,0 1-1 0 0,1 0 0 0 0,-1 0 0 0 0,1 1 0 0 0,1 0 0 0 0,-1 1 0 0 0,-13 14 0 0 0,9-5-52 0 0,0 1 0 0 0,2 1 0 0 0,0-1 0 0 0,1 2 0 0 0,-14 35 0 0 0,9-21 0 0 0,11-22 15 0 0,0 1-1 0 0,1-1 0 0 0,1 1 0 0 0,0-1 0 0 0,0 1 1 0 0,1 0-1 0 0,1 0 0 0 0,1 17 0 0 0,-1-6 13 0 0,8 34 42 0 0,-6-51-64 0 0,-2-4-8 0 0,1-1 1 0 0,0 1-1 0 0,-1 0 0 0 0,0 0 0 0 0,1-1 1 0 0,-1 1-1 0 0,0 0 0 0 0,0 0 0 0 0,0 3 1 0 0,5 7-35 0 0,-2-9-2907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1:08:22.1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 5 16416 0 0,'0'0'373'0'0,"-10"-4"1037"0"0,5 4-1380 0 0,3 0 194 0 0,20 12 162 0 0,74 53 163 0 0,-56-38-486 0 0,72 58 248 0 0,-48-36-63 0 0,-23-18-248 0 0,50 56 0 0 0,25 44-435 0 0,-52-52 73 0 0,56 98-1 0 0,-96-142 337 0 0,-2 0 0 0 0,-2 1 0 0 0,-1 1 1 0 0,10 40-1 0 0,-11-23-12 0 0,-2 1 0 0 0,6 73 0 0 0,-14-69 22 0 0,-3 1 0 0 0,-2 0 0 0 0,-14 90 0 0 0,2-76-5 0 0,-4 0 0 0 0,-34 97-1 0 0,16-78 257 0 0,-4-3 0 0 0,-62 106-1 0 0,76-159-64 0 0,0-1-1 0 0,-47 50 0 0 0,14-18 154 0 0,53-62-300 0 0,-5 6 34 0 0,0 0-1 0 0,0 0 0 0 0,-1-1 1 0 0,-23 17-1 0 0,-107 73 851 0 0,54-38 121 0 0,70-50-904 0 0,14-11-83 0 0,0 1-1 0 0,0 0 1 0 0,-1-1-1 0 0,1 1 1 0 0,-1-1-1 0 0,1 0 1 0 0,-1 0-1 0 0,0-1 0 0 0,0 1 1 0 0,-8 1-1 0 0,9-2 46 0 0,0 0 0 0 0,-1 0-1 0 0,1 0 1 0 0,0 1 0 0 0,0-1-1 0 0,-4 4 1 0 0,-2 0 274 0 0,8-4 42 0 0,-1-1-298 0 0,1 2-107 0 0,-8 2 470 0 0,8-3-575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1:08:35.0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762 0 6480 0 0,'0'0'1270'0'0,"-5"9"3748"0"0,-6 6-4620 0 0,10-13 589 0 0,0-5-770 0 0,1 3-183 0 0,0 0 1 0 0,0 0 0 0 0,0-1-1 0 0,0 1 1 0 0,0 0 0 0 0,0 0-1 0 0,-1 0 1 0 0,1 0 0 0 0,0-1-1 0 0,0 1 1 0 0,0 0 0 0 0,0 0-1 0 0,0 0 1 0 0,0 0 0 0 0,0 0-1 0 0,0 0 1 0 0,0-1 0 0 0,0 1 0 0 0,-1 0-1 0 0,1 0 1 0 0,0 0 0 0 0,0 0-1 0 0,0 0 1 0 0,0 0 0 0 0,0 0-1 0 0,0 0 1 0 0,-1 0 0 0 0,1-1-1 0 0,0 1 1 0 0,0 0 0 0 0,0 0-1 0 0,0 0 1 0 0,-1 0 0 0 0,1 0-1 0 0,0 0 1 0 0,0 0 0 0 0,0 0 0 0 0,-6 4 87 0 0,1 0-1 0 0,-1-1 1 0 0,1 2 0 0 0,1-1 0 0 0,-1 1 0 0 0,0-1 0 0 0,1 1 0 0 0,0 1 0 0 0,0-1 0 0 0,-5 11 0 0 0,3-6-76 0 0,-1 0 0 0 0,-10 12 0 0 0,2-9-6 0 0,1 0 0 0 0,-30 19 0 0 0,-14 11 88 0 0,-44 32 213 0 0,21-18-122 0 0,-5 2-171 0 0,76-53-42 0 0,-69 54 332 0 0,38-28-92 0 0,13-9-139 0 0,12-10-3 0 0,0-1 0 0 0,-31 18-1 0 0,34-22 112 0 0,10-4 2257 0 0,5-4-2384 0 0,3 0 371 0 0,-3 0-458 0 0,-1 0 0 0 0,0 0 0 0 0,1 0 0 0 0,-1 0 1 0 0,0 0-1 0 0,1-1 0 0 0,-1 1 0 0 0,0 0 0 0 0,1-1 0 0 0,-1 1 1 0 0,0-1-1 0 0,0 1 0 0 0,0-1 0 0 0,2-1 0 0 0,4-1-4 0 0,2 1 3 0 0,0-1-1 0 0,0 0 0 0 0,11-5 1 0 0,-11 4 4 0 0,0 0 1 0 0,18-4-1 0 0,-14 5 7 0 0,79-17 475 0 0,158-12 0 0 0,-136 29 1 0 0,211 23 0 0 0,-130-9-343 0 0,-173-10-44 0 0,41 8-1 0 0,-43-6-58 0 0,-2-1 180 0 0,-1 2 0 0 0,0 0 0 0 0,0 0-1 0 0,31 14 1 0 0,-43-16-151 0 0,3 3-26 0 0,-5-5-271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9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244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66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80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60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306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82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8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5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4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nextjs.org/docs/app/api-reference/next-cl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Next.js Essentials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6279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Overview of Next.js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Creating and running a Next.js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Understanding the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100" dirty="0"/>
          </a:p>
          <a:p>
            <a:pPr marL="55563" indent="0">
              <a:tabLst>
                <a:tab pos="446088" algn="l"/>
              </a:tabLst>
            </a:pPr>
            <a:r>
              <a:rPr lang="en-GB" sz="2100" i="1" dirty="0"/>
              <a:t>Annex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100" dirty="0"/>
              <a:t>Modular CSS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Application in Dev Mode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To run the application in dev mode: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this does:</a:t>
            </a:r>
          </a:p>
          <a:p>
            <a:pPr lvl="1"/>
            <a:r>
              <a:rPr lang="en-GB" dirty="0"/>
              <a:t>Compiles the application in memory</a:t>
            </a:r>
          </a:p>
          <a:p>
            <a:pPr lvl="1"/>
            <a:r>
              <a:rPr lang="en-GB" dirty="0"/>
              <a:t>Runs it in a dev server on </a:t>
            </a:r>
            <a:r>
              <a:rPr lang="en-GB" dirty="0">
                <a:hlinkClick r:id="rId3"/>
              </a:rPr>
              <a:t>http://localhost:3000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For full details about command-line options, see:</a:t>
            </a:r>
          </a:p>
          <a:p>
            <a:pPr lvl="1"/>
            <a:r>
              <a:rPr lang="en-GB" dirty="0">
                <a:hlinkClick r:id="rId4"/>
              </a:rPr>
              <a:t>https://nextjs.org/docs/app/api-reference/next-cli</a:t>
            </a:r>
            <a:r>
              <a:rPr lang="en-GB" dirty="0"/>
              <a:t> 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113EA-3826-481E-A984-8823C95BB9BC}"/>
              </a:ext>
            </a:extLst>
          </p:cNvPr>
          <p:cNvSpPr txBox="1"/>
          <p:nvPr/>
        </p:nvSpPr>
        <p:spPr>
          <a:xfrm>
            <a:off x="1344099" y="1354677"/>
            <a:ext cx="66063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24394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Open a browser and go to </a:t>
            </a:r>
            <a:r>
              <a:rPr lang="en-GB" dirty="0">
                <a:hlinkClick r:id="rId3"/>
              </a:rPr>
              <a:t>http://localhost:3000</a:t>
            </a:r>
            <a:r>
              <a:rPr lang="en-GB" dirty="0"/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8BCC88-6BFA-D0C7-E424-752DD87B6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75" y="1394553"/>
            <a:ext cx="6476327" cy="33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Hot Reloading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If you modify the app, it will be automatically reloaded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D3C19-214F-4149-2E38-448D03DC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575" y="1394553"/>
            <a:ext cx="6476326" cy="33581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200F21-EEDE-A8E7-A179-8DF64EEE245A}"/>
              </a:ext>
            </a:extLst>
          </p:cNvPr>
          <p:cNvGrpSpPr/>
          <p:nvPr/>
        </p:nvGrpSpPr>
        <p:grpSpPr>
          <a:xfrm>
            <a:off x="1830581" y="1247779"/>
            <a:ext cx="2607840" cy="1454040"/>
            <a:chOff x="1830581" y="1247779"/>
            <a:chExt cx="2607840" cy="14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C3DAC1-2CA3-F997-580E-9BB385A58DF4}"/>
                    </a:ext>
                  </a:extLst>
                </p14:cNvPr>
                <p14:cNvContentPartPr/>
                <p14:nvPr/>
              </p14:nvContentPartPr>
              <p14:xfrm>
                <a:off x="1830581" y="1987579"/>
                <a:ext cx="2068920" cy="714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C3DAC1-2CA3-F997-580E-9BB385A58D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4461" y="1981459"/>
                  <a:ext cx="208116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8ADCD7-A227-6B16-F04A-D90EA40CD62F}"/>
                    </a:ext>
                  </a:extLst>
                </p14:cNvPr>
                <p14:cNvContentPartPr/>
                <p14:nvPr/>
              </p14:nvContentPartPr>
              <p14:xfrm>
                <a:off x="4123781" y="1247779"/>
                <a:ext cx="314640" cy="99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8ADCD7-A227-6B16-F04A-D90EA40CD6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7661" y="1241659"/>
                  <a:ext cx="32688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CF06BB-2EB9-6532-200B-CA012703A6A9}"/>
                    </a:ext>
                  </a:extLst>
                </p14:cNvPr>
                <p14:cNvContentPartPr/>
                <p14:nvPr/>
              </p14:nvContentPartPr>
              <p14:xfrm>
                <a:off x="3909941" y="2118259"/>
                <a:ext cx="487440" cy="21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CF06BB-2EB9-6532-200B-CA012703A6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3821" y="2112139"/>
                  <a:ext cx="499680" cy="22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150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Building/Running the Application in Production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To build the application optimized for production: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run the production-ready application on Node.js: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747DC-9940-3B31-F121-65B7FB946075}"/>
              </a:ext>
            </a:extLst>
          </p:cNvPr>
          <p:cNvSpPr txBox="1"/>
          <p:nvPr/>
        </p:nvSpPr>
        <p:spPr>
          <a:xfrm>
            <a:off x="1344099" y="1354677"/>
            <a:ext cx="66063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build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6EBC8-2313-CA19-7058-338672327293}"/>
              </a:ext>
            </a:extLst>
          </p:cNvPr>
          <p:cNvSpPr txBox="1"/>
          <p:nvPr/>
        </p:nvSpPr>
        <p:spPr>
          <a:xfrm>
            <a:off x="1344099" y="2599544"/>
            <a:ext cx="66063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418872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Understanding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r>
              <a:rPr lang="en-GB" dirty="0"/>
              <a:t>Recap of the application structure</a:t>
            </a: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File-based routing</a:t>
            </a:r>
          </a:p>
          <a:p>
            <a:r>
              <a:rPr lang="en-GB" dirty="0"/>
              <a:t>Understanding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</a:p>
          <a:p>
            <a:r>
              <a:rPr lang="en-GB" dirty="0"/>
              <a:t>Understanding the root layout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the Application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Here's a reminder of the application structure: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99418-919F-43AB-80BF-E7104415336D}"/>
              </a:ext>
            </a:extLst>
          </p:cNvPr>
          <p:cNvSpPr txBox="1"/>
          <p:nvPr/>
        </p:nvSpPr>
        <p:spPr>
          <a:xfrm>
            <a:off x="4969018" y="4093084"/>
            <a:ext cx="1571626" cy="6869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D6ABD-4680-472B-BC10-6A1987CDF4B9}"/>
              </a:ext>
            </a:extLst>
          </p:cNvPr>
          <p:cNvSpPr txBox="1"/>
          <p:nvPr/>
        </p:nvSpPr>
        <p:spPr>
          <a:xfrm>
            <a:off x="4968778" y="1784622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38DB-904F-47E5-8048-E734CFEAC0EB}"/>
              </a:ext>
            </a:extLst>
          </p:cNvPr>
          <p:cNvSpPr txBox="1"/>
          <p:nvPr/>
        </p:nvSpPr>
        <p:spPr>
          <a:xfrm>
            <a:off x="4969018" y="3785306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public folder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F11DC-448D-400B-88D8-482AE75DD8F3}"/>
              </a:ext>
            </a:extLst>
          </p:cNvPr>
          <p:cNvSpPr txBox="1"/>
          <p:nvPr/>
        </p:nvSpPr>
        <p:spPr>
          <a:xfrm>
            <a:off x="4968778" y="2092400"/>
            <a:ext cx="1571626" cy="14325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40793-7B8F-EC5A-E6CA-77FCFA68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55" y="1516979"/>
            <a:ext cx="1671129" cy="2798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9A1D6-01B6-9C72-FBB5-90BF6DC0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894" y="2124584"/>
            <a:ext cx="1503438" cy="1324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E221B-B270-A0D6-F4EF-56618E165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34" y="4115642"/>
            <a:ext cx="994582" cy="55511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CB1CD5-DED1-4847-ADCF-20D5659BEECF}"/>
              </a:ext>
            </a:extLst>
          </p:cNvPr>
          <p:cNvCxnSpPr>
            <a:cxnSpLocks/>
          </p:cNvCxnSpPr>
          <p:nvPr/>
        </p:nvCxnSpPr>
        <p:spPr bwMode="auto">
          <a:xfrm>
            <a:off x="2261337" y="1954082"/>
            <a:ext cx="2666797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B6C5CC-02B9-4173-BA69-EE45725BDCFE}"/>
              </a:ext>
            </a:extLst>
          </p:cNvPr>
          <p:cNvCxnSpPr>
            <a:cxnSpLocks/>
          </p:cNvCxnSpPr>
          <p:nvPr/>
        </p:nvCxnSpPr>
        <p:spPr bwMode="auto">
          <a:xfrm>
            <a:off x="2381866" y="2424873"/>
            <a:ext cx="2541457" cy="14829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72ADEE-2914-E3B4-241F-A69CC0663A09}"/>
              </a:ext>
            </a:extLst>
          </p:cNvPr>
          <p:cNvSpPr txBox="1"/>
          <p:nvPr/>
        </p:nvSpPr>
        <p:spPr>
          <a:xfrm>
            <a:off x="6602930" y="1773262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All your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CB6DC-3803-161B-887E-197759810756}"/>
              </a:ext>
            </a:extLst>
          </p:cNvPr>
          <p:cNvSpPr txBox="1"/>
          <p:nvPr/>
        </p:nvSpPr>
        <p:spPr>
          <a:xfrm>
            <a:off x="6602930" y="3754454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Static assets</a:t>
            </a:r>
          </a:p>
        </p:txBody>
      </p: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File-Based Routing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6332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uses file-based routing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Each folder represents a different route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the user navigates to a route: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renders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page.tsx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 the relevant folder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the application starts up: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route is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represented by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/app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folder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Thus Next.js renders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/app/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page.tsx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page.tsx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file defines a React functional component and exports it as the default export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Also notice the use of modular CSS stylesheets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Annex for more details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63FB344-7559-9E90-3D24-63688DAD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712131"/>
            <a:ext cx="720549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styles from "./page.module.css";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Home()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&lt;main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styles.main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&lt;/main&gt;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6E4D9-282F-E147-F64E-BB556003FE36}"/>
              </a:ext>
            </a:extLst>
          </p:cNvPr>
          <p:cNvSpPr txBox="1"/>
          <p:nvPr/>
        </p:nvSpPr>
        <p:spPr>
          <a:xfrm>
            <a:off x="7210727" y="3373273"/>
            <a:ext cx="1249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has the concept of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layout defines a common UI, shared by multiple routes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Inside the layout, the current route content is rendered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F2596-18FE-E3B3-E560-1365F47BB306}"/>
              </a:ext>
            </a:extLst>
          </p:cNvPr>
          <p:cNvSpPr/>
          <p:nvPr/>
        </p:nvSpPr>
        <p:spPr>
          <a:xfrm>
            <a:off x="1736249" y="2325488"/>
            <a:ext cx="6171275" cy="2228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C5EBE-909F-C18C-C31F-CD54D4C38BCA}"/>
              </a:ext>
            </a:extLst>
          </p:cNvPr>
          <p:cNvSpPr txBox="1"/>
          <p:nvPr/>
        </p:nvSpPr>
        <p:spPr>
          <a:xfrm>
            <a:off x="1862118" y="2425441"/>
            <a:ext cx="276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Layout defines common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6D04B-0279-588B-C0D1-B6536F589291}"/>
              </a:ext>
            </a:extLst>
          </p:cNvPr>
          <p:cNvSpPr/>
          <p:nvPr/>
        </p:nvSpPr>
        <p:spPr>
          <a:xfrm>
            <a:off x="1958370" y="2925216"/>
            <a:ext cx="5712223" cy="137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35843-3043-A65B-E6B4-EF181B905039}"/>
              </a:ext>
            </a:extLst>
          </p:cNvPr>
          <p:cNvSpPr txBox="1"/>
          <p:nvPr/>
        </p:nvSpPr>
        <p:spPr>
          <a:xfrm>
            <a:off x="2021923" y="3007276"/>
            <a:ext cx="388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Current route content is rendered here</a:t>
            </a:r>
          </a:p>
        </p:txBody>
      </p:sp>
    </p:spTree>
    <p:extLst>
      <p:ext uri="{BB962C8B-B14F-4D97-AF65-F5344CB8AC3E}">
        <p14:creationId xmlns:p14="http://schemas.microsoft.com/office/powerpoint/2010/main" val="224567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Root Layout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Every Next.js application must have a root layout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Defined 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/app/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layout.tsx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Here's a simplified version…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Notes: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root layout must define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&lt;html&gt;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&lt;body&gt;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tags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also define nested layouts for lower-level routes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599CB6A0-10CA-3001-F8A8-943245A8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096254"/>
            <a:ext cx="720549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RootLayout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({children})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&lt;html&gt;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&lt;body&gt;{children}&lt;/body&gt;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&lt;/html&gt;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F4B95-DA25-E542-D8EC-FAB67CD7923A}"/>
              </a:ext>
            </a:extLst>
          </p:cNvPr>
          <p:cNvSpPr txBox="1"/>
          <p:nvPr/>
        </p:nvSpPr>
        <p:spPr>
          <a:xfrm>
            <a:off x="6880510" y="339280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 of Next.js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Next.js?</a:t>
            </a:r>
          </a:p>
          <a:p>
            <a:r>
              <a:rPr lang="en-GB" dirty="0"/>
              <a:t>Key differences between Next.js and vanilla React</a:t>
            </a:r>
          </a:p>
          <a:p>
            <a:r>
              <a:rPr lang="en-GB" dirty="0"/>
              <a:t>Next.js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365666"/>
            <a:ext cx="6233685" cy="131445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Next.js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and running a Next.js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Annex: </a:t>
            </a:r>
            <a:r>
              <a:rPr lang="en-GB" dirty="0"/>
              <a:t>Modular CSS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 modular stylesheet</a:t>
            </a:r>
          </a:p>
          <a:p>
            <a:r>
              <a:rPr lang="en-GB" dirty="0"/>
              <a:t>Using a modular stylesheet</a:t>
            </a:r>
          </a:p>
        </p:txBody>
      </p:sp>
    </p:spTree>
    <p:extLst>
      <p:ext uri="{BB962C8B-B14F-4D97-AF65-F5344CB8AC3E}">
        <p14:creationId xmlns:p14="http://schemas.microsoft.com/office/powerpoint/2010/main" val="366457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Modular CSS enables you to define stylesheets that only apply to one module (file)</a:t>
            </a:r>
          </a:p>
          <a:p>
            <a:pPr lvl="1"/>
            <a:endParaRPr lang="en-GB" dirty="0"/>
          </a:p>
          <a:p>
            <a:r>
              <a:rPr lang="en-GB" dirty="0"/>
              <a:t>Modular CSS is good practice and is widely used</a:t>
            </a:r>
          </a:p>
          <a:p>
            <a:pPr lvl="1"/>
            <a:r>
              <a:rPr lang="en-GB" dirty="0"/>
              <a:t>Enables you to define per-component styles</a:t>
            </a:r>
          </a:p>
          <a:p>
            <a:pPr lvl="1"/>
            <a:r>
              <a:rPr lang="en-GB" dirty="0"/>
              <a:t>Don't interfere with styles in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233852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Modular 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To define a modular stylesheet:</a:t>
            </a:r>
          </a:p>
          <a:p>
            <a:pPr lvl="1"/>
            <a:r>
              <a:rPr lang="en-GB" dirty="0"/>
              <a:t>Name the stylesheet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xxx.module.css</a:t>
            </a:r>
          </a:p>
          <a:p>
            <a:pPr lvl="1"/>
            <a:r>
              <a:rPr lang="en-GB" dirty="0"/>
              <a:t>Define CSS classes in the stylesheet</a:t>
            </a:r>
          </a:p>
          <a:p>
            <a:pPr lvl="2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Under the covers, the CSS class name will be mangled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page_main__5f+jZ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5081459-06AC-808A-4D17-380FF3C4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2813958"/>
            <a:ext cx="7238082" cy="646973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.main {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A005-994E-ECD4-8497-E7D6EBF80C2C}"/>
              </a:ext>
            </a:extLst>
          </p:cNvPr>
          <p:cNvSpPr txBox="1"/>
          <p:nvPr/>
        </p:nvSpPr>
        <p:spPr>
          <a:xfrm>
            <a:off x="6718611" y="3187784"/>
            <a:ext cx="186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page.module.css</a:t>
            </a:r>
          </a:p>
        </p:txBody>
      </p:sp>
    </p:spTree>
    <p:extLst>
      <p:ext uri="{BB962C8B-B14F-4D97-AF65-F5344CB8AC3E}">
        <p14:creationId xmlns:p14="http://schemas.microsoft.com/office/powerpoint/2010/main" val="290097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Modular 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To use a modular stylesheet:</a:t>
            </a:r>
          </a:p>
          <a:p>
            <a:pPr lvl="1"/>
            <a:r>
              <a:rPr lang="en-GB" dirty="0"/>
              <a:t>Import the stylesheet and give it a programmatic name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Access CSS classes via the programmatic name</a:t>
            </a:r>
          </a:p>
          <a:p>
            <a:pPr lvl="2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A407931-0FBB-B131-9EA5-0D06D9FD3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2825023"/>
            <a:ext cx="7238082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styles from './page.module.css'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Home()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styles.main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9346A-8E68-176F-284E-7A7578A950BB}"/>
              </a:ext>
            </a:extLst>
          </p:cNvPr>
          <p:cNvSpPr txBox="1"/>
          <p:nvPr/>
        </p:nvSpPr>
        <p:spPr>
          <a:xfrm>
            <a:off x="6718611" y="4299935"/>
            <a:ext cx="186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Next.js?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96923" cy="3742941"/>
          </a:xfrm>
        </p:spPr>
        <p:txBody>
          <a:bodyPr/>
          <a:lstStyle/>
          <a:p>
            <a:r>
              <a:rPr lang="en-GB" dirty="0"/>
              <a:t>Next.js is a React framework for building full-stack web applications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utilizes many familiar React techniques and concepts, but often with a different twist…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Functional 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JSX / TSX syntax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Effect hooks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103151" cy="560552"/>
          </a:xfrm>
        </p:spPr>
        <p:txBody>
          <a:bodyPr/>
          <a:lstStyle/>
          <a:p>
            <a:r>
              <a:rPr lang="en-GB" dirty="0"/>
              <a:t>Key Differences between Next.js and Vanilla React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8109433" cy="3742941"/>
          </a:xfrm>
        </p:spPr>
        <p:txBody>
          <a:bodyPr/>
          <a:lstStyle/>
          <a:p>
            <a:r>
              <a:rPr lang="en-GB" dirty="0"/>
              <a:t>Routing</a:t>
            </a:r>
          </a:p>
          <a:p>
            <a:pPr lvl="1"/>
            <a:r>
              <a:rPr lang="en-GB" dirty="0"/>
              <a:t>Next.js used file-based routing - each folder is a route</a:t>
            </a:r>
            <a:endParaRPr lang="en-GB" u="sng" dirty="0"/>
          </a:p>
          <a:p>
            <a:pPr lvl="1"/>
            <a:endParaRPr lang="en-GB" dirty="0"/>
          </a:p>
          <a:p>
            <a:r>
              <a:rPr lang="en-GB" dirty="0"/>
              <a:t>Component rendering</a:t>
            </a:r>
          </a:p>
          <a:p>
            <a:pPr lvl="1"/>
            <a:r>
              <a:rPr lang="en-GB" dirty="0"/>
              <a:t>Next.js can render components on the client or server</a:t>
            </a:r>
          </a:p>
          <a:p>
            <a:pPr lvl="1"/>
            <a:r>
              <a:rPr lang="en-GB"/>
              <a:t>Client component handle UI events and hold mutable state</a:t>
            </a:r>
          </a:p>
          <a:p>
            <a:pPr lvl="1"/>
            <a:r>
              <a:rPr lang="en-GB"/>
              <a:t>Server </a:t>
            </a:r>
            <a:r>
              <a:rPr lang="en-GB" dirty="0"/>
              <a:t>components can easily access server-side resources</a:t>
            </a:r>
          </a:p>
          <a:p>
            <a:pPr lvl="1"/>
            <a:endParaRPr lang="en-GB" dirty="0"/>
          </a:p>
          <a:p>
            <a:r>
              <a:rPr lang="en-GB" dirty="0"/>
              <a:t>Data fetching</a:t>
            </a:r>
          </a:p>
          <a:p>
            <a:pPr lvl="1"/>
            <a:r>
              <a:rPr lang="en-GB" dirty="0"/>
              <a:t>Server components can fetch and cache data at the server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Next.js Documentation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83735" cy="3742941"/>
          </a:xfrm>
        </p:spPr>
        <p:txBody>
          <a:bodyPr/>
          <a:lstStyle/>
          <a:p>
            <a:r>
              <a:rPr lang="en-GB" dirty="0"/>
              <a:t>The Next.js documentation is very good actually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https://nextjs.org/docs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Make sure you use the docs for </a:t>
            </a:r>
            <a:r>
              <a:rPr lang="en-GB" b="1" dirty="0"/>
              <a:t>App Router </a:t>
            </a:r>
            <a:r>
              <a:rPr lang="en-GB" dirty="0"/>
              <a:t>(current)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r>
              <a:rPr lang="en-GB" dirty="0"/>
              <a:t>Don't use the docs for </a:t>
            </a:r>
            <a:r>
              <a:rPr lang="en-GB" b="1" dirty="0"/>
              <a:t>Pages Router </a:t>
            </a:r>
            <a:r>
              <a:rPr lang="en-GB" dirty="0"/>
              <a:t>(legacy)</a:t>
            </a:r>
          </a:p>
          <a:p>
            <a:endParaRPr lang="en-GB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623300" y="4652963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ED748-B4EB-FCE9-86CC-9E80D5F0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164" y="3951782"/>
            <a:ext cx="3296110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7977D-2C26-C2B3-3249-223BF256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288" y="2437958"/>
            <a:ext cx="3334215" cy="71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A50121-EDF8-88EE-8EDE-3BBDF3C93996}"/>
              </a:ext>
            </a:extLst>
          </p:cNvPr>
          <p:cNvSpPr txBox="1"/>
          <p:nvPr/>
        </p:nvSpPr>
        <p:spPr>
          <a:xfrm>
            <a:off x="4589186" y="2523192"/>
            <a:ext cx="50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42E72-B185-FBCB-BF8E-D6895F8498F8}"/>
              </a:ext>
            </a:extLst>
          </p:cNvPr>
          <p:cNvSpPr txBox="1"/>
          <p:nvPr/>
        </p:nvSpPr>
        <p:spPr>
          <a:xfrm>
            <a:off x="4586895" y="4000395"/>
            <a:ext cx="50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🚫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2:  Creating &amp; Running a Next.js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Creating an application</a:t>
            </a:r>
          </a:p>
          <a:p>
            <a:r>
              <a:rPr lang="en-GB" dirty="0"/>
              <a:t>Reviewing the application</a:t>
            </a:r>
          </a:p>
          <a:p>
            <a:r>
              <a:rPr lang="en-GB" dirty="0"/>
              <a:t>Running the application in dev mode</a:t>
            </a:r>
          </a:p>
          <a:p>
            <a:r>
              <a:rPr lang="en-GB" dirty="0"/>
              <a:t>Viewing the application</a:t>
            </a:r>
          </a:p>
          <a:p>
            <a:r>
              <a:rPr lang="en-GB" dirty="0"/>
              <a:t>Using hot reloading</a:t>
            </a:r>
          </a:p>
          <a:p>
            <a:r>
              <a:rPr lang="en-GB" dirty="0"/>
              <a:t>Building/running the application in production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54748" cy="3742941"/>
          </a:xfrm>
        </p:spPr>
        <p:txBody>
          <a:bodyPr/>
          <a:lstStyle/>
          <a:p>
            <a:r>
              <a:rPr lang="en-GB" dirty="0"/>
              <a:t>The recommended way to create a Next.js application is via the </a:t>
            </a:r>
            <a:r>
              <a:rPr lang="en-GB" b="1" dirty="0"/>
              <a:t>create-next-app </a:t>
            </a:r>
            <a:r>
              <a:rPr lang="en-GB" dirty="0"/>
              <a:t>tool</a:t>
            </a:r>
          </a:p>
          <a:p>
            <a:pPr lvl="1"/>
            <a:r>
              <a:rPr lang="en-GB" dirty="0"/>
              <a:t>Scaffolds a complete template application</a:t>
            </a:r>
          </a:p>
          <a:p>
            <a:pPr lvl="1"/>
            <a:r>
              <a:rPr lang="en-GB" dirty="0"/>
              <a:t>Generates appropriate config files</a:t>
            </a:r>
          </a:p>
          <a:p>
            <a:pPr lvl="1"/>
            <a:r>
              <a:rPr lang="en-GB" dirty="0"/>
              <a:t>Reinforces best practices for file names, folders, etc.</a:t>
            </a:r>
          </a:p>
          <a:p>
            <a:pPr lvl="1"/>
            <a:endParaRPr lang="en-GB" dirty="0"/>
          </a:p>
          <a:p>
            <a:r>
              <a:rPr lang="en-GB" dirty="0"/>
              <a:t>To install create-next-app on your machine (requires Node.js 18.17 or later):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FEC3D-2E19-0FD7-3D09-EA9985EB593A}"/>
              </a:ext>
            </a:extLst>
          </p:cNvPr>
          <p:cNvSpPr txBox="1"/>
          <p:nvPr/>
        </p:nvSpPr>
        <p:spPr>
          <a:xfrm>
            <a:off x="1344098" y="3895049"/>
            <a:ext cx="691881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create-next-app@latest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You can use create-next-app in interactive mode: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It asks you a series of questions about your new app</a:t>
            </a:r>
          </a:p>
          <a:p>
            <a:pPr lvl="1"/>
            <a:r>
              <a:rPr lang="en-GB" dirty="0"/>
              <a:t>We suggest the following answers…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113EA-3826-481E-A984-8823C95BB9BC}"/>
              </a:ext>
            </a:extLst>
          </p:cNvPr>
          <p:cNvSpPr txBox="1"/>
          <p:nvPr/>
        </p:nvSpPr>
        <p:spPr>
          <a:xfrm>
            <a:off x="1344099" y="1354677"/>
            <a:ext cx="71948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create-next-app@latest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751BC-496E-0E04-12DB-CF7ECE07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99" y="2863272"/>
            <a:ext cx="7158997" cy="17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Here's the application generated by create-next-app: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99418-919F-43AB-80BF-E7104415336D}"/>
              </a:ext>
            </a:extLst>
          </p:cNvPr>
          <p:cNvSpPr txBox="1"/>
          <p:nvPr/>
        </p:nvSpPr>
        <p:spPr>
          <a:xfrm>
            <a:off x="4969018" y="4093084"/>
            <a:ext cx="1571626" cy="6869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D6ABD-4680-472B-BC10-6A1987CDF4B9}"/>
              </a:ext>
            </a:extLst>
          </p:cNvPr>
          <p:cNvSpPr txBox="1"/>
          <p:nvPr/>
        </p:nvSpPr>
        <p:spPr>
          <a:xfrm>
            <a:off x="4968778" y="1784622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38DB-904F-47E5-8048-E734CFEAC0EB}"/>
              </a:ext>
            </a:extLst>
          </p:cNvPr>
          <p:cNvSpPr txBox="1"/>
          <p:nvPr/>
        </p:nvSpPr>
        <p:spPr>
          <a:xfrm>
            <a:off x="4969018" y="3785306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public folder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F11DC-448D-400B-88D8-482AE75DD8F3}"/>
              </a:ext>
            </a:extLst>
          </p:cNvPr>
          <p:cNvSpPr txBox="1"/>
          <p:nvPr/>
        </p:nvSpPr>
        <p:spPr>
          <a:xfrm>
            <a:off x="4968778" y="2092400"/>
            <a:ext cx="1571626" cy="14325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40793-7B8F-EC5A-E6CA-77FCFA68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55" y="1516979"/>
            <a:ext cx="1671129" cy="2798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9A1D6-01B6-9C72-FBB5-90BF6DC0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894" y="2124584"/>
            <a:ext cx="1503438" cy="1324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E221B-B270-A0D6-F4EF-56618E165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34" y="4115642"/>
            <a:ext cx="994582" cy="55511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CB1CD5-DED1-4847-ADCF-20D5659BEECF}"/>
              </a:ext>
            </a:extLst>
          </p:cNvPr>
          <p:cNvCxnSpPr>
            <a:cxnSpLocks/>
          </p:cNvCxnSpPr>
          <p:nvPr/>
        </p:nvCxnSpPr>
        <p:spPr bwMode="auto">
          <a:xfrm>
            <a:off x="2261337" y="1954082"/>
            <a:ext cx="2666797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B6C5CC-02B9-4173-BA69-EE45725BDCFE}"/>
              </a:ext>
            </a:extLst>
          </p:cNvPr>
          <p:cNvCxnSpPr>
            <a:cxnSpLocks/>
          </p:cNvCxnSpPr>
          <p:nvPr/>
        </p:nvCxnSpPr>
        <p:spPr bwMode="auto">
          <a:xfrm>
            <a:off x="2381866" y="2424873"/>
            <a:ext cx="2541457" cy="14829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72ADEE-2914-E3B4-241F-A69CC0663A09}"/>
              </a:ext>
            </a:extLst>
          </p:cNvPr>
          <p:cNvSpPr txBox="1"/>
          <p:nvPr/>
        </p:nvSpPr>
        <p:spPr>
          <a:xfrm>
            <a:off x="6602930" y="1773262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All your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CB6DC-3803-161B-887E-197759810756}"/>
              </a:ext>
            </a:extLst>
          </p:cNvPr>
          <p:cNvSpPr txBox="1"/>
          <p:nvPr/>
        </p:nvSpPr>
        <p:spPr>
          <a:xfrm>
            <a:off x="6602930" y="3754454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Static assets</a:t>
            </a:r>
          </a:p>
        </p:txBody>
      </p:sp>
    </p:spTree>
    <p:extLst>
      <p:ext uri="{BB962C8B-B14F-4D97-AF65-F5344CB8AC3E}">
        <p14:creationId xmlns:p14="http://schemas.microsoft.com/office/powerpoint/2010/main" val="218745273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4083</TotalTime>
  <Words>1043</Words>
  <Application>Microsoft Office PowerPoint</Application>
  <PresentationFormat>On-screen Show (16:9)</PresentationFormat>
  <Paragraphs>239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Open Sans</vt:lpstr>
      <vt:lpstr>Standard_LiveLessons_2017</vt:lpstr>
      <vt:lpstr>Next.js Essentials</vt:lpstr>
      <vt:lpstr>Section 1:  Overview of Next.js</vt:lpstr>
      <vt:lpstr>What is Next.js?</vt:lpstr>
      <vt:lpstr>Key Differences between Next.js and Vanilla React</vt:lpstr>
      <vt:lpstr>Next.js Documentation</vt:lpstr>
      <vt:lpstr>Section 2:  Creating &amp; Running a Next.js Application</vt:lpstr>
      <vt:lpstr>Overview</vt:lpstr>
      <vt:lpstr>Creating an Application</vt:lpstr>
      <vt:lpstr>Reviewing the Application</vt:lpstr>
      <vt:lpstr>Running the Application in Dev Mode</vt:lpstr>
      <vt:lpstr>Viewing the Application</vt:lpstr>
      <vt:lpstr>Using Hot Reloading</vt:lpstr>
      <vt:lpstr>Building/Running the Application in Production</vt:lpstr>
      <vt:lpstr>3. Understanding the Application</vt:lpstr>
      <vt:lpstr>Recap of the Application Structure</vt:lpstr>
      <vt:lpstr>File-Based Routing</vt:lpstr>
      <vt:lpstr>Understanding page.tsx</vt:lpstr>
      <vt:lpstr>Layouts</vt:lpstr>
      <vt:lpstr>Understanding the Root Layout</vt:lpstr>
      <vt:lpstr>Summary</vt:lpstr>
      <vt:lpstr>Annex: Modular CSS</vt:lpstr>
      <vt:lpstr>Overview</vt:lpstr>
      <vt:lpstr>Defining a Modular Stylesheet</vt:lpstr>
      <vt:lpstr>Using a Modular Stylesheet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107</cp:revision>
  <dcterms:created xsi:type="dcterms:W3CDTF">2015-09-28T19:52:00Z</dcterms:created>
  <dcterms:modified xsi:type="dcterms:W3CDTF">2024-07-11T20:24:06Z</dcterms:modified>
</cp:coreProperties>
</file>