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5" r:id="rId3"/>
    <p:sldId id="276" r:id="rId4"/>
    <p:sldId id="266" r:id="rId5"/>
    <p:sldId id="267" r:id="rId6"/>
    <p:sldId id="269" r:id="rId7"/>
    <p:sldId id="258" r:id="rId8"/>
    <p:sldId id="265" r:id="rId9"/>
    <p:sldId id="270" r:id="rId10"/>
    <p:sldId id="261" r:id="rId11"/>
    <p:sldId id="273" r:id="rId12"/>
    <p:sldId id="274" r:id="rId13"/>
    <p:sldId id="263" r:id="rId14"/>
    <p:sldId id="264" r:id="rId15"/>
    <p:sldId id="277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2567" autoAdjust="0"/>
  </p:normalViewPr>
  <p:slideViewPr>
    <p:cSldViewPr snapToGrid="0">
      <p:cViewPr varScale="1">
        <p:scale>
          <a:sx n="71" d="100"/>
          <a:sy n="71" d="100"/>
        </p:scale>
        <p:origin x="113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84097-51AC-4CE1-9420-EC8FEBEBA1A9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B2E003-AC7C-4FD3-A6D2-0CAE827D0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617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01:</a:t>
            </a:r>
            <a:r>
              <a:rPr lang="en-US" baseline="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26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1:</a:t>
            </a:r>
            <a:r>
              <a:rPr lang="en-US" baseline="0" dirty="0"/>
              <a:t> Traditional university are more expensive than ever. Not everyone can afford it.</a:t>
            </a:r>
          </a:p>
          <a:p>
            <a:endParaRPr lang="en-US" baseline="0" dirty="0"/>
          </a:p>
          <a:p>
            <a:r>
              <a:rPr lang="en-US" baseline="0" dirty="0"/>
              <a:t>2: Because traditional university have a strict schedule. This might online works with students who go from </a:t>
            </a:r>
            <a:r>
              <a:rPr lang="en-US" baseline="0" dirty="0" err="1"/>
              <a:t>highschool</a:t>
            </a:r>
            <a:r>
              <a:rPr lang="en-US" baseline="0" dirty="0"/>
              <a:t> to university. But people who have worked but cannot follow this schedule.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588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1:</a:t>
            </a:r>
            <a:r>
              <a:rPr lang="en-US" baseline="0" dirty="0"/>
              <a:t>  Students can study at any place, any time they want and on any type of device. It is really up to student to choose.</a:t>
            </a:r>
          </a:p>
          <a:p>
            <a:endParaRPr lang="en-US" baseline="0" dirty="0"/>
          </a:p>
          <a:p>
            <a:r>
              <a:rPr lang="en-US" baseline="0" dirty="0"/>
              <a:t>2: Everything is uploaded on the Internet. So every students can easily access it anywhere with no restriction.</a:t>
            </a:r>
          </a:p>
          <a:p>
            <a:endParaRPr lang="en-US" baseline="0" dirty="0"/>
          </a:p>
          <a:p>
            <a:r>
              <a:rPr lang="en-US" baseline="0" dirty="0"/>
              <a:t>3: This is especially for kids who are shy to talk before the crowd. It helps them express opinion better through online learning. </a:t>
            </a:r>
          </a:p>
          <a:p>
            <a:endParaRPr lang="en-US" baseline="0" dirty="0"/>
          </a:p>
          <a:p>
            <a:r>
              <a:rPr lang="en-US" baseline="0" dirty="0"/>
              <a:t>4: Every online courses do not restrict age so everyone (old people, people who work) can study it</a:t>
            </a:r>
          </a:p>
          <a:p>
            <a:endParaRPr lang="en-US" baseline="0" dirty="0"/>
          </a:p>
          <a:p>
            <a:r>
              <a:rPr lang="en-US" baseline="0" dirty="0"/>
              <a:t>5: It also helps with increasing independency because you need to set up your own plan and schedule to do study online.</a:t>
            </a:r>
          </a:p>
          <a:p>
            <a:endParaRPr lang="en-US" baseline="0" dirty="0"/>
          </a:p>
          <a:p>
            <a:r>
              <a:rPr lang="en-US" baseline="0" dirty="0"/>
              <a:t>6: The total cost is less expensive because you do not need to pay for commuting or physical course materials.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13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1: There</a:t>
            </a:r>
            <a:r>
              <a:rPr lang="en-US" baseline="0" dirty="0"/>
              <a:t> is no direct interaction due to how online learning works. This can decrease your ability in social interaction.</a:t>
            </a:r>
            <a:endParaRPr lang="en-US" dirty="0"/>
          </a:p>
          <a:p>
            <a:endParaRPr lang="en-US" dirty="0"/>
          </a:p>
          <a:p>
            <a:r>
              <a:rPr lang="en-US" dirty="0"/>
              <a:t>2: Because</a:t>
            </a:r>
            <a:r>
              <a:rPr lang="en-US" baseline="0" dirty="0"/>
              <a:t> everything in online learning is up to the student choice. This means study a course effectively they need to be very self-discipline.</a:t>
            </a:r>
            <a:endParaRPr lang="en-US" dirty="0"/>
          </a:p>
          <a:p>
            <a:endParaRPr lang="en-US" dirty="0"/>
          </a:p>
          <a:p>
            <a:r>
              <a:rPr lang="en-US" dirty="0"/>
              <a:t>3: Students who</a:t>
            </a:r>
            <a:r>
              <a:rPr lang="en-US" baseline="0" dirty="0"/>
              <a:t> are not used to technologies might find it hard to do online courses.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4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1: Due to the pandemic,</a:t>
            </a:r>
            <a:r>
              <a:rPr lang="en-US" baseline="0" dirty="0"/>
              <a:t> everyone has to self-quarantine which lead to online learning being used for traditional schools.</a:t>
            </a:r>
          </a:p>
          <a:p>
            <a:endParaRPr lang="en-US" baseline="0" dirty="0"/>
          </a:p>
          <a:p>
            <a:r>
              <a:rPr lang="en-US" baseline="0" dirty="0"/>
              <a:t>2: Tools like zoom, google meet have a large increasing amount of user using their services. And it is mostly used for online learning.</a:t>
            </a:r>
          </a:p>
          <a:p>
            <a:endParaRPr lang="en-US" baseline="0" dirty="0"/>
          </a:p>
          <a:p>
            <a:r>
              <a:rPr lang="en-US" baseline="0" dirty="0"/>
              <a:t>3: The sudden shift to online learning make teachers/students have to adapt to new environment</a:t>
            </a:r>
          </a:p>
          <a:p>
            <a:endParaRPr lang="en-US" baseline="0" dirty="0"/>
          </a:p>
          <a:p>
            <a:r>
              <a:rPr lang="en-US" baseline="0" dirty="0"/>
              <a:t>4: Gives examples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2E003-AC7C-4FD3-A6D2-0CAE827D05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26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1:</a:t>
            </a:r>
            <a:r>
              <a:rPr lang="en-US" baseline="0" dirty="0"/>
              <a:t> Students who have never done online learning before can now get to know the new learning environment.</a:t>
            </a:r>
          </a:p>
          <a:p>
            <a:endParaRPr lang="en-US" baseline="0" dirty="0"/>
          </a:p>
          <a:p>
            <a:r>
              <a:rPr lang="en-US" baseline="0" dirty="0"/>
              <a:t>2: Because of how online learning is getting an increasing attention, people focus more on how to apply many things “online”. For example, online fashion workshop…</a:t>
            </a:r>
          </a:p>
          <a:p>
            <a:endParaRPr lang="en-US" baseline="0" dirty="0"/>
          </a:p>
          <a:p>
            <a:r>
              <a:rPr lang="en-US" baseline="0" dirty="0"/>
              <a:t>3: Traditional university moved courses online so students can keep studying without delaying anything.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781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1: Due to complex technologies</a:t>
            </a:r>
          </a:p>
          <a:p>
            <a:endParaRPr lang="en-US" dirty="0"/>
          </a:p>
          <a:p>
            <a:r>
              <a:rPr lang="en-US" dirty="0"/>
              <a:t>2:</a:t>
            </a:r>
            <a:r>
              <a:rPr lang="en-US" baseline="0" dirty="0"/>
              <a:t> Requires self-discipline</a:t>
            </a:r>
          </a:p>
          <a:p>
            <a:endParaRPr lang="en-US" baseline="0" dirty="0"/>
          </a:p>
          <a:p>
            <a:r>
              <a:rPr lang="en-US" baseline="0" dirty="0"/>
              <a:t>3: Since traditional university are not known for doing online courses so their course was done poorly.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98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2E003-AC7C-4FD3-A6D2-0CAE827D053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674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2E003-AC7C-4FD3-A6D2-0CAE827D053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465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C6332-B722-4675-96F1-6B48B22E9AB3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A3B1-B98A-4597-9BC2-DAFF2935A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517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C6332-B722-4675-96F1-6B48B22E9AB3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A3B1-B98A-4597-9BC2-DAFF2935A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16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C6332-B722-4675-96F1-6B48B22E9AB3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A3B1-B98A-4597-9BC2-DAFF2935A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37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C6332-B722-4675-96F1-6B48B22E9AB3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A3B1-B98A-4597-9BC2-DAFF2935A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063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C6332-B722-4675-96F1-6B48B22E9AB3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A3B1-B98A-4597-9BC2-DAFF2935A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054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C6332-B722-4675-96F1-6B48B22E9AB3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A3B1-B98A-4597-9BC2-DAFF2935A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424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C6332-B722-4675-96F1-6B48B22E9AB3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A3B1-B98A-4597-9BC2-DAFF2935A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950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C6332-B722-4675-96F1-6B48B22E9AB3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A3B1-B98A-4597-9BC2-DAFF2935A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16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C6332-B722-4675-96F1-6B48B22E9AB3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A3B1-B98A-4597-9BC2-DAFF2935A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24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C6332-B722-4675-96F1-6B48B22E9AB3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A3B1-B98A-4597-9BC2-DAFF2935A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17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C6332-B722-4675-96F1-6B48B22E9AB3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A3B1-B98A-4597-9BC2-DAFF2935A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02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C6332-B722-4675-96F1-6B48B22E9AB3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EA3B1-B98A-4597-9BC2-DAFF2935A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043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4848225"/>
            <a:ext cx="12191999" cy="2009775"/>
          </a:xfrm>
          <a:prstGeom prst="rect">
            <a:avLst/>
          </a:prstGeom>
          <a:solidFill>
            <a:schemeClr val="tx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0025" y="5671363"/>
            <a:ext cx="7048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Online learning in recent days</a:t>
            </a:r>
          </a:p>
        </p:txBody>
      </p:sp>
    </p:spTree>
    <p:extLst>
      <p:ext uri="{BB962C8B-B14F-4D97-AF65-F5344CB8AC3E}">
        <p14:creationId xmlns:p14="http://schemas.microsoft.com/office/powerpoint/2010/main" val="2911822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How the pandemic affected teachers, students, online learning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1058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Online learning have become increasingly more popular.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Many video conference tools are used for online learning.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Teachers/Students need to adapt to the new teaching/learning environment.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Many exams are cancelled/delayed.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092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4057"/>
            <a:ext cx="10515600" cy="121032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On the positive side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F49F058-0BDA-4F24-BF2B-FD1B04B0542E}"/>
              </a:ext>
            </a:extLst>
          </p:cNvPr>
          <p:cNvGrpSpPr/>
          <p:nvPr/>
        </p:nvGrpSpPr>
        <p:grpSpPr>
          <a:xfrm>
            <a:off x="5122056" y="736157"/>
            <a:ext cx="1947889" cy="5214732"/>
            <a:chOff x="5080487" y="736157"/>
            <a:chExt cx="1947889" cy="5214732"/>
          </a:xfrm>
        </p:grpSpPr>
        <p:sp>
          <p:nvSpPr>
            <p:cNvPr id="81" name="Shape">
              <a:extLst>
                <a:ext uri="{FF2B5EF4-FFF2-40B4-BE49-F238E27FC236}">
                  <a16:creationId xmlns:a16="http://schemas.microsoft.com/office/drawing/2014/main" id="{9D8FF9A5-1E39-E440-9785-6D905A9BBE04}"/>
                </a:ext>
              </a:extLst>
            </p:cNvPr>
            <p:cNvSpPr/>
            <p:nvPr/>
          </p:nvSpPr>
          <p:spPr>
            <a:xfrm>
              <a:off x="5080487" y="3555304"/>
              <a:ext cx="1947889" cy="2395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1" h="21600" extrusionOk="0">
                  <a:moveTo>
                    <a:pt x="10791" y="21600"/>
                  </a:moveTo>
                  <a:cubicBezTo>
                    <a:pt x="14767" y="21600"/>
                    <a:pt x="18412" y="19831"/>
                    <a:pt x="20301" y="16982"/>
                  </a:cubicBezTo>
                  <a:cubicBezTo>
                    <a:pt x="21144" y="15712"/>
                    <a:pt x="21591" y="14269"/>
                    <a:pt x="21591" y="12818"/>
                  </a:cubicBezTo>
                  <a:cubicBezTo>
                    <a:pt x="21591" y="12335"/>
                    <a:pt x="21536" y="11855"/>
                    <a:pt x="21439" y="11387"/>
                  </a:cubicBezTo>
                  <a:cubicBezTo>
                    <a:pt x="21393" y="11154"/>
                    <a:pt x="21324" y="10926"/>
                    <a:pt x="21250" y="10697"/>
                  </a:cubicBezTo>
                  <a:lnTo>
                    <a:pt x="21153" y="10405"/>
                  </a:lnTo>
                  <a:cubicBezTo>
                    <a:pt x="21084" y="10191"/>
                    <a:pt x="21010" y="9981"/>
                    <a:pt x="20918" y="9771"/>
                  </a:cubicBezTo>
                  <a:cubicBezTo>
                    <a:pt x="20803" y="9509"/>
                    <a:pt x="20669" y="9250"/>
                    <a:pt x="20522" y="8995"/>
                  </a:cubicBezTo>
                  <a:cubicBezTo>
                    <a:pt x="19393" y="6994"/>
                    <a:pt x="18532" y="5356"/>
                    <a:pt x="17891" y="3999"/>
                  </a:cubicBezTo>
                  <a:cubicBezTo>
                    <a:pt x="17145" y="2421"/>
                    <a:pt x="16656" y="1143"/>
                    <a:pt x="16366" y="0"/>
                  </a:cubicBezTo>
                  <a:lnTo>
                    <a:pt x="5225" y="0"/>
                  </a:lnTo>
                  <a:cubicBezTo>
                    <a:pt x="4686" y="2110"/>
                    <a:pt x="3442" y="4783"/>
                    <a:pt x="1069" y="8995"/>
                  </a:cubicBezTo>
                  <a:cubicBezTo>
                    <a:pt x="1023" y="9078"/>
                    <a:pt x="972" y="9164"/>
                    <a:pt x="912" y="9273"/>
                  </a:cubicBezTo>
                  <a:cubicBezTo>
                    <a:pt x="820" y="9441"/>
                    <a:pt x="737" y="9610"/>
                    <a:pt x="664" y="9782"/>
                  </a:cubicBezTo>
                  <a:cubicBezTo>
                    <a:pt x="576" y="9985"/>
                    <a:pt x="502" y="10187"/>
                    <a:pt x="433" y="10393"/>
                  </a:cubicBezTo>
                  <a:lnTo>
                    <a:pt x="341" y="10678"/>
                  </a:lnTo>
                  <a:cubicBezTo>
                    <a:pt x="244" y="10971"/>
                    <a:pt x="161" y="11267"/>
                    <a:pt x="106" y="11566"/>
                  </a:cubicBezTo>
                  <a:cubicBezTo>
                    <a:pt x="106" y="11566"/>
                    <a:pt x="106" y="11570"/>
                    <a:pt x="106" y="11570"/>
                  </a:cubicBezTo>
                  <a:cubicBezTo>
                    <a:pt x="32" y="11982"/>
                    <a:pt x="0" y="12402"/>
                    <a:pt x="0" y="12818"/>
                  </a:cubicBezTo>
                  <a:cubicBezTo>
                    <a:pt x="-9" y="17657"/>
                    <a:pt x="4833" y="21600"/>
                    <a:pt x="10791" y="21600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</a:defRPr>
              </a:pPr>
              <a:endParaRPr lang="en-US" noProof="1"/>
            </a:p>
          </p:txBody>
        </p:sp>
        <p:sp>
          <p:nvSpPr>
            <p:cNvPr id="82" name="Shape">
              <a:extLst>
                <a:ext uri="{FF2B5EF4-FFF2-40B4-BE49-F238E27FC236}">
                  <a16:creationId xmlns:a16="http://schemas.microsoft.com/office/drawing/2014/main" id="{EDB3D001-CF3A-C544-9934-A0D2C6CB4502}"/>
                </a:ext>
              </a:extLst>
            </p:cNvPr>
            <p:cNvSpPr/>
            <p:nvPr/>
          </p:nvSpPr>
          <p:spPr>
            <a:xfrm>
              <a:off x="5633362" y="3484868"/>
              <a:ext cx="842139" cy="13812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82" h="21349" extrusionOk="0">
                  <a:moveTo>
                    <a:pt x="13400" y="92"/>
                  </a:moveTo>
                  <a:cubicBezTo>
                    <a:pt x="11270" y="5277"/>
                    <a:pt x="8611" y="11760"/>
                    <a:pt x="12369" y="16925"/>
                  </a:cubicBezTo>
                  <a:cubicBezTo>
                    <a:pt x="13312" y="18223"/>
                    <a:pt x="15206" y="19746"/>
                    <a:pt x="17610" y="19803"/>
                  </a:cubicBezTo>
                  <a:cubicBezTo>
                    <a:pt x="19465" y="19848"/>
                    <a:pt x="20819" y="18769"/>
                    <a:pt x="19072" y="17889"/>
                  </a:cubicBezTo>
                  <a:cubicBezTo>
                    <a:pt x="16658" y="16662"/>
                    <a:pt x="12330" y="16681"/>
                    <a:pt x="9474" y="16874"/>
                  </a:cubicBezTo>
                  <a:cubicBezTo>
                    <a:pt x="6589" y="17066"/>
                    <a:pt x="2359" y="17401"/>
                    <a:pt x="475" y="19084"/>
                  </a:cubicBezTo>
                  <a:cubicBezTo>
                    <a:pt x="-781" y="20202"/>
                    <a:pt x="652" y="21178"/>
                    <a:pt x="2477" y="21333"/>
                  </a:cubicBezTo>
                  <a:cubicBezTo>
                    <a:pt x="4548" y="21506"/>
                    <a:pt x="5657" y="20260"/>
                    <a:pt x="6246" y="19142"/>
                  </a:cubicBezTo>
                  <a:cubicBezTo>
                    <a:pt x="6805" y="18075"/>
                    <a:pt x="6844" y="17028"/>
                    <a:pt x="6874" y="15910"/>
                  </a:cubicBezTo>
                  <a:cubicBezTo>
                    <a:pt x="6923" y="13970"/>
                    <a:pt x="7001" y="12036"/>
                    <a:pt x="6952" y="10096"/>
                  </a:cubicBezTo>
                  <a:cubicBezTo>
                    <a:pt x="6884" y="6967"/>
                    <a:pt x="6962" y="3581"/>
                    <a:pt x="4165" y="889"/>
                  </a:cubicBezTo>
                  <a:cubicBezTo>
                    <a:pt x="3998" y="728"/>
                    <a:pt x="3086" y="735"/>
                    <a:pt x="3213" y="850"/>
                  </a:cubicBezTo>
                  <a:cubicBezTo>
                    <a:pt x="5274" y="2836"/>
                    <a:pt x="5686" y="5123"/>
                    <a:pt x="5863" y="7468"/>
                  </a:cubicBezTo>
                  <a:cubicBezTo>
                    <a:pt x="6049" y="10044"/>
                    <a:pt x="5991" y="12614"/>
                    <a:pt x="5922" y="15190"/>
                  </a:cubicBezTo>
                  <a:cubicBezTo>
                    <a:pt x="5883" y="16758"/>
                    <a:pt x="5951" y="18332"/>
                    <a:pt x="4823" y="19771"/>
                  </a:cubicBezTo>
                  <a:cubicBezTo>
                    <a:pt x="4617" y="20035"/>
                    <a:pt x="4244" y="20517"/>
                    <a:pt x="3822" y="20703"/>
                  </a:cubicBezTo>
                  <a:cubicBezTo>
                    <a:pt x="2448" y="21300"/>
                    <a:pt x="544" y="20523"/>
                    <a:pt x="1182" y="19508"/>
                  </a:cubicBezTo>
                  <a:cubicBezTo>
                    <a:pt x="1761" y="18589"/>
                    <a:pt x="3606" y="18075"/>
                    <a:pt x="4931" y="17812"/>
                  </a:cubicBezTo>
                  <a:cubicBezTo>
                    <a:pt x="6825" y="17439"/>
                    <a:pt x="8797" y="17176"/>
                    <a:pt x="10770" y="17092"/>
                  </a:cubicBezTo>
                  <a:cubicBezTo>
                    <a:pt x="11997" y="17041"/>
                    <a:pt x="20819" y="17266"/>
                    <a:pt x="18680" y="19193"/>
                  </a:cubicBezTo>
                  <a:cubicBezTo>
                    <a:pt x="17109" y="20613"/>
                    <a:pt x="14097" y="17908"/>
                    <a:pt x="13596" y="17311"/>
                  </a:cubicBezTo>
                  <a:cubicBezTo>
                    <a:pt x="12899" y="16482"/>
                    <a:pt x="12477" y="15550"/>
                    <a:pt x="12183" y="14625"/>
                  </a:cubicBezTo>
                  <a:cubicBezTo>
                    <a:pt x="10623" y="9781"/>
                    <a:pt x="12458" y="4866"/>
                    <a:pt x="14371" y="189"/>
                  </a:cubicBezTo>
                  <a:cubicBezTo>
                    <a:pt x="14440" y="35"/>
                    <a:pt x="13478" y="-94"/>
                    <a:pt x="13400" y="92"/>
                  </a:cubicBezTo>
                  <a:lnTo>
                    <a:pt x="13400" y="92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</a:defRPr>
              </a:pPr>
              <a:endParaRPr lang="en-US" noProof="1"/>
            </a:p>
          </p:txBody>
        </p:sp>
        <p:sp>
          <p:nvSpPr>
            <p:cNvPr id="83" name="Shape">
              <a:extLst>
                <a:ext uri="{FF2B5EF4-FFF2-40B4-BE49-F238E27FC236}">
                  <a16:creationId xmlns:a16="http://schemas.microsoft.com/office/drawing/2014/main" id="{EA3905E6-C7DC-E943-A2AA-FF038185DEE0}"/>
                </a:ext>
              </a:extLst>
            </p:cNvPr>
            <p:cNvSpPr/>
            <p:nvPr/>
          </p:nvSpPr>
          <p:spPr>
            <a:xfrm>
              <a:off x="5526514" y="2861348"/>
              <a:ext cx="1055835" cy="698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0" y="17655"/>
                  </a:moveTo>
                  <a:cubicBezTo>
                    <a:pt x="128" y="18169"/>
                    <a:pt x="0" y="18786"/>
                    <a:pt x="0" y="19441"/>
                  </a:cubicBezTo>
                  <a:cubicBezTo>
                    <a:pt x="0" y="20277"/>
                    <a:pt x="196" y="21035"/>
                    <a:pt x="510" y="21587"/>
                  </a:cubicBezTo>
                  <a:cubicBezTo>
                    <a:pt x="510" y="21587"/>
                    <a:pt x="510" y="21600"/>
                    <a:pt x="510" y="21600"/>
                  </a:cubicBezTo>
                  <a:lnTo>
                    <a:pt x="21090" y="21600"/>
                  </a:lnTo>
                  <a:cubicBezTo>
                    <a:pt x="21090" y="21600"/>
                    <a:pt x="21090" y="21587"/>
                    <a:pt x="21090" y="21587"/>
                  </a:cubicBezTo>
                  <a:cubicBezTo>
                    <a:pt x="21404" y="21022"/>
                    <a:pt x="21600" y="20264"/>
                    <a:pt x="21600" y="19441"/>
                  </a:cubicBezTo>
                  <a:cubicBezTo>
                    <a:pt x="21600" y="18773"/>
                    <a:pt x="21472" y="18156"/>
                    <a:pt x="21260" y="17655"/>
                  </a:cubicBezTo>
                  <a:cubicBezTo>
                    <a:pt x="21472" y="17141"/>
                    <a:pt x="21600" y="16524"/>
                    <a:pt x="21600" y="15856"/>
                  </a:cubicBezTo>
                  <a:cubicBezTo>
                    <a:pt x="21600" y="15188"/>
                    <a:pt x="21472" y="14571"/>
                    <a:pt x="21260" y="14057"/>
                  </a:cubicBezTo>
                  <a:cubicBezTo>
                    <a:pt x="21472" y="13556"/>
                    <a:pt x="21600" y="12939"/>
                    <a:pt x="21600" y="12258"/>
                  </a:cubicBezTo>
                  <a:cubicBezTo>
                    <a:pt x="21600" y="11590"/>
                    <a:pt x="21472" y="10973"/>
                    <a:pt x="21260" y="10459"/>
                  </a:cubicBezTo>
                  <a:cubicBezTo>
                    <a:pt x="21472" y="9945"/>
                    <a:pt x="21600" y="9329"/>
                    <a:pt x="21600" y="8661"/>
                  </a:cubicBezTo>
                  <a:cubicBezTo>
                    <a:pt x="21600" y="7992"/>
                    <a:pt x="21472" y="7376"/>
                    <a:pt x="21260" y="6862"/>
                  </a:cubicBezTo>
                  <a:lnTo>
                    <a:pt x="18717" y="6862"/>
                  </a:lnTo>
                  <a:cubicBezTo>
                    <a:pt x="17084" y="2660"/>
                    <a:pt x="14066" y="0"/>
                    <a:pt x="10800" y="0"/>
                  </a:cubicBezTo>
                  <a:cubicBezTo>
                    <a:pt x="7543" y="0"/>
                    <a:pt x="4524" y="2660"/>
                    <a:pt x="2883" y="6862"/>
                  </a:cubicBezTo>
                  <a:lnTo>
                    <a:pt x="340" y="6862"/>
                  </a:lnTo>
                  <a:cubicBezTo>
                    <a:pt x="128" y="7376"/>
                    <a:pt x="0" y="7992"/>
                    <a:pt x="0" y="8661"/>
                  </a:cubicBezTo>
                  <a:cubicBezTo>
                    <a:pt x="0" y="9329"/>
                    <a:pt x="128" y="9945"/>
                    <a:pt x="340" y="10459"/>
                  </a:cubicBezTo>
                  <a:cubicBezTo>
                    <a:pt x="128" y="10973"/>
                    <a:pt x="0" y="11590"/>
                    <a:pt x="0" y="12258"/>
                  </a:cubicBezTo>
                  <a:cubicBezTo>
                    <a:pt x="0" y="12927"/>
                    <a:pt x="128" y="13543"/>
                    <a:pt x="340" y="14057"/>
                  </a:cubicBezTo>
                  <a:cubicBezTo>
                    <a:pt x="128" y="14571"/>
                    <a:pt x="0" y="15188"/>
                    <a:pt x="0" y="15856"/>
                  </a:cubicBezTo>
                  <a:cubicBezTo>
                    <a:pt x="0" y="16524"/>
                    <a:pt x="128" y="17154"/>
                    <a:pt x="340" y="17655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</a:defRPr>
              </a:pPr>
              <a:endParaRPr lang="en-US" noProof="1"/>
            </a:p>
          </p:txBody>
        </p:sp>
        <p:sp>
          <p:nvSpPr>
            <p:cNvPr id="84" name="Rectangle">
              <a:extLst>
                <a:ext uri="{FF2B5EF4-FFF2-40B4-BE49-F238E27FC236}">
                  <a16:creationId xmlns:a16="http://schemas.microsoft.com/office/drawing/2014/main" id="{0E1534D2-1F42-E546-A400-66CB692A2E6C}"/>
                </a:ext>
              </a:extLst>
            </p:cNvPr>
            <p:cNvSpPr/>
            <p:nvPr/>
          </p:nvSpPr>
          <p:spPr>
            <a:xfrm>
              <a:off x="6012863" y="736157"/>
              <a:ext cx="83136" cy="216071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</a:defRPr>
              </a:pPr>
              <a:endParaRPr lang="en-US" noProof="1"/>
            </a:p>
          </p:txBody>
        </p:sp>
      </p:grpSp>
      <p:sp>
        <p:nvSpPr>
          <p:cNvPr id="85" name="Shape">
            <a:extLst>
              <a:ext uri="{FF2B5EF4-FFF2-40B4-BE49-F238E27FC236}">
                <a16:creationId xmlns:a16="http://schemas.microsoft.com/office/drawing/2014/main" id="{3DAD8B8A-C2B6-8F44-ACEE-437630D9BCF8}"/>
              </a:ext>
            </a:extLst>
          </p:cNvPr>
          <p:cNvSpPr/>
          <p:nvPr/>
        </p:nvSpPr>
        <p:spPr>
          <a:xfrm>
            <a:off x="5189751" y="4915788"/>
            <a:ext cx="401333" cy="1548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247" h="20796" extrusionOk="0">
                <a:moveTo>
                  <a:pt x="18732" y="28"/>
                </a:moveTo>
                <a:cubicBezTo>
                  <a:pt x="12043" y="2875"/>
                  <a:pt x="5814" y="9182"/>
                  <a:pt x="131" y="19061"/>
                </a:cubicBezTo>
                <a:cubicBezTo>
                  <a:pt x="-519" y="20177"/>
                  <a:pt x="1431" y="21349"/>
                  <a:pt x="1914" y="20512"/>
                </a:cubicBezTo>
                <a:cubicBezTo>
                  <a:pt x="7387" y="11024"/>
                  <a:pt x="13301" y="4940"/>
                  <a:pt x="19760" y="2149"/>
                </a:cubicBezTo>
                <a:cubicBezTo>
                  <a:pt x="21081" y="1591"/>
                  <a:pt x="19361" y="-251"/>
                  <a:pt x="18732" y="28"/>
                </a:cubicBezTo>
                <a:lnTo>
                  <a:pt x="18732" y="28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 lang="en-US" noProof="1"/>
          </a:p>
        </p:txBody>
      </p:sp>
      <p:sp>
        <p:nvSpPr>
          <p:cNvPr id="86" name="Shape">
            <a:extLst>
              <a:ext uri="{FF2B5EF4-FFF2-40B4-BE49-F238E27FC236}">
                <a16:creationId xmlns:a16="http://schemas.microsoft.com/office/drawing/2014/main" id="{E71A53CA-9387-6D4A-A745-827D40333F95}"/>
              </a:ext>
            </a:extLst>
          </p:cNvPr>
          <p:cNvSpPr/>
          <p:nvPr/>
        </p:nvSpPr>
        <p:spPr>
          <a:xfrm>
            <a:off x="5522300" y="4998924"/>
            <a:ext cx="316223" cy="4870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53" h="21021" extrusionOk="0">
                <a:moveTo>
                  <a:pt x="18363" y="125"/>
                </a:moveTo>
                <a:cubicBezTo>
                  <a:pt x="11236" y="6458"/>
                  <a:pt x="5123" y="13167"/>
                  <a:pt x="24" y="20289"/>
                </a:cubicBezTo>
                <a:cubicBezTo>
                  <a:pt x="-277" y="20702"/>
                  <a:pt x="2272" y="21330"/>
                  <a:pt x="2629" y="20846"/>
                </a:cubicBezTo>
                <a:cubicBezTo>
                  <a:pt x="7672" y="13777"/>
                  <a:pt x="13703" y="7121"/>
                  <a:pt x="20775" y="842"/>
                </a:cubicBezTo>
                <a:cubicBezTo>
                  <a:pt x="21323" y="358"/>
                  <a:pt x="18801" y="-270"/>
                  <a:pt x="18363" y="125"/>
                </a:cubicBezTo>
                <a:lnTo>
                  <a:pt x="18363" y="125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 lang="en-US" noProof="1"/>
          </a:p>
        </p:txBody>
      </p:sp>
      <p:sp>
        <p:nvSpPr>
          <p:cNvPr id="87" name="Shape">
            <a:extLst>
              <a:ext uri="{FF2B5EF4-FFF2-40B4-BE49-F238E27FC236}">
                <a16:creationId xmlns:a16="http://schemas.microsoft.com/office/drawing/2014/main" id="{3A250DB0-2E42-2841-A0A5-2BCF3AD4E99B}"/>
              </a:ext>
            </a:extLst>
          </p:cNvPr>
          <p:cNvSpPr/>
          <p:nvPr/>
        </p:nvSpPr>
        <p:spPr>
          <a:xfrm>
            <a:off x="6021115" y="4998924"/>
            <a:ext cx="67789" cy="7487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98" h="21389" extrusionOk="0">
                <a:moveTo>
                  <a:pt x="7959" y="241"/>
                </a:moveTo>
                <a:cubicBezTo>
                  <a:pt x="2022" y="7188"/>
                  <a:pt x="-631" y="14146"/>
                  <a:pt x="127" y="21117"/>
                </a:cubicBezTo>
                <a:cubicBezTo>
                  <a:pt x="127" y="21461"/>
                  <a:pt x="12759" y="21485"/>
                  <a:pt x="12759" y="21153"/>
                </a:cubicBezTo>
                <a:cubicBezTo>
                  <a:pt x="12001" y="14182"/>
                  <a:pt x="14654" y="7224"/>
                  <a:pt x="20590" y="277"/>
                </a:cubicBezTo>
                <a:cubicBezTo>
                  <a:pt x="20969" y="-56"/>
                  <a:pt x="8337" y="-115"/>
                  <a:pt x="7959" y="241"/>
                </a:cubicBezTo>
                <a:lnTo>
                  <a:pt x="7959" y="241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 lang="en-US" noProof="1"/>
          </a:p>
        </p:txBody>
      </p:sp>
      <p:sp>
        <p:nvSpPr>
          <p:cNvPr id="88" name="Shape">
            <a:extLst>
              <a:ext uri="{FF2B5EF4-FFF2-40B4-BE49-F238E27FC236}">
                <a16:creationId xmlns:a16="http://schemas.microsoft.com/office/drawing/2014/main" id="{132305EA-E9E0-C547-9834-B25EA2FE9B0D}"/>
              </a:ext>
            </a:extLst>
          </p:cNvPr>
          <p:cNvSpPr/>
          <p:nvPr/>
        </p:nvSpPr>
        <p:spPr>
          <a:xfrm>
            <a:off x="6644642" y="4915788"/>
            <a:ext cx="349903" cy="2536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14" h="20822" extrusionOk="0">
                <a:moveTo>
                  <a:pt x="163" y="1132"/>
                </a:moveTo>
                <a:cubicBezTo>
                  <a:pt x="6677" y="6729"/>
                  <a:pt x="12701" y="13178"/>
                  <a:pt x="18236" y="20548"/>
                </a:cubicBezTo>
                <a:cubicBezTo>
                  <a:pt x="18775" y="21265"/>
                  <a:pt x="20979" y="20412"/>
                  <a:pt x="20563" y="19832"/>
                </a:cubicBezTo>
                <a:cubicBezTo>
                  <a:pt x="14955" y="12359"/>
                  <a:pt x="8832" y="5807"/>
                  <a:pt x="2220" y="143"/>
                </a:cubicBezTo>
                <a:cubicBezTo>
                  <a:pt x="1657" y="-335"/>
                  <a:pt x="-621" y="484"/>
                  <a:pt x="163" y="1132"/>
                </a:cubicBezTo>
                <a:lnTo>
                  <a:pt x="163" y="1132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 lang="en-US" noProof="1"/>
          </a:p>
        </p:txBody>
      </p:sp>
      <p:sp>
        <p:nvSpPr>
          <p:cNvPr id="89" name="Shape">
            <a:extLst>
              <a:ext uri="{FF2B5EF4-FFF2-40B4-BE49-F238E27FC236}">
                <a16:creationId xmlns:a16="http://schemas.microsoft.com/office/drawing/2014/main" id="{9C4E69D8-D2C7-7D44-84F2-B1F47F3592EB}"/>
              </a:ext>
            </a:extLst>
          </p:cNvPr>
          <p:cNvSpPr/>
          <p:nvPr/>
        </p:nvSpPr>
        <p:spPr>
          <a:xfrm>
            <a:off x="6312093" y="4998921"/>
            <a:ext cx="267807" cy="7064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17" h="21343" extrusionOk="0">
                <a:moveTo>
                  <a:pt x="2" y="280"/>
                </a:moveTo>
                <a:cubicBezTo>
                  <a:pt x="2067" y="7702"/>
                  <a:pt x="9868" y="14458"/>
                  <a:pt x="17931" y="21164"/>
                </a:cubicBezTo>
                <a:cubicBezTo>
                  <a:pt x="18292" y="21478"/>
                  <a:pt x="21504" y="21352"/>
                  <a:pt x="21078" y="21001"/>
                </a:cubicBezTo>
                <a:cubicBezTo>
                  <a:pt x="13080" y="14332"/>
                  <a:pt x="5345" y="7614"/>
                  <a:pt x="3280" y="242"/>
                </a:cubicBezTo>
                <a:cubicBezTo>
                  <a:pt x="3182" y="-122"/>
                  <a:pt x="-96" y="-47"/>
                  <a:pt x="2" y="280"/>
                </a:cubicBezTo>
                <a:lnTo>
                  <a:pt x="2" y="28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 lang="en-US" noProof="1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6B261C4-5F4E-4D98-A85B-30BACB038EAB}"/>
              </a:ext>
            </a:extLst>
          </p:cNvPr>
          <p:cNvGrpSpPr/>
          <p:nvPr/>
        </p:nvGrpSpPr>
        <p:grpSpPr>
          <a:xfrm>
            <a:off x="3150474" y="736157"/>
            <a:ext cx="1947889" cy="3884550"/>
            <a:chOff x="3126782" y="736157"/>
            <a:chExt cx="1947889" cy="3884550"/>
          </a:xfrm>
        </p:grpSpPr>
        <p:sp>
          <p:nvSpPr>
            <p:cNvPr id="73" name="Shape">
              <a:extLst>
                <a:ext uri="{FF2B5EF4-FFF2-40B4-BE49-F238E27FC236}">
                  <a16:creationId xmlns:a16="http://schemas.microsoft.com/office/drawing/2014/main" id="{989175F1-E62E-154C-91AD-9E40E3560943}"/>
                </a:ext>
              </a:extLst>
            </p:cNvPr>
            <p:cNvSpPr/>
            <p:nvPr/>
          </p:nvSpPr>
          <p:spPr>
            <a:xfrm>
              <a:off x="3126782" y="2225122"/>
              <a:ext cx="1947889" cy="2395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1" h="21600" extrusionOk="0">
                  <a:moveTo>
                    <a:pt x="10791" y="21600"/>
                  </a:moveTo>
                  <a:cubicBezTo>
                    <a:pt x="14767" y="21600"/>
                    <a:pt x="18412" y="19831"/>
                    <a:pt x="20301" y="16982"/>
                  </a:cubicBezTo>
                  <a:cubicBezTo>
                    <a:pt x="21144" y="15712"/>
                    <a:pt x="21591" y="14269"/>
                    <a:pt x="21591" y="12818"/>
                  </a:cubicBezTo>
                  <a:cubicBezTo>
                    <a:pt x="21591" y="12335"/>
                    <a:pt x="21536" y="11855"/>
                    <a:pt x="21439" y="11387"/>
                  </a:cubicBezTo>
                  <a:cubicBezTo>
                    <a:pt x="21393" y="11154"/>
                    <a:pt x="21324" y="10926"/>
                    <a:pt x="21250" y="10697"/>
                  </a:cubicBezTo>
                  <a:lnTo>
                    <a:pt x="21153" y="10405"/>
                  </a:lnTo>
                  <a:cubicBezTo>
                    <a:pt x="21084" y="10191"/>
                    <a:pt x="21010" y="9981"/>
                    <a:pt x="20918" y="9771"/>
                  </a:cubicBezTo>
                  <a:cubicBezTo>
                    <a:pt x="20803" y="9509"/>
                    <a:pt x="20669" y="9250"/>
                    <a:pt x="20522" y="8995"/>
                  </a:cubicBezTo>
                  <a:cubicBezTo>
                    <a:pt x="19393" y="6994"/>
                    <a:pt x="18532" y="5356"/>
                    <a:pt x="17891" y="3999"/>
                  </a:cubicBezTo>
                  <a:cubicBezTo>
                    <a:pt x="17145" y="2421"/>
                    <a:pt x="16656" y="1143"/>
                    <a:pt x="16366" y="0"/>
                  </a:cubicBezTo>
                  <a:lnTo>
                    <a:pt x="5225" y="0"/>
                  </a:lnTo>
                  <a:cubicBezTo>
                    <a:pt x="4686" y="2110"/>
                    <a:pt x="3442" y="4783"/>
                    <a:pt x="1069" y="8995"/>
                  </a:cubicBezTo>
                  <a:cubicBezTo>
                    <a:pt x="1023" y="9078"/>
                    <a:pt x="972" y="9164"/>
                    <a:pt x="912" y="9273"/>
                  </a:cubicBezTo>
                  <a:cubicBezTo>
                    <a:pt x="820" y="9441"/>
                    <a:pt x="737" y="9610"/>
                    <a:pt x="664" y="9782"/>
                  </a:cubicBezTo>
                  <a:cubicBezTo>
                    <a:pt x="576" y="9981"/>
                    <a:pt x="502" y="10187"/>
                    <a:pt x="433" y="10393"/>
                  </a:cubicBezTo>
                  <a:lnTo>
                    <a:pt x="341" y="10678"/>
                  </a:lnTo>
                  <a:cubicBezTo>
                    <a:pt x="244" y="10971"/>
                    <a:pt x="161" y="11267"/>
                    <a:pt x="106" y="11566"/>
                  </a:cubicBezTo>
                  <a:cubicBezTo>
                    <a:pt x="106" y="11566"/>
                    <a:pt x="106" y="11570"/>
                    <a:pt x="106" y="11570"/>
                  </a:cubicBezTo>
                  <a:cubicBezTo>
                    <a:pt x="32" y="11982"/>
                    <a:pt x="0" y="12402"/>
                    <a:pt x="0" y="12818"/>
                  </a:cubicBezTo>
                  <a:cubicBezTo>
                    <a:pt x="-9" y="17661"/>
                    <a:pt x="4838" y="21600"/>
                    <a:pt x="10791" y="21600"/>
                  </a:cubicBezTo>
                  <a:close/>
                </a:path>
              </a:pathLst>
            </a:custGeom>
            <a:solidFill>
              <a:srgbClr val="D6D6D6"/>
            </a:solidFill>
            <a:ln w="12700">
              <a:miter lim="400000"/>
            </a:ln>
          </p:spPr>
          <p:txBody>
            <a:bodyPr lIns="38100" tIns="38100" rIns="38100" bIns="38100" anchor="b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 sz="3000">
                  <a:solidFill>
                    <a:srgbClr val="FFFFFF"/>
                  </a:solidFill>
                </a:defRPr>
              </a:pPr>
              <a:br>
                <a:rPr lang="en-US" sz="2000" noProof="1">
                  <a:solidFill>
                    <a:schemeClr val="bg2">
                      <a:lumMod val="25000"/>
                    </a:schemeClr>
                  </a:solidFill>
                </a:rPr>
              </a:br>
              <a:br>
                <a:rPr lang="en-US" sz="2000" noProof="1">
                  <a:solidFill>
                    <a:schemeClr val="bg2">
                      <a:lumMod val="25000"/>
                    </a:schemeClr>
                  </a:solidFill>
                </a:rPr>
              </a:br>
              <a:endParaRPr lang="en-US" sz="2000" noProof="1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74" name="Shape">
              <a:extLst>
                <a:ext uri="{FF2B5EF4-FFF2-40B4-BE49-F238E27FC236}">
                  <a16:creationId xmlns:a16="http://schemas.microsoft.com/office/drawing/2014/main" id="{722F62C7-32B1-6540-9679-70B495BA4B70}"/>
                </a:ext>
              </a:extLst>
            </p:cNvPr>
            <p:cNvSpPr/>
            <p:nvPr/>
          </p:nvSpPr>
          <p:spPr>
            <a:xfrm>
              <a:off x="3679657" y="2170854"/>
              <a:ext cx="842139" cy="13814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82" h="21345" extrusionOk="0">
                  <a:moveTo>
                    <a:pt x="13400" y="95"/>
                  </a:moveTo>
                  <a:cubicBezTo>
                    <a:pt x="11270" y="5278"/>
                    <a:pt x="8611" y="11759"/>
                    <a:pt x="12369" y="16923"/>
                  </a:cubicBezTo>
                  <a:cubicBezTo>
                    <a:pt x="13312" y="18220"/>
                    <a:pt x="15206" y="19742"/>
                    <a:pt x="17610" y="19800"/>
                  </a:cubicBezTo>
                  <a:cubicBezTo>
                    <a:pt x="19465" y="19845"/>
                    <a:pt x="20819" y="18766"/>
                    <a:pt x="19072" y="17886"/>
                  </a:cubicBezTo>
                  <a:cubicBezTo>
                    <a:pt x="16658" y="16659"/>
                    <a:pt x="12330" y="16678"/>
                    <a:pt x="9474" y="16871"/>
                  </a:cubicBezTo>
                  <a:cubicBezTo>
                    <a:pt x="6589" y="17064"/>
                    <a:pt x="2359" y="17398"/>
                    <a:pt x="475" y="19081"/>
                  </a:cubicBezTo>
                  <a:cubicBezTo>
                    <a:pt x="-781" y="20198"/>
                    <a:pt x="652" y="21174"/>
                    <a:pt x="2477" y="21329"/>
                  </a:cubicBezTo>
                  <a:cubicBezTo>
                    <a:pt x="4548" y="21502"/>
                    <a:pt x="5657" y="20256"/>
                    <a:pt x="6246" y="19138"/>
                  </a:cubicBezTo>
                  <a:cubicBezTo>
                    <a:pt x="6805" y="18072"/>
                    <a:pt x="6844" y="17025"/>
                    <a:pt x="6874" y="15908"/>
                  </a:cubicBezTo>
                  <a:cubicBezTo>
                    <a:pt x="6923" y="13968"/>
                    <a:pt x="7001" y="12035"/>
                    <a:pt x="6952" y="10095"/>
                  </a:cubicBezTo>
                  <a:cubicBezTo>
                    <a:pt x="6884" y="6967"/>
                    <a:pt x="6962" y="3582"/>
                    <a:pt x="4165" y="891"/>
                  </a:cubicBezTo>
                  <a:cubicBezTo>
                    <a:pt x="3998" y="731"/>
                    <a:pt x="3086" y="737"/>
                    <a:pt x="3213" y="853"/>
                  </a:cubicBezTo>
                  <a:cubicBezTo>
                    <a:pt x="5274" y="2837"/>
                    <a:pt x="5686" y="5124"/>
                    <a:pt x="5863" y="7468"/>
                  </a:cubicBezTo>
                  <a:cubicBezTo>
                    <a:pt x="6049" y="10044"/>
                    <a:pt x="5991" y="12613"/>
                    <a:pt x="5922" y="15188"/>
                  </a:cubicBezTo>
                  <a:cubicBezTo>
                    <a:pt x="5883" y="16756"/>
                    <a:pt x="5951" y="18329"/>
                    <a:pt x="4823" y="19768"/>
                  </a:cubicBezTo>
                  <a:cubicBezTo>
                    <a:pt x="4617" y="20031"/>
                    <a:pt x="4244" y="20513"/>
                    <a:pt x="3822" y="20699"/>
                  </a:cubicBezTo>
                  <a:cubicBezTo>
                    <a:pt x="2448" y="21296"/>
                    <a:pt x="544" y="20519"/>
                    <a:pt x="1182" y="19505"/>
                  </a:cubicBezTo>
                  <a:cubicBezTo>
                    <a:pt x="1761" y="18586"/>
                    <a:pt x="3606" y="18072"/>
                    <a:pt x="4931" y="17809"/>
                  </a:cubicBezTo>
                  <a:cubicBezTo>
                    <a:pt x="6825" y="17436"/>
                    <a:pt x="8797" y="17173"/>
                    <a:pt x="10770" y="17090"/>
                  </a:cubicBezTo>
                  <a:cubicBezTo>
                    <a:pt x="11997" y="17038"/>
                    <a:pt x="20819" y="17263"/>
                    <a:pt x="18680" y="19190"/>
                  </a:cubicBezTo>
                  <a:cubicBezTo>
                    <a:pt x="17109" y="20609"/>
                    <a:pt x="14097" y="17905"/>
                    <a:pt x="13596" y="17308"/>
                  </a:cubicBezTo>
                  <a:cubicBezTo>
                    <a:pt x="12899" y="16479"/>
                    <a:pt x="12477" y="15548"/>
                    <a:pt x="12183" y="14623"/>
                  </a:cubicBezTo>
                  <a:cubicBezTo>
                    <a:pt x="10623" y="9780"/>
                    <a:pt x="12458" y="4867"/>
                    <a:pt x="14371" y="191"/>
                  </a:cubicBezTo>
                  <a:cubicBezTo>
                    <a:pt x="14440" y="37"/>
                    <a:pt x="13478" y="-98"/>
                    <a:pt x="13400" y="95"/>
                  </a:cubicBezTo>
                  <a:lnTo>
                    <a:pt x="13400" y="95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</a:defRPr>
              </a:pPr>
              <a:endParaRPr lang="en-US" noProof="1"/>
            </a:p>
          </p:txBody>
        </p:sp>
        <p:sp>
          <p:nvSpPr>
            <p:cNvPr id="75" name="Shape">
              <a:extLst>
                <a:ext uri="{FF2B5EF4-FFF2-40B4-BE49-F238E27FC236}">
                  <a16:creationId xmlns:a16="http://schemas.microsoft.com/office/drawing/2014/main" id="{9292F71B-BFEE-924E-8809-F08FE8AEE366}"/>
                </a:ext>
              </a:extLst>
            </p:cNvPr>
            <p:cNvSpPr/>
            <p:nvPr/>
          </p:nvSpPr>
          <p:spPr>
            <a:xfrm>
              <a:off x="3572809" y="1531166"/>
              <a:ext cx="1055835" cy="698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0" y="17655"/>
                  </a:moveTo>
                  <a:cubicBezTo>
                    <a:pt x="128" y="18169"/>
                    <a:pt x="0" y="18786"/>
                    <a:pt x="0" y="19441"/>
                  </a:cubicBezTo>
                  <a:cubicBezTo>
                    <a:pt x="0" y="20277"/>
                    <a:pt x="196" y="21035"/>
                    <a:pt x="510" y="21587"/>
                  </a:cubicBezTo>
                  <a:cubicBezTo>
                    <a:pt x="510" y="21587"/>
                    <a:pt x="510" y="21600"/>
                    <a:pt x="510" y="21600"/>
                  </a:cubicBezTo>
                  <a:lnTo>
                    <a:pt x="21090" y="21600"/>
                  </a:lnTo>
                  <a:cubicBezTo>
                    <a:pt x="21090" y="21600"/>
                    <a:pt x="21090" y="21587"/>
                    <a:pt x="21090" y="21587"/>
                  </a:cubicBezTo>
                  <a:cubicBezTo>
                    <a:pt x="21404" y="21022"/>
                    <a:pt x="21600" y="20264"/>
                    <a:pt x="21600" y="19441"/>
                  </a:cubicBezTo>
                  <a:cubicBezTo>
                    <a:pt x="21600" y="18773"/>
                    <a:pt x="21472" y="18156"/>
                    <a:pt x="21260" y="17655"/>
                  </a:cubicBezTo>
                  <a:cubicBezTo>
                    <a:pt x="21472" y="17141"/>
                    <a:pt x="21600" y="16524"/>
                    <a:pt x="21600" y="15856"/>
                  </a:cubicBezTo>
                  <a:cubicBezTo>
                    <a:pt x="21600" y="15188"/>
                    <a:pt x="21472" y="14571"/>
                    <a:pt x="21260" y="14057"/>
                  </a:cubicBezTo>
                  <a:cubicBezTo>
                    <a:pt x="21472" y="13556"/>
                    <a:pt x="21600" y="12939"/>
                    <a:pt x="21600" y="12258"/>
                  </a:cubicBezTo>
                  <a:cubicBezTo>
                    <a:pt x="21600" y="11590"/>
                    <a:pt x="21472" y="10973"/>
                    <a:pt x="21260" y="10459"/>
                  </a:cubicBezTo>
                  <a:cubicBezTo>
                    <a:pt x="21472" y="9945"/>
                    <a:pt x="21600" y="9329"/>
                    <a:pt x="21600" y="8661"/>
                  </a:cubicBezTo>
                  <a:cubicBezTo>
                    <a:pt x="21600" y="7992"/>
                    <a:pt x="21472" y="7376"/>
                    <a:pt x="21260" y="6862"/>
                  </a:cubicBezTo>
                  <a:lnTo>
                    <a:pt x="18717" y="6862"/>
                  </a:lnTo>
                  <a:cubicBezTo>
                    <a:pt x="17084" y="2660"/>
                    <a:pt x="14066" y="0"/>
                    <a:pt x="10800" y="0"/>
                  </a:cubicBezTo>
                  <a:cubicBezTo>
                    <a:pt x="7543" y="0"/>
                    <a:pt x="4524" y="2660"/>
                    <a:pt x="2883" y="6862"/>
                  </a:cubicBezTo>
                  <a:lnTo>
                    <a:pt x="340" y="6862"/>
                  </a:lnTo>
                  <a:cubicBezTo>
                    <a:pt x="128" y="7376"/>
                    <a:pt x="0" y="7992"/>
                    <a:pt x="0" y="8661"/>
                  </a:cubicBezTo>
                  <a:cubicBezTo>
                    <a:pt x="0" y="9329"/>
                    <a:pt x="128" y="9945"/>
                    <a:pt x="340" y="10459"/>
                  </a:cubicBezTo>
                  <a:cubicBezTo>
                    <a:pt x="128" y="10973"/>
                    <a:pt x="0" y="11590"/>
                    <a:pt x="0" y="12258"/>
                  </a:cubicBezTo>
                  <a:cubicBezTo>
                    <a:pt x="0" y="12927"/>
                    <a:pt x="128" y="13543"/>
                    <a:pt x="340" y="14057"/>
                  </a:cubicBezTo>
                  <a:cubicBezTo>
                    <a:pt x="128" y="14571"/>
                    <a:pt x="0" y="15188"/>
                    <a:pt x="0" y="15856"/>
                  </a:cubicBezTo>
                  <a:cubicBezTo>
                    <a:pt x="0" y="16524"/>
                    <a:pt x="128" y="17141"/>
                    <a:pt x="340" y="17655"/>
                  </a:cubicBezTo>
                  <a:close/>
                </a:path>
              </a:pathLst>
            </a:custGeom>
            <a:solidFill>
              <a:srgbClr val="424242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</a:defRPr>
              </a:pPr>
              <a:endParaRPr lang="en-US" noProof="1"/>
            </a:p>
          </p:txBody>
        </p:sp>
        <p:sp>
          <p:nvSpPr>
            <p:cNvPr id="76" name="Rectangle">
              <a:extLst>
                <a:ext uri="{FF2B5EF4-FFF2-40B4-BE49-F238E27FC236}">
                  <a16:creationId xmlns:a16="http://schemas.microsoft.com/office/drawing/2014/main" id="{7CFF4F11-2C32-5246-9C84-2F174E552CD4}"/>
                </a:ext>
              </a:extLst>
            </p:cNvPr>
            <p:cNvSpPr/>
            <p:nvPr/>
          </p:nvSpPr>
          <p:spPr>
            <a:xfrm>
              <a:off x="4059158" y="736157"/>
              <a:ext cx="83136" cy="840925"/>
            </a:xfrm>
            <a:prstGeom prst="rect">
              <a:avLst/>
            </a:prstGeom>
            <a:solidFill>
              <a:srgbClr val="424242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</a:defRPr>
              </a:pPr>
              <a:endParaRPr lang="en-US" noProof="1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BEA08C1-F35C-4F4D-A96E-5E1A943608A4}"/>
              </a:ext>
            </a:extLst>
          </p:cNvPr>
          <p:cNvGrpSpPr/>
          <p:nvPr/>
        </p:nvGrpSpPr>
        <p:grpSpPr>
          <a:xfrm>
            <a:off x="7093637" y="736157"/>
            <a:ext cx="1947889" cy="3884550"/>
            <a:chOff x="3126782" y="736157"/>
            <a:chExt cx="1947889" cy="3884550"/>
          </a:xfrm>
        </p:grpSpPr>
        <p:sp>
          <p:nvSpPr>
            <p:cNvPr id="91" name="Shape">
              <a:extLst>
                <a:ext uri="{FF2B5EF4-FFF2-40B4-BE49-F238E27FC236}">
                  <a16:creationId xmlns:a16="http://schemas.microsoft.com/office/drawing/2014/main" id="{4BACB509-CCC5-4928-A138-9436AEB76BF6}"/>
                </a:ext>
              </a:extLst>
            </p:cNvPr>
            <p:cNvSpPr/>
            <p:nvPr/>
          </p:nvSpPr>
          <p:spPr>
            <a:xfrm>
              <a:off x="3126782" y="2225122"/>
              <a:ext cx="1947889" cy="2395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1" h="21600" extrusionOk="0">
                  <a:moveTo>
                    <a:pt x="10791" y="21600"/>
                  </a:moveTo>
                  <a:cubicBezTo>
                    <a:pt x="14767" y="21600"/>
                    <a:pt x="18412" y="19831"/>
                    <a:pt x="20301" y="16982"/>
                  </a:cubicBezTo>
                  <a:cubicBezTo>
                    <a:pt x="21144" y="15712"/>
                    <a:pt x="21591" y="14269"/>
                    <a:pt x="21591" y="12818"/>
                  </a:cubicBezTo>
                  <a:cubicBezTo>
                    <a:pt x="21591" y="12335"/>
                    <a:pt x="21536" y="11855"/>
                    <a:pt x="21439" y="11387"/>
                  </a:cubicBezTo>
                  <a:cubicBezTo>
                    <a:pt x="21393" y="11154"/>
                    <a:pt x="21324" y="10926"/>
                    <a:pt x="21250" y="10697"/>
                  </a:cubicBezTo>
                  <a:lnTo>
                    <a:pt x="21153" y="10405"/>
                  </a:lnTo>
                  <a:cubicBezTo>
                    <a:pt x="21084" y="10191"/>
                    <a:pt x="21010" y="9981"/>
                    <a:pt x="20918" y="9771"/>
                  </a:cubicBezTo>
                  <a:cubicBezTo>
                    <a:pt x="20803" y="9509"/>
                    <a:pt x="20669" y="9250"/>
                    <a:pt x="20522" y="8995"/>
                  </a:cubicBezTo>
                  <a:cubicBezTo>
                    <a:pt x="19393" y="6994"/>
                    <a:pt x="18532" y="5356"/>
                    <a:pt x="17891" y="3999"/>
                  </a:cubicBezTo>
                  <a:cubicBezTo>
                    <a:pt x="17145" y="2421"/>
                    <a:pt x="16656" y="1143"/>
                    <a:pt x="16366" y="0"/>
                  </a:cubicBezTo>
                  <a:lnTo>
                    <a:pt x="5225" y="0"/>
                  </a:lnTo>
                  <a:cubicBezTo>
                    <a:pt x="4686" y="2110"/>
                    <a:pt x="3442" y="4783"/>
                    <a:pt x="1069" y="8995"/>
                  </a:cubicBezTo>
                  <a:cubicBezTo>
                    <a:pt x="1023" y="9078"/>
                    <a:pt x="972" y="9164"/>
                    <a:pt x="912" y="9273"/>
                  </a:cubicBezTo>
                  <a:cubicBezTo>
                    <a:pt x="820" y="9441"/>
                    <a:pt x="737" y="9610"/>
                    <a:pt x="664" y="9782"/>
                  </a:cubicBezTo>
                  <a:cubicBezTo>
                    <a:pt x="576" y="9981"/>
                    <a:pt x="502" y="10187"/>
                    <a:pt x="433" y="10393"/>
                  </a:cubicBezTo>
                  <a:lnTo>
                    <a:pt x="341" y="10678"/>
                  </a:lnTo>
                  <a:cubicBezTo>
                    <a:pt x="244" y="10971"/>
                    <a:pt x="161" y="11267"/>
                    <a:pt x="106" y="11566"/>
                  </a:cubicBezTo>
                  <a:cubicBezTo>
                    <a:pt x="106" y="11566"/>
                    <a:pt x="106" y="11570"/>
                    <a:pt x="106" y="11570"/>
                  </a:cubicBezTo>
                  <a:cubicBezTo>
                    <a:pt x="32" y="11982"/>
                    <a:pt x="0" y="12402"/>
                    <a:pt x="0" y="12818"/>
                  </a:cubicBezTo>
                  <a:cubicBezTo>
                    <a:pt x="-9" y="17661"/>
                    <a:pt x="4838" y="21600"/>
                    <a:pt x="10791" y="21600"/>
                  </a:cubicBezTo>
                  <a:close/>
                </a:path>
              </a:pathLst>
            </a:custGeom>
            <a:solidFill>
              <a:srgbClr val="D6D6D6"/>
            </a:solidFill>
            <a:ln w="12700">
              <a:miter lim="400000"/>
            </a:ln>
          </p:spPr>
          <p:txBody>
            <a:bodyPr lIns="38100" tIns="38100" rIns="38100" bIns="38100" anchor="b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 sz="3000">
                  <a:solidFill>
                    <a:srgbClr val="FFFFFF"/>
                  </a:solidFill>
                </a:defRPr>
              </a:pPr>
              <a:br>
                <a:rPr lang="en-US" sz="2000" noProof="1">
                  <a:solidFill>
                    <a:schemeClr val="bg2">
                      <a:lumMod val="25000"/>
                    </a:schemeClr>
                  </a:solidFill>
                </a:rPr>
              </a:br>
              <a:br>
                <a:rPr lang="en-US" sz="2000" noProof="1">
                  <a:solidFill>
                    <a:schemeClr val="bg2">
                      <a:lumMod val="25000"/>
                    </a:schemeClr>
                  </a:solidFill>
                </a:rPr>
              </a:br>
              <a:endParaRPr lang="en-US" sz="2000" noProof="1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92" name="Shape">
              <a:extLst>
                <a:ext uri="{FF2B5EF4-FFF2-40B4-BE49-F238E27FC236}">
                  <a16:creationId xmlns:a16="http://schemas.microsoft.com/office/drawing/2014/main" id="{80E9C328-8BAA-48D5-98A7-8FDB99C9CF2F}"/>
                </a:ext>
              </a:extLst>
            </p:cNvPr>
            <p:cNvSpPr/>
            <p:nvPr/>
          </p:nvSpPr>
          <p:spPr>
            <a:xfrm>
              <a:off x="3679657" y="2170854"/>
              <a:ext cx="842139" cy="13814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82" h="21345" extrusionOk="0">
                  <a:moveTo>
                    <a:pt x="13400" y="95"/>
                  </a:moveTo>
                  <a:cubicBezTo>
                    <a:pt x="11270" y="5278"/>
                    <a:pt x="8611" y="11759"/>
                    <a:pt x="12369" y="16923"/>
                  </a:cubicBezTo>
                  <a:cubicBezTo>
                    <a:pt x="13312" y="18220"/>
                    <a:pt x="15206" y="19742"/>
                    <a:pt x="17610" y="19800"/>
                  </a:cubicBezTo>
                  <a:cubicBezTo>
                    <a:pt x="19465" y="19845"/>
                    <a:pt x="20819" y="18766"/>
                    <a:pt x="19072" y="17886"/>
                  </a:cubicBezTo>
                  <a:cubicBezTo>
                    <a:pt x="16658" y="16659"/>
                    <a:pt x="12330" y="16678"/>
                    <a:pt x="9474" y="16871"/>
                  </a:cubicBezTo>
                  <a:cubicBezTo>
                    <a:pt x="6589" y="17064"/>
                    <a:pt x="2359" y="17398"/>
                    <a:pt x="475" y="19081"/>
                  </a:cubicBezTo>
                  <a:cubicBezTo>
                    <a:pt x="-781" y="20198"/>
                    <a:pt x="652" y="21174"/>
                    <a:pt x="2477" y="21329"/>
                  </a:cubicBezTo>
                  <a:cubicBezTo>
                    <a:pt x="4548" y="21502"/>
                    <a:pt x="5657" y="20256"/>
                    <a:pt x="6246" y="19138"/>
                  </a:cubicBezTo>
                  <a:cubicBezTo>
                    <a:pt x="6805" y="18072"/>
                    <a:pt x="6844" y="17025"/>
                    <a:pt x="6874" y="15908"/>
                  </a:cubicBezTo>
                  <a:cubicBezTo>
                    <a:pt x="6923" y="13968"/>
                    <a:pt x="7001" y="12035"/>
                    <a:pt x="6952" y="10095"/>
                  </a:cubicBezTo>
                  <a:cubicBezTo>
                    <a:pt x="6884" y="6967"/>
                    <a:pt x="6962" y="3582"/>
                    <a:pt x="4165" y="891"/>
                  </a:cubicBezTo>
                  <a:cubicBezTo>
                    <a:pt x="3998" y="731"/>
                    <a:pt x="3086" y="737"/>
                    <a:pt x="3213" y="853"/>
                  </a:cubicBezTo>
                  <a:cubicBezTo>
                    <a:pt x="5274" y="2837"/>
                    <a:pt x="5686" y="5124"/>
                    <a:pt x="5863" y="7468"/>
                  </a:cubicBezTo>
                  <a:cubicBezTo>
                    <a:pt x="6049" y="10044"/>
                    <a:pt x="5991" y="12613"/>
                    <a:pt x="5922" y="15188"/>
                  </a:cubicBezTo>
                  <a:cubicBezTo>
                    <a:pt x="5883" y="16756"/>
                    <a:pt x="5951" y="18329"/>
                    <a:pt x="4823" y="19768"/>
                  </a:cubicBezTo>
                  <a:cubicBezTo>
                    <a:pt x="4617" y="20031"/>
                    <a:pt x="4244" y="20513"/>
                    <a:pt x="3822" y="20699"/>
                  </a:cubicBezTo>
                  <a:cubicBezTo>
                    <a:pt x="2448" y="21296"/>
                    <a:pt x="544" y="20519"/>
                    <a:pt x="1182" y="19505"/>
                  </a:cubicBezTo>
                  <a:cubicBezTo>
                    <a:pt x="1761" y="18586"/>
                    <a:pt x="3606" y="18072"/>
                    <a:pt x="4931" y="17809"/>
                  </a:cubicBezTo>
                  <a:cubicBezTo>
                    <a:pt x="6825" y="17436"/>
                    <a:pt x="8797" y="17173"/>
                    <a:pt x="10770" y="17090"/>
                  </a:cubicBezTo>
                  <a:cubicBezTo>
                    <a:pt x="11997" y="17038"/>
                    <a:pt x="20819" y="17263"/>
                    <a:pt x="18680" y="19190"/>
                  </a:cubicBezTo>
                  <a:cubicBezTo>
                    <a:pt x="17109" y="20609"/>
                    <a:pt x="14097" y="17905"/>
                    <a:pt x="13596" y="17308"/>
                  </a:cubicBezTo>
                  <a:cubicBezTo>
                    <a:pt x="12899" y="16479"/>
                    <a:pt x="12477" y="15548"/>
                    <a:pt x="12183" y="14623"/>
                  </a:cubicBezTo>
                  <a:cubicBezTo>
                    <a:pt x="10623" y="9780"/>
                    <a:pt x="12458" y="4867"/>
                    <a:pt x="14371" y="191"/>
                  </a:cubicBezTo>
                  <a:cubicBezTo>
                    <a:pt x="14440" y="37"/>
                    <a:pt x="13478" y="-98"/>
                    <a:pt x="13400" y="95"/>
                  </a:cubicBezTo>
                  <a:lnTo>
                    <a:pt x="13400" y="95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</a:defRPr>
              </a:pPr>
              <a:endParaRPr lang="en-US" noProof="1"/>
            </a:p>
          </p:txBody>
        </p:sp>
        <p:sp>
          <p:nvSpPr>
            <p:cNvPr id="93" name="Shape">
              <a:extLst>
                <a:ext uri="{FF2B5EF4-FFF2-40B4-BE49-F238E27FC236}">
                  <a16:creationId xmlns:a16="http://schemas.microsoft.com/office/drawing/2014/main" id="{38135239-2517-4A4E-ABF6-CF6626F1ACF5}"/>
                </a:ext>
              </a:extLst>
            </p:cNvPr>
            <p:cNvSpPr/>
            <p:nvPr/>
          </p:nvSpPr>
          <p:spPr>
            <a:xfrm>
              <a:off x="3572809" y="1531166"/>
              <a:ext cx="1055835" cy="698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0" y="17655"/>
                  </a:moveTo>
                  <a:cubicBezTo>
                    <a:pt x="128" y="18169"/>
                    <a:pt x="0" y="18786"/>
                    <a:pt x="0" y="19441"/>
                  </a:cubicBezTo>
                  <a:cubicBezTo>
                    <a:pt x="0" y="20277"/>
                    <a:pt x="196" y="21035"/>
                    <a:pt x="510" y="21587"/>
                  </a:cubicBezTo>
                  <a:cubicBezTo>
                    <a:pt x="510" y="21587"/>
                    <a:pt x="510" y="21600"/>
                    <a:pt x="510" y="21600"/>
                  </a:cubicBezTo>
                  <a:lnTo>
                    <a:pt x="21090" y="21600"/>
                  </a:lnTo>
                  <a:cubicBezTo>
                    <a:pt x="21090" y="21600"/>
                    <a:pt x="21090" y="21587"/>
                    <a:pt x="21090" y="21587"/>
                  </a:cubicBezTo>
                  <a:cubicBezTo>
                    <a:pt x="21404" y="21022"/>
                    <a:pt x="21600" y="20264"/>
                    <a:pt x="21600" y="19441"/>
                  </a:cubicBezTo>
                  <a:cubicBezTo>
                    <a:pt x="21600" y="18773"/>
                    <a:pt x="21472" y="18156"/>
                    <a:pt x="21260" y="17655"/>
                  </a:cubicBezTo>
                  <a:cubicBezTo>
                    <a:pt x="21472" y="17141"/>
                    <a:pt x="21600" y="16524"/>
                    <a:pt x="21600" y="15856"/>
                  </a:cubicBezTo>
                  <a:cubicBezTo>
                    <a:pt x="21600" y="15188"/>
                    <a:pt x="21472" y="14571"/>
                    <a:pt x="21260" y="14057"/>
                  </a:cubicBezTo>
                  <a:cubicBezTo>
                    <a:pt x="21472" y="13556"/>
                    <a:pt x="21600" y="12939"/>
                    <a:pt x="21600" y="12258"/>
                  </a:cubicBezTo>
                  <a:cubicBezTo>
                    <a:pt x="21600" y="11590"/>
                    <a:pt x="21472" y="10973"/>
                    <a:pt x="21260" y="10459"/>
                  </a:cubicBezTo>
                  <a:cubicBezTo>
                    <a:pt x="21472" y="9945"/>
                    <a:pt x="21600" y="9329"/>
                    <a:pt x="21600" y="8661"/>
                  </a:cubicBezTo>
                  <a:cubicBezTo>
                    <a:pt x="21600" y="7992"/>
                    <a:pt x="21472" y="7376"/>
                    <a:pt x="21260" y="6862"/>
                  </a:cubicBezTo>
                  <a:lnTo>
                    <a:pt x="18717" y="6862"/>
                  </a:lnTo>
                  <a:cubicBezTo>
                    <a:pt x="17084" y="2660"/>
                    <a:pt x="14066" y="0"/>
                    <a:pt x="10800" y="0"/>
                  </a:cubicBezTo>
                  <a:cubicBezTo>
                    <a:pt x="7543" y="0"/>
                    <a:pt x="4524" y="2660"/>
                    <a:pt x="2883" y="6862"/>
                  </a:cubicBezTo>
                  <a:lnTo>
                    <a:pt x="340" y="6862"/>
                  </a:lnTo>
                  <a:cubicBezTo>
                    <a:pt x="128" y="7376"/>
                    <a:pt x="0" y="7992"/>
                    <a:pt x="0" y="8661"/>
                  </a:cubicBezTo>
                  <a:cubicBezTo>
                    <a:pt x="0" y="9329"/>
                    <a:pt x="128" y="9945"/>
                    <a:pt x="340" y="10459"/>
                  </a:cubicBezTo>
                  <a:cubicBezTo>
                    <a:pt x="128" y="10973"/>
                    <a:pt x="0" y="11590"/>
                    <a:pt x="0" y="12258"/>
                  </a:cubicBezTo>
                  <a:cubicBezTo>
                    <a:pt x="0" y="12927"/>
                    <a:pt x="128" y="13543"/>
                    <a:pt x="340" y="14057"/>
                  </a:cubicBezTo>
                  <a:cubicBezTo>
                    <a:pt x="128" y="14571"/>
                    <a:pt x="0" y="15188"/>
                    <a:pt x="0" y="15856"/>
                  </a:cubicBezTo>
                  <a:cubicBezTo>
                    <a:pt x="0" y="16524"/>
                    <a:pt x="128" y="17141"/>
                    <a:pt x="340" y="17655"/>
                  </a:cubicBezTo>
                  <a:close/>
                </a:path>
              </a:pathLst>
            </a:custGeom>
            <a:solidFill>
              <a:srgbClr val="424242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</a:defRPr>
              </a:pPr>
              <a:endParaRPr lang="en-US" noProof="1"/>
            </a:p>
          </p:txBody>
        </p:sp>
        <p:sp>
          <p:nvSpPr>
            <p:cNvPr id="94" name="Rectangle">
              <a:extLst>
                <a:ext uri="{FF2B5EF4-FFF2-40B4-BE49-F238E27FC236}">
                  <a16:creationId xmlns:a16="http://schemas.microsoft.com/office/drawing/2014/main" id="{C3C56AD6-2C8E-49FE-91D9-56B80D268191}"/>
                </a:ext>
              </a:extLst>
            </p:cNvPr>
            <p:cNvSpPr/>
            <p:nvPr/>
          </p:nvSpPr>
          <p:spPr>
            <a:xfrm>
              <a:off x="4059158" y="736157"/>
              <a:ext cx="83136" cy="840925"/>
            </a:xfrm>
            <a:prstGeom prst="rect">
              <a:avLst/>
            </a:prstGeom>
            <a:solidFill>
              <a:srgbClr val="424242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</a:defRPr>
              </a:pPr>
              <a:endParaRPr lang="en-US" noProof="1"/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8CE1A67E-980B-47EC-9ACA-3B7CEDC0948E}"/>
              </a:ext>
            </a:extLst>
          </p:cNvPr>
          <p:cNvSpPr txBox="1"/>
          <p:nvPr/>
        </p:nvSpPr>
        <p:spPr>
          <a:xfrm>
            <a:off x="8595498" y="1303705"/>
            <a:ext cx="4087230" cy="400110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2000" b="1" noProof="1">
                <a:latin typeface="Roboto" panose="02000000000000000000" pitchFamily="2" charset="0"/>
                <a:ea typeface="Roboto" panose="02000000000000000000" pitchFamily="2" charset="0"/>
              </a:rPr>
              <a:t>Colleges moved courses online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8F6A89-F077-4634-A79A-1767970C0AF1}"/>
              </a:ext>
            </a:extLst>
          </p:cNvPr>
          <p:cNvSpPr txBox="1"/>
          <p:nvPr/>
        </p:nvSpPr>
        <p:spPr>
          <a:xfrm>
            <a:off x="340731" y="1303705"/>
            <a:ext cx="3362618" cy="400110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2000" b="1" noProof="1">
                <a:latin typeface="Roboto" panose="02000000000000000000" pitchFamily="2" charset="0"/>
                <a:ea typeface="Roboto" panose="02000000000000000000" pitchFamily="2" charset="0"/>
              </a:rPr>
              <a:t>New study environment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0374314-5A34-4B77-BE30-B65C4459D834}"/>
              </a:ext>
            </a:extLst>
          </p:cNvPr>
          <p:cNvSpPr txBox="1"/>
          <p:nvPr/>
        </p:nvSpPr>
        <p:spPr>
          <a:xfrm>
            <a:off x="950976" y="4927698"/>
            <a:ext cx="3770836" cy="400110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r"/>
            <a:r>
              <a:rPr lang="en-US" sz="2000" b="1" noProof="1">
                <a:latin typeface="Roboto" panose="02000000000000000000" pitchFamily="2" charset="0"/>
                <a:ea typeface="Roboto" panose="02000000000000000000" pitchFamily="2" charset="0"/>
              </a:rPr>
              <a:t>Influenced by online learning</a:t>
            </a:r>
          </a:p>
        </p:txBody>
      </p:sp>
    </p:spTree>
    <p:extLst>
      <p:ext uri="{BB962C8B-B14F-4D97-AF65-F5344CB8AC3E}">
        <p14:creationId xmlns:p14="http://schemas.microsoft.com/office/powerpoint/2010/main" val="2185733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99" grpId="0"/>
      <p:bldP spid="10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4057"/>
            <a:ext cx="10515600" cy="121032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On the negative side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F49F058-0BDA-4F24-BF2B-FD1B04B0542E}"/>
              </a:ext>
            </a:extLst>
          </p:cNvPr>
          <p:cNvGrpSpPr/>
          <p:nvPr/>
        </p:nvGrpSpPr>
        <p:grpSpPr>
          <a:xfrm>
            <a:off x="4893456" y="736157"/>
            <a:ext cx="1947889" cy="5214732"/>
            <a:chOff x="5080487" y="736157"/>
            <a:chExt cx="1947889" cy="5214732"/>
          </a:xfrm>
        </p:grpSpPr>
        <p:sp>
          <p:nvSpPr>
            <p:cNvPr id="81" name="Shape">
              <a:extLst>
                <a:ext uri="{FF2B5EF4-FFF2-40B4-BE49-F238E27FC236}">
                  <a16:creationId xmlns:a16="http://schemas.microsoft.com/office/drawing/2014/main" id="{9D8FF9A5-1E39-E440-9785-6D905A9BBE04}"/>
                </a:ext>
              </a:extLst>
            </p:cNvPr>
            <p:cNvSpPr/>
            <p:nvPr/>
          </p:nvSpPr>
          <p:spPr>
            <a:xfrm>
              <a:off x="5080487" y="3555304"/>
              <a:ext cx="1947889" cy="2395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1" h="21600" extrusionOk="0">
                  <a:moveTo>
                    <a:pt x="10791" y="21600"/>
                  </a:moveTo>
                  <a:cubicBezTo>
                    <a:pt x="14767" y="21600"/>
                    <a:pt x="18412" y="19831"/>
                    <a:pt x="20301" y="16982"/>
                  </a:cubicBezTo>
                  <a:cubicBezTo>
                    <a:pt x="21144" y="15712"/>
                    <a:pt x="21591" y="14269"/>
                    <a:pt x="21591" y="12818"/>
                  </a:cubicBezTo>
                  <a:cubicBezTo>
                    <a:pt x="21591" y="12335"/>
                    <a:pt x="21536" y="11855"/>
                    <a:pt x="21439" y="11387"/>
                  </a:cubicBezTo>
                  <a:cubicBezTo>
                    <a:pt x="21393" y="11154"/>
                    <a:pt x="21324" y="10926"/>
                    <a:pt x="21250" y="10697"/>
                  </a:cubicBezTo>
                  <a:lnTo>
                    <a:pt x="21153" y="10405"/>
                  </a:lnTo>
                  <a:cubicBezTo>
                    <a:pt x="21084" y="10191"/>
                    <a:pt x="21010" y="9981"/>
                    <a:pt x="20918" y="9771"/>
                  </a:cubicBezTo>
                  <a:cubicBezTo>
                    <a:pt x="20803" y="9509"/>
                    <a:pt x="20669" y="9250"/>
                    <a:pt x="20522" y="8995"/>
                  </a:cubicBezTo>
                  <a:cubicBezTo>
                    <a:pt x="19393" y="6994"/>
                    <a:pt x="18532" y="5356"/>
                    <a:pt x="17891" y="3999"/>
                  </a:cubicBezTo>
                  <a:cubicBezTo>
                    <a:pt x="17145" y="2421"/>
                    <a:pt x="16656" y="1143"/>
                    <a:pt x="16366" y="0"/>
                  </a:cubicBezTo>
                  <a:lnTo>
                    <a:pt x="5225" y="0"/>
                  </a:lnTo>
                  <a:cubicBezTo>
                    <a:pt x="4686" y="2110"/>
                    <a:pt x="3442" y="4783"/>
                    <a:pt x="1069" y="8995"/>
                  </a:cubicBezTo>
                  <a:cubicBezTo>
                    <a:pt x="1023" y="9078"/>
                    <a:pt x="972" y="9164"/>
                    <a:pt x="912" y="9273"/>
                  </a:cubicBezTo>
                  <a:cubicBezTo>
                    <a:pt x="820" y="9441"/>
                    <a:pt x="737" y="9610"/>
                    <a:pt x="664" y="9782"/>
                  </a:cubicBezTo>
                  <a:cubicBezTo>
                    <a:pt x="576" y="9985"/>
                    <a:pt x="502" y="10187"/>
                    <a:pt x="433" y="10393"/>
                  </a:cubicBezTo>
                  <a:lnTo>
                    <a:pt x="341" y="10678"/>
                  </a:lnTo>
                  <a:cubicBezTo>
                    <a:pt x="244" y="10971"/>
                    <a:pt x="161" y="11267"/>
                    <a:pt x="106" y="11566"/>
                  </a:cubicBezTo>
                  <a:cubicBezTo>
                    <a:pt x="106" y="11566"/>
                    <a:pt x="106" y="11570"/>
                    <a:pt x="106" y="11570"/>
                  </a:cubicBezTo>
                  <a:cubicBezTo>
                    <a:pt x="32" y="11982"/>
                    <a:pt x="0" y="12402"/>
                    <a:pt x="0" y="12818"/>
                  </a:cubicBezTo>
                  <a:cubicBezTo>
                    <a:pt x="-9" y="17657"/>
                    <a:pt x="4833" y="21600"/>
                    <a:pt x="10791" y="21600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</a:defRPr>
              </a:pPr>
              <a:endParaRPr lang="en-US" noProof="1"/>
            </a:p>
          </p:txBody>
        </p:sp>
        <p:sp>
          <p:nvSpPr>
            <p:cNvPr id="82" name="Shape">
              <a:extLst>
                <a:ext uri="{FF2B5EF4-FFF2-40B4-BE49-F238E27FC236}">
                  <a16:creationId xmlns:a16="http://schemas.microsoft.com/office/drawing/2014/main" id="{EDB3D001-CF3A-C544-9934-A0D2C6CB4502}"/>
                </a:ext>
              </a:extLst>
            </p:cNvPr>
            <p:cNvSpPr/>
            <p:nvPr/>
          </p:nvSpPr>
          <p:spPr>
            <a:xfrm>
              <a:off x="5633362" y="3484868"/>
              <a:ext cx="842139" cy="13812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82" h="21349" extrusionOk="0">
                  <a:moveTo>
                    <a:pt x="13400" y="92"/>
                  </a:moveTo>
                  <a:cubicBezTo>
                    <a:pt x="11270" y="5277"/>
                    <a:pt x="8611" y="11760"/>
                    <a:pt x="12369" y="16925"/>
                  </a:cubicBezTo>
                  <a:cubicBezTo>
                    <a:pt x="13312" y="18223"/>
                    <a:pt x="15206" y="19746"/>
                    <a:pt x="17610" y="19803"/>
                  </a:cubicBezTo>
                  <a:cubicBezTo>
                    <a:pt x="19465" y="19848"/>
                    <a:pt x="20819" y="18769"/>
                    <a:pt x="19072" y="17889"/>
                  </a:cubicBezTo>
                  <a:cubicBezTo>
                    <a:pt x="16658" y="16662"/>
                    <a:pt x="12330" y="16681"/>
                    <a:pt x="9474" y="16874"/>
                  </a:cubicBezTo>
                  <a:cubicBezTo>
                    <a:pt x="6589" y="17066"/>
                    <a:pt x="2359" y="17401"/>
                    <a:pt x="475" y="19084"/>
                  </a:cubicBezTo>
                  <a:cubicBezTo>
                    <a:pt x="-781" y="20202"/>
                    <a:pt x="652" y="21178"/>
                    <a:pt x="2477" y="21333"/>
                  </a:cubicBezTo>
                  <a:cubicBezTo>
                    <a:pt x="4548" y="21506"/>
                    <a:pt x="5657" y="20260"/>
                    <a:pt x="6246" y="19142"/>
                  </a:cubicBezTo>
                  <a:cubicBezTo>
                    <a:pt x="6805" y="18075"/>
                    <a:pt x="6844" y="17028"/>
                    <a:pt x="6874" y="15910"/>
                  </a:cubicBezTo>
                  <a:cubicBezTo>
                    <a:pt x="6923" y="13970"/>
                    <a:pt x="7001" y="12036"/>
                    <a:pt x="6952" y="10096"/>
                  </a:cubicBezTo>
                  <a:cubicBezTo>
                    <a:pt x="6884" y="6967"/>
                    <a:pt x="6962" y="3581"/>
                    <a:pt x="4165" y="889"/>
                  </a:cubicBezTo>
                  <a:cubicBezTo>
                    <a:pt x="3998" y="728"/>
                    <a:pt x="3086" y="735"/>
                    <a:pt x="3213" y="850"/>
                  </a:cubicBezTo>
                  <a:cubicBezTo>
                    <a:pt x="5274" y="2836"/>
                    <a:pt x="5686" y="5123"/>
                    <a:pt x="5863" y="7468"/>
                  </a:cubicBezTo>
                  <a:cubicBezTo>
                    <a:pt x="6049" y="10044"/>
                    <a:pt x="5991" y="12614"/>
                    <a:pt x="5922" y="15190"/>
                  </a:cubicBezTo>
                  <a:cubicBezTo>
                    <a:pt x="5883" y="16758"/>
                    <a:pt x="5951" y="18332"/>
                    <a:pt x="4823" y="19771"/>
                  </a:cubicBezTo>
                  <a:cubicBezTo>
                    <a:pt x="4617" y="20035"/>
                    <a:pt x="4244" y="20517"/>
                    <a:pt x="3822" y="20703"/>
                  </a:cubicBezTo>
                  <a:cubicBezTo>
                    <a:pt x="2448" y="21300"/>
                    <a:pt x="544" y="20523"/>
                    <a:pt x="1182" y="19508"/>
                  </a:cubicBezTo>
                  <a:cubicBezTo>
                    <a:pt x="1761" y="18589"/>
                    <a:pt x="3606" y="18075"/>
                    <a:pt x="4931" y="17812"/>
                  </a:cubicBezTo>
                  <a:cubicBezTo>
                    <a:pt x="6825" y="17439"/>
                    <a:pt x="8797" y="17176"/>
                    <a:pt x="10770" y="17092"/>
                  </a:cubicBezTo>
                  <a:cubicBezTo>
                    <a:pt x="11997" y="17041"/>
                    <a:pt x="20819" y="17266"/>
                    <a:pt x="18680" y="19193"/>
                  </a:cubicBezTo>
                  <a:cubicBezTo>
                    <a:pt x="17109" y="20613"/>
                    <a:pt x="14097" y="17908"/>
                    <a:pt x="13596" y="17311"/>
                  </a:cubicBezTo>
                  <a:cubicBezTo>
                    <a:pt x="12899" y="16482"/>
                    <a:pt x="12477" y="15550"/>
                    <a:pt x="12183" y="14625"/>
                  </a:cubicBezTo>
                  <a:cubicBezTo>
                    <a:pt x="10623" y="9781"/>
                    <a:pt x="12458" y="4866"/>
                    <a:pt x="14371" y="189"/>
                  </a:cubicBezTo>
                  <a:cubicBezTo>
                    <a:pt x="14440" y="35"/>
                    <a:pt x="13478" y="-94"/>
                    <a:pt x="13400" y="92"/>
                  </a:cubicBezTo>
                  <a:lnTo>
                    <a:pt x="13400" y="92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</a:defRPr>
              </a:pPr>
              <a:endParaRPr lang="en-US" noProof="1"/>
            </a:p>
          </p:txBody>
        </p:sp>
        <p:sp>
          <p:nvSpPr>
            <p:cNvPr id="83" name="Shape">
              <a:extLst>
                <a:ext uri="{FF2B5EF4-FFF2-40B4-BE49-F238E27FC236}">
                  <a16:creationId xmlns:a16="http://schemas.microsoft.com/office/drawing/2014/main" id="{EA3905E6-C7DC-E943-A2AA-FF038185DEE0}"/>
                </a:ext>
              </a:extLst>
            </p:cNvPr>
            <p:cNvSpPr/>
            <p:nvPr/>
          </p:nvSpPr>
          <p:spPr>
            <a:xfrm>
              <a:off x="5526514" y="2861348"/>
              <a:ext cx="1055835" cy="698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0" y="17655"/>
                  </a:moveTo>
                  <a:cubicBezTo>
                    <a:pt x="128" y="18169"/>
                    <a:pt x="0" y="18786"/>
                    <a:pt x="0" y="19441"/>
                  </a:cubicBezTo>
                  <a:cubicBezTo>
                    <a:pt x="0" y="20277"/>
                    <a:pt x="196" y="21035"/>
                    <a:pt x="510" y="21587"/>
                  </a:cubicBezTo>
                  <a:cubicBezTo>
                    <a:pt x="510" y="21587"/>
                    <a:pt x="510" y="21600"/>
                    <a:pt x="510" y="21600"/>
                  </a:cubicBezTo>
                  <a:lnTo>
                    <a:pt x="21090" y="21600"/>
                  </a:lnTo>
                  <a:cubicBezTo>
                    <a:pt x="21090" y="21600"/>
                    <a:pt x="21090" y="21587"/>
                    <a:pt x="21090" y="21587"/>
                  </a:cubicBezTo>
                  <a:cubicBezTo>
                    <a:pt x="21404" y="21022"/>
                    <a:pt x="21600" y="20264"/>
                    <a:pt x="21600" y="19441"/>
                  </a:cubicBezTo>
                  <a:cubicBezTo>
                    <a:pt x="21600" y="18773"/>
                    <a:pt x="21472" y="18156"/>
                    <a:pt x="21260" y="17655"/>
                  </a:cubicBezTo>
                  <a:cubicBezTo>
                    <a:pt x="21472" y="17141"/>
                    <a:pt x="21600" y="16524"/>
                    <a:pt x="21600" y="15856"/>
                  </a:cubicBezTo>
                  <a:cubicBezTo>
                    <a:pt x="21600" y="15188"/>
                    <a:pt x="21472" y="14571"/>
                    <a:pt x="21260" y="14057"/>
                  </a:cubicBezTo>
                  <a:cubicBezTo>
                    <a:pt x="21472" y="13556"/>
                    <a:pt x="21600" y="12939"/>
                    <a:pt x="21600" y="12258"/>
                  </a:cubicBezTo>
                  <a:cubicBezTo>
                    <a:pt x="21600" y="11590"/>
                    <a:pt x="21472" y="10973"/>
                    <a:pt x="21260" y="10459"/>
                  </a:cubicBezTo>
                  <a:cubicBezTo>
                    <a:pt x="21472" y="9945"/>
                    <a:pt x="21600" y="9329"/>
                    <a:pt x="21600" y="8661"/>
                  </a:cubicBezTo>
                  <a:cubicBezTo>
                    <a:pt x="21600" y="7992"/>
                    <a:pt x="21472" y="7376"/>
                    <a:pt x="21260" y="6862"/>
                  </a:cubicBezTo>
                  <a:lnTo>
                    <a:pt x="18717" y="6862"/>
                  </a:lnTo>
                  <a:cubicBezTo>
                    <a:pt x="17084" y="2660"/>
                    <a:pt x="14066" y="0"/>
                    <a:pt x="10800" y="0"/>
                  </a:cubicBezTo>
                  <a:cubicBezTo>
                    <a:pt x="7543" y="0"/>
                    <a:pt x="4524" y="2660"/>
                    <a:pt x="2883" y="6862"/>
                  </a:cubicBezTo>
                  <a:lnTo>
                    <a:pt x="340" y="6862"/>
                  </a:lnTo>
                  <a:cubicBezTo>
                    <a:pt x="128" y="7376"/>
                    <a:pt x="0" y="7992"/>
                    <a:pt x="0" y="8661"/>
                  </a:cubicBezTo>
                  <a:cubicBezTo>
                    <a:pt x="0" y="9329"/>
                    <a:pt x="128" y="9945"/>
                    <a:pt x="340" y="10459"/>
                  </a:cubicBezTo>
                  <a:cubicBezTo>
                    <a:pt x="128" y="10973"/>
                    <a:pt x="0" y="11590"/>
                    <a:pt x="0" y="12258"/>
                  </a:cubicBezTo>
                  <a:cubicBezTo>
                    <a:pt x="0" y="12927"/>
                    <a:pt x="128" y="13543"/>
                    <a:pt x="340" y="14057"/>
                  </a:cubicBezTo>
                  <a:cubicBezTo>
                    <a:pt x="128" y="14571"/>
                    <a:pt x="0" y="15188"/>
                    <a:pt x="0" y="15856"/>
                  </a:cubicBezTo>
                  <a:cubicBezTo>
                    <a:pt x="0" y="16524"/>
                    <a:pt x="128" y="17154"/>
                    <a:pt x="340" y="17655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</a:defRPr>
              </a:pPr>
              <a:endParaRPr lang="en-US" noProof="1"/>
            </a:p>
          </p:txBody>
        </p:sp>
        <p:sp>
          <p:nvSpPr>
            <p:cNvPr id="84" name="Rectangle">
              <a:extLst>
                <a:ext uri="{FF2B5EF4-FFF2-40B4-BE49-F238E27FC236}">
                  <a16:creationId xmlns:a16="http://schemas.microsoft.com/office/drawing/2014/main" id="{0E1534D2-1F42-E546-A400-66CB692A2E6C}"/>
                </a:ext>
              </a:extLst>
            </p:cNvPr>
            <p:cNvSpPr/>
            <p:nvPr/>
          </p:nvSpPr>
          <p:spPr>
            <a:xfrm>
              <a:off x="6012863" y="736157"/>
              <a:ext cx="83136" cy="216071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</a:defRPr>
              </a:pPr>
              <a:endParaRPr lang="en-US" noProof="1"/>
            </a:p>
          </p:txBody>
        </p:sp>
      </p:grpSp>
      <p:sp>
        <p:nvSpPr>
          <p:cNvPr id="85" name="Shape">
            <a:extLst>
              <a:ext uri="{FF2B5EF4-FFF2-40B4-BE49-F238E27FC236}">
                <a16:creationId xmlns:a16="http://schemas.microsoft.com/office/drawing/2014/main" id="{3DAD8B8A-C2B6-8F44-ACEE-437630D9BCF8}"/>
              </a:ext>
            </a:extLst>
          </p:cNvPr>
          <p:cNvSpPr/>
          <p:nvPr/>
        </p:nvSpPr>
        <p:spPr>
          <a:xfrm>
            <a:off x="5189751" y="4915788"/>
            <a:ext cx="401333" cy="1548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247" h="20796" extrusionOk="0">
                <a:moveTo>
                  <a:pt x="18732" y="28"/>
                </a:moveTo>
                <a:cubicBezTo>
                  <a:pt x="12043" y="2875"/>
                  <a:pt x="5814" y="9182"/>
                  <a:pt x="131" y="19061"/>
                </a:cubicBezTo>
                <a:cubicBezTo>
                  <a:pt x="-519" y="20177"/>
                  <a:pt x="1431" y="21349"/>
                  <a:pt x="1914" y="20512"/>
                </a:cubicBezTo>
                <a:cubicBezTo>
                  <a:pt x="7387" y="11024"/>
                  <a:pt x="13301" y="4940"/>
                  <a:pt x="19760" y="2149"/>
                </a:cubicBezTo>
                <a:cubicBezTo>
                  <a:pt x="21081" y="1591"/>
                  <a:pt x="19361" y="-251"/>
                  <a:pt x="18732" y="28"/>
                </a:cubicBezTo>
                <a:lnTo>
                  <a:pt x="18732" y="28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 lang="en-US" noProof="1"/>
          </a:p>
        </p:txBody>
      </p:sp>
      <p:sp>
        <p:nvSpPr>
          <p:cNvPr id="86" name="Shape">
            <a:extLst>
              <a:ext uri="{FF2B5EF4-FFF2-40B4-BE49-F238E27FC236}">
                <a16:creationId xmlns:a16="http://schemas.microsoft.com/office/drawing/2014/main" id="{E71A53CA-9387-6D4A-A745-827D40333F95}"/>
              </a:ext>
            </a:extLst>
          </p:cNvPr>
          <p:cNvSpPr/>
          <p:nvPr/>
        </p:nvSpPr>
        <p:spPr>
          <a:xfrm>
            <a:off x="5522300" y="4998924"/>
            <a:ext cx="316223" cy="4870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53" h="21021" extrusionOk="0">
                <a:moveTo>
                  <a:pt x="18363" y="125"/>
                </a:moveTo>
                <a:cubicBezTo>
                  <a:pt x="11236" y="6458"/>
                  <a:pt x="5123" y="13167"/>
                  <a:pt x="24" y="20289"/>
                </a:cubicBezTo>
                <a:cubicBezTo>
                  <a:pt x="-277" y="20702"/>
                  <a:pt x="2272" y="21330"/>
                  <a:pt x="2629" y="20846"/>
                </a:cubicBezTo>
                <a:cubicBezTo>
                  <a:pt x="7672" y="13777"/>
                  <a:pt x="13703" y="7121"/>
                  <a:pt x="20775" y="842"/>
                </a:cubicBezTo>
                <a:cubicBezTo>
                  <a:pt x="21323" y="358"/>
                  <a:pt x="18801" y="-270"/>
                  <a:pt x="18363" y="125"/>
                </a:cubicBezTo>
                <a:lnTo>
                  <a:pt x="18363" y="125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 lang="en-US" noProof="1"/>
          </a:p>
        </p:txBody>
      </p:sp>
      <p:sp>
        <p:nvSpPr>
          <p:cNvPr id="87" name="Shape">
            <a:extLst>
              <a:ext uri="{FF2B5EF4-FFF2-40B4-BE49-F238E27FC236}">
                <a16:creationId xmlns:a16="http://schemas.microsoft.com/office/drawing/2014/main" id="{3A250DB0-2E42-2841-A0A5-2BCF3AD4E99B}"/>
              </a:ext>
            </a:extLst>
          </p:cNvPr>
          <p:cNvSpPr/>
          <p:nvPr/>
        </p:nvSpPr>
        <p:spPr>
          <a:xfrm>
            <a:off x="6021115" y="4998924"/>
            <a:ext cx="67789" cy="7487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98" h="21389" extrusionOk="0">
                <a:moveTo>
                  <a:pt x="7959" y="241"/>
                </a:moveTo>
                <a:cubicBezTo>
                  <a:pt x="2022" y="7188"/>
                  <a:pt x="-631" y="14146"/>
                  <a:pt x="127" y="21117"/>
                </a:cubicBezTo>
                <a:cubicBezTo>
                  <a:pt x="127" y="21461"/>
                  <a:pt x="12759" y="21485"/>
                  <a:pt x="12759" y="21153"/>
                </a:cubicBezTo>
                <a:cubicBezTo>
                  <a:pt x="12001" y="14182"/>
                  <a:pt x="14654" y="7224"/>
                  <a:pt x="20590" y="277"/>
                </a:cubicBezTo>
                <a:cubicBezTo>
                  <a:pt x="20969" y="-56"/>
                  <a:pt x="8337" y="-115"/>
                  <a:pt x="7959" y="241"/>
                </a:cubicBezTo>
                <a:lnTo>
                  <a:pt x="7959" y="241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 lang="en-US" noProof="1"/>
          </a:p>
        </p:txBody>
      </p:sp>
      <p:sp>
        <p:nvSpPr>
          <p:cNvPr id="88" name="Shape">
            <a:extLst>
              <a:ext uri="{FF2B5EF4-FFF2-40B4-BE49-F238E27FC236}">
                <a16:creationId xmlns:a16="http://schemas.microsoft.com/office/drawing/2014/main" id="{132305EA-E9E0-C547-9834-B25EA2FE9B0D}"/>
              </a:ext>
            </a:extLst>
          </p:cNvPr>
          <p:cNvSpPr/>
          <p:nvPr/>
        </p:nvSpPr>
        <p:spPr>
          <a:xfrm>
            <a:off x="6644642" y="4915788"/>
            <a:ext cx="349903" cy="2536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14" h="20822" extrusionOk="0">
                <a:moveTo>
                  <a:pt x="163" y="1132"/>
                </a:moveTo>
                <a:cubicBezTo>
                  <a:pt x="6677" y="6729"/>
                  <a:pt x="12701" y="13178"/>
                  <a:pt x="18236" y="20548"/>
                </a:cubicBezTo>
                <a:cubicBezTo>
                  <a:pt x="18775" y="21265"/>
                  <a:pt x="20979" y="20412"/>
                  <a:pt x="20563" y="19832"/>
                </a:cubicBezTo>
                <a:cubicBezTo>
                  <a:pt x="14955" y="12359"/>
                  <a:pt x="8832" y="5807"/>
                  <a:pt x="2220" y="143"/>
                </a:cubicBezTo>
                <a:cubicBezTo>
                  <a:pt x="1657" y="-335"/>
                  <a:pt x="-621" y="484"/>
                  <a:pt x="163" y="1132"/>
                </a:cubicBezTo>
                <a:lnTo>
                  <a:pt x="163" y="1132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 lang="en-US" noProof="1"/>
          </a:p>
        </p:txBody>
      </p:sp>
      <p:sp>
        <p:nvSpPr>
          <p:cNvPr id="89" name="Shape">
            <a:extLst>
              <a:ext uri="{FF2B5EF4-FFF2-40B4-BE49-F238E27FC236}">
                <a16:creationId xmlns:a16="http://schemas.microsoft.com/office/drawing/2014/main" id="{9C4E69D8-D2C7-7D44-84F2-B1F47F3592EB}"/>
              </a:ext>
            </a:extLst>
          </p:cNvPr>
          <p:cNvSpPr/>
          <p:nvPr/>
        </p:nvSpPr>
        <p:spPr>
          <a:xfrm>
            <a:off x="6312093" y="4998921"/>
            <a:ext cx="267807" cy="7064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17" h="21343" extrusionOk="0">
                <a:moveTo>
                  <a:pt x="2" y="280"/>
                </a:moveTo>
                <a:cubicBezTo>
                  <a:pt x="2067" y="7702"/>
                  <a:pt x="9868" y="14458"/>
                  <a:pt x="17931" y="21164"/>
                </a:cubicBezTo>
                <a:cubicBezTo>
                  <a:pt x="18292" y="21478"/>
                  <a:pt x="21504" y="21352"/>
                  <a:pt x="21078" y="21001"/>
                </a:cubicBezTo>
                <a:cubicBezTo>
                  <a:pt x="13080" y="14332"/>
                  <a:pt x="5345" y="7614"/>
                  <a:pt x="3280" y="242"/>
                </a:cubicBezTo>
                <a:cubicBezTo>
                  <a:pt x="3182" y="-122"/>
                  <a:pt x="-96" y="-47"/>
                  <a:pt x="2" y="280"/>
                </a:cubicBezTo>
                <a:lnTo>
                  <a:pt x="2" y="28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 lang="en-US" noProof="1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6B261C4-5F4E-4D98-A85B-30BACB038EAB}"/>
              </a:ext>
            </a:extLst>
          </p:cNvPr>
          <p:cNvGrpSpPr/>
          <p:nvPr/>
        </p:nvGrpSpPr>
        <p:grpSpPr>
          <a:xfrm>
            <a:off x="2921874" y="736157"/>
            <a:ext cx="1947889" cy="3884550"/>
            <a:chOff x="3126782" y="736157"/>
            <a:chExt cx="1947889" cy="3884550"/>
          </a:xfrm>
        </p:grpSpPr>
        <p:sp>
          <p:nvSpPr>
            <p:cNvPr id="73" name="Shape">
              <a:extLst>
                <a:ext uri="{FF2B5EF4-FFF2-40B4-BE49-F238E27FC236}">
                  <a16:creationId xmlns:a16="http://schemas.microsoft.com/office/drawing/2014/main" id="{989175F1-E62E-154C-91AD-9E40E3560943}"/>
                </a:ext>
              </a:extLst>
            </p:cNvPr>
            <p:cNvSpPr/>
            <p:nvPr/>
          </p:nvSpPr>
          <p:spPr>
            <a:xfrm>
              <a:off x="3126782" y="2225122"/>
              <a:ext cx="1947889" cy="2395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1" h="21600" extrusionOk="0">
                  <a:moveTo>
                    <a:pt x="10791" y="21600"/>
                  </a:moveTo>
                  <a:cubicBezTo>
                    <a:pt x="14767" y="21600"/>
                    <a:pt x="18412" y="19831"/>
                    <a:pt x="20301" y="16982"/>
                  </a:cubicBezTo>
                  <a:cubicBezTo>
                    <a:pt x="21144" y="15712"/>
                    <a:pt x="21591" y="14269"/>
                    <a:pt x="21591" y="12818"/>
                  </a:cubicBezTo>
                  <a:cubicBezTo>
                    <a:pt x="21591" y="12335"/>
                    <a:pt x="21536" y="11855"/>
                    <a:pt x="21439" y="11387"/>
                  </a:cubicBezTo>
                  <a:cubicBezTo>
                    <a:pt x="21393" y="11154"/>
                    <a:pt x="21324" y="10926"/>
                    <a:pt x="21250" y="10697"/>
                  </a:cubicBezTo>
                  <a:lnTo>
                    <a:pt x="21153" y="10405"/>
                  </a:lnTo>
                  <a:cubicBezTo>
                    <a:pt x="21084" y="10191"/>
                    <a:pt x="21010" y="9981"/>
                    <a:pt x="20918" y="9771"/>
                  </a:cubicBezTo>
                  <a:cubicBezTo>
                    <a:pt x="20803" y="9509"/>
                    <a:pt x="20669" y="9250"/>
                    <a:pt x="20522" y="8995"/>
                  </a:cubicBezTo>
                  <a:cubicBezTo>
                    <a:pt x="19393" y="6994"/>
                    <a:pt x="18532" y="5356"/>
                    <a:pt x="17891" y="3999"/>
                  </a:cubicBezTo>
                  <a:cubicBezTo>
                    <a:pt x="17145" y="2421"/>
                    <a:pt x="16656" y="1143"/>
                    <a:pt x="16366" y="0"/>
                  </a:cubicBezTo>
                  <a:lnTo>
                    <a:pt x="5225" y="0"/>
                  </a:lnTo>
                  <a:cubicBezTo>
                    <a:pt x="4686" y="2110"/>
                    <a:pt x="3442" y="4783"/>
                    <a:pt x="1069" y="8995"/>
                  </a:cubicBezTo>
                  <a:cubicBezTo>
                    <a:pt x="1023" y="9078"/>
                    <a:pt x="972" y="9164"/>
                    <a:pt x="912" y="9273"/>
                  </a:cubicBezTo>
                  <a:cubicBezTo>
                    <a:pt x="820" y="9441"/>
                    <a:pt x="737" y="9610"/>
                    <a:pt x="664" y="9782"/>
                  </a:cubicBezTo>
                  <a:cubicBezTo>
                    <a:pt x="576" y="9981"/>
                    <a:pt x="502" y="10187"/>
                    <a:pt x="433" y="10393"/>
                  </a:cubicBezTo>
                  <a:lnTo>
                    <a:pt x="341" y="10678"/>
                  </a:lnTo>
                  <a:cubicBezTo>
                    <a:pt x="244" y="10971"/>
                    <a:pt x="161" y="11267"/>
                    <a:pt x="106" y="11566"/>
                  </a:cubicBezTo>
                  <a:cubicBezTo>
                    <a:pt x="106" y="11566"/>
                    <a:pt x="106" y="11570"/>
                    <a:pt x="106" y="11570"/>
                  </a:cubicBezTo>
                  <a:cubicBezTo>
                    <a:pt x="32" y="11982"/>
                    <a:pt x="0" y="12402"/>
                    <a:pt x="0" y="12818"/>
                  </a:cubicBezTo>
                  <a:cubicBezTo>
                    <a:pt x="-9" y="17661"/>
                    <a:pt x="4838" y="21600"/>
                    <a:pt x="10791" y="21600"/>
                  </a:cubicBezTo>
                  <a:close/>
                </a:path>
              </a:pathLst>
            </a:custGeom>
            <a:solidFill>
              <a:srgbClr val="D6D6D6"/>
            </a:solidFill>
            <a:ln w="12700">
              <a:miter lim="400000"/>
            </a:ln>
          </p:spPr>
          <p:txBody>
            <a:bodyPr lIns="38100" tIns="38100" rIns="38100" bIns="38100" anchor="b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 sz="3000">
                  <a:solidFill>
                    <a:srgbClr val="FFFFFF"/>
                  </a:solidFill>
                </a:defRPr>
              </a:pPr>
              <a:br>
                <a:rPr lang="en-US" sz="2000" noProof="1">
                  <a:solidFill>
                    <a:schemeClr val="bg2">
                      <a:lumMod val="25000"/>
                    </a:schemeClr>
                  </a:solidFill>
                </a:rPr>
              </a:br>
              <a:br>
                <a:rPr lang="en-US" sz="2000" noProof="1">
                  <a:solidFill>
                    <a:schemeClr val="bg2">
                      <a:lumMod val="25000"/>
                    </a:schemeClr>
                  </a:solidFill>
                </a:rPr>
              </a:br>
              <a:endParaRPr lang="en-US" sz="2000" noProof="1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74" name="Shape">
              <a:extLst>
                <a:ext uri="{FF2B5EF4-FFF2-40B4-BE49-F238E27FC236}">
                  <a16:creationId xmlns:a16="http://schemas.microsoft.com/office/drawing/2014/main" id="{722F62C7-32B1-6540-9679-70B495BA4B70}"/>
                </a:ext>
              </a:extLst>
            </p:cNvPr>
            <p:cNvSpPr/>
            <p:nvPr/>
          </p:nvSpPr>
          <p:spPr>
            <a:xfrm>
              <a:off x="3679657" y="2170854"/>
              <a:ext cx="842139" cy="13814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82" h="21345" extrusionOk="0">
                  <a:moveTo>
                    <a:pt x="13400" y="95"/>
                  </a:moveTo>
                  <a:cubicBezTo>
                    <a:pt x="11270" y="5278"/>
                    <a:pt x="8611" y="11759"/>
                    <a:pt x="12369" y="16923"/>
                  </a:cubicBezTo>
                  <a:cubicBezTo>
                    <a:pt x="13312" y="18220"/>
                    <a:pt x="15206" y="19742"/>
                    <a:pt x="17610" y="19800"/>
                  </a:cubicBezTo>
                  <a:cubicBezTo>
                    <a:pt x="19465" y="19845"/>
                    <a:pt x="20819" y="18766"/>
                    <a:pt x="19072" y="17886"/>
                  </a:cubicBezTo>
                  <a:cubicBezTo>
                    <a:pt x="16658" y="16659"/>
                    <a:pt x="12330" y="16678"/>
                    <a:pt x="9474" y="16871"/>
                  </a:cubicBezTo>
                  <a:cubicBezTo>
                    <a:pt x="6589" y="17064"/>
                    <a:pt x="2359" y="17398"/>
                    <a:pt x="475" y="19081"/>
                  </a:cubicBezTo>
                  <a:cubicBezTo>
                    <a:pt x="-781" y="20198"/>
                    <a:pt x="652" y="21174"/>
                    <a:pt x="2477" y="21329"/>
                  </a:cubicBezTo>
                  <a:cubicBezTo>
                    <a:pt x="4548" y="21502"/>
                    <a:pt x="5657" y="20256"/>
                    <a:pt x="6246" y="19138"/>
                  </a:cubicBezTo>
                  <a:cubicBezTo>
                    <a:pt x="6805" y="18072"/>
                    <a:pt x="6844" y="17025"/>
                    <a:pt x="6874" y="15908"/>
                  </a:cubicBezTo>
                  <a:cubicBezTo>
                    <a:pt x="6923" y="13968"/>
                    <a:pt x="7001" y="12035"/>
                    <a:pt x="6952" y="10095"/>
                  </a:cubicBezTo>
                  <a:cubicBezTo>
                    <a:pt x="6884" y="6967"/>
                    <a:pt x="6962" y="3582"/>
                    <a:pt x="4165" y="891"/>
                  </a:cubicBezTo>
                  <a:cubicBezTo>
                    <a:pt x="3998" y="731"/>
                    <a:pt x="3086" y="737"/>
                    <a:pt x="3213" y="853"/>
                  </a:cubicBezTo>
                  <a:cubicBezTo>
                    <a:pt x="5274" y="2837"/>
                    <a:pt x="5686" y="5124"/>
                    <a:pt x="5863" y="7468"/>
                  </a:cubicBezTo>
                  <a:cubicBezTo>
                    <a:pt x="6049" y="10044"/>
                    <a:pt x="5991" y="12613"/>
                    <a:pt x="5922" y="15188"/>
                  </a:cubicBezTo>
                  <a:cubicBezTo>
                    <a:pt x="5883" y="16756"/>
                    <a:pt x="5951" y="18329"/>
                    <a:pt x="4823" y="19768"/>
                  </a:cubicBezTo>
                  <a:cubicBezTo>
                    <a:pt x="4617" y="20031"/>
                    <a:pt x="4244" y="20513"/>
                    <a:pt x="3822" y="20699"/>
                  </a:cubicBezTo>
                  <a:cubicBezTo>
                    <a:pt x="2448" y="21296"/>
                    <a:pt x="544" y="20519"/>
                    <a:pt x="1182" y="19505"/>
                  </a:cubicBezTo>
                  <a:cubicBezTo>
                    <a:pt x="1761" y="18586"/>
                    <a:pt x="3606" y="18072"/>
                    <a:pt x="4931" y="17809"/>
                  </a:cubicBezTo>
                  <a:cubicBezTo>
                    <a:pt x="6825" y="17436"/>
                    <a:pt x="8797" y="17173"/>
                    <a:pt x="10770" y="17090"/>
                  </a:cubicBezTo>
                  <a:cubicBezTo>
                    <a:pt x="11997" y="17038"/>
                    <a:pt x="20819" y="17263"/>
                    <a:pt x="18680" y="19190"/>
                  </a:cubicBezTo>
                  <a:cubicBezTo>
                    <a:pt x="17109" y="20609"/>
                    <a:pt x="14097" y="17905"/>
                    <a:pt x="13596" y="17308"/>
                  </a:cubicBezTo>
                  <a:cubicBezTo>
                    <a:pt x="12899" y="16479"/>
                    <a:pt x="12477" y="15548"/>
                    <a:pt x="12183" y="14623"/>
                  </a:cubicBezTo>
                  <a:cubicBezTo>
                    <a:pt x="10623" y="9780"/>
                    <a:pt x="12458" y="4867"/>
                    <a:pt x="14371" y="191"/>
                  </a:cubicBezTo>
                  <a:cubicBezTo>
                    <a:pt x="14440" y="37"/>
                    <a:pt x="13478" y="-98"/>
                    <a:pt x="13400" y="95"/>
                  </a:cubicBezTo>
                  <a:lnTo>
                    <a:pt x="13400" y="95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</a:defRPr>
              </a:pPr>
              <a:endParaRPr lang="en-US" noProof="1"/>
            </a:p>
          </p:txBody>
        </p:sp>
        <p:sp>
          <p:nvSpPr>
            <p:cNvPr id="75" name="Shape">
              <a:extLst>
                <a:ext uri="{FF2B5EF4-FFF2-40B4-BE49-F238E27FC236}">
                  <a16:creationId xmlns:a16="http://schemas.microsoft.com/office/drawing/2014/main" id="{9292F71B-BFEE-924E-8809-F08FE8AEE366}"/>
                </a:ext>
              </a:extLst>
            </p:cNvPr>
            <p:cNvSpPr/>
            <p:nvPr/>
          </p:nvSpPr>
          <p:spPr>
            <a:xfrm>
              <a:off x="3572809" y="1531166"/>
              <a:ext cx="1055835" cy="698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0" y="17655"/>
                  </a:moveTo>
                  <a:cubicBezTo>
                    <a:pt x="128" y="18169"/>
                    <a:pt x="0" y="18786"/>
                    <a:pt x="0" y="19441"/>
                  </a:cubicBezTo>
                  <a:cubicBezTo>
                    <a:pt x="0" y="20277"/>
                    <a:pt x="196" y="21035"/>
                    <a:pt x="510" y="21587"/>
                  </a:cubicBezTo>
                  <a:cubicBezTo>
                    <a:pt x="510" y="21587"/>
                    <a:pt x="510" y="21600"/>
                    <a:pt x="510" y="21600"/>
                  </a:cubicBezTo>
                  <a:lnTo>
                    <a:pt x="21090" y="21600"/>
                  </a:lnTo>
                  <a:cubicBezTo>
                    <a:pt x="21090" y="21600"/>
                    <a:pt x="21090" y="21587"/>
                    <a:pt x="21090" y="21587"/>
                  </a:cubicBezTo>
                  <a:cubicBezTo>
                    <a:pt x="21404" y="21022"/>
                    <a:pt x="21600" y="20264"/>
                    <a:pt x="21600" y="19441"/>
                  </a:cubicBezTo>
                  <a:cubicBezTo>
                    <a:pt x="21600" y="18773"/>
                    <a:pt x="21472" y="18156"/>
                    <a:pt x="21260" y="17655"/>
                  </a:cubicBezTo>
                  <a:cubicBezTo>
                    <a:pt x="21472" y="17141"/>
                    <a:pt x="21600" y="16524"/>
                    <a:pt x="21600" y="15856"/>
                  </a:cubicBezTo>
                  <a:cubicBezTo>
                    <a:pt x="21600" y="15188"/>
                    <a:pt x="21472" y="14571"/>
                    <a:pt x="21260" y="14057"/>
                  </a:cubicBezTo>
                  <a:cubicBezTo>
                    <a:pt x="21472" y="13556"/>
                    <a:pt x="21600" y="12939"/>
                    <a:pt x="21600" y="12258"/>
                  </a:cubicBezTo>
                  <a:cubicBezTo>
                    <a:pt x="21600" y="11590"/>
                    <a:pt x="21472" y="10973"/>
                    <a:pt x="21260" y="10459"/>
                  </a:cubicBezTo>
                  <a:cubicBezTo>
                    <a:pt x="21472" y="9945"/>
                    <a:pt x="21600" y="9329"/>
                    <a:pt x="21600" y="8661"/>
                  </a:cubicBezTo>
                  <a:cubicBezTo>
                    <a:pt x="21600" y="7992"/>
                    <a:pt x="21472" y="7376"/>
                    <a:pt x="21260" y="6862"/>
                  </a:cubicBezTo>
                  <a:lnTo>
                    <a:pt x="18717" y="6862"/>
                  </a:lnTo>
                  <a:cubicBezTo>
                    <a:pt x="17084" y="2660"/>
                    <a:pt x="14066" y="0"/>
                    <a:pt x="10800" y="0"/>
                  </a:cubicBezTo>
                  <a:cubicBezTo>
                    <a:pt x="7543" y="0"/>
                    <a:pt x="4524" y="2660"/>
                    <a:pt x="2883" y="6862"/>
                  </a:cubicBezTo>
                  <a:lnTo>
                    <a:pt x="340" y="6862"/>
                  </a:lnTo>
                  <a:cubicBezTo>
                    <a:pt x="128" y="7376"/>
                    <a:pt x="0" y="7992"/>
                    <a:pt x="0" y="8661"/>
                  </a:cubicBezTo>
                  <a:cubicBezTo>
                    <a:pt x="0" y="9329"/>
                    <a:pt x="128" y="9945"/>
                    <a:pt x="340" y="10459"/>
                  </a:cubicBezTo>
                  <a:cubicBezTo>
                    <a:pt x="128" y="10973"/>
                    <a:pt x="0" y="11590"/>
                    <a:pt x="0" y="12258"/>
                  </a:cubicBezTo>
                  <a:cubicBezTo>
                    <a:pt x="0" y="12927"/>
                    <a:pt x="128" y="13543"/>
                    <a:pt x="340" y="14057"/>
                  </a:cubicBezTo>
                  <a:cubicBezTo>
                    <a:pt x="128" y="14571"/>
                    <a:pt x="0" y="15188"/>
                    <a:pt x="0" y="15856"/>
                  </a:cubicBezTo>
                  <a:cubicBezTo>
                    <a:pt x="0" y="16524"/>
                    <a:pt x="128" y="17141"/>
                    <a:pt x="340" y="17655"/>
                  </a:cubicBezTo>
                  <a:close/>
                </a:path>
              </a:pathLst>
            </a:custGeom>
            <a:solidFill>
              <a:srgbClr val="424242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</a:defRPr>
              </a:pPr>
              <a:endParaRPr lang="en-US" noProof="1"/>
            </a:p>
          </p:txBody>
        </p:sp>
        <p:sp>
          <p:nvSpPr>
            <p:cNvPr id="76" name="Rectangle">
              <a:extLst>
                <a:ext uri="{FF2B5EF4-FFF2-40B4-BE49-F238E27FC236}">
                  <a16:creationId xmlns:a16="http://schemas.microsoft.com/office/drawing/2014/main" id="{7CFF4F11-2C32-5246-9C84-2F174E552CD4}"/>
                </a:ext>
              </a:extLst>
            </p:cNvPr>
            <p:cNvSpPr/>
            <p:nvPr/>
          </p:nvSpPr>
          <p:spPr>
            <a:xfrm>
              <a:off x="4059158" y="736157"/>
              <a:ext cx="83136" cy="840925"/>
            </a:xfrm>
            <a:prstGeom prst="rect">
              <a:avLst/>
            </a:prstGeom>
            <a:solidFill>
              <a:srgbClr val="424242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</a:defRPr>
              </a:pPr>
              <a:endParaRPr lang="en-US" noProof="1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BEA08C1-F35C-4F4D-A96E-5E1A943608A4}"/>
              </a:ext>
            </a:extLst>
          </p:cNvPr>
          <p:cNvGrpSpPr/>
          <p:nvPr/>
        </p:nvGrpSpPr>
        <p:grpSpPr>
          <a:xfrm>
            <a:off x="6865037" y="736157"/>
            <a:ext cx="1947889" cy="3884550"/>
            <a:chOff x="3126782" y="736157"/>
            <a:chExt cx="1947889" cy="3884550"/>
          </a:xfrm>
        </p:grpSpPr>
        <p:sp>
          <p:nvSpPr>
            <p:cNvPr id="91" name="Shape">
              <a:extLst>
                <a:ext uri="{FF2B5EF4-FFF2-40B4-BE49-F238E27FC236}">
                  <a16:creationId xmlns:a16="http://schemas.microsoft.com/office/drawing/2014/main" id="{4BACB509-CCC5-4928-A138-9436AEB76BF6}"/>
                </a:ext>
              </a:extLst>
            </p:cNvPr>
            <p:cNvSpPr/>
            <p:nvPr/>
          </p:nvSpPr>
          <p:spPr>
            <a:xfrm>
              <a:off x="3126782" y="2225122"/>
              <a:ext cx="1947889" cy="2395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1" h="21600" extrusionOk="0">
                  <a:moveTo>
                    <a:pt x="10791" y="21600"/>
                  </a:moveTo>
                  <a:cubicBezTo>
                    <a:pt x="14767" y="21600"/>
                    <a:pt x="18412" y="19831"/>
                    <a:pt x="20301" y="16982"/>
                  </a:cubicBezTo>
                  <a:cubicBezTo>
                    <a:pt x="21144" y="15712"/>
                    <a:pt x="21591" y="14269"/>
                    <a:pt x="21591" y="12818"/>
                  </a:cubicBezTo>
                  <a:cubicBezTo>
                    <a:pt x="21591" y="12335"/>
                    <a:pt x="21536" y="11855"/>
                    <a:pt x="21439" y="11387"/>
                  </a:cubicBezTo>
                  <a:cubicBezTo>
                    <a:pt x="21393" y="11154"/>
                    <a:pt x="21324" y="10926"/>
                    <a:pt x="21250" y="10697"/>
                  </a:cubicBezTo>
                  <a:lnTo>
                    <a:pt x="21153" y="10405"/>
                  </a:lnTo>
                  <a:cubicBezTo>
                    <a:pt x="21084" y="10191"/>
                    <a:pt x="21010" y="9981"/>
                    <a:pt x="20918" y="9771"/>
                  </a:cubicBezTo>
                  <a:cubicBezTo>
                    <a:pt x="20803" y="9509"/>
                    <a:pt x="20669" y="9250"/>
                    <a:pt x="20522" y="8995"/>
                  </a:cubicBezTo>
                  <a:cubicBezTo>
                    <a:pt x="19393" y="6994"/>
                    <a:pt x="18532" y="5356"/>
                    <a:pt x="17891" y="3999"/>
                  </a:cubicBezTo>
                  <a:cubicBezTo>
                    <a:pt x="17145" y="2421"/>
                    <a:pt x="16656" y="1143"/>
                    <a:pt x="16366" y="0"/>
                  </a:cubicBezTo>
                  <a:lnTo>
                    <a:pt x="5225" y="0"/>
                  </a:lnTo>
                  <a:cubicBezTo>
                    <a:pt x="4686" y="2110"/>
                    <a:pt x="3442" y="4783"/>
                    <a:pt x="1069" y="8995"/>
                  </a:cubicBezTo>
                  <a:cubicBezTo>
                    <a:pt x="1023" y="9078"/>
                    <a:pt x="972" y="9164"/>
                    <a:pt x="912" y="9273"/>
                  </a:cubicBezTo>
                  <a:cubicBezTo>
                    <a:pt x="820" y="9441"/>
                    <a:pt x="737" y="9610"/>
                    <a:pt x="664" y="9782"/>
                  </a:cubicBezTo>
                  <a:cubicBezTo>
                    <a:pt x="576" y="9981"/>
                    <a:pt x="502" y="10187"/>
                    <a:pt x="433" y="10393"/>
                  </a:cubicBezTo>
                  <a:lnTo>
                    <a:pt x="341" y="10678"/>
                  </a:lnTo>
                  <a:cubicBezTo>
                    <a:pt x="244" y="10971"/>
                    <a:pt x="161" y="11267"/>
                    <a:pt x="106" y="11566"/>
                  </a:cubicBezTo>
                  <a:cubicBezTo>
                    <a:pt x="106" y="11566"/>
                    <a:pt x="106" y="11570"/>
                    <a:pt x="106" y="11570"/>
                  </a:cubicBezTo>
                  <a:cubicBezTo>
                    <a:pt x="32" y="11982"/>
                    <a:pt x="0" y="12402"/>
                    <a:pt x="0" y="12818"/>
                  </a:cubicBezTo>
                  <a:cubicBezTo>
                    <a:pt x="-9" y="17661"/>
                    <a:pt x="4838" y="21600"/>
                    <a:pt x="10791" y="21600"/>
                  </a:cubicBezTo>
                  <a:close/>
                </a:path>
              </a:pathLst>
            </a:custGeom>
            <a:solidFill>
              <a:srgbClr val="D6D6D6"/>
            </a:solidFill>
            <a:ln w="12700">
              <a:miter lim="400000"/>
            </a:ln>
          </p:spPr>
          <p:txBody>
            <a:bodyPr lIns="38100" tIns="38100" rIns="38100" bIns="38100" anchor="b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 sz="3000">
                  <a:solidFill>
                    <a:srgbClr val="FFFFFF"/>
                  </a:solidFill>
                </a:defRPr>
              </a:pPr>
              <a:br>
                <a:rPr lang="en-US" sz="2000" noProof="1">
                  <a:solidFill>
                    <a:schemeClr val="bg2">
                      <a:lumMod val="25000"/>
                    </a:schemeClr>
                  </a:solidFill>
                </a:rPr>
              </a:br>
              <a:br>
                <a:rPr lang="en-US" sz="2000" noProof="1">
                  <a:solidFill>
                    <a:schemeClr val="bg2">
                      <a:lumMod val="25000"/>
                    </a:schemeClr>
                  </a:solidFill>
                </a:rPr>
              </a:br>
              <a:endParaRPr lang="en-US" sz="2000" noProof="1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92" name="Shape">
              <a:extLst>
                <a:ext uri="{FF2B5EF4-FFF2-40B4-BE49-F238E27FC236}">
                  <a16:creationId xmlns:a16="http://schemas.microsoft.com/office/drawing/2014/main" id="{80E9C328-8BAA-48D5-98A7-8FDB99C9CF2F}"/>
                </a:ext>
              </a:extLst>
            </p:cNvPr>
            <p:cNvSpPr/>
            <p:nvPr/>
          </p:nvSpPr>
          <p:spPr>
            <a:xfrm>
              <a:off x="3679657" y="2170854"/>
              <a:ext cx="842139" cy="13814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82" h="21345" extrusionOk="0">
                  <a:moveTo>
                    <a:pt x="13400" y="95"/>
                  </a:moveTo>
                  <a:cubicBezTo>
                    <a:pt x="11270" y="5278"/>
                    <a:pt x="8611" y="11759"/>
                    <a:pt x="12369" y="16923"/>
                  </a:cubicBezTo>
                  <a:cubicBezTo>
                    <a:pt x="13312" y="18220"/>
                    <a:pt x="15206" y="19742"/>
                    <a:pt x="17610" y="19800"/>
                  </a:cubicBezTo>
                  <a:cubicBezTo>
                    <a:pt x="19465" y="19845"/>
                    <a:pt x="20819" y="18766"/>
                    <a:pt x="19072" y="17886"/>
                  </a:cubicBezTo>
                  <a:cubicBezTo>
                    <a:pt x="16658" y="16659"/>
                    <a:pt x="12330" y="16678"/>
                    <a:pt x="9474" y="16871"/>
                  </a:cubicBezTo>
                  <a:cubicBezTo>
                    <a:pt x="6589" y="17064"/>
                    <a:pt x="2359" y="17398"/>
                    <a:pt x="475" y="19081"/>
                  </a:cubicBezTo>
                  <a:cubicBezTo>
                    <a:pt x="-781" y="20198"/>
                    <a:pt x="652" y="21174"/>
                    <a:pt x="2477" y="21329"/>
                  </a:cubicBezTo>
                  <a:cubicBezTo>
                    <a:pt x="4548" y="21502"/>
                    <a:pt x="5657" y="20256"/>
                    <a:pt x="6246" y="19138"/>
                  </a:cubicBezTo>
                  <a:cubicBezTo>
                    <a:pt x="6805" y="18072"/>
                    <a:pt x="6844" y="17025"/>
                    <a:pt x="6874" y="15908"/>
                  </a:cubicBezTo>
                  <a:cubicBezTo>
                    <a:pt x="6923" y="13968"/>
                    <a:pt x="7001" y="12035"/>
                    <a:pt x="6952" y="10095"/>
                  </a:cubicBezTo>
                  <a:cubicBezTo>
                    <a:pt x="6884" y="6967"/>
                    <a:pt x="6962" y="3582"/>
                    <a:pt x="4165" y="891"/>
                  </a:cubicBezTo>
                  <a:cubicBezTo>
                    <a:pt x="3998" y="731"/>
                    <a:pt x="3086" y="737"/>
                    <a:pt x="3213" y="853"/>
                  </a:cubicBezTo>
                  <a:cubicBezTo>
                    <a:pt x="5274" y="2837"/>
                    <a:pt x="5686" y="5124"/>
                    <a:pt x="5863" y="7468"/>
                  </a:cubicBezTo>
                  <a:cubicBezTo>
                    <a:pt x="6049" y="10044"/>
                    <a:pt x="5991" y="12613"/>
                    <a:pt x="5922" y="15188"/>
                  </a:cubicBezTo>
                  <a:cubicBezTo>
                    <a:pt x="5883" y="16756"/>
                    <a:pt x="5951" y="18329"/>
                    <a:pt x="4823" y="19768"/>
                  </a:cubicBezTo>
                  <a:cubicBezTo>
                    <a:pt x="4617" y="20031"/>
                    <a:pt x="4244" y="20513"/>
                    <a:pt x="3822" y="20699"/>
                  </a:cubicBezTo>
                  <a:cubicBezTo>
                    <a:pt x="2448" y="21296"/>
                    <a:pt x="544" y="20519"/>
                    <a:pt x="1182" y="19505"/>
                  </a:cubicBezTo>
                  <a:cubicBezTo>
                    <a:pt x="1761" y="18586"/>
                    <a:pt x="3606" y="18072"/>
                    <a:pt x="4931" y="17809"/>
                  </a:cubicBezTo>
                  <a:cubicBezTo>
                    <a:pt x="6825" y="17436"/>
                    <a:pt x="8797" y="17173"/>
                    <a:pt x="10770" y="17090"/>
                  </a:cubicBezTo>
                  <a:cubicBezTo>
                    <a:pt x="11997" y="17038"/>
                    <a:pt x="20819" y="17263"/>
                    <a:pt x="18680" y="19190"/>
                  </a:cubicBezTo>
                  <a:cubicBezTo>
                    <a:pt x="17109" y="20609"/>
                    <a:pt x="14097" y="17905"/>
                    <a:pt x="13596" y="17308"/>
                  </a:cubicBezTo>
                  <a:cubicBezTo>
                    <a:pt x="12899" y="16479"/>
                    <a:pt x="12477" y="15548"/>
                    <a:pt x="12183" y="14623"/>
                  </a:cubicBezTo>
                  <a:cubicBezTo>
                    <a:pt x="10623" y="9780"/>
                    <a:pt x="12458" y="4867"/>
                    <a:pt x="14371" y="191"/>
                  </a:cubicBezTo>
                  <a:cubicBezTo>
                    <a:pt x="14440" y="37"/>
                    <a:pt x="13478" y="-98"/>
                    <a:pt x="13400" y="95"/>
                  </a:cubicBezTo>
                  <a:lnTo>
                    <a:pt x="13400" y="95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</a:defRPr>
              </a:pPr>
              <a:endParaRPr lang="en-US" noProof="1"/>
            </a:p>
          </p:txBody>
        </p:sp>
        <p:sp>
          <p:nvSpPr>
            <p:cNvPr id="93" name="Shape">
              <a:extLst>
                <a:ext uri="{FF2B5EF4-FFF2-40B4-BE49-F238E27FC236}">
                  <a16:creationId xmlns:a16="http://schemas.microsoft.com/office/drawing/2014/main" id="{38135239-2517-4A4E-ABF6-CF6626F1ACF5}"/>
                </a:ext>
              </a:extLst>
            </p:cNvPr>
            <p:cNvSpPr/>
            <p:nvPr/>
          </p:nvSpPr>
          <p:spPr>
            <a:xfrm>
              <a:off x="3572809" y="1531166"/>
              <a:ext cx="1055835" cy="698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0" y="17655"/>
                  </a:moveTo>
                  <a:cubicBezTo>
                    <a:pt x="128" y="18169"/>
                    <a:pt x="0" y="18786"/>
                    <a:pt x="0" y="19441"/>
                  </a:cubicBezTo>
                  <a:cubicBezTo>
                    <a:pt x="0" y="20277"/>
                    <a:pt x="196" y="21035"/>
                    <a:pt x="510" y="21587"/>
                  </a:cubicBezTo>
                  <a:cubicBezTo>
                    <a:pt x="510" y="21587"/>
                    <a:pt x="510" y="21600"/>
                    <a:pt x="510" y="21600"/>
                  </a:cubicBezTo>
                  <a:lnTo>
                    <a:pt x="21090" y="21600"/>
                  </a:lnTo>
                  <a:cubicBezTo>
                    <a:pt x="21090" y="21600"/>
                    <a:pt x="21090" y="21587"/>
                    <a:pt x="21090" y="21587"/>
                  </a:cubicBezTo>
                  <a:cubicBezTo>
                    <a:pt x="21404" y="21022"/>
                    <a:pt x="21600" y="20264"/>
                    <a:pt x="21600" y="19441"/>
                  </a:cubicBezTo>
                  <a:cubicBezTo>
                    <a:pt x="21600" y="18773"/>
                    <a:pt x="21472" y="18156"/>
                    <a:pt x="21260" y="17655"/>
                  </a:cubicBezTo>
                  <a:cubicBezTo>
                    <a:pt x="21472" y="17141"/>
                    <a:pt x="21600" y="16524"/>
                    <a:pt x="21600" y="15856"/>
                  </a:cubicBezTo>
                  <a:cubicBezTo>
                    <a:pt x="21600" y="15188"/>
                    <a:pt x="21472" y="14571"/>
                    <a:pt x="21260" y="14057"/>
                  </a:cubicBezTo>
                  <a:cubicBezTo>
                    <a:pt x="21472" y="13556"/>
                    <a:pt x="21600" y="12939"/>
                    <a:pt x="21600" y="12258"/>
                  </a:cubicBezTo>
                  <a:cubicBezTo>
                    <a:pt x="21600" y="11590"/>
                    <a:pt x="21472" y="10973"/>
                    <a:pt x="21260" y="10459"/>
                  </a:cubicBezTo>
                  <a:cubicBezTo>
                    <a:pt x="21472" y="9945"/>
                    <a:pt x="21600" y="9329"/>
                    <a:pt x="21600" y="8661"/>
                  </a:cubicBezTo>
                  <a:cubicBezTo>
                    <a:pt x="21600" y="7992"/>
                    <a:pt x="21472" y="7376"/>
                    <a:pt x="21260" y="6862"/>
                  </a:cubicBezTo>
                  <a:lnTo>
                    <a:pt x="18717" y="6862"/>
                  </a:lnTo>
                  <a:cubicBezTo>
                    <a:pt x="17084" y="2660"/>
                    <a:pt x="14066" y="0"/>
                    <a:pt x="10800" y="0"/>
                  </a:cubicBezTo>
                  <a:cubicBezTo>
                    <a:pt x="7543" y="0"/>
                    <a:pt x="4524" y="2660"/>
                    <a:pt x="2883" y="6862"/>
                  </a:cubicBezTo>
                  <a:lnTo>
                    <a:pt x="340" y="6862"/>
                  </a:lnTo>
                  <a:cubicBezTo>
                    <a:pt x="128" y="7376"/>
                    <a:pt x="0" y="7992"/>
                    <a:pt x="0" y="8661"/>
                  </a:cubicBezTo>
                  <a:cubicBezTo>
                    <a:pt x="0" y="9329"/>
                    <a:pt x="128" y="9945"/>
                    <a:pt x="340" y="10459"/>
                  </a:cubicBezTo>
                  <a:cubicBezTo>
                    <a:pt x="128" y="10973"/>
                    <a:pt x="0" y="11590"/>
                    <a:pt x="0" y="12258"/>
                  </a:cubicBezTo>
                  <a:cubicBezTo>
                    <a:pt x="0" y="12927"/>
                    <a:pt x="128" y="13543"/>
                    <a:pt x="340" y="14057"/>
                  </a:cubicBezTo>
                  <a:cubicBezTo>
                    <a:pt x="128" y="14571"/>
                    <a:pt x="0" y="15188"/>
                    <a:pt x="0" y="15856"/>
                  </a:cubicBezTo>
                  <a:cubicBezTo>
                    <a:pt x="0" y="16524"/>
                    <a:pt x="128" y="17141"/>
                    <a:pt x="340" y="17655"/>
                  </a:cubicBezTo>
                  <a:close/>
                </a:path>
              </a:pathLst>
            </a:custGeom>
            <a:solidFill>
              <a:srgbClr val="424242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</a:defRPr>
              </a:pPr>
              <a:endParaRPr lang="en-US" noProof="1"/>
            </a:p>
          </p:txBody>
        </p:sp>
        <p:sp>
          <p:nvSpPr>
            <p:cNvPr id="94" name="Rectangle">
              <a:extLst>
                <a:ext uri="{FF2B5EF4-FFF2-40B4-BE49-F238E27FC236}">
                  <a16:creationId xmlns:a16="http://schemas.microsoft.com/office/drawing/2014/main" id="{C3C56AD6-2C8E-49FE-91D9-56B80D268191}"/>
                </a:ext>
              </a:extLst>
            </p:cNvPr>
            <p:cNvSpPr/>
            <p:nvPr/>
          </p:nvSpPr>
          <p:spPr>
            <a:xfrm>
              <a:off x="4059158" y="736157"/>
              <a:ext cx="83136" cy="840925"/>
            </a:xfrm>
            <a:prstGeom prst="rect">
              <a:avLst/>
            </a:prstGeom>
            <a:solidFill>
              <a:srgbClr val="424242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</a:defRPr>
              </a:pPr>
              <a:endParaRPr lang="en-US" noProof="1"/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8CE1A67E-980B-47EC-9ACA-3B7CEDC0948E}"/>
              </a:ext>
            </a:extLst>
          </p:cNvPr>
          <p:cNvSpPr txBox="1"/>
          <p:nvPr/>
        </p:nvSpPr>
        <p:spPr>
          <a:xfrm>
            <a:off x="8366898" y="1319094"/>
            <a:ext cx="4087230" cy="384721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900" b="1" noProof="1">
                <a:latin typeface="Roboto" panose="02000000000000000000" pitchFamily="2" charset="0"/>
                <a:ea typeface="Roboto" panose="02000000000000000000" pitchFamily="2" charset="0"/>
              </a:rPr>
              <a:t>Colleges online courses done poorly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8F6A89-F077-4634-A79A-1767970C0AF1}"/>
              </a:ext>
            </a:extLst>
          </p:cNvPr>
          <p:cNvSpPr txBox="1"/>
          <p:nvPr/>
        </p:nvSpPr>
        <p:spPr>
          <a:xfrm>
            <a:off x="112131" y="1303705"/>
            <a:ext cx="3362618" cy="400110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2000" b="1" noProof="1">
                <a:latin typeface="Roboto" panose="02000000000000000000" pitchFamily="2" charset="0"/>
                <a:ea typeface="Roboto" panose="02000000000000000000" pitchFamily="2" charset="0"/>
              </a:rPr>
              <a:t>Many students cannot adapt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0374314-5A34-4B77-BE30-B65C4459D834}"/>
              </a:ext>
            </a:extLst>
          </p:cNvPr>
          <p:cNvSpPr txBox="1"/>
          <p:nvPr/>
        </p:nvSpPr>
        <p:spPr>
          <a:xfrm>
            <a:off x="722376" y="4927698"/>
            <a:ext cx="3770836" cy="400110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r"/>
            <a:r>
              <a:rPr lang="en-US" sz="2000" b="1" noProof="1">
                <a:latin typeface="Roboto" panose="02000000000000000000" pitchFamily="2" charset="0"/>
                <a:ea typeface="Roboto" panose="02000000000000000000" pitchFamily="2" charset="0"/>
              </a:rPr>
              <a:t>Students can get lazy</a:t>
            </a:r>
          </a:p>
        </p:txBody>
      </p:sp>
    </p:spTree>
    <p:extLst>
      <p:ext uri="{BB962C8B-B14F-4D97-AF65-F5344CB8AC3E}">
        <p14:creationId xmlns:p14="http://schemas.microsoft.com/office/powerpoint/2010/main" val="1849138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9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How to improve online courses effectiveness?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vi-VN" dirty="0">
              <a:solidFill>
                <a:schemeClr val="tx1">
                  <a:lumMod val="85000"/>
                  <a:lumOff val="1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Have a clear goal of what you want to study. Choose the correct online course. -&gt; To save time</a:t>
            </a:r>
            <a:endParaRPr lang="vi-VN" dirty="0">
              <a:solidFill>
                <a:schemeClr val="tx1">
                  <a:lumMod val="85000"/>
                  <a:lumOff val="1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vi-VN" dirty="0">
              <a:solidFill>
                <a:schemeClr val="tx1">
                  <a:lumMod val="85000"/>
                  <a:lumOff val="1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Reward yourself after completing goal. -&gt; Creating motivation and excitement when learning online.</a:t>
            </a:r>
            <a:endParaRPr lang="vi-VN" dirty="0">
              <a:solidFill>
                <a:schemeClr val="tx1">
                  <a:lumMod val="85000"/>
                  <a:lumOff val="1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vi-VN" dirty="0">
              <a:solidFill>
                <a:schemeClr val="tx1">
                  <a:lumMod val="85000"/>
                  <a:lumOff val="1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Create a comfortable learning environment. -&gt; Create inspired and avoid distractions while studying.</a:t>
            </a:r>
            <a:endParaRPr lang="vi-VN" dirty="0">
              <a:solidFill>
                <a:schemeClr val="tx1">
                  <a:lumMod val="85000"/>
                  <a:lumOff val="1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356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7479"/>
            <a:ext cx="10515600" cy="4779484"/>
          </a:xfrm>
        </p:spPr>
        <p:txBody>
          <a:bodyPr>
            <a:normAutofit/>
          </a:bodyPr>
          <a:lstStyle/>
          <a:p>
            <a:endParaRPr lang="vi-VN" dirty="0">
              <a:solidFill>
                <a:schemeClr val="tx1">
                  <a:lumMod val="85000"/>
                  <a:lumOff val="1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Choose an effective time to study (1)</a:t>
            </a:r>
            <a:endParaRPr lang="vi-VN" dirty="0">
              <a:solidFill>
                <a:schemeClr val="tx1">
                  <a:lumMod val="85000"/>
                  <a:lumOff val="1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vi-VN" dirty="0">
              <a:solidFill>
                <a:schemeClr val="tx1">
                  <a:lumMod val="85000"/>
                  <a:lumOff val="1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One thing at a time (2)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(1)(2) -&gt; Memorize, absorb and complete lessons with high productivity.</a:t>
            </a:r>
            <a:endParaRPr lang="vi-VN" dirty="0">
              <a:solidFill>
                <a:schemeClr val="tx1">
                  <a:lumMod val="85000"/>
                  <a:lumOff val="1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0" indent="0">
              <a:buNone/>
            </a:pPr>
            <a:endParaRPr lang="vi-VN" dirty="0">
              <a:solidFill>
                <a:schemeClr val="tx1">
                  <a:lumMod val="85000"/>
                  <a:lumOff val="1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Create an online study schedule</a:t>
            </a:r>
            <a:r>
              <a:rPr lang="vi-VN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-&gt; Shorten time</a:t>
            </a:r>
            <a:endParaRPr lang="vi-VN" dirty="0">
              <a:solidFill>
                <a:schemeClr val="tx1">
                  <a:lumMod val="85000"/>
                  <a:lumOff val="1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619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Members role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Find information: </a:t>
            </a:r>
            <a:r>
              <a:rPr lang="en-US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Đỗ</a:t>
            </a: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Hoàng</a:t>
            </a: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Phúc</a:t>
            </a: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en-US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Trí</a:t>
            </a: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Kiên</a:t>
            </a: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Nhật</a:t>
            </a: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en-US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Đỗ</a:t>
            </a: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Thị</a:t>
            </a: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Mai </a:t>
            </a:r>
            <a:r>
              <a:rPr lang="en-US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Linh</a:t>
            </a: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en-US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Trịnh</a:t>
            </a: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Thị</a:t>
            </a: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Diệu</a:t>
            </a: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Huyền</a:t>
            </a:r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0" indent="0">
              <a:buNone/>
            </a:pPr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Create </a:t>
            </a:r>
            <a:r>
              <a:rPr lang="en-US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powerpoint</a:t>
            </a: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: </a:t>
            </a:r>
            <a:r>
              <a:rPr lang="en-US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Phạm</a:t>
            </a: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Thanh</a:t>
            </a: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Hùng</a:t>
            </a:r>
            <a:b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</a:br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Presentation: </a:t>
            </a:r>
            <a:r>
              <a:rPr lang="en-US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Phạm</a:t>
            </a: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Thanh</a:t>
            </a: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Hùng</a:t>
            </a: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en-US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Đỗ</a:t>
            </a: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Hoàng</a:t>
            </a: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Phúc</a:t>
            </a: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en-US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Đỗ</a:t>
            </a: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Thị</a:t>
            </a: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Mai </a:t>
            </a:r>
            <a:r>
              <a:rPr lang="en-US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Linh</a:t>
            </a: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en-US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Trịnh</a:t>
            </a: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Thị</a:t>
            </a: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Diệu</a:t>
            </a: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Huyền</a:t>
            </a:r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0" indent="0">
              <a:buNone/>
            </a:pPr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0" indent="0">
              <a:buNone/>
            </a:pPr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550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3782976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076" y="270532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Group members: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24910" y="1596095"/>
            <a:ext cx="1008993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Phạm</a:t>
            </a:r>
            <a:r>
              <a:rPr lang="en-US" sz="3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30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Thanh</a:t>
            </a:r>
            <a:r>
              <a:rPr lang="en-US" sz="3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30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Hùng</a:t>
            </a:r>
            <a:endParaRPr lang="en-US" sz="3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US" sz="3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30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Đỗ</a:t>
            </a:r>
            <a:r>
              <a:rPr lang="en-US" sz="3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30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Hoàng</a:t>
            </a:r>
            <a:r>
              <a:rPr lang="en-US" sz="3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30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Phúc</a:t>
            </a:r>
            <a:endParaRPr lang="en-US" sz="3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US" sz="3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30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Trịnh</a:t>
            </a:r>
            <a:r>
              <a:rPr lang="en-US" sz="3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30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Thị</a:t>
            </a:r>
            <a:r>
              <a:rPr lang="en-US" sz="3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30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Diệu</a:t>
            </a:r>
            <a:r>
              <a:rPr lang="en-US" sz="3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30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Huyền</a:t>
            </a:r>
            <a:endParaRPr lang="en-US" sz="3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US" sz="3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30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Đinh</a:t>
            </a:r>
            <a:r>
              <a:rPr lang="en-US" sz="3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30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Thị</a:t>
            </a:r>
            <a:r>
              <a:rPr lang="en-US" sz="3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Mai </a:t>
            </a:r>
            <a:r>
              <a:rPr lang="en-US" sz="30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Linh</a:t>
            </a:r>
            <a:endParaRPr lang="en-US" sz="3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US" sz="3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30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Trí</a:t>
            </a:r>
            <a:r>
              <a:rPr lang="en-US" sz="3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30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Kiên</a:t>
            </a:r>
            <a:r>
              <a:rPr lang="en-US" sz="3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30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Nhật</a:t>
            </a:r>
            <a:endParaRPr lang="en-US" sz="3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US" sz="3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US" sz="3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184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Agenda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807780"/>
            <a:ext cx="1035006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1) What is online learning ?</a:t>
            </a:r>
          </a:p>
          <a:p>
            <a:endParaRPr lang="en-US" sz="3000" dirty="0">
              <a:solidFill>
                <a:schemeClr val="tx1">
                  <a:lumMod val="85000"/>
                  <a:lumOff val="1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2) The benefits and drawbacks of online learning.</a:t>
            </a:r>
          </a:p>
          <a:p>
            <a:endParaRPr lang="en-US" sz="3000" dirty="0">
              <a:solidFill>
                <a:schemeClr val="tx1">
                  <a:lumMod val="85000"/>
                  <a:lumOff val="1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3) How the pandemic affected teachers, students, online learning ?</a:t>
            </a:r>
          </a:p>
          <a:p>
            <a:endParaRPr lang="en-US" sz="3000" dirty="0">
              <a:solidFill>
                <a:schemeClr val="tx1">
                  <a:lumMod val="85000"/>
                  <a:lumOff val="1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4) How to improve online courses effectiveness?</a:t>
            </a:r>
          </a:p>
          <a:p>
            <a:endParaRPr lang="en-US" sz="3000" dirty="0">
              <a:solidFill>
                <a:schemeClr val="tx1">
                  <a:lumMod val="85000"/>
                  <a:lumOff val="1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349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7">
            <a:extLst>
              <a:ext uri="{FF2B5EF4-FFF2-40B4-BE49-F238E27FC236}">
                <a16:creationId xmlns:a16="http://schemas.microsoft.com/office/drawing/2014/main" id="{27176D7C-306A-45CD-AE80-C6721B3CCAD8}"/>
              </a:ext>
            </a:extLst>
          </p:cNvPr>
          <p:cNvGrpSpPr/>
          <p:nvPr/>
        </p:nvGrpSpPr>
        <p:grpSpPr>
          <a:xfrm>
            <a:off x="2618023" y="52050"/>
            <a:ext cx="9573977" cy="4401624"/>
            <a:chOff x="2618023" y="52050"/>
            <a:chExt cx="9573977" cy="4401624"/>
          </a:xfrm>
        </p:grpSpPr>
        <p:sp>
          <p:nvSpPr>
            <p:cNvPr id="81" name="Shape">
              <a:extLst>
                <a:ext uri="{FF2B5EF4-FFF2-40B4-BE49-F238E27FC236}">
                  <a16:creationId xmlns:a16="http://schemas.microsoft.com/office/drawing/2014/main" id="{A674B573-E94C-42D0-9327-20CEABC025FB}"/>
                </a:ext>
              </a:extLst>
            </p:cNvPr>
            <p:cNvSpPr/>
            <p:nvPr/>
          </p:nvSpPr>
          <p:spPr>
            <a:xfrm>
              <a:off x="3458009" y="1842075"/>
              <a:ext cx="2764208" cy="835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64" y="0"/>
                  </a:moveTo>
                  <a:cubicBezTo>
                    <a:pt x="1462" y="0"/>
                    <a:pt x="0" y="4836"/>
                    <a:pt x="0" y="10800"/>
                  </a:cubicBezTo>
                  <a:cubicBezTo>
                    <a:pt x="0" y="16764"/>
                    <a:pt x="1462" y="21600"/>
                    <a:pt x="3264" y="21600"/>
                  </a:cubicBezTo>
                  <a:lnTo>
                    <a:pt x="21600" y="21600"/>
                  </a:lnTo>
                  <a:lnTo>
                    <a:pt x="21600" y="0"/>
                  </a:lnTo>
                  <a:lnTo>
                    <a:pt x="3264" y="0"/>
                  </a:ln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216000" tIns="38100" rIns="2160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lang="en-US" sz="2000" b="1" noProof="1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2" name="Shape">
              <a:extLst>
                <a:ext uri="{FF2B5EF4-FFF2-40B4-BE49-F238E27FC236}">
                  <a16:creationId xmlns:a16="http://schemas.microsoft.com/office/drawing/2014/main" id="{59263420-FF3A-4B90-881D-B6E8B7557083}"/>
                </a:ext>
              </a:extLst>
            </p:cNvPr>
            <p:cNvSpPr/>
            <p:nvPr/>
          </p:nvSpPr>
          <p:spPr>
            <a:xfrm>
              <a:off x="5293929" y="1417517"/>
              <a:ext cx="1324158" cy="1683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209" y="21158"/>
                  </a:moveTo>
                  <a:cubicBezTo>
                    <a:pt x="14712" y="21041"/>
                    <a:pt x="13215" y="20952"/>
                    <a:pt x="11717" y="20849"/>
                  </a:cubicBezTo>
                  <a:cubicBezTo>
                    <a:pt x="5147" y="20393"/>
                    <a:pt x="0" y="16064"/>
                    <a:pt x="0" y="10793"/>
                  </a:cubicBezTo>
                  <a:cubicBezTo>
                    <a:pt x="0" y="5507"/>
                    <a:pt x="5147" y="1178"/>
                    <a:pt x="11717" y="736"/>
                  </a:cubicBezTo>
                  <a:cubicBezTo>
                    <a:pt x="13215" y="633"/>
                    <a:pt x="14712" y="545"/>
                    <a:pt x="16209" y="427"/>
                  </a:cubicBezTo>
                  <a:lnTo>
                    <a:pt x="21600" y="0"/>
                  </a:lnTo>
                  <a:lnTo>
                    <a:pt x="21600" y="21600"/>
                  </a:lnTo>
                  <a:lnTo>
                    <a:pt x="16209" y="2115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lang="en-US" sz="2000" b="1" noProof="1">
                <a:solidFill>
                  <a:schemeClr val="bg1"/>
                </a:solidFill>
              </a:endParaRPr>
            </a:p>
          </p:txBody>
        </p:sp>
        <p:sp>
          <p:nvSpPr>
            <p:cNvPr id="83" name="Circle">
              <a:extLst>
                <a:ext uri="{FF2B5EF4-FFF2-40B4-BE49-F238E27FC236}">
                  <a16:creationId xmlns:a16="http://schemas.microsoft.com/office/drawing/2014/main" id="{EF95F3F4-FC76-4CBE-9971-5394B9169216}"/>
                </a:ext>
              </a:extLst>
            </p:cNvPr>
            <p:cNvSpPr/>
            <p:nvPr/>
          </p:nvSpPr>
          <p:spPr>
            <a:xfrm>
              <a:off x="5775859" y="1417518"/>
              <a:ext cx="1684456" cy="1684460"/>
            </a:xfrm>
            <a:prstGeom prst="ellipse">
              <a:avLst/>
            </a:pr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lang="en-US" sz="2000" b="1" noProof="1">
                <a:solidFill>
                  <a:schemeClr val="bg1"/>
                </a:solidFill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6C7F06E-863A-4832-864D-62F34C99F3C6}"/>
                </a:ext>
              </a:extLst>
            </p:cNvPr>
            <p:cNvSpPr/>
            <p:nvPr/>
          </p:nvSpPr>
          <p:spPr>
            <a:xfrm>
              <a:off x="2618023" y="1842075"/>
              <a:ext cx="928995" cy="835344"/>
            </a:xfrm>
            <a:custGeom>
              <a:avLst/>
              <a:gdLst>
                <a:gd name="connsiteX0" fmla="*/ 417658 w 928995"/>
                <a:gd name="connsiteY0" fmla="*/ 0 h 835344"/>
                <a:gd name="connsiteX1" fmla="*/ 928995 w 928995"/>
                <a:gd name="connsiteY1" fmla="*/ 0 h 835344"/>
                <a:gd name="connsiteX2" fmla="*/ 908182 w 928995"/>
                <a:gd name="connsiteY2" fmla="*/ 11297 h 835344"/>
                <a:gd name="connsiteX3" fmla="*/ 689242 w 928995"/>
                <a:gd name="connsiteY3" fmla="*/ 423074 h 835344"/>
                <a:gd name="connsiteX4" fmla="*/ 908182 w 928995"/>
                <a:gd name="connsiteY4" fmla="*/ 834851 h 835344"/>
                <a:gd name="connsiteX5" fmla="*/ 909091 w 928995"/>
                <a:gd name="connsiteY5" fmla="*/ 835344 h 835344"/>
                <a:gd name="connsiteX6" fmla="*/ 417658 w 928995"/>
                <a:gd name="connsiteY6" fmla="*/ 835344 h 835344"/>
                <a:gd name="connsiteX7" fmla="*/ 0 w 928995"/>
                <a:gd name="connsiteY7" fmla="*/ 417672 h 835344"/>
                <a:gd name="connsiteX8" fmla="*/ 417658 w 928995"/>
                <a:gd name="connsiteY8" fmla="*/ 0 h 83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28995" h="835344">
                  <a:moveTo>
                    <a:pt x="417658" y="0"/>
                  </a:moveTo>
                  <a:lnTo>
                    <a:pt x="928995" y="0"/>
                  </a:lnTo>
                  <a:lnTo>
                    <a:pt x="908182" y="11297"/>
                  </a:lnTo>
                  <a:cubicBezTo>
                    <a:pt x="776089" y="100537"/>
                    <a:pt x="689242" y="251663"/>
                    <a:pt x="689242" y="423074"/>
                  </a:cubicBezTo>
                  <a:cubicBezTo>
                    <a:pt x="689242" y="594485"/>
                    <a:pt x="776089" y="745611"/>
                    <a:pt x="908182" y="834851"/>
                  </a:cubicBezTo>
                  <a:lnTo>
                    <a:pt x="909091" y="835344"/>
                  </a:lnTo>
                  <a:lnTo>
                    <a:pt x="417658" y="835344"/>
                  </a:lnTo>
                  <a:cubicBezTo>
                    <a:pt x="187017" y="835344"/>
                    <a:pt x="0" y="648320"/>
                    <a:pt x="0" y="417672"/>
                  </a:cubicBezTo>
                  <a:cubicBezTo>
                    <a:pt x="0" y="187024"/>
                    <a:pt x="187017" y="0"/>
                    <a:pt x="417658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lang="en-US" sz="2000" b="1" noProof="1">
                <a:solidFill>
                  <a:schemeClr val="bg1"/>
                </a:solidFill>
              </a:endParaRPr>
            </a:p>
          </p:txBody>
        </p:sp>
        <p:sp>
          <p:nvSpPr>
            <p:cNvPr id="85" name="Circle">
              <a:extLst>
                <a:ext uri="{FF2B5EF4-FFF2-40B4-BE49-F238E27FC236}">
                  <a16:creationId xmlns:a16="http://schemas.microsoft.com/office/drawing/2014/main" id="{C9588527-2836-4A8C-943F-E004C4C17752}"/>
                </a:ext>
              </a:extLst>
            </p:cNvPr>
            <p:cNvSpPr/>
            <p:nvPr/>
          </p:nvSpPr>
          <p:spPr>
            <a:xfrm>
              <a:off x="5925028" y="1555212"/>
              <a:ext cx="1390713" cy="1390712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lang="en-US" sz="2000" b="1" noProof="1">
                <a:solidFill>
                  <a:schemeClr val="bg1"/>
                </a:solidFill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AADEB86-FBF7-451C-A562-04EC8BD1560A}"/>
                </a:ext>
              </a:extLst>
            </p:cNvPr>
            <p:cNvSpPr/>
            <p:nvPr/>
          </p:nvSpPr>
          <p:spPr>
            <a:xfrm>
              <a:off x="6037125" y="52050"/>
              <a:ext cx="6154875" cy="4401624"/>
            </a:xfrm>
            <a:custGeom>
              <a:avLst/>
              <a:gdLst>
                <a:gd name="connsiteX0" fmla="*/ 6154875 w 6154875"/>
                <a:gd name="connsiteY0" fmla="*/ 0 h 4401624"/>
                <a:gd name="connsiteX1" fmla="*/ 6154875 w 6154875"/>
                <a:gd name="connsiteY1" fmla="*/ 2200812 h 4401624"/>
                <a:gd name="connsiteX2" fmla="*/ 6154875 w 6154875"/>
                <a:gd name="connsiteY2" fmla="*/ 4401624 h 4401624"/>
                <a:gd name="connsiteX3" fmla="*/ 871121 w 6154875"/>
                <a:gd name="connsiteY3" fmla="*/ 2901977 h 4401624"/>
                <a:gd name="connsiteX4" fmla="*/ 696648 w 6154875"/>
                <a:gd name="connsiteY4" fmla="*/ 2835241 h 4401624"/>
                <a:gd name="connsiteX5" fmla="*/ 557735 w 6154875"/>
                <a:gd name="connsiteY5" fmla="*/ 2777294 h 4401624"/>
                <a:gd name="connsiteX6" fmla="*/ 461978 w 6154875"/>
                <a:gd name="connsiteY6" fmla="*/ 2767640 h 4401624"/>
                <a:gd name="connsiteX7" fmla="*/ 0 w 6154875"/>
                <a:gd name="connsiteY7" fmla="*/ 2200813 h 4401624"/>
                <a:gd name="connsiteX8" fmla="*/ 461978 w 6154875"/>
                <a:gd name="connsiteY8" fmla="*/ 1633986 h 4401624"/>
                <a:gd name="connsiteX9" fmla="*/ 545493 w 6154875"/>
                <a:gd name="connsiteY9" fmla="*/ 1625567 h 4401624"/>
                <a:gd name="connsiteX10" fmla="*/ 546200 w 6154875"/>
                <a:gd name="connsiteY10" fmla="*/ 1625249 h 4401624"/>
                <a:gd name="connsiteX11" fmla="*/ 871120 w 6154875"/>
                <a:gd name="connsiteY11" fmla="*/ 1499648 h 4401624"/>
                <a:gd name="connsiteX0" fmla="*/ 6154875 w 6154875"/>
                <a:gd name="connsiteY0" fmla="*/ 0 h 4401624"/>
                <a:gd name="connsiteX1" fmla="*/ 6154875 w 6154875"/>
                <a:gd name="connsiteY1" fmla="*/ 2200812 h 4401624"/>
                <a:gd name="connsiteX2" fmla="*/ 6154875 w 6154875"/>
                <a:gd name="connsiteY2" fmla="*/ 4401624 h 4401624"/>
                <a:gd name="connsiteX3" fmla="*/ 871121 w 6154875"/>
                <a:gd name="connsiteY3" fmla="*/ 2901977 h 4401624"/>
                <a:gd name="connsiteX4" fmla="*/ 696648 w 6154875"/>
                <a:gd name="connsiteY4" fmla="*/ 2835241 h 4401624"/>
                <a:gd name="connsiteX5" fmla="*/ 557735 w 6154875"/>
                <a:gd name="connsiteY5" fmla="*/ 2777294 h 4401624"/>
                <a:gd name="connsiteX6" fmla="*/ 461978 w 6154875"/>
                <a:gd name="connsiteY6" fmla="*/ 2767640 h 4401624"/>
                <a:gd name="connsiteX7" fmla="*/ 0 w 6154875"/>
                <a:gd name="connsiteY7" fmla="*/ 2200813 h 4401624"/>
                <a:gd name="connsiteX8" fmla="*/ 461978 w 6154875"/>
                <a:gd name="connsiteY8" fmla="*/ 1633986 h 4401624"/>
                <a:gd name="connsiteX9" fmla="*/ 545493 w 6154875"/>
                <a:gd name="connsiteY9" fmla="*/ 1625567 h 4401624"/>
                <a:gd name="connsiteX10" fmla="*/ 871120 w 6154875"/>
                <a:gd name="connsiteY10" fmla="*/ 1499648 h 4401624"/>
                <a:gd name="connsiteX11" fmla="*/ 6154875 w 6154875"/>
                <a:gd name="connsiteY11" fmla="*/ 0 h 4401624"/>
                <a:gd name="connsiteX0" fmla="*/ 6154875 w 6154875"/>
                <a:gd name="connsiteY0" fmla="*/ 0 h 4401624"/>
                <a:gd name="connsiteX1" fmla="*/ 6154875 w 6154875"/>
                <a:gd name="connsiteY1" fmla="*/ 2200812 h 4401624"/>
                <a:gd name="connsiteX2" fmla="*/ 6154875 w 6154875"/>
                <a:gd name="connsiteY2" fmla="*/ 4401624 h 4401624"/>
                <a:gd name="connsiteX3" fmla="*/ 871121 w 6154875"/>
                <a:gd name="connsiteY3" fmla="*/ 2901977 h 4401624"/>
                <a:gd name="connsiteX4" fmla="*/ 696648 w 6154875"/>
                <a:gd name="connsiteY4" fmla="*/ 2835241 h 4401624"/>
                <a:gd name="connsiteX5" fmla="*/ 557735 w 6154875"/>
                <a:gd name="connsiteY5" fmla="*/ 2777294 h 4401624"/>
                <a:gd name="connsiteX6" fmla="*/ 461978 w 6154875"/>
                <a:gd name="connsiteY6" fmla="*/ 2767640 h 4401624"/>
                <a:gd name="connsiteX7" fmla="*/ 0 w 6154875"/>
                <a:gd name="connsiteY7" fmla="*/ 2200813 h 4401624"/>
                <a:gd name="connsiteX8" fmla="*/ 461978 w 6154875"/>
                <a:gd name="connsiteY8" fmla="*/ 1633986 h 4401624"/>
                <a:gd name="connsiteX9" fmla="*/ 871120 w 6154875"/>
                <a:gd name="connsiteY9" fmla="*/ 1499648 h 4401624"/>
                <a:gd name="connsiteX10" fmla="*/ 6154875 w 6154875"/>
                <a:gd name="connsiteY10" fmla="*/ 0 h 4401624"/>
                <a:gd name="connsiteX0" fmla="*/ 6154875 w 6154875"/>
                <a:gd name="connsiteY0" fmla="*/ 0 h 4401624"/>
                <a:gd name="connsiteX1" fmla="*/ 6154875 w 6154875"/>
                <a:gd name="connsiteY1" fmla="*/ 2200812 h 4401624"/>
                <a:gd name="connsiteX2" fmla="*/ 6154875 w 6154875"/>
                <a:gd name="connsiteY2" fmla="*/ 4401624 h 4401624"/>
                <a:gd name="connsiteX3" fmla="*/ 871121 w 6154875"/>
                <a:gd name="connsiteY3" fmla="*/ 2901977 h 4401624"/>
                <a:gd name="connsiteX4" fmla="*/ 696648 w 6154875"/>
                <a:gd name="connsiteY4" fmla="*/ 2835241 h 4401624"/>
                <a:gd name="connsiteX5" fmla="*/ 461978 w 6154875"/>
                <a:gd name="connsiteY5" fmla="*/ 2767640 h 4401624"/>
                <a:gd name="connsiteX6" fmla="*/ 0 w 6154875"/>
                <a:gd name="connsiteY6" fmla="*/ 2200813 h 4401624"/>
                <a:gd name="connsiteX7" fmla="*/ 461978 w 6154875"/>
                <a:gd name="connsiteY7" fmla="*/ 1633986 h 4401624"/>
                <a:gd name="connsiteX8" fmla="*/ 871120 w 6154875"/>
                <a:gd name="connsiteY8" fmla="*/ 1499648 h 4401624"/>
                <a:gd name="connsiteX9" fmla="*/ 6154875 w 6154875"/>
                <a:gd name="connsiteY9" fmla="*/ 0 h 4401624"/>
                <a:gd name="connsiteX0" fmla="*/ 6154875 w 6154875"/>
                <a:gd name="connsiteY0" fmla="*/ 0 h 4401624"/>
                <a:gd name="connsiteX1" fmla="*/ 6154875 w 6154875"/>
                <a:gd name="connsiteY1" fmla="*/ 2200812 h 4401624"/>
                <a:gd name="connsiteX2" fmla="*/ 6154875 w 6154875"/>
                <a:gd name="connsiteY2" fmla="*/ 4401624 h 4401624"/>
                <a:gd name="connsiteX3" fmla="*/ 696648 w 6154875"/>
                <a:gd name="connsiteY3" fmla="*/ 2835241 h 4401624"/>
                <a:gd name="connsiteX4" fmla="*/ 461978 w 6154875"/>
                <a:gd name="connsiteY4" fmla="*/ 2767640 h 4401624"/>
                <a:gd name="connsiteX5" fmla="*/ 0 w 6154875"/>
                <a:gd name="connsiteY5" fmla="*/ 2200813 h 4401624"/>
                <a:gd name="connsiteX6" fmla="*/ 461978 w 6154875"/>
                <a:gd name="connsiteY6" fmla="*/ 1633986 h 4401624"/>
                <a:gd name="connsiteX7" fmla="*/ 871120 w 6154875"/>
                <a:gd name="connsiteY7" fmla="*/ 1499648 h 4401624"/>
                <a:gd name="connsiteX8" fmla="*/ 6154875 w 6154875"/>
                <a:gd name="connsiteY8" fmla="*/ 0 h 4401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54875" h="4401624">
                  <a:moveTo>
                    <a:pt x="6154875" y="0"/>
                  </a:moveTo>
                  <a:lnTo>
                    <a:pt x="6154875" y="2200812"/>
                  </a:lnTo>
                  <a:lnTo>
                    <a:pt x="6154875" y="4401624"/>
                  </a:lnTo>
                  <a:lnTo>
                    <a:pt x="696648" y="2835241"/>
                  </a:lnTo>
                  <a:lnTo>
                    <a:pt x="461978" y="2767640"/>
                  </a:lnTo>
                  <a:cubicBezTo>
                    <a:pt x="198328" y="2713690"/>
                    <a:pt x="0" y="2480412"/>
                    <a:pt x="0" y="2200813"/>
                  </a:cubicBezTo>
                  <a:cubicBezTo>
                    <a:pt x="0" y="1921214"/>
                    <a:pt x="198328" y="1687936"/>
                    <a:pt x="461978" y="1633986"/>
                  </a:cubicBezTo>
                  <a:lnTo>
                    <a:pt x="871120" y="1499648"/>
                  </a:lnTo>
                  <a:lnTo>
                    <a:pt x="6154875" y="0"/>
                  </a:ln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lang="en-US" sz="2000" b="1" noProof="1">
                <a:solidFill>
                  <a:schemeClr val="bg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815" y="57850"/>
            <a:ext cx="10515600" cy="1525619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What is online learning ?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D15A02E-73D7-49B1-86CC-4E875E841397}"/>
              </a:ext>
            </a:extLst>
          </p:cNvPr>
          <p:cNvGrpSpPr/>
          <p:nvPr/>
        </p:nvGrpSpPr>
        <p:grpSpPr>
          <a:xfrm>
            <a:off x="0" y="2401806"/>
            <a:ext cx="9573977" cy="4401624"/>
            <a:chOff x="0" y="2401806"/>
            <a:chExt cx="9573977" cy="4401624"/>
          </a:xfrm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5050458A-24E3-41A6-B338-0B92C6E47B9E}"/>
                </a:ext>
              </a:extLst>
            </p:cNvPr>
            <p:cNvSpPr/>
            <p:nvPr/>
          </p:nvSpPr>
          <p:spPr>
            <a:xfrm>
              <a:off x="5969783" y="4178061"/>
              <a:ext cx="2764208" cy="835344"/>
            </a:xfrm>
            <a:custGeom>
              <a:avLst/>
              <a:gdLst>
                <a:gd name="connsiteX0" fmla="*/ 0 w 2764208"/>
                <a:gd name="connsiteY0" fmla="*/ 0 h 835344"/>
                <a:gd name="connsiteX1" fmla="*/ 2346506 w 2764208"/>
                <a:gd name="connsiteY1" fmla="*/ 0 h 835344"/>
                <a:gd name="connsiteX2" fmla="*/ 2764208 w 2764208"/>
                <a:gd name="connsiteY2" fmla="*/ 417672 h 835344"/>
                <a:gd name="connsiteX3" fmla="*/ 2346506 w 2764208"/>
                <a:gd name="connsiteY3" fmla="*/ 835344 h 835344"/>
                <a:gd name="connsiteX4" fmla="*/ 0 w 2764208"/>
                <a:gd name="connsiteY4" fmla="*/ 835344 h 83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64208" h="835344">
                  <a:moveTo>
                    <a:pt x="0" y="0"/>
                  </a:moveTo>
                  <a:lnTo>
                    <a:pt x="2346506" y="0"/>
                  </a:lnTo>
                  <a:cubicBezTo>
                    <a:pt x="2577112" y="0"/>
                    <a:pt x="2764208" y="187024"/>
                    <a:pt x="2764208" y="417672"/>
                  </a:cubicBezTo>
                  <a:cubicBezTo>
                    <a:pt x="2764208" y="648320"/>
                    <a:pt x="2577112" y="835344"/>
                    <a:pt x="2346506" y="835344"/>
                  </a:cubicBezTo>
                  <a:lnTo>
                    <a:pt x="0" y="835344"/>
                  </a:ln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wrap="square" lIns="38100" tIns="38100" rIns="216000" bIns="38100" anchor="ctr">
              <a:noAutofit/>
            </a:bodyPr>
            <a:lstStyle/>
            <a:p>
              <a:pPr algn="r"/>
              <a:endParaRPr lang="en-US" sz="2000" b="1" noProof="1">
                <a:solidFill>
                  <a:schemeClr val="bg1"/>
                </a:solidFill>
              </a:endParaRPr>
            </a:p>
          </p:txBody>
        </p:sp>
        <p:sp>
          <p:nvSpPr>
            <p:cNvPr id="75" name="Shape">
              <a:extLst>
                <a:ext uri="{FF2B5EF4-FFF2-40B4-BE49-F238E27FC236}">
                  <a16:creationId xmlns:a16="http://schemas.microsoft.com/office/drawing/2014/main" id="{56EA0473-0C1A-4600-935C-A94DB937E743}"/>
                </a:ext>
              </a:extLst>
            </p:cNvPr>
            <p:cNvSpPr/>
            <p:nvPr/>
          </p:nvSpPr>
          <p:spPr>
            <a:xfrm rot="10800000">
              <a:off x="5573913" y="3754651"/>
              <a:ext cx="1324158" cy="1683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209" y="21158"/>
                  </a:moveTo>
                  <a:cubicBezTo>
                    <a:pt x="14712" y="21041"/>
                    <a:pt x="13215" y="20952"/>
                    <a:pt x="11717" y="20849"/>
                  </a:cubicBezTo>
                  <a:cubicBezTo>
                    <a:pt x="5147" y="20393"/>
                    <a:pt x="0" y="16064"/>
                    <a:pt x="0" y="10793"/>
                  </a:cubicBezTo>
                  <a:cubicBezTo>
                    <a:pt x="0" y="5507"/>
                    <a:pt x="5147" y="1178"/>
                    <a:pt x="11717" y="736"/>
                  </a:cubicBezTo>
                  <a:cubicBezTo>
                    <a:pt x="13215" y="633"/>
                    <a:pt x="14712" y="545"/>
                    <a:pt x="16209" y="427"/>
                  </a:cubicBezTo>
                  <a:lnTo>
                    <a:pt x="21600" y="0"/>
                  </a:lnTo>
                  <a:lnTo>
                    <a:pt x="21600" y="21600"/>
                  </a:lnTo>
                  <a:lnTo>
                    <a:pt x="16209" y="21158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/>
              <a:endParaRPr lang="en-US" sz="2000" b="1" noProof="1">
                <a:solidFill>
                  <a:schemeClr val="bg1"/>
                </a:solidFill>
              </a:endParaRPr>
            </a:p>
          </p:txBody>
        </p:sp>
        <p:sp>
          <p:nvSpPr>
            <p:cNvPr id="76" name="Circle">
              <a:extLst>
                <a:ext uri="{FF2B5EF4-FFF2-40B4-BE49-F238E27FC236}">
                  <a16:creationId xmlns:a16="http://schemas.microsoft.com/office/drawing/2014/main" id="{090D235D-5479-4A89-85A1-F1FAD1FF9365}"/>
                </a:ext>
              </a:extLst>
            </p:cNvPr>
            <p:cNvSpPr/>
            <p:nvPr/>
          </p:nvSpPr>
          <p:spPr>
            <a:xfrm rot="10800000">
              <a:off x="4731685" y="3753502"/>
              <a:ext cx="1684456" cy="1684460"/>
            </a:xfrm>
            <a:prstGeom prst="ellipse">
              <a:avLst/>
            </a:prstGeom>
            <a:solidFill>
              <a:schemeClr val="accent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/>
              <a:endParaRPr lang="en-US" sz="2000" b="1" noProof="1">
                <a:solidFill>
                  <a:schemeClr val="bg1"/>
                </a:solidFill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D0D191F-6FD0-4E2B-879D-B65D300C66A3}"/>
                </a:ext>
              </a:extLst>
            </p:cNvPr>
            <p:cNvSpPr/>
            <p:nvPr/>
          </p:nvSpPr>
          <p:spPr>
            <a:xfrm rot="10800000">
              <a:off x="8644982" y="4178061"/>
              <a:ext cx="928995" cy="835344"/>
            </a:xfrm>
            <a:custGeom>
              <a:avLst/>
              <a:gdLst>
                <a:gd name="connsiteX0" fmla="*/ 417658 w 928995"/>
                <a:gd name="connsiteY0" fmla="*/ 0 h 835344"/>
                <a:gd name="connsiteX1" fmla="*/ 928995 w 928995"/>
                <a:gd name="connsiteY1" fmla="*/ 0 h 835344"/>
                <a:gd name="connsiteX2" fmla="*/ 908182 w 928995"/>
                <a:gd name="connsiteY2" fmla="*/ 11297 h 835344"/>
                <a:gd name="connsiteX3" fmla="*/ 689242 w 928995"/>
                <a:gd name="connsiteY3" fmla="*/ 423074 h 835344"/>
                <a:gd name="connsiteX4" fmla="*/ 908182 w 928995"/>
                <a:gd name="connsiteY4" fmla="*/ 834851 h 835344"/>
                <a:gd name="connsiteX5" fmla="*/ 909091 w 928995"/>
                <a:gd name="connsiteY5" fmla="*/ 835344 h 835344"/>
                <a:gd name="connsiteX6" fmla="*/ 417658 w 928995"/>
                <a:gd name="connsiteY6" fmla="*/ 835344 h 835344"/>
                <a:gd name="connsiteX7" fmla="*/ 0 w 928995"/>
                <a:gd name="connsiteY7" fmla="*/ 417672 h 835344"/>
                <a:gd name="connsiteX8" fmla="*/ 417658 w 928995"/>
                <a:gd name="connsiteY8" fmla="*/ 0 h 83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28995" h="835344">
                  <a:moveTo>
                    <a:pt x="417658" y="0"/>
                  </a:moveTo>
                  <a:lnTo>
                    <a:pt x="928995" y="0"/>
                  </a:lnTo>
                  <a:lnTo>
                    <a:pt x="908182" y="11297"/>
                  </a:lnTo>
                  <a:cubicBezTo>
                    <a:pt x="776089" y="100537"/>
                    <a:pt x="689242" y="251663"/>
                    <a:pt x="689242" y="423074"/>
                  </a:cubicBezTo>
                  <a:cubicBezTo>
                    <a:pt x="689242" y="594485"/>
                    <a:pt x="776089" y="745611"/>
                    <a:pt x="908182" y="834851"/>
                  </a:cubicBezTo>
                  <a:lnTo>
                    <a:pt x="909091" y="835344"/>
                  </a:lnTo>
                  <a:lnTo>
                    <a:pt x="417658" y="835344"/>
                  </a:lnTo>
                  <a:cubicBezTo>
                    <a:pt x="187017" y="835344"/>
                    <a:pt x="0" y="648320"/>
                    <a:pt x="0" y="417672"/>
                  </a:cubicBezTo>
                  <a:cubicBezTo>
                    <a:pt x="0" y="187024"/>
                    <a:pt x="187017" y="0"/>
                    <a:pt x="417658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lang="en-US" sz="2000" b="1" noProof="1">
                <a:solidFill>
                  <a:schemeClr val="bg1"/>
                </a:solidFill>
              </a:endParaRPr>
            </a:p>
          </p:txBody>
        </p:sp>
        <p:sp>
          <p:nvSpPr>
            <p:cNvPr id="78" name="Circle">
              <a:extLst>
                <a:ext uri="{FF2B5EF4-FFF2-40B4-BE49-F238E27FC236}">
                  <a16:creationId xmlns:a16="http://schemas.microsoft.com/office/drawing/2014/main" id="{849DCE9C-F798-4F1A-9258-2E6FFD42F0EF}"/>
                </a:ext>
              </a:extLst>
            </p:cNvPr>
            <p:cNvSpPr/>
            <p:nvPr/>
          </p:nvSpPr>
          <p:spPr>
            <a:xfrm rot="10800000">
              <a:off x="4876259" y="3909556"/>
              <a:ext cx="1390713" cy="1390712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/>
              <a:endParaRPr lang="en-US" sz="2000" b="1" noProof="1">
                <a:solidFill>
                  <a:schemeClr val="bg1"/>
                </a:solidFill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3EBE5801-E736-4652-BB8A-542AE663639F}"/>
                </a:ext>
              </a:extLst>
            </p:cNvPr>
            <p:cNvSpPr/>
            <p:nvPr/>
          </p:nvSpPr>
          <p:spPr>
            <a:xfrm rot="10800000">
              <a:off x="0" y="2401806"/>
              <a:ext cx="6154875" cy="4401624"/>
            </a:xfrm>
            <a:custGeom>
              <a:avLst/>
              <a:gdLst>
                <a:gd name="connsiteX0" fmla="*/ 6154875 w 6154875"/>
                <a:gd name="connsiteY0" fmla="*/ 0 h 4401624"/>
                <a:gd name="connsiteX1" fmla="*/ 6154875 w 6154875"/>
                <a:gd name="connsiteY1" fmla="*/ 2200812 h 4401624"/>
                <a:gd name="connsiteX2" fmla="*/ 6154875 w 6154875"/>
                <a:gd name="connsiteY2" fmla="*/ 4401624 h 4401624"/>
                <a:gd name="connsiteX3" fmla="*/ 871121 w 6154875"/>
                <a:gd name="connsiteY3" fmla="*/ 2901977 h 4401624"/>
                <a:gd name="connsiteX4" fmla="*/ 696648 w 6154875"/>
                <a:gd name="connsiteY4" fmla="*/ 2835241 h 4401624"/>
                <a:gd name="connsiteX5" fmla="*/ 557735 w 6154875"/>
                <a:gd name="connsiteY5" fmla="*/ 2777294 h 4401624"/>
                <a:gd name="connsiteX6" fmla="*/ 461978 w 6154875"/>
                <a:gd name="connsiteY6" fmla="*/ 2767640 h 4401624"/>
                <a:gd name="connsiteX7" fmla="*/ 0 w 6154875"/>
                <a:gd name="connsiteY7" fmla="*/ 2200813 h 4401624"/>
                <a:gd name="connsiteX8" fmla="*/ 461978 w 6154875"/>
                <a:gd name="connsiteY8" fmla="*/ 1633986 h 4401624"/>
                <a:gd name="connsiteX9" fmla="*/ 545493 w 6154875"/>
                <a:gd name="connsiteY9" fmla="*/ 1625567 h 4401624"/>
                <a:gd name="connsiteX10" fmla="*/ 546200 w 6154875"/>
                <a:gd name="connsiteY10" fmla="*/ 1625249 h 4401624"/>
                <a:gd name="connsiteX11" fmla="*/ 871120 w 6154875"/>
                <a:gd name="connsiteY11" fmla="*/ 1499648 h 4401624"/>
                <a:gd name="connsiteX0" fmla="*/ 6154875 w 6154875"/>
                <a:gd name="connsiteY0" fmla="*/ 0 h 4401624"/>
                <a:gd name="connsiteX1" fmla="*/ 6154875 w 6154875"/>
                <a:gd name="connsiteY1" fmla="*/ 2200812 h 4401624"/>
                <a:gd name="connsiteX2" fmla="*/ 6154875 w 6154875"/>
                <a:gd name="connsiteY2" fmla="*/ 4401624 h 4401624"/>
                <a:gd name="connsiteX3" fmla="*/ 871121 w 6154875"/>
                <a:gd name="connsiteY3" fmla="*/ 2901977 h 4401624"/>
                <a:gd name="connsiteX4" fmla="*/ 696648 w 6154875"/>
                <a:gd name="connsiteY4" fmla="*/ 2835241 h 4401624"/>
                <a:gd name="connsiteX5" fmla="*/ 557735 w 6154875"/>
                <a:gd name="connsiteY5" fmla="*/ 2777294 h 4401624"/>
                <a:gd name="connsiteX6" fmla="*/ 461978 w 6154875"/>
                <a:gd name="connsiteY6" fmla="*/ 2767640 h 4401624"/>
                <a:gd name="connsiteX7" fmla="*/ 0 w 6154875"/>
                <a:gd name="connsiteY7" fmla="*/ 2200813 h 4401624"/>
                <a:gd name="connsiteX8" fmla="*/ 461978 w 6154875"/>
                <a:gd name="connsiteY8" fmla="*/ 1633986 h 4401624"/>
                <a:gd name="connsiteX9" fmla="*/ 545493 w 6154875"/>
                <a:gd name="connsiteY9" fmla="*/ 1625567 h 4401624"/>
                <a:gd name="connsiteX10" fmla="*/ 871120 w 6154875"/>
                <a:gd name="connsiteY10" fmla="*/ 1499648 h 4401624"/>
                <a:gd name="connsiteX11" fmla="*/ 6154875 w 6154875"/>
                <a:gd name="connsiteY11" fmla="*/ 0 h 4401624"/>
                <a:gd name="connsiteX0" fmla="*/ 6154875 w 6154875"/>
                <a:gd name="connsiteY0" fmla="*/ 0 h 4401624"/>
                <a:gd name="connsiteX1" fmla="*/ 6154875 w 6154875"/>
                <a:gd name="connsiteY1" fmla="*/ 2200812 h 4401624"/>
                <a:gd name="connsiteX2" fmla="*/ 6154875 w 6154875"/>
                <a:gd name="connsiteY2" fmla="*/ 4401624 h 4401624"/>
                <a:gd name="connsiteX3" fmla="*/ 871121 w 6154875"/>
                <a:gd name="connsiteY3" fmla="*/ 2901977 h 4401624"/>
                <a:gd name="connsiteX4" fmla="*/ 696648 w 6154875"/>
                <a:gd name="connsiteY4" fmla="*/ 2835241 h 4401624"/>
                <a:gd name="connsiteX5" fmla="*/ 557735 w 6154875"/>
                <a:gd name="connsiteY5" fmla="*/ 2777294 h 4401624"/>
                <a:gd name="connsiteX6" fmla="*/ 461978 w 6154875"/>
                <a:gd name="connsiteY6" fmla="*/ 2767640 h 4401624"/>
                <a:gd name="connsiteX7" fmla="*/ 0 w 6154875"/>
                <a:gd name="connsiteY7" fmla="*/ 2200813 h 4401624"/>
                <a:gd name="connsiteX8" fmla="*/ 461978 w 6154875"/>
                <a:gd name="connsiteY8" fmla="*/ 1633986 h 4401624"/>
                <a:gd name="connsiteX9" fmla="*/ 871120 w 6154875"/>
                <a:gd name="connsiteY9" fmla="*/ 1499648 h 4401624"/>
                <a:gd name="connsiteX10" fmla="*/ 6154875 w 6154875"/>
                <a:gd name="connsiteY10" fmla="*/ 0 h 4401624"/>
                <a:gd name="connsiteX0" fmla="*/ 6154875 w 6154875"/>
                <a:gd name="connsiteY0" fmla="*/ 0 h 4401624"/>
                <a:gd name="connsiteX1" fmla="*/ 6154875 w 6154875"/>
                <a:gd name="connsiteY1" fmla="*/ 2200812 h 4401624"/>
                <a:gd name="connsiteX2" fmla="*/ 6154875 w 6154875"/>
                <a:gd name="connsiteY2" fmla="*/ 4401624 h 4401624"/>
                <a:gd name="connsiteX3" fmla="*/ 871121 w 6154875"/>
                <a:gd name="connsiteY3" fmla="*/ 2901977 h 4401624"/>
                <a:gd name="connsiteX4" fmla="*/ 696648 w 6154875"/>
                <a:gd name="connsiteY4" fmla="*/ 2835241 h 4401624"/>
                <a:gd name="connsiteX5" fmla="*/ 461978 w 6154875"/>
                <a:gd name="connsiteY5" fmla="*/ 2767640 h 4401624"/>
                <a:gd name="connsiteX6" fmla="*/ 0 w 6154875"/>
                <a:gd name="connsiteY6" fmla="*/ 2200813 h 4401624"/>
                <a:gd name="connsiteX7" fmla="*/ 461978 w 6154875"/>
                <a:gd name="connsiteY7" fmla="*/ 1633986 h 4401624"/>
                <a:gd name="connsiteX8" fmla="*/ 871120 w 6154875"/>
                <a:gd name="connsiteY8" fmla="*/ 1499648 h 4401624"/>
                <a:gd name="connsiteX9" fmla="*/ 6154875 w 6154875"/>
                <a:gd name="connsiteY9" fmla="*/ 0 h 4401624"/>
                <a:gd name="connsiteX0" fmla="*/ 6154875 w 6154875"/>
                <a:gd name="connsiteY0" fmla="*/ 0 h 4401624"/>
                <a:gd name="connsiteX1" fmla="*/ 6154875 w 6154875"/>
                <a:gd name="connsiteY1" fmla="*/ 2200812 h 4401624"/>
                <a:gd name="connsiteX2" fmla="*/ 6154875 w 6154875"/>
                <a:gd name="connsiteY2" fmla="*/ 4401624 h 4401624"/>
                <a:gd name="connsiteX3" fmla="*/ 696648 w 6154875"/>
                <a:gd name="connsiteY3" fmla="*/ 2835241 h 4401624"/>
                <a:gd name="connsiteX4" fmla="*/ 461978 w 6154875"/>
                <a:gd name="connsiteY4" fmla="*/ 2767640 h 4401624"/>
                <a:gd name="connsiteX5" fmla="*/ 0 w 6154875"/>
                <a:gd name="connsiteY5" fmla="*/ 2200813 h 4401624"/>
                <a:gd name="connsiteX6" fmla="*/ 461978 w 6154875"/>
                <a:gd name="connsiteY6" fmla="*/ 1633986 h 4401624"/>
                <a:gd name="connsiteX7" fmla="*/ 871120 w 6154875"/>
                <a:gd name="connsiteY7" fmla="*/ 1499648 h 4401624"/>
                <a:gd name="connsiteX8" fmla="*/ 6154875 w 6154875"/>
                <a:gd name="connsiteY8" fmla="*/ 0 h 4401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54875" h="4401624">
                  <a:moveTo>
                    <a:pt x="6154875" y="0"/>
                  </a:moveTo>
                  <a:lnTo>
                    <a:pt x="6154875" y="2200812"/>
                  </a:lnTo>
                  <a:lnTo>
                    <a:pt x="6154875" y="4401624"/>
                  </a:lnTo>
                  <a:lnTo>
                    <a:pt x="696648" y="2835241"/>
                  </a:lnTo>
                  <a:lnTo>
                    <a:pt x="461978" y="2767640"/>
                  </a:lnTo>
                  <a:cubicBezTo>
                    <a:pt x="198328" y="2713690"/>
                    <a:pt x="0" y="2480412"/>
                    <a:pt x="0" y="2200813"/>
                  </a:cubicBezTo>
                  <a:cubicBezTo>
                    <a:pt x="0" y="1921214"/>
                    <a:pt x="198328" y="1687936"/>
                    <a:pt x="461978" y="1633986"/>
                  </a:cubicBezTo>
                  <a:lnTo>
                    <a:pt x="871120" y="1499648"/>
                  </a:lnTo>
                  <a:lnTo>
                    <a:pt x="6154875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lang="en-US" sz="2000" b="1" noProof="1">
                <a:solidFill>
                  <a:schemeClr val="bg1"/>
                </a:solidFill>
              </a:endParaRP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B5FAA204-FE22-4242-BF24-1C75F6EF836D}"/>
              </a:ext>
            </a:extLst>
          </p:cNvPr>
          <p:cNvSpPr txBox="1"/>
          <p:nvPr/>
        </p:nvSpPr>
        <p:spPr>
          <a:xfrm>
            <a:off x="4699638" y="3934012"/>
            <a:ext cx="12234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0" b="1" noProof="1">
                <a:solidFill>
                  <a:schemeClr val="accent5">
                    <a:lumMod val="75000"/>
                  </a:schemeClr>
                </a:solidFill>
              </a:rPr>
              <a:t>02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514E2BF-2259-4498-A79B-C2C9DEAAC471}"/>
              </a:ext>
            </a:extLst>
          </p:cNvPr>
          <p:cNvSpPr txBox="1"/>
          <p:nvPr/>
        </p:nvSpPr>
        <p:spPr>
          <a:xfrm>
            <a:off x="6289221" y="1596418"/>
            <a:ext cx="12234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accent6">
                    <a:lumMod val="50000"/>
                  </a:schemeClr>
                </a:solidFill>
              </a:rPr>
              <a:t>01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77D173B-1419-4782-8BD4-E7879AD7024B}"/>
              </a:ext>
            </a:extLst>
          </p:cNvPr>
          <p:cNvGrpSpPr/>
          <p:nvPr/>
        </p:nvGrpSpPr>
        <p:grpSpPr>
          <a:xfrm>
            <a:off x="845390" y="3753502"/>
            <a:ext cx="3173364" cy="1259375"/>
            <a:chOff x="332936" y="4590783"/>
            <a:chExt cx="2926080" cy="1259375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E462261-A6E9-47E8-9C8F-42B5CD899A25}"/>
                </a:ext>
              </a:extLst>
            </p:cNvPr>
            <p:cNvSpPr txBox="1"/>
            <p:nvPr/>
          </p:nvSpPr>
          <p:spPr>
            <a:xfrm>
              <a:off x="332936" y="4590783"/>
              <a:ext cx="2926080" cy="52322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800" b="1" noProof="1">
                  <a:solidFill>
                    <a:schemeClr val="accent5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With online learning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35C2D55-42A6-46D8-AB14-0EC047016F97}"/>
                </a:ext>
              </a:extLst>
            </p:cNvPr>
            <p:cNvSpPr txBox="1"/>
            <p:nvPr/>
          </p:nvSpPr>
          <p:spPr>
            <a:xfrm>
              <a:off x="444293" y="5111494"/>
              <a:ext cx="2814723" cy="738664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Students can be together in the classroom with an instructor while working through their digital lessons and assessments.</a:t>
              </a:r>
              <a:endParaRPr lang="en-US" sz="1400" noProof="1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D3064F3-312F-4ABC-8160-56CCB5AE5B62}"/>
              </a:ext>
            </a:extLst>
          </p:cNvPr>
          <p:cNvGrpSpPr/>
          <p:nvPr/>
        </p:nvGrpSpPr>
        <p:grpSpPr>
          <a:xfrm>
            <a:off x="8173248" y="1382480"/>
            <a:ext cx="2926080" cy="1474818"/>
            <a:chOff x="8921977" y="1405170"/>
            <a:chExt cx="2926080" cy="1474818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24A3484-8AE6-41C4-8E23-E6787CA1E082}"/>
                </a:ext>
              </a:extLst>
            </p:cNvPr>
            <p:cNvSpPr txBox="1"/>
            <p:nvPr/>
          </p:nvSpPr>
          <p:spPr>
            <a:xfrm>
              <a:off x="8921977" y="1405170"/>
              <a:ext cx="2926080" cy="52322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800" b="1" noProof="1">
                  <a:solidFill>
                    <a:schemeClr val="accent5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 Light" panose="020B0306030504020204" pitchFamily="34" charset="0"/>
                </a:rPr>
                <a:t>Online learning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1461CF6-34C8-4ABB-8751-76BF6ACEEBB5}"/>
                </a:ext>
              </a:extLst>
            </p:cNvPr>
            <p:cNvSpPr txBox="1"/>
            <p:nvPr/>
          </p:nvSpPr>
          <p:spPr>
            <a:xfrm>
              <a:off x="8921977" y="1925881"/>
              <a:ext cx="2926080" cy="95410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Is any type of learning that takes place through online learning tools over the Internet.</a:t>
              </a:r>
            </a:p>
            <a:p>
              <a:pPr algn="just"/>
              <a:r>
                <a:rPr lang="en-US" sz="1400" noProof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37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9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7176D7C-306A-45CD-AE80-C6721B3CCAD8}"/>
              </a:ext>
            </a:extLst>
          </p:cNvPr>
          <p:cNvGrpSpPr/>
          <p:nvPr/>
        </p:nvGrpSpPr>
        <p:grpSpPr>
          <a:xfrm>
            <a:off x="0" y="1155848"/>
            <a:ext cx="12192000" cy="4401624"/>
            <a:chOff x="2618023" y="52050"/>
            <a:chExt cx="12192000" cy="4401624"/>
          </a:xfrm>
        </p:grpSpPr>
        <p:sp>
          <p:nvSpPr>
            <p:cNvPr id="5" name="Shape">
              <a:extLst>
                <a:ext uri="{FF2B5EF4-FFF2-40B4-BE49-F238E27FC236}">
                  <a16:creationId xmlns:a16="http://schemas.microsoft.com/office/drawing/2014/main" id="{A674B573-E94C-42D0-9327-20CEABC025FB}"/>
                </a:ext>
              </a:extLst>
            </p:cNvPr>
            <p:cNvSpPr/>
            <p:nvPr/>
          </p:nvSpPr>
          <p:spPr>
            <a:xfrm>
              <a:off x="3458009" y="1842075"/>
              <a:ext cx="2764208" cy="835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64" y="0"/>
                  </a:moveTo>
                  <a:cubicBezTo>
                    <a:pt x="1462" y="0"/>
                    <a:pt x="0" y="4836"/>
                    <a:pt x="0" y="10800"/>
                  </a:cubicBezTo>
                  <a:cubicBezTo>
                    <a:pt x="0" y="16764"/>
                    <a:pt x="1462" y="21600"/>
                    <a:pt x="3264" y="21600"/>
                  </a:cubicBezTo>
                  <a:lnTo>
                    <a:pt x="21600" y="21600"/>
                  </a:lnTo>
                  <a:lnTo>
                    <a:pt x="21600" y="0"/>
                  </a:lnTo>
                  <a:lnTo>
                    <a:pt x="3264" y="0"/>
                  </a:ln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216000" tIns="38100" rIns="2160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lang="en-US" sz="2000" b="1" noProof="1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Shape">
              <a:extLst>
                <a:ext uri="{FF2B5EF4-FFF2-40B4-BE49-F238E27FC236}">
                  <a16:creationId xmlns:a16="http://schemas.microsoft.com/office/drawing/2014/main" id="{59263420-FF3A-4B90-881D-B6E8B7557083}"/>
                </a:ext>
              </a:extLst>
            </p:cNvPr>
            <p:cNvSpPr/>
            <p:nvPr/>
          </p:nvSpPr>
          <p:spPr>
            <a:xfrm>
              <a:off x="5293929" y="1417517"/>
              <a:ext cx="1324158" cy="1683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209" y="21158"/>
                  </a:moveTo>
                  <a:cubicBezTo>
                    <a:pt x="14712" y="21041"/>
                    <a:pt x="13215" y="20952"/>
                    <a:pt x="11717" y="20849"/>
                  </a:cubicBezTo>
                  <a:cubicBezTo>
                    <a:pt x="5147" y="20393"/>
                    <a:pt x="0" y="16064"/>
                    <a:pt x="0" y="10793"/>
                  </a:cubicBezTo>
                  <a:cubicBezTo>
                    <a:pt x="0" y="5507"/>
                    <a:pt x="5147" y="1178"/>
                    <a:pt x="11717" y="736"/>
                  </a:cubicBezTo>
                  <a:cubicBezTo>
                    <a:pt x="13215" y="633"/>
                    <a:pt x="14712" y="545"/>
                    <a:pt x="16209" y="427"/>
                  </a:cubicBezTo>
                  <a:lnTo>
                    <a:pt x="21600" y="0"/>
                  </a:lnTo>
                  <a:lnTo>
                    <a:pt x="21600" y="21600"/>
                  </a:lnTo>
                  <a:lnTo>
                    <a:pt x="16209" y="2115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lang="en-US" sz="2000" b="1" noProof="1">
                <a:solidFill>
                  <a:schemeClr val="bg1"/>
                </a:solidFill>
              </a:endParaRPr>
            </a:p>
          </p:txBody>
        </p:sp>
        <p:sp>
          <p:nvSpPr>
            <p:cNvPr id="7" name="Circle">
              <a:extLst>
                <a:ext uri="{FF2B5EF4-FFF2-40B4-BE49-F238E27FC236}">
                  <a16:creationId xmlns:a16="http://schemas.microsoft.com/office/drawing/2014/main" id="{EF95F3F4-FC76-4CBE-9971-5394B9169216}"/>
                </a:ext>
              </a:extLst>
            </p:cNvPr>
            <p:cNvSpPr/>
            <p:nvPr/>
          </p:nvSpPr>
          <p:spPr>
            <a:xfrm>
              <a:off x="5775859" y="1417518"/>
              <a:ext cx="1684456" cy="1684460"/>
            </a:xfrm>
            <a:prstGeom prst="ellipse">
              <a:avLst/>
            </a:pr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lang="en-US" sz="2000" b="1" noProof="1">
                <a:solidFill>
                  <a:schemeClr val="bg1"/>
                </a:solidFill>
              </a:endParaRPr>
            </a:p>
          </p:txBody>
        </p:sp>
        <p:sp>
          <p:nvSpPr>
            <p:cNvPr id="8" name="Freeform: Shape 83">
              <a:extLst>
                <a:ext uri="{FF2B5EF4-FFF2-40B4-BE49-F238E27FC236}">
                  <a16:creationId xmlns:a16="http://schemas.microsoft.com/office/drawing/2014/main" id="{86C7F06E-863A-4832-864D-62F34C99F3C6}"/>
                </a:ext>
              </a:extLst>
            </p:cNvPr>
            <p:cNvSpPr/>
            <p:nvPr/>
          </p:nvSpPr>
          <p:spPr>
            <a:xfrm>
              <a:off x="2618023" y="1842075"/>
              <a:ext cx="928995" cy="835344"/>
            </a:xfrm>
            <a:custGeom>
              <a:avLst/>
              <a:gdLst>
                <a:gd name="connsiteX0" fmla="*/ 417658 w 928995"/>
                <a:gd name="connsiteY0" fmla="*/ 0 h 835344"/>
                <a:gd name="connsiteX1" fmla="*/ 928995 w 928995"/>
                <a:gd name="connsiteY1" fmla="*/ 0 h 835344"/>
                <a:gd name="connsiteX2" fmla="*/ 908182 w 928995"/>
                <a:gd name="connsiteY2" fmla="*/ 11297 h 835344"/>
                <a:gd name="connsiteX3" fmla="*/ 689242 w 928995"/>
                <a:gd name="connsiteY3" fmla="*/ 423074 h 835344"/>
                <a:gd name="connsiteX4" fmla="*/ 908182 w 928995"/>
                <a:gd name="connsiteY4" fmla="*/ 834851 h 835344"/>
                <a:gd name="connsiteX5" fmla="*/ 909091 w 928995"/>
                <a:gd name="connsiteY5" fmla="*/ 835344 h 835344"/>
                <a:gd name="connsiteX6" fmla="*/ 417658 w 928995"/>
                <a:gd name="connsiteY6" fmla="*/ 835344 h 835344"/>
                <a:gd name="connsiteX7" fmla="*/ 0 w 928995"/>
                <a:gd name="connsiteY7" fmla="*/ 417672 h 835344"/>
                <a:gd name="connsiteX8" fmla="*/ 417658 w 928995"/>
                <a:gd name="connsiteY8" fmla="*/ 0 h 83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28995" h="835344">
                  <a:moveTo>
                    <a:pt x="417658" y="0"/>
                  </a:moveTo>
                  <a:lnTo>
                    <a:pt x="928995" y="0"/>
                  </a:lnTo>
                  <a:lnTo>
                    <a:pt x="908182" y="11297"/>
                  </a:lnTo>
                  <a:cubicBezTo>
                    <a:pt x="776089" y="100537"/>
                    <a:pt x="689242" y="251663"/>
                    <a:pt x="689242" y="423074"/>
                  </a:cubicBezTo>
                  <a:cubicBezTo>
                    <a:pt x="689242" y="594485"/>
                    <a:pt x="776089" y="745611"/>
                    <a:pt x="908182" y="834851"/>
                  </a:cubicBezTo>
                  <a:lnTo>
                    <a:pt x="909091" y="835344"/>
                  </a:lnTo>
                  <a:lnTo>
                    <a:pt x="417658" y="835344"/>
                  </a:lnTo>
                  <a:cubicBezTo>
                    <a:pt x="187017" y="835344"/>
                    <a:pt x="0" y="648320"/>
                    <a:pt x="0" y="417672"/>
                  </a:cubicBezTo>
                  <a:cubicBezTo>
                    <a:pt x="0" y="187024"/>
                    <a:pt x="187017" y="0"/>
                    <a:pt x="417658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lang="en-US" sz="2000" b="1" noProof="1">
                <a:solidFill>
                  <a:schemeClr val="bg1"/>
                </a:solidFill>
              </a:endParaRPr>
            </a:p>
          </p:txBody>
        </p:sp>
        <p:sp>
          <p:nvSpPr>
            <p:cNvPr id="9" name="Circle">
              <a:extLst>
                <a:ext uri="{FF2B5EF4-FFF2-40B4-BE49-F238E27FC236}">
                  <a16:creationId xmlns:a16="http://schemas.microsoft.com/office/drawing/2014/main" id="{C9588527-2836-4A8C-943F-E004C4C17752}"/>
                </a:ext>
              </a:extLst>
            </p:cNvPr>
            <p:cNvSpPr/>
            <p:nvPr/>
          </p:nvSpPr>
          <p:spPr>
            <a:xfrm>
              <a:off x="5925028" y="1555212"/>
              <a:ext cx="1390713" cy="1390712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lang="en-US" sz="2000" b="1" noProof="1">
                <a:solidFill>
                  <a:schemeClr val="bg1"/>
                </a:solidFill>
              </a:endParaRPr>
            </a:p>
          </p:txBody>
        </p:sp>
        <p:sp>
          <p:nvSpPr>
            <p:cNvPr id="10" name="Freeform: Shape 86">
              <a:extLst>
                <a:ext uri="{FF2B5EF4-FFF2-40B4-BE49-F238E27FC236}">
                  <a16:creationId xmlns:a16="http://schemas.microsoft.com/office/drawing/2014/main" id="{8AADEB86-FBF7-451C-A562-04EC8BD1560A}"/>
                </a:ext>
              </a:extLst>
            </p:cNvPr>
            <p:cNvSpPr/>
            <p:nvPr/>
          </p:nvSpPr>
          <p:spPr>
            <a:xfrm>
              <a:off x="6037125" y="52050"/>
              <a:ext cx="8772898" cy="4401624"/>
            </a:xfrm>
            <a:custGeom>
              <a:avLst/>
              <a:gdLst>
                <a:gd name="connsiteX0" fmla="*/ 6154875 w 6154875"/>
                <a:gd name="connsiteY0" fmla="*/ 0 h 4401624"/>
                <a:gd name="connsiteX1" fmla="*/ 6154875 w 6154875"/>
                <a:gd name="connsiteY1" fmla="*/ 2200812 h 4401624"/>
                <a:gd name="connsiteX2" fmla="*/ 6154875 w 6154875"/>
                <a:gd name="connsiteY2" fmla="*/ 4401624 h 4401624"/>
                <a:gd name="connsiteX3" fmla="*/ 871121 w 6154875"/>
                <a:gd name="connsiteY3" fmla="*/ 2901977 h 4401624"/>
                <a:gd name="connsiteX4" fmla="*/ 696648 w 6154875"/>
                <a:gd name="connsiteY4" fmla="*/ 2835241 h 4401624"/>
                <a:gd name="connsiteX5" fmla="*/ 557735 w 6154875"/>
                <a:gd name="connsiteY5" fmla="*/ 2777294 h 4401624"/>
                <a:gd name="connsiteX6" fmla="*/ 461978 w 6154875"/>
                <a:gd name="connsiteY6" fmla="*/ 2767640 h 4401624"/>
                <a:gd name="connsiteX7" fmla="*/ 0 w 6154875"/>
                <a:gd name="connsiteY7" fmla="*/ 2200813 h 4401624"/>
                <a:gd name="connsiteX8" fmla="*/ 461978 w 6154875"/>
                <a:gd name="connsiteY8" fmla="*/ 1633986 h 4401624"/>
                <a:gd name="connsiteX9" fmla="*/ 545493 w 6154875"/>
                <a:gd name="connsiteY9" fmla="*/ 1625567 h 4401624"/>
                <a:gd name="connsiteX10" fmla="*/ 546200 w 6154875"/>
                <a:gd name="connsiteY10" fmla="*/ 1625249 h 4401624"/>
                <a:gd name="connsiteX11" fmla="*/ 871120 w 6154875"/>
                <a:gd name="connsiteY11" fmla="*/ 1499648 h 4401624"/>
                <a:gd name="connsiteX0" fmla="*/ 6154875 w 6154875"/>
                <a:gd name="connsiteY0" fmla="*/ 0 h 4401624"/>
                <a:gd name="connsiteX1" fmla="*/ 6154875 w 6154875"/>
                <a:gd name="connsiteY1" fmla="*/ 2200812 h 4401624"/>
                <a:gd name="connsiteX2" fmla="*/ 6154875 w 6154875"/>
                <a:gd name="connsiteY2" fmla="*/ 4401624 h 4401624"/>
                <a:gd name="connsiteX3" fmla="*/ 871121 w 6154875"/>
                <a:gd name="connsiteY3" fmla="*/ 2901977 h 4401624"/>
                <a:gd name="connsiteX4" fmla="*/ 696648 w 6154875"/>
                <a:gd name="connsiteY4" fmla="*/ 2835241 h 4401624"/>
                <a:gd name="connsiteX5" fmla="*/ 557735 w 6154875"/>
                <a:gd name="connsiteY5" fmla="*/ 2777294 h 4401624"/>
                <a:gd name="connsiteX6" fmla="*/ 461978 w 6154875"/>
                <a:gd name="connsiteY6" fmla="*/ 2767640 h 4401624"/>
                <a:gd name="connsiteX7" fmla="*/ 0 w 6154875"/>
                <a:gd name="connsiteY7" fmla="*/ 2200813 h 4401624"/>
                <a:gd name="connsiteX8" fmla="*/ 461978 w 6154875"/>
                <a:gd name="connsiteY8" fmla="*/ 1633986 h 4401624"/>
                <a:gd name="connsiteX9" fmla="*/ 545493 w 6154875"/>
                <a:gd name="connsiteY9" fmla="*/ 1625567 h 4401624"/>
                <a:gd name="connsiteX10" fmla="*/ 871120 w 6154875"/>
                <a:gd name="connsiteY10" fmla="*/ 1499648 h 4401624"/>
                <a:gd name="connsiteX11" fmla="*/ 6154875 w 6154875"/>
                <a:gd name="connsiteY11" fmla="*/ 0 h 4401624"/>
                <a:gd name="connsiteX0" fmla="*/ 6154875 w 6154875"/>
                <a:gd name="connsiteY0" fmla="*/ 0 h 4401624"/>
                <a:gd name="connsiteX1" fmla="*/ 6154875 w 6154875"/>
                <a:gd name="connsiteY1" fmla="*/ 2200812 h 4401624"/>
                <a:gd name="connsiteX2" fmla="*/ 6154875 w 6154875"/>
                <a:gd name="connsiteY2" fmla="*/ 4401624 h 4401624"/>
                <a:gd name="connsiteX3" fmla="*/ 871121 w 6154875"/>
                <a:gd name="connsiteY3" fmla="*/ 2901977 h 4401624"/>
                <a:gd name="connsiteX4" fmla="*/ 696648 w 6154875"/>
                <a:gd name="connsiteY4" fmla="*/ 2835241 h 4401624"/>
                <a:gd name="connsiteX5" fmla="*/ 557735 w 6154875"/>
                <a:gd name="connsiteY5" fmla="*/ 2777294 h 4401624"/>
                <a:gd name="connsiteX6" fmla="*/ 461978 w 6154875"/>
                <a:gd name="connsiteY6" fmla="*/ 2767640 h 4401624"/>
                <a:gd name="connsiteX7" fmla="*/ 0 w 6154875"/>
                <a:gd name="connsiteY7" fmla="*/ 2200813 h 4401624"/>
                <a:gd name="connsiteX8" fmla="*/ 461978 w 6154875"/>
                <a:gd name="connsiteY8" fmla="*/ 1633986 h 4401624"/>
                <a:gd name="connsiteX9" fmla="*/ 871120 w 6154875"/>
                <a:gd name="connsiteY9" fmla="*/ 1499648 h 4401624"/>
                <a:gd name="connsiteX10" fmla="*/ 6154875 w 6154875"/>
                <a:gd name="connsiteY10" fmla="*/ 0 h 4401624"/>
                <a:gd name="connsiteX0" fmla="*/ 6154875 w 6154875"/>
                <a:gd name="connsiteY0" fmla="*/ 0 h 4401624"/>
                <a:gd name="connsiteX1" fmla="*/ 6154875 w 6154875"/>
                <a:gd name="connsiteY1" fmla="*/ 2200812 h 4401624"/>
                <a:gd name="connsiteX2" fmla="*/ 6154875 w 6154875"/>
                <a:gd name="connsiteY2" fmla="*/ 4401624 h 4401624"/>
                <a:gd name="connsiteX3" fmla="*/ 871121 w 6154875"/>
                <a:gd name="connsiteY3" fmla="*/ 2901977 h 4401624"/>
                <a:gd name="connsiteX4" fmla="*/ 696648 w 6154875"/>
                <a:gd name="connsiteY4" fmla="*/ 2835241 h 4401624"/>
                <a:gd name="connsiteX5" fmla="*/ 461978 w 6154875"/>
                <a:gd name="connsiteY5" fmla="*/ 2767640 h 4401624"/>
                <a:gd name="connsiteX6" fmla="*/ 0 w 6154875"/>
                <a:gd name="connsiteY6" fmla="*/ 2200813 h 4401624"/>
                <a:gd name="connsiteX7" fmla="*/ 461978 w 6154875"/>
                <a:gd name="connsiteY7" fmla="*/ 1633986 h 4401624"/>
                <a:gd name="connsiteX8" fmla="*/ 871120 w 6154875"/>
                <a:gd name="connsiteY8" fmla="*/ 1499648 h 4401624"/>
                <a:gd name="connsiteX9" fmla="*/ 6154875 w 6154875"/>
                <a:gd name="connsiteY9" fmla="*/ 0 h 4401624"/>
                <a:gd name="connsiteX0" fmla="*/ 6154875 w 6154875"/>
                <a:gd name="connsiteY0" fmla="*/ 0 h 4401624"/>
                <a:gd name="connsiteX1" fmla="*/ 6154875 w 6154875"/>
                <a:gd name="connsiteY1" fmla="*/ 2200812 h 4401624"/>
                <a:gd name="connsiteX2" fmla="*/ 6154875 w 6154875"/>
                <a:gd name="connsiteY2" fmla="*/ 4401624 h 4401624"/>
                <a:gd name="connsiteX3" fmla="*/ 696648 w 6154875"/>
                <a:gd name="connsiteY3" fmla="*/ 2835241 h 4401624"/>
                <a:gd name="connsiteX4" fmla="*/ 461978 w 6154875"/>
                <a:gd name="connsiteY4" fmla="*/ 2767640 h 4401624"/>
                <a:gd name="connsiteX5" fmla="*/ 0 w 6154875"/>
                <a:gd name="connsiteY5" fmla="*/ 2200813 h 4401624"/>
                <a:gd name="connsiteX6" fmla="*/ 461978 w 6154875"/>
                <a:gd name="connsiteY6" fmla="*/ 1633986 h 4401624"/>
                <a:gd name="connsiteX7" fmla="*/ 871120 w 6154875"/>
                <a:gd name="connsiteY7" fmla="*/ 1499648 h 4401624"/>
                <a:gd name="connsiteX8" fmla="*/ 6154875 w 6154875"/>
                <a:gd name="connsiteY8" fmla="*/ 0 h 4401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54875" h="4401624">
                  <a:moveTo>
                    <a:pt x="6154875" y="0"/>
                  </a:moveTo>
                  <a:lnTo>
                    <a:pt x="6154875" y="2200812"/>
                  </a:lnTo>
                  <a:lnTo>
                    <a:pt x="6154875" y="4401624"/>
                  </a:lnTo>
                  <a:lnTo>
                    <a:pt x="696648" y="2835241"/>
                  </a:lnTo>
                  <a:lnTo>
                    <a:pt x="461978" y="2767640"/>
                  </a:lnTo>
                  <a:cubicBezTo>
                    <a:pt x="198328" y="2713690"/>
                    <a:pt x="0" y="2480412"/>
                    <a:pt x="0" y="2200813"/>
                  </a:cubicBezTo>
                  <a:cubicBezTo>
                    <a:pt x="0" y="1921214"/>
                    <a:pt x="198328" y="1687936"/>
                    <a:pt x="461978" y="1633986"/>
                  </a:cubicBezTo>
                  <a:lnTo>
                    <a:pt x="871120" y="1499648"/>
                  </a:lnTo>
                  <a:lnTo>
                    <a:pt x="6154875" y="0"/>
                  </a:ln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lang="en-US" sz="2000" b="1" noProof="1">
                <a:solidFill>
                  <a:schemeClr val="bg1"/>
                </a:solidFill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5210349" y="3108812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Will involve in-person interaction between teachers and students on a regular basis.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14E2BF-2259-4498-A79B-C2C9DEAAC471}"/>
              </a:ext>
            </a:extLst>
          </p:cNvPr>
          <p:cNvSpPr txBox="1"/>
          <p:nvPr/>
        </p:nvSpPr>
        <p:spPr>
          <a:xfrm>
            <a:off x="3691167" y="2701251"/>
            <a:ext cx="12234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accent6">
                    <a:lumMod val="50000"/>
                  </a:schemeClr>
                </a:solidFill>
              </a:rPr>
              <a:t>03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4A3484-8AE6-41C4-8E23-E6787CA1E082}"/>
              </a:ext>
            </a:extLst>
          </p:cNvPr>
          <p:cNvSpPr txBox="1"/>
          <p:nvPr/>
        </p:nvSpPr>
        <p:spPr>
          <a:xfrm>
            <a:off x="5263261" y="2643257"/>
            <a:ext cx="2926080" cy="523220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2800" b="1" noProof="1">
                <a:solidFill>
                  <a:schemeClr val="accent5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 Light" panose="020B0306030504020204" pitchFamily="34" charset="0"/>
              </a:rPr>
              <a:t>Online learning</a:t>
            </a:r>
          </a:p>
        </p:txBody>
      </p:sp>
    </p:spTree>
    <p:extLst>
      <p:ext uri="{BB962C8B-B14F-4D97-AF65-F5344CB8AC3E}">
        <p14:creationId xmlns:p14="http://schemas.microsoft.com/office/powerpoint/2010/main" val="318990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483742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Why online learning exists ?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BBD04BF5-D990-4C36-925F-ED9EBB999094}"/>
              </a:ext>
            </a:extLst>
          </p:cNvPr>
          <p:cNvSpPr/>
          <p:nvPr/>
        </p:nvSpPr>
        <p:spPr>
          <a:xfrm>
            <a:off x="3928814" y="1235291"/>
            <a:ext cx="4077332" cy="2063212"/>
          </a:xfrm>
          <a:custGeom>
            <a:avLst/>
            <a:gdLst>
              <a:gd name="connsiteX0" fmla="*/ 439917 w 2646698"/>
              <a:gd name="connsiteY0" fmla="*/ 0 h 1339282"/>
              <a:gd name="connsiteX1" fmla="*/ 503130 w 2646698"/>
              <a:gd name="connsiteY1" fmla="*/ 1542 h 1339282"/>
              <a:gd name="connsiteX2" fmla="*/ 539618 w 2646698"/>
              <a:gd name="connsiteY2" fmla="*/ 6681 h 1339282"/>
              <a:gd name="connsiteX3" fmla="*/ 556064 w 2646698"/>
              <a:gd name="connsiteY3" fmla="*/ 16446 h 1339282"/>
              <a:gd name="connsiteX4" fmla="*/ 560175 w 2646698"/>
              <a:gd name="connsiteY4" fmla="*/ 31863 h 1339282"/>
              <a:gd name="connsiteX5" fmla="*/ 560175 w 2646698"/>
              <a:gd name="connsiteY5" fmla="*/ 355558 h 1339282"/>
              <a:gd name="connsiteX6" fmla="*/ 2482741 w 2646698"/>
              <a:gd name="connsiteY6" fmla="*/ 355558 h 1339282"/>
              <a:gd name="connsiteX7" fmla="*/ 2646698 w 2646698"/>
              <a:gd name="connsiteY7" fmla="*/ 519515 h 1339282"/>
              <a:gd name="connsiteX8" fmla="*/ 2646698 w 2646698"/>
              <a:gd name="connsiteY8" fmla="*/ 1175325 h 1339282"/>
              <a:gd name="connsiteX9" fmla="*/ 2482741 w 2646698"/>
              <a:gd name="connsiteY9" fmla="*/ 1339282 h 1339282"/>
              <a:gd name="connsiteX10" fmla="*/ 465561 w 2646698"/>
              <a:gd name="connsiteY10" fmla="*/ 1339282 h 1339282"/>
              <a:gd name="connsiteX11" fmla="*/ 465556 w 2646698"/>
              <a:gd name="connsiteY11" fmla="*/ 1339281 h 1339282"/>
              <a:gd name="connsiteX12" fmla="*/ 43170 w 2646698"/>
              <a:gd name="connsiteY12" fmla="*/ 1339281 h 1339282"/>
              <a:gd name="connsiteX13" fmla="*/ 27752 w 2646698"/>
              <a:gd name="connsiteY13" fmla="*/ 1334142 h 1339282"/>
              <a:gd name="connsiteX14" fmla="*/ 14904 w 2646698"/>
              <a:gd name="connsiteY14" fmla="*/ 1317183 h 1339282"/>
              <a:gd name="connsiteX15" fmla="*/ 6167 w 2646698"/>
              <a:gd name="connsiteY15" fmla="*/ 1285319 h 1339282"/>
              <a:gd name="connsiteX16" fmla="*/ 3084 w 2646698"/>
              <a:gd name="connsiteY16" fmla="*/ 1236497 h 1339282"/>
              <a:gd name="connsiteX17" fmla="*/ 5653 w 2646698"/>
              <a:gd name="connsiteY17" fmla="*/ 1186646 h 1339282"/>
              <a:gd name="connsiteX18" fmla="*/ 13876 w 2646698"/>
              <a:gd name="connsiteY18" fmla="*/ 1154269 h 1339282"/>
              <a:gd name="connsiteX19" fmla="*/ 26724 w 2646698"/>
              <a:gd name="connsiteY19" fmla="*/ 1136282 h 1339282"/>
              <a:gd name="connsiteX20" fmla="*/ 43170 w 2646698"/>
              <a:gd name="connsiteY20" fmla="*/ 1130629 h 1339282"/>
              <a:gd name="connsiteX21" fmla="*/ 290880 w 2646698"/>
              <a:gd name="connsiteY21" fmla="*/ 1130629 h 1339282"/>
              <a:gd name="connsiteX22" fmla="*/ 290880 w 2646698"/>
              <a:gd name="connsiteY22" fmla="*/ 265184 h 1339282"/>
              <a:gd name="connsiteX23" fmla="*/ 77088 w 2646698"/>
              <a:gd name="connsiteY23" fmla="*/ 383386 h 1339282"/>
              <a:gd name="connsiteX24" fmla="*/ 38544 w 2646698"/>
              <a:gd name="connsiteY24" fmla="*/ 397262 h 1339282"/>
              <a:gd name="connsiteX25" fmla="*/ 14904 w 2646698"/>
              <a:gd name="connsiteY25" fmla="*/ 391095 h 1339282"/>
              <a:gd name="connsiteX26" fmla="*/ 3084 w 2646698"/>
              <a:gd name="connsiteY26" fmla="*/ 360774 h 1339282"/>
              <a:gd name="connsiteX27" fmla="*/ 0 w 2646698"/>
              <a:gd name="connsiteY27" fmla="*/ 300131 h 1339282"/>
              <a:gd name="connsiteX28" fmla="*/ 1028 w 2646698"/>
              <a:gd name="connsiteY28" fmla="*/ 259531 h 1339282"/>
              <a:gd name="connsiteX29" fmla="*/ 6167 w 2646698"/>
              <a:gd name="connsiteY29" fmla="*/ 232293 h 1339282"/>
              <a:gd name="connsiteX30" fmla="*/ 17473 w 2646698"/>
              <a:gd name="connsiteY30" fmla="*/ 213792 h 1339282"/>
              <a:gd name="connsiteX31" fmla="*/ 37003 w 2646698"/>
              <a:gd name="connsiteY31" fmla="*/ 198374 h 1339282"/>
              <a:gd name="connsiteX32" fmla="*/ 322743 w 2646698"/>
              <a:gd name="connsiteY32" fmla="*/ 13362 h 1339282"/>
              <a:gd name="connsiteX33" fmla="*/ 335591 w 2646698"/>
              <a:gd name="connsiteY33" fmla="*/ 6681 h 1339282"/>
              <a:gd name="connsiteX34" fmla="*/ 355634 w 2646698"/>
              <a:gd name="connsiteY34" fmla="*/ 2570 h 1339282"/>
              <a:gd name="connsiteX35" fmla="*/ 388011 w 2646698"/>
              <a:gd name="connsiteY35" fmla="*/ 514 h 1339282"/>
              <a:gd name="connsiteX36" fmla="*/ 439917 w 2646698"/>
              <a:gd name="connsiteY36" fmla="*/ 0 h 1339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646698" h="1339282">
                <a:moveTo>
                  <a:pt x="439917" y="0"/>
                </a:moveTo>
                <a:cubicBezTo>
                  <a:pt x="465956" y="0"/>
                  <a:pt x="487027" y="514"/>
                  <a:pt x="503130" y="1542"/>
                </a:cubicBezTo>
                <a:cubicBezTo>
                  <a:pt x="519233" y="2570"/>
                  <a:pt x="531396" y="4283"/>
                  <a:pt x="539618" y="6681"/>
                </a:cubicBezTo>
                <a:cubicBezTo>
                  <a:pt x="547841" y="9080"/>
                  <a:pt x="553323" y="12334"/>
                  <a:pt x="556064" y="16446"/>
                </a:cubicBezTo>
                <a:cubicBezTo>
                  <a:pt x="558805" y="20557"/>
                  <a:pt x="560175" y="25696"/>
                  <a:pt x="560175" y="31863"/>
                </a:cubicBezTo>
                <a:lnTo>
                  <a:pt x="560175" y="355558"/>
                </a:lnTo>
                <a:lnTo>
                  <a:pt x="2482741" y="355558"/>
                </a:lnTo>
                <a:cubicBezTo>
                  <a:pt x="2573292" y="355558"/>
                  <a:pt x="2646698" y="428964"/>
                  <a:pt x="2646698" y="519515"/>
                </a:cubicBezTo>
                <a:lnTo>
                  <a:pt x="2646698" y="1175325"/>
                </a:lnTo>
                <a:cubicBezTo>
                  <a:pt x="2646698" y="1265876"/>
                  <a:pt x="2573292" y="1339282"/>
                  <a:pt x="2482741" y="1339282"/>
                </a:cubicBezTo>
                <a:lnTo>
                  <a:pt x="465561" y="1339282"/>
                </a:lnTo>
                <a:lnTo>
                  <a:pt x="465556" y="1339281"/>
                </a:lnTo>
                <a:lnTo>
                  <a:pt x="43170" y="1339281"/>
                </a:lnTo>
                <a:cubicBezTo>
                  <a:pt x="37688" y="1339281"/>
                  <a:pt x="32548" y="1337568"/>
                  <a:pt x="27752" y="1334142"/>
                </a:cubicBezTo>
                <a:cubicBezTo>
                  <a:pt x="22955" y="1330716"/>
                  <a:pt x="18673" y="1325063"/>
                  <a:pt x="14904" y="1317183"/>
                </a:cubicBezTo>
                <a:cubicBezTo>
                  <a:pt x="11135" y="1309302"/>
                  <a:pt x="8223" y="1298681"/>
                  <a:pt x="6167" y="1285319"/>
                </a:cubicBezTo>
                <a:cubicBezTo>
                  <a:pt x="4112" y="1271957"/>
                  <a:pt x="3084" y="1255683"/>
                  <a:pt x="3084" y="1236497"/>
                </a:cubicBezTo>
                <a:cubicBezTo>
                  <a:pt x="3084" y="1216625"/>
                  <a:pt x="3940" y="1200008"/>
                  <a:pt x="5653" y="1186646"/>
                </a:cubicBezTo>
                <a:cubicBezTo>
                  <a:pt x="7366" y="1173284"/>
                  <a:pt x="10107" y="1162492"/>
                  <a:pt x="13876" y="1154269"/>
                </a:cubicBezTo>
                <a:cubicBezTo>
                  <a:pt x="17645" y="1146047"/>
                  <a:pt x="21927" y="1140051"/>
                  <a:pt x="26724" y="1136282"/>
                </a:cubicBezTo>
                <a:cubicBezTo>
                  <a:pt x="31521" y="1132513"/>
                  <a:pt x="37003" y="1130629"/>
                  <a:pt x="43170" y="1130629"/>
                </a:cubicBezTo>
                <a:lnTo>
                  <a:pt x="290880" y="1130629"/>
                </a:lnTo>
                <a:lnTo>
                  <a:pt x="290880" y="265184"/>
                </a:lnTo>
                <a:lnTo>
                  <a:pt x="77088" y="383386"/>
                </a:lnTo>
                <a:cubicBezTo>
                  <a:pt x="61328" y="390924"/>
                  <a:pt x="48480" y="395549"/>
                  <a:pt x="38544" y="397262"/>
                </a:cubicBezTo>
                <a:cubicBezTo>
                  <a:pt x="28608" y="398975"/>
                  <a:pt x="20728" y="396919"/>
                  <a:pt x="14904" y="391095"/>
                </a:cubicBezTo>
                <a:cubicBezTo>
                  <a:pt x="9079" y="385270"/>
                  <a:pt x="5139" y="375163"/>
                  <a:pt x="3084" y="360774"/>
                </a:cubicBezTo>
                <a:cubicBezTo>
                  <a:pt x="1028" y="346384"/>
                  <a:pt x="0" y="326169"/>
                  <a:pt x="0" y="300131"/>
                </a:cubicBezTo>
                <a:cubicBezTo>
                  <a:pt x="0" y="283685"/>
                  <a:pt x="343" y="270152"/>
                  <a:pt x="1028" y="259531"/>
                </a:cubicBezTo>
                <a:cubicBezTo>
                  <a:pt x="1713" y="248910"/>
                  <a:pt x="3426" y="239830"/>
                  <a:pt x="6167" y="232293"/>
                </a:cubicBezTo>
                <a:cubicBezTo>
                  <a:pt x="8908" y="224755"/>
                  <a:pt x="12677" y="218588"/>
                  <a:pt x="17473" y="213792"/>
                </a:cubicBezTo>
                <a:cubicBezTo>
                  <a:pt x="22270" y="208995"/>
                  <a:pt x="28780" y="203856"/>
                  <a:pt x="37003" y="198374"/>
                </a:cubicBezTo>
                <a:lnTo>
                  <a:pt x="322743" y="13362"/>
                </a:lnTo>
                <a:cubicBezTo>
                  <a:pt x="326169" y="10621"/>
                  <a:pt x="330452" y="8394"/>
                  <a:pt x="335591" y="6681"/>
                </a:cubicBezTo>
                <a:cubicBezTo>
                  <a:pt x="340730" y="4968"/>
                  <a:pt x="347411" y="3598"/>
                  <a:pt x="355634" y="2570"/>
                </a:cubicBezTo>
                <a:cubicBezTo>
                  <a:pt x="363857" y="1542"/>
                  <a:pt x="374649" y="857"/>
                  <a:pt x="388011" y="514"/>
                </a:cubicBezTo>
                <a:cubicBezTo>
                  <a:pt x="401373" y="171"/>
                  <a:pt x="418675" y="0"/>
                  <a:pt x="439917" y="0"/>
                </a:cubicBezTo>
                <a:close/>
              </a:path>
            </a:pathLst>
          </a:custGeom>
          <a:noFill/>
          <a:ln w="1016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0" rIns="274320" bIns="137160" rtlCol="0" anchor="b"/>
          <a:lstStyle/>
          <a:p>
            <a:pPr algn="just">
              <a:spcAft>
                <a:spcPts val="600"/>
              </a:spcAft>
            </a:pPr>
            <a:r>
              <a:rPr lang="en-US" sz="2000" b="1" cap="all" dirty="0">
                <a:solidFill>
                  <a:srgbClr val="002060"/>
                </a:solidFill>
              </a:rPr>
              <a:t>Money</a:t>
            </a:r>
          </a:p>
          <a:p>
            <a:pPr algn="just"/>
            <a:r>
              <a:rPr lang="en-US" sz="14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People needs cheaper courses that they can afford.</a:t>
            </a:r>
          </a:p>
          <a:p>
            <a:pPr algn="just"/>
            <a:endParaRPr lang="en-US" sz="1400" noProof="1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just"/>
            <a:endParaRPr lang="en-US" sz="1400" noProof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644AA33-CE67-4755-8E77-A533E50EFFAE}"/>
              </a:ext>
            </a:extLst>
          </p:cNvPr>
          <p:cNvSpPr/>
          <p:nvPr/>
        </p:nvSpPr>
        <p:spPr>
          <a:xfrm>
            <a:off x="1304027" y="3833404"/>
            <a:ext cx="4077332" cy="2070739"/>
          </a:xfrm>
          <a:custGeom>
            <a:avLst/>
            <a:gdLst>
              <a:gd name="connsiteX0" fmla="*/ 426556 w 2646698"/>
              <a:gd name="connsiteY0" fmla="*/ 0 h 1353671"/>
              <a:gd name="connsiteX1" fmla="*/ 607970 w 2646698"/>
              <a:gd name="connsiteY1" fmla="*/ 26210 h 1353671"/>
              <a:gd name="connsiteX2" fmla="*/ 736965 w 2646698"/>
              <a:gd name="connsiteY2" fmla="*/ 99187 h 1353671"/>
              <a:gd name="connsiteX3" fmla="*/ 813539 w 2646698"/>
              <a:gd name="connsiteY3" fmla="*/ 210194 h 1353671"/>
              <a:gd name="connsiteX4" fmla="*/ 838721 w 2646698"/>
              <a:gd name="connsiteY4" fmla="*/ 348440 h 1353671"/>
              <a:gd name="connsiteX5" fmla="*/ 836640 w 2646698"/>
              <a:gd name="connsiteY5" fmla="*/ 369947 h 1353671"/>
              <a:gd name="connsiteX6" fmla="*/ 2482741 w 2646698"/>
              <a:gd name="connsiteY6" fmla="*/ 369947 h 1353671"/>
              <a:gd name="connsiteX7" fmla="*/ 2646698 w 2646698"/>
              <a:gd name="connsiteY7" fmla="*/ 533904 h 1353671"/>
              <a:gd name="connsiteX8" fmla="*/ 2646698 w 2646698"/>
              <a:gd name="connsiteY8" fmla="*/ 1189714 h 1353671"/>
              <a:gd name="connsiteX9" fmla="*/ 2482741 w 2646698"/>
              <a:gd name="connsiteY9" fmla="*/ 1353671 h 1353671"/>
              <a:gd name="connsiteX10" fmla="*/ 850028 w 2646698"/>
              <a:gd name="connsiteY10" fmla="*/ 1353671 h 1353671"/>
              <a:gd name="connsiteX11" fmla="*/ 465561 w 2646698"/>
              <a:gd name="connsiteY11" fmla="*/ 1353671 h 1353671"/>
              <a:gd name="connsiteX12" fmla="*/ 85312 w 2646698"/>
              <a:gd name="connsiteY12" fmla="*/ 1353671 h 1353671"/>
              <a:gd name="connsiteX13" fmla="*/ 46253 w 2646698"/>
              <a:gd name="connsiteY13" fmla="*/ 1349560 h 1353671"/>
              <a:gd name="connsiteX14" fmla="*/ 19529 w 2646698"/>
              <a:gd name="connsiteY14" fmla="*/ 1333628 h 1353671"/>
              <a:gd name="connsiteX15" fmla="*/ 4626 w 2646698"/>
              <a:gd name="connsiteY15" fmla="*/ 1299195 h 1353671"/>
              <a:gd name="connsiteX16" fmla="*/ 0 w 2646698"/>
              <a:gd name="connsiteY16" fmla="*/ 1240608 h 1353671"/>
              <a:gd name="connsiteX17" fmla="*/ 3084 w 2646698"/>
              <a:gd name="connsiteY17" fmla="*/ 1182535 h 1353671"/>
              <a:gd name="connsiteX18" fmla="*/ 14390 w 2646698"/>
              <a:gd name="connsiteY18" fmla="*/ 1139366 h 1353671"/>
              <a:gd name="connsiteX19" fmla="*/ 35461 w 2646698"/>
              <a:gd name="connsiteY19" fmla="*/ 1102363 h 1353671"/>
              <a:gd name="connsiteX20" fmla="*/ 68866 w 2646698"/>
              <a:gd name="connsiteY20" fmla="*/ 1062791 h 1353671"/>
              <a:gd name="connsiteX21" fmla="*/ 299103 w 2646698"/>
              <a:gd name="connsiteY21" fmla="*/ 816109 h 1353671"/>
              <a:gd name="connsiteX22" fmla="*/ 410110 w 2646698"/>
              <a:gd name="connsiteY22" fmla="*/ 685059 h 1353671"/>
              <a:gd name="connsiteX23" fmla="*/ 475892 w 2646698"/>
              <a:gd name="connsiteY23" fmla="*/ 577135 h 1353671"/>
              <a:gd name="connsiteX24" fmla="*/ 508269 w 2646698"/>
              <a:gd name="connsiteY24" fmla="*/ 487199 h 1353671"/>
              <a:gd name="connsiteX25" fmla="*/ 517006 w 2646698"/>
              <a:gd name="connsiteY25" fmla="*/ 409082 h 1353671"/>
              <a:gd name="connsiteX26" fmla="*/ 506214 w 2646698"/>
              <a:gd name="connsiteY26" fmla="*/ 344842 h 1353671"/>
              <a:gd name="connsiteX27" fmla="*/ 474351 w 2646698"/>
              <a:gd name="connsiteY27" fmla="*/ 291908 h 1353671"/>
              <a:gd name="connsiteX28" fmla="*/ 421417 w 2646698"/>
              <a:gd name="connsiteY28" fmla="*/ 256447 h 1353671"/>
              <a:gd name="connsiteX29" fmla="*/ 346384 w 2646698"/>
              <a:gd name="connsiteY29" fmla="*/ 243599 h 1353671"/>
              <a:gd name="connsiteX30" fmla="*/ 238974 w 2646698"/>
              <a:gd name="connsiteY30" fmla="*/ 259017 h 1353671"/>
              <a:gd name="connsiteX31" fmla="*/ 156747 w 2646698"/>
              <a:gd name="connsiteY31" fmla="*/ 293450 h 1353671"/>
              <a:gd name="connsiteX32" fmla="*/ 97646 w 2646698"/>
              <a:gd name="connsiteY32" fmla="*/ 328397 h 1353671"/>
              <a:gd name="connsiteX33" fmla="*/ 60643 w 2646698"/>
              <a:gd name="connsiteY33" fmla="*/ 344328 h 1353671"/>
              <a:gd name="connsiteX34" fmla="*/ 44712 w 2646698"/>
              <a:gd name="connsiteY34" fmla="*/ 338161 h 1353671"/>
              <a:gd name="connsiteX35" fmla="*/ 33919 w 2646698"/>
              <a:gd name="connsiteY35" fmla="*/ 317604 h 1353671"/>
              <a:gd name="connsiteX36" fmla="*/ 27238 w 2646698"/>
              <a:gd name="connsiteY36" fmla="*/ 279060 h 1353671"/>
              <a:gd name="connsiteX37" fmla="*/ 24669 w 2646698"/>
              <a:gd name="connsiteY37" fmla="*/ 219959 h 1353671"/>
              <a:gd name="connsiteX38" fmla="*/ 26210 w 2646698"/>
              <a:gd name="connsiteY38" fmla="*/ 180387 h 1353671"/>
              <a:gd name="connsiteX39" fmla="*/ 30836 w 2646698"/>
              <a:gd name="connsiteY39" fmla="*/ 152635 h 1353671"/>
              <a:gd name="connsiteX40" fmla="*/ 39059 w 2646698"/>
              <a:gd name="connsiteY40" fmla="*/ 132078 h 1353671"/>
              <a:gd name="connsiteX41" fmla="*/ 57046 w 2646698"/>
              <a:gd name="connsiteY41" fmla="*/ 111007 h 1353671"/>
              <a:gd name="connsiteX42" fmla="*/ 104327 w 2646698"/>
              <a:gd name="connsiteY42" fmla="*/ 79658 h 1353671"/>
              <a:gd name="connsiteX43" fmla="*/ 189124 w 2646698"/>
              <a:gd name="connsiteY43" fmla="*/ 42656 h 1353671"/>
              <a:gd name="connsiteX44" fmla="*/ 300131 w 2646698"/>
              <a:gd name="connsiteY44" fmla="*/ 12334 h 1353671"/>
              <a:gd name="connsiteX45" fmla="*/ 426556 w 2646698"/>
              <a:gd name="connsiteY45" fmla="*/ 0 h 1353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646698" h="1353671">
                <a:moveTo>
                  <a:pt x="426556" y="0"/>
                </a:moveTo>
                <a:cubicBezTo>
                  <a:pt x="495764" y="0"/>
                  <a:pt x="556236" y="8737"/>
                  <a:pt x="607970" y="26210"/>
                </a:cubicBezTo>
                <a:cubicBezTo>
                  <a:pt x="659705" y="43684"/>
                  <a:pt x="702703" y="68009"/>
                  <a:pt x="736965" y="99187"/>
                </a:cubicBezTo>
                <a:cubicBezTo>
                  <a:pt x="771226" y="130365"/>
                  <a:pt x="796751" y="167368"/>
                  <a:pt x="813539" y="210194"/>
                </a:cubicBezTo>
                <a:cubicBezTo>
                  <a:pt x="830327" y="253021"/>
                  <a:pt x="838721" y="299103"/>
                  <a:pt x="838721" y="348440"/>
                </a:cubicBezTo>
                <a:lnTo>
                  <a:pt x="836640" y="369947"/>
                </a:lnTo>
                <a:lnTo>
                  <a:pt x="2482741" y="369947"/>
                </a:lnTo>
                <a:cubicBezTo>
                  <a:pt x="2573292" y="369947"/>
                  <a:pt x="2646698" y="443353"/>
                  <a:pt x="2646698" y="533904"/>
                </a:cubicBezTo>
                <a:lnTo>
                  <a:pt x="2646698" y="1189714"/>
                </a:lnTo>
                <a:cubicBezTo>
                  <a:pt x="2646698" y="1280265"/>
                  <a:pt x="2573292" y="1353671"/>
                  <a:pt x="2482741" y="1353671"/>
                </a:cubicBezTo>
                <a:lnTo>
                  <a:pt x="850028" y="1353671"/>
                </a:lnTo>
                <a:lnTo>
                  <a:pt x="465561" y="1353671"/>
                </a:lnTo>
                <a:lnTo>
                  <a:pt x="85312" y="1353671"/>
                </a:lnTo>
                <a:cubicBezTo>
                  <a:pt x="70236" y="1353671"/>
                  <a:pt x="57217" y="1352301"/>
                  <a:pt x="46253" y="1349560"/>
                </a:cubicBezTo>
                <a:cubicBezTo>
                  <a:pt x="35290" y="1346819"/>
                  <a:pt x="26382" y="1341508"/>
                  <a:pt x="19529" y="1333628"/>
                </a:cubicBezTo>
                <a:cubicBezTo>
                  <a:pt x="12677" y="1325748"/>
                  <a:pt x="7709" y="1314270"/>
                  <a:pt x="4626" y="1299195"/>
                </a:cubicBezTo>
                <a:cubicBezTo>
                  <a:pt x="1542" y="1284120"/>
                  <a:pt x="0" y="1264591"/>
                  <a:pt x="0" y="1240608"/>
                </a:cubicBezTo>
                <a:cubicBezTo>
                  <a:pt x="0" y="1217996"/>
                  <a:pt x="1028" y="1198638"/>
                  <a:pt x="3084" y="1182535"/>
                </a:cubicBezTo>
                <a:cubicBezTo>
                  <a:pt x="5140" y="1166432"/>
                  <a:pt x="8908" y="1152042"/>
                  <a:pt x="14390" y="1139366"/>
                </a:cubicBezTo>
                <a:cubicBezTo>
                  <a:pt x="19872" y="1126689"/>
                  <a:pt x="26896" y="1114355"/>
                  <a:pt x="35461" y="1102363"/>
                </a:cubicBezTo>
                <a:cubicBezTo>
                  <a:pt x="44026" y="1090372"/>
                  <a:pt x="55161" y="1077181"/>
                  <a:pt x="68866" y="1062791"/>
                </a:cubicBezTo>
                <a:lnTo>
                  <a:pt x="299103" y="816109"/>
                </a:lnTo>
                <a:cubicBezTo>
                  <a:pt x="345013" y="768143"/>
                  <a:pt x="382016" y="724459"/>
                  <a:pt x="410110" y="685059"/>
                </a:cubicBezTo>
                <a:cubicBezTo>
                  <a:pt x="438205" y="645658"/>
                  <a:pt x="460132" y="609683"/>
                  <a:pt x="475892" y="577135"/>
                </a:cubicBezTo>
                <a:cubicBezTo>
                  <a:pt x="491653" y="544586"/>
                  <a:pt x="502445" y="514608"/>
                  <a:pt x="508269" y="487199"/>
                </a:cubicBezTo>
                <a:cubicBezTo>
                  <a:pt x="514094" y="459789"/>
                  <a:pt x="517006" y="433751"/>
                  <a:pt x="517006" y="409082"/>
                </a:cubicBezTo>
                <a:cubicBezTo>
                  <a:pt x="517006" y="386470"/>
                  <a:pt x="513409" y="365056"/>
                  <a:pt x="506214" y="344842"/>
                </a:cubicBezTo>
                <a:cubicBezTo>
                  <a:pt x="499019" y="324628"/>
                  <a:pt x="488398" y="306983"/>
                  <a:pt x="474351" y="291908"/>
                </a:cubicBezTo>
                <a:cubicBezTo>
                  <a:pt x="460303" y="276833"/>
                  <a:pt x="442659" y="265013"/>
                  <a:pt x="421417" y="256447"/>
                </a:cubicBezTo>
                <a:cubicBezTo>
                  <a:pt x="400175" y="247882"/>
                  <a:pt x="375164" y="243599"/>
                  <a:pt x="346384" y="243599"/>
                </a:cubicBezTo>
                <a:cubicBezTo>
                  <a:pt x="305955" y="243599"/>
                  <a:pt x="270152" y="248739"/>
                  <a:pt x="238974" y="259017"/>
                </a:cubicBezTo>
                <a:cubicBezTo>
                  <a:pt x="207796" y="269295"/>
                  <a:pt x="180387" y="280773"/>
                  <a:pt x="156747" y="293450"/>
                </a:cubicBezTo>
                <a:cubicBezTo>
                  <a:pt x="133106" y="306126"/>
                  <a:pt x="113406" y="317776"/>
                  <a:pt x="97646" y="328397"/>
                </a:cubicBezTo>
                <a:cubicBezTo>
                  <a:pt x="81885" y="339018"/>
                  <a:pt x="69551" y="344328"/>
                  <a:pt x="60643" y="344328"/>
                </a:cubicBezTo>
                <a:cubicBezTo>
                  <a:pt x="54476" y="344328"/>
                  <a:pt x="49166" y="342272"/>
                  <a:pt x="44712" y="338161"/>
                </a:cubicBezTo>
                <a:cubicBezTo>
                  <a:pt x="40258" y="334050"/>
                  <a:pt x="36660" y="327197"/>
                  <a:pt x="33919" y="317604"/>
                </a:cubicBezTo>
                <a:cubicBezTo>
                  <a:pt x="31178" y="308011"/>
                  <a:pt x="28951" y="295163"/>
                  <a:pt x="27238" y="279060"/>
                </a:cubicBezTo>
                <a:cubicBezTo>
                  <a:pt x="25525" y="262957"/>
                  <a:pt x="24669" y="243257"/>
                  <a:pt x="24669" y="219959"/>
                </a:cubicBezTo>
                <a:cubicBezTo>
                  <a:pt x="24669" y="204199"/>
                  <a:pt x="25183" y="191008"/>
                  <a:pt x="26210" y="180387"/>
                </a:cubicBezTo>
                <a:cubicBezTo>
                  <a:pt x="27238" y="169766"/>
                  <a:pt x="28780" y="160515"/>
                  <a:pt x="30836" y="152635"/>
                </a:cubicBezTo>
                <a:cubicBezTo>
                  <a:pt x="32891" y="144755"/>
                  <a:pt x="35632" y="137903"/>
                  <a:pt x="39059" y="132078"/>
                </a:cubicBezTo>
                <a:cubicBezTo>
                  <a:pt x="42485" y="126254"/>
                  <a:pt x="48480" y="119230"/>
                  <a:pt x="57046" y="111007"/>
                </a:cubicBezTo>
                <a:cubicBezTo>
                  <a:pt x="65611" y="102785"/>
                  <a:pt x="81371" y="92335"/>
                  <a:pt x="104327" y="79658"/>
                </a:cubicBezTo>
                <a:cubicBezTo>
                  <a:pt x="127282" y="66981"/>
                  <a:pt x="155548" y="54647"/>
                  <a:pt x="189124" y="42656"/>
                </a:cubicBezTo>
                <a:cubicBezTo>
                  <a:pt x="222700" y="30664"/>
                  <a:pt x="259702" y="20557"/>
                  <a:pt x="300131" y="12334"/>
                </a:cubicBezTo>
                <a:cubicBezTo>
                  <a:pt x="340560" y="4112"/>
                  <a:pt x="382701" y="0"/>
                  <a:pt x="426556" y="0"/>
                </a:cubicBezTo>
                <a:close/>
              </a:path>
            </a:pathLst>
          </a:custGeom>
          <a:noFill/>
          <a:ln w="1016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0" tIns="45720" rIns="274320" bIns="13716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lvl="0" algn="just">
              <a:spcAft>
                <a:spcPts val="600"/>
              </a:spcAft>
            </a:pPr>
            <a:r>
              <a:rPr lang="en-US" sz="2000" b="1" cap="all" dirty="0">
                <a:solidFill>
                  <a:srgbClr val="002060"/>
                </a:solidFill>
              </a:rPr>
              <a:t>Time</a:t>
            </a:r>
          </a:p>
          <a:p>
            <a:pPr lvl="0" algn="just"/>
            <a:r>
              <a:rPr lang="en-US" sz="14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They also want to be able to study it at anytime and at their own pace without any strict schedule.</a:t>
            </a:r>
          </a:p>
          <a:p>
            <a:pPr lvl="0" algn="just"/>
            <a:endParaRPr lang="en-US" sz="1400" noProof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F8076B8-0F5E-4A9E-8539-05B4A48EF65D}"/>
              </a:ext>
            </a:extLst>
          </p:cNvPr>
          <p:cNvSpPr/>
          <p:nvPr/>
        </p:nvSpPr>
        <p:spPr>
          <a:xfrm>
            <a:off x="7136089" y="3833405"/>
            <a:ext cx="4072583" cy="2070739"/>
          </a:xfrm>
          <a:custGeom>
            <a:avLst/>
            <a:gdLst>
              <a:gd name="connsiteX0" fmla="*/ 428611 w 2643615"/>
              <a:gd name="connsiteY0" fmla="*/ 0 h 1377312"/>
              <a:gd name="connsiteX1" fmla="*/ 599747 w 2643615"/>
              <a:gd name="connsiteY1" fmla="*/ 22613 h 1377312"/>
              <a:gd name="connsiteX2" fmla="*/ 725144 w 2643615"/>
              <a:gd name="connsiteY2" fmla="*/ 87881 h 1377312"/>
              <a:gd name="connsiteX3" fmla="*/ 802232 w 2643615"/>
              <a:gd name="connsiteY3" fmla="*/ 192721 h 1377312"/>
              <a:gd name="connsiteX4" fmla="*/ 828442 w 2643615"/>
              <a:gd name="connsiteY4" fmla="*/ 333022 h 1377312"/>
              <a:gd name="connsiteX5" fmla="*/ 820184 w 2643615"/>
              <a:gd name="connsiteY5" fmla="*/ 393588 h 1377312"/>
              <a:gd name="connsiteX6" fmla="*/ 2479658 w 2643615"/>
              <a:gd name="connsiteY6" fmla="*/ 393588 h 1377312"/>
              <a:gd name="connsiteX7" fmla="*/ 2643615 w 2643615"/>
              <a:gd name="connsiteY7" fmla="*/ 557545 h 1377312"/>
              <a:gd name="connsiteX8" fmla="*/ 2643615 w 2643615"/>
              <a:gd name="connsiteY8" fmla="*/ 1213355 h 1377312"/>
              <a:gd name="connsiteX9" fmla="*/ 2479658 w 2643615"/>
              <a:gd name="connsiteY9" fmla="*/ 1377312 h 1377312"/>
              <a:gd name="connsiteX10" fmla="*/ 462478 w 2643615"/>
              <a:gd name="connsiteY10" fmla="*/ 1377312 h 1377312"/>
              <a:gd name="connsiteX11" fmla="*/ 441894 w 2643615"/>
              <a:gd name="connsiteY11" fmla="*/ 1373157 h 1377312"/>
              <a:gd name="connsiteX12" fmla="*/ 376191 w 2643615"/>
              <a:gd name="connsiteY12" fmla="*/ 1377312 h 1377312"/>
              <a:gd name="connsiteX13" fmla="*/ 248738 w 2643615"/>
              <a:gd name="connsiteY13" fmla="*/ 1367547 h 1377312"/>
              <a:gd name="connsiteX14" fmla="*/ 143384 w 2643615"/>
              <a:gd name="connsiteY14" fmla="*/ 1343393 h 1377312"/>
              <a:gd name="connsiteX15" fmla="*/ 67838 w 2643615"/>
              <a:gd name="connsiteY15" fmla="*/ 1313585 h 1377312"/>
              <a:gd name="connsiteX16" fmla="*/ 28780 w 2643615"/>
              <a:gd name="connsiteY16" fmla="*/ 1289945 h 1377312"/>
              <a:gd name="connsiteX17" fmla="*/ 14904 w 2643615"/>
              <a:gd name="connsiteY17" fmla="*/ 1271444 h 1377312"/>
              <a:gd name="connsiteX18" fmla="*/ 6681 w 2643615"/>
              <a:gd name="connsiteY18" fmla="*/ 1247289 h 1377312"/>
              <a:gd name="connsiteX19" fmla="*/ 1542 w 2643615"/>
              <a:gd name="connsiteY19" fmla="*/ 1212343 h 1377312"/>
              <a:gd name="connsiteX20" fmla="*/ 0 w 2643615"/>
              <a:gd name="connsiteY20" fmla="*/ 1161464 h 1377312"/>
              <a:gd name="connsiteX21" fmla="*/ 8223 w 2643615"/>
              <a:gd name="connsiteY21" fmla="*/ 1093113 h 1377312"/>
              <a:gd name="connsiteX22" fmla="*/ 32891 w 2643615"/>
              <a:gd name="connsiteY22" fmla="*/ 1074098 h 1377312"/>
              <a:gd name="connsiteX23" fmla="*/ 68352 w 2643615"/>
              <a:gd name="connsiteY23" fmla="*/ 1087973 h 1377312"/>
              <a:gd name="connsiteX24" fmla="*/ 132592 w 2643615"/>
              <a:gd name="connsiteY24" fmla="*/ 1117781 h 1377312"/>
              <a:gd name="connsiteX25" fmla="*/ 224070 w 2643615"/>
              <a:gd name="connsiteY25" fmla="*/ 1147588 h 1377312"/>
              <a:gd name="connsiteX26" fmla="*/ 343300 w 2643615"/>
              <a:gd name="connsiteY26" fmla="*/ 1161464 h 1377312"/>
              <a:gd name="connsiteX27" fmla="*/ 443001 w 2643615"/>
              <a:gd name="connsiteY27" fmla="*/ 1148102 h 1377312"/>
              <a:gd name="connsiteX28" fmla="*/ 516492 w 2643615"/>
              <a:gd name="connsiteY28" fmla="*/ 1110586 h 1377312"/>
              <a:gd name="connsiteX29" fmla="*/ 561717 w 2643615"/>
              <a:gd name="connsiteY29" fmla="*/ 1051999 h 1377312"/>
              <a:gd name="connsiteX30" fmla="*/ 576621 w 2643615"/>
              <a:gd name="connsiteY30" fmla="*/ 975425 h 1377312"/>
              <a:gd name="connsiteX31" fmla="*/ 558633 w 2643615"/>
              <a:gd name="connsiteY31" fmla="*/ 892169 h 1377312"/>
              <a:gd name="connsiteX32" fmla="*/ 505185 w 2643615"/>
              <a:gd name="connsiteY32" fmla="*/ 828957 h 1377312"/>
              <a:gd name="connsiteX33" fmla="*/ 415763 w 2643615"/>
              <a:gd name="connsiteY33" fmla="*/ 788357 h 1377312"/>
              <a:gd name="connsiteX34" fmla="*/ 288824 w 2643615"/>
              <a:gd name="connsiteY34" fmla="*/ 773967 h 1377312"/>
              <a:gd name="connsiteX35" fmla="*/ 173706 w 2643615"/>
              <a:gd name="connsiteY35" fmla="*/ 773967 h 1377312"/>
              <a:gd name="connsiteX36" fmla="*/ 151093 w 2643615"/>
              <a:gd name="connsiteY36" fmla="*/ 770370 h 1377312"/>
              <a:gd name="connsiteX37" fmla="*/ 135675 w 2643615"/>
              <a:gd name="connsiteY37" fmla="*/ 755466 h 1377312"/>
              <a:gd name="connsiteX38" fmla="*/ 126939 w 2643615"/>
              <a:gd name="connsiteY38" fmla="*/ 724117 h 1377312"/>
              <a:gd name="connsiteX39" fmla="*/ 124369 w 2643615"/>
              <a:gd name="connsiteY39" fmla="*/ 672210 h 1377312"/>
              <a:gd name="connsiteX40" fmla="*/ 126939 w 2643615"/>
              <a:gd name="connsiteY40" fmla="*/ 623388 h 1377312"/>
              <a:gd name="connsiteX41" fmla="*/ 135162 w 2643615"/>
              <a:gd name="connsiteY41" fmla="*/ 594094 h 1377312"/>
              <a:gd name="connsiteX42" fmla="*/ 149551 w 2643615"/>
              <a:gd name="connsiteY42" fmla="*/ 579705 h 1377312"/>
              <a:gd name="connsiteX43" fmla="*/ 170622 w 2643615"/>
              <a:gd name="connsiteY43" fmla="*/ 575593 h 1377312"/>
              <a:gd name="connsiteX44" fmla="*/ 286769 w 2643615"/>
              <a:gd name="connsiteY44" fmla="*/ 575593 h 1377312"/>
              <a:gd name="connsiteX45" fmla="*/ 392636 w 2643615"/>
              <a:gd name="connsiteY45" fmla="*/ 561717 h 1377312"/>
              <a:gd name="connsiteX46" fmla="*/ 470239 w 2643615"/>
              <a:gd name="connsiteY46" fmla="*/ 522145 h 1377312"/>
              <a:gd name="connsiteX47" fmla="*/ 518033 w 2643615"/>
              <a:gd name="connsiteY47" fmla="*/ 459961 h 1377312"/>
              <a:gd name="connsiteX48" fmla="*/ 534479 w 2643615"/>
              <a:gd name="connsiteY48" fmla="*/ 379275 h 1377312"/>
              <a:gd name="connsiteX49" fmla="*/ 523173 w 2643615"/>
              <a:gd name="connsiteY49" fmla="*/ 315035 h 1377312"/>
              <a:gd name="connsiteX50" fmla="*/ 489768 w 2643615"/>
              <a:gd name="connsiteY50" fmla="*/ 262615 h 1377312"/>
              <a:gd name="connsiteX51" fmla="*/ 432722 w 2643615"/>
              <a:gd name="connsiteY51" fmla="*/ 227668 h 1377312"/>
              <a:gd name="connsiteX52" fmla="*/ 350495 w 2643615"/>
              <a:gd name="connsiteY52" fmla="*/ 214820 h 1377312"/>
              <a:gd name="connsiteX53" fmla="*/ 249766 w 2643615"/>
              <a:gd name="connsiteY53" fmla="*/ 230751 h 1377312"/>
              <a:gd name="connsiteX54" fmla="*/ 164969 w 2643615"/>
              <a:gd name="connsiteY54" fmla="*/ 265698 h 1377312"/>
              <a:gd name="connsiteX55" fmla="*/ 101243 w 2643615"/>
              <a:gd name="connsiteY55" fmla="*/ 301159 h 1377312"/>
              <a:gd name="connsiteX56" fmla="*/ 62699 w 2643615"/>
              <a:gd name="connsiteY56" fmla="*/ 317604 h 1377312"/>
              <a:gd name="connsiteX57" fmla="*/ 48309 w 2643615"/>
              <a:gd name="connsiteY57" fmla="*/ 314007 h 1377312"/>
              <a:gd name="connsiteX58" fmla="*/ 38030 w 2643615"/>
              <a:gd name="connsiteY58" fmla="*/ 300131 h 1377312"/>
              <a:gd name="connsiteX59" fmla="*/ 31863 w 2643615"/>
              <a:gd name="connsiteY59" fmla="*/ 270323 h 1377312"/>
              <a:gd name="connsiteX60" fmla="*/ 29808 w 2643615"/>
              <a:gd name="connsiteY60" fmla="*/ 219959 h 1377312"/>
              <a:gd name="connsiteX61" fmla="*/ 30835 w 2643615"/>
              <a:gd name="connsiteY61" fmla="*/ 177303 h 1377312"/>
              <a:gd name="connsiteX62" fmla="*/ 34947 w 2643615"/>
              <a:gd name="connsiteY62" fmla="*/ 149038 h 1377312"/>
              <a:gd name="connsiteX63" fmla="*/ 42656 w 2643615"/>
              <a:gd name="connsiteY63" fmla="*/ 129509 h 1377312"/>
              <a:gd name="connsiteX64" fmla="*/ 57559 w 2643615"/>
              <a:gd name="connsiteY64" fmla="*/ 111521 h 1377312"/>
              <a:gd name="connsiteX65" fmla="*/ 99701 w 2643615"/>
              <a:gd name="connsiteY65" fmla="*/ 82228 h 1377312"/>
              <a:gd name="connsiteX66" fmla="*/ 179873 w 2643615"/>
              <a:gd name="connsiteY66" fmla="*/ 44198 h 1377312"/>
              <a:gd name="connsiteX67" fmla="*/ 291394 w 2643615"/>
              <a:gd name="connsiteY67" fmla="*/ 12848 h 1377312"/>
              <a:gd name="connsiteX68" fmla="*/ 428611 w 2643615"/>
              <a:gd name="connsiteY68" fmla="*/ 0 h 1377312"/>
              <a:gd name="connsiteX0" fmla="*/ 428611 w 2643615"/>
              <a:gd name="connsiteY0" fmla="*/ 0 h 1377312"/>
              <a:gd name="connsiteX1" fmla="*/ 599747 w 2643615"/>
              <a:gd name="connsiteY1" fmla="*/ 22613 h 1377312"/>
              <a:gd name="connsiteX2" fmla="*/ 725144 w 2643615"/>
              <a:gd name="connsiteY2" fmla="*/ 87881 h 1377312"/>
              <a:gd name="connsiteX3" fmla="*/ 802232 w 2643615"/>
              <a:gd name="connsiteY3" fmla="*/ 192721 h 1377312"/>
              <a:gd name="connsiteX4" fmla="*/ 828442 w 2643615"/>
              <a:gd name="connsiteY4" fmla="*/ 333022 h 1377312"/>
              <a:gd name="connsiteX5" fmla="*/ 820184 w 2643615"/>
              <a:gd name="connsiteY5" fmla="*/ 393588 h 1377312"/>
              <a:gd name="connsiteX6" fmla="*/ 2479658 w 2643615"/>
              <a:gd name="connsiteY6" fmla="*/ 393588 h 1377312"/>
              <a:gd name="connsiteX7" fmla="*/ 2643615 w 2643615"/>
              <a:gd name="connsiteY7" fmla="*/ 557545 h 1377312"/>
              <a:gd name="connsiteX8" fmla="*/ 2643615 w 2643615"/>
              <a:gd name="connsiteY8" fmla="*/ 1213355 h 1377312"/>
              <a:gd name="connsiteX9" fmla="*/ 2479658 w 2643615"/>
              <a:gd name="connsiteY9" fmla="*/ 1377312 h 1377312"/>
              <a:gd name="connsiteX10" fmla="*/ 462478 w 2643615"/>
              <a:gd name="connsiteY10" fmla="*/ 1377312 h 1377312"/>
              <a:gd name="connsiteX11" fmla="*/ 376191 w 2643615"/>
              <a:gd name="connsiteY11" fmla="*/ 1377312 h 1377312"/>
              <a:gd name="connsiteX12" fmla="*/ 248738 w 2643615"/>
              <a:gd name="connsiteY12" fmla="*/ 1367547 h 1377312"/>
              <a:gd name="connsiteX13" fmla="*/ 143384 w 2643615"/>
              <a:gd name="connsiteY13" fmla="*/ 1343393 h 1377312"/>
              <a:gd name="connsiteX14" fmla="*/ 67838 w 2643615"/>
              <a:gd name="connsiteY14" fmla="*/ 1313585 h 1377312"/>
              <a:gd name="connsiteX15" fmla="*/ 28780 w 2643615"/>
              <a:gd name="connsiteY15" fmla="*/ 1289945 h 1377312"/>
              <a:gd name="connsiteX16" fmla="*/ 14904 w 2643615"/>
              <a:gd name="connsiteY16" fmla="*/ 1271444 h 1377312"/>
              <a:gd name="connsiteX17" fmla="*/ 6681 w 2643615"/>
              <a:gd name="connsiteY17" fmla="*/ 1247289 h 1377312"/>
              <a:gd name="connsiteX18" fmla="*/ 1542 w 2643615"/>
              <a:gd name="connsiteY18" fmla="*/ 1212343 h 1377312"/>
              <a:gd name="connsiteX19" fmla="*/ 0 w 2643615"/>
              <a:gd name="connsiteY19" fmla="*/ 1161464 h 1377312"/>
              <a:gd name="connsiteX20" fmla="*/ 8223 w 2643615"/>
              <a:gd name="connsiteY20" fmla="*/ 1093113 h 1377312"/>
              <a:gd name="connsiteX21" fmla="*/ 32891 w 2643615"/>
              <a:gd name="connsiteY21" fmla="*/ 1074098 h 1377312"/>
              <a:gd name="connsiteX22" fmla="*/ 68352 w 2643615"/>
              <a:gd name="connsiteY22" fmla="*/ 1087973 h 1377312"/>
              <a:gd name="connsiteX23" fmla="*/ 132592 w 2643615"/>
              <a:gd name="connsiteY23" fmla="*/ 1117781 h 1377312"/>
              <a:gd name="connsiteX24" fmla="*/ 224070 w 2643615"/>
              <a:gd name="connsiteY24" fmla="*/ 1147588 h 1377312"/>
              <a:gd name="connsiteX25" fmla="*/ 343300 w 2643615"/>
              <a:gd name="connsiteY25" fmla="*/ 1161464 h 1377312"/>
              <a:gd name="connsiteX26" fmla="*/ 443001 w 2643615"/>
              <a:gd name="connsiteY26" fmla="*/ 1148102 h 1377312"/>
              <a:gd name="connsiteX27" fmla="*/ 516492 w 2643615"/>
              <a:gd name="connsiteY27" fmla="*/ 1110586 h 1377312"/>
              <a:gd name="connsiteX28" fmla="*/ 561717 w 2643615"/>
              <a:gd name="connsiteY28" fmla="*/ 1051999 h 1377312"/>
              <a:gd name="connsiteX29" fmla="*/ 576621 w 2643615"/>
              <a:gd name="connsiteY29" fmla="*/ 975425 h 1377312"/>
              <a:gd name="connsiteX30" fmla="*/ 558633 w 2643615"/>
              <a:gd name="connsiteY30" fmla="*/ 892169 h 1377312"/>
              <a:gd name="connsiteX31" fmla="*/ 505185 w 2643615"/>
              <a:gd name="connsiteY31" fmla="*/ 828957 h 1377312"/>
              <a:gd name="connsiteX32" fmla="*/ 415763 w 2643615"/>
              <a:gd name="connsiteY32" fmla="*/ 788357 h 1377312"/>
              <a:gd name="connsiteX33" fmla="*/ 288824 w 2643615"/>
              <a:gd name="connsiteY33" fmla="*/ 773967 h 1377312"/>
              <a:gd name="connsiteX34" fmla="*/ 173706 w 2643615"/>
              <a:gd name="connsiteY34" fmla="*/ 773967 h 1377312"/>
              <a:gd name="connsiteX35" fmla="*/ 151093 w 2643615"/>
              <a:gd name="connsiteY35" fmla="*/ 770370 h 1377312"/>
              <a:gd name="connsiteX36" fmla="*/ 135675 w 2643615"/>
              <a:gd name="connsiteY36" fmla="*/ 755466 h 1377312"/>
              <a:gd name="connsiteX37" fmla="*/ 126939 w 2643615"/>
              <a:gd name="connsiteY37" fmla="*/ 724117 h 1377312"/>
              <a:gd name="connsiteX38" fmla="*/ 124369 w 2643615"/>
              <a:gd name="connsiteY38" fmla="*/ 672210 h 1377312"/>
              <a:gd name="connsiteX39" fmla="*/ 126939 w 2643615"/>
              <a:gd name="connsiteY39" fmla="*/ 623388 h 1377312"/>
              <a:gd name="connsiteX40" fmla="*/ 135162 w 2643615"/>
              <a:gd name="connsiteY40" fmla="*/ 594094 h 1377312"/>
              <a:gd name="connsiteX41" fmla="*/ 149551 w 2643615"/>
              <a:gd name="connsiteY41" fmla="*/ 579705 h 1377312"/>
              <a:gd name="connsiteX42" fmla="*/ 170622 w 2643615"/>
              <a:gd name="connsiteY42" fmla="*/ 575593 h 1377312"/>
              <a:gd name="connsiteX43" fmla="*/ 286769 w 2643615"/>
              <a:gd name="connsiteY43" fmla="*/ 575593 h 1377312"/>
              <a:gd name="connsiteX44" fmla="*/ 392636 w 2643615"/>
              <a:gd name="connsiteY44" fmla="*/ 561717 h 1377312"/>
              <a:gd name="connsiteX45" fmla="*/ 470239 w 2643615"/>
              <a:gd name="connsiteY45" fmla="*/ 522145 h 1377312"/>
              <a:gd name="connsiteX46" fmla="*/ 518033 w 2643615"/>
              <a:gd name="connsiteY46" fmla="*/ 459961 h 1377312"/>
              <a:gd name="connsiteX47" fmla="*/ 534479 w 2643615"/>
              <a:gd name="connsiteY47" fmla="*/ 379275 h 1377312"/>
              <a:gd name="connsiteX48" fmla="*/ 523173 w 2643615"/>
              <a:gd name="connsiteY48" fmla="*/ 315035 h 1377312"/>
              <a:gd name="connsiteX49" fmla="*/ 489768 w 2643615"/>
              <a:gd name="connsiteY49" fmla="*/ 262615 h 1377312"/>
              <a:gd name="connsiteX50" fmla="*/ 432722 w 2643615"/>
              <a:gd name="connsiteY50" fmla="*/ 227668 h 1377312"/>
              <a:gd name="connsiteX51" fmla="*/ 350495 w 2643615"/>
              <a:gd name="connsiteY51" fmla="*/ 214820 h 1377312"/>
              <a:gd name="connsiteX52" fmla="*/ 249766 w 2643615"/>
              <a:gd name="connsiteY52" fmla="*/ 230751 h 1377312"/>
              <a:gd name="connsiteX53" fmla="*/ 164969 w 2643615"/>
              <a:gd name="connsiteY53" fmla="*/ 265698 h 1377312"/>
              <a:gd name="connsiteX54" fmla="*/ 101243 w 2643615"/>
              <a:gd name="connsiteY54" fmla="*/ 301159 h 1377312"/>
              <a:gd name="connsiteX55" fmla="*/ 62699 w 2643615"/>
              <a:gd name="connsiteY55" fmla="*/ 317604 h 1377312"/>
              <a:gd name="connsiteX56" fmla="*/ 48309 w 2643615"/>
              <a:gd name="connsiteY56" fmla="*/ 314007 h 1377312"/>
              <a:gd name="connsiteX57" fmla="*/ 38030 w 2643615"/>
              <a:gd name="connsiteY57" fmla="*/ 300131 h 1377312"/>
              <a:gd name="connsiteX58" fmla="*/ 31863 w 2643615"/>
              <a:gd name="connsiteY58" fmla="*/ 270323 h 1377312"/>
              <a:gd name="connsiteX59" fmla="*/ 29808 w 2643615"/>
              <a:gd name="connsiteY59" fmla="*/ 219959 h 1377312"/>
              <a:gd name="connsiteX60" fmla="*/ 30835 w 2643615"/>
              <a:gd name="connsiteY60" fmla="*/ 177303 h 1377312"/>
              <a:gd name="connsiteX61" fmla="*/ 34947 w 2643615"/>
              <a:gd name="connsiteY61" fmla="*/ 149038 h 1377312"/>
              <a:gd name="connsiteX62" fmla="*/ 42656 w 2643615"/>
              <a:gd name="connsiteY62" fmla="*/ 129509 h 1377312"/>
              <a:gd name="connsiteX63" fmla="*/ 57559 w 2643615"/>
              <a:gd name="connsiteY63" fmla="*/ 111521 h 1377312"/>
              <a:gd name="connsiteX64" fmla="*/ 99701 w 2643615"/>
              <a:gd name="connsiteY64" fmla="*/ 82228 h 1377312"/>
              <a:gd name="connsiteX65" fmla="*/ 179873 w 2643615"/>
              <a:gd name="connsiteY65" fmla="*/ 44198 h 1377312"/>
              <a:gd name="connsiteX66" fmla="*/ 291394 w 2643615"/>
              <a:gd name="connsiteY66" fmla="*/ 12848 h 1377312"/>
              <a:gd name="connsiteX67" fmla="*/ 428611 w 2643615"/>
              <a:gd name="connsiteY67" fmla="*/ 0 h 1377312"/>
              <a:gd name="connsiteX0" fmla="*/ 428611 w 2643615"/>
              <a:gd name="connsiteY0" fmla="*/ 0 h 1377312"/>
              <a:gd name="connsiteX1" fmla="*/ 599747 w 2643615"/>
              <a:gd name="connsiteY1" fmla="*/ 22613 h 1377312"/>
              <a:gd name="connsiteX2" fmla="*/ 725144 w 2643615"/>
              <a:gd name="connsiteY2" fmla="*/ 87881 h 1377312"/>
              <a:gd name="connsiteX3" fmla="*/ 802232 w 2643615"/>
              <a:gd name="connsiteY3" fmla="*/ 192721 h 1377312"/>
              <a:gd name="connsiteX4" fmla="*/ 828442 w 2643615"/>
              <a:gd name="connsiteY4" fmla="*/ 333022 h 1377312"/>
              <a:gd name="connsiteX5" fmla="*/ 820184 w 2643615"/>
              <a:gd name="connsiteY5" fmla="*/ 393588 h 1377312"/>
              <a:gd name="connsiteX6" fmla="*/ 2479658 w 2643615"/>
              <a:gd name="connsiteY6" fmla="*/ 393588 h 1377312"/>
              <a:gd name="connsiteX7" fmla="*/ 2643615 w 2643615"/>
              <a:gd name="connsiteY7" fmla="*/ 557545 h 1377312"/>
              <a:gd name="connsiteX8" fmla="*/ 2643615 w 2643615"/>
              <a:gd name="connsiteY8" fmla="*/ 1213355 h 1377312"/>
              <a:gd name="connsiteX9" fmla="*/ 2479658 w 2643615"/>
              <a:gd name="connsiteY9" fmla="*/ 1377312 h 1377312"/>
              <a:gd name="connsiteX10" fmla="*/ 376191 w 2643615"/>
              <a:gd name="connsiteY10" fmla="*/ 1377312 h 1377312"/>
              <a:gd name="connsiteX11" fmla="*/ 248738 w 2643615"/>
              <a:gd name="connsiteY11" fmla="*/ 1367547 h 1377312"/>
              <a:gd name="connsiteX12" fmla="*/ 143384 w 2643615"/>
              <a:gd name="connsiteY12" fmla="*/ 1343393 h 1377312"/>
              <a:gd name="connsiteX13" fmla="*/ 67838 w 2643615"/>
              <a:gd name="connsiteY13" fmla="*/ 1313585 h 1377312"/>
              <a:gd name="connsiteX14" fmla="*/ 28780 w 2643615"/>
              <a:gd name="connsiteY14" fmla="*/ 1289945 h 1377312"/>
              <a:gd name="connsiteX15" fmla="*/ 14904 w 2643615"/>
              <a:gd name="connsiteY15" fmla="*/ 1271444 h 1377312"/>
              <a:gd name="connsiteX16" fmla="*/ 6681 w 2643615"/>
              <a:gd name="connsiteY16" fmla="*/ 1247289 h 1377312"/>
              <a:gd name="connsiteX17" fmla="*/ 1542 w 2643615"/>
              <a:gd name="connsiteY17" fmla="*/ 1212343 h 1377312"/>
              <a:gd name="connsiteX18" fmla="*/ 0 w 2643615"/>
              <a:gd name="connsiteY18" fmla="*/ 1161464 h 1377312"/>
              <a:gd name="connsiteX19" fmla="*/ 8223 w 2643615"/>
              <a:gd name="connsiteY19" fmla="*/ 1093113 h 1377312"/>
              <a:gd name="connsiteX20" fmla="*/ 32891 w 2643615"/>
              <a:gd name="connsiteY20" fmla="*/ 1074098 h 1377312"/>
              <a:gd name="connsiteX21" fmla="*/ 68352 w 2643615"/>
              <a:gd name="connsiteY21" fmla="*/ 1087973 h 1377312"/>
              <a:gd name="connsiteX22" fmla="*/ 132592 w 2643615"/>
              <a:gd name="connsiteY22" fmla="*/ 1117781 h 1377312"/>
              <a:gd name="connsiteX23" fmla="*/ 224070 w 2643615"/>
              <a:gd name="connsiteY23" fmla="*/ 1147588 h 1377312"/>
              <a:gd name="connsiteX24" fmla="*/ 343300 w 2643615"/>
              <a:gd name="connsiteY24" fmla="*/ 1161464 h 1377312"/>
              <a:gd name="connsiteX25" fmla="*/ 443001 w 2643615"/>
              <a:gd name="connsiteY25" fmla="*/ 1148102 h 1377312"/>
              <a:gd name="connsiteX26" fmla="*/ 516492 w 2643615"/>
              <a:gd name="connsiteY26" fmla="*/ 1110586 h 1377312"/>
              <a:gd name="connsiteX27" fmla="*/ 561717 w 2643615"/>
              <a:gd name="connsiteY27" fmla="*/ 1051999 h 1377312"/>
              <a:gd name="connsiteX28" fmla="*/ 576621 w 2643615"/>
              <a:gd name="connsiteY28" fmla="*/ 975425 h 1377312"/>
              <a:gd name="connsiteX29" fmla="*/ 558633 w 2643615"/>
              <a:gd name="connsiteY29" fmla="*/ 892169 h 1377312"/>
              <a:gd name="connsiteX30" fmla="*/ 505185 w 2643615"/>
              <a:gd name="connsiteY30" fmla="*/ 828957 h 1377312"/>
              <a:gd name="connsiteX31" fmla="*/ 415763 w 2643615"/>
              <a:gd name="connsiteY31" fmla="*/ 788357 h 1377312"/>
              <a:gd name="connsiteX32" fmla="*/ 288824 w 2643615"/>
              <a:gd name="connsiteY32" fmla="*/ 773967 h 1377312"/>
              <a:gd name="connsiteX33" fmla="*/ 173706 w 2643615"/>
              <a:gd name="connsiteY33" fmla="*/ 773967 h 1377312"/>
              <a:gd name="connsiteX34" fmla="*/ 151093 w 2643615"/>
              <a:gd name="connsiteY34" fmla="*/ 770370 h 1377312"/>
              <a:gd name="connsiteX35" fmla="*/ 135675 w 2643615"/>
              <a:gd name="connsiteY35" fmla="*/ 755466 h 1377312"/>
              <a:gd name="connsiteX36" fmla="*/ 126939 w 2643615"/>
              <a:gd name="connsiteY36" fmla="*/ 724117 h 1377312"/>
              <a:gd name="connsiteX37" fmla="*/ 124369 w 2643615"/>
              <a:gd name="connsiteY37" fmla="*/ 672210 h 1377312"/>
              <a:gd name="connsiteX38" fmla="*/ 126939 w 2643615"/>
              <a:gd name="connsiteY38" fmla="*/ 623388 h 1377312"/>
              <a:gd name="connsiteX39" fmla="*/ 135162 w 2643615"/>
              <a:gd name="connsiteY39" fmla="*/ 594094 h 1377312"/>
              <a:gd name="connsiteX40" fmla="*/ 149551 w 2643615"/>
              <a:gd name="connsiteY40" fmla="*/ 579705 h 1377312"/>
              <a:gd name="connsiteX41" fmla="*/ 170622 w 2643615"/>
              <a:gd name="connsiteY41" fmla="*/ 575593 h 1377312"/>
              <a:gd name="connsiteX42" fmla="*/ 286769 w 2643615"/>
              <a:gd name="connsiteY42" fmla="*/ 575593 h 1377312"/>
              <a:gd name="connsiteX43" fmla="*/ 392636 w 2643615"/>
              <a:gd name="connsiteY43" fmla="*/ 561717 h 1377312"/>
              <a:gd name="connsiteX44" fmla="*/ 470239 w 2643615"/>
              <a:gd name="connsiteY44" fmla="*/ 522145 h 1377312"/>
              <a:gd name="connsiteX45" fmla="*/ 518033 w 2643615"/>
              <a:gd name="connsiteY45" fmla="*/ 459961 h 1377312"/>
              <a:gd name="connsiteX46" fmla="*/ 534479 w 2643615"/>
              <a:gd name="connsiteY46" fmla="*/ 379275 h 1377312"/>
              <a:gd name="connsiteX47" fmla="*/ 523173 w 2643615"/>
              <a:gd name="connsiteY47" fmla="*/ 315035 h 1377312"/>
              <a:gd name="connsiteX48" fmla="*/ 489768 w 2643615"/>
              <a:gd name="connsiteY48" fmla="*/ 262615 h 1377312"/>
              <a:gd name="connsiteX49" fmla="*/ 432722 w 2643615"/>
              <a:gd name="connsiteY49" fmla="*/ 227668 h 1377312"/>
              <a:gd name="connsiteX50" fmla="*/ 350495 w 2643615"/>
              <a:gd name="connsiteY50" fmla="*/ 214820 h 1377312"/>
              <a:gd name="connsiteX51" fmla="*/ 249766 w 2643615"/>
              <a:gd name="connsiteY51" fmla="*/ 230751 h 1377312"/>
              <a:gd name="connsiteX52" fmla="*/ 164969 w 2643615"/>
              <a:gd name="connsiteY52" fmla="*/ 265698 h 1377312"/>
              <a:gd name="connsiteX53" fmla="*/ 101243 w 2643615"/>
              <a:gd name="connsiteY53" fmla="*/ 301159 h 1377312"/>
              <a:gd name="connsiteX54" fmla="*/ 62699 w 2643615"/>
              <a:gd name="connsiteY54" fmla="*/ 317604 h 1377312"/>
              <a:gd name="connsiteX55" fmla="*/ 48309 w 2643615"/>
              <a:gd name="connsiteY55" fmla="*/ 314007 h 1377312"/>
              <a:gd name="connsiteX56" fmla="*/ 38030 w 2643615"/>
              <a:gd name="connsiteY56" fmla="*/ 300131 h 1377312"/>
              <a:gd name="connsiteX57" fmla="*/ 31863 w 2643615"/>
              <a:gd name="connsiteY57" fmla="*/ 270323 h 1377312"/>
              <a:gd name="connsiteX58" fmla="*/ 29808 w 2643615"/>
              <a:gd name="connsiteY58" fmla="*/ 219959 h 1377312"/>
              <a:gd name="connsiteX59" fmla="*/ 30835 w 2643615"/>
              <a:gd name="connsiteY59" fmla="*/ 177303 h 1377312"/>
              <a:gd name="connsiteX60" fmla="*/ 34947 w 2643615"/>
              <a:gd name="connsiteY60" fmla="*/ 149038 h 1377312"/>
              <a:gd name="connsiteX61" fmla="*/ 42656 w 2643615"/>
              <a:gd name="connsiteY61" fmla="*/ 129509 h 1377312"/>
              <a:gd name="connsiteX62" fmla="*/ 57559 w 2643615"/>
              <a:gd name="connsiteY62" fmla="*/ 111521 h 1377312"/>
              <a:gd name="connsiteX63" fmla="*/ 99701 w 2643615"/>
              <a:gd name="connsiteY63" fmla="*/ 82228 h 1377312"/>
              <a:gd name="connsiteX64" fmla="*/ 179873 w 2643615"/>
              <a:gd name="connsiteY64" fmla="*/ 44198 h 1377312"/>
              <a:gd name="connsiteX65" fmla="*/ 291394 w 2643615"/>
              <a:gd name="connsiteY65" fmla="*/ 12848 h 1377312"/>
              <a:gd name="connsiteX66" fmla="*/ 428611 w 2643615"/>
              <a:gd name="connsiteY66" fmla="*/ 0 h 137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3615" h="1377312">
                <a:moveTo>
                  <a:pt x="428611" y="0"/>
                </a:moveTo>
                <a:cubicBezTo>
                  <a:pt x="493023" y="0"/>
                  <a:pt x="550068" y="7538"/>
                  <a:pt x="599747" y="22613"/>
                </a:cubicBezTo>
                <a:cubicBezTo>
                  <a:pt x="649426" y="37688"/>
                  <a:pt x="691225" y="59444"/>
                  <a:pt x="725144" y="87881"/>
                </a:cubicBezTo>
                <a:cubicBezTo>
                  <a:pt x="759063" y="116318"/>
                  <a:pt x="784759" y="151265"/>
                  <a:pt x="802232" y="192721"/>
                </a:cubicBezTo>
                <a:cubicBezTo>
                  <a:pt x="819706" y="234178"/>
                  <a:pt x="828442" y="280944"/>
                  <a:pt x="828442" y="333022"/>
                </a:cubicBezTo>
                <a:lnTo>
                  <a:pt x="820184" y="393588"/>
                </a:lnTo>
                <a:lnTo>
                  <a:pt x="2479658" y="393588"/>
                </a:lnTo>
                <a:cubicBezTo>
                  <a:pt x="2570209" y="393588"/>
                  <a:pt x="2643615" y="466994"/>
                  <a:pt x="2643615" y="557545"/>
                </a:cubicBezTo>
                <a:lnTo>
                  <a:pt x="2643615" y="1213355"/>
                </a:lnTo>
                <a:cubicBezTo>
                  <a:pt x="2643615" y="1303906"/>
                  <a:pt x="2570209" y="1377312"/>
                  <a:pt x="2479658" y="1377312"/>
                </a:cubicBezTo>
                <a:lnTo>
                  <a:pt x="376191" y="1377312"/>
                </a:lnTo>
                <a:cubicBezTo>
                  <a:pt x="330966" y="1377312"/>
                  <a:pt x="288482" y="1374057"/>
                  <a:pt x="248738" y="1367547"/>
                </a:cubicBezTo>
                <a:cubicBezTo>
                  <a:pt x="208995" y="1361037"/>
                  <a:pt x="173877" y="1352986"/>
                  <a:pt x="143384" y="1343393"/>
                </a:cubicBezTo>
                <a:cubicBezTo>
                  <a:pt x="112892" y="1333800"/>
                  <a:pt x="87709" y="1323864"/>
                  <a:pt x="67838" y="1313585"/>
                </a:cubicBezTo>
                <a:cubicBezTo>
                  <a:pt x="47966" y="1303307"/>
                  <a:pt x="34947" y="1295427"/>
                  <a:pt x="28780" y="1289945"/>
                </a:cubicBezTo>
                <a:cubicBezTo>
                  <a:pt x="22613" y="1284463"/>
                  <a:pt x="17987" y="1278296"/>
                  <a:pt x="14904" y="1271444"/>
                </a:cubicBezTo>
                <a:cubicBezTo>
                  <a:pt x="11820" y="1264591"/>
                  <a:pt x="9079" y="1256540"/>
                  <a:pt x="6681" y="1247289"/>
                </a:cubicBezTo>
                <a:cubicBezTo>
                  <a:pt x="4283" y="1238039"/>
                  <a:pt x="2570" y="1226390"/>
                  <a:pt x="1542" y="1212343"/>
                </a:cubicBezTo>
                <a:cubicBezTo>
                  <a:pt x="514" y="1198295"/>
                  <a:pt x="0" y="1181336"/>
                  <a:pt x="0" y="1161464"/>
                </a:cubicBezTo>
                <a:cubicBezTo>
                  <a:pt x="0" y="1128573"/>
                  <a:pt x="2741" y="1105789"/>
                  <a:pt x="8223" y="1093113"/>
                </a:cubicBezTo>
                <a:cubicBezTo>
                  <a:pt x="13705" y="1080436"/>
                  <a:pt x="21927" y="1074098"/>
                  <a:pt x="32891" y="1074098"/>
                </a:cubicBezTo>
                <a:cubicBezTo>
                  <a:pt x="39743" y="1074098"/>
                  <a:pt x="51564" y="1078723"/>
                  <a:pt x="68352" y="1087973"/>
                </a:cubicBezTo>
                <a:cubicBezTo>
                  <a:pt x="85140" y="1097224"/>
                  <a:pt x="106553" y="1107160"/>
                  <a:pt x="132592" y="1117781"/>
                </a:cubicBezTo>
                <a:cubicBezTo>
                  <a:pt x="158631" y="1128402"/>
                  <a:pt x="189123" y="1138338"/>
                  <a:pt x="224070" y="1147588"/>
                </a:cubicBezTo>
                <a:cubicBezTo>
                  <a:pt x="259017" y="1156839"/>
                  <a:pt x="298760" y="1161464"/>
                  <a:pt x="343300" y="1161464"/>
                </a:cubicBezTo>
                <a:cubicBezTo>
                  <a:pt x="380988" y="1161464"/>
                  <a:pt x="414221" y="1157010"/>
                  <a:pt x="443001" y="1148102"/>
                </a:cubicBezTo>
                <a:cubicBezTo>
                  <a:pt x="471780" y="1139194"/>
                  <a:pt x="496277" y="1126689"/>
                  <a:pt x="516492" y="1110586"/>
                </a:cubicBezTo>
                <a:cubicBezTo>
                  <a:pt x="536706" y="1094483"/>
                  <a:pt x="551781" y="1074954"/>
                  <a:pt x="561717" y="1051999"/>
                </a:cubicBezTo>
                <a:cubicBezTo>
                  <a:pt x="571653" y="1029044"/>
                  <a:pt x="576621" y="1003519"/>
                  <a:pt x="576621" y="975425"/>
                </a:cubicBezTo>
                <a:cubicBezTo>
                  <a:pt x="576621" y="944589"/>
                  <a:pt x="570625" y="916837"/>
                  <a:pt x="558633" y="892169"/>
                </a:cubicBezTo>
                <a:cubicBezTo>
                  <a:pt x="546642" y="867501"/>
                  <a:pt x="528826" y="846430"/>
                  <a:pt x="505185" y="828957"/>
                </a:cubicBezTo>
                <a:cubicBezTo>
                  <a:pt x="481545" y="811483"/>
                  <a:pt x="451738" y="797950"/>
                  <a:pt x="415763" y="788357"/>
                </a:cubicBezTo>
                <a:cubicBezTo>
                  <a:pt x="379788" y="778764"/>
                  <a:pt x="337476" y="773967"/>
                  <a:pt x="288824" y="773967"/>
                </a:cubicBezTo>
                <a:lnTo>
                  <a:pt x="173706" y="773967"/>
                </a:lnTo>
                <a:cubicBezTo>
                  <a:pt x="164798" y="773967"/>
                  <a:pt x="157260" y="772768"/>
                  <a:pt x="151093" y="770370"/>
                </a:cubicBezTo>
                <a:cubicBezTo>
                  <a:pt x="144926" y="767971"/>
                  <a:pt x="139787" y="763003"/>
                  <a:pt x="135675" y="755466"/>
                </a:cubicBezTo>
                <a:cubicBezTo>
                  <a:pt x="131564" y="747928"/>
                  <a:pt x="128652" y="737479"/>
                  <a:pt x="126939" y="724117"/>
                </a:cubicBezTo>
                <a:cubicBezTo>
                  <a:pt x="125226" y="710755"/>
                  <a:pt x="124369" y="693453"/>
                  <a:pt x="124369" y="672210"/>
                </a:cubicBezTo>
                <a:cubicBezTo>
                  <a:pt x="124369" y="652339"/>
                  <a:pt x="125226" y="636065"/>
                  <a:pt x="126939" y="623388"/>
                </a:cubicBezTo>
                <a:cubicBezTo>
                  <a:pt x="128652" y="610711"/>
                  <a:pt x="131393" y="600947"/>
                  <a:pt x="135162" y="594094"/>
                </a:cubicBezTo>
                <a:cubicBezTo>
                  <a:pt x="138930" y="587242"/>
                  <a:pt x="143727" y="582445"/>
                  <a:pt x="149551" y="579705"/>
                </a:cubicBezTo>
                <a:cubicBezTo>
                  <a:pt x="155376" y="576964"/>
                  <a:pt x="162399" y="575593"/>
                  <a:pt x="170622" y="575593"/>
                </a:cubicBezTo>
                <a:lnTo>
                  <a:pt x="286769" y="575593"/>
                </a:lnTo>
                <a:cubicBezTo>
                  <a:pt x="326512" y="575593"/>
                  <a:pt x="361801" y="570968"/>
                  <a:pt x="392636" y="561717"/>
                </a:cubicBezTo>
                <a:cubicBezTo>
                  <a:pt x="423472" y="552467"/>
                  <a:pt x="449339" y="539276"/>
                  <a:pt x="470239" y="522145"/>
                </a:cubicBezTo>
                <a:cubicBezTo>
                  <a:pt x="491138" y="505014"/>
                  <a:pt x="507070" y="484286"/>
                  <a:pt x="518033" y="459961"/>
                </a:cubicBezTo>
                <a:cubicBezTo>
                  <a:pt x="528997" y="435635"/>
                  <a:pt x="534479" y="408740"/>
                  <a:pt x="534479" y="379275"/>
                </a:cubicBezTo>
                <a:cubicBezTo>
                  <a:pt x="534479" y="356662"/>
                  <a:pt x="530710" y="335249"/>
                  <a:pt x="523173" y="315035"/>
                </a:cubicBezTo>
                <a:cubicBezTo>
                  <a:pt x="515635" y="294820"/>
                  <a:pt x="504500" y="277347"/>
                  <a:pt x="489768" y="262615"/>
                </a:cubicBezTo>
                <a:cubicBezTo>
                  <a:pt x="475035" y="247882"/>
                  <a:pt x="456020" y="236233"/>
                  <a:pt x="432722" y="227668"/>
                </a:cubicBezTo>
                <a:cubicBezTo>
                  <a:pt x="409425" y="219102"/>
                  <a:pt x="382015" y="214820"/>
                  <a:pt x="350495" y="214820"/>
                </a:cubicBezTo>
                <a:cubicBezTo>
                  <a:pt x="314863" y="214820"/>
                  <a:pt x="281287" y="220130"/>
                  <a:pt x="249766" y="230751"/>
                </a:cubicBezTo>
                <a:cubicBezTo>
                  <a:pt x="218246" y="241372"/>
                  <a:pt x="189980" y="253021"/>
                  <a:pt x="164969" y="265698"/>
                </a:cubicBezTo>
                <a:cubicBezTo>
                  <a:pt x="139958" y="278375"/>
                  <a:pt x="118716" y="290195"/>
                  <a:pt x="101243" y="301159"/>
                </a:cubicBezTo>
                <a:cubicBezTo>
                  <a:pt x="83769" y="312122"/>
                  <a:pt x="70921" y="317604"/>
                  <a:pt x="62699" y="317604"/>
                </a:cubicBezTo>
                <a:cubicBezTo>
                  <a:pt x="57217" y="317604"/>
                  <a:pt x="52420" y="316405"/>
                  <a:pt x="48309" y="314007"/>
                </a:cubicBezTo>
                <a:cubicBezTo>
                  <a:pt x="44197" y="311608"/>
                  <a:pt x="40771" y="306983"/>
                  <a:pt x="38030" y="300131"/>
                </a:cubicBezTo>
                <a:cubicBezTo>
                  <a:pt x="35289" y="293279"/>
                  <a:pt x="33234" y="283343"/>
                  <a:pt x="31863" y="270323"/>
                </a:cubicBezTo>
                <a:cubicBezTo>
                  <a:pt x="30493" y="257304"/>
                  <a:pt x="29808" y="240516"/>
                  <a:pt x="29808" y="219959"/>
                </a:cubicBezTo>
                <a:cubicBezTo>
                  <a:pt x="29808" y="202828"/>
                  <a:pt x="30150" y="188610"/>
                  <a:pt x="30835" y="177303"/>
                </a:cubicBezTo>
                <a:cubicBezTo>
                  <a:pt x="31521" y="165997"/>
                  <a:pt x="32891" y="156575"/>
                  <a:pt x="34947" y="149038"/>
                </a:cubicBezTo>
                <a:cubicBezTo>
                  <a:pt x="37002" y="141500"/>
                  <a:pt x="39572" y="134991"/>
                  <a:pt x="42656" y="129509"/>
                </a:cubicBezTo>
                <a:cubicBezTo>
                  <a:pt x="45739" y="124027"/>
                  <a:pt x="50707" y="118031"/>
                  <a:pt x="57559" y="111521"/>
                </a:cubicBezTo>
                <a:cubicBezTo>
                  <a:pt x="64412" y="105012"/>
                  <a:pt x="78459" y="95247"/>
                  <a:pt x="99701" y="82228"/>
                </a:cubicBezTo>
                <a:cubicBezTo>
                  <a:pt x="120943" y="69209"/>
                  <a:pt x="147667" y="56532"/>
                  <a:pt x="179873" y="44198"/>
                </a:cubicBezTo>
                <a:cubicBezTo>
                  <a:pt x="212079" y="31863"/>
                  <a:pt x="249252" y="21414"/>
                  <a:pt x="291394" y="12848"/>
                </a:cubicBezTo>
                <a:cubicBezTo>
                  <a:pt x="333535" y="4283"/>
                  <a:pt x="379275" y="0"/>
                  <a:pt x="428611" y="0"/>
                </a:cubicBezTo>
                <a:close/>
              </a:path>
            </a:pathLst>
          </a:cu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0" tIns="45720" rIns="2743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lvl="0" algn="just">
              <a:spcAft>
                <a:spcPts val="600"/>
              </a:spcAft>
            </a:pPr>
            <a:r>
              <a:rPr lang="en-US" sz="2000" b="1" cap="all" dirty="0">
                <a:solidFill>
                  <a:srgbClr val="002060"/>
                </a:solidFill>
              </a:rPr>
              <a:t>Professional degree</a:t>
            </a:r>
          </a:p>
          <a:p>
            <a:pPr lvl="0" algn="just"/>
            <a:r>
              <a:rPr lang="en-US" sz="14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They want to earn a professional degree in a different career without going to university.</a:t>
            </a:r>
          </a:p>
          <a:p>
            <a:pPr lvl="0" algn="just"/>
            <a:endParaRPr lang="en-US" sz="1400" noProof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987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The overall purpose of online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9842" y="2061713"/>
            <a:ext cx="10033958" cy="411525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 allow people to learn for personal accomplishment or to earn a professional degree.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Without physically attending a traditional university or academic setting.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69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385"/>
            <a:ext cx="10515600" cy="1327517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What are the benefits of online learning ?</a:t>
            </a:r>
          </a:p>
        </p:txBody>
      </p:sp>
      <p:sp>
        <p:nvSpPr>
          <p:cNvPr id="52" name="Freeform 584">
            <a:extLst>
              <a:ext uri="{FF2B5EF4-FFF2-40B4-BE49-F238E27FC236}">
                <a16:creationId xmlns:a16="http://schemas.microsoft.com/office/drawing/2014/main" id="{8C5F3149-7B37-4AA0-B550-FB61ABB5577C}"/>
              </a:ext>
            </a:extLst>
          </p:cNvPr>
          <p:cNvSpPr>
            <a:spLocks/>
          </p:cNvSpPr>
          <p:nvPr/>
        </p:nvSpPr>
        <p:spPr bwMode="auto">
          <a:xfrm>
            <a:off x="978608" y="1459747"/>
            <a:ext cx="4859221" cy="1145378"/>
          </a:xfrm>
          <a:custGeom>
            <a:avLst/>
            <a:gdLst>
              <a:gd name="T0" fmla="*/ 13835 w 14066"/>
              <a:gd name="T1" fmla="*/ 744 h 3315"/>
              <a:gd name="T2" fmla="*/ 13713 w 14066"/>
              <a:gd name="T3" fmla="*/ 454 h 3315"/>
              <a:gd name="T4" fmla="*/ 13456 w 14066"/>
              <a:gd name="T5" fmla="*/ 280 h 3315"/>
              <a:gd name="T6" fmla="*/ 2543 w 14066"/>
              <a:gd name="T7" fmla="*/ 257 h 3315"/>
              <a:gd name="T8" fmla="*/ 2291 w 14066"/>
              <a:gd name="T9" fmla="*/ 124 h 3315"/>
              <a:gd name="T10" fmla="*/ 1956 w 14066"/>
              <a:gd name="T11" fmla="*/ 26 h 3315"/>
              <a:gd name="T12" fmla="*/ 1658 w 14066"/>
              <a:gd name="T13" fmla="*/ 0 h 3315"/>
              <a:gd name="T14" fmla="*/ 1243 w 14066"/>
              <a:gd name="T15" fmla="*/ 52 h 3315"/>
              <a:gd name="T16" fmla="*/ 798 w 14066"/>
              <a:gd name="T17" fmla="*/ 240 h 3315"/>
              <a:gd name="T18" fmla="*/ 431 w 14066"/>
              <a:gd name="T19" fmla="*/ 543 h 3315"/>
              <a:gd name="T20" fmla="*/ 162 w 14066"/>
              <a:gd name="T21" fmla="*/ 938 h 3315"/>
              <a:gd name="T22" fmla="*/ 19 w 14066"/>
              <a:gd name="T23" fmla="*/ 1405 h 3315"/>
              <a:gd name="T24" fmla="*/ 0 w 14066"/>
              <a:gd name="T25" fmla="*/ 1720 h 3315"/>
              <a:gd name="T26" fmla="*/ 54 w 14066"/>
              <a:gd name="T27" fmla="*/ 2076 h 3315"/>
              <a:gd name="T28" fmla="*/ 177 w 14066"/>
              <a:gd name="T29" fmla="*/ 2404 h 3315"/>
              <a:gd name="T30" fmla="*/ 365 w 14066"/>
              <a:gd name="T31" fmla="*/ 2696 h 3315"/>
              <a:gd name="T32" fmla="*/ 607 w 14066"/>
              <a:gd name="T33" fmla="*/ 2941 h 3315"/>
              <a:gd name="T34" fmla="*/ 896 w 14066"/>
              <a:gd name="T35" fmla="*/ 3130 h 3315"/>
              <a:gd name="T36" fmla="*/ 1199 w 14066"/>
              <a:gd name="T37" fmla="*/ 3252 h 3315"/>
              <a:gd name="T38" fmla="*/ 1658 w 14066"/>
              <a:gd name="T39" fmla="*/ 3315 h 3315"/>
              <a:gd name="T40" fmla="*/ 1700 w 14066"/>
              <a:gd name="T41" fmla="*/ 3315 h 3315"/>
              <a:gd name="T42" fmla="*/ 1766 w 14066"/>
              <a:gd name="T43" fmla="*/ 3312 h 3315"/>
              <a:gd name="T44" fmla="*/ 1834 w 14066"/>
              <a:gd name="T45" fmla="*/ 3306 h 3315"/>
              <a:gd name="T46" fmla="*/ 1899 w 14066"/>
              <a:gd name="T47" fmla="*/ 3297 h 3315"/>
              <a:gd name="T48" fmla="*/ 1954 w 14066"/>
              <a:gd name="T49" fmla="*/ 3288 h 3315"/>
              <a:gd name="T50" fmla="*/ 2011 w 14066"/>
              <a:gd name="T51" fmla="*/ 3278 h 3315"/>
              <a:gd name="T52" fmla="*/ 2070 w 14066"/>
              <a:gd name="T53" fmla="*/ 3264 h 3315"/>
              <a:gd name="T54" fmla="*/ 2125 w 14066"/>
              <a:gd name="T55" fmla="*/ 3248 h 3315"/>
              <a:gd name="T56" fmla="*/ 2178 w 14066"/>
              <a:gd name="T57" fmla="*/ 3231 h 3315"/>
              <a:gd name="T58" fmla="*/ 2241 w 14066"/>
              <a:gd name="T59" fmla="*/ 3209 h 3315"/>
              <a:gd name="T60" fmla="*/ 2328 w 14066"/>
              <a:gd name="T61" fmla="*/ 3174 h 3315"/>
              <a:gd name="T62" fmla="*/ 2790 w 14066"/>
              <a:gd name="T63" fmla="*/ 2870 h 3315"/>
              <a:gd name="T64" fmla="*/ 2855 w 14066"/>
              <a:gd name="T65" fmla="*/ 2805 h 3315"/>
              <a:gd name="T66" fmla="*/ 2869 w 14066"/>
              <a:gd name="T67" fmla="*/ 2789 h 3315"/>
              <a:gd name="T68" fmla="*/ 2896 w 14066"/>
              <a:gd name="T69" fmla="*/ 2759 h 3315"/>
              <a:gd name="T70" fmla="*/ 2901 w 14066"/>
              <a:gd name="T71" fmla="*/ 2754 h 3315"/>
              <a:gd name="T72" fmla="*/ 2931 w 14066"/>
              <a:gd name="T73" fmla="*/ 2719 h 3315"/>
              <a:gd name="T74" fmla="*/ 2934 w 14066"/>
              <a:gd name="T75" fmla="*/ 2717 h 3315"/>
              <a:gd name="T76" fmla="*/ 2943 w 14066"/>
              <a:gd name="T77" fmla="*/ 2706 h 3315"/>
              <a:gd name="T78" fmla="*/ 2966 w 14066"/>
              <a:gd name="T79" fmla="*/ 2676 h 3315"/>
              <a:gd name="T80" fmla="*/ 2985 w 14066"/>
              <a:gd name="T81" fmla="*/ 2651 h 3315"/>
              <a:gd name="T82" fmla="*/ 3317 w 14066"/>
              <a:gd name="T83" fmla="*/ 2985 h 3315"/>
              <a:gd name="T84" fmla="*/ 3825 w 14066"/>
              <a:gd name="T85" fmla="*/ 3244 h 3315"/>
              <a:gd name="T86" fmla="*/ 4313 w 14066"/>
              <a:gd name="T87" fmla="*/ 3315 h 3315"/>
              <a:gd name="T88" fmla="*/ 13693 w 14066"/>
              <a:gd name="T89" fmla="*/ 3292 h 3315"/>
              <a:gd name="T90" fmla="*/ 13745 w 14066"/>
              <a:gd name="T91" fmla="*/ 3273 h 3315"/>
              <a:gd name="T92" fmla="*/ 13804 w 14066"/>
              <a:gd name="T93" fmla="*/ 3243 h 3315"/>
              <a:gd name="T94" fmla="*/ 13909 w 14066"/>
              <a:gd name="T95" fmla="*/ 3161 h 3315"/>
              <a:gd name="T96" fmla="*/ 14003 w 14066"/>
              <a:gd name="T97" fmla="*/ 3038 h 3315"/>
              <a:gd name="T98" fmla="*/ 14066 w 14066"/>
              <a:gd name="T99" fmla="*/ 2784 h 3315"/>
              <a:gd name="T100" fmla="*/ 14066 w 14066"/>
              <a:gd name="T101" fmla="*/ 2654 h 3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066" h="3315">
                <a:moveTo>
                  <a:pt x="13837" y="2654"/>
                </a:moveTo>
                <a:lnTo>
                  <a:pt x="13837" y="800"/>
                </a:lnTo>
                <a:lnTo>
                  <a:pt x="13835" y="744"/>
                </a:lnTo>
                <a:lnTo>
                  <a:pt x="13813" y="638"/>
                </a:lnTo>
                <a:lnTo>
                  <a:pt x="13772" y="540"/>
                </a:lnTo>
                <a:lnTo>
                  <a:pt x="13713" y="454"/>
                </a:lnTo>
                <a:lnTo>
                  <a:pt x="13640" y="380"/>
                </a:lnTo>
                <a:lnTo>
                  <a:pt x="13553" y="321"/>
                </a:lnTo>
                <a:lnTo>
                  <a:pt x="13456" y="280"/>
                </a:lnTo>
                <a:lnTo>
                  <a:pt x="13349" y="258"/>
                </a:lnTo>
                <a:lnTo>
                  <a:pt x="13294" y="257"/>
                </a:lnTo>
                <a:lnTo>
                  <a:pt x="2543" y="257"/>
                </a:lnTo>
                <a:lnTo>
                  <a:pt x="2494" y="227"/>
                </a:lnTo>
                <a:lnTo>
                  <a:pt x="2394" y="172"/>
                </a:lnTo>
                <a:lnTo>
                  <a:pt x="2291" y="124"/>
                </a:lnTo>
                <a:lnTo>
                  <a:pt x="2182" y="84"/>
                </a:lnTo>
                <a:lnTo>
                  <a:pt x="2070" y="52"/>
                </a:lnTo>
                <a:lnTo>
                  <a:pt x="1956" y="26"/>
                </a:lnTo>
                <a:lnTo>
                  <a:pt x="1838" y="9"/>
                </a:lnTo>
                <a:lnTo>
                  <a:pt x="1719" y="0"/>
                </a:lnTo>
                <a:lnTo>
                  <a:pt x="1658" y="0"/>
                </a:lnTo>
                <a:lnTo>
                  <a:pt x="1573" y="1"/>
                </a:lnTo>
                <a:lnTo>
                  <a:pt x="1405" y="18"/>
                </a:lnTo>
                <a:lnTo>
                  <a:pt x="1243" y="52"/>
                </a:lnTo>
                <a:lnTo>
                  <a:pt x="1088" y="100"/>
                </a:lnTo>
                <a:lnTo>
                  <a:pt x="939" y="163"/>
                </a:lnTo>
                <a:lnTo>
                  <a:pt x="798" y="240"/>
                </a:lnTo>
                <a:lnTo>
                  <a:pt x="665" y="329"/>
                </a:lnTo>
                <a:lnTo>
                  <a:pt x="542" y="430"/>
                </a:lnTo>
                <a:lnTo>
                  <a:pt x="431" y="543"/>
                </a:lnTo>
                <a:lnTo>
                  <a:pt x="328" y="665"/>
                </a:lnTo>
                <a:lnTo>
                  <a:pt x="239" y="797"/>
                </a:lnTo>
                <a:lnTo>
                  <a:pt x="162" y="938"/>
                </a:lnTo>
                <a:lnTo>
                  <a:pt x="100" y="1087"/>
                </a:lnTo>
                <a:lnTo>
                  <a:pt x="51" y="1243"/>
                </a:lnTo>
                <a:lnTo>
                  <a:pt x="19" y="1405"/>
                </a:lnTo>
                <a:lnTo>
                  <a:pt x="2" y="1572"/>
                </a:lnTo>
                <a:lnTo>
                  <a:pt x="0" y="1658"/>
                </a:lnTo>
                <a:lnTo>
                  <a:pt x="0" y="1720"/>
                </a:lnTo>
                <a:lnTo>
                  <a:pt x="10" y="1842"/>
                </a:lnTo>
                <a:lnTo>
                  <a:pt x="28" y="1961"/>
                </a:lnTo>
                <a:lnTo>
                  <a:pt x="54" y="2076"/>
                </a:lnTo>
                <a:lnTo>
                  <a:pt x="87" y="2190"/>
                </a:lnTo>
                <a:lnTo>
                  <a:pt x="129" y="2299"/>
                </a:lnTo>
                <a:lnTo>
                  <a:pt x="177" y="2404"/>
                </a:lnTo>
                <a:lnTo>
                  <a:pt x="234" y="2507"/>
                </a:lnTo>
                <a:lnTo>
                  <a:pt x="296" y="2604"/>
                </a:lnTo>
                <a:lnTo>
                  <a:pt x="365" y="2696"/>
                </a:lnTo>
                <a:lnTo>
                  <a:pt x="440" y="2783"/>
                </a:lnTo>
                <a:lnTo>
                  <a:pt x="520" y="2864"/>
                </a:lnTo>
                <a:lnTo>
                  <a:pt x="607" y="2941"/>
                </a:lnTo>
                <a:lnTo>
                  <a:pt x="699" y="3010"/>
                </a:lnTo>
                <a:lnTo>
                  <a:pt x="795" y="3073"/>
                </a:lnTo>
                <a:lnTo>
                  <a:pt x="896" y="3130"/>
                </a:lnTo>
                <a:lnTo>
                  <a:pt x="948" y="3156"/>
                </a:lnTo>
                <a:lnTo>
                  <a:pt x="1030" y="3192"/>
                </a:lnTo>
                <a:lnTo>
                  <a:pt x="1199" y="3252"/>
                </a:lnTo>
                <a:lnTo>
                  <a:pt x="1378" y="3293"/>
                </a:lnTo>
                <a:lnTo>
                  <a:pt x="1564" y="3314"/>
                </a:lnTo>
                <a:lnTo>
                  <a:pt x="1658" y="3315"/>
                </a:lnTo>
                <a:lnTo>
                  <a:pt x="1658" y="3315"/>
                </a:lnTo>
                <a:lnTo>
                  <a:pt x="1659" y="3315"/>
                </a:lnTo>
                <a:lnTo>
                  <a:pt x="1700" y="3315"/>
                </a:lnTo>
                <a:lnTo>
                  <a:pt x="1740" y="3313"/>
                </a:lnTo>
                <a:lnTo>
                  <a:pt x="1753" y="3313"/>
                </a:lnTo>
                <a:lnTo>
                  <a:pt x="1766" y="3312"/>
                </a:lnTo>
                <a:lnTo>
                  <a:pt x="1793" y="3310"/>
                </a:lnTo>
                <a:lnTo>
                  <a:pt x="1820" y="3308"/>
                </a:lnTo>
                <a:lnTo>
                  <a:pt x="1834" y="3306"/>
                </a:lnTo>
                <a:lnTo>
                  <a:pt x="1850" y="3304"/>
                </a:lnTo>
                <a:lnTo>
                  <a:pt x="1875" y="3301"/>
                </a:lnTo>
                <a:lnTo>
                  <a:pt x="1899" y="3297"/>
                </a:lnTo>
                <a:lnTo>
                  <a:pt x="1915" y="3296"/>
                </a:lnTo>
                <a:lnTo>
                  <a:pt x="1932" y="3292"/>
                </a:lnTo>
                <a:lnTo>
                  <a:pt x="1954" y="3288"/>
                </a:lnTo>
                <a:lnTo>
                  <a:pt x="1977" y="3284"/>
                </a:lnTo>
                <a:lnTo>
                  <a:pt x="1994" y="3282"/>
                </a:lnTo>
                <a:lnTo>
                  <a:pt x="2011" y="3278"/>
                </a:lnTo>
                <a:lnTo>
                  <a:pt x="2031" y="3273"/>
                </a:lnTo>
                <a:lnTo>
                  <a:pt x="2052" y="3268"/>
                </a:lnTo>
                <a:lnTo>
                  <a:pt x="2070" y="3264"/>
                </a:lnTo>
                <a:lnTo>
                  <a:pt x="2089" y="3258"/>
                </a:lnTo>
                <a:lnTo>
                  <a:pt x="2107" y="3253"/>
                </a:lnTo>
                <a:lnTo>
                  <a:pt x="2125" y="3248"/>
                </a:lnTo>
                <a:lnTo>
                  <a:pt x="2146" y="3243"/>
                </a:lnTo>
                <a:lnTo>
                  <a:pt x="2165" y="3236"/>
                </a:lnTo>
                <a:lnTo>
                  <a:pt x="2178" y="3231"/>
                </a:lnTo>
                <a:lnTo>
                  <a:pt x="2191" y="3227"/>
                </a:lnTo>
                <a:lnTo>
                  <a:pt x="2217" y="3218"/>
                </a:lnTo>
                <a:lnTo>
                  <a:pt x="2241" y="3209"/>
                </a:lnTo>
                <a:lnTo>
                  <a:pt x="2241" y="3209"/>
                </a:lnTo>
                <a:lnTo>
                  <a:pt x="2241" y="3209"/>
                </a:lnTo>
                <a:lnTo>
                  <a:pt x="2328" y="3174"/>
                </a:lnTo>
                <a:lnTo>
                  <a:pt x="2494" y="3090"/>
                </a:lnTo>
                <a:lnTo>
                  <a:pt x="2648" y="2989"/>
                </a:lnTo>
                <a:lnTo>
                  <a:pt x="2790" y="2870"/>
                </a:lnTo>
                <a:lnTo>
                  <a:pt x="2855" y="2805"/>
                </a:lnTo>
                <a:lnTo>
                  <a:pt x="2855" y="2805"/>
                </a:lnTo>
                <a:lnTo>
                  <a:pt x="2855" y="2805"/>
                </a:lnTo>
                <a:lnTo>
                  <a:pt x="2858" y="2801"/>
                </a:lnTo>
                <a:lnTo>
                  <a:pt x="2862" y="2797"/>
                </a:lnTo>
                <a:lnTo>
                  <a:pt x="2869" y="2789"/>
                </a:lnTo>
                <a:lnTo>
                  <a:pt x="2875" y="2783"/>
                </a:lnTo>
                <a:lnTo>
                  <a:pt x="2886" y="2771"/>
                </a:lnTo>
                <a:lnTo>
                  <a:pt x="2896" y="2759"/>
                </a:lnTo>
                <a:lnTo>
                  <a:pt x="2896" y="2759"/>
                </a:lnTo>
                <a:lnTo>
                  <a:pt x="2896" y="2759"/>
                </a:lnTo>
                <a:lnTo>
                  <a:pt x="2901" y="2754"/>
                </a:lnTo>
                <a:lnTo>
                  <a:pt x="2906" y="2748"/>
                </a:lnTo>
                <a:lnTo>
                  <a:pt x="2919" y="2734"/>
                </a:lnTo>
                <a:lnTo>
                  <a:pt x="2931" y="2719"/>
                </a:lnTo>
                <a:lnTo>
                  <a:pt x="2931" y="2719"/>
                </a:lnTo>
                <a:lnTo>
                  <a:pt x="2932" y="2718"/>
                </a:lnTo>
                <a:lnTo>
                  <a:pt x="2934" y="2717"/>
                </a:lnTo>
                <a:lnTo>
                  <a:pt x="2935" y="2715"/>
                </a:lnTo>
                <a:lnTo>
                  <a:pt x="2939" y="2710"/>
                </a:lnTo>
                <a:lnTo>
                  <a:pt x="2943" y="2706"/>
                </a:lnTo>
                <a:lnTo>
                  <a:pt x="2947" y="2701"/>
                </a:lnTo>
                <a:lnTo>
                  <a:pt x="2950" y="2696"/>
                </a:lnTo>
                <a:lnTo>
                  <a:pt x="2966" y="2676"/>
                </a:lnTo>
                <a:lnTo>
                  <a:pt x="2980" y="2658"/>
                </a:lnTo>
                <a:lnTo>
                  <a:pt x="2983" y="2654"/>
                </a:lnTo>
                <a:lnTo>
                  <a:pt x="2985" y="2651"/>
                </a:lnTo>
                <a:lnTo>
                  <a:pt x="3044" y="2726"/>
                </a:lnTo>
                <a:lnTo>
                  <a:pt x="3173" y="2863"/>
                </a:lnTo>
                <a:lnTo>
                  <a:pt x="3317" y="2985"/>
                </a:lnTo>
                <a:lnTo>
                  <a:pt x="3475" y="3090"/>
                </a:lnTo>
                <a:lnTo>
                  <a:pt x="3645" y="3177"/>
                </a:lnTo>
                <a:lnTo>
                  <a:pt x="3825" y="3244"/>
                </a:lnTo>
                <a:lnTo>
                  <a:pt x="4015" y="3290"/>
                </a:lnTo>
                <a:lnTo>
                  <a:pt x="4212" y="3313"/>
                </a:lnTo>
                <a:lnTo>
                  <a:pt x="4313" y="3315"/>
                </a:lnTo>
                <a:lnTo>
                  <a:pt x="13535" y="3315"/>
                </a:lnTo>
                <a:lnTo>
                  <a:pt x="13589" y="3314"/>
                </a:lnTo>
                <a:lnTo>
                  <a:pt x="13693" y="3292"/>
                </a:lnTo>
                <a:lnTo>
                  <a:pt x="13741" y="3274"/>
                </a:lnTo>
                <a:lnTo>
                  <a:pt x="13743" y="3273"/>
                </a:lnTo>
                <a:lnTo>
                  <a:pt x="13745" y="3273"/>
                </a:lnTo>
                <a:lnTo>
                  <a:pt x="13755" y="3268"/>
                </a:lnTo>
                <a:lnTo>
                  <a:pt x="13765" y="3264"/>
                </a:lnTo>
                <a:lnTo>
                  <a:pt x="13804" y="3243"/>
                </a:lnTo>
                <a:lnTo>
                  <a:pt x="13877" y="3192"/>
                </a:lnTo>
                <a:lnTo>
                  <a:pt x="13908" y="3161"/>
                </a:lnTo>
                <a:lnTo>
                  <a:pt x="13909" y="3161"/>
                </a:lnTo>
                <a:lnTo>
                  <a:pt x="13910" y="3160"/>
                </a:lnTo>
                <a:lnTo>
                  <a:pt x="13945" y="3122"/>
                </a:lnTo>
                <a:lnTo>
                  <a:pt x="14003" y="3038"/>
                </a:lnTo>
                <a:lnTo>
                  <a:pt x="14043" y="2942"/>
                </a:lnTo>
                <a:lnTo>
                  <a:pt x="14063" y="2839"/>
                </a:lnTo>
                <a:lnTo>
                  <a:pt x="14066" y="2784"/>
                </a:lnTo>
                <a:lnTo>
                  <a:pt x="14066" y="2784"/>
                </a:lnTo>
                <a:lnTo>
                  <a:pt x="14066" y="2654"/>
                </a:lnTo>
                <a:lnTo>
                  <a:pt x="14066" y="2654"/>
                </a:lnTo>
                <a:lnTo>
                  <a:pt x="13837" y="2654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Freeform 586">
            <a:extLst>
              <a:ext uri="{FF2B5EF4-FFF2-40B4-BE49-F238E27FC236}">
                <a16:creationId xmlns:a16="http://schemas.microsoft.com/office/drawing/2014/main" id="{3D3DD053-3536-4D6E-AD4F-FB84E273F172}"/>
              </a:ext>
            </a:extLst>
          </p:cNvPr>
          <p:cNvSpPr>
            <a:spLocks/>
          </p:cNvSpPr>
          <p:nvPr/>
        </p:nvSpPr>
        <p:spPr bwMode="auto">
          <a:xfrm>
            <a:off x="1838280" y="1450075"/>
            <a:ext cx="3900364" cy="899447"/>
          </a:xfrm>
          <a:custGeom>
            <a:avLst/>
            <a:gdLst>
              <a:gd name="T0" fmla="*/ 0 w 11294"/>
              <a:gd name="T1" fmla="*/ 0 h 2604"/>
              <a:gd name="T2" fmla="*/ 86 w 11294"/>
              <a:gd name="T3" fmla="*/ 56 h 2604"/>
              <a:gd name="T4" fmla="*/ 244 w 11294"/>
              <a:gd name="T5" fmla="*/ 187 h 2604"/>
              <a:gd name="T6" fmla="*/ 385 w 11294"/>
              <a:gd name="T7" fmla="*/ 336 h 2604"/>
              <a:gd name="T8" fmla="*/ 509 w 11294"/>
              <a:gd name="T9" fmla="*/ 500 h 2604"/>
              <a:gd name="T10" fmla="*/ 585 w 11294"/>
              <a:gd name="T11" fmla="*/ 634 h 2604"/>
              <a:gd name="T12" fmla="*/ 630 w 11294"/>
              <a:gd name="T13" fmla="*/ 727 h 2604"/>
              <a:gd name="T14" fmla="*/ 671 w 11294"/>
              <a:gd name="T15" fmla="*/ 824 h 2604"/>
              <a:gd name="T16" fmla="*/ 703 w 11294"/>
              <a:gd name="T17" fmla="*/ 923 h 2604"/>
              <a:gd name="T18" fmla="*/ 730 w 11294"/>
              <a:gd name="T19" fmla="*/ 1025 h 2604"/>
              <a:gd name="T20" fmla="*/ 751 w 11294"/>
              <a:gd name="T21" fmla="*/ 1130 h 2604"/>
              <a:gd name="T22" fmla="*/ 765 w 11294"/>
              <a:gd name="T23" fmla="*/ 1236 h 2604"/>
              <a:gd name="T24" fmla="*/ 772 w 11294"/>
              <a:gd name="T25" fmla="*/ 1345 h 2604"/>
              <a:gd name="T26" fmla="*/ 773 w 11294"/>
              <a:gd name="T27" fmla="*/ 1401 h 2604"/>
              <a:gd name="T28" fmla="*/ 773 w 11294"/>
              <a:gd name="T29" fmla="*/ 1407 h 2604"/>
              <a:gd name="T30" fmla="*/ 773 w 11294"/>
              <a:gd name="T31" fmla="*/ 1414 h 2604"/>
              <a:gd name="T32" fmla="*/ 774 w 11294"/>
              <a:gd name="T33" fmla="*/ 1466 h 2604"/>
              <a:gd name="T34" fmla="*/ 786 w 11294"/>
              <a:gd name="T35" fmla="*/ 1564 h 2604"/>
              <a:gd name="T36" fmla="*/ 807 w 11294"/>
              <a:gd name="T37" fmla="*/ 1660 h 2604"/>
              <a:gd name="T38" fmla="*/ 836 w 11294"/>
              <a:gd name="T39" fmla="*/ 1754 h 2604"/>
              <a:gd name="T40" fmla="*/ 874 w 11294"/>
              <a:gd name="T41" fmla="*/ 1842 h 2604"/>
              <a:gd name="T42" fmla="*/ 921 w 11294"/>
              <a:gd name="T43" fmla="*/ 1925 h 2604"/>
              <a:gd name="T44" fmla="*/ 975 w 11294"/>
              <a:gd name="T45" fmla="*/ 2004 h 2604"/>
              <a:gd name="T46" fmla="*/ 1036 w 11294"/>
              <a:gd name="T47" fmla="*/ 2076 h 2604"/>
              <a:gd name="T48" fmla="*/ 1103 w 11294"/>
              <a:gd name="T49" fmla="*/ 2144 h 2604"/>
              <a:gd name="T50" fmla="*/ 1177 w 11294"/>
              <a:gd name="T51" fmla="*/ 2203 h 2604"/>
              <a:gd name="T52" fmla="*/ 1256 w 11294"/>
              <a:gd name="T53" fmla="*/ 2256 h 2604"/>
              <a:gd name="T54" fmla="*/ 1341 w 11294"/>
              <a:gd name="T55" fmla="*/ 2302 h 2604"/>
              <a:gd name="T56" fmla="*/ 1429 w 11294"/>
              <a:gd name="T57" fmla="*/ 2338 h 2604"/>
              <a:gd name="T58" fmla="*/ 1522 w 11294"/>
              <a:gd name="T59" fmla="*/ 2368 h 2604"/>
              <a:gd name="T60" fmla="*/ 1619 w 11294"/>
              <a:gd name="T61" fmla="*/ 2387 h 2604"/>
              <a:gd name="T62" fmla="*/ 1719 w 11294"/>
              <a:gd name="T63" fmla="*/ 2396 h 2604"/>
              <a:gd name="T64" fmla="*/ 1770 w 11294"/>
              <a:gd name="T65" fmla="*/ 2398 h 2604"/>
              <a:gd name="T66" fmla="*/ 1770 w 11294"/>
              <a:gd name="T67" fmla="*/ 2604 h 2604"/>
              <a:gd name="T68" fmla="*/ 11294 w 11294"/>
              <a:gd name="T69" fmla="*/ 2604 h 2604"/>
              <a:gd name="T70" fmla="*/ 11294 w 11294"/>
              <a:gd name="T71" fmla="*/ 543 h 2604"/>
              <a:gd name="T72" fmla="*/ 11292 w 11294"/>
              <a:gd name="T73" fmla="*/ 487 h 2604"/>
              <a:gd name="T74" fmla="*/ 11270 w 11294"/>
              <a:gd name="T75" fmla="*/ 381 h 2604"/>
              <a:gd name="T76" fmla="*/ 11229 w 11294"/>
              <a:gd name="T77" fmla="*/ 284 h 2604"/>
              <a:gd name="T78" fmla="*/ 11170 w 11294"/>
              <a:gd name="T79" fmla="*/ 197 h 2604"/>
              <a:gd name="T80" fmla="*/ 11097 w 11294"/>
              <a:gd name="T81" fmla="*/ 123 h 2604"/>
              <a:gd name="T82" fmla="*/ 11010 w 11294"/>
              <a:gd name="T83" fmla="*/ 65 h 2604"/>
              <a:gd name="T84" fmla="*/ 10913 w 11294"/>
              <a:gd name="T85" fmla="*/ 23 h 2604"/>
              <a:gd name="T86" fmla="*/ 10806 w 11294"/>
              <a:gd name="T87" fmla="*/ 1 h 2604"/>
              <a:gd name="T88" fmla="*/ 10751 w 11294"/>
              <a:gd name="T89" fmla="*/ 0 h 2604"/>
              <a:gd name="T90" fmla="*/ 0 w 11294"/>
              <a:gd name="T91" fmla="*/ 0 h 2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1294" h="2604">
                <a:moveTo>
                  <a:pt x="0" y="0"/>
                </a:moveTo>
                <a:lnTo>
                  <a:pt x="86" y="56"/>
                </a:lnTo>
                <a:lnTo>
                  <a:pt x="244" y="187"/>
                </a:lnTo>
                <a:lnTo>
                  <a:pt x="385" y="336"/>
                </a:lnTo>
                <a:lnTo>
                  <a:pt x="509" y="500"/>
                </a:lnTo>
                <a:lnTo>
                  <a:pt x="585" y="634"/>
                </a:lnTo>
                <a:lnTo>
                  <a:pt x="630" y="727"/>
                </a:lnTo>
                <a:lnTo>
                  <a:pt x="671" y="824"/>
                </a:lnTo>
                <a:lnTo>
                  <a:pt x="703" y="923"/>
                </a:lnTo>
                <a:lnTo>
                  <a:pt x="730" y="1025"/>
                </a:lnTo>
                <a:lnTo>
                  <a:pt x="751" y="1130"/>
                </a:lnTo>
                <a:lnTo>
                  <a:pt x="765" y="1236"/>
                </a:lnTo>
                <a:lnTo>
                  <a:pt x="772" y="1345"/>
                </a:lnTo>
                <a:lnTo>
                  <a:pt x="773" y="1401"/>
                </a:lnTo>
                <a:lnTo>
                  <a:pt x="773" y="1407"/>
                </a:lnTo>
                <a:lnTo>
                  <a:pt x="773" y="1414"/>
                </a:lnTo>
                <a:lnTo>
                  <a:pt x="774" y="1466"/>
                </a:lnTo>
                <a:lnTo>
                  <a:pt x="786" y="1564"/>
                </a:lnTo>
                <a:lnTo>
                  <a:pt x="807" y="1660"/>
                </a:lnTo>
                <a:lnTo>
                  <a:pt x="836" y="1754"/>
                </a:lnTo>
                <a:lnTo>
                  <a:pt x="874" y="1842"/>
                </a:lnTo>
                <a:lnTo>
                  <a:pt x="921" y="1925"/>
                </a:lnTo>
                <a:lnTo>
                  <a:pt x="975" y="2004"/>
                </a:lnTo>
                <a:lnTo>
                  <a:pt x="1036" y="2076"/>
                </a:lnTo>
                <a:lnTo>
                  <a:pt x="1103" y="2144"/>
                </a:lnTo>
                <a:lnTo>
                  <a:pt x="1177" y="2203"/>
                </a:lnTo>
                <a:lnTo>
                  <a:pt x="1256" y="2256"/>
                </a:lnTo>
                <a:lnTo>
                  <a:pt x="1341" y="2302"/>
                </a:lnTo>
                <a:lnTo>
                  <a:pt x="1429" y="2338"/>
                </a:lnTo>
                <a:lnTo>
                  <a:pt x="1522" y="2368"/>
                </a:lnTo>
                <a:lnTo>
                  <a:pt x="1619" y="2387"/>
                </a:lnTo>
                <a:lnTo>
                  <a:pt x="1719" y="2396"/>
                </a:lnTo>
                <a:lnTo>
                  <a:pt x="1770" y="2398"/>
                </a:lnTo>
                <a:lnTo>
                  <a:pt x="1770" y="2604"/>
                </a:lnTo>
                <a:lnTo>
                  <a:pt x="11294" y="2604"/>
                </a:lnTo>
                <a:lnTo>
                  <a:pt x="11294" y="543"/>
                </a:lnTo>
                <a:lnTo>
                  <a:pt x="11292" y="487"/>
                </a:lnTo>
                <a:lnTo>
                  <a:pt x="11270" y="381"/>
                </a:lnTo>
                <a:lnTo>
                  <a:pt x="11229" y="284"/>
                </a:lnTo>
                <a:lnTo>
                  <a:pt x="11170" y="197"/>
                </a:lnTo>
                <a:lnTo>
                  <a:pt x="11097" y="123"/>
                </a:lnTo>
                <a:lnTo>
                  <a:pt x="11010" y="65"/>
                </a:lnTo>
                <a:lnTo>
                  <a:pt x="10913" y="23"/>
                </a:lnTo>
                <a:lnTo>
                  <a:pt x="10806" y="1"/>
                </a:lnTo>
                <a:lnTo>
                  <a:pt x="1075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Freeform 584">
            <a:extLst>
              <a:ext uri="{FF2B5EF4-FFF2-40B4-BE49-F238E27FC236}">
                <a16:creationId xmlns:a16="http://schemas.microsoft.com/office/drawing/2014/main" id="{E5AAF15A-C37E-4D17-9A1F-67B6755E29B2}"/>
              </a:ext>
            </a:extLst>
          </p:cNvPr>
          <p:cNvSpPr>
            <a:spLocks/>
          </p:cNvSpPr>
          <p:nvPr/>
        </p:nvSpPr>
        <p:spPr bwMode="auto">
          <a:xfrm>
            <a:off x="978608" y="3113056"/>
            <a:ext cx="4859221" cy="1145378"/>
          </a:xfrm>
          <a:custGeom>
            <a:avLst/>
            <a:gdLst>
              <a:gd name="T0" fmla="*/ 13835 w 14066"/>
              <a:gd name="T1" fmla="*/ 744 h 3315"/>
              <a:gd name="T2" fmla="*/ 13713 w 14066"/>
              <a:gd name="T3" fmla="*/ 454 h 3315"/>
              <a:gd name="T4" fmla="*/ 13456 w 14066"/>
              <a:gd name="T5" fmla="*/ 280 h 3315"/>
              <a:gd name="T6" fmla="*/ 2543 w 14066"/>
              <a:gd name="T7" fmla="*/ 257 h 3315"/>
              <a:gd name="T8" fmla="*/ 2291 w 14066"/>
              <a:gd name="T9" fmla="*/ 124 h 3315"/>
              <a:gd name="T10" fmla="*/ 1956 w 14066"/>
              <a:gd name="T11" fmla="*/ 26 h 3315"/>
              <a:gd name="T12" fmla="*/ 1658 w 14066"/>
              <a:gd name="T13" fmla="*/ 0 h 3315"/>
              <a:gd name="T14" fmla="*/ 1243 w 14066"/>
              <a:gd name="T15" fmla="*/ 52 h 3315"/>
              <a:gd name="T16" fmla="*/ 798 w 14066"/>
              <a:gd name="T17" fmla="*/ 240 h 3315"/>
              <a:gd name="T18" fmla="*/ 431 w 14066"/>
              <a:gd name="T19" fmla="*/ 543 h 3315"/>
              <a:gd name="T20" fmla="*/ 162 w 14066"/>
              <a:gd name="T21" fmla="*/ 938 h 3315"/>
              <a:gd name="T22" fmla="*/ 19 w 14066"/>
              <a:gd name="T23" fmla="*/ 1405 h 3315"/>
              <a:gd name="T24" fmla="*/ 0 w 14066"/>
              <a:gd name="T25" fmla="*/ 1720 h 3315"/>
              <a:gd name="T26" fmla="*/ 54 w 14066"/>
              <a:gd name="T27" fmla="*/ 2076 h 3315"/>
              <a:gd name="T28" fmla="*/ 177 w 14066"/>
              <a:gd name="T29" fmla="*/ 2404 h 3315"/>
              <a:gd name="T30" fmla="*/ 365 w 14066"/>
              <a:gd name="T31" fmla="*/ 2696 h 3315"/>
              <a:gd name="T32" fmla="*/ 607 w 14066"/>
              <a:gd name="T33" fmla="*/ 2941 h 3315"/>
              <a:gd name="T34" fmla="*/ 896 w 14066"/>
              <a:gd name="T35" fmla="*/ 3130 h 3315"/>
              <a:gd name="T36" fmla="*/ 1199 w 14066"/>
              <a:gd name="T37" fmla="*/ 3252 h 3315"/>
              <a:gd name="T38" fmla="*/ 1658 w 14066"/>
              <a:gd name="T39" fmla="*/ 3315 h 3315"/>
              <a:gd name="T40" fmla="*/ 1700 w 14066"/>
              <a:gd name="T41" fmla="*/ 3315 h 3315"/>
              <a:gd name="T42" fmla="*/ 1766 w 14066"/>
              <a:gd name="T43" fmla="*/ 3312 h 3315"/>
              <a:gd name="T44" fmla="*/ 1834 w 14066"/>
              <a:gd name="T45" fmla="*/ 3306 h 3315"/>
              <a:gd name="T46" fmla="*/ 1899 w 14066"/>
              <a:gd name="T47" fmla="*/ 3297 h 3315"/>
              <a:gd name="T48" fmla="*/ 1954 w 14066"/>
              <a:gd name="T49" fmla="*/ 3288 h 3315"/>
              <a:gd name="T50" fmla="*/ 2011 w 14066"/>
              <a:gd name="T51" fmla="*/ 3278 h 3315"/>
              <a:gd name="T52" fmla="*/ 2070 w 14066"/>
              <a:gd name="T53" fmla="*/ 3264 h 3315"/>
              <a:gd name="T54" fmla="*/ 2125 w 14066"/>
              <a:gd name="T55" fmla="*/ 3248 h 3315"/>
              <a:gd name="T56" fmla="*/ 2178 w 14066"/>
              <a:gd name="T57" fmla="*/ 3231 h 3315"/>
              <a:gd name="T58" fmla="*/ 2241 w 14066"/>
              <a:gd name="T59" fmla="*/ 3209 h 3315"/>
              <a:gd name="T60" fmla="*/ 2328 w 14066"/>
              <a:gd name="T61" fmla="*/ 3174 h 3315"/>
              <a:gd name="T62" fmla="*/ 2790 w 14066"/>
              <a:gd name="T63" fmla="*/ 2870 h 3315"/>
              <a:gd name="T64" fmla="*/ 2855 w 14066"/>
              <a:gd name="T65" fmla="*/ 2805 h 3315"/>
              <a:gd name="T66" fmla="*/ 2869 w 14066"/>
              <a:gd name="T67" fmla="*/ 2789 h 3315"/>
              <a:gd name="T68" fmla="*/ 2896 w 14066"/>
              <a:gd name="T69" fmla="*/ 2759 h 3315"/>
              <a:gd name="T70" fmla="*/ 2901 w 14066"/>
              <a:gd name="T71" fmla="*/ 2754 h 3315"/>
              <a:gd name="T72" fmla="*/ 2931 w 14066"/>
              <a:gd name="T73" fmla="*/ 2719 h 3315"/>
              <a:gd name="T74" fmla="*/ 2934 w 14066"/>
              <a:gd name="T75" fmla="*/ 2717 h 3315"/>
              <a:gd name="T76" fmla="*/ 2943 w 14066"/>
              <a:gd name="T77" fmla="*/ 2706 h 3315"/>
              <a:gd name="T78" fmla="*/ 2966 w 14066"/>
              <a:gd name="T79" fmla="*/ 2676 h 3315"/>
              <a:gd name="T80" fmla="*/ 2985 w 14066"/>
              <a:gd name="T81" fmla="*/ 2651 h 3315"/>
              <a:gd name="T82" fmla="*/ 3317 w 14066"/>
              <a:gd name="T83" fmla="*/ 2985 h 3315"/>
              <a:gd name="T84" fmla="*/ 3825 w 14066"/>
              <a:gd name="T85" fmla="*/ 3244 h 3315"/>
              <a:gd name="T86" fmla="*/ 4313 w 14066"/>
              <a:gd name="T87" fmla="*/ 3315 h 3315"/>
              <a:gd name="T88" fmla="*/ 13693 w 14066"/>
              <a:gd name="T89" fmla="*/ 3292 h 3315"/>
              <a:gd name="T90" fmla="*/ 13745 w 14066"/>
              <a:gd name="T91" fmla="*/ 3273 h 3315"/>
              <a:gd name="T92" fmla="*/ 13804 w 14066"/>
              <a:gd name="T93" fmla="*/ 3243 h 3315"/>
              <a:gd name="T94" fmla="*/ 13909 w 14066"/>
              <a:gd name="T95" fmla="*/ 3161 h 3315"/>
              <a:gd name="T96" fmla="*/ 14003 w 14066"/>
              <a:gd name="T97" fmla="*/ 3038 h 3315"/>
              <a:gd name="T98" fmla="*/ 14066 w 14066"/>
              <a:gd name="T99" fmla="*/ 2784 h 3315"/>
              <a:gd name="T100" fmla="*/ 14066 w 14066"/>
              <a:gd name="T101" fmla="*/ 2654 h 3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066" h="3315">
                <a:moveTo>
                  <a:pt x="13837" y="2654"/>
                </a:moveTo>
                <a:lnTo>
                  <a:pt x="13837" y="800"/>
                </a:lnTo>
                <a:lnTo>
                  <a:pt x="13835" y="744"/>
                </a:lnTo>
                <a:lnTo>
                  <a:pt x="13813" y="638"/>
                </a:lnTo>
                <a:lnTo>
                  <a:pt x="13772" y="540"/>
                </a:lnTo>
                <a:lnTo>
                  <a:pt x="13713" y="454"/>
                </a:lnTo>
                <a:lnTo>
                  <a:pt x="13640" y="380"/>
                </a:lnTo>
                <a:lnTo>
                  <a:pt x="13553" y="321"/>
                </a:lnTo>
                <a:lnTo>
                  <a:pt x="13456" y="280"/>
                </a:lnTo>
                <a:lnTo>
                  <a:pt x="13349" y="258"/>
                </a:lnTo>
                <a:lnTo>
                  <a:pt x="13294" y="257"/>
                </a:lnTo>
                <a:lnTo>
                  <a:pt x="2543" y="257"/>
                </a:lnTo>
                <a:lnTo>
                  <a:pt x="2494" y="227"/>
                </a:lnTo>
                <a:lnTo>
                  <a:pt x="2394" y="172"/>
                </a:lnTo>
                <a:lnTo>
                  <a:pt x="2291" y="124"/>
                </a:lnTo>
                <a:lnTo>
                  <a:pt x="2182" y="84"/>
                </a:lnTo>
                <a:lnTo>
                  <a:pt x="2070" y="52"/>
                </a:lnTo>
                <a:lnTo>
                  <a:pt x="1956" y="26"/>
                </a:lnTo>
                <a:lnTo>
                  <a:pt x="1838" y="9"/>
                </a:lnTo>
                <a:lnTo>
                  <a:pt x="1719" y="0"/>
                </a:lnTo>
                <a:lnTo>
                  <a:pt x="1658" y="0"/>
                </a:lnTo>
                <a:lnTo>
                  <a:pt x="1573" y="1"/>
                </a:lnTo>
                <a:lnTo>
                  <a:pt x="1405" y="18"/>
                </a:lnTo>
                <a:lnTo>
                  <a:pt x="1243" y="52"/>
                </a:lnTo>
                <a:lnTo>
                  <a:pt x="1088" y="100"/>
                </a:lnTo>
                <a:lnTo>
                  <a:pt x="939" y="163"/>
                </a:lnTo>
                <a:lnTo>
                  <a:pt x="798" y="240"/>
                </a:lnTo>
                <a:lnTo>
                  <a:pt x="665" y="329"/>
                </a:lnTo>
                <a:lnTo>
                  <a:pt x="542" y="430"/>
                </a:lnTo>
                <a:lnTo>
                  <a:pt x="431" y="543"/>
                </a:lnTo>
                <a:lnTo>
                  <a:pt x="328" y="665"/>
                </a:lnTo>
                <a:lnTo>
                  <a:pt x="239" y="797"/>
                </a:lnTo>
                <a:lnTo>
                  <a:pt x="162" y="938"/>
                </a:lnTo>
                <a:lnTo>
                  <a:pt x="100" y="1087"/>
                </a:lnTo>
                <a:lnTo>
                  <a:pt x="51" y="1243"/>
                </a:lnTo>
                <a:lnTo>
                  <a:pt x="19" y="1405"/>
                </a:lnTo>
                <a:lnTo>
                  <a:pt x="2" y="1572"/>
                </a:lnTo>
                <a:lnTo>
                  <a:pt x="0" y="1658"/>
                </a:lnTo>
                <a:lnTo>
                  <a:pt x="0" y="1720"/>
                </a:lnTo>
                <a:lnTo>
                  <a:pt x="10" y="1842"/>
                </a:lnTo>
                <a:lnTo>
                  <a:pt x="28" y="1961"/>
                </a:lnTo>
                <a:lnTo>
                  <a:pt x="54" y="2076"/>
                </a:lnTo>
                <a:lnTo>
                  <a:pt x="87" y="2190"/>
                </a:lnTo>
                <a:lnTo>
                  <a:pt x="129" y="2299"/>
                </a:lnTo>
                <a:lnTo>
                  <a:pt x="177" y="2404"/>
                </a:lnTo>
                <a:lnTo>
                  <a:pt x="234" y="2507"/>
                </a:lnTo>
                <a:lnTo>
                  <a:pt x="296" y="2604"/>
                </a:lnTo>
                <a:lnTo>
                  <a:pt x="365" y="2696"/>
                </a:lnTo>
                <a:lnTo>
                  <a:pt x="440" y="2783"/>
                </a:lnTo>
                <a:lnTo>
                  <a:pt x="520" y="2864"/>
                </a:lnTo>
                <a:lnTo>
                  <a:pt x="607" y="2941"/>
                </a:lnTo>
                <a:lnTo>
                  <a:pt x="699" y="3010"/>
                </a:lnTo>
                <a:lnTo>
                  <a:pt x="795" y="3073"/>
                </a:lnTo>
                <a:lnTo>
                  <a:pt x="896" y="3130"/>
                </a:lnTo>
                <a:lnTo>
                  <a:pt x="948" y="3156"/>
                </a:lnTo>
                <a:lnTo>
                  <a:pt x="1030" y="3192"/>
                </a:lnTo>
                <a:lnTo>
                  <a:pt x="1199" y="3252"/>
                </a:lnTo>
                <a:lnTo>
                  <a:pt x="1378" y="3293"/>
                </a:lnTo>
                <a:lnTo>
                  <a:pt x="1564" y="3314"/>
                </a:lnTo>
                <a:lnTo>
                  <a:pt x="1658" y="3315"/>
                </a:lnTo>
                <a:lnTo>
                  <a:pt x="1658" y="3315"/>
                </a:lnTo>
                <a:lnTo>
                  <a:pt x="1659" y="3315"/>
                </a:lnTo>
                <a:lnTo>
                  <a:pt x="1700" y="3315"/>
                </a:lnTo>
                <a:lnTo>
                  <a:pt x="1740" y="3313"/>
                </a:lnTo>
                <a:lnTo>
                  <a:pt x="1753" y="3313"/>
                </a:lnTo>
                <a:lnTo>
                  <a:pt x="1766" y="3312"/>
                </a:lnTo>
                <a:lnTo>
                  <a:pt x="1793" y="3310"/>
                </a:lnTo>
                <a:lnTo>
                  <a:pt x="1820" y="3308"/>
                </a:lnTo>
                <a:lnTo>
                  <a:pt x="1834" y="3306"/>
                </a:lnTo>
                <a:lnTo>
                  <a:pt x="1850" y="3304"/>
                </a:lnTo>
                <a:lnTo>
                  <a:pt x="1875" y="3301"/>
                </a:lnTo>
                <a:lnTo>
                  <a:pt x="1899" y="3297"/>
                </a:lnTo>
                <a:lnTo>
                  <a:pt x="1915" y="3296"/>
                </a:lnTo>
                <a:lnTo>
                  <a:pt x="1932" y="3292"/>
                </a:lnTo>
                <a:lnTo>
                  <a:pt x="1954" y="3288"/>
                </a:lnTo>
                <a:lnTo>
                  <a:pt x="1977" y="3284"/>
                </a:lnTo>
                <a:lnTo>
                  <a:pt x="1994" y="3282"/>
                </a:lnTo>
                <a:lnTo>
                  <a:pt x="2011" y="3278"/>
                </a:lnTo>
                <a:lnTo>
                  <a:pt x="2031" y="3273"/>
                </a:lnTo>
                <a:lnTo>
                  <a:pt x="2052" y="3268"/>
                </a:lnTo>
                <a:lnTo>
                  <a:pt x="2070" y="3264"/>
                </a:lnTo>
                <a:lnTo>
                  <a:pt x="2089" y="3258"/>
                </a:lnTo>
                <a:lnTo>
                  <a:pt x="2107" y="3253"/>
                </a:lnTo>
                <a:lnTo>
                  <a:pt x="2125" y="3248"/>
                </a:lnTo>
                <a:lnTo>
                  <a:pt x="2146" y="3243"/>
                </a:lnTo>
                <a:lnTo>
                  <a:pt x="2165" y="3236"/>
                </a:lnTo>
                <a:lnTo>
                  <a:pt x="2178" y="3231"/>
                </a:lnTo>
                <a:lnTo>
                  <a:pt x="2191" y="3227"/>
                </a:lnTo>
                <a:lnTo>
                  <a:pt x="2217" y="3218"/>
                </a:lnTo>
                <a:lnTo>
                  <a:pt x="2241" y="3209"/>
                </a:lnTo>
                <a:lnTo>
                  <a:pt x="2241" y="3209"/>
                </a:lnTo>
                <a:lnTo>
                  <a:pt x="2241" y="3209"/>
                </a:lnTo>
                <a:lnTo>
                  <a:pt x="2328" y="3174"/>
                </a:lnTo>
                <a:lnTo>
                  <a:pt x="2494" y="3090"/>
                </a:lnTo>
                <a:lnTo>
                  <a:pt x="2648" y="2989"/>
                </a:lnTo>
                <a:lnTo>
                  <a:pt x="2790" y="2870"/>
                </a:lnTo>
                <a:lnTo>
                  <a:pt x="2855" y="2805"/>
                </a:lnTo>
                <a:lnTo>
                  <a:pt x="2855" y="2805"/>
                </a:lnTo>
                <a:lnTo>
                  <a:pt x="2855" y="2805"/>
                </a:lnTo>
                <a:lnTo>
                  <a:pt x="2858" y="2801"/>
                </a:lnTo>
                <a:lnTo>
                  <a:pt x="2862" y="2797"/>
                </a:lnTo>
                <a:lnTo>
                  <a:pt x="2869" y="2789"/>
                </a:lnTo>
                <a:lnTo>
                  <a:pt x="2875" y="2783"/>
                </a:lnTo>
                <a:lnTo>
                  <a:pt x="2886" y="2771"/>
                </a:lnTo>
                <a:lnTo>
                  <a:pt x="2896" y="2759"/>
                </a:lnTo>
                <a:lnTo>
                  <a:pt x="2896" y="2759"/>
                </a:lnTo>
                <a:lnTo>
                  <a:pt x="2896" y="2759"/>
                </a:lnTo>
                <a:lnTo>
                  <a:pt x="2901" y="2754"/>
                </a:lnTo>
                <a:lnTo>
                  <a:pt x="2906" y="2748"/>
                </a:lnTo>
                <a:lnTo>
                  <a:pt x="2919" y="2734"/>
                </a:lnTo>
                <a:lnTo>
                  <a:pt x="2931" y="2719"/>
                </a:lnTo>
                <a:lnTo>
                  <a:pt x="2931" y="2719"/>
                </a:lnTo>
                <a:lnTo>
                  <a:pt x="2932" y="2718"/>
                </a:lnTo>
                <a:lnTo>
                  <a:pt x="2934" y="2717"/>
                </a:lnTo>
                <a:lnTo>
                  <a:pt x="2935" y="2715"/>
                </a:lnTo>
                <a:lnTo>
                  <a:pt x="2939" y="2710"/>
                </a:lnTo>
                <a:lnTo>
                  <a:pt x="2943" y="2706"/>
                </a:lnTo>
                <a:lnTo>
                  <a:pt x="2947" y="2701"/>
                </a:lnTo>
                <a:lnTo>
                  <a:pt x="2950" y="2696"/>
                </a:lnTo>
                <a:lnTo>
                  <a:pt x="2966" y="2676"/>
                </a:lnTo>
                <a:lnTo>
                  <a:pt x="2980" y="2658"/>
                </a:lnTo>
                <a:lnTo>
                  <a:pt x="2983" y="2654"/>
                </a:lnTo>
                <a:lnTo>
                  <a:pt x="2985" y="2651"/>
                </a:lnTo>
                <a:lnTo>
                  <a:pt x="3044" y="2726"/>
                </a:lnTo>
                <a:lnTo>
                  <a:pt x="3173" y="2863"/>
                </a:lnTo>
                <a:lnTo>
                  <a:pt x="3317" y="2985"/>
                </a:lnTo>
                <a:lnTo>
                  <a:pt x="3475" y="3090"/>
                </a:lnTo>
                <a:lnTo>
                  <a:pt x="3645" y="3177"/>
                </a:lnTo>
                <a:lnTo>
                  <a:pt x="3825" y="3244"/>
                </a:lnTo>
                <a:lnTo>
                  <a:pt x="4015" y="3290"/>
                </a:lnTo>
                <a:lnTo>
                  <a:pt x="4212" y="3313"/>
                </a:lnTo>
                <a:lnTo>
                  <a:pt x="4313" y="3315"/>
                </a:lnTo>
                <a:lnTo>
                  <a:pt x="13535" y="3315"/>
                </a:lnTo>
                <a:lnTo>
                  <a:pt x="13589" y="3314"/>
                </a:lnTo>
                <a:lnTo>
                  <a:pt x="13693" y="3292"/>
                </a:lnTo>
                <a:lnTo>
                  <a:pt x="13741" y="3274"/>
                </a:lnTo>
                <a:lnTo>
                  <a:pt x="13743" y="3273"/>
                </a:lnTo>
                <a:lnTo>
                  <a:pt x="13745" y="3273"/>
                </a:lnTo>
                <a:lnTo>
                  <a:pt x="13755" y="3268"/>
                </a:lnTo>
                <a:lnTo>
                  <a:pt x="13765" y="3264"/>
                </a:lnTo>
                <a:lnTo>
                  <a:pt x="13804" y="3243"/>
                </a:lnTo>
                <a:lnTo>
                  <a:pt x="13877" y="3192"/>
                </a:lnTo>
                <a:lnTo>
                  <a:pt x="13908" y="3161"/>
                </a:lnTo>
                <a:lnTo>
                  <a:pt x="13909" y="3161"/>
                </a:lnTo>
                <a:lnTo>
                  <a:pt x="13910" y="3160"/>
                </a:lnTo>
                <a:lnTo>
                  <a:pt x="13945" y="3122"/>
                </a:lnTo>
                <a:lnTo>
                  <a:pt x="14003" y="3038"/>
                </a:lnTo>
                <a:lnTo>
                  <a:pt x="14043" y="2942"/>
                </a:lnTo>
                <a:lnTo>
                  <a:pt x="14063" y="2839"/>
                </a:lnTo>
                <a:lnTo>
                  <a:pt x="14066" y="2784"/>
                </a:lnTo>
                <a:lnTo>
                  <a:pt x="14066" y="2784"/>
                </a:lnTo>
                <a:lnTo>
                  <a:pt x="14066" y="2654"/>
                </a:lnTo>
                <a:lnTo>
                  <a:pt x="14066" y="2654"/>
                </a:lnTo>
                <a:lnTo>
                  <a:pt x="13837" y="2654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Freeform 586">
            <a:extLst>
              <a:ext uri="{FF2B5EF4-FFF2-40B4-BE49-F238E27FC236}">
                <a16:creationId xmlns:a16="http://schemas.microsoft.com/office/drawing/2014/main" id="{273836A9-246A-4F25-B656-C2547F42D19E}"/>
              </a:ext>
            </a:extLst>
          </p:cNvPr>
          <p:cNvSpPr>
            <a:spLocks/>
          </p:cNvSpPr>
          <p:nvPr/>
        </p:nvSpPr>
        <p:spPr bwMode="auto">
          <a:xfrm>
            <a:off x="1838280" y="3103384"/>
            <a:ext cx="3900364" cy="899447"/>
          </a:xfrm>
          <a:custGeom>
            <a:avLst/>
            <a:gdLst>
              <a:gd name="T0" fmla="*/ 0 w 11294"/>
              <a:gd name="T1" fmla="*/ 0 h 2604"/>
              <a:gd name="T2" fmla="*/ 86 w 11294"/>
              <a:gd name="T3" fmla="*/ 56 h 2604"/>
              <a:gd name="T4" fmla="*/ 244 w 11294"/>
              <a:gd name="T5" fmla="*/ 187 h 2604"/>
              <a:gd name="T6" fmla="*/ 385 w 11294"/>
              <a:gd name="T7" fmla="*/ 336 h 2604"/>
              <a:gd name="T8" fmla="*/ 509 w 11294"/>
              <a:gd name="T9" fmla="*/ 500 h 2604"/>
              <a:gd name="T10" fmla="*/ 585 w 11294"/>
              <a:gd name="T11" fmla="*/ 634 h 2604"/>
              <a:gd name="T12" fmla="*/ 630 w 11294"/>
              <a:gd name="T13" fmla="*/ 727 h 2604"/>
              <a:gd name="T14" fmla="*/ 671 w 11294"/>
              <a:gd name="T15" fmla="*/ 824 h 2604"/>
              <a:gd name="T16" fmla="*/ 703 w 11294"/>
              <a:gd name="T17" fmla="*/ 923 h 2604"/>
              <a:gd name="T18" fmla="*/ 730 w 11294"/>
              <a:gd name="T19" fmla="*/ 1025 h 2604"/>
              <a:gd name="T20" fmla="*/ 751 w 11294"/>
              <a:gd name="T21" fmla="*/ 1130 h 2604"/>
              <a:gd name="T22" fmla="*/ 765 w 11294"/>
              <a:gd name="T23" fmla="*/ 1236 h 2604"/>
              <a:gd name="T24" fmla="*/ 772 w 11294"/>
              <a:gd name="T25" fmla="*/ 1345 h 2604"/>
              <a:gd name="T26" fmla="*/ 773 w 11294"/>
              <a:gd name="T27" fmla="*/ 1401 h 2604"/>
              <a:gd name="T28" fmla="*/ 773 w 11294"/>
              <a:gd name="T29" fmla="*/ 1407 h 2604"/>
              <a:gd name="T30" fmla="*/ 773 w 11294"/>
              <a:gd name="T31" fmla="*/ 1414 h 2604"/>
              <a:gd name="T32" fmla="*/ 774 w 11294"/>
              <a:gd name="T33" fmla="*/ 1466 h 2604"/>
              <a:gd name="T34" fmla="*/ 786 w 11294"/>
              <a:gd name="T35" fmla="*/ 1564 h 2604"/>
              <a:gd name="T36" fmla="*/ 807 w 11294"/>
              <a:gd name="T37" fmla="*/ 1660 h 2604"/>
              <a:gd name="T38" fmla="*/ 836 w 11294"/>
              <a:gd name="T39" fmla="*/ 1754 h 2604"/>
              <a:gd name="T40" fmla="*/ 874 w 11294"/>
              <a:gd name="T41" fmla="*/ 1842 h 2604"/>
              <a:gd name="T42" fmla="*/ 921 w 11294"/>
              <a:gd name="T43" fmla="*/ 1925 h 2604"/>
              <a:gd name="T44" fmla="*/ 975 w 11294"/>
              <a:gd name="T45" fmla="*/ 2004 h 2604"/>
              <a:gd name="T46" fmla="*/ 1036 w 11294"/>
              <a:gd name="T47" fmla="*/ 2076 h 2604"/>
              <a:gd name="T48" fmla="*/ 1103 w 11294"/>
              <a:gd name="T49" fmla="*/ 2144 h 2604"/>
              <a:gd name="T50" fmla="*/ 1177 w 11294"/>
              <a:gd name="T51" fmla="*/ 2203 h 2604"/>
              <a:gd name="T52" fmla="*/ 1256 w 11294"/>
              <a:gd name="T53" fmla="*/ 2256 h 2604"/>
              <a:gd name="T54" fmla="*/ 1341 w 11294"/>
              <a:gd name="T55" fmla="*/ 2302 h 2604"/>
              <a:gd name="T56" fmla="*/ 1429 w 11294"/>
              <a:gd name="T57" fmla="*/ 2338 h 2604"/>
              <a:gd name="T58" fmla="*/ 1522 w 11294"/>
              <a:gd name="T59" fmla="*/ 2368 h 2604"/>
              <a:gd name="T60" fmla="*/ 1619 w 11294"/>
              <a:gd name="T61" fmla="*/ 2387 h 2604"/>
              <a:gd name="T62" fmla="*/ 1719 w 11294"/>
              <a:gd name="T63" fmla="*/ 2396 h 2604"/>
              <a:gd name="T64" fmla="*/ 1770 w 11294"/>
              <a:gd name="T65" fmla="*/ 2398 h 2604"/>
              <a:gd name="T66" fmla="*/ 1770 w 11294"/>
              <a:gd name="T67" fmla="*/ 2604 h 2604"/>
              <a:gd name="T68" fmla="*/ 11294 w 11294"/>
              <a:gd name="T69" fmla="*/ 2604 h 2604"/>
              <a:gd name="T70" fmla="*/ 11294 w 11294"/>
              <a:gd name="T71" fmla="*/ 543 h 2604"/>
              <a:gd name="T72" fmla="*/ 11292 w 11294"/>
              <a:gd name="T73" fmla="*/ 487 h 2604"/>
              <a:gd name="T74" fmla="*/ 11270 w 11294"/>
              <a:gd name="T75" fmla="*/ 381 h 2604"/>
              <a:gd name="T76" fmla="*/ 11229 w 11294"/>
              <a:gd name="T77" fmla="*/ 284 h 2604"/>
              <a:gd name="T78" fmla="*/ 11170 w 11294"/>
              <a:gd name="T79" fmla="*/ 197 h 2604"/>
              <a:gd name="T80" fmla="*/ 11097 w 11294"/>
              <a:gd name="T81" fmla="*/ 123 h 2604"/>
              <a:gd name="T82" fmla="*/ 11010 w 11294"/>
              <a:gd name="T83" fmla="*/ 65 h 2604"/>
              <a:gd name="T84" fmla="*/ 10913 w 11294"/>
              <a:gd name="T85" fmla="*/ 23 h 2604"/>
              <a:gd name="T86" fmla="*/ 10806 w 11294"/>
              <a:gd name="T87" fmla="*/ 1 h 2604"/>
              <a:gd name="T88" fmla="*/ 10751 w 11294"/>
              <a:gd name="T89" fmla="*/ 0 h 2604"/>
              <a:gd name="T90" fmla="*/ 0 w 11294"/>
              <a:gd name="T91" fmla="*/ 0 h 2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1294" h="2604">
                <a:moveTo>
                  <a:pt x="0" y="0"/>
                </a:moveTo>
                <a:lnTo>
                  <a:pt x="86" y="56"/>
                </a:lnTo>
                <a:lnTo>
                  <a:pt x="244" y="187"/>
                </a:lnTo>
                <a:lnTo>
                  <a:pt x="385" y="336"/>
                </a:lnTo>
                <a:lnTo>
                  <a:pt x="509" y="500"/>
                </a:lnTo>
                <a:lnTo>
                  <a:pt x="585" y="634"/>
                </a:lnTo>
                <a:lnTo>
                  <a:pt x="630" y="727"/>
                </a:lnTo>
                <a:lnTo>
                  <a:pt x="671" y="824"/>
                </a:lnTo>
                <a:lnTo>
                  <a:pt x="703" y="923"/>
                </a:lnTo>
                <a:lnTo>
                  <a:pt x="730" y="1025"/>
                </a:lnTo>
                <a:lnTo>
                  <a:pt x="751" y="1130"/>
                </a:lnTo>
                <a:lnTo>
                  <a:pt x="765" y="1236"/>
                </a:lnTo>
                <a:lnTo>
                  <a:pt x="772" y="1345"/>
                </a:lnTo>
                <a:lnTo>
                  <a:pt x="773" y="1401"/>
                </a:lnTo>
                <a:lnTo>
                  <a:pt x="773" y="1407"/>
                </a:lnTo>
                <a:lnTo>
                  <a:pt x="773" y="1414"/>
                </a:lnTo>
                <a:lnTo>
                  <a:pt x="774" y="1466"/>
                </a:lnTo>
                <a:lnTo>
                  <a:pt x="786" y="1564"/>
                </a:lnTo>
                <a:lnTo>
                  <a:pt x="807" y="1660"/>
                </a:lnTo>
                <a:lnTo>
                  <a:pt x="836" y="1754"/>
                </a:lnTo>
                <a:lnTo>
                  <a:pt x="874" y="1842"/>
                </a:lnTo>
                <a:lnTo>
                  <a:pt x="921" y="1925"/>
                </a:lnTo>
                <a:lnTo>
                  <a:pt x="975" y="2004"/>
                </a:lnTo>
                <a:lnTo>
                  <a:pt x="1036" y="2076"/>
                </a:lnTo>
                <a:lnTo>
                  <a:pt x="1103" y="2144"/>
                </a:lnTo>
                <a:lnTo>
                  <a:pt x="1177" y="2203"/>
                </a:lnTo>
                <a:lnTo>
                  <a:pt x="1256" y="2256"/>
                </a:lnTo>
                <a:lnTo>
                  <a:pt x="1341" y="2302"/>
                </a:lnTo>
                <a:lnTo>
                  <a:pt x="1429" y="2338"/>
                </a:lnTo>
                <a:lnTo>
                  <a:pt x="1522" y="2368"/>
                </a:lnTo>
                <a:lnTo>
                  <a:pt x="1619" y="2387"/>
                </a:lnTo>
                <a:lnTo>
                  <a:pt x="1719" y="2396"/>
                </a:lnTo>
                <a:lnTo>
                  <a:pt x="1770" y="2398"/>
                </a:lnTo>
                <a:lnTo>
                  <a:pt x="1770" y="2604"/>
                </a:lnTo>
                <a:lnTo>
                  <a:pt x="11294" y="2604"/>
                </a:lnTo>
                <a:lnTo>
                  <a:pt x="11294" y="543"/>
                </a:lnTo>
                <a:lnTo>
                  <a:pt x="11292" y="487"/>
                </a:lnTo>
                <a:lnTo>
                  <a:pt x="11270" y="381"/>
                </a:lnTo>
                <a:lnTo>
                  <a:pt x="11229" y="284"/>
                </a:lnTo>
                <a:lnTo>
                  <a:pt x="11170" y="197"/>
                </a:lnTo>
                <a:lnTo>
                  <a:pt x="11097" y="123"/>
                </a:lnTo>
                <a:lnTo>
                  <a:pt x="11010" y="65"/>
                </a:lnTo>
                <a:lnTo>
                  <a:pt x="10913" y="23"/>
                </a:lnTo>
                <a:lnTo>
                  <a:pt x="10806" y="1"/>
                </a:lnTo>
                <a:lnTo>
                  <a:pt x="1075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Freeform 584">
            <a:extLst>
              <a:ext uri="{FF2B5EF4-FFF2-40B4-BE49-F238E27FC236}">
                <a16:creationId xmlns:a16="http://schemas.microsoft.com/office/drawing/2014/main" id="{F59B11A5-F833-4E68-B9D4-F69CCE1E337F}"/>
              </a:ext>
            </a:extLst>
          </p:cNvPr>
          <p:cNvSpPr>
            <a:spLocks/>
          </p:cNvSpPr>
          <p:nvPr/>
        </p:nvSpPr>
        <p:spPr bwMode="auto">
          <a:xfrm>
            <a:off x="978608" y="4766365"/>
            <a:ext cx="4859221" cy="1145378"/>
          </a:xfrm>
          <a:custGeom>
            <a:avLst/>
            <a:gdLst>
              <a:gd name="T0" fmla="*/ 13835 w 14066"/>
              <a:gd name="T1" fmla="*/ 744 h 3315"/>
              <a:gd name="T2" fmla="*/ 13713 w 14066"/>
              <a:gd name="T3" fmla="*/ 454 h 3315"/>
              <a:gd name="T4" fmla="*/ 13456 w 14066"/>
              <a:gd name="T5" fmla="*/ 280 h 3315"/>
              <a:gd name="T6" fmla="*/ 2543 w 14066"/>
              <a:gd name="T7" fmla="*/ 257 h 3315"/>
              <a:gd name="T8" fmla="*/ 2291 w 14066"/>
              <a:gd name="T9" fmla="*/ 124 h 3315"/>
              <a:gd name="T10" fmla="*/ 1956 w 14066"/>
              <a:gd name="T11" fmla="*/ 26 h 3315"/>
              <a:gd name="T12" fmla="*/ 1658 w 14066"/>
              <a:gd name="T13" fmla="*/ 0 h 3315"/>
              <a:gd name="T14" fmla="*/ 1243 w 14066"/>
              <a:gd name="T15" fmla="*/ 52 h 3315"/>
              <a:gd name="T16" fmla="*/ 798 w 14066"/>
              <a:gd name="T17" fmla="*/ 240 h 3315"/>
              <a:gd name="T18" fmla="*/ 431 w 14066"/>
              <a:gd name="T19" fmla="*/ 543 h 3315"/>
              <a:gd name="T20" fmla="*/ 162 w 14066"/>
              <a:gd name="T21" fmla="*/ 938 h 3315"/>
              <a:gd name="T22" fmla="*/ 19 w 14066"/>
              <a:gd name="T23" fmla="*/ 1405 h 3315"/>
              <a:gd name="T24" fmla="*/ 0 w 14066"/>
              <a:gd name="T25" fmla="*/ 1720 h 3315"/>
              <a:gd name="T26" fmla="*/ 54 w 14066"/>
              <a:gd name="T27" fmla="*/ 2076 h 3315"/>
              <a:gd name="T28" fmla="*/ 177 w 14066"/>
              <a:gd name="T29" fmla="*/ 2404 h 3315"/>
              <a:gd name="T30" fmla="*/ 365 w 14066"/>
              <a:gd name="T31" fmla="*/ 2696 h 3315"/>
              <a:gd name="T32" fmla="*/ 607 w 14066"/>
              <a:gd name="T33" fmla="*/ 2941 h 3315"/>
              <a:gd name="T34" fmla="*/ 896 w 14066"/>
              <a:gd name="T35" fmla="*/ 3130 h 3315"/>
              <a:gd name="T36" fmla="*/ 1199 w 14066"/>
              <a:gd name="T37" fmla="*/ 3252 h 3315"/>
              <a:gd name="T38" fmla="*/ 1658 w 14066"/>
              <a:gd name="T39" fmla="*/ 3315 h 3315"/>
              <a:gd name="T40" fmla="*/ 1700 w 14066"/>
              <a:gd name="T41" fmla="*/ 3315 h 3315"/>
              <a:gd name="T42" fmla="*/ 1766 w 14066"/>
              <a:gd name="T43" fmla="*/ 3312 h 3315"/>
              <a:gd name="T44" fmla="*/ 1834 w 14066"/>
              <a:gd name="T45" fmla="*/ 3306 h 3315"/>
              <a:gd name="T46" fmla="*/ 1899 w 14066"/>
              <a:gd name="T47" fmla="*/ 3297 h 3315"/>
              <a:gd name="T48" fmla="*/ 1954 w 14066"/>
              <a:gd name="T49" fmla="*/ 3288 h 3315"/>
              <a:gd name="T50" fmla="*/ 2011 w 14066"/>
              <a:gd name="T51" fmla="*/ 3278 h 3315"/>
              <a:gd name="T52" fmla="*/ 2070 w 14066"/>
              <a:gd name="T53" fmla="*/ 3264 h 3315"/>
              <a:gd name="T54" fmla="*/ 2125 w 14066"/>
              <a:gd name="T55" fmla="*/ 3248 h 3315"/>
              <a:gd name="T56" fmla="*/ 2178 w 14066"/>
              <a:gd name="T57" fmla="*/ 3231 h 3315"/>
              <a:gd name="T58" fmla="*/ 2241 w 14066"/>
              <a:gd name="T59" fmla="*/ 3209 h 3315"/>
              <a:gd name="T60" fmla="*/ 2328 w 14066"/>
              <a:gd name="T61" fmla="*/ 3174 h 3315"/>
              <a:gd name="T62" fmla="*/ 2790 w 14066"/>
              <a:gd name="T63" fmla="*/ 2870 h 3315"/>
              <a:gd name="T64" fmla="*/ 2855 w 14066"/>
              <a:gd name="T65" fmla="*/ 2805 h 3315"/>
              <a:gd name="T66" fmla="*/ 2869 w 14066"/>
              <a:gd name="T67" fmla="*/ 2789 h 3315"/>
              <a:gd name="T68" fmla="*/ 2896 w 14066"/>
              <a:gd name="T69" fmla="*/ 2759 h 3315"/>
              <a:gd name="T70" fmla="*/ 2901 w 14066"/>
              <a:gd name="T71" fmla="*/ 2754 h 3315"/>
              <a:gd name="T72" fmla="*/ 2931 w 14066"/>
              <a:gd name="T73" fmla="*/ 2719 h 3315"/>
              <a:gd name="T74" fmla="*/ 2934 w 14066"/>
              <a:gd name="T75" fmla="*/ 2717 h 3315"/>
              <a:gd name="T76" fmla="*/ 2943 w 14066"/>
              <a:gd name="T77" fmla="*/ 2706 h 3315"/>
              <a:gd name="T78" fmla="*/ 2966 w 14066"/>
              <a:gd name="T79" fmla="*/ 2676 h 3315"/>
              <a:gd name="T80" fmla="*/ 2985 w 14066"/>
              <a:gd name="T81" fmla="*/ 2651 h 3315"/>
              <a:gd name="T82" fmla="*/ 3317 w 14066"/>
              <a:gd name="T83" fmla="*/ 2985 h 3315"/>
              <a:gd name="T84" fmla="*/ 3825 w 14066"/>
              <a:gd name="T85" fmla="*/ 3244 h 3315"/>
              <a:gd name="T86" fmla="*/ 4313 w 14066"/>
              <a:gd name="T87" fmla="*/ 3315 h 3315"/>
              <a:gd name="T88" fmla="*/ 13693 w 14066"/>
              <a:gd name="T89" fmla="*/ 3292 h 3315"/>
              <a:gd name="T90" fmla="*/ 13745 w 14066"/>
              <a:gd name="T91" fmla="*/ 3273 h 3315"/>
              <a:gd name="T92" fmla="*/ 13804 w 14066"/>
              <a:gd name="T93" fmla="*/ 3243 h 3315"/>
              <a:gd name="T94" fmla="*/ 13909 w 14066"/>
              <a:gd name="T95" fmla="*/ 3161 h 3315"/>
              <a:gd name="T96" fmla="*/ 14003 w 14066"/>
              <a:gd name="T97" fmla="*/ 3038 h 3315"/>
              <a:gd name="T98" fmla="*/ 14066 w 14066"/>
              <a:gd name="T99" fmla="*/ 2784 h 3315"/>
              <a:gd name="T100" fmla="*/ 14066 w 14066"/>
              <a:gd name="T101" fmla="*/ 2654 h 3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066" h="3315">
                <a:moveTo>
                  <a:pt x="13837" y="2654"/>
                </a:moveTo>
                <a:lnTo>
                  <a:pt x="13837" y="800"/>
                </a:lnTo>
                <a:lnTo>
                  <a:pt x="13835" y="744"/>
                </a:lnTo>
                <a:lnTo>
                  <a:pt x="13813" y="638"/>
                </a:lnTo>
                <a:lnTo>
                  <a:pt x="13772" y="540"/>
                </a:lnTo>
                <a:lnTo>
                  <a:pt x="13713" y="454"/>
                </a:lnTo>
                <a:lnTo>
                  <a:pt x="13640" y="380"/>
                </a:lnTo>
                <a:lnTo>
                  <a:pt x="13553" y="321"/>
                </a:lnTo>
                <a:lnTo>
                  <a:pt x="13456" y="280"/>
                </a:lnTo>
                <a:lnTo>
                  <a:pt x="13349" y="258"/>
                </a:lnTo>
                <a:lnTo>
                  <a:pt x="13294" y="257"/>
                </a:lnTo>
                <a:lnTo>
                  <a:pt x="2543" y="257"/>
                </a:lnTo>
                <a:lnTo>
                  <a:pt x="2494" y="227"/>
                </a:lnTo>
                <a:lnTo>
                  <a:pt x="2394" y="172"/>
                </a:lnTo>
                <a:lnTo>
                  <a:pt x="2291" y="124"/>
                </a:lnTo>
                <a:lnTo>
                  <a:pt x="2182" y="84"/>
                </a:lnTo>
                <a:lnTo>
                  <a:pt x="2070" y="52"/>
                </a:lnTo>
                <a:lnTo>
                  <a:pt x="1956" y="26"/>
                </a:lnTo>
                <a:lnTo>
                  <a:pt x="1838" y="9"/>
                </a:lnTo>
                <a:lnTo>
                  <a:pt x="1719" y="0"/>
                </a:lnTo>
                <a:lnTo>
                  <a:pt x="1658" y="0"/>
                </a:lnTo>
                <a:lnTo>
                  <a:pt x="1573" y="1"/>
                </a:lnTo>
                <a:lnTo>
                  <a:pt x="1405" y="18"/>
                </a:lnTo>
                <a:lnTo>
                  <a:pt x="1243" y="52"/>
                </a:lnTo>
                <a:lnTo>
                  <a:pt x="1088" y="100"/>
                </a:lnTo>
                <a:lnTo>
                  <a:pt x="939" y="163"/>
                </a:lnTo>
                <a:lnTo>
                  <a:pt x="798" y="240"/>
                </a:lnTo>
                <a:lnTo>
                  <a:pt x="665" y="329"/>
                </a:lnTo>
                <a:lnTo>
                  <a:pt x="542" y="430"/>
                </a:lnTo>
                <a:lnTo>
                  <a:pt x="431" y="543"/>
                </a:lnTo>
                <a:lnTo>
                  <a:pt x="328" y="665"/>
                </a:lnTo>
                <a:lnTo>
                  <a:pt x="239" y="797"/>
                </a:lnTo>
                <a:lnTo>
                  <a:pt x="162" y="938"/>
                </a:lnTo>
                <a:lnTo>
                  <a:pt x="100" y="1087"/>
                </a:lnTo>
                <a:lnTo>
                  <a:pt x="51" y="1243"/>
                </a:lnTo>
                <a:lnTo>
                  <a:pt x="19" y="1405"/>
                </a:lnTo>
                <a:lnTo>
                  <a:pt x="2" y="1572"/>
                </a:lnTo>
                <a:lnTo>
                  <a:pt x="0" y="1658"/>
                </a:lnTo>
                <a:lnTo>
                  <a:pt x="0" y="1720"/>
                </a:lnTo>
                <a:lnTo>
                  <a:pt x="10" y="1842"/>
                </a:lnTo>
                <a:lnTo>
                  <a:pt x="28" y="1961"/>
                </a:lnTo>
                <a:lnTo>
                  <a:pt x="54" y="2076"/>
                </a:lnTo>
                <a:lnTo>
                  <a:pt x="87" y="2190"/>
                </a:lnTo>
                <a:lnTo>
                  <a:pt x="129" y="2299"/>
                </a:lnTo>
                <a:lnTo>
                  <a:pt x="177" y="2404"/>
                </a:lnTo>
                <a:lnTo>
                  <a:pt x="234" y="2507"/>
                </a:lnTo>
                <a:lnTo>
                  <a:pt x="296" y="2604"/>
                </a:lnTo>
                <a:lnTo>
                  <a:pt x="365" y="2696"/>
                </a:lnTo>
                <a:lnTo>
                  <a:pt x="440" y="2783"/>
                </a:lnTo>
                <a:lnTo>
                  <a:pt x="520" y="2864"/>
                </a:lnTo>
                <a:lnTo>
                  <a:pt x="607" y="2941"/>
                </a:lnTo>
                <a:lnTo>
                  <a:pt x="699" y="3010"/>
                </a:lnTo>
                <a:lnTo>
                  <a:pt x="795" y="3073"/>
                </a:lnTo>
                <a:lnTo>
                  <a:pt x="896" y="3130"/>
                </a:lnTo>
                <a:lnTo>
                  <a:pt x="948" y="3156"/>
                </a:lnTo>
                <a:lnTo>
                  <a:pt x="1030" y="3192"/>
                </a:lnTo>
                <a:lnTo>
                  <a:pt x="1199" y="3252"/>
                </a:lnTo>
                <a:lnTo>
                  <a:pt x="1378" y="3293"/>
                </a:lnTo>
                <a:lnTo>
                  <a:pt x="1564" y="3314"/>
                </a:lnTo>
                <a:lnTo>
                  <a:pt x="1658" y="3315"/>
                </a:lnTo>
                <a:lnTo>
                  <a:pt x="1658" y="3315"/>
                </a:lnTo>
                <a:lnTo>
                  <a:pt x="1659" y="3315"/>
                </a:lnTo>
                <a:lnTo>
                  <a:pt x="1700" y="3315"/>
                </a:lnTo>
                <a:lnTo>
                  <a:pt x="1740" y="3313"/>
                </a:lnTo>
                <a:lnTo>
                  <a:pt x="1753" y="3313"/>
                </a:lnTo>
                <a:lnTo>
                  <a:pt x="1766" y="3312"/>
                </a:lnTo>
                <a:lnTo>
                  <a:pt x="1793" y="3310"/>
                </a:lnTo>
                <a:lnTo>
                  <a:pt x="1820" y="3308"/>
                </a:lnTo>
                <a:lnTo>
                  <a:pt x="1834" y="3306"/>
                </a:lnTo>
                <a:lnTo>
                  <a:pt x="1850" y="3304"/>
                </a:lnTo>
                <a:lnTo>
                  <a:pt x="1875" y="3301"/>
                </a:lnTo>
                <a:lnTo>
                  <a:pt x="1899" y="3297"/>
                </a:lnTo>
                <a:lnTo>
                  <a:pt x="1915" y="3296"/>
                </a:lnTo>
                <a:lnTo>
                  <a:pt x="1932" y="3292"/>
                </a:lnTo>
                <a:lnTo>
                  <a:pt x="1954" y="3288"/>
                </a:lnTo>
                <a:lnTo>
                  <a:pt x="1977" y="3284"/>
                </a:lnTo>
                <a:lnTo>
                  <a:pt x="1994" y="3282"/>
                </a:lnTo>
                <a:lnTo>
                  <a:pt x="2011" y="3278"/>
                </a:lnTo>
                <a:lnTo>
                  <a:pt x="2031" y="3273"/>
                </a:lnTo>
                <a:lnTo>
                  <a:pt x="2052" y="3268"/>
                </a:lnTo>
                <a:lnTo>
                  <a:pt x="2070" y="3264"/>
                </a:lnTo>
                <a:lnTo>
                  <a:pt x="2089" y="3258"/>
                </a:lnTo>
                <a:lnTo>
                  <a:pt x="2107" y="3253"/>
                </a:lnTo>
                <a:lnTo>
                  <a:pt x="2125" y="3248"/>
                </a:lnTo>
                <a:lnTo>
                  <a:pt x="2146" y="3243"/>
                </a:lnTo>
                <a:lnTo>
                  <a:pt x="2165" y="3236"/>
                </a:lnTo>
                <a:lnTo>
                  <a:pt x="2178" y="3231"/>
                </a:lnTo>
                <a:lnTo>
                  <a:pt x="2191" y="3227"/>
                </a:lnTo>
                <a:lnTo>
                  <a:pt x="2217" y="3218"/>
                </a:lnTo>
                <a:lnTo>
                  <a:pt x="2241" y="3209"/>
                </a:lnTo>
                <a:lnTo>
                  <a:pt x="2241" y="3209"/>
                </a:lnTo>
                <a:lnTo>
                  <a:pt x="2241" y="3209"/>
                </a:lnTo>
                <a:lnTo>
                  <a:pt x="2328" y="3174"/>
                </a:lnTo>
                <a:lnTo>
                  <a:pt x="2494" y="3090"/>
                </a:lnTo>
                <a:lnTo>
                  <a:pt x="2648" y="2989"/>
                </a:lnTo>
                <a:lnTo>
                  <a:pt x="2790" y="2870"/>
                </a:lnTo>
                <a:lnTo>
                  <a:pt x="2855" y="2805"/>
                </a:lnTo>
                <a:lnTo>
                  <a:pt x="2855" y="2805"/>
                </a:lnTo>
                <a:lnTo>
                  <a:pt x="2855" y="2805"/>
                </a:lnTo>
                <a:lnTo>
                  <a:pt x="2858" y="2801"/>
                </a:lnTo>
                <a:lnTo>
                  <a:pt x="2862" y="2797"/>
                </a:lnTo>
                <a:lnTo>
                  <a:pt x="2869" y="2789"/>
                </a:lnTo>
                <a:lnTo>
                  <a:pt x="2875" y="2783"/>
                </a:lnTo>
                <a:lnTo>
                  <a:pt x="2886" y="2771"/>
                </a:lnTo>
                <a:lnTo>
                  <a:pt x="2896" y="2759"/>
                </a:lnTo>
                <a:lnTo>
                  <a:pt x="2896" y="2759"/>
                </a:lnTo>
                <a:lnTo>
                  <a:pt x="2896" y="2759"/>
                </a:lnTo>
                <a:lnTo>
                  <a:pt x="2901" y="2754"/>
                </a:lnTo>
                <a:lnTo>
                  <a:pt x="2906" y="2748"/>
                </a:lnTo>
                <a:lnTo>
                  <a:pt x="2919" y="2734"/>
                </a:lnTo>
                <a:lnTo>
                  <a:pt x="2931" y="2719"/>
                </a:lnTo>
                <a:lnTo>
                  <a:pt x="2931" y="2719"/>
                </a:lnTo>
                <a:lnTo>
                  <a:pt x="2932" y="2718"/>
                </a:lnTo>
                <a:lnTo>
                  <a:pt x="2934" y="2717"/>
                </a:lnTo>
                <a:lnTo>
                  <a:pt x="2935" y="2715"/>
                </a:lnTo>
                <a:lnTo>
                  <a:pt x="2939" y="2710"/>
                </a:lnTo>
                <a:lnTo>
                  <a:pt x="2943" y="2706"/>
                </a:lnTo>
                <a:lnTo>
                  <a:pt x="2947" y="2701"/>
                </a:lnTo>
                <a:lnTo>
                  <a:pt x="2950" y="2696"/>
                </a:lnTo>
                <a:lnTo>
                  <a:pt x="2966" y="2676"/>
                </a:lnTo>
                <a:lnTo>
                  <a:pt x="2980" y="2658"/>
                </a:lnTo>
                <a:lnTo>
                  <a:pt x="2983" y="2654"/>
                </a:lnTo>
                <a:lnTo>
                  <a:pt x="2985" y="2651"/>
                </a:lnTo>
                <a:lnTo>
                  <a:pt x="3044" y="2726"/>
                </a:lnTo>
                <a:lnTo>
                  <a:pt x="3173" y="2863"/>
                </a:lnTo>
                <a:lnTo>
                  <a:pt x="3317" y="2985"/>
                </a:lnTo>
                <a:lnTo>
                  <a:pt x="3475" y="3090"/>
                </a:lnTo>
                <a:lnTo>
                  <a:pt x="3645" y="3177"/>
                </a:lnTo>
                <a:lnTo>
                  <a:pt x="3825" y="3244"/>
                </a:lnTo>
                <a:lnTo>
                  <a:pt x="4015" y="3290"/>
                </a:lnTo>
                <a:lnTo>
                  <a:pt x="4212" y="3313"/>
                </a:lnTo>
                <a:lnTo>
                  <a:pt x="4313" y="3315"/>
                </a:lnTo>
                <a:lnTo>
                  <a:pt x="13535" y="3315"/>
                </a:lnTo>
                <a:lnTo>
                  <a:pt x="13589" y="3314"/>
                </a:lnTo>
                <a:lnTo>
                  <a:pt x="13693" y="3292"/>
                </a:lnTo>
                <a:lnTo>
                  <a:pt x="13741" y="3274"/>
                </a:lnTo>
                <a:lnTo>
                  <a:pt x="13743" y="3273"/>
                </a:lnTo>
                <a:lnTo>
                  <a:pt x="13745" y="3273"/>
                </a:lnTo>
                <a:lnTo>
                  <a:pt x="13755" y="3268"/>
                </a:lnTo>
                <a:lnTo>
                  <a:pt x="13765" y="3264"/>
                </a:lnTo>
                <a:lnTo>
                  <a:pt x="13804" y="3243"/>
                </a:lnTo>
                <a:lnTo>
                  <a:pt x="13877" y="3192"/>
                </a:lnTo>
                <a:lnTo>
                  <a:pt x="13908" y="3161"/>
                </a:lnTo>
                <a:lnTo>
                  <a:pt x="13909" y="3161"/>
                </a:lnTo>
                <a:lnTo>
                  <a:pt x="13910" y="3160"/>
                </a:lnTo>
                <a:lnTo>
                  <a:pt x="13945" y="3122"/>
                </a:lnTo>
                <a:lnTo>
                  <a:pt x="14003" y="3038"/>
                </a:lnTo>
                <a:lnTo>
                  <a:pt x="14043" y="2942"/>
                </a:lnTo>
                <a:lnTo>
                  <a:pt x="14063" y="2839"/>
                </a:lnTo>
                <a:lnTo>
                  <a:pt x="14066" y="2784"/>
                </a:lnTo>
                <a:lnTo>
                  <a:pt x="14066" y="2784"/>
                </a:lnTo>
                <a:lnTo>
                  <a:pt x="14066" y="2654"/>
                </a:lnTo>
                <a:lnTo>
                  <a:pt x="14066" y="2654"/>
                </a:lnTo>
                <a:lnTo>
                  <a:pt x="13837" y="2654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Freeform 586">
            <a:extLst>
              <a:ext uri="{FF2B5EF4-FFF2-40B4-BE49-F238E27FC236}">
                <a16:creationId xmlns:a16="http://schemas.microsoft.com/office/drawing/2014/main" id="{9BB3BD6D-A343-471D-B97F-8483ABDF1F41}"/>
              </a:ext>
            </a:extLst>
          </p:cNvPr>
          <p:cNvSpPr>
            <a:spLocks/>
          </p:cNvSpPr>
          <p:nvPr/>
        </p:nvSpPr>
        <p:spPr bwMode="auto">
          <a:xfrm>
            <a:off x="1838280" y="4756693"/>
            <a:ext cx="3900364" cy="899447"/>
          </a:xfrm>
          <a:custGeom>
            <a:avLst/>
            <a:gdLst>
              <a:gd name="T0" fmla="*/ 0 w 11294"/>
              <a:gd name="T1" fmla="*/ 0 h 2604"/>
              <a:gd name="T2" fmla="*/ 86 w 11294"/>
              <a:gd name="T3" fmla="*/ 56 h 2604"/>
              <a:gd name="T4" fmla="*/ 244 w 11294"/>
              <a:gd name="T5" fmla="*/ 187 h 2604"/>
              <a:gd name="T6" fmla="*/ 385 w 11294"/>
              <a:gd name="T7" fmla="*/ 336 h 2604"/>
              <a:gd name="T8" fmla="*/ 509 w 11294"/>
              <a:gd name="T9" fmla="*/ 500 h 2604"/>
              <a:gd name="T10" fmla="*/ 585 w 11294"/>
              <a:gd name="T11" fmla="*/ 634 h 2604"/>
              <a:gd name="T12" fmla="*/ 630 w 11294"/>
              <a:gd name="T13" fmla="*/ 727 h 2604"/>
              <a:gd name="T14" fmla="*/ 671 w 11294"/>
              <a:gd name="T15" fmla="*/ 824 h 2604"/>
              <a:gd name="T16" fmla="*/ 703 w 11294"/>
              <a:gd name="T17" fmla="*/ 923 h 2604"/>
              <a:gd name="T18" fmla="*/ 730 w 11294"/>
              <a:gd name="T19" fmla="*/ 1025 h 2604"/>
              <a:gd name="T20" fmla="*/ 751 w 11294"/>
              <a:gd name="T21" fmla="*/ 1130 h 2604"/>
              <a:gd name="T22" fmla="*/ 765 w 11294"/>
              <a:gd name="T23" fmla="*/ 1236 h 2604"/>
              <a:gd name="T24" fmla="*/ 772 w 11294"/>
              <a:gd name="T25" fmla="*/ 1345 h 2604"/>
              <a:gd name="T26" fmla="*/ 773 w 11294"/>
              <a:gd name="T27" fmla="*/ 1401 h 2604"/>
              <a:gd name="T28" fmla="*/ 773 w 11294"/>
              <a:gd name="T29" fmla="*/ 1407 h 2604"/>
              <a:gd name="T30" fmla="*/ 773 w 11294"/>
              <a:gd name="T31" fmla="*/ 1414 h 2604"/>
              <a:gd name="T32" fmla="*/ 774 w 11294"/>
              <a:gd name="T33" fmla="*/ 1466 h 2604"/>
              <a:gd name="T34" fmla="*/ 786 w 11294"/>
              <a:gd name="T35" fmla="*/ 1564 h 2604"/>
              <a:gd name="T36" fmla="*/ 807 w 11294"/>
              <a:gd name="T37" fmla="*/ 1660 h 2604"/>
              <a:gd name="T38" fmla="*/ 836 w 11294"/>
              <a:gd name="T39" fmla="*/ 1754 h 2604"/>
              <a:gd name="T40" fmla="*/ 874 w 11294"/>
              <a:gd name="T41" fmla="*/ 1842 h 2604"/>
              <a:gd name="T42" fmla="*/ 921 w 11294"/>
              <a:gd name="T43" fmla="*/ 1925 h 2604"/>
              <a:gd name="T44" fmla="*/ 975 w 11294"/>
              <a:gd name="T45" fmla="*/ 2004 h 2604"/>
              <a:gd name="T46" fmla="*/ 1036 w 11294"/>
              <a:gd name="T47" fmla="*/ 2076 h 2604"/>
              <a:gd name="T48" fmla="*/ 1103 w 11294"/>
              <a:gd name="T49" fmla="*/ 2144 h 2604"/>
              <a:gd name="T50" fmla="*/ 1177 w 11294"/>
              <a:gd name="T51" fmla="*/ 2203 h 2604"/>
              <a:gd name="T52" fmla="*/ 1256 w 11294"/>
              <a:gd name="T53" fmla="*/ 2256 h 2604"/>
              <a:gd name="T54" fmla="*/ 1341 w 11294"/>
              <a:gd name="T55" fmla="*/ 2302 h 2604"/>
              <a:gd name="T56" fmla="*/ 1429 w 11294"/>
              <a:gd name="T57" fmla="*/ 2338 h 2604"/>
              <a:gd name="T58" fmla="*/ 1522 w 11294"/>
              <a:gd name="T59" fmla="*/ 2368 h 2604"/>
              <a:gd name="T60" fmla="*/ 1619 w 11294"/>
              <a:gd name="T61" fmla="*/ 2387 h 2604"/>
              <a:gd name="T62" fmla="*/ 1719 w 11294"/>
              <a:gd name="T63" fmla="*/ 2396 h 2604"/>
              <a:gd name="T64" fmla="*/ 1770 w 11294"/>
              <a:gd name="T65" fmla="*/ 2398 h 2604"/>
              <a:gd name="T66" fmla="*/ 1770 w 11294"/>
              <a:gd name="T67" fmla="*/ 2604 h 2604"/>
              <a:gd name="T68" fmla="*/ 11294 w 11294"/>
              <a:gd name="T69" fmla="*/ 2604 h 2604"/>
              <a:gd name="T70" fmla="*/ 11294 w 11294"/>
              <a:gd name="T71" fmla="*/ 543 h 2604"/>
              <a:gd name="T72" fmla="*/ 11292 w 11294"/>
              <a:gd name="T73" fmla="*/ 487 h 2604"/>
              <a:gd name="T74" fmla="*/ 11270 w 11294"/>
              <a:gd name="T75" fmla="*/ 381 h 2604"/>
              <a:gd name="T76" fmla="*/ 11229 w 11294"/>
              <a:gd name="T77" fmla="*/ 284 h 2604"/>
              <a:gd name="T78" fmla="*/ 11170 w 11294"/>
              <a:gd name="T79" fmla="*/ 197 h 2604"/>
              <a:gd name="T80" fmla="*/ 11097 w 11294"/>
              <a:gd name="T81" fmla="*/ 123 h 2604"/>
              <a:gd name="T82" fmla="*/ 11010 w 11294"/>
              <a:gd name="T83" fmla="*/ 65 h 2604"/>
              <a:gd name="T84" fmla="*/ 10913 w 11294"/>
              <a:gd name="T85" fmla="*/ 23 h 2604"/>
              <a:gd name="T86" fmla="*/ 10806 w 11294"/>
              <a:gd name="T87" fmla="*/ 1 h 2604"/>
              <a:gd name="T88" fmla="*/ 10751 w 11294"/>
              <a:gd name="T89" fmla="*/ 0 h 2604"/>
              <a:gd name="T90" fmla="*/ 0 w 11294"/>
              <a:gd name="T91" fmla="*/ 0 h 2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1294" h="2604">
                <a:moveTo>
                  <a:pt x="0" y="0"/>
                </a:moveTo>
                <a:lnTo>
                  <a:pt x="86" y="56"/>
                </a:lnTo>
                <a:lnTo>
                  <a:pt x="244" y="187"/>
                </a:lnTo>
                <a:lnTo>
                  <a:pt x="385" y="336"/>
                </a:lnTo>
                <a:lnTo>
                  <a:pt x="509" y="500"/>
                </a:lnTo>
                <a:lnTo>
                  <a:pt x="585" y="634"/>
                </a:lnTo>
                <a:lnTo>
                  <a:pt x="630" y="727"/>
                </a:lnTo>
                <a:lnTo>
                  <a:pt x="671" y="824"/>
                </a:lnTo>
                <a:lnTo>
                  <a:pt x="703" y="923"/>
                </a:lnTo>
                <a:lnTo>
                  <a:pt x="730" y="1025"/>
                </a:lnTo>
                <a:lnTo>
                  <a:pt x="751" y="1130"/>
                </a:lnTo>
                <a:lnTo>
                  <a:pt x="765" y="1236"/>
                </a:lnTo>
                <a:lnTo>
                  <a:pt x="772" y="1345"/>
                </a:lnTo>
                <a:lnTo>
                  <a:pt x="773" y="1401"/>
                </a:lnTo>
                <a:lnTo>
                  <a:pt x="773" y="1407"/>
                </a:lnTo>
                <a:lnTo>
                  <a:pt x="773" y="1414"/>
                </a:lnTo>
                <a:lnTo>
                  <a:pt x="774" y="1466"/>
                </a:lnTo>
                <a:lnTo>
                  <a:pt x="786" y="1564"/>
                </a:lnTo>
                <a:lnTo>
                  <a:pt x="807" y="1660"/>
                </a:lnTo>
                <a:lnTo>
                  <a:pt x="836" y="1754"/>
                </a:lnTo>
                <a:lnTo>
                  <a:pt x="874" y="1842"/>
                </a:lnTo>
                <a:lnTo>
                  <a:pt x="921" y="1925"/>
                </a:lnTo>
                <a:lnTo>
                  <a:pt x="975" y="2004"/>
                </a:lnTo>
                <a:lnTo>
                  <a:pt x="1036" y="2076"/>
                </a:lnTo>
                <a:lnTo>
                  <a:pt x="1103" y="2144"/>
                </a:lnTo>
                <a:lnTo>
                  <a:pt x="1177" y="2203"/>
                </a:lnTo>
                <a:lnTo>
                  <a:pt x="1256" y="2256"/>
                </a:lnTo>
                <a:lnTo>
                  <a:pt x="1341" y="2302"/>
                </a:lnTo>
                <a:lnTo>
                  <a:pt x="1429" y="2338"/>
                </a:lnTo>
                <a:lnTo>
                  <a:pt x="1522" y="2368"/>
                </a:lnTo>
                <a:lnTo>
                  <a:pt x="1619" y="2387"/>
                </a:lnTo>
                <a:lnTo>
                  <a:pt x="1719" y="2396"/>
                </a:lnTo>
                <a:lnTo>
                  <a:pt x="1770" y="2398"/>
                </a:lnTo>
                <a:lnTo>
                  <a:pt x="1770" y="2604"/>
                </a:lnTo>
                <a:lnTo>
                  <a:pt x="11294" y="2604"/>
                </a:lnTo>
                <a:lnTo>
                  <a:pt x="11294" y="543"/>
                </a:lnTo>
                <a:lnTo>
                  <a:pt x="11292" y="487"/>
                </a:lnTo>
                <a:lnTo>
                  <a:pt x="11270" y="381"/>
                </a:lnTo>
                <a:lnTo>
                  <a:pt x="11229" y="284"/>
                </a:lnTo>
                <a:lnTo>
                  <a:pt x="11170" y="197"/>
                </a:lnTo>
                <a:lnTo>
                  <a:pt x="11097" y="123"/>
                </a:lnTo>
                <a:lnTo>
                  <a:pt x="11010" y="65"/>
                </a:lnTo>
                <a:lnTo>
                  <a:pt x="10913" y="23"/>
                </a:lnTo>
                <a:lnTo>
                  <a:pt x="10806" y="1"/>
                </a:lnTo>
                <a:lnTo>
                  <a:pt x="1075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7" name="Freeform 584">
            <a:extLst>
              <a:ext uri="{FF2B5EF4-FFF2-40B4-BE49-F238E27FC236}">
                <a16:creationId xmlns:a16="http://schemas.microsoft.com/office/drawing/2014/main" id="{5E4E7BAF-F468-475D-A88E-B6CCD4FE3541}"/>
              </a:ext>
            </a:extLst>
          </p:cNvPr>
          <p:cNvSpPr>
            <a:spLocks/>
          </p:cNvSpPr>
          <p:nvPr/>
        </p:nvSpPr>
        <p:spPr bwMode="auto">
          <a:xfrm>
            <a:off x="6354171" y="1459747"/>
            <a:ext cx="4859221" cy="1145378"/>
          </a:xfrm>
          <a:custGeom>
            <a:avLst/>
            <a:gdLst>
              <a:gd name="T0" fmla="*/ 13835 w 14066"/>
              <a:gd name="T1" fmla="*/ 744 h 3315"/>
              <a:gd name="T2" fmla="*/ 13713 w 14066"/>
              <a:gd name="T3" fmla="*/ 454 h 3315"/>
              <a:gd name="T4" fmla="*/ 13456 w 14066"/>
              <a:gd name="T5" fmla="*/ 280 h 3315"/>
              <a:gd name="T6" fmla="*/ 2543 w 14066"/>
              <a:gd name="T7" fmla="*/ 257 h 3315"/>
              <a:gd name="T8" fmla="*/ 2291 w 14066"/>
              <a:gd name="T9" fmla="*/ 124 h 3315"/>
              <a:gd name="T10" fmla="*/ 1956 w 14066"/>
              <a:gd name="T11" fmla="*/ 26 h 3315"/>
              <a:gd name="T12" fmla="*/ 1658 w 14066"/>
              <a:gd name="T13" fmla="*/ 0 h 3315"/>
              <a:gd name="T14" fmla="*/ 1243 w 14066"/>
              <a:gd name="T15" fmla="*/ 52 h 3315"/>
              <a:gd name="T16" fmla="*/ 798 w 14066"/>
              <a:gd name="T17" fmla="*/ 240 h 3315"/>
              <a:gd name="T18" fmla="*/ 431 w 14066"/>
              <a:gd name="T19" fmla="*/ 543 h 3315"/>
              <a:gd name="T20" fmla="*/ 162 w 14066"/>
              <a:gd name="T21" fmla="*/ 938 h 3315"/>
              <a:gd name="T22" fmla="*/ 19 w 14066"/>
              <a:gd name="T23" fmla="*/ 1405 h 3315"/>
              <a:gd name="T24" fmla="*/ 0 w 14066"/>
              <a:gd name="T25" fmla="*/ 1720 h 3315"/>
              <a:gd name="T26" fmla="*/ 54 w 14066"/>
              <a:gd name="T27" fmla="*/ 2076 h 3315"/>
              <a:gd name="T28" fmla="*/ 177 w 14066"/>
              <a:gd name="T29" fmla="*/ 2404 h 3315"/>
              <a:gd name="T30" fmla="*/ 365 w 14066"/>
              <a:gd name="T31" fmla="*/ 2696 h 3315"/>
              <a:gd name="T32" fmla="*/ 607 w 14066"/>
              <a:gd name="T33" fmla="*/ 2941 h 3315"/>
              <a:gd name="T34" fmla="*/ 896 w 14066"/>
              <a:gd name="T35" fmla="*/ 3130 h 3315"/>
              <a:gd name="T36" fmla="*/ 1199 w 14066"/>
              <a:gd name="T37" fmla="*/ 3252 h 3315"/>
              <a:gd name="T38" fmla="*/ 1658 w 14066"/>
              <a:gd name="T39" fmla="*/ 3315 h 3315"/>
              <a:gd name="T40" fmla="*/ 1700 w 14066"/>
              <a:gd name="T41" fmla="*/ 3315 h 3315"/>
              <a:gd name="T42" fmla="*/ 1766 w 14066"/>
              <a:gd name="T43" fmla="*/ 3312 h 3315"/>
              <a:gd name="T44" fmla="*/ 1834 w 14066"/>
              <a:gd name="T45" fmla="*/ 3306 h 3315"/>
              <a:gd name="T46" fmla="*/ 1899 w 14066"/>
              <a:gd name="T47" fmla="*/ 3297 h 3315"/>
              <a:gd name="T48" fmla="*/ 1954 w 14066"/>
              <a:gd name="T49" fmla="*/ 3288 h 3315"/>
              <a:gd name="T50" fmla="*/ 2011 w 14066"/>
              <a:gd name="T51" fmla="*/ 3278 h 3315"/>
              <a:gd name="T52" fmla="*/ 2070 w 14066"/>
              <a:gd name="T53" fmla="*/ 3264 h 3315"/>
              <a:gd name="T54" fmla="*/ 2125 w 14066"/>
              <a:gd name="T55" fmla="*/ 3248 h 3315"/>
              <a:gd name="T56" fmla="*/ 2178 w 14066"/>
              <a:gd name="T57" fmla="*/ 3231 h 3315"/>
              <a:gd name="T58" fmla="*/ 2241 w 14066"/>
              <a:gd name="T59" fmla="*/ 3209 h 3315"/>
              <a:gd name="T60" fmla="*/ 2328 w 14066"/>
              <a:gd name="T61" fmla="*/ 3174 h 3315"/>
              <a:gd name="T62" fmla="*/ 2790 w 14066"/>
              <a:gd name="T63" fmla="*/ 2870 h 3315"/>
              <a:gd name="T64" fmla="*/ 2855 w 14066"/>
              <a:gd name="T65" fmla="*/ 2805 h 3315"/>
              <a:gd name="T66" fmla="*/ 2869 w 14066"/>
              <a:gd name="T67" fmla="*/ 2789 h 3315"/>
              <a:gd name="T68" fmla="*/ 2896 w 14066"/>
              <a:gd name="T69" fmla="*/ 2759 h 3315"/>
              <a:gd name="T70" fmla="*/ 2901 w 14066"/>
              <a:gd name="T71" fmla="*/ 2754 h 3315"/>
              <a:gd name="T72" fmla="*/ 2931 w 14066"/>
              <a:gd name="T73" fmla="*/ 2719 h 3315"/>
              <a:gd name="T74" fmla="*/ 2934 w 14066"/>
              <a:gd name="T75" fmla="*/ 2717 h 3315"/>
              <a:gd name="T76" fmla="*/ 2943 w 14066"/>
              <a:gd name="T77" fmla="*/ 2706 h 3315"/>
              <a:gd name="T78" fmla="*/ 2966 w 14066"/>
              <a:gd name="T79" fmla="*/ 2676 h 3315"/>
              <a:gd name="T80" fmla="*/ 2985 w 14066"/>
              <a:gd name="T81" fmla="*/ 2651 h 3315"/>
              <a:gd name="T82" fmla="*/ 3317 w 14066"/>
              <a:gd name="T83" fmla="*/ 2985 h 3315"/>
              <a:gd name="T84" fmla="*/ 3825 w 14066"/>
              <a:gd name="T85" fmla="*/ 3244 h 3315"/>
              <a:gd name="T86" fmla="*/ 4313 w 14066"/>
              <a:gd name="T87" fmla="*/ 3315 h 3315"/>
              <a:gd name="T88" fmla="*/ 13693 w 14066"/>
              <a:gd name="T89" fmla="*/ 3292 h 3315"/>
              <a:gd name="T90" fmla="*/ 13745 w 14066"/>
              <a:gd name="T91" fmla="*/ 3273 h 3315"/>
              <a:gd name="T92" fmla="*/ 13804 w 14066"/>
              <a:gd name="T93" fmla="*/ 3243 h 3315"/>
              <a:gd name="T94" fmla="*/ 13909 w 14066"/>
              <a:gd name="T95" fmla="*/ 3161 h 3315"/>
              <a:gd name="T96" fmla="*/ 14003 w 14066"/>
              <a:gd name="T97" fmla="*/ 3038 h 3315"/>
              <a:gd name="T98" fmla="*/ 14066 w 14066"/>
              <a:gd name="T99" fmla="*/ 2784 h 3315"/>
              <a:gd name="T100" fmla="*/ 14066 w 14066"/>
              <a:gd name="T101" fmla="*/ 2654 h 3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066" h="3315">
                <a:moveTo>
                  <a:pt x="13837" y="2654"/>
                </a:moveTo>
                <a:lnTo>
                  <a:pt x="13837" y="800"/>
                </a:lnTo>
                <a:lnTo>
                  <a:pt x="13835" y="744"/>
                </a:lnTo>
                <a:lnTo>
                  <a:pt x="13813" y="638"/>
                </a:lnTo>
                <a:lnTo>
                  <a:pt x="13772" y="540"/>
                </a:lnTo>
                <a:lnTo>
                  <a:pt x="13713" y="454"/>
                </a:lnTo>
                <a:lnTo>
                  <a:pt x="13640" y="380"/>
                </a:lnTo>
                <a:lnTo>
                  <a:pt x="13553" y="321"/>
                </a:lnTo>
                <a:lnTo>
                  <a:pt x="13456" y="280"/>
                </a:lnTo>
                <a:lnTo>
                  <a:pt x="13349" y="258"/>
                </a:lnTo>
                <a:lnTo>
                  <a:pt x="13294" y="257"/>
                </a:lnTo>
                <a:lnTo>
                  <a:pt x="2543" y="257"/>
                </a:lnTo>
                <a:lnTo>
                  <a:pt x="2494" y="227"/>
                </a:lnTo>
                <a:lnTo>
                  <a:pt x="2394" y="172"/>
                </a:lnTo>
                <a:lnTo>
                  <a:pt x="2291" y="124"/>
                </a:lnTo>
                <a:lnTo>
                  <a:pt x="2182" y="84"/>
                </a:lnTo>
                <a:lnTo>
                  <a:pt x="2070" y="52"/>
                </a:lnTo>
                <a:lnTo>
                  <a:pt x="1956" y="26"/>
                </a:lnTo>
                <a:lnTo>
                  <a:pt x="1838" y="9"/>
                </a:lnTo>
                <a:lnTo>
                  <a:pt x="1719" y="0"/>
                </a:lnTo>
                <a:lnTo>
                  <a:pt x="1658" y="0"/>
                </a:lnTo>
                <a:lnTo>
                  <a:pt x="1573" y="1"/>
                </a:lnTo>
                <a:lnTo>
                  <a:pt x="1405" y="18"/>
                </a:lnTo>
                <a:lnTo>
                  <a:pt x="1243" y="52"/>
                </a:lnTo>
                <a:lnTo>
                  <a:pt x="1088" y="100"/>
                </a:lnTo>
                <a:lnTo>
                  <a:pt x="939" y="163"/>
                </a:lnTo>
                <a:lnTo>
                  <a:pt x="798" y="240"/>
                </a:lnTo>
                <a:lnTo>
                  <a:pt x="665" y="329"/>
                </a:lnTo>
                <a:lnTo>
                  <a:pt x="542" y="430"/>
                </a:lnTo>
                <a:lnTo>
                  <a:pt x="431" y="543"/>
                </a:lnTo>
                <a:lnTo>
                  <a:pt x="328" y="665"/>
                </a:lnTo>
                <a:lnTo>
                  <a:pt x="239" y="797"/>
                </a:lnTo>
                <a:lnTo>
                  <a:pt x="162" y="938"/>
                </a:lnTo>
                <a:lnTo>
                  <a:pt x="100" y="1087"/>
                </a:lnTo>
                <a:lnTo>
                  <a:pt x="51" y="1243"/>
                </a:lnTo>
                <a:lnTo>
                  <a:pt x="19" y="1405"/>
                </a:lnTo>
                <a:lnTo>
                  <a:pt x="2" y="1572"/>
                </a:lnTo>
                <a:lnTo>
                  <a:pt x="0" y="1658"/>
                </a:lnTo>
                <a:lnTo>
                  <a:pt x="0" y="1720"/>
                </a:lnTo>
                <a:lnTo>
                  <a:pt x="10" y="1842"/>
                </a:lnTo>
                <a:lnTo>
                  <a:pt x="28" y="1961"/>
                </a:lnTo>
                <a:lnTo>
                  <a:pt x="54" y="2076"/>
                </a:lnTo>
                <a:lnTo>
                  <a:pt x="87" y="2190"/>
                </a:lnTo>
                <a:lnTo>
                  <a:pt x="129" y="2299"/>
                </a:lnTo>
                <a:lnTo>
                  <a:pt x="177" y="2404"/>
                </a:lnTo>
                <a:lnTo>
                  <a:pt x="234" y="2507"/>
                </a:lnTo>
                <a:lnTo>
                  <a:pt x="296" y="2604"/>
                </a:lnTo>
                <a:lnTo>
                  <a:pt x="365" y="2696"/>
                </a:lnTo>
                <a:lnTo>
                  <a:pt x="440" y="2783"/>
                </a:lnTo>
                <a:lnTo>
                  <a:pt x="520" y="2864"/>
                </a:lnTo>
                <a:lnTo>
                  <a:pt x="607" y="2941"/>
                </a:lnTo>
                <a:lnTo>
                  <a:pt x="699" y="3010"/>
                </a:lnTo>
                <a:lnTo>
                  <a:pt x="795" y="3073"/>
                </a:lnTo>
                <a:lnTo>
                  <a:pt x="896" y="3130"/>
                </a:lnTo>
                <a:lnTo>
                  <a:pt x="948" y="3156"/>
                </a:lnTo>
                <a:lnTo>
                  <a:pt x="1030" y="3192"/>
                </a:lnTo>
                <a:lnTo>
                  <a:pt x="1199" y="3252"/>
                </a:lnTo>
                <a:lnTo>
                  <a:pt x="1378" y="3293"/>
                </a:lnTo>
                <a:lnTo>
                  <a:pt x="1564" y="3314"/>
                </a:lnTo>
                <a:lnTo>
                  <a:pt x="1658" y="3315"/>
                </a:lnTo>
                <a:lnTo>
                  <a:pt x="1658" y="3315"/>
                </a:lnTo>
                <a:lnTo>
                  <a:pt x="1659" y="3315"/>
                </a:lnTo>
                <a:lnTo>
                  <a:pt x="1700" y="3315"/>
                </a:lnTo>
                <a:lnTo>
                  <a:pt x="1740" y="3313"/>
                </a:lnTo>
                <a:lnTo>
                  <a:pt x="1753" y="3313"/>
                </a:lnTo>
                <a:lnTo>
                  <a:pt x="1766" y="3312"/>
                </a:lnTo>
                <a:lnTo>
                  <a:pt x="1793" y="3310"/>
                </a:lnTo>
                <a:lnTo>
                  <a:pt x="1820" y="3308"/>
                </a:lnTo>
                <a:lnTo>
                  <a:pt x="1834" y="3306"/>
                </a:lnTo>
                <a:lnTo>
                  <a:pt x="1850" y="3304"/>
                </a:lnTo>
                <a:lnTo>
                  <a:pt x="1875" y="3301"/>
                </a:lnTo>
                <a:lnTo>
                  <a:pt x="1899" y="3297"/>
                </a:lnTo>
                <a:lnTo>
                  <a:pt x="1915" y="3296"/>
                </a:lnTo>
                <a:lnTo>
                  <a:pt x="1932" y="3292"/>
                </a:lnTo>
                <a:lnTo>
                  <a:pt x="1954" y="3288"/>
                </a:lnTo>
                <a:lnTo>
                  <a:pt x="1977" y="3284"/>
                </a:lnTo>
                <a:lnTo>
                  <a:pt x="1994" y="3282"/>
                </a:lnTo>
                <a:lnTo>
                  <a:pt x="2011" y="3278"/>
                </a:lnTo>
                <a:lnTo>
                  <a:pt x="2031" y="3273"/>
                </a:lnTo>
                <a:lnTo>
                  <a:pt x="2052" y="3268"/>
                </a:lnTo>
                <a:lnTo>
                  <a:pt x="2070" y="3264"/>
                </a:lnTo>
                <a:lnTo>
                  <a:pt x="2089" y="3258"/>
                </a:lnTo>
                <a:lnTo>
                  <a:pt x="2107" y="3253"/>
                </a:lnTo>
                <a:lnTo>
                  <a:pt x="2125" y="3248"/>
                </a:lnTo>
                <a:lnTo>
                  <a:pt x="2146" y="3243"/>
                </a:lnTo>
                <a:lnTo>
                  <a:pt x="2165" y="3236"/>
                </a:lnTo>
                <a:lnTo>
                  <a:pt x="2178" y="3231"/>
                </a:lnTo>
                <a:lnTo>
                  <a:pt x="2191" y="3227"/>
                </a:lnTo>
                <a:lnTo>
                  <a:pt x="2217" y="3218"/>
                </a:lnTo>
                <a:lnTo>
                  <a:pt x="2241" y="3209"/>
                </a:lnTo>
                <a:lnTo>
                  <a:pt x="2241" y="3209"/>
                </a:lnTo>
                <a:lnTo>
                  <a:pt x="2241" y="3209"/>
                </a:lnTo>
                <a:lnTo>
                  <a:pt x="2328" y="3174"/>
                </a:lnTo>
                <a:lnTo>
                  <a:pt x="2494" y="3090"/>
                </a:lnTo>
                <a:lnTo>
                  <a:pt x="2648" y="2989"/>
                </a:lnTo>
                <a:lnTo>
                  <a:pt x="2790" y="2870"/>
                </a:lnTo>
                <a:lnTo>
                  <a:pt x="2855" y="2805"/>
                </a:lnTo>
                <a:lnTo>
                  <a:pt x="2855" y="2805"/>
                </a:lnTo>
                <a:lnTo>
                  <a:pt x="2855" y="2805"/>
                </a:lnTo>
                <a:lnTo>
                  <a:pt x="2858" y="2801"/>
                </a:lnTo>
                <a:lnTo>
                  <a:pt x="2862" y="2797"/>
                </a:lnTo>
                <a:lnTo>
                  <a:pt x="2869" y="2789"/>
                </a:lnTo>
                <a:lnTo>
                  <a:pt x="2875" y="2783"/>
                </a:lnTo>
                <a:lnTo>
                  <a:pt x="2886" y="2771"/>
                </a:lnTo>
                <a:lnTo>
                  <a:pt x="2896" y="2759"/>
                </a:lnTo>
                <a:lnTo>
                  <a:pt x="2896" y="2759"/>
                </a:lnTo>
                <a:lnTo>
                  <a:pt x="2896" y="2759"/>
                </a:lnTo>
                <a:lnTo>
                  <a:pt x="2901" y="2754"/>
                </a:lnTo>
                <a:lnTo>
                  <a:pt x="2906" y="2748"/>
                </a:lnTo>
                <a:lnTo>
                  <a:pt x="2919" y="2734"/>
                </a:lnTo>
                <a:lnTo>
                  <a:pt x="2931" y="2719"/>
                </a:lnTo>
                <a:lnTo>
                  <a:pt x="2931" y="2719"/>
                </a:lnTo>
                <a:lnTo>
                  <a:pt x="2932" y="2718"/>
                </a:lnTo>
                <a:lnTo>
                  <a:pt x="2934" y="2717"/>
                </a:lnTo>
                <a:lnTo>
                  <a:pt x="2935" y="2715"/>
                </a:lnTo>
                <a:lnTo>
                  <a:pt x="2939" y="2710"/>
                </a:lnTo>
                <a:lnTo>
                  <a:pt x="2943" y="2706"/>
                </a:lnTo>
                <a:lnTo>
                  <a:pt x="2947" y="2701"/>
                </a:lnTo>
                <a:lnTo>
                  <a:pt x="2950" y="2696"/>
                </a:lnTo>
                <a:lnTo>
                  <a:pt x="2966" y="2676"/>
                </a:lnTo>
                <a:lnTo>
                  <a:pt x="2980" y="2658"/>
                </a:lnTo>
                <a:lnTo>
                  <a:pt x="2983" y="2654"/>
                </a:lnTo>
                <a:lnTo>
                  <a:pt x="2985" y="2651"/>
                </a:lnTo>
                <a:lnTo>
                  <a:pt x="3044" y="2726"/>
                </a:lnTo>
                <a:lnTo>
                  <a:pt x="3173" y="2863"/>
                </a:lnTo>
                <a:lnTo>
                  <a:pt x="3317" y="2985"/>
                </a:lnTo>
                <a:lnTo>
                  <a:pt x="3475" y="3090"/>
                </a:lnTo>
                <a:lnTo>
                  <a:pt x="3645" y="3177"/>
                </a:lnTo>
                <a:lnTo>
                  <a:pt x="3825" y="3244"/>
                </a:lnTo>
                <a:lnTo>
                  <a:pt x="4015" y="3290"/>
                </a:lnTo>
                <a:lnTo>
                  <a:pt x="4212" y="3313"/>
                </a:lnTo>
                <a:lnTo>
                  <a:pt x="4313" y="3315"/>
                </a:lnTo>
                <a:lnTo>
                  <a:pt x="13535" y="3315"/>
                </a:lnTo>
                <a:lnTo>
                  <a:pt x="13589" y="3314"/>
                </a:lnTo>
                <a:lnTo>
                  <a:pt x="13693" y="3292"/>
                </a:lnTo>
                <a:lnTo>
                  <a:pt x="13741" y="3274"/>
                </a:lnTo>
                <a:lnTo>
                  <a:pt x="13743" y="3273"/>
                </a:lnTo>
                <a:lnTo>
                  <a:pt x="13745" y="3273"/>
                </a:lnTo>
                <a:lnTo>
                  <a:pt x="13755" y="3268"/>
                </a:lnTo>
                <a:lnTo>
                  <a:pt x="13765" y="3264"/>
                </a:lnTo>
                <a:lnTo>
                  <a:pt x="13804" y="3243"/>
                </a:lnTo>
                <a:lnTo>
                  <a:pt x="13877" y="3192"/>
                </a:lnTo>
                <a:lnTo>
                  <a:pt x="13908" y="3161"/>
                </a:lnTo>
                <a:lnTo>
                  <a:pt x="13909" y="3161"/>
                </a:lnTo>
                <a:lnTo>
                  <a:pt x="13910" y="3160"/>
                </a:lnTo>
                <a:lnTo>
                  <a:pt x="13945" y="3122"/>
                </a:lnTo>
                <a:lnTo>
                  <a:pt x="14003" y="3038"/>
                </a:lnTo>
                <a:lnTo>
                  <a:pt x="14043" y="2942"/>
                </a:lnTo>
                <a:lnTo>
                  <a:pt x="14063" y="2839"/>
                </a:lnTo>
                <a:lnTo>
                  <a:pt x="14066" y="2784"/>
                </a:lnTo>
                <a:lnTo>
                  <a:pt x="14066" y="2784"/>
                </a:lnTo>
                <a:lnTo>
                  <a:pt x="14066" y="2654"/>
                </a:lnTo>
                <a:lnTo>
                  <a:pt x="14066" y="2654"/>
                </a:lnTo>
                <a:lnTo>
                  <a:pt x="13837" y="2654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" name="Freeform 586">
            <a:extLst>
              <a:ext uri="{FF2B5EF4-FFF2-40B4-BE49-F238E27FC236}">
                <a16:creationId xmlns:a16="http://schemas.microsoft.com/office/drawing/2014/main" id="{9BB3709E-BFF9-4B77-BB32-19702AEB6607}"/>
              </a:ext>
            </a:extLst>
          </p:cNvPr>
          <p:cNvSpPr>
            <a:spLocks/>
          </p:cNvSpPr>
          <p:nvPr/>
        </p:nvSpPr>
        <p:spPr bwMode="auto">
          <a:xfrm>
            <a:off x="7213843" y="1450075"/>
            <a:ext cx="3900364" cy="899447"/>
          </a:xfrm>
          <a:custGeom>
            <a:avLst/>
            <a:gdLst>
              <a:gd name="T0" fmla="*/ 0 w 11294"/>
              <a:gd name="T1" fmla="*/ 0 h 2604"/>
              <a:gd name="T2" fmla="*/ 86 w 11294"/>
              <a:gd name="T3" fmla="*/ 56 h 2604"/>
              <a:gd name="T4" fmla="*/ 244 w 11294"/>
              <a:gd name="T5" fmla="*/ 187 h 2604"/>
              <a:gd name="T6" fmla="*/ 385 w 11294"/>
              <a:gd name="T7" fmla="*/ 336 h 2604"/>
              <a:gd name="T8" fmla="*/ 509 w 11294"/>
              <a:gd name="T9" fmla="*/ 500 h 2604"/>
              <a:gd name="T10" fmla="*/ 585 w 11294"/>
              <a:gd name="T11" fmla="*/ 634 h 2604"/>
              <a:gd name="T12" fmla="*/ 630 w 11294"/>
              <a:gd name="T13" fmla="*/ 727 h 2604"/>
              <a:gd name="T14" fmla="*/ 671 w 11294"/>
              <a:gd name="T15" fmla="*/ 824 h 2604"/>
              <a:gd name="T16" fmla="*/ 703 w 11294"/>
              <a:gd name="T17" fmla="*/ 923 h 2604"/>
              <a:gd name="T18" fmla="*/ 730 w 11294"/>
              <a:gd name="T19" fmla="*/ 1025 h 2604"/>
              <a:gd name="T20" fmla="*/ 751 w 11294"/>
              <a:gd name="T21" fmla="*/ 1130 h 2604"/>
              <a:gd name="T22" fmla="*/ 765 w 11294"/>
              <a:gd name="T23" fmla="*/ 1236 h 2604"/>
              <a:gd name="T24" fmla="*/ 772 w 11294"/>
              <a:gd name="T25" fmla="*/ 1345 h 2604"/>
              <a:gd name="T26" fmla="*/ 773 w 11294"/>
              <a:gd name="T27" fmla="*/ 1401 h 2604"/>
              <a:gd name="T28" fmla="*/ 773 w 11294"/>
              <a:gd name="T29" fmla="*/ 1407 h 2604"/>
              <a:gd name="T30" fmla="*/ 773 w 11294"/>
              <a:gd name="T31" fmla="*/ 1414 h 2604"/>
              <a:gd name="T32" fmla="*/ 774 w 11294"/>
              <a:gd name="T33" fmla="*/ 1466 h 2604"/>
              <a:gd name="T34" fmla="*/ 786 w 11294"/>
              <a:gd name="T35" fmla="*/ 1564 h 2604"/>
              <a:gd name="T36" fmla="*/ 807 w 11294"/>
              <a:gd name="T37" fmla="*/ 1660 h 2604"/>
              <a:gd name="T38" fmla="*/ 836 w 11294"/>
              <a:gd name="T39" fmla="*/ 1754 h 2604"/>
              <a:gd name="T40" fmla="*/ 874 w 11294"/>
              <a:gd name="T41" fmla="*/ 1842 h 2604"/>
              <a:gd name="T42" fmla="*/ 921 w 11294"/>
              <a:gd name="T43" fmla="*/ 1925 h 2604"/>
              <a:gd name="T44" fmla="*/ 975 w 11294"/>
              <a:gd name="T45" fmla="*/ 2004 h 2604"/>
              <a:gd name="T46" fmla="*/ 1036 w 11294"/>
              <a:gd name="T47" fmla="*/ 2076 h 2604"/>
              <a:gd name="T48" fmla="*/ 1103 w 11294"/>
              <a:gd name="T49" fmla="*/ 2144 h 2604"/>
              <a:gd name="T50" fmla="*/ 1177 w 11294"/>
              <a:gd name="T51" fmla="*/ 2203 h 2604"/>
              <a:gd name="T52" fmla="*/ 1256 w 11294"/>
              <a:gd name="T53" fmla="*/ 2256 h 2604"/>
              <a:gd name="T54" fmla="*/ 1341 w 11294"/>
              <a:gd name="T55" fmla="*/ 2302 h 2604"/>
              <a:gd name="T56" fmla="*/ 1429 w 11294"/>
              <a:gd name="T57" fmla="*/ 2338 h 2604"/>
              <a:gd name="T58" fmla="*/ 1522 w 11294"/>
              <a:gd name="T59" fmla="*/ 2368 h 2604"/>
              <a:gd name="T60" fmla="*/ 1619 w 11294"/>
              <a:gd name="T61" fmla="*/ 2387 h 2604"/>
              <a:gd name="T62" fmla="*/ 1719 w 11294"/>
              <a:gd name="T63" fmla="*/ 2396 h 2604"/>
              <a:gd name="T64" fmla="*/ 1770 w 11294"/>
              <a:gd name="T65" fmla="*/ 2398 h 2604"/>
              <a:gd name="T66" fmla="*/ 1770 w 11294"/>
              <a:gd name="T67" fmla="*/ 2604 h 2604"/>
              <a:gd name="T68" fmla="*/ 11294 w 11294"/>
              <a:gd name="T69" fmla="*/ 2604 h 2604"/>
              <a:gd name="T70" fmla="*/ 11294 w 11294"/>
              <a:gd name="T71" fmla="*/ 543 h 2604"/>
              <a:gd name="T72" fmla="*/ 11292 w 11294"/>
              <a:gd name="T73" fmla="*/ 487 h 2604"/>
              <a:gd name="T74" fmla="*/ 11270 w 11294"/>
              <a:gd name="T75" fmla="*/ 381 h 2604"/>
              <a:gd name="T76" fmla="*/ 11229 w 11294"/>
              <a:gd name="T77" fmla="*/ 284 h 2604"/>
              <a:gd name="T78" fmla="*/ 11170 w 11294"/>
              <a:gd name="T79" fmla="*/ 197 h 2604"/>
              <a:gd name="T80" fmla="*/ 11097 w 11294"/>
              <a:gd name="T81" fmla="*/ 123 h 2604"/>
              <a:gd name="T82" fmla="*/ 11010 w 11294"/>
              <a:gd name="T83" fmla="*/ 65 h 2604"/>
              <a:gd name="T84" fmla="*/ 10913 w 11294"/>
              <a:gd name="T85" fmla="*/ 23 h 2604"/>
              <a:gd name="T86" fmla="*/ 10806 w 11294"/>
              <a:gd name="T87" fmla="*/ 1 h 2604"/>
              <a:gd name="T88" fmla="*/ 10751 w 11294"/>
              <a:gd name="T89" fmla="*/ 0 h 2604"/>
              <a:gd name="T90" fmla="*/ 0 w 11294"/>
              <a:gd name="T91" fmla="*/ 0 h 2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1294" h="2604">
                <a:moveTo>
                  <a:pt x="0" y="0"/>
                </a:moveTo>
                <a:lnTo>
                  <a:pt x="86" y="56"/>
                </a:lnTo>
                <a:lnTo>
                  <a:pt x="244" y="187"/>
                </a:lnTo>
                <a:lnTo>
                  <a:pt x="385" y="336"/>
                </a:lnTo>
                <a:lnTo>
                  <a:pt x="509" y="500"/>
                </a:lnTo>
                <a:lnTo>
                  <a:pt x="585" y="634"/>
                </a:lnTo>
                <a:lnTo>
                  <a:pt x="630" y="727"/>
                </a:lnTo>
                <a:lnTo>
                  <a:pt x="671" y="824"/>
                </a:lnTo>
                <a:lnTo>
                  <a:pt x="703" y="923"/>
                </a:lnTo>
                <a:lnTo>
                  <a:pt x="730" y="1025"/>
                </a:lnTo>
                <a:lnTo>
                  <a:pt x="751" y="1130"/>
                </a:lnTo>
                <a:lnTo>
                  <a:pt x="765" y="1236"/>
                </a:lnTo>
                <a:lnTo>
                  <a:pt x="772" y="1345"/>
                </a:lnTo>
                <a:lnTo>
                  <a:pt x="773" y="1401"/>
                </a:lnTo>
                <a:lnTo>
                  <a:pt x="773" y="1407"/>
                </a:lnTo>
                <a:lnTo>
                  <a:pt x="773" y="1414"/>
                </a:lnTo>
                <a:lnTo>
                  <a:pt x="774" y="1466"/>
                </a:lnTo>
                <a:lnTo>
                  <a:pt x="786" y="1564"/>
                </a:lnTo>
                <a:lnTo>
                  <a:pt x="807" y="1660"/>
                </a:lnTo>
                <a:lnTo>
                  <a:pt x="836" y="1754"/>
                </a:lnTo>
                <a:lnTo>
                  <a:pt x="874" y="1842"/>
                </a:lnTo>
                <a:lnTo>
                  <a:pt x="921" y="1925"/>
                </a:lnTo>
                <a:lnTo>
                  <a:pt x="975" y="2004"/>
                </a:lnTo>
                <a:lnTo>
                  <a:pt x="1036" y="2076"/>
                </a:lnTo>
                <a:lnTo>
                  <a:pt x="1103" y="2144"/>
                </a:lnTo>
                <a:lnTo>
                  <a:pt x="1177" y="2203"/>
                </a:lnTo>
                <a:lnTo>
                  <a:pt x="1256" y="2256"/>
                </a:lnTo>
                <a:lnTo>
                  <a:pt x="1341" y="2302"/>
                </a:lnTo>
                <a:lnTo>
                  <a:pt x="1429" y="2338"/>
                </a:lnTo>
                <a:lnTo>
                  <a:pt x="1522" y="2368"/>
                </a:lnTo>
                <a:lnTo>
                  <a:pt x="1619" y="2387"/>
                </a:lnTo>
                <a:lnTo>
                  <a:pt x="1719" y="2396"/>
                </a:lnTo>
                <a:lnTo>
                  <a:pt x="1770" y="2398"/>
                </a:lnTo>
                <a:lnTo>
                  <a:pt x="1770" y="2604"/>
                </a:lnTo>
                <a:lnTo>
                  <a:pt x="11294" y="2604"/>
                </a:lnTo>
                <a:lnTo>
                  <a:pt x="11294" y="543"/>
                </a:lnTo>
                <a:lnTo>
                  <a:pt x="11292" y="487"/>
                </a:lnTo>
                <a:lnTo>
                  <a:pt x="11270" y="381"/>
                </a:lnTo>
                <a:lnTo>
                  <a:pt x="11229" y="284"/>
                </a:lnTo>
                <a:lnTo>
                  <a:pt x="11170" y="197"/>
                </a:lnTo>
                <a:lnTo>
                  <a:pt x="11097" y="123"/>
                </a:lnTo>
                <a:lnTo>
                  <a:pt x="11010" y="65"/>
                </a:lnTo>
                <a:lnTo>
                  <a:pt x="10913" y="23"/>
                </a:lnTo>
                <a:lnTo>
                  <a:pt x="10806" y="1"/>
                </a:lnTo>
                <a:lnTo>
                  <a:pt x="1075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" name="Freeform 584">
            <a:extLst>
              <a:ext uri="{FF2B5EF4-FFF2-40B4-BE49-F238E27FC236}">
                <a16:creationId xmlns:a16="http://schemas.microsoft.com/office/drawing/2014/main" id="{85D07358-42F8-4E20-8004-DE5429FD3CD5}"/>
              </a:ext>
            </a:extLst>
          </p:cNvPr>
          <p:cNvSpPr>
            <a:spLocks/>
          </p:cNvSpPr>
          <p:nvPr/>
        </p:nvSpPr>
        <p:spPr bwMode="auto">
          <a:xfrm>
            <a:off x="6354171" y="3113056"/>
            <a:ext cx="4859221" cy="1145378"/>
          </a:xfrm>
          <a:custGeom>
            <a:avLst/>
            <a:gdLst>
              <a:gd name="T0" fmla="*/ 13835 w 14066"/>
              <a:gd name="T1" fmla="*/ 744 h 3315"/>
              <a:gd name="T2" fmla="*/ 13713 w 14066"/>
              <a:gd name="T3" fmla="*/ 454 h 3315"/>
              <a:gd name="T4" fmla="*/ 13456 w 14066"/>
              <a:gd name="T5" fmla="*/ 280 h 3315"/>
              <a:gd name="T6" fmla="*/ 2543 w 14066"/>
              <a:gd name="T7" fmla="*/ 257 h 3315"/>
              <a:gd name="T8" fmla="*/ 2291 w 14066"/>
              <a:gd name="T9" fmla="*/ 124 h 3315"/>
              <a:gd name="T10" fmla="*/ 1956 w 14066"/>
              <a:gd name="T11" fmla="*/ 26 h 3315"/>
              <a:gd name="T12" fmla="*/ 1658 w 14066"/>
              <a:gd name="T13" fmla="*/ 0 h 3315"/>
              <a:gd name="T14" fmla="*/ 1243 w 14066"/>
              <a:gd name="T15" fmla="*/ 52 h 3315"/>
              <a:gd name="T16" fmla="*/ 798 w 14066"/>
              <a:gd name="T17" fmla="*/ 240 h 3315"/>
              <a:gd name="T18" fmla="*/ 431 w 14066"/>
              <a:gd name="T19" fmla="*/ 543 h 3315"/>
              <a:gd name="T20" fmla="*/ 162 w 14066"/>
              <a:gd name="T21" fmla="*/ 938 h 3315"/>
              <a:gd name="T22" fmla="*/ 19 w 14066"/>
              <a:gd name="T23" fmla="*/ 1405 h 3315"/>
              <a:gd name="T24" fmla="*/ 0 w 14066"/>
              <a:gd name="T25" fmla="*/ 1720 h 3315"/>
              <a:gd name="T26" fmla="*/ 54 w 14066"/>
              <a:gd name="T27" fmla="*/ 2076 h 3315"/>
              <a:gd name="T28" fmla="*/ 177 w 14066"/>
              <a:gd name="T29" fmla="*/ 2404 h 3315"/>
              <a:gd name="T30" fmla="*/ 365 w 14066"/>
              <a:gd name="T31" fmla="*/ 2696 h 3315"/>
              <a:gd name="T32" fmla="*/ 607 w 14066"/>
              <a:gd name="T33" fmla="*/ 2941 h 3315"/>
              <a:gd name="T34" fmla="*/ 896 w 14066"/>
              <a:gd name="T35" fmla="*/ 3130 h 3315"/>
              <a:gd name="T36" fmla="*/ 1199 w 14066"/>
              <a:gd name="T37" fmla="*/ 3252 h 3315"/>
              <a:gd name="T38" fmla="*/ 1658 w 14066"/>
              <a:gd name="T39" fmla="*/ 3315 h 3315"/>
              <a:gd name="T40" fmla="*/ 1700 w 14066"/>
              <a:gd name="T41" fmla="*/ 3315 h 3315"/>
              <a:gd name="T42" fmla="*/ 1766 w 14066"/>
              <a:gd name="T43" fmla="*/ 3312 h 3315"/>
              <a:gd name="T44" fmla="*/ 1834 w 14066"/>
              <a:gd name="T45" fmla="*/ 3306 h 3315"/>
              <a:gd name="T46" fmla="*/ 1899 w 14066"/>
              <a:gd name="T47" fmla="*/ 3297 h 3315"/>
              <a:gd name="T48" fmla="*/ 1954 w 14066"/>
              <a:gd name="T49" fmla="*/ 3288 h 3315"/>
              <a:gd name="T50" fmla="*/ 2011 w 14066"/>
              <a:gd name="T51" fmla="*/ 3278 h 3315"/>
              <a:gd name="T52" fmla="*/ 2070 w 14066"/>
              <a:gd name="T53" fmla="*/ 3264 h 3315"/>
              <a:gd name="T54" fmla="*/ 2125 w 14066"/>
              <a:gd name="T55" fmla="*/ 3248 h 3315"/>
              <a:gd name="T56" fmla="*/ 2178 w 14066"/>
              <a:gd name="T57" fmla="*/ 3231 h 3315"/>
              <a:gd name="T58" fmla="*/ 2241 w 14066"/>
              <a:gd name="T59" fmla="*/ 3209 h 3315"/>
              <a:gd name="T60" fmla="*/ 2328 w 14066"/>
              <a:gd name="T61" fmla="*/ 3174 h 3315"/>
              <a:gd name="T62" fmla="*/ 2790 w 14066"/>
              <a:gd name="T63" fmla="*/ 2870 h 3315"/>
              <a:gd name="T64" fmla="*/ 2855 w 14066"/>
              <a:gd name="T65" fmla="*/ 2805 h 3315"/>
              <a:gd name="T66" fmla="*/ 2869 w 14066"/>
              <a:gd name="T67" fmla="*/ 2789 h 3315"/>
              <a:gd name="T68" fmla="*/ 2896 w 14066"/>
              <a:gd name="T69" fmla="*/ 2759 h 3315"/>
              <a:gd name="T70" fmla="*/ 2901 w 14066"/>
              <a:gd name="T71" fmla="*/ 2754 h 3315"/>
              <a:gd name="T72" fmla="*/ 2931 w 14066"/>
              <a:gd name="T73" fmla="*/ 2719 h 3315"/>
              <a:gd name="T74" fmla="*/ 2934 w 14066"/>
              <a:gd name="T75" fmla="*/ 2717 h 3315"/>
              <a:gd name="T76" fmla="*/ 2943 w 14066"/>
              <a:gd name="T77" fmla="*/ 2706 h 3315"/>
              <a:gd name="T78" fmla="*/ 2966 w 14066"/>
              <a:gd name="T79" fmla="*/ 2676 h 3315"/>
              <a:gd name="T80" fmla="*/ 2985 w 14066"/>
              <a:gd name="T81" fmla="*/ 2651 h 3315"/>
              <a:gd name="T82" fmla="*/ 3317 w 14066"/>
              <a:gd name="T83" fmla="*/ 2985 h 3315"/>
              <a:gd name="T84" fmla="*/ 3825 w 14066"/>
              <a:gd name="T85" fmla="*/ 3244 h 3315"/>
              <a:gd name="T86" fmla="*/ 4313 w 14066"/>
              <a:gd name="T87" fmla="*/ 3315 h 3315"/>
              <a:gd name="T88" fmla="*/ 13693 w 14066"/>
              <a:gd name="T89" fmla="*/ 3292 h 3315"/>
              <a:gd name="T90" fmla="*/ 13745 w 14066"/>
              <a:gd name="T91" fmla="*/ 3273 h 3315"/>
              <a:gd name="T92" fmla="*/ 13804 w 14066"/>
              <a:gd name="T93" fmla="*/ 3243 h 3315"/>
              <a:gd name="T94" fmla="*/ 13909 w 14066"/>
              <a:gd name="T95" fmla="*/ 3161 h 3315"/>
              <a:gd name="T96" fmla="*/ 14003 w 14066"/>
              <a:gd name="T97" fmla="*/ 3038 h 3315"/>
              <a:gd name="T98" fmla="*/ 14066 w 14066"/>
              <a:gd name="T99" fmla="*/ 2784 h 3315"/>
              <a:gd name="T100" fmla="*/ 14066 w 14066"/>
              <a:gd name="T101" fmla="*/ 2654 h 3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066" h="3315">
                <a:moveTo>
                  <a:pt x="13837" y="2654"/>
                </a:moveTo>
                <a:lnTo>
                  <a:pt x="13837" y="800"/>
                </a:lnTo>
                <a:lnTo>
                  <a:pt x="13835" y="744"/>
                </a:lnTo>
                <a:lnTo>
                  <a:pt x="13813" y="638"/>
                </a:lnTo>
                <a:lnTo>
                  <a:pt x="13772" y="540"/>
                </a:lnTo>
                <a:lnTo>
                  <a:pt x="13713" y="454"/>
                </a:lnTo>
                <a:lnTo>
                  <a:pt x="13640" y="380"/>
                </a:lnTo>
                <a:lnTo>
                  <a:pt x="13553" y="321"/>
                </a:lnTo>
                <a:lnTo>
                  <a:pt x="13456" y="280"/>
                </a:lnTo>
                <a:lnTo>
                  <a:pt x="13349" y="258"/>
                </a:lnTo>
                <a:lnTo>
                  <a:pt x="13294" y="257"/>
                </a:lnTo>
                <a:lnTo>
                  <a:pt x="2543" y="257"/>
                </a:lnTo>
                <a:lnTo>
                  <a:pt x="2494" y="227"/>
                </a:lnTo>
                <a:lnTo>
                  <a:pt x="2394" y="172"/>
                </a:lnTo>
                <a:lnTo>
                  <a:pt x="2291" y="124"/>
                </a:lnTo>
                <a:lnTo>
                  <a:pt x="2182" y="84"/>
                </a:lnTo>
                <a:lnTo>
                  <a:pt x="2070" y="52"/>
                </a:lnTo>
                <a:lnTo>
                  <a:pt x="1956" y="26"/>
                </a:lnTo>
                <a:lnTo>
                  <a:pt x="1838" y="9"/>
                </a:lnTo>
                <a:lnTo>
                  <a:pt x="1719" y="0"/>
                </a:lnTo>
                <a:lnTo>
                  <a:pt x="1658" y="0"/>
                </a:lnTo>
                <a:lnTo>
                  <a:pt x="1573" y="1"/>
                </a:lnTo>
                <a:lnTo>
                  <a:pt x="1405" y="18"/>
                </a:lnTo>
                <a:lnTo>
                  <a:pt x="1243" y="52"/>
                </a:lnTo>
                <a:lnTo>
                  <a:pt x="1088" y="100"/>
                </a:lnTo>
                <a:lnTo>
                  <a:pt x="939" y="163"/>
                </a:lnTo>
                <a:lnTo>
                  <a:pt x="798" y="240"/>
                </a:lnTo>
                <a:lnTo>
                  <a:pt x="665" y="329"/>
                </a:lnTo>
                <a:lnTo>
                  <a:pt x="542" y="430"/>
                </a:lnTo>
                <a:lnTo>
                  <a:pt x="431" y="543"/>
                </a:lnTo>
                <a:lnTo>
                  <a:pt x="328" y="665"/>
                </a:lnTo>
                <a:lnTo>
                  <a:pt x="239" y="797"/>
                </a:lnTo>
                <a:lnTo>
                  <a:pt x="162" y="938"/>
                </a:lnTo>
                <a:lnTo>
                  <a:pt x="100" y="1087"/>
                </a:lnTo>
                <a:lnTo>
                  <a:pt x="51" y="1243"/>
                </a:lnTo>
                <a:lnTo>
                  <a:pt x="19" y="1405"/>
                </a:lnTo>
                <a:lnTo>
                  <a:pt x="2" y="1572"/>
                </a:lnTo>
                <a:lnTo>
                  <a:pt x="0" y="1658"/>
                </a:lnTo>
                <a:lnTo>
                  <a:pt x="0" y="1720"/>
                </a:lnTo>
                <a:lnTo>
                  <a:pt x="10" y="1842"/>
                </a:lnTo>
                <a:lnTo>
                  <a:pt x="28" y="1961"/>
                </a:lnTo>
                <a:lnTo>
                  <a:pt x="54" y="2076"/>
                </a:lnTo>
                <a:lnTo>
                  <a:pt x="87" y="2190"/>
                </a:lnTo>
                <a:lnTo>
                  <a:pt x="129" y="2299"/>
                </a:lnTo>
                <a:lnTo>
                  <a:pt x="177" y="2404"/>
                </a:lnTo>
                <a:lnTo>
                  <a:pt x="234" y="2507"/>
                </a:lnTo>
                <a:lnTo>
                  <a:pt x="296" y="2604"/>
                </a:lnTo>
                <a:lnTo>
                  <a:pt x="365" y="2696"/>
                </a:lnTo>
                <a:lnTo>
                  <a:pt x="440" y="2783"/>
                </a:lnTo>
                <a:lnTo>
                  <a:pt x="520" y="2864"/>
                </a:lnTo>
                <a:lnTo>
                  <a:pt x="607" y="2941"/>
                </a:lnTo>
                <a:lnTo>
                  <a:pt x="699" y="3010"/>
                </a:lnTo>
                <a:lnTo>
                  <a:pt x="795" y="3073"/>
                </a:lnTo>
                <a:lnTo>
                  <a:pt x="896" y="3130"/>
                </a:lnTo>
                <a:lnTo>
                  <a:pt x="948" y="3156"/>
                </a:lnTo>
                <a:lnTo>
                  <a:pt x="1030" y="3192"/>
                </a:lnTo>
                <a:lnTo>
                  <a:pt x="1199" y="3252"/>
                </a:lnTo>
                <a:lnTo>
                  <a:pt x="1378" y="3293"/>
                </a:lnTo>
                <a:lnTo>
                  <a:pt x="1564" y="3314"/>
                </a:lnTo>
                <a:lnTo>
                  <a:pt x="1658" y="3315"/>
                </a:lnTo>
                <a:lnTo>
                  <a:pt x="1658" y="3315"/>
                </a:lnTo>
                <a:lnTo>
                  <a:pt x="1659" y="3315"/>
                </a:lnTo>
                <a:lnTo>
                  <a:pt x="1700" y="3315"/>
                </a:lnTo>
                <a:lnTo>
                  <a:pt x="1740" y="3313"/>
                </a:lnTo>
                <a:lnTo>
                  <a:pt x="1753" y="3313"/>
                </a:lnTo>
                <a:lnTo>
                  <a:pt x="1766" y="3312"/>
                </a:lnTo>
                <a:lnTo>
                  <a:pt x="1793" y="3310"/>
                </a:lnTo>
                <a:lnTo>
                  <a:pt x="1820" y="3308"/>
                </a:lnTo>
                <a:lnTo>
                  <a:pt x="1834" y="3306"/>
                </a:lnTo>
                <a:lnTo>
                  <a:pt x="1850" y="3304"/>
                </a:lnTo>
                <a:lnTo>
                  <a:pt x="1875" y="3301"/>
                </a:lnTo>
                <a:lnTo>
                  <a:pt x="1899" y="3297"/>
                </a:lnTo>
                <a:lnTo>
                  <a:pt x="1915" y="3296"/>
                </a:lnTo>
                <a:lnTo>
                  <a:pt x="1932" y="3292"/>
                </a:lnTo>
                <a:lnTo>
                  <a:pt x="1954" y="3288"/>
                </a:lnTo>
                <a:lnTo>
                  <a:pt x="1977" y="3284"/>
                </a:lnTo>
                <a:lnTo>
                  <a:pt x="1994" y="3282"/>
                </a:lnTo>
                <a:lnTo>
                  <a:pt x="2011" y="3278"/>
                </a:lnTo>
                <a:lnTo>
                  <a:pt x="2031" y="3273"/>
                </a:lnTo>
                <a:lnTo>
                  <a:pt x="2052" y="3268"/>
                </a:lnTo>
                <a:lnTo>
                  <a:pt x="2070" y="3264"/>
                </a:lnTo>
                <a:lnTo>
                  <a:pt x="2089" y="3258"/>
                </a:lnTo>
                <a:lnTo>
                  <a:pt x="2107" y="3253"/>
                </a:lnTo>
                <a:lnTo>
                  <a:pt x="2125" y="3248"/>
                </a:lnTo>
                <a:lnTo>
                  <a:pt x="2146" y="3243"/>
                </a:lnTo>
                <a:lnTo>
                  <a:pt x="2165" y="3236"/>
                </a:lnTo>
                <a:lnTo>
                  <a:pt x="2178" y="3231"/>
                </a:lnTo>
                <a:lnTo>
                  <a:pt x="2191" y="3227"/>
                </a:lnTo>
                <a:lnTo>
                  <a:pt x="2217" y="3218"/>
                </a:lnTo>
                <a:lnTo>
                  <a:pt x="2241" y="3209"/>
                </a:lnTo>
                <a:lnTo>
                  <a:pt x="2241" y="3209"/>
                </a:lnTo>
                <a:lnTo>
                  <a:pt x="2241" y="3209"/>
                </a:lnTo>
                <a:lnTo>
                  <a:pt x="2328" y="3174"/>
                </a:lnTo>
                <a:lnTo>
                  <a:pt x="2494" y="3090"/>
                </a:lnTo>
                <a:lnTo>
                  <a:pt x="2648" y="2989"/>
                </a:lnTo>
                <a:lnTo>
                  <a:pt x="2790" y="2870"/>
                </a:lnTo>
                <a:lnTo>
                  <a:pt x="2855" y="2805"/>
                </a:lnTo>
                <a:lnTo>
                  <a:pt x="2855" y="2805"/>
                </a:lnTo>
                <a:lnTo>
                  <a:pt x="2855" y="2805"/>
                </a:lnTo>
                <a:lnTo>
                  <a:pt x="2858" y="2801"/>
                </a:lnTo>
                <a:lnTo>
                  <a:pt x="2862" y="2797"/>
                </a:lnTo>
                <a:lnTo>
                  <a:pt x="2869" y="2789"/>
                </a:lnTo>
                <a:lnTo>
                  <a:pt x="2875" y="2783"/>
                </a:lnTo>
                <a:lnTo>
                  <a:pt x="2886" y="2771"/>
                </a:lnTo>
                <a:lnTo>
                  <a:pt x="2896" y="2759"/>
                </a:lnTo>
                <a:lnTo>
                  <a:pt x="2896" y="2759"/>
                </a:lnTo>
                <a:lnTo>
                  <a:pt x="2896" y="2759"/>
                </a:lnTo>
                <a:lnTo>
                  <a:pt x="2901" y="2754"/>
                </a:lnTo>
                <a:lnTo>
                  <a:pt x="2906" y="2748"/>
                </a:lnTo>
                <a:lnTo>
                  <a:pt x="2919" y="2734"/>
                </a:lnTo>
                <a:lnTo>
                  <a:pt x="2931" y="2719"/>
                </a:lnTo>
                <a:lnTo>
                  <a:pt x="2931" y="2719"/>
                </a:lnTo>
                <a:lnTo>
                  <a:pt x="2932" y="2718"/>
                </a:lnTo>
                <a:lnTo>
                  <a:pt x="2934" y="2717"/>
                </a:lnTo>
                <a:lnTo>
                  <a:pt x="2935" y="2715"/>
                </a:lnTo>
                <a:lnTo>
                  <a:pt x="2939" y="2710"/>
                </a:lnTo>
                <a:lnTo>
                  <a:pt x="2943" y="2706"/>
                </a:lnTo>
                <a:lnTo>
                  <a:pt x="2947" y="2701"/>
                </a:lnTo>
                <a:lnTo>
                  <a:pt x="2950" y="2696"/>
                </a:lnTo>
                <a:lnTo>
                  <a:pt x="2966" y="2676"/>
                </a:lnTo>
                <a:lnTo>
                  <a:pt x="2980" y="2658"/>
                </a:lnTo>
                <a:lnTo>
                  <a:pt x="2983" y="2654"/>
                </a:lnTo>
                <a:lnTo>
                  <a:pt x="2985" y="2651"/>
                </a:lnTo>
                <a:lnTo>
                  <a:pt x="3044" y="2726"/>
                </a:lnTo>
                <a:lnTo>
                  <a:pt x="3173" y="2863"/>
                </a:lnTo>
                <a:lnTo>
                  <a:pt x="3317" y="2985"/>
                </a:lnTo>
                <a:lnTo>
                  <a:pt x="3475" y="3090"/>
                </a:lnTo>
                <a:lnTo>
                  <a:pt x="3645" y="3177"/>
                </a:lnTo>
                <a:lnTo>
                  <a:pt x="3825" y="3244"/>
                </a:lnTo>
                <a:lnTo>
                  <a:pt x="4015" y="3290"/>
                </a:lnTo>
                <a:lnTo>
                  <a:pt x="4212" y="3313"/>
                </a:lnTo>
                <a:lnTo>
                  <a:pt x="4313" y="3315"/>
                </a:lnTo>
                <a:lnTo>
                  <a:pt x="13535" y="3315"/>
                </a:lnTo>
                <a:lnTo>
                  <a:pt x="13589" y="3314"/>
                </a:lnTo>
                <a:lnTo>
                  <a:pt x="13693" y="3292"/>
                </a:lnTo>
                <a:lnTo>
                  <a:pt x="13741" y="3274"/>
                </a:lnTo>
                <a:lnTo>
                  <a:pt x="13743" y="3273"/>
                </a:lnTo>
                <a:lnTo>
                  <a:pt x="13745" y="3273"/>
                </a:lnTo>
                <a:lnTo>
                  <a:pt x="13755" y="3268"/>
                </a:lnTo>
                <a:lnTo>
                  <a:pt x="13765" y="3264"/>
                </a:lnTo>
                <a:lnTo>
                  <a:pt x="13804" y="3243"/>
                </a:lnTo>
                <a:lnTo>
                  <a:pt x="13877" y="3192"/>
                </a:lnTo>
                <a:lnTo>
                  <a:pt x="13908" y="3161"/>
                </a:lnTo>
                <a:lnTo>
                  <a:pt x="13909" y="3161"/>
                </a:lnTo>
                <a:lnTo>
                  <a:pt x="13910" y="3160"/>
                </a:lnTo>
                <a:lnTo>
                  <a:pt x="13945" y="3122"/>
                </a:lnTo>
                <a:lnTo>
                  <a:pt x="14003" y="3038"/>
                </a:lnTo>
                <a:lnTo>
                  <a:pt x="14043" y="2942"/>
                </a:lnTo>
                <a:lnTo>
                  <a:pt x="14063" y="2839"/>
                </a:lnTo>
                <a:lnTo>
                  <a:pt x="14066" y="2784"/>
                </a:lnTo>
                <a:lnTo>
                  <a:pt x="14066" y="2784"/>
                </a:lnTo>
                <a:lnTo>
                  <a:pt x="14066" y="2654"/>
                </a:lnTo>
                <a:lnTo>
                  <a:pt x="14066" y="2654"/>
                </a:lnTo>
                <a:lnTo>
                  <a:pt x="13837" y="2654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" name="Freeform 586">
            <a:extLst>
              <a:ext uri="{FF2B5EF4-FFF2-40B4-BE49-F238E27FC236}">
                <a16:creationId xmlns:a16="http://schemas.microsoft.com/office/drawing/2014/main" id="{A9C78BEC-7E18-451D-90D7-B5EE2EE7D2BE}"/>
              </a:ext>
            </a:extLst>
          </p:cNvPr>
          <p:cNvSpPr>
            <a:spLocks/>
          </p:cNvSpPr>
          <p:nvPr/>
        </p:nvSpPr>
        <p:spPr bwMode="auto">
          <a:xfrm>
            <a:off x="7213843" y="3103384"/>
            <a:ext cx="3900364" cy="899447"/>
          </a:xfrm>
          <a:custGeom>
            <a:avLst/>
            <a:gdLst>
              <a:gd name="T0" fmla="*/ 0 w 11294"/>
              <a:gd name="T1" fmla="*/ 0 h 2604"/>
              <a:gd name="T2" fmla="*/ 86 w 11294"/>
              <a:gd name="T3" fmla="*/ 56 h 2604"/>
              <a:gd name="T4" fmla="*/ 244 w 11294"/>
              <a:gd name="T5" fmla="*/ 187 h 2604"/>
              <a:gd name="T6" fmla="*/ 385 w 11294"/>
              <a:gd name="T7" fmla="*/ 336 h 2604"/>
              <a:gd name="T8" fmla="*/ 509 w 11294"/>
              <a:gd name="T9" fmla="*/ 500 h 2604"/>
              <a:gd name="T10" fmla="*/ 585 w 11294"/>
              <a:gd name="T11" fmla="*/ 634 h 2604"/>
              <a:gd name="T12" fmla="*/ 630 w 11294"/>
              <a:gd name="T13" fmla="*/ 727 h 2604"/>
              <a:gd name="T14" fmla="*/ 671 w 11294"/>
              <a:gd name="T15" fmla="*/ 824 h 2604"/>
              <a:gd name="T16" fmla="*/ 703 w 11294"/>
              <a:gd name="T17" fmla="*/ 923 h 2604"/>
              <a:gd name="T18" fmla="*/ 730 w 11294"/>
              <a:gd name="T19" fmla="*/ 1025 h 2604"/>
              <a:gd name="T20" fmla="*/ 751 w 11294"/>
              <a:gd name="T21" fmla="*/ 1130 h 2604"/>
              <a:gd name="T22" fmla="*/ 765 w 11294"/>
              <a:gd name="T23" fmla="*/ 1236 h 2604"/>
              <a:gd name="T24" fmla="*/ 772 w 11294"/>
              <a:gd name="T25" fmla="*/ 1345 h 2604"/>
              <a:gd name="T26" fmla="*/ 773 w 11294"/>
              <a:gd name="T27" fmla="*/ 1401 h 2604"/>
              <a:gd name="T28" fmla="*/ 773 w 11294"/>
              <a:gd name="T29" fmla="*/ 1407 h 2604"/>
              <a:gd name="T30" fmla="*/ 773 w 11294"/>
              <a:gd name="T31" fmla="*/ 1414 h 2604"/>
              <a:gd name="T32" fmla="*/ 774 w 11294"/>
              <a:gd name="T33" fmla="*/ 1466 h 2604"/>
              <a:gd name="T34" fmla="*/ 786 w 11294"/>
              <a:gd name="T35" fmla="*/ 1564 h 2604"/>
              <a:gd name="T36" fmla="*/ 807 w 11294"/>
              <a:gd name="T37" fmla="*/ 1660 h 2604"/>
              <a:gd name="T38" fmla="*/ 836 w 11294"/>
              <a:gd name="T39" fmla="*/ 1754 h 2604"/>
              <a:gd name="T40" fmla="*/ 874 w 11294"/>
              <a:gd name="T41" fmla="*/ 1842 h 2604"/>
              <a:gd name="T42" fmla="*/ 921 w 11294"/>
              <a:gd name="T43" fmla="*/ 1925 h 2604"/>
              <a:gd name="T44" fmla="*/ 975 w 11294"/>
              <a:gd name="T45" fmla="*/ 2004 h 2604"/>
              <a:gd name="T46" fmla="*/ 1036 w 11294"/>
              <a:gd name="T47" fmla="*/ 2076 h 2604"/>
              <a:gd name="T48" fmla="*/ 1103 w 11294"/>
              <a:gd name="T49" fmla="*/ 2144 h 2604"/>
              <a:gd name="T50" fmla="*/ 1177 w 11294"/>
              <a:gd name="T51" fmla="*/ 2203 h 2604"/>
              <a:gd name="T52" fmla="*/ 1256 w 11294"/>
              <a:gd name="T53" fmla="*/ 2256 h 2604"/>
              <a:gd name="T54" fmla="*/ 1341 w 11294"/>
              <a:gd name="T55" fmla="*/ 2302 h 2604"/>
              <a:gd name="T56" fmla="*/ 1429 w 11294"/>
              <a:gd name="T57" fmla="*/ 2338 h 2604"/>
              <a:gd name="T58" fmla="*/ 1522 w 11294"/>
              <a:gd name="T59" fmla="*/ 2368 h 2604"/>
              <a:gd name="T60" fmla="*/ 1619 w 11294"/>
              <a:gd name="T61" fmla="*/ 2387 h 2604"/>
              <a:gd name="T62" fmla="*/ 1719 w 11294"/>
              <a:gd name="T63" fmla="*/ 2396 h 2604"/>
              <a:gd name="T64" fmla="*/ 1770 w 11294"/>
              <a:gd name="T65" fmla="*/ 2398 h 2604"/>
              <a:gd name="T66" fmla="*/ 1770 w 11294"/>
              <a:gd name="T67" fmla="*/ 2604 h 2604"/>
              <a:gd name="T68" fmla="*/ 11294 w 11294"/>
              <a:gd name="T69" fmla="*/ 2604 h 2604"/>
              <a:gd name="T70" fmla="*/ 11294 w 11294"/>
              <a:gd name="T71" fmla="*/ 543 h 2604"/>
              <a:gd name="T72" fmla="*/ 11292 w 11294"/>
              <a:gd name="T73" fmla="*/ 487 h 2604"/>
              <a:gd name="T74" fmla="*/ 11270 w 11294"/>
              <a:gd name="T75" fmla="*/ 381 h 2604"/>
              <a:gd name="T76" fmla="*/ 11229 w 11294"/>
              <a:gd name="T77" fmla="*/ 284 h 2604"/>
              <a:gd name="T78" fmla="*/ 11170 w 11294"/>
              <a:gd name="T79" fmla="*/ 197 h 2604"/>
              <a:gd name="T80" fmla="*/ 11097 w 11294"/>
              <a:gd name="T81" fmla="*/ 123 h 2604"/>
              <a:gd name="T82" fmla="*/ 11010 w 11294"/>
              <a:gd name="T83" fmla="*/ 65 h 2604"/>
              <a:gd name="T84" fmla="*/ 10913 w 11294"/>
              <a:gd name="T85" fmla="*/ 23 h 2604"/>
              <a:gd name="T86" fmla="*/ 10806 w 11294"/>
              <a:gd name="T87" fmla="*/ 1 h 2604"/>
              <a:gd name="T88" fmla="*/ 10751 w 11294"/>
              <a:gd name="T89" fmla="*/ 0 h 2604"/>
              <a:gd name="T90" fmla="*/ 0 w 11294"/>
              <a:gd name="T91" fmla="*/ 0 h 2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1294" h="2604">
                <a:moveTo>
                  <a:pt x="0" y="0"/>
                </a:moveTo>
                <a:lnTo>
                  <a:pt x="86" y="56"/>
                </a:lnTo>
                <a:lnTo>
                  <a:pt x="244" y="187"/>
                </a:lnTo>
                <a:lnTo>
                  <a:pt x="385" y="336"/>
                </a:lnTo>
                <a:lnTo>
                  <a:pt x="509" y="500"/>
                </a:lnTo>
                <a:lnTo>
                  <a:pt x="585" y="634"/>
                </a:lnTo>
                <a:lnTo>
                  <a:pt x="630" y="727"/>
                </a:lnTo>
                <a:lnTo>
                  <a:pt x="671" y="824"/>
                </a:lnTo>
                <a:lnTo>
                  <a:pt x="703" y="923"/>
                </a:lnTo>
                <a:lnTo>
                  <a:pt x="730" y="1025"/>
                </a:lnTo>
                <a:lnTo>
                  <a:pt x="751" y="1130"/>
                </a:lnTo>
                <a:lnTo>
                  <a:pt x="765" y="1236"/>
                </a:lnTo>
                <a:lnTo>
                  <a:pt x="772" y="1345"/>
                </a:lnTo>
                <a:lnTo>
                  <a:pt x="773" y="1401"/>
                </a:lnTo>
                <a:lnTo>
                  <a:pt x="773" y="1407"/>
                </a:lnTo>
                <a:lnTo>
                  <a:pt x="773" y="1414"/>
                </a:lnTo>
                <a:lnTo>
                  <a:pt x="774" y="1466"/>
                </a:lnTo>
                <a:lnTo>
                  <a:pt x="786" y="1564"/>
                </a:lnTo>
                <a:lnTo>
                  <a:pt x="807" y="1660"/>
                </a:lnTo>
                <a:lnTo>
                  <a:pt x="836" y="1754"/>
                </a:lnTo>
                <a:lnTo>
                  <a:pt x="874" y="1842"/>
                </a:lnTo>
                <a:lnTo>
                  <a:pt x="921" y="1925"/>
                </a:lnTo>
                <a:lnTo>
                  <a:pt x="975" y="2004"/>
                </a:lnTo>
                <a:lnTo>
                  <a:pt x="1036" y="2076"/>
                </a:lnTo>
                <a:lnTo>
                  <a:pt x="1103" y="2144"/>
                </a:lnTo>
                <a:lnTo>
                  <a:pt x="1177" y="2203"/>
                </a:lnTo>
                <a:lnTo>
                  <a:pt x="1256" y="2256"/>
                </a:lnTo>
                <a:lnTo>
                  <a:pt x="1341" y="2302"/>
                </a:lnTo>
                <a:lnTo>
                  <a:pt x="1429" y="2338"/>
                </a:lnTo>
                <a:lnTo>
                  <a:pt x="1522" y="2368"/>
                </a:lnTo>
                <a:lnTo>
                  <a:pt x="1619" y="2387"/>
                </a:lnTo>
                <a:lnTo>
                  <a:pt x="1719" y="2396"/>
                </a:lnTo>
                <a:lnTo>
                  <a:pt x="1770" y="2398"/>
                </a:lnTo>
                <a:lnTo>
                  <a:pt x="1770" y="2604"/>
                </a:lnTo>
                <a:lnTo>
                  <a:pt x="11294" y="2604"/>
                </a:lnTo>
                <a:lnTo>
                  <a:pt x="11294" y="543"/>
                </a:lnTo>
                <a:lnTo>
                  <a:pt x="11292" y="487"/>
                </a:lnTo>
                <a:lnTo>
                  <a:pt x="11270" y="381"/>
                </a:lnTo>
                <a:lnTo>
                  <a:pt x="11229" y="284"/>
                </a:lnTo>
                <a:lnTo>
                  <a:pt x="11170" y="197"/>
                </a:lnTo>
                <a:lnTo>
                  <a:pt x="11097" y="123"/>
                </a:lnTo>
                <a:lnTo>
                  <a:pt x="11010" y="65"/>
                </a:lnTo>
                <a:lnTo>
                  <a:pt x="10913" y="23"/>
                </a:lnTo>
                <a:lnTo>
                  <a:pt x="10806" y="1"/>
                </a:lnTo>
                <a:lnTo>
                  <a:pt x="1075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" name="Freeform 584">
            <a:extLst>
              <a:ext uri="{FF2B5EF4-FFF2-40B4-BE49-F238E27FC236}">
                <a16:creationId xmlns:a16="http://schemas.microsoft.com/office/drawing/2014/main" id="{31994175-1018-4D52-9EF8-2FB5805EEE60}"/>
              </a:ext>
            </a:extLst>
          </p:cNvPr>
          <p:cNvSpPr>
            <a:spLocks/>
          </p:cNvSpPr>
          <p:nvPr/>
        </p:nvSpPr>
        <p:spPr bwMode="auto">
          <a:xfrm>
            <a:off x="6354171" y="4766365"/>
            <a:ext cx="4859221" cy="1145378"/>
          </a:xfrm>
          <a:custGeom>
            <a:avLst/>
            <a:gdLst>
              <a:gd name="T0" fmla="*/ 13835 w 14066"/>
              <a:gd name="T1" fmla="*/ 744 h 3315"/>
              <a:gd name="T2" fmla="*/ 13713 w 14066"/>
              <a:gd name="T3" fmla="*/ 454 h 3315"/>
              <a:gd name="T4" fmla="*/ 13456 w 14066"/>
              <a:gd name="T5" fmla="*/ 280 h 3315"/>
              <a:gd name="T6" fmla="*/ 2543 w 14066"/>
              <a:gd name="T7" fmla="*/ 257 h 3315"/>
              <a:gd name="T8" fmla="*/ 2291 w 14066"/>
              <a:gd name="T9" fmla="*/ 124 h 3315"/>
              <a:gd name="T10" fmla="*/ 1956 w 14066"/>
              <a:gd name="T11" fmla="*/ 26 h 3315"/>
              <a:gd name="T12" fmla="*/ 1658 w 14066"/>
              <a:gd name="T13" fmla="*/ 0 h 3315"/>
              <a:gd name="T14" fmla="*/ 1243 w 14066"/>
              <a:gd name="T15" fmla="*/ 52 h 3315"/>
              <a:gd name="T16" fmla="*/ 798 w 14066"/>
              <a:gd name="T17" fmla="*/ 240 h 3315"/>
              <a:gd name="T18" fmla="*/ 431 w 14066"/>
              <a:gd name="T19" fmla="*/ 543 h 3315"/>
              <a:gd name="T20" fmla="*/ 162 w 14066"/>
              <a:gd name="T21" fmla="*/ 938 h 3315"/>
              <a:gd name="T22" fmla="*/ 19 w 14066"/>
              <a:gd name="T23" fmla="*/ 1405 h 3315"/>
              <a:gd name="T24" fmla="*/ 0 w 14066"/>
              <a:gd name="T25" fmla="*/ 1720 h 3315"/>
              <a:gd name="T26" fmla="*/ 54 w 14066"/>
              <a:gd name="T27" fmla="*/ 2076 h 3315"/>
              <a:gd name="T28" fmla="*/ 177 w 14066"/>
              <a:gd name="T29" fmla="*/ 2404 h 3315"/>
              <a:gd name="T30" fmla="*/ 365 w 14066"/>
              <a:gd name="T31" fmla="*/ 2696 h 3315"/>
              <a:gd name="T32" fmla="*/ 607 w 14066"/>
              <a:gd name="T33" fmla="*/ 2941 h 3315"/>
              <a:gd name="T34" fmla="*/ 896 w 14066"/>
              <a:gd name="T35" fmla="*/ 3130 h 3315"/>
              <a:gd name="T36" fmla="*/ 1199 w 14066"/>
              <a:gd name="T37" fmla="*/ 3252 h 3315"/>
              <a:gd name="T38" fmla="*/ 1658 w 14066"/>
              <a:gd name="T39" fmla="*/ 3315 h 3315"/>
              <a:gd name="T40" fmla="*/ 1700 w 14066"/>
              <a:gd name="T41" fmla="*/ 3315 h 3315"/>
              <a:gd name="T42" fmla="*/ 1766 w 14066"/>
              <a:gd name="T43" fmla="*/ 3312 h 3315"/>
              <a:gd name="T44" fmla="*/ 1834 w 14066"/>
              <a:gd name="T45" fmla="*/ 3306 h 3315"/>
              <a:gd name="T46" fmla="*/ 1899 w 14066"/>
              <a:gd name="T47" fmla="*/ 3297 h 3315"/>
              <a:gd name="T48" fmla="*/ 1954 w 14066"/>
              <a:gd name="T49" fmla="*/ 3288 h 3315"/>
              <a:gd name="T50" fmla="*/ 2011 w 14066"/>
              <a:gd name="T51" fmla="*/ 3278 h 3315"/>
              <a:gd name="T52" fmla="*/ 2070 w 14066"/>
              <a:gd name="T53" fmla="*/ 3264 h 3315"/>
              <a:gd name="T54" fmla="*/ 2125 w 14066"/>
              <a:gd name="T55" fmla="*/ 3248 h 3315"/>
              <a:gd name="T56" fmla="*/ 2178 w 14066"/>
              <a:gd name="T57" fmla="*/ 3231 h 3315"/>
              <a:gd name="T58" fmla="*/ 2241 w 14066"/>
              <a:gd name="T59" fmla="*/ 3209 h 3315"/>
              <a:gd name="T60" fmla="*/ 2328 w 14066"/>
              <a:gd name="T61" fmla="*/ 3174 h 3315"/>
              <a:gd name="T62" fmla="*/ 2790 w 14066"/>
              <a:gd name="T63" fmla="*/ 2870 h 3315"/>
              <a:gd name="T64" fmla="*/ 2855 w 14066"/>
              <a:gd name="T65" fmla="*/ 2805 h 3315"/>
              <a:gd name="T66" fmla="*/ 2869 w 14066"/>
              <a:gd name="T67" fmla="*/ 2789 h 3315"/>
              <a:gd name="T68" fmla="*/ 2896 w 14066"/>
              <a:gd name="T69" fmla="*/ 2759 h 3315"/>
              <a:gd name="T70" fmla="*/ 2901 w 14066"/>
              <a:gd name="T71" fmla="*/ 2754 h 3315"/>
              <a:gd name="T72" fmla="*/ 2931 w 14066"/>
              <a:gd name="T73" fmla="*/ 2719 h 3315"/>
              <a:gd name="T74" fmla="*/ 2934 w 14066"/>
              <a:gd name="T75" fmla="*/ 2717 h 3315"/>
              <a:gd name="T76" fmla="*/ 2943 w 14066"/>
              <a:gd name="T77" fmla="*/ 2706 h 3315"/>
              <a:gd name="T78" fmla="*/ 2966 w 14066"/>
              <a:gd name="T79" fmla="*/ 2676 h 3315"/>
              <a:gd name="T80" fmla="*/ 2985 w 14066"/>
              <a:gd name="T81" fmla="*/ 2651 h 3315"/>
              <a:gd name="T82" fmla="*/ 3317 w 14066"/>
              <a:gd name="T83" fmla="*/ 2985 h 3315"/>
              <a:gd name="T84" fmla="*/ 3825 w 14066"/>
              <a:gd name="T85" fmla="*/ 3244 h 3315"/>
              <a:gd name="T86" fmla="*/ 4313 w 14066"/>
              <a:gd name="T87" fmla="*/ 3315 h 3315"/>
              <a:gd name="T88" fmla="*/ 13693 w 14066"/>
              <a:gd name="T89" fmla="*/ 3292 h 3315"/>
              <a:gd name="T90" fmla="*/ 13745 w 14066"/>
              <a:gd name="T91" fmla="*/ 3273 h 3315"/>
              <a:gd name="T92" fmla="*/ 13804 w 14066"/>
              <a:gd name="T93" fmla="*/ 3243 h 3315"/>
              <a:gd name="T94" fmla="*/ 13909 w 14066"/>
              <a:gd name="T95" fmla="*/ 3161 h 3315"/>
              <a:gd name="T96" fmla="*/ 14003 w 14066"/>
              <a:gd name="T97" fmla="*/ 3038 h 3315"/>
              <a:gd name="T98" fmla="*/ 14066 w 14066"/>
              <a:gd name="T99" fmla="*/ 2784 h 3315"/>
              <a:gd name="T100" fmla="*/ 14066 w 14066"/>
              <a:gd name="T101" fmla="*/ 2654 h 3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066" h="3315">
                <a:moveTo>
                  <a:pt x="13837" y="2654"/>
                </a:moveTo>
                <a:lnTo>
                  <a:pt x="13837" y="800"/>
                </a:lnTo>
                <a:lnTo>
                  <a:pt x="13835" y="744"/>
                </a:lnTo>
                <a:lnTo>
                  <a:pt x="13813" y="638"/>
                </a:lnTo>
                <a:lnTo>
                  <a:pt x="13772" y="540"/>
                </a:lnTo>
                <a:lnTo>
                  <a:pt x="13713" y="454"/>
                </a:lnTo>
                <a:lnTo>
                  <a:pt x="13640" y="380"/>
                </a:lnTo>
                <a:lnTo>
                  <a:pt x="13553" y="321"/>
                </a:lnTo>
                <a:lnTo>
                  <a:pt x="13456" y="280"/>
                </a:lnTo>
                <a:lnTo>
                  <a:pt x="13349" y="258"/>
                </a:lnTo>
                <a:lnTo>
                  <a:pt x="13294" y="257"/>
                </a:lnTo>
                <a:lnTo>
                  <a:pt x="2543" y="257"/>
                </a:lnTo>
                <a:lnTo>
                  <a:pt x="2494" y="227"/>
                </a:lnTo>
                <a:lnTo>
                  <a:pt x="2394" y="172"/>
                </a:lnTo>
                <a:lnTo>
                  <a:pt x="2291" y="124"/>
                </a:lnTo>
                <a:lnTo>
                  <a:pt x="2182" y="84"/>
                </a:lnTo>
                <a:lnTo>
                  <a:pt x="2070" y="52"/>
                </a:lnTo>
                <a:lnTo>
                  <a:pt x="1956" y="26"/>
                </a:lnTo>
                <a:lnTo>
                  <a:pt x="1838" y="9"/>
                </a:lnTo>
                <a:lnTo>
                  <a:pt x="1719" y="0"/>
                </a:lnTo>
                <a:lnTo>
                  <a:pt x="1658" y="0"/>
                </a:lnTo>
                <a:lnTo>
                  <a:pt x="1573" y="1"/>
                </a:lnTo>
                <a:lnTo>
                  <a:pt x="1405" y="18"/>
                </a:lnTo>
                <a:lnTo>
                  <a:pt x="1243" y="52"/>
                </a:lnTo>
                <a:lnTo>
                  <a:pt x="1088" y="100"/>
                </a:lnTo>
                <a:lnTo>
                  <a:pt x="939" y="163"/>
                </a:lnTo>
                <a:lnTo>
                  <a:pt x="798" y="240"/>
                </a:lnTo>
                <a:lnTo>
                  <a:pt x="665" y="329"/>
                </a:lnTo>
                <a:lnTo>
                  <a:pt x="542" y="430"/>
                </a:lnTo>
                <a:lnTo>
                  <a:pt x="431" y="543"/>
                </a:lnTo>
                <a:lnTo>
                  <a:pt x="328" y="665"/>
                </a:lnTo>
                <a:lnTo>
                  <a:pt x="239" y="797"/>
                </a:lnTo>
                <a:lnTo>
                  <a:pt x="162" y="938"/>
                </a:lnTo>
                <a:lnTo>
                  <a:pt x="100" y="1087"/>
                </a:lnTo>
                <a:lnTo>
                  <a:pt x="51" y="1243"/>
                </a:lnTo>
                <a:lnTo>
                  <a:pt x="19" y="1405"/>
                </a:lnTo>
                <a:lnTo>
                  <a:pt x="2" y="1572"/>
                </a:lnTo>
                <a:lnTo>
                  <a:pt x="0" y="1658"/>
                </a:lnTo>
                <a:lnTo>
                  <a:pt x="0" y="1720"/>
                </a:lnTo>
                <a:lnTo>
                  <a:pt x="10" y="1842"/>
                </a:lnTo>
                <a:lnTo>
                  <a:pt x="28" y="1961"/>
                </a:lnTo>
                <a:lnTo>
                  <a:pt x="54" y="2076"/>
                </a:lnTo>
                <a:lnTo>
                  <a:pt x="87" y="2190"/>
                </a:lnTo>
                <a:lnTo>
                  <a:pt x="129" y="2299"/>
                </a:lnTo>
                <a:lnTo>
                  <a:pt x="177" y="2404"/>
                </a:lnTo>
                <a:lnTo>
                  <a:pt x="234" y="2507"/>
                </a:lnTo>
                <a:lnTo>
                  <a:pt x="296" y="2604"/>
                </a:lnTo>
                <a:lnTo>
                  <a:pt x="365" y="2696"/>
                </a:lnTo>
                <a:lnTo>
                  <a:pt x="440" y="2783"/>
                </a:lnTo>
                <a:lnTo>
                  <a:pt x="520" y="2864"/>
                </a:lnTo>
                <a:lnTo>
                  <a:pt x="607" y="2941"/>
                </a:lnTo>
                <a:lnTo>
                  <a:pt x="699" y="3010"/>
                </a:lnTo>
                <a:lnTo>
                  <a:pt x="795" y="3073"/>
                </a:lnTo>
                <a:lnTo>
                  <a:pt x="896" y="3130"/>
                </a:lnTo>
                <a:lnTo>
                  <a:pt x="948" y="3156"/>
                </a:lnTo>
                <a:lnTo>
                  <a:pt x="1030" y="3192"/>
                </a:lnTo>
                <a:lnTo>
                  <a:pt x="1199" y="3252"/>
                </a:lnTo>
                <a:lnTo>
                  <a:pt x="1378" y="3293"/>
                </a:lnTo>
                <a:lnTo>
                  <a:pt x="1564" y="3314"/>
                </a:lnTo>
                <a:lnTo>
                  <a:pt x="1658" y="3315"/>
                </a:lnTo>
                <a:lnTo>
                  <a:pt x="1658" y="3315"/>
                </a:lnTo>
                <a:lnTo>
                  <a:pt x="1659" y="3315"/>
                </a:lnTo>
                <a:lnTo>
                  <a:pt x="1700" y="3315"/>
                </a:lnTo>
                <a:lnTo>
                  <a:pt x="1740" y="3313"/>
                </a:lnTo>
                <a:lnTo>
                  <a:pt x="1753" y="3313"/>
                </a:lnTo>
                <a:lnTo>
                  <a:pt x="1766" y="3312"/>
                </a:lnTo>
                <a:lnTo>
                  <a:pt x="1793" y="3310"/>
                </a:lnTo>
                <a:lnTo>
                  <a:pt x="1820" y="3308"/>
                </a:lnTo>
                <a:lnTo>
                  <a:pt x="1834" y="3306"/>
                </a:lnTo>
                <a:lnTo>
                  <a:pt x="1850" y="3304"/>
                </a:lnTo>
                <a:lnTo>
                  <a:pt x="1875" y="3301"/>
                </a:lnTo>
                <a:lnTo>
                  <a:pt x="1899" y="3297"/>
                </a:lnTo>
                <a:lnTo>
                  <a:pt x="1915" y="3296"/>
                </a:lnTo>
                <a:lnTo>
                  <a:pt x="1932" y="3292"/>
                </a:lnTo>
                <a:lnTo>
                  <a:pt x="1954" y="3288"/>
                </a:lnTo>
                <a:lnTo>
                  <a:pt x="1977" y="3284"/>
                </a:lnTo>
                <a:lnTo>
                  <a:pt x="1994" y="3282"/>
                </a:lnTo>
                <a:lnTo>
                  <a:pt x="2011" y="3278"/>
                </a:lnTo>
                <a:lnTo>
                  <a:pt x="2031" y="3273"/>
                </a:lnTo>
                <a:lnTo>
                  <a:pt x="2052" y="3268"/>
                </a:lnTo>
                <a:lnTo>
                  <a:pt x="2070" y="3264"/>
                </a:lnTo>
                <a:lnTo>
                  <a:pt x="2089" y="3258"/>
                </a:lnTo>
                <a:lnTo>
                  <a:pt x="2107" y="3253"/>
                </a:lnTo>
                <a:lnTo>
                  <a:pt x="2125" y="3248"/>
                </a:lnTo>
                <a:lnTo>
                  <a:pt x="2146" y="3243"/>
                </a:lnTo>
                <a:lnTo>
                  <a:pt x="2165" y="3236"/>
                </a:lnTo>
                <a:lnTo>
                  <a:pt x="2178" y="3231"/>
                </a:lnTo>
                <a:lnTo>
                  <a:pt x="2191" y="3227"/>
                </a:lnTo>
                <a:lnTo>
                  <a:pt x="2217" y="3218"/>
                </a:lnTo>
                <a:lnTo>
                  <a:pt x="2241" y="3209"/>
                </a:lnTo>
                <a:lnTo>
                  <a:pt x="2241" y="3209"/>
                </a:lnTo>
                <a:lnTo>
                  <a:pt x="2241" y="3209"/>
                </a:lnTo>
                <a:lnTo>
                  <a:pt x="2328" y="3174"/>
                </a:lnTo>
                <a:lnTo>
                  <a:pt x="2494" y="3090"/>
                </a:lnTo>
                <a:lnTo>
                  <a:pt x="2648" y="2989"/>
                </a:lnTo>
                <a:lnTo>
                  <a:pt x="2790" y="2870"/>
                </a:lnTo>
                <a:lnTo>
                  <a:pt x="2855" y="2805"/>
                </a:lnTo>
                <a:lnTo>
                  <a:pt x="2855" y="2805"/>
                </a:lnTo>
                <a:lnTo>
                  <a:pt x="2855" y="2805"/>
                </a:lnTo>
                <a:lnTo>
                  <a:pt x="2858" y="2801"/>
                </a:lnTo>
                <a:lnTo>
                  <a:pt x="2862" y="2797"/>
                </a:lnTo>
                <a:lnTo>
                  <a:pt x="2869" y="2789"/>
                </a:lnTo>
                <a:lnTo>
                  <a:pt x="2875" y="2783"/>
                </a:lnTo>
                <a:lnTo>
                  <a:pt x="2886" y="2771"/>
                </a:lnTo>
                <a:lnTo>
                  <a:pt x="2896" y="2759"/>
                </a:lnTo>
                <a:lnTo>
                  <a:pt x="2896" y="2759"/>
                </a:lnTo>
                <a:lnTo>
                  <a:pt x="2896" y="2759"/>
                </a:lnTo>
                <a:lnTo>
                  <a:pt x="2901" y="2754"/>
                </a:lnTo>
                <a:lnTo>
                  <a:pt x="2906" y="2748"/>
                </a:lnTo>
                <a:lnTo>
                  <a:pt x="2919" y="2734"/>
                </a:lnTo>
                <a:lnTo>
                  <a:pt x="2931" y="2719"/>
                </a:lnTo>
                <a:lnTo>
                  <a:pt x="2931" y="2719"/>
                </a:lnTo>
                <a:lnTo>
                  <a:pt x="2932" y="2718"/>
                </a:lnTo>
                <a:lnTo>
                  <a:pt x="2934" y="2717"/>
                </a:lnTo>
                <a:lnTo>
                  <a:pt x="2935" y="2715"/>
                </a:lnTo>
                <a:lnTo>
                  <a:pt x="2939" y="2710"/>
                </a:lnTo>
                <a:lnTo>
                  <a:pt x="2943" y="2706"/>
                </a:lnTo>
                <a:lnTo>
                  <a:pt x="2947" y="2701"/>
                </a:lnTo>
                <a:lnTo>
                  <a:pt x="2950" y="2696"/>
                </a:lnTo>
                <a:lnTo>
                  <a:pt x="2966" y="2676"/>
                </a:lnTo>
                <a:lnTo>
                  <a:pt x="2980" y="2658"/>
                </a:lnTo>
                <a:lnTo>
                  <a:pt x="2983" y="2654"/>
                </a:lnTo>
                <a:lnTo>
                  <a:pt x="2985" y="2651"/>
                </a:lnTo>
                <a:lnTo>
                  <a:pt x="3044" y="2726"/>
                </a:lnTo>
                <a:lnTo>
                  <a:pt x="3173" y="2863"/>
                </a:lnTo>
                <a:lnTo>
                  <a:pt x="3317" y="2985"/>
                </a:lnTo>
                <a:lnTo>
                  <a:pt x="3475" y="3090"/>
                </a:lnTo>
                <a:lnTo>
                  <a:pt x="3645" y="3177"/>
                </a:lnTo>
                <a:lnTo>
                  <a:pt x="3825" y="3244"/>
                </a:lnTo>
                <a:lnTo>
                  <a:pt x="4015" y="3290"/>
                </a:lnTo>
                <a:lnTo>
                  <a:pt x="4212" y="3313"/>
                </a:lnTo>
                <a:lnTo>
                  <a:pt x="4313" y="3315"/>
                </a:lnTo>
                <a:lnTo>
                  <a:pt x="13535" y="3315"/>
                </a:lnTo>
                <a:lnTo>
                  <a:pt x="13589" y="3314"/>
                </a:lnTo>
                <a:lnTo>
                  <a:pt x="13693" y="3292"/>
                </a:lnTo>
                <a:lnTo>
                  <a:pt x="13741" y="3274"/>
                </a:lnTo>
                <a:lnTo>
                  <a:pt x="13743" y="3273"/>
                </a:lnTo>
                <a:lnTo>
                  <a:pt x="13745" y="3273"/>
                </a:lnTo>
                <a:lnTo>
                  <a:pt x="13755" y="3268"/>
                </a:lnTo>
                <a:lnTo>
                  <a:pt x="13765" y="3264"/>
                </a:lnTo>
                <a:lnTo>
                  <a:pt x="13804" y="3243"/>
                </a:lnTo>
                <a:lnTo>
                  <a:pt x="13877" y="3192"/>
                </a:lnTo>
                <a:lnTo>
                  <a:pt x="13908" y="3161"/>
                </a:lnTo>
                <a:lnTo>
                  <a:pt x="13909" y="3161"/>
                </a:lnTo>
                <a:lnTo>
                  <a:pt x="13910" y="3160"/>
                </a:lnTo>
                <a:lnTo>
                  <a:pt x="13945" y="3122"/>
                </a:lnTo>
                <a:lnTo>
                  <a:pt x="14003" y="3038"/>
                </a:lnTo>
                <a:lnTo>
                  <a:pt x="14043" y="2942"/>
                </a:lnTo>
                <a:lnTo>
                  <a:pt x="14063" y="2839"/>
                </a:lnTo>
                <a:lnTo>
                  <a:pt x="14066" y="2784"/>
                </a:lnTo>
                <a:lnTo>
                  <a:pt x="14066" y="2784"/>
                </a:lnTo>
                <a:lnTo>
                  <a:pt x="14066" y="2654"/>
                </a:lnTo>
                <a:lnTo>
                  <a:pt x="14066" y="2654"/>
                </a:lnTo>
                <a:lnTo>
                  <a:pt x="13837" y="2654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" name="Freeform 586">
            <a:extLst>
              <a:ext uri="{FF2B5EF4-FFF2-40B4-BE49-F238E27FC236}">
                <a16:creationId xmlns:a16="http://schemas.microsoft.com/office/drawing/2014/main" id="{9EC42FC2-9A5E-4E5F-BBBD-F5227F5ACA92}"/>
              </a:ext>
            </a:extLst>
          </p:cNvPr>
          <p:cNvSpPr>
            <a:spLocks/>
          </p:cNvSpPr>
          <p:nvPr/>
        </p:nvSpPr>
        <p:spPr bwMode="auto">
          <a:xfrm>
            <a:off x="7213843" y="4756693"/>
            <a:ext cx="3900364" cy="899447"/>
          </a:xfrm>
          <a:custGeom>
            <a:avLst/>
            <a:gdLst>
              <a:gd name="T0" fmla="*/ 0 w 11294"/>
              <a:gd name="T1" fmla="*/ 0 h 2604"/>
              <a:gd name="T2" fmla="*/ 86 w 11294"/>
              <a:gd name="T3" fmla="*/ 56 h 2604"/>
              <a:gd name="T4" fmla="*/ 244 w 11294"/>
              <a:gd name="T5" fmla="*/ 187 h 2604"/>
              <a:gd name="T6" fmla="*/ 385 w 11294"/>
              <a:gd name="T7" fmla="*/ 336 h 2604"/>
              <a:gd name="T8" fmla="*/ 509 w 11294"/>
              <a:gd name="T9" fmla="*/ 500 h 2604"/>
              <a:gd name="T10" fmla="*/ 585 w 11294"/>
              <a:gd name="T11" fmla="*/ 634 h 2604"/>
              <a:gd name="T12" fmla="*/ 630 w 11294"/>
              <a:gd name="T13" fmla="*/ 727 h 2604"/>
              <a:gd name="T14" fmla="*/ 671 w 11294"/>
              <a:gd name="T15" fmla="*/ 824 h 2604"/>
              <a:gd name="T16" fmla="*/ 703 w 11294"/>
              <a:gd name="T17" fmla="*/ 923 h 2604"/>
              <a:gd name="T18" fmla="*/ 730 w 11294"/>
              <a:gd name="T19" fmla="*/ 1025 h 2604"/>
              <a:gd name="T20" fmla="*/ 751 w 11294"/>
              <a:gd name="T21" fmla="*/ 1130 h 2604"/>
              <a:gd name="T22" fmla="*/ 765 w 11294"/>
              <a:gd name="T23" fmla="*/ 1236 h 2604"/>
              <a:gd name="T24" fmla="*/ 772 w 11294"/>
              <a:gd name="T25" fmla="*/ 1345 h 2604"/>
              <a:gd name="T26" fmla="*/ 773 w 11294"/>
              <a:gd name="T27" fmla="*/ 1401 h 2604"/>
              <a:gd name="T28" fmla="*/ 773 w 11294"/>
              <a:gd name="T29" fmla="*/ 1407 h 2604"/>
              <a:gd name="T30" fmla="*/ 773 w 11294"/>
              <a:gd name="T31" fmla="*/ 1414 h 2604"/>
              <a:gd name="T32" fmla="*/ 774 w 11294"/>
              <a:gd name="T33" fmla="*/ 1466 h 2604"/>
              <a:gd name="T34" fmla="*/ 786 w 11294"/>
              <a:gd name="T35" fmla="*/ 1564 h 2604"/>
              <a:gd name="T36" fmla="*/ 807 w 11294"/>
              <a:gd name="T37" fmla="*/ 1660 h 2604"/>
              <a:gd name="T38" fmla="*/ 836 w 11294"/>
              <a:gd name="T39" fmla="*/ 1754 h 2604"/>
              <a:gd name="T40" fmla="*/ 874 w 11294"/>
              <a:gd name="T41" fmla="*/ 1842 h 2604"/>
              <a:gd name="T42" fmla="*/ 921 w 11294"/>
              <a:gd name="T43" fmla="*/ 1925 h 2604"/>
              <a:gd name="T44" fmla="*/ 975 w 11294"/>
              <a:gd name="T45" fmla="*/ 2004 h 2604"/>
              <a:gd name="T46" fmla="*/ 1036 w 11294"/>
              <a:gd name="T47" fmla="*/ 2076 h 2604"/>
              <a:gd name="T48" fmla="*/ 1103 w 11294"/>
              <a:gd name="T49" fmla="*/ 2144 h 2604"/>
              <a:gd name="T50" fmla="*/ 1177 w 11294"/>
              <a:gd name="T51" fmla="*/ 2203 h 2604"/>
              <a:gd name="T52" fmla="*/ 1256 w 11294"/>
              <a:gd name="T53" fmla="*/ 2256 h 2604"/>
              <a:gd name="T54" fmla="*/ 1341 w 11294"/>
              <a:gd name="T55" fmla="*/ 2302 h 2604"/>
              <a:gd name="T56" fmla="*/ 1429 w 11294"/>
              <a:gd name="T57" fmla="*/ 2338 h 2604"/>
              <a:gd name="T58" fmla="*/ 1522 w 11294"/>
              <a:gd name="T59" fmla="*/ 2368 h 2604"/>
              <a:gd name="T60" fmla="*/ 1619 w 11294"/>
              <a:gd name="T61" fmla="*/ 2387 h 2604"/>
              <a:gd name="T62" fmla="*/ 1719 w 11294"/>
              <a:gd name="T63" fmla="*/ 2396 h 2604"/>
              <a:gd name="T64" fmla="*/ 1770 w 11294"/>
              <a:gd name="T65" fmla="*/ 2398 h 2604"/>
              <a:gd name="T66" fmla="*/ 1770 w 11294"/>
              <a:gd name="T67" fmla="*/ 2604 h 2604"/>
              <a:gd name="T68" fmla="*/ 11294 w 11294"/>
              <a:gd name="T69" fmla="*/ 2604 h 2604"/>
              <a:gd name="T70" fmla="*/ 11294 w 11294"/>
              <a:gd name="T71" fmla="*/ 543 h 2604"/>
              <a:gd name="T72" fmla="*/ 11292 w 11294"/>
              <a:gd name="T73" fmla="*/ 487 h 2604"/>
              <a:gd name="T74" fmla="*/ 11270 w 11294"/>
              <a:gd name="T75" fmla="*/ 381 h 2604"/>
              <a:gd name="T76" fmla="*/ 11229 w 11294"/>
              <a:gd name="T77" fmla="*/ 284 h 2604"/>
              <a:gd name="T78" fmla="*/ 11170 w 11294"/>
              <a:gd name="T79" fmla="*/ 197 h 2604"/>
              <a:gd name="T80" fmla="*/ 11097 w 11294"/>
              <a:gd name="T81" fmla="*/ 123 h 2604"/>
              <a:gd name="T82" fmla="*/ 11010 w 11294"/>
              <a:gd name="T83" fmla="*/ 65 h 2604"/>
              <a:gd name="T84" fmla="*/ 10913 w 11294"/>
              <a:gd name="T85" fmla="*/ 23 h 2604"/>
              <a:gd name="T86" fmla="*/ 10806 w 11294"/>
              <a:gd name="T87" fmla="*/ 1 h 2604"/>
              <a:gd name="T88" fmla="*/ 10751 w 11294"/>
              <a:gd name="T89" fmla="*/ 0 h 2604"/>
              <a:gd name="T90" fmla="*/ 0 w 11294"/>
              <a:gd name="T91" fmla="*/ 0 h 2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1294" h="2604">
                <a:moveTo>
                  <a:pt x="0" y="0"/>
                </a:moveTo>
                <a:lnTo>
                  <a:pt x="86" y="56"/>
                </a:lnTo>
                <a:lnTo>
                  <a:pt x="244" y="187"/>
                </a:lnTo>
                <a:lnTo>
                  <a:pt x="385" y="336"/>
                </a:lnTo>
                <a:lnTo>
                  <a:pt x="509" y="500"/>
                </a:lnTo>
                <a:lnTo>
                  <a:pt x="585" y="634"/>
                </a:lnTo>
                <a:lnTo>
                  <a:pt x="630" y="727"/>
                </a:lnTo>
                <a:lnTo>
                  <a:pt x="671" y="824"/>
                </a:lnTo>
                <a:lnTo>
                  <a:pt x="703" y="923"/>
                </a:lnTo>
                <a:lnTo>
                  <a:pt x="730" y="1025"/>
                </a:lnTo>
                <a:lnTo>
                  <a:pt x="751" y="1130"/>
                </a:lnTo>
                <a:lnTo>
                  <a:pt x="765" y="1236"/>
                </a:lnTo>
                <a:lnTo>
                  <a:pt x="772" y="1345"/>
                </a:lnTo>
                <a:lnTo>
                  <a:pt x="773" y="1401"/>
                </a:lnTo>
                <a:lnTo>
                  <a:pt x="773" y="1407"/>
                </a:lnTo>
                <a:lnTo>
                  <a:pt x="773" y="1414"/>
                </a:lnTo>
                <a:lnTo>
                  <a:pt x="774" y="1466"/>
                </a:lnTo>
                <a:lnTo>
                  <a:pt x="786" y="1564"/>
                </a:lnTo>
                <a:lnTo>
                  <a:pt x="807" y="1660"/>
                </a:lnTo>
                <a:lnTo>
                  <a:pt x="836" y="1754"/>
                </a:lnTo>
                <a:lnTo>
                  <a:pt x="874" y="1842"/>
                </a:lnTo>
                <a:lnTo>
                  <a:pt x="921" y="1925"/>
                </a:lnTo>
                <a:lnTo>
                  <a:pt x="975" y="2004"/>
                </a:lnTo>
                <a:lnTo>
                  <a:pt x="1036" y="2076"/>
                </a:lnTo>
                <a:lnTo>
                  <a:pt x="1103" y="2144"/>
                </a:lnTo>
                <a:lnTo>
                  <a:pt x="1177" y="2203"/>
                </a:lnTo>
                <a:lnTo>
                  <a:pt x="1256" y="2256"/>
                </a:lnTo>
                <a:lnTo>
                  <a:pt x="1341" y="2302"/>
                </a:lnTo>
                <a:lnTo>
                  <a:pt x="1429" y="2338"/>
                </a:lnTo>
                <a:lnTo>
                  <a:pt x="1522" y="2368"/>
                </a:lnTo>
                <a:lnTo>
                  <a:pt x="1619" y="2387"/>
                </a:lnTo>
                <a:lnTo>
                  <a:pt x="1719" y="2396"/>
                </a:lnTo>
                <a:lnTo>
                  <a:pt x="1770" y="2398"/>
                </a:lnTo>
                <a:lnTo>
                  <a:pt x="1770" y="2604"/>
                </a:lnTo>
                <a:lnTo>
                  <a:pt x="11294" y="2604"/>
                </a:lnTo>
                <a:lnTo>
                  <a:pt x="11294" y="543"/>
                </a:lnTo>
                <a:lnTo>
                  <a:pt x="11292" y="487"/>
                </a:lnTo>
                <a:lnTo>
                  <a:pt x="11270" y="381"/>
                </a:lnTo>
                <a:lnTo>
                  <a:pt x="11229" y="284"/>
                </a:lnTo>
                <a:lnTo>
                  <a:pt x="11170" y="197"/>
                </a:lnTo>
                <a:lnTo>
                  <a:pt x="11097" y="123"/>
                </a:lnTo>
                <a:lnTo>
                  <a:pt x="11010" y="65"/>
                </a:lnTo>
                <a:lnTo>
                  <a:pt x="10913" y="23"/>
                </a:lnTo>
                <a:lnTo>
                  <a:pt x="10806" y="1"/>
                </a:lnTo>
                <a:lnTo>
                  <a:pt x="1075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DF1AD114-8706-4265-B607-51FAB3D460A5}"/>
              </a:ext>
            </a:extLst>
          </p:cNvPr>
          <p:cNvSpPr txBox="1"/>
          <p:nvPr/>
        </p:nvSpPr>
        <p:spPr>
          <a:xfrm>
            <a:off x="2284393" y="1636163"/>
            <a:ext cx="2937088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2400" b="1" dirty="0"/>
              <a:t>Flexibility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994E98FF-6EA3-4B31-9468-D81A6F8025C5}"/>
              </a:ext>
            </a:extLst>
          </p:cNvPr>
          <p:cNvSpPr txBox="1"/>
          <p:nvPr/>
        </p:nvSpPr>
        <p:spPr>
          <a:xfrm>
            <a:off x="2276597" y="3279517"/>
            <a:ext cx="3097659" cy="44627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2300" b="1" dirty="0"/>
              <a:t>Reduces stress &amp; worries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94F70E38-B66E-4CD0-9362-7F4BE2960035}"/>
              </a:ext>
            </a:extLst>
          </p:cNvPr>
          <p:cNvSpPr txBox="1"/>
          <p:nvPr/>
        </p:nvSpPr>
        <p:spPr>
          <a:xfrm>
            <a:off x="2257148" y="4943780"/>
            <a:ext cx="3117107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2400" b="1" dirty="0"/>
              <a:t>Increases independency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A91DCB21-2486-45D0-B5CB-0C3217C02630}"/>
              </a:ext>
            </a:extLst>
          </p:cNvPr>
          <p:cNvSpPr txBox="1"/>
          <p:nvPr/>
        </p:nvSpPr>
        <p:spPr>
          <a:xfrm>
            <a:off x="7635155" y="1636162"/>
            <a:ext cx="2937088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2400" b="1" dirty="0"/>
              <a:t>Easy accessibility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FED27C0B-A011-4D66-B052-A9DC597210CC}"/>
              </a:ext>
            </a:extLst>
          </p:cNvPr>
          <p:cNvSpPr txBox="1"/>
          <p:nvPr/>
        </p:nvSpPr>
        <p:spPr>
          <a:xfrm>
            <a:off x="7635155" y="3290227"/>
            <a:ext cx="2937088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2400" b="1" dirty="0"/>
              <a:t>No age restricted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553D64B7-C2B6-44A2-9FE1-B7B3E58F193B}"/>
              </a:ext>
            </a:extLst>
          </p:cNvPr>
          <p:cNvSpPr txBox="1"/>
          <p:nvPr/>
        </p:nvSpPr>
        <p:spPr>
          <a:xfrm>
            <a:off x="7642064" y="4932901"/>
            <a:ext cx="2937088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2400" b="1" dirty="0"/>
              <a:t>Lesser cost</a:t>
            </a:r>
          </a:p>
        </p:txBody>
      </p:sp>
      <p:sp>
        <p:nvSpPr>
          <p:cNvPr id="103" name="Freeform 588">
            <a:extLst>
              <a:ext uri="{FF2B5EF4-FFF2-40B4-BE49-F238E27FC236}">
                <a16:creationId xmlns:a16="http://schemas.microsoft.com/office/drawing/2014/main" id="{1C26D83F-4ED2-45B1-8CE9-337CAA1C3362}"/>
              </a:ext>
            </a:extLst>
          </p:cNvPr>
          <p:cNvSpPr>
            <a:spLocks/>
          </p:cNvSpPr>
          <p:nvPr/>
        </p:nvSpPr>
        <p:spPr bwMode="auto">
          <a:xfrm>
            <a:off x="978608" y="3014959"/>
            <a:ext cx="1145378" cy="1143996"/>
          </a:xfrm>
          <a:custGeom>
            <a:avLst/>
            <a:gdLst>
              <a:gd name="T0" fmla="*/ 1573 w 3316"/>
              <a:gd name="T1" fmla="*/ 2 h 3316"/>
              <a:gd name="T2" fmla="*/ 1243 w 3316"/>
              <a:gd name="T3" fmla="*/ 52 h 3316"/>
              <a:gd name="T4" fmla="*/ 939 w 3316"/>
              <a:gd name="T5" fmla="*/ 162 h 3316"/>
              <a:gd name="T6" fmla="*/ 665 w 3316"/>
              <a:gd name="T7" fmla="*/ 328 h 3316"/>
              <a:gd name="T8" fmla="*/ 431 w 3316"/>
              <a:gd name="T9" fmla="*/ 542 h 3316"/>
              <a:gd name="T10" fmla="*/ 240 w 3316"/>
              <a:gd name="T11" fmla="*/ 797 h 3316"/>
              <a:gd name="T12" fmla="*/ 100 w 3316"/>
              <a:gd name="T13" fmla="*/ 1088 h 3316"/>
              <a:gd name="T14" fmla="*/ 19 w 3316"/>
              <a:gd name="T15" fmla="*/ 1405 h 3316"/>
              <a:gd name="T16" fmla="*/ 0 w 3316"/>
              <a:gd name="T17" fmla="*/ 1658 h 3316"/>
              <a:gd name="T18" fmla="*/ 19 w 3316"/>
              <a:gd name="T19" fmla="*/ 1911 h 3316"/>
              <a:gd name="T20" fmla="*/ 100 w 3316"/>
              <a:gd name="T21" fmla="*/ 2228 h 3316"/>
              <a:gd name="T22" fmla="*/ 240 w 3316"/>
              <a:gd name="T23" fmla="*/ 2517 h 3316"/>
              <a:gd name="T24" fmla="*/ 431 w 3316"/>
              <a:gd name="T25" fmla="*/ 2773 h 3316"/>
              <a:gd name="T26" fmla="*/ 665 w 3316"/>
              <a:gd name="T27" fmla="*/ 2987 h 3316"/>
              <a:gd name="T28" fmla="*/ 939 w 3316"/>
              <a:gd name="T29" fmla="*/ 3152 h 3316"/>
              <a:gd name="T30" fmla="*/ 1243 w 3316"/>
              <a:gd name="T31" fmla="*/ 3264 h 3316"/>
              <a:gd name="T32" fmla="*/ 1573 w 3316"/>
              <a:gd name="T33" fmla="*/ 3314 h 3316"/>
              <a:gd name="T34" fmla="*/ 1744 w 3316"/>
              <a:gd name="T35" fmla="*/ 3314 h 3316"/>
              <a:gd name="T36" fmla="*/ 2073 w 3316"/>
              <a:gd name="T37" fmla="*/ 3264 h 3316"/>
              <a:gd name="T38" fmla="*/ 2378 w 3316"/>
              <a:gd name="T39" fmla="*/ 3152 h 3316"/>
              <a:gd name="T40" fmla="*/ 2650 w 3316"/>
              <a:gd name="T41" fmla="*/ 2987 h 3316"/>
              <a:gd name="T42" fmla="*/ 2886 w 3316"/>
              <a:gd name="T43" fmla="*/ 2773 h 3316"/>
              <a:gd name="T44" fmla="*/ 3076 w 3316"/>
              <a:gd name="T45" fmla="*/ 2517 h 3316"/>
              <a:gd name="T46" fmla="*/ 3216 w 3316"/>
              <a:gd name="T47" fmla="*/ 2228 h 3316"/>
              <a:gd name="T48" fmla="*/ 3298 w 3316"/>
              <a:gd name="T49" fmla="*/ 1911 h 3316"/>
              <a:gd name="T50" fmla="*/ 3316 w 3316"/>
              <a:gd name="T51" fmla="*/ 1658 h 3316"/>
              <a:gd name="T52" fmla="*/ 3298 w 3316"/>
              <a:gd name="T53" fmla="*/ 1405 h 3316"/>
              <a:gd name="T54" fmla="*/ 3216 w 3316"/>
              <a:gd name="T55" fmla="*/ 1088 h 3316"/>
              <a:gd name="T56" fmla="*/ 3076 w 3316"/>
              <a:gd name="T57" fmla="*/ 797 h 3316"/>
              <a:gd name="T58" fmla="*/ 2886 w 3316"/>
              <a:gd name="T59" fmla="*/ 542 h 3316"/>
              <a:gd name="T60" fmla="*/ 2650 w 3316"/>
              <a:gd name="T61" fmla="*/ 328 h 3316"/>
              <a:gd name="T62" fmla="*/ 2378 w 3316"/>
              <a:gd name="T63" fmla="*/ 162 h 3316"/>
              <a:gd name="T64" fmla="*/ 2073 w 3316"/>
              <a:gd name="T65" fmla="*/ 52 h 3316"/>
              <a:gd name="T66" fmla="*/ 1744 w 3316"/>
              <a:gd name="T67" fmla="*/ 2 h 3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316" h="3316">
                <a:moveTo>
                  <a:pt x="1658" y="0"/>
                </a:moveTo>
                <a:lnTo>
                  <a:pt x="1573" y="2"/>
                </a:lnTo>
                <a:lnTo>
                  <a:pt x="1405" y="18"/>
                </a:lnTo>
                <a:lnTo>
                  <a:pt x="1243" y="52"/>
                </a:lnTo>
                <a:lnTo>
                  <a:pt x="1088" y="100"/>
                </a:lnTo>
                <a:lnTo>
                  <a:pt x="939" y="162"/>
                </a:lnTo>
                <a:lnTo>
                  <a:pt x="798" y="239"/>
                </a:lnTo>
                <a:lnTo>
                  <a:pt x="665" y="328"/>
                </a:lnTo>
                <a:lnTo>
                  <a:pt x="542" y="431"/>
                </a:lnTo>
                <a:lnTo>
                  <a:pt x="431" y="542"/>
                </a:lnTo>
                <a:lnTo>
                  <a:pt x="328" y="665"/>
                </a:lnTo>
                <a:lnTo>
                  <a:pt x="240" y="797"/>
                </a:lnTo>
                <a:lnTo>
                  <a:pt x="162" y="939"/>
                </a:lnTo>
                <a:lnTo>
                  <a:pt x="100" y="1088"/>
                </a:lnTo>
                <a:lnTo>
                  <a:pt x="52" y="1243"/>
                </a:lnTo>
                <a:lnTo>
                  <a:pt x="19" y="1405"/>
                </a:lnTo>
                <a:lnTo>
                  <a:pt x="2" y="1572"/>
                </a:lnTo>
                <a:lnTo>
                  <a:pt x="0" y="1658"/>
                </a:lnTo>
                <a:lnTo>
                  <a:pt x="2" y="1744"/>
                </a:lnTo>
                <a:lnTo>
                  <a:pt x="19" y="1911"/>
                </a:lnTo>
                <a:lnTo>
                  <a:pt x="52" y="2073"/>
                </a:lnTo>
                <a:lnTo>
                  <a:pt x="100" y="2228"/>
                </a:lnTo>
                <a:lnTo>
                  <a:pt x="162" y="2377"/>
                </a:lnTo>
                <a:lnTo>
                  <a:pt x="240" y="2517"/>
                </a:lnTo>
                <a:lnTo>
                  <a:pt x="328" y="2650"/>
                </a:lnTo>
                <a:lnTo>
                  <a:pt x="431" y="2773"/>
                </a:lnTo>
                <a:lnTo>
                  <a:pt x="542" y="2885"/>
                </a:lnTo>
                <a:lnTo>
                  <a:pt x="665" y="2987"/>
                </a:lnTo>
                <a:lnTo>
                  <a:pt x="798" y="3076"/>
                </a:lnTo>
                <a:lnTo>
                  <a:pt x="939" y="3152"/>
                </a:lnTo>
                <a:lnTo>
                  <a:pt x="1088" y="3216"/>
                </a:lnTo>
                <a:lnTo>
                  <a:pt x="1243" y="3264"/>
                </a:lnTo>
                <a:lnTo>
                  <a:pt x="1405" y="3298"/>
                </a:lnTo>
                <a:lnTo>
                  <a:pt x="1573" y="3314"/>
                </a:lnTo>
                <a:lnTo>
                  <a:pt x="1658" y="3316"/>
                </a:lnTo>
                <a:lnTo>
                  <a:pt x="1744" y="3314"/>
                </a:lnTo>
                <a:lnTo>
                  <a:pt x="1911" y="3298"/>
                </a:lnTo>
                <a:lnTo>
                  <a:pt x="2073" y="3264"/>
                </a:lnTo>
                <a:lnTo>
                  <a:pt x="2228" y="3216"/>
                </a:lnTo>
                <a:lnTo>
                  <a:pt x="2378" y="3152"/>
                </a:lnTo>
                <a:lnTo>
                  <a:pt x="2518" y="3076"/>
                </a:lnTo>
                <a:lnTo>
                  <a:pt x="2650" y="2987"/>
                </a:lnTo>
                <a:lnTo>
                  <a:pt x="2773" y="2885"/>
                </a:lnTo>
                <a:lnTo>
                  <a:pt x="2886" y="2773"/>
                </a:lnTo>
                <a:lnTo>
                  <a:pt x="2987" y="2650"/>
                </a:lnTo>
                <a:lnTo>
                  <a:pt x="3076" y="2517"/>
                </a:lnTo>
                <a:lnTo>
                  <a:pt x="3153" y="2377"/>
                </a:lnTo>
                <a:lnTo>
                  <a:pt x="3216" y="2228"/>
                </a:lnTo>
                <a:lnTo>
                  <a:pt x="3264" y="2073"/>
                </a:lnTo>
                <a:lnTo>
                  <a:pt x="3298" y="1911"/>
                </a:lnTo>
                <a:lnTo>
                  <a:pt x="3315" y="1744"/>
                </a:lnTo>
                <a:lnTo>
                  <a:pt x="3316" y="1658"/>
                </a:lnTo>
                <a:lnTo>
                  <a:pt x="3315" y="1572"/>
                </a:lnTo>
                <a:lnTo>
                  <a:pt x="3298" y="1405"/>
                </a:lnTo>
                <a:lnTo>
                  <a:pt x="3264" y="1243"/>
                </a:lnTo>
                <a:lnTo>
                  <a:pt x="3216" y="1088"/>
                </a:lnTo>
                <a:lnTo>
                  <a:pt x="3153" y="939"/>
                </a:lnTo>
                <a:lnTo>
                  <a:pt x="3076" y="797"/>
                </a:lnTo>
                <a:lnTo>
                  <a:pt x="2987" y="665"/>
                </a:lnTo>
                <a:lnTo>
                  <a:pt x="2886" y="542"/>
                </a:lnTo>
                <a:lnTo>
                  <a:pt x="2773" y="431"/>
                </a:lnTo>
                <a:lnTo>
                  <a:pt x="2650" y="328"/>
                </a:lnTo>
                <a:lnTo>
                  <a:pt x="2518" y="239"/>
                </a:lnTo>
                <a:lnTo>
                  <a:pt x="2378" y="162"/>
                </a:lnTo>
                <a:lnTo>
                  <a:pt x="2228" y="100"/>
                </a:lnTo>
                <a:lnTo>
                  <a:pt x="2073" y="52"/>
                </a:lnTo>
                <a:lnTo>
                  <a:pt x="1911" y="18"/>
                </a:lnTo>
                <a:lnTo>
                  <a:pt x="1744" y="2"/>
                </a:lnTo>
                <a:lnTo>
                  <a:pt x="1658" y="0"/>
                </a:ln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Freeform 587">
            <a:extLst>
              <a:ext uri="{FF2B5EF4-FFF2-40B4-BE49-F238E27FC236}">
                <a16:creationId xmlns:a16="http://schemas.microsoft.com/office/drawing/2014/main" id="{4B4932E0-260D-417C-9F24-32D8CB7C7135}"/>
              </a:ext>
            </a:extLst>
          </p:cNvPr>
          <p:cNvSpPr>
            <a:spLocks/>
          </p:cNvSpPr>
          <p:nvPr/>
        </p:nvSpPr>
        <p:spPr bwMode="auto">
          <a:xfrm>
            <a:off x="1206578" y="3241548"/>
            <a:ext cx="689438" cy="689438"/>
          </a:xfrm>
          <a:custGeom>
            <a:avLst/>
            <a:gdLst>
              <a:gd name="T0" fmla="*/ 946 w 1995"/>
              <a:gd name="T1" fmla="*/ 1993 h 1995"/>
              <a:gd name="T2" fmla="*/ 748 w 1995"/>
              <a:gd name="T3" fmla="*/ 1964 h 1995"/>
              <a:gd name="T4" fmla="*/ 565 w 1995"/>
              <a:gd name="T5" fmla="*/ 1898 h 1995"/>
              <a:gd name="T6" fmla="*/ 401 w 1995"/>
              <a:gd name="T7" fmla="*/ 1798 h 1995"/>
              <a:gd name="T8" fmla="*/ 259 w 1995"/>
              <a:gd name="T9" fmla="*/ 1668 h 1995"/>
              <a:gd name="T10" fmla="*/ 145 w 1995"/>
              <a:gd name="T11" fmla="*/ 1515 h 1995"/>
              <a:gd name="T12" fmla="*/ 61 w 1995"/>
              <a:gd name="T13" fmla="*/ 1340 h 1995"/>
              <a:gd name="T14" fmla="*/ 12 w 1995"/>
              <a:gd name="T15" fmla="*/ 1150 h 1995"/>
              <a:gd name="T16" fmla="*/ 0 w 1995"/>
              <a:gd name="T17" fmla="*/ 998 h 1995"/>
              <a:gd name="T18" fmla="*/ 12 w 1995"/>
              <a:gd name="T19" fmla="*/ 846 h 1995"/>
              <a:gd name="T20" fmla="*/ 61 w 1995"/>
              <a:gd name="T21" fmla="*/ 655 h 1995"/>
              <a:gd name="T22" fmla="*/ 145 w 1995"/>
              <a:gd name="T23" fmla="*/ 481 h 1995"/>
              <a:gd name="T24" fmla="*/ 259 w 1995"/>
              <a:gd name="T25" fmla="*/ 327 h 1995"/>
              <a:gd name="T26" fmla="*/ 401 w 1995"/>
              <a:gd name="T27" fmla="*/ 198 h 1995"/>
              <a:gd name="T28" fmla="*/ 565 w 1995"/>
              <a:gd name="T29" fmla="*/ 98 h 1995"/>
              <a:gd name="T30" fmla="*/ 748 w 1995"/>
              <a:gd name="T31" fmla="*/ 31 h 1995"/>
              <a:gd name="T32" fmla="*/ 946 w 1995"/>
              <a:gd name="T33" fmla="*/ 1 h 1995"/>
              <a:gd name="T34" fmla="*/ 1049 w 1995"/>
              <a:gd name="T35" fmla="*/ 1 h 1995"/>
              <a:gd name="T36" fmla="*/ 1247 w 1995"/>
              <a:gd name="T37" fmla="*/ 31 h 1995"/>
              <a:gd name="T38" fmla="*/ 1431 w 1995"/>
              <a:gd name="T39" fmla="*/ 98 h 1995"/>
              <a:gd name="T40" fmla="*/ 1594 w 1995"/>
              <a:gd name="T41" fmla="*/ 198 h 1995"/>
              <a:gd name="T42" fmla="*/ 1737 w 1995"/>
              <a:gd name="T43" fmla="*/ 327 h 1995"/>
              <a:gd name="T44" fmla="*/ 1851 w 1995"/>
              <a:gd name="T45" fmla="*/ 481 h 1995"/>
              <a:gd name="T46" fmla="*/ 1935 w 1995"/>
              <a:gd name="T47" fmla="*/ 655 h 1995"/>
              <a:gd name="T48" fmla="*/ 1985 w 1995"/>
              <a:gd name="T49" fmla="*/ 846 h 1995"/>
              <a:gd name="T50" fmla="*/ 1995 w 1995"/>
              <a:gd name="T51" fmla="*/ 998 h 1995"/>
              <a:gd name="T52" fmla="*/ 1985 w 1995"/>
              <a:gd name="T53" fmla="*/ 1150 h 1995"/>
              <a:gd name="T54" fmla="*/ 1935 w 1995"/>
              <a:gd name="T55" fmla="*/ 1340 h 1995"/>
              <a:gd name="T56" fmla="*/ 1851 w 1995"/>
              <a:gd name="T57" fmla="*/ 1515 h 1995"/>
              <a:gd name="T58" fmla="*/ 1737 w 1995"/>
              <a:gd name="T59" fmla="*/ 1668 h 1995"/>
              <a:gd name="T60" fmla="*/ 1594 w 1995"/>
              <a:gd name="T61" fmla="*/ 1798 h 1995"/>
              <a:gd name="T62" fmla="*/ 1431 w 1995"/>
              <a:gd name="T63" fmla="*/ 1898 h 1995"/>
              <a:gd name="T64" fmla="*/ 1247 w 1995"/>
              <a:gd name="T65" fmla="*/ 1964 h 1995"/>
              <a:gd name="T66" fmla="*/ 1049 w 1995"/>
              <a:gd name="T67" fmla="*/ 1993 h 19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995" h="1995">
                <a:moveTo>
                  <a:pt x="998" y="1995"/>
                </a:moveTo>
                <a:lnTo>
                  <a:pt x="946" y="1993"/>
                </a:lnTo>
                <a:lnTo>
                  <a:pt x="847" y="1984"/>
                </a:lnTo>
                <a:lnTo>
                  <a:pt x="748" y="1964"/>
                </a:lnTo>
                <a:lnTo>
                  <a:pt x="655" y="1935"/>
                </a:lnTo>
                <a:lnTo>
                  <a:pt x="565" y="1898"/>
                </a:lnTo>
                <a:lnTo>
                  <a:pt x="481" y="1851"/>
                </a:lnTo>
                <a:lnTo>
                  <a:pt x="401" y="1798"/>
                </a:lnTo>
                <a:lnTo>
                  <a:pt x="327" y="1735"/>
                </a:lnTo>
                <a:lnTo>
                  <a:pt x="259" y="1668"/>
                </a:lnTo>
                <a:lnTo>
                  <a:pt x="198" y="1594"/>
                </a:lnTo>
                <a:lnTo>
                  <a:pt x="145" y="1515"/>
                </a:lnTo>
                <a:lnTo>
                  <a:pt x="99" y="1430"/>
                </a:lnTo>
                <a:lnTo>
                  <a:pt x="61" y="1340"/>
                </a:lnTo>
                <a:lnTo>
                  <a:pt x="31" y="1247"/>
                </a:lnTo>
                <a:lnTo>
                  <a:pt x="12" y="1150"/>
                </a:lnTo>
                <a:lnTo>
                  <a:pt x="1" y="1049"/>
                </a:lnTo>
                <a:lnTo>
                  <a:pt x="0" y="998"/>
                </a:lnTo>
                <a:lnTo>
                  <a:pt x="1" y="946"/>
                </a:lnTo>
                <a:lnTo>
                  <a:pt x="12" y="846"/>
                </a:lnTo>
                <a:lnTo>
                  <a:pt x="31" y="748"/>
                </a:lnTo>
                <a:lnTo>
                  <a:pt x="61" y="655"/>
                </a:lnTo>
                <a:lnTo>
                  <a:pt x="99" y="565"/>
                </a:lnTo>
                <a:lnTo>
                  <a:pt x="145" y="481"/>
                </a:lnTo>
                <a:lnTo>
                  <a:pt x="198" y="400"/>
                </a:lnTo>
                <a:lnTo>
                  <a:pt x="259" y="327"/>
                </a:lnTo>
                <a:lnTo>
                  <a:pt x="327" y="259"/>
                </a:lnTo>
                <a:lnTo>
                  <a:pt x="401" y="198"/>
                </a:lnTo>
                <a:lnTo>
                  <a:pt x="481" y="145"/>
                </a:lnTo>
                <a:lnTo>
                  <a:pt x="565" y="98"/>
                </a:lnTo>
                <a:lnTo>
                  <a:pt x="655" y="61"/>
                </a:lnTo>
                <a:lnTo>
                  <a:pt x="748" y="31"/>
                </a:lnTo>
                <a:lnTo>
                  <a:pt x="847" y="12"/>
                </a:lnTo>
                <a:lnTo>
                  <a:pt x="946" y="1"/>
                </a:lnTo>
                <a:lnTo>
                  <a:pt x="998" y="0"/>
                </a:lnTo>
                <a:lnTo>
                  <a:pt x="1049" y="1"/>
                </a:lnTo>
                <a:lnTo>
                  <a:pt x="1150" y="12"/>
                </a:lnTo>
                <a:lnTo>
                  <a:pt x="1247" y="31"/>
                </a:lnTo>
                <a:lnTo>
                  <a:pt x="1340" y="61"/>
                </a:lnTo>
                <a:lnTo>
                  <a:pt x="1431" y="98"/>
                </a:lnTo>
                <a:lnTo>
                  <a:pt x="1515" y="145"/>
                </a:lnTo>
                <a:lnTo>
                  <a:pt x="1594" y="198"/>
                </a:lnTo>
                <a:lnTo>
                  <a:pt x="1668" y="259"/>
                </a:lnTo>
                <a:lnTo>
                  <a:pt x="1737" y="327"/>
                </a:lnTo>
                <a:lnTo>
                  <a:pt x="1798" y="400"/>
                </a:lnTo>
                <a:lnTo>
                  <a:pt x="1851" y="481"/>
                </a:lnTo>
                <a:lnTo>
                  <a:pt x="1898" y="565"/>
                </a:lnTo>
                <a:lnTo>
                  <a:pt x="1935" y="655"/>
                </a:lnTo>
                <a:lnTo>
                  <a:pt x="1964" y="748"/>
                </a:lnTo>
                <a:lnTo>
                  <a:pt x="1985" y="846"/>
                </a:lnTo>
                <a:lnTo>
                  <a:pt x="1995" y="946"/>
                </a:lnTo>
                <a:lnTo>
                  <a:pt x="1995" y="998"/>
                </a:lnTo>
                <a:lnTo>
                  <a:pt x="1995" y="1049"/>
                </a:lnTo>
                <a:lnTo>
                  <a:pt x="1985" y="1150"/>
                </a:lnTo>
                <a:lnTo>
                  <a:pt x="1964" y="1247"/>
                </a:lnTo>
                <a:lnTo>
                  <a:pt x="1935" y="1340"/>
                </a:lnTo>
                <a:lnTo>
                  <a:pt x="1898" y="1430"/>
                </a:lnTo>
                <a:lnTo>
                  <a:pt x="1851" y="1515"/>
                </a:lnTo>
                <a:lnTo>
                  <a:pt x="1798" y="1594"/>
                </a:lnTo>
                <a:lnTo>
                  <a:pt x="1737" y="1668"/>
                </a:lnTo>
                <a:lnTo>
                  <a:pt x="1668" y="1735"/>
                </a:lnTo>
                <a:lnTo>
                  <a:pt x="1594" y="1798"/>
                </a:lnTo>
                <a:lnTo>
                  <a:pt x="1515" y="1851"/>
                </a:lnTo>
                <a:lnTo>
                  <a:pt x="1431" y="1898"/>
                </a:lnTo>
                <a:lnTo>
                  <a:pt x="1340" y="1935"/>
                </a:lnTo>
                <a:lnTo>
                  <a:pt x="1247" y="1964"/>
                </a:lnTo>
                <a:lnTo>
                  <a:pt x="1150" y="1984"/>
                </a:lnTo>
                <a:lnTo>
                  <a:pt x="1049" y="1993"/>
                </a:lnTo>
                <a:lnTo>
                  <a:pt x="998" y="199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Freeform 589">
            <a:extLst>
              <a:ext uri="{FF2B5EF4-FFF2-40B4-BE49-F238E27FC236}">
                <a16:creationId xmlns:a16="http://schemas.microsoft.com/office/drawing/2014/main" id="{3CCA7B63-D486-4D00-BC86-D28514A6D416}"/>
              </a:ext>
            </a:extLst>
          </p:cNvPr>
          <p:cNvSpPr>
            <a:spLocks/>
          </p:cNvSpPr>
          <p:nvPr/>
        </p:nvSpPr>
        <p:spPr bwMode="auto">
          <a:xfrm>
            <a:off x="1850421" y="3591103"/>
            <a:ext cx="160270" cy="392385"/>
          </a:xfrm>
          <a:custGeom>
            <a:avLst/>
            <a:gdLst>
              <a:gd name="T0" fmla="*/ 462 w 462"/>
              <a:gd name="T1" fmla="*/ 981 h 1135"/>
              <a:gd name="T2" fmla="*/ 460 w 462"/>
              <a:gd name="T3" fmla="*/ 985 h 1135"/>
              <a:gd name="T4" fmla="*/ 457 w 462"/>
              <a:gd name="T5" fmla="*/ 989 h 1135"/>
              <a:gd name="T6" fmla="*/ 443 w 462"/>
              <a:gd name="T7" fmla="*/ 1007 h 1135"/>
              <a:gd name="T8" fmla="*/ 427 w 462"/>
              <a:gd name="T9" fmla="*/ 1025 h 1135"/>
              <a:gd name="T10" fmla="*/ 418 w 462"/>
              <a:gd name="T11" fmla="*/ 1037 h 1135"/>
              <a:gd name="T12" fmla="*/ 409 w 462"/>
              <a:gd name="T13" fmla="*/ 1048 h 1135"/>
              <a:gd name="T14" fmla="*/ 408 w 462"/>
              <a:gd name="T15" fmla="*/ 1050 h 1135"/>
              <a:gd name="T16" fmla="*/ 408 w 462"/>
              <a:gd name="T17" fmla="*/ 1050 h 1135"/>
              <a:gd name="T18" fmla="*/ 396 w 462"/>
              <a:gd name="T19" fmla="*/ 1064 h 1135"/>
              <a:gd name="T20" fmla="*/ 383 w 462"/>
              <a:gd name="T21" fmla="*/ 1078 h 1135"/>
              <a:gd name="T22" fmla="*/ 369 w 462"/>
              <a:gd name="T23" fmla="*/ 1095 h 1135"/>
              <a:gd name="T24" fmla="*/ 355 w 462"/>
              <a:gd name="T25" fmla="*/ 1110 h 1135"/>
              <a:gd name="T26" fmla="*/ 343 w 462"/>
              <a:gd name="T27" fmla="*/ 1123 h 1135"/>
              <a:gd name="T28" fmla="*/ 332 w 462"/>
              <a:gd name="T29" fmla="*/ 1135 h 1135"/>
              <a:gd name="T30" fmla="*/ 276 w 462"/>
              <a:gd name="T31" fmla="*/ 1062 h 1135"/>
              <a:gd name="T32" fmla="*/ 177 w 462"/>
              <a:gd name="T33" fmla="*/ 908 h 1135"/>
              <a:gd name="T34" fmla="*/ 94 w 462"/>
              <a:gd name="T35" fmla="*/ 745 h 1135"/>
              <a:gd name="T36" fmla="*/ 27 w 462"/>
              <a:gd name="T37" fmla="*/ 573 h 1135"/>
              <a:gd name="T38" fmla="*/ 0 w 462"/>
              <a:gd name="T39" fmla="*/ 483 h 1135"/>
              <a:gd name="T40" fmla="*/ 36 w 462"/>
              <a:gd name="T41" fmla="*/ 417 h 1135"/>
              <a:gd name="T42" fmla="*/ 65 w 462"/>
              <a:gd name="T43" fmla="*/ 348 h 1135"/>
              <a:gd name="T44" fmla="*/ 68 w 462"/>
              <a:gd name="T45" fmla="*/ 341 h 1135"/>
              <a:gd name="T46" fmla="*/ 71 w 462"/>
              <a:gd name="T47" fmla="*/ 333 h 1135"/>
              <a:gd name="T48" fmla="*/ 81 w 462"/>
              <a:gd name="T49" fmla="*/ 303 h 1135"/>
              <a:gd name="T50" fmla="*/ 90 w 462"/>
              <a:gd name="T51" fmla="*/ 273 h 1135"/>
              <a:gd name="T52" fmla="*/ 94 w 462"/>
              <a:gd name="T53" fmla="*/ 263 h 1135"/>
              <a:gd name="T54" fmla="*/ 97 w 462"/>
              <a:gd name="T55" fmla="*/ 252 h 1135"/>
              <a:gd name="T56" fmla="*/ 100 w 462"/>
              <a:gd name="T57" fmla="*/ 242 h 1135"/>
              <a:gd name="T58" fmla="*/ 102 w 462"/>
              <a:gd name="T59" fmla="*/ 232 h 1135"/>
              <a:gd name="T60" fmla="*/ 105 w 462"/>
              <a:gd name="T61" fmla="*/ 223 h 1135"/>
              <a:gd name="T62" fmla="*/ 106 w 462"/>
              <a:gd name="T63" fmla="*/ 214 h 1135"/>
              <a:gd name="T64" fmla="*/ 110 w 462"/>
              <a:gd name="T65" fmla="*/ 201 h 1135"/>
              <a:gd name="T66" fmla="*/ 112 w 462"/>
              <a:gd name="T67" fmla="*/ 189 h 1135"/>
              <a:gd name="T68" fmla="*/ 112 w 462"/>
              <a:gd name="T69" fmla="*/ 182 h 1135"/>
              <a:gd name="T70" fmla="*/ 114 w 462"/>
              <a:gd name="T71" fmla="*/ 177 h 1135"/>
              <a:gd name="T72" fmla="*/ 116 w 462"/>
              <a:gd name="T73" fmla="*/ 166 h 1135"/>
              <a:gd name="T74" fmla="*/ 119 w 462"/>
              <a:gd name="T75" fmla="*/ 153 h 1135"/>
              <a:gd name="T76" fmla="*/ 125 w 462"/>
              <a:gd name="T77" fmla="*/ 109 h 1135"/>
              <a:gd name="T78" fmla="*/ 129 w 462"/>
              <a:gd name="T79" fmla="*/ 64 h 1135"/>
              <a:gd name="T80" fmla="*/ 131 w 462"/>
              <a:gd name="T81" fmla="*/ 53 h 1135"/>
              <a:gd name="T82" fmla="*/ 131 w 462"/>
              <a:gd name="T83" fmla="*/ 41 h 1135"/>
              <a:gd name="T84" fmla="*/ 131 w 462"/>
              <a:gd name="T85" fmla="*/ 39 h 1135"/>
              <a:gd name="T86" fmla="*/ 131 w 462"/>
              <a:gd name="T87" fmla="*/ 35 h 1135"/>
              <a:gd name="T88" fmla="*/ 132 w 462"/>
              <a:gd name="T89" fmla="*/ 26 h 1135"/>
              <a:gd name="T90" fmla="*/ 132 w 462"/>
              <a:gd name="T91" fmla="*/ 17 h 1135"/>
              <a:gd name="T92" fmla="*/ 132 w 462"/>
              <a:gd name="T93" fmla="*/ 7 h 1135"/>
              <a:gd name="T94" fmla="*/ 132 w 462"/>
              <a:gd name="T95" fmla="*/ 0 h 1135"/>
              <a:gd name="T96" fmla="*/ 133 w 462"/>
              <a:gd name="T97" fmla="*/ 68 h 1135"/>
              <a:gd name="T98" fmla="*/ 145 w 462"/>
              <a:gd name="T99" fmla="*/ 204 h 1135"/>
              <a:gd name="T100" fmla="*/ 168 w 462"/>
              <a:gd name="T101" fmla="*/ 335 h 1135"/>
              <a:gd name="T102" fmla="*/ 201 w 462"/>
              <a:gd name="T103" fmla="*/ 464 h 1135"/>
              <a:gd name="T104" fmla="*/ 243 w 462"/>
              <a:gd name="T105" fmla="*/ 587 h 1135"/>
              <a:gd name="T106" fmla="*/ 295 w 462"/>
              <a:gd name="T107" fmla="*/ 706 h 1135"/>
              <a:gd name="T108" fmla="*/ 355 w 462"/>
              <a:gd name="T109" fmla="*/ 820 h 1135"/>
              <a:gd name="T110" fmla="*/ 425 w 462"/>
              <a:gd name="T111" fmla="*/ 929 h 1135"/>
              <a:gd name="T112" fmla="*/ 462 w 462"/>
              <a:gd name="T113" fmla="*/ 981 h 1135"/>
              <a:gd name="T114" fmla="*/ 462 w 462"/>
              <a:gd name="T115" fmla="*/ 981 h 1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62" h="1135">
                <a:moveTo>
                  <a:pt x="462" y="981"/>
                </a:moveTo>
                <a:lnTo>
                  <a:pt x="460" y="985"/>
                </a:lnTo>
                <a:lnTo>
                  <a:pt x="457" y="989"/>
                </a:lnTo>
                <a:lnTo>
                  <a:pt x="443" y="1007"/>
                </a:lnTo>
                <a:lnTo>
                  <a:pt x="427" y="1025"/>
                </a:lnTo>
                <a:lnTo>
                  <a:pt x="418" y="1037"/>
                </a:lnTo>
                <a:lnTo>
                  <a:pt x="409" y="1048"/>
                </a:lnTo>
                <a:lnTo>
                  <a:pt x="408" y="1050"/>
                </a:lnTo>
                <a:lnTo>
                  <a:pt x="408" y="1050"/>
                </a:lnTo>
                <a:lnTo>
                  <a:pt x="396" y="1064"/>
                </a:lnTo>
                <a:lnTo>
                  <a:pt x="383" y="1078"/>
                </a:lnTo>
                <a:lnTo>
                  <a:pt x="369" y="1095"/>
                </a:lnTo>
                <a:lnTo>
                  <a:pt x="355" y="1110"/>
                </a:lnTo>
                <a:lnTo>
                  <a:pt x="343" y="1123"/>
                </a:lnTo>
                <a:lnTo>
                  <a:pt x="332" y="1135"/>
                </a:lnTo>
                <a:lnTo>
                  <a:pt x="276" y="1062"/>
                </a:lnTo>
                <a:lnTo>
                  <a:pt x="177" y="908"/>
                </a:lnTo>
                <a:lnTo>
                  <a:pt x="94" y="745"/>
                </a:lnTo>
                <a:lnTo>
                  <a:pt x="27" y="573"/>
                </a:lnTo>
                <a:lnTo>
                  <a:pt x="0" y="483"/>
                </a:lnTo>
                <a:lnTo>
                  <a:pt x="36" y="417"/>
                </a:lnTo>
                <a:lnTo>
                  <a:pt x="65" y="348"/>
                </a:lnTo>
                <a:lnTo>
                  <a:pt x="68" y="341"/>
                </a:lnTo>
                <a:lnTo>
                  <a:pt x="71" y="333"/>
                </a:lnTo>
                <a:lnTo>
                  <a:pt x="81" y="303"/>
                </a:lnTo>
                <a:lnTo>
                  <a:pt x="90" y="273"/>
                </a:lnTo>
                <a:lnTo>
                  <a:pt x="94" y="263"/>
                </a:lnTo>
                <a:lnTo>
                  <a:pt x="97" y="252"/>
                </a:lnTo>
                <a:lnTo>
                  <a:pt x="100" y="242"/>
                </a:lnTo>
                <a:lnTo>
                  <a:pt x="102" y="232"/>
                </a:lnTo>
                <a:lnTo>
                  <a:pt x="105" y="223"/>
                </a:lnTo>
                <a:lnTo>
                  <a:pt x="106" y="214"/>
                </a:lnTo>
                <a:lnTo>
                  <a:pt x="110" y="201"/>
                </a:lnTo>
                <a:lnTo>
                  <a:pt x="112" y="189"/>
                </a:lnTo>
                <a:lnTo>
                  <a:pt x="112" y="182"/>
                </a:lnTo>
                <a:lnTo>
                  <a:pt x="114" y="177"/>
                </a:lnTo>
                <a:lnTo>
                  <a:pt x="116" y="166"/>
                </a:lnTo>
                <a:lnTo>
                  <a:pt x="119" y="153"/>
                </a:lnTo>
                <a:lnTo>
                  <a:pt x="125" y="109"/>
                </a:lnTo>
                <a:lnTo>
                  <a:pt x="129" y="64"/>
                </a:lnTo>
                <a:lnTo>
                  <a:pt x="131" y="53"/>
                </a:lnTo>
                <a:lnTo>
                  <a:pt x="131" y="41"/>
                </a:lnTo>
                <a:lnTo>
                  <a:pt x="131" y="39"/>
                </a:lnTo>
                <a:lnTo>
                  <a:pt x="131" y="35"/>
                </a:lnTo>
                <a:lnTo>
                  <a:pt x="132" y="26"/>
                </a:lnTo>
                <a:lnTo>
                  <a:pt x="132" y="17"/>
                </a:lnTo>
                <a:lnTo>
                  <a:pt x="132" y="7"/>
                </a:lnTo>
                <a:lnTo>
                  <a:pt x="132" y="0"/>
                </a:lnTo>
                <a:lnTo>
                  <a:pt x="133" y="68"/>
                </a:lnTo>
                <a:lnTo>
                  <a:pt x="145" y="204"/>
                </a:lnTo>
                <a:lnTo>
                  <a:pt x="168" y="335"/>
                </a:lnTo>
                <a:lnTo>
                  <a:pt x="201" y="464"/>
                </a:lnTo>
                <a:lnTo>
                  <a:pt x="243" y="587"/>
                </a:lnTo>
                <a:lnTo>
                  <a:pt x="295" y="706"/>
                </a:lnTo>
                <a:lnTo>
                  <a:pt x="355" y="820"/>
                </a:lnTo>
                <a:lnTo>
                  <a:pt x="425" y="929"/>
                </a:lnTo>
                <a:lnTo>
                  <a:pt x="462" y="981"/>
                </a:lnTo>
                <a:lnTo>
                  <a:pt x="462" y="98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Freeform 590">
            <a:extLst>
              <a:ext uri="{FF2B5EF4-FFF2-40B4-BE49-F238E27FC236}">
                <a16:creationId xmlns:a16="http://schemas.microsoft.com/office/drawing/2014/main" id="{88C6C486-F204-4B49-9461-8D31E9664C38}"/>
              </a:ext>
            </a:extLst>
          </p:cNvPr>
          <p:cNvSpPr>
            <a:spLocks/>
          </p:cNvSpPr>
          <p:nvPr/>
        </p:nvSpPr>
        <p:spPr bwMode="auto">
          <a:xfrm>
            <a:off x="1850421" y="3591103"/>
            <a:ext cx="160270" cy="392385"/>
          </a:xfrm>
          <a:custGeom>
            <a:avLst/>
            <a:gdLst>
              <a:gd name="T0" fmla="*/ 132 w 462"/>
              <a:gd name="T1" fmla="*/ 0 h 1135"/>
              <a:gd name="T2" fmla="*/ 132 w 462"/>
              <a:gd name="T3" fmla="*/ 7 h 1135"/>
              <a:gd name="T4" fmla="*/ 132 w 462"/>
              <a:gd name="T5" fmla="*/ 17 h 1135"/>
              <a:gd name="T6" fmla="*/ 132 w 462"/>
              <a:gd name="T7" fmla="*/ 26 h 1135"/>
              <a:gd name="T8" fmla="*/ 131 w 462"/>
              <a:gd name="T9" fmla="*/ 35 h 1135"/>
              <a:gd name="T10" fmla="*/ 131 w 462"/>
              <a:gd name="T11" fmla="*/ 39 h 1135"/>
              <a:gd name="T12" fmla="*/ 131 w 462"/>
              <a:gd name="T13" fmla="*/ 41 h 1135"/>
              <a:gd name="T14" fmla="*/ 131 w 462"/>
              <a:gd name="T15" fmla="*/ 53 h 1135"/>
              <a:gd name="T16" fmla="*/ 129 w 462"/>
              <a:gd name="T17" fmla="*/ 64 h 1135"/>
              <a:gd name="T18" fmla="*/ 125 w 462"/>
              <a:gd name="T19" fmla="*/ 109 h 1135"/>
              <a:gd name="T20" fmla="*/ 119 w 462"/>
              <a:gd name="T21" fmla="*/ 153 h 1135"/>
              <a:gd name="T22" fmla="*/ 116 w 462"/>
              <a:gd name="T23" fmla="*/ 166 h 1135"/>
              <a:gd name="T24" fmla="*/ 114 w 462"/>
              <a:gd name="T25" fmla="*/ 177 h 1135"/>
              <a:gd name="T26" fmla="*/ 112 w 462"/>
              <a:gd name="T27" fmla="*/ 182 h 1135"/>
              <a:gd name="T28" fmla="*/ 112 w 462"/>
              <a:gd name="T29" fmla="*/ 189 h 1135"/>
              <a:gd name="T30" fmla="*/ 110 w 462"/>
              <a:gd name="T31" fmla="*/ 201 h 1135"/>
              <a:gd name="T32" fmla="*/ 106 w 462"/>
              <a:gd name="T33" fmla="*/ 214 h 1135"/>
              <a:gd name="T34" fmla="*/ 105 w 462"/>
              <a:gd name="T35" fmla="*/ 223 h 1135"/>
              <a:gd name="T36" fmla="*/ 102 w 462"/>
              <a:gd name="T37" fmla="*/ 232 h 1135"/>
              <a:gd name="T38" fmla="*/ 100 w 462"/>
              <a:gd name="T39" fmla="*/ 242 h 1135"/>
              <a:gd name="T40" fmla="*/ 97 w 462"/>
              <a:gd name="T41" fmla="*/ 252 h 1135"/>
              <a:gd name="T42" fmla="*/ 94 w 462"/>
              <a:gd name="T43" fmla="*/ 263 h 1135"/>
              <a:gd name="T44" fmla="*/ 90 w 462"/>
              <a:gd name="T45" fmla="*/ 273 h 1135"/>
              <a:gd name="T46" fmla="*/ 81 w 462"/>
              <a:gd name="T47" fmla="*/ 303 h 1135"/>
              <a:gd name="T48" fmla="*/ 71 w 462"/>
              <a:gd name="T49" fmla="*/ 333 h 1135"/>
              <a:gd name="T50" fmla="*/ 65 w 462"/>
              <a:gd name="T51" fmla="*/ 348 h 1135"/>
              <a:gd name="T52" fmla="*/ 36 w 462"/>
              <a:gd name="T53" fmla="*/ 417 h 1135"/>
              <a:gd name="T54" fmla="*/ 0 w 462"/>
              <a:gd name="T55" fmla="*/ 483 h 1135"/>
              <a:gd name="T56" fmla="*/ 27 w 462"/>
              <a:gd name="T57" fmla="*/ 573 h 1135"/>
              <a:gd name="T58" fmla="*/ 94 w 462"/>
              <a:gd name="T59" fmla="*/ 745 h 1135"/>
              <a:gd name="T60" fmla="*/ 177 w 462"/>
              <a:gd name="T61" fmla="*/ 908 h 1135"/>
              <a:gd name="T62" fmla="*/ 276 w 462"/>
              <a:gd name="T63" fmla="*/ 1062 h 1135"/>
              <a:gd name="T64" fmla="*/ 332 w 462"/>
              <a:gd name="T65" fmla="*/ 1135 h 1135"/>
              <a:gd name="T66" fmla="*/ 343 w 462"/>
              <a:gd name="T67" fmla="*/ 1123 h 1135"/>
              <a:gd name="T68" fmla="*/ 355 w 462"/>
              <a:gd name="T69" fmla="*/ 1110 h 1135"/>
              <a:gd name="T70" fmla="*/ 369 w 462"/>
              <a:gd name="T71" fmla="*/ 1095 h 1135"/>
              <a:gd name="T72" fmla="*/ 383 w 462"/>
              <a:gd name="T73" fmla="*/ 1078 h 1135"/>
              <a:gd name="T74" fmla="*/ 396 w 462"/>
              <a:gd name="T75" fmla="*/ 1064 h 1135"/>
              <a:gd name="T76" fmla="*/ 408 w 462"/>
              <a:gd name="T77" fmla="*/ 1050 h 1135"/>
              <a:gd name="T78" fmla="*/ 408 w 462"/>
              <a:gd name="T79" fmla="*/ 1050 h 1135"/>
              <a:gd name="T80" fmla="*/ 409 w 462"/>
              <a:gd name="T81" fmla="*/ 1048 h 1135"/>
              <a:gd name="T82" fmla="*/ 418 w 462"/>
              <a:gd name="T83" fmla="*/ 1037 h 1135"/>
              <a:gd name="T84" fmla="*/ 427 w 462"/>
              <a:gd name="T85" fmla="*/ 1025 h 1135"/>
              <a:gd name="T86" fmla="*/ 443 w 462"/>
              <a:gd name="T87" fmla="*/ 1007 h 1135"/>
              <a:gd name="T88" fmla="*/ 457 w 462"/>
              <a:gd name="T89" fmla="*/ 989 h 1135"/>
              <a:gd name="T90" fmla="*/ 460 w 462"/>
              <a:gd name="T91" fmla="*/ 985 h 1135"/>
              <a:gd name="T92" fmla="*/ 462 w 462"/>
              <a:gd name="T93" fmla="*/ 981 h 1135"/>
              <a:gd name="T94" fmla="*/ 425 w 462"/>
              <a:gd name="T95" fmla="*/ 929 h 1135"/>
              <a:gd name="T96" fmla="*/ 355 w 462"/>
              <a:gd name="T97" fmla="*/ 820 h 1135"/>
              <a:gd name="T98" fmla="*/ 295 w 462"/>
              <a:gd name="T99" fmla="*/ 706 h 1135"/>
              <a:gd name="T100" fmla="*/ 243 w 462"/>
              <a:gd name="T101" fmla="*/ 587 h 1135"/>
              <a:gd name="T102" fmla="*/ 201 w 462"/>
              <a:gd name="T103" fmla="*/ 464 h 1135"/>
              <a:gd name="T104" fmla="*/ 168 w 462"/>
              <a:gd name="T105" fmla="*/ 335 h 1135"/>
              <a:gd name="T106" fmla="*/ 145 w 462"/>
              <a:gd name="T107" fmla="*/ 204 h 1135"/>
              <a:gd name="T108" fmla="*/ 133 w 462"/>
              <a:gd name="T109" fmla="*/ 68 h 1135"/>
              <a:gd name="T110" fmla="*/ 132 w 462"/>
              <a:gd name="T111" fmla="*/ 0 h 1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62" h="1135">
                <a:moveTo>
                  <a:pt x="132" y="0"/>
                </a:moveTo>
                <a:lnTo>
                  <a:pt x="132" y="7"/>
                </a:lnTo>
                <a:lnTo>
                  <a:pt x="132" y="17"/>
                </a:lnTo>
                <a:lnTo>
                  <a:pt x="132" y="26"/>
                </a:lnTo>
                <a:lnTo>
                  <a:pt x="131" y="35"/>
                </a:lnTo>
                <a:lnTo>
                  <a:pt x="131" y="39"/>
                </a:lnTo>
                <a:lnTo>
                  <a:pt x="131" y="41"/>
                </a:lnTo>
                <a:lnTo>
                  <a:pt x="131" y="53"/>
                </a:lnTo>
                <a:lnTo>
                  <a:pt x="129" y="64"/>
                </a:lnTo>
                <a:lnTo>
                  <a:pt x="125" y="109"/>
                </a:lnTo>
                <a:lnTo>
                  <a:pt x="119" y="153"/>
                </a:lnTo>
                <a:lnTo>
                  <a:pt x="116" y="166"/>
                </a:lnTo>
                <a:lnTo>
                  <a:pt x="114" y="177"/>
                </a:lnTo>
                <a:lnTo>
                  <a:pt x="112" y="182"/>
                </a:lnTo>
                <a:lnTo>
                  <a:pt x="112" y="189"/>
                </a:lnTo>
                <a:lnTo>
                  <a:pt x="110" y="201"/>
                </a:lnTo>
                <a:lnTo>
                  <a:pt x="106" y="214"/>
                </a:lnTo>
                <a:lnTo>
                  <a:pt x="105" y="223"/>
                </a:lnTo>
                <a:lnTo>
                  <a:pt x="102" y="232"/>
                </a:lnTo>
                <a:lnTo>
                  <a:pt x="100" y="242"/>
                </a:lnTo>
                <a:lnTo>
                  <a:pt x="97" y="252"/>
                </a:lnTo>
                <a:lnTo>
                  <a:pt x="94" y="263"/>
                </a:lnTo>
                <a:lnTo>
                  <a:pt x="90" y="273"/>
                </a:lnTo>
                <a:lnTo>
                  <a:pt x="81" y="303"/>
                </a:lnTo>
                <a:lnTo>
                  <a:pt x="71" y="333"/>
                </a:lnTo>
                <a:lnTo>
                  <a:pt x="65" y="348"/>
                </a:lnTo>
                <a:lnTo>
                  <a:pt x="36" y="417"/>
                </a:lnTo>
                <a:lnTo>
                  <a:pt x="0" y="483"/>
                </a:lnTo>
                <a:lnTo>
                  <a:pt x="27" y="573"/>
                </a:lnTo>
                <a:lnTo>
                  <a:pt x="94" y="745"/>
                </a:lnTo>
                <a:lnTo>
                  <a:pt x="177" y="908"/>
                </a:lnTo>
                <a:lnTo>
                  <a:pt x="276" y="1062"/>
                </a:lnTo>
                <a:lnTo>
                  <a:pt x="332" y="1135"/>
                </a:lnTo>
                <a:lnTo>
                  <a:pt x="343" y="1123"/>
                </a:lnTo>
                <a:lnTo>
                  <a:pt x="355" y="1110"/>
                </a:lnTo>
                <a:lnTo>
                  <a:pt x="369" y="1095"/>
                </a:lnTo>
                <a:lnTo>
                  <a:pt x="383" y="1078"/>
                </a:lnTo>
                <a:lnTo>
                  <a:pt x="396" y="1064"/>
                </a:lnTo>
                <a:lnTo>
                  <a:pt x="408" y="1050"/>
                </a:lnTo>
                <a:lnTo>
                  <a:pt x="408" y="1050"/>
                </a:lnTo>
                <a:lnTo>
                  <a:pt x="409" y="1048"/>
                </a:lnTo>
                <a:lnTo>
                  <a:pt x="418" y="1037"/>
                </a:lnTo>
                <a:lnTo>
                  <a:pt x="427" y="1025"/>
                </a:lnTo>
                <a:lnTo>
                  <a:pt x="443" y="1007"/>
                </a:lnTo>
                <a:lnTo>
                  <a:pt x="457" y="989"/>
                </a:lnTo>
                <a:lnTo>
                  <a:pt x="460" y="985"/>
                </a:lnTo>
                <a:lnTo>
                  <a:pt x="462" y="981"/>
                </a:lnTo>
                <a:lnTo>
                  <a:pt x="425" y="929"/>
                </a:lnTo>
                <a:lnTo>
                  <a:pt x="355" y="820"/>
                </a:lnTo>
                <a:lnTo>
                  <a:pt x="295" y="706"/>
                </a:lnTo>
                <a:lnTo>
                  <a:pt x="243" y="587"/>
                </a:lnTo>
                <a:lnTo>
                  <a:pt x="201" y="464"/>
                </a:lnTo>
                <a:lnTo>
                  <a:pt x="168" y="335"/>
                </a:lnTo>
                <a:lnTo>
                  <a:pt x="145" y="204"/>
                </a:lnTo>
                <a:lnTo>
                  <a:pt x="133" y="68"/>
                </a:lnTo>
                <a:lnTo>
                  <a:pt x="132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B13A79B5-6223-4D39-8CA0-378BE917EE55}"/>
              </a:ext>
            </a:extLst>
          </p:cNvPr>
          <p:cNvSpPr>
            <a:spLocks/>
          </p:cNvSpPr>
          <p:nvPr/>
        </p:nvSpPr>
        <p:spPr bwMode="auto">
          <a:xfrm>
            <a:off x="1896016" y="3586957"/>
            <a:ext cx="3941813" cy="571998"/>
          </a:xfrm>
          <a:custGeom>
            <a:avLst/>
            <a:gdLst>
              <a:gd name="connsiteX0" fmla="*/ 0 w 3941813"/>
              <a:gd name="connsiteY0" fmla="*/ 0 h 571998"/>
              <a:gd name="connsiteX1" fmla="*/ 228336 w 3941813"/>
              <a:gd name="connsiteY1" fmla="*/ 0 h 571998"/>
              <a:gd name="connsiteX2" fmla="*/ 228336 w 3941813"/>
              <a:gd name="connsiteY2" fmla="*/ 1035 h 571998"/>
              <a:gd name="connsiteX3" fmla="*/ 228336 w 3941813"/>
              <a:gd name="connsiteY3" fmla="*/ 2070 h 571998"/>
              <a:gd name="connsiteX4" fmla="*/ 228336 w 3941813"/>
              <a:gd name="connsiteY4" fmla="*/ 3450 h 571998"/>
              <a:gd name="connsiteX5" fmla="*/ 228336 w 3941813"/>
              <a:gd name="connsiteY5" fmla="*/ 4485 h 571998"/>
              <a:gd name="connsiteX6" fmla="*/ 228336 w 3941813"/>
              <a:gd name="connsiteY6" fmla="*/ 6555 h 571998"/>
              <a:gd name="connsiteX7" fmla="*/ 228336 w 3941813"/>
              <a:gd name="connsiteY7" fmla="*/ 8625 h 571998"/>
              <a:gd name="connsiteX8" fmla="*/ 228336 w 3941813"/>
              <a:gd name="connsiteY8" fmla="*/ 13110 h 571998"/>
              <a:gd name="connsiteX9" fmla="*/ 228681 w 3941813"/>
              <a:gd name="connsiteY9" fmla="*/ 17595 h 571998"/>
              <a:gd name="connsiteX10" fmla="*/ 228681 w 3941813"/>
              <a:gd name="connsiteY10" fmla="*/ 21045 h 571998"/>
              <a:gd name="connsiteX11" fmla="*/ 229372 w 3941813"/>
              <a:gd name="connsiteY11" fmla="*/ 24495 h 571998"/>
              <a:gd name="connsiteX12" fmla="*/ 229561 w 3941813"/>
              <a:gd name="connsiteY12" fmla="*/ 29949 h 571998"/>
              <a:gd name="connsiteX13" fmla="*/ 230860 w 3941813"/>
              <a:gd name="connsiteY13" fmla="*/ 43059 h 571998"/>
              <a:gd name="connsiteX14" fmla="*/ 231099 w 3941813"/>
              <a:gd name="connsiteY14" fmla="*/ 44849 h 571998"/>
              <a:gd name="connsiteX15" fmla="*/ 231445 w 3941813"/>
              <a:gd name="connsiteY15" fmla="*/ 47954 h 571998"/>
              <a:gd name="connsiteX16" fmla="*/ 231790 w 3941813"/>
              <a:gd name="connsiteY16" fmla="*/ 51059 h 571998"/>
              <a:gd name="connsiteX17" fmla="*/ 232439 w 3941813"/>
              <a:gd name="connsiteY17" fmla="*/ 55431 h 571998"/>
              <a:gd name="connsiteX18" fmla="*/ 237460 w 3941813"/>
              <a:gd name="connsiteY18" fmla="*/ 78594 h 571998"/>
              <a:gd name="connsiteX19" fmla="*/ 239935 w 3941813"/>
              <a:gd name="connsiteY19" fmla="*/ 88754 h 571998"/>
              <a:gd name="connsiteX20" fmla="*/ 249062 w 3941813"/>
              <a:gd name="connsiteY20" fmla="*/ 117988 h 571998"/>
              <a:gd name="connsiteX21" fmla="*/ 258766 w 3941813"/>
              <a:gd name="connsiteY21" fmla="*/ 141560 h 571998"/>
              <a:gd name="connsiteX22" fmla="*/ 260462 w 3941813"/>
              <a:gd name="connsiteY22" fmla="*/ 145242 h 571998"/>
              <a:gd name="connsiteX23" fmla="*/ 261844 w 3941813"/>
              <a:gd name="connsiteY23" fmla="*/ 148347 h 571998"/>
              <a:gd name="connsiteX24" fmla="*/ 263571 w 3941813"/>
              <a:gd name="connsiteY24" fmla="*/ 152142 h 571998"/>
              <a:gd name="connsiteX25" fmla="*/ 265643 w 3941813"/>
              <a:gd name="connsiteY25" fmla="*/ 155592 h 571998"/>
              <a:gd name="connsiteX26" fmla="*/ 267371 w 3941813"/>
              <a:gd name="connsiteY26" fmla="*/ 158697 h 571998"/>
              <a:gd name="connsiteX27" fmla="*/ 269060 w 3941813"/>
              <a:gd name="connsiteY27" fmla="*/ 162072 h 571998"/>
              <a:gd name="connsiteX28" fmla="*/ 276558 w 3941813"/>
              <a:gd name="connsiteY28" fmla="*/ 175613 h 571998"/>
              <a:gd name="connsiteX29" fmla="*/ 277043 w 3941813"/>
              <a:gd name="connsiteY29" fmla="*/ 176291 h 571998"/>
              <a:gd name="connsiteX30" fmla="*/ 278368 w 3941813"/>
              <a:gd name="connsiteY30" fmla="*/ 178791 h 571998"/>
              <a:gd name="connsiteX31" fmla="*/ 295536 w 3941813"/>
              <a:gd name="connsiteY31" fmla="*/ 204348 h 571998"/>
              <a:gd name="connsiteX32" fmla="*/ 296042 w 3941813"/>
              <a:gd name="connsiteY32" fmla="*/ 204926 h 571998"/>
              <a:gd name="connsiteX33" fmla="*/ 298303 w 3941813"/>
              <a:gd name="connsiteY33" fmla="*/ 207936 h 571998"/>
              <a:gd name="connsiteX34" fmla="*/ 316635 w 3941813"/>
              <a:gd name="connsiteY34" fmla="*/ 230146 h 571998"/>
              <a:gd name="connsiteX35" fmla="*/ 318158 w 3941813"/>
              <a:gd name="connsiteY35" fmla="*/ 231823 h 571998"/>
              <a:gd name="connsiteX36" fmla="*/ 341295 w 3941813"/>
              <a:gd name="connsiteY36" fmla="*/ 254260 h 571998"/>
              <a:gd name="connsiteX37" fmla="*/ 364855 w 3941813"/>
              <a:gd name="connsiteY37" fmla="*/ 274566 h 571998"/>
              <a:gd name="connsiteX38" fmla="*/ 383255 w 3941813"/>
              <a:gd name="connsiteY38" fmla="*/ 287072 h 571998"/>
              <a:gd name="connsiteX39" fmla="*/ 390494 w 3941813"/>
              <a:gd name="connsiteY39" fmla="*/ 291862 h 571998"/>
              <a:gd name="connsiteX40" fmla="*/ 396550 w 3941813"/>
              <a:gd name="connsiteY40" fmla="*/ 295622 h 571998"/>
              <a:gd name="connsiteX41" fmla="*/ 409034 w 3941813"/>
              <a:gd name="connsiteY41" fmla="*/ 302598 h 571998"/>
              <a:gd name="connsiteX42" fmla="*/ 419364 w 3941813"/>
              <a:gd name="connsiteY42" fmla="*/ 308079 h 571998"/>
              <a:gd name="connsiteX43" fmla="*/ 431109 w 3941813"/>
              <a:gd name="connsiteY43" fmla="*/ 313598 h 571998"/>
              <a:gd name="connsiteX44" fmla="*/ 433413 w 3941813"/>
              <a:gd name="connsiteY44" fmla="*/ 314749 h 571998"/>
              <a:gd name="connsiteX45" fmla="*/ 445124 w 3941813"/>
              <a:gd name="connsiteY45" fmla="*/ 319611 h 571998"/>
              <a:gd name="connsiteX46" fmla="*/ 450799 w 3941813"/>
              <a:gd name="connsiteY46" fmla="*/ 321878 h 571998"/>
              <a:gd name="connsiteX47" fmla="*/ 462312 w 3941813"/>
              <a:gd name="connsiteY47" fmla="*/ 325820 h 571998"/>
              <a:gd name="connsiteX48" fmla="*/ 480775 w 3941813"/>
              <a:gd name="connsiteY48" fmla="*/ 331449 h 571998"/>
              <a:gd name="connsiteX49" fmla="*/ 490525 w 3941813"/>
              <a:gd name="connsiteY49" fmla="*/ 333953 h 571998"/>
              <a:gd name="connsiteX50" fmla="*/ 499752 w 3941813"/>
              <a:gd name="connsiteY50" fmla="*/ 335946 h 571998"/>
              <a:gd name="connsiteX51" fmla="*/ 520232 w 3941813"/>
              <a:gd name="connsiteY51" fmla="*/ 340163 h 571998"/>
              <a:gd name="connsiteX52" fmla="*/ 554124 w 3941813"/>
              <a:gd name="connsiteY52" fmla="*/ 343209 h 571998"/>
              <a:gd name="connsiteX53" fmla="*/ 555122 w 3941813"/>
              <a:gd name="connsiteY53" fmla="*/ 343268 h 571998"/>
              <a:gd name="connsiteX54" fmla="*/ 555467 w 3941813"/>
              <a:gd name="connsiteY54" fmla="*/ 343294 h 571998"/>
              <a:gd name="connsiteX55" fmla="*/ 572739 w 3941813"/>
              <a:gd name="connsiteY55" fmla="*/ 343958 h 571998"/>
              <a:gd name="connsiteX56" fmla="*/ 3862707 w 3941813"/>
              <a:gd name="connsiteY56" fmla="*/ 343958 h 571998"/>
              <a:gd name="connsiteX57" fmla="*/ 3941813 w 3941813"/>
              <a:gd name="connsiteY57" fmla="*/ 343958 h 571998"/>
              <a:gd name="connsiteX58" fmla="*/ 3941813 w 3941813"/>
              <a:gd name="connsiteY58" fmla="*/ 388462 h 571998"/>
              <a:gd name="connsiteX59" fmla="*/ 3940777 w 3941813"/>
              <a:gd name="connsiteY59" fmla="*/ 407437 h 571998"/>
              <a:gd name="connsiteX60" fmla="*/ 3933868 w 3941813"/>
              <a:gd name="connsiteY60" fmla="*/ 442971 h 571998"/>
              <a:gd name="connsiteX61" fmla="*/ 3920050 w 3941813"/>
              <a:gd name="connsiteY61" fmla="*/ 476090 h 571998"/>
              <a:gd name="connsiteX62" fmla="*/ 3900015 w 3941813"/>
              <a:gd name="connsiteY62" fmla="*/ 505415 h 571998"/>
              <a:gd name="connsiteX63" fmla="*/ 3875143 w 3941813"/>
              <a:gd name="connsiteY63" fmla="*/ 530254 h 571998"/>
              <a:gd name="connsiteX64" fmla="*/ 3846126 w 3941813"/>
              <a:gd name="connsiteY64" fmla="*/ 549919 h 571998"/>
              <a:gd name="connsiteX65" fmla="*/ 3812964 w 3941813"/>
              <a:gd name="connsiteY65" fmla="*/ 563718 h 571998"/>
              <a:gd name="connsiteX66" fmla="*/ 3777038 w 3941813"/>
              <a:gd name="connsiteY66" fmla="*/ 570963 h 571998"/>
              <a:gd name="connsiteX67" fmla="*/ 3758385 w 3941813"/>
              <a:gd name="connsiteY67" fmla="*/ 571998 h 571998"/>
              <a:gd name="connsiteX68" fmla="*/ 572739 w 3941813"/>
              <a:gd name="connsiteY68" fmla="*/ 571998 h 571998"/>
              <a:gd name="connsiteX69" fmla="*/ 543032 w 3941813"/>
              <a:gd name="connsiteY69" fmla="*/ 571308 h 571998"/>
              <a:gd name="connsiteX70" fmla="*/ 485343 w 3941813"/>
              <a:gd name="connsiteY70" fmla="*/ 565788 h 571998"/>
              <a:gd name="connsiteX71" fmla="*/ 429382 w 3941813"/>
              <a:gd name="connsiteY71" fmla="*/ 554059 h 571998"/>
              <a:gd name="connsiteX72" fmla="*/ 375493 w 3941813"/>
              <a:gd name="connsiteY72" fmla="*/ 537499 h 571998"/>
              <a:gd name="connsiteX73" fmla="*/ 324023 w 3941813"/>
              <a:gd name="connsiteY73" fmla="*/ 515419 h 571998"/>
              <a:gd name="connsiteX74" fmla="*/ 275661 w 3941813"/>
              <a:gd name="connsiteY74" fmla="*/ 489200 h 571998"/>
              <a:gd name="connsiteX75" fmla="*/ 229718 w 3941813"/>
              <a:gd name="connsiteY75" fmla="*/ 458495 h 571998"/>
              <a:gd name="connsiteX76" fmla="*/ 187574 w 3941813"/>
              <a:gd name="connsiteY76" fmla="*/ 423306 h 571998"/>
              <a:gd name="connsiteX77" fmla="*/ 148539 w 3941813"/>
              <a:gd name="connsiteY77" fmla="*/ 384667 h 571998"/>
              <a:gd name="connsiteX78" fmla="*/ 113650 w 3941813"/>
              <a:gd name="connsiteY78" fmla="*/ 342233 h 571998"/>
              <a:gd name="connsiteX79" fmla="*/ 82906 w 3941813"/>
              <a:gd name="connsiteY79" fmla="*/ 296349 h 571998"/>
              <a:gd name="connsiteX80" fmla="*/ 56307 w 3941813"/>
              <a:gd name="connsiteY80" fmla="*/ 248050 h 571998"/>
              <a:gd name="connsiteX81" fmla="*/ 34544 w 3941813"/>
              <a:gd name="connsiteY81" fmla="*/ 196646 h 571998"/>
              <a:gd name="connsiteX82" fmla="*/ 17963 w 3941813"/>
              <a:gd name="connsiteY82" fmla="*/ 143172 h 571998"/>
              <a:gd name="connsiteX83" fmla="*/ 6218 w 3941813"/>
              <a:gd name="connsiteY83" fmla="*/ 87283 h 571998"/>
              <a:gd name="connsiteX84" fmla="*/ 346 w 3941813"/>
              <a:gd name="connsiteY84" fmla="*/ 29669 h 571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3941813" h="571998">
                <a:moveTo>
                  <a:pt x="0" y="0"/>
                </a:moveTo>
                <a:lnTo>
                  <a:pt x="228336" y="0"/>
                </a:lnTo>
                <a:lnTo>
                  <a:pt x="228336" y="1035"/>
                </a:lnTo>
                <a:lnTo>
                  <a:pt x="228336" y="2070"/>
                </a:lnTo>
                <a:lnTo>
                  <a:pt x="228336" y="3450"/>
                </a:lnTo>
                <a:lnTo>
                  <a:pt x="228336" y="4485"/>
                </a:lnTo>
                <a:lnTo>
                  <a:pt x="228336" y="6555"/>
                </a:lnTo>
                <a:lnTo>
                  <a:pt x="228336" y="8625"/>
                </a:lnTo>
                <a:lnTo>
                  <a:pt x="228336" y="13110"/>
                </a:lnTo>
                <a:lnTo>
                  <a:pt x="228681" y="17595"/>
                </a:lnTo>
                <a:lnTo>
                  <a:pt x="228681" y="21045"/>
                </a:lnTo>
                <a:lnTo>
                  <a:pt x="229372" y="24495"/>
                </a:lnTo>
                <a:lnTo>
                  <a:pt x="229561" y="29949"/>
                </a:lnTo>
                <a:lnTo>
                  <a:pt x="230860" y="43059"/>
                </a:lnTo>
                <a:lnTo>
                  <a:pt x="231099" y="44849"/>
                </a:lnTo>
                <a:lnTo>
                  <a:pt x="231445" y="47954"/>
                </a:lnTo>
                <a:lnTo>
                  <a:pt x="231790" y="51059"/>
                </a:lnTo>
                <a:lnTo>
                  <a:pt x="232439" y="55431"/>
                </a:lnTo>
                <a:lnTo>
                  <a:pt x="237460" y="78594"/>
                </a:lnTo>
                <a:lnTo>
                  <a:pt x="239935" y="88754"/>
                </a:lnTo>
                <a:lnTo>
                  <a:pt x="249062" y="117988"/>
                </a:lnTo>
                <a:lnTo>
                  <a:pt x="258766" y="141560"/>
                </a:lnTo>
                <a:lnTo>
                  <a:pt x="260462" y="145242"/>
                </a:lnTo>
                <a:lnTo>
                  <a:pt x="261844" y="148347"/>
                </a:lnTo>
                <a:lnTo>
                  <a:pt x="263571" y="152142"/>
                </a:lnTo>
                <a:lnTo>
                  <a:pt x="265643" y="155592"/>
                </a:lnTo>
                <a:lnTo>
                  <a:pt x="267371" y="158697"/>
                </a:lnTo>
                <a:lnTo>
                  <a:pt x="269060" y="162072"/>
                </a:lnTo>
                <a:lnTo>
                  <a:pt x="276558" y="175613"/>
                </a:lnTo>
                <a:lnTo>
                  <a:pt x="277043" y="176291"/>
                </a:lnTo>
                <a:lnTo>
                  <a:pt x="278368" y="178791"/>
                </a:lnTo>
                <a:lnTo>
                  <a:pt x="295536" y="204348"/>
                </a:lnTo>
                <a:lnTo>
                  <a:pt x="296042" y="204926"/>
                </a:lnTo>
                <a:lnTo>
                  <a:pt x="298303" y="207936"/>
                </a:lnTo>
                <a:lnTo>
                  <a:pt x="316635" y="230146"/>
                </a:lnTo>
                <a:lnTo>
                  <a:pt x="318158" y="231823"/>
                </a:lnTo>
                <a:lnTo>
                  <a:pt x="341295" y="254260"/>
                </a:lnTo>
                <a:lnTo>
                  <a:pt x="364855" y="274566"/>
                </a:lnTo>
                <a:lnTo>
                  <a:pt x="383255" y="287072"/>
                </a:lnTo>
                <a:lnTo>
                  <a:pt x="390494" y="291862"/>
                </a:lnTo>
                <a:lnTo>
                  <a:pt x="396550" y="295622"/>
                </a:lnTo>
                <a:lnTo>
                  <a:pt x="409034" y="302598"/>
                </a:lnTo>
                <a:lnTo>
                  <a:pt x="419364" y="308079"/>
                </a:lnTo>
                <a:lnTo>
                  <a:pt x="431109" y="313598"/>
                </a:lnTo>
                <a:lnTo>
                  <a:pt x="433413" y="314749"/>
                </a:lnTo>
                <a:lnTo>
                  <a:pt x="445124" y="319611"/>
                </a:lnTo>
                <a:lnTo>
                  <a:pt x="450799" y="321878"/>
                </a:lnTo>
                <a:lnTo>
                  <a:pt x="462312" y="325820"/>
                </a:lnTo>
                <a:lnTo>
                  <a:pt x="480775" y="331449"/>
                </a:lnTo>
                <a:lnTo>
                  <a:pt x="490525" y="333953"/>
                </a:lnTo>
                <a:lnTo>
                  <a:pt x="499752" y="335946"/>
                </a:lnTo>
                <a:lnTo>
                  <a:pt x="520232" y="340163"/>
                </a:lnTo>
                <a:lnTo>
                  <a:pt x="554124" y="343209"/>
                </a:lnTo>
                <a:lnTo>
                  <a:pt x="555122" y="343268"/>
                </a:lnTo>
                <a:lnTo>
                  <a:pt x="555467" y="343294"/>
                </a:lnTo>
                <a:lnTo>
                  <a:pt x="572739" y="343958"/>
                </a:lnTo>
                <a:lnTo>
                  <a:pt x="3862707" y="343958"/>
                </a:lnTo>
                <a:lnTo>
                  <a:pt x="3941813" y="343958"/>
                </a:lnTo>
                <a:lnTo>
                  <a:pt x="3941813" y="388462"/>
                </a:lnTo>
                <a:lnTo>
                  <a:pt x="3940777" y="407437"/>
                </a:lnTo>
                <a:lnTo>
                  <a:pt x="3933868" y="442971"/>
                </a:lnTo>
                <a:lnTo>
                  <a:pt x="3920050" y="476090"/>
                </a:lnTo>
                <a:lnTo>
                  <a:pt x="3900015" y="505415"/>
                </a:lnTo>
                <a:lnTo>
                  <a:pt x="3875143" y="530254"/>
                </a:lnTo>
                <a:lnTo>
                  <a:pt x="3846126" y="549919"/>
                </a:lnTo>
                <a:lnTo>
                  <a:pt x="3812964" y="563718"/>
                </a:lnTo>
                <a:lnTo>
                  <a:pt x="3777038" y="570963"/>
                </a:lnTo>
                <a:lnTo>
                  <a:pt x="3758385" y="571998"/>
                </a:lnTo>
                <a:lnTo>
                  <a:pt x="572739" y="571998"/>
                </a:lnTo>
                <a:lnTo>
                  <a:pt x="543032" y="571308"/>
                </a:lnTo>
                <a:lnTo>
                  <a:pt x="485343" y="565788"/>
                </a:lnTo>
                <a:lnTo>
                  <a:pt x="429382" y="554059"/>
                </a:lnTo>
                <a:lnTo>
                  <a:pt x="375493" y="537499"/>
                </a:lnTo>
                <a:lnTo>
                  <a:pt x="324023" y="515419"/>
                </a:lnTo>
                <a:lnTo>
                  <a:pt x="275661" y="489200"/>
                </a:lnTo>
                <a:lnTo>
                  <a:pt x="229718" y="458495"/>
                </a:lnTo>
                <a:lnTo>
                  <a:pt x="187574" y="423306"/>
                </a:lnTo>
                <a:lnTo>
                  <a:pt x="148539" y="384667"/>
                </a:lnTo>
                <a:lnTo>
                  <a:pt x="113650" y="342233"/>
                </a:lnTo>
                <a:lnTo>
                  <a:pt x="82906" y="296349"/>
                </a:lnTo>
                <a:lnTo>
                  <a:pt x="56307" y="248050"/>
                </a:lnTo>
                <a:lnTo>
                  <a:pt x="34544" y="196646"/>
                </a:lnTo>
                <a:lnTo>
                  <a:pt x="17963" y="143172"/>
                </a:lnTo>
                <a:lnTo>
                  <a:pt x="6218" y="87283"/>
                </a:lnTo>
                <a:lnTo>
                  <a:pt x="346" y="2966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4" name="Freeform 585">
            <a:extLst>
              <a:ext uri="{FF2B5EF4-FFF2-40B4-BE49-F238E27FC236}">
                <a16:creationId xmlns:a16="http://schemas.microsoft.com/office/drawing/2014/main" id="{02F69E37-6DEF-4F6D-9E8B-2C604DB3CD46}"/>
              </a:ext>
            </a:extLst>
          </p:cNvPr>
          <p:cNvSpPr>
            <a:spLocks/>
          </p:cNvSpPr>
          <p:nvPr/>
        </p:nvSpPr>
        <p:spPr bwMode="auto">
          <a:xfrm>
            <a:off x="1206578" y="3241548"/>
            <a:ext cx="689438" cy="68943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400" b="1">
                <a:solidFill>
                  <a:srgbClr val="191C21"/>
                </a:solidFill>
              </a:rPr>
              <a:t>3</a:t>
            </a:r>
          </a:p>
        </p:txBody>
      </p:sp>
      <p:sp>
        <p:nvSpPr>
          <p:cNvPr id="53" name="Freeform 588">
            <a:extLst>
              <a:ext uri="{FF2B5EF4-FFF2-40B4-BE49-F238E27FC236}">
                <a16:creationId xmlns:a16="http://schemas.microsoft.com/office/drawing/2014/main" id="{B99803D2-C1FC-4302-9057-141EBD8CF69F}"/>
              </a:ext>
            </a:extLst>
          </p:cNvPr>
          <p:cNvSpPr>
            <a:spLocks/>
          </p:cNvSpPr>
          <p:nvPr/>
        </p:nvSpPr>
        <p:spPr bwMode="auto">
          <a:xfrm>
            <a:off x="978608" y="1361650"/>
            <a:ext cx="1145378" cy="1143996"/>
          </a:xfrm>
          <a:custGeom>
            <a:avLst/>
            <a:gdLst>
              <a:gd name="T0" fmla="*/ 1573 w 3316"/>
              <a:gd name="T1" fmla="*/ 2 h 3316"/>
              <a:gd name="T2" fmla="*/ 1243 w 3316"/>
              <a:gd name="T3" fmla="*/ 52 h 3316"/>
              <a:gd name="T4" fmla="*/ 939 w 3316"/>
              <a:gd name="T5" fmla="*/ 162 h 3316"/>
              <a:gd name="T6" fmla="*/ 665 w 3316"/>
              <a:gd name="T7" fmla="*/ 328 h 3316"/>
              <a:gd name="T8" fmla="*/ 431 w 3316"/>
              <a:gd name="T9" fmla="*/ 542 h 3316"/>
              <a:gd name="T10" fmla="*/ 240 w 3316"/>
              <a:gd name="T11" fmla="*/ 797 h 3316"/>
              <a:gd name="T12" fmla="*/ 100 w 3316"/>
              <a:gd name="T13" fmla="*/ 1088 h 3316"/>
              <a:gd name="T14" fmla="*/ 19 w 3316"/>
              <a:gd name="T15" fmla="*/ 1405 h 3316"/>
              <a:gd name="T16" fmla="*/ 0 w 3316"/>
              <a:gd name="T17" fmla="*/ 1658 h 3316"/>
              <a:gd name="T18" fmla="*/ 19 w 3316"/>
              <a:gd name="T19" fmla="*/ 1911 h 3316"/>
              <a:gd name="T20" fmla="*/ 100 w 3316"/>
              <a:gd name="T21" fmla="*/ 2228 h 3316"/>
              <a:gd name="T22" fmla="*/ 240 w 3316"/>
              <a:gd name="T23" fmla="*/ 2517 h 3316"/>
              <a:gd name="T24" fmla="*/ 431 w 3316"/>
              <a:gd name="T25" fmla="*/ 2773 h 3316"/>
              <a:gd name="T26" fmla="*/ 665 w 3316"/>
              <a:gd name="T27" fmla="*/ 2987 h 3316"/>
              <a:gd name="T28" fmla="*/ 939 w 3316"/>
              <a:gd name="T29" fmla="*/ 3152 h 3316"/>
              <a:gd name="T30" fmla="*/ 1243 w 3316"/>
              <a:gd name="T31" fmla="*/ 3264 h 3316"/>
              <a:gd name="T32" fmla="*/ 1573 w 3316"/>
              <a:gd name="T33" fmla="*/ 3314 h 3316"/>
              <a:gd name="T34" fmla="*/ 1744 w 3316"/>
              <a:gd name="T35" fmla="*/ 3314 h 3316"/>
              <a:gd name="T36" fmla="*/ 2073 w 3316"/>
              <a:gd name="T37" fmla="*/ 3264 h 3316"/>
              <a:gd name="T38" fmla="*/ 2378 w 3316"/>
              <a:gd name="T39" fmla="*/ 3152 h 3316"/>
              <a:gd name="T40" fmla="*/ 2650 w 3316"/>
              <a:gd name="T41" fmla="*/ 2987 h 3316"/>
              <a:gd name="T42" fmla="*/ 2886 w 3316"/>
              <a:gd name="T43" fmla="*/ 2773 h 3316"/>
              <a:gd name="T44" fmla="*/ 3076 w 3316"/>
              <a:gd name="T45" fmla="*/ 2517 h 3316"/>
              <a:gd name="T46" fmla="*/ 3216 w 3316"/>
              <a:gd name="T47" fmla="*/ 2228 h 3316"/>
              <a:gd name="T48" fmla="*/ 3298 w 3316"/>
              <a:gd name="T49" fmla="*/ 1911 h 3316"/>
              <a:gd name="T50" fmla="*/ 3316 w 3316"/>
              <a:gd name="T51" fmla="*/ 1658 h 3316"/>
              <a:gd name="T52" fmla="*/ 3298 w 3316"/>
              <a:gd name="T53" fmla="*/ 1405 h 3316"/>
              <a:gd name="T54" fmla="*/ 3216 w 3316"/>
              <a:gd name="T55" fmla="*/ 1088 h 3316"/>
              <a:gd name="T56" fmla="*/ 3076 w 3316"/>
              <a:gd name="T57" fmla="*/ 797 h 3316"/>
              <a:gd name="T58" fmla="*/ 2886 w 3316"/>
              <a:gd name="T59" fmla="*/ 542 h 3316"/>
              <a:gd name="T60" fmla="*/ 2650 w 3316"/>
              <a:gd name="T61" fmla="*/ 328 h 3316"/>
              <a:gd name="T62" fmla="*/ 2378 w 3316"/>
              <a:gd name="T63" fmla="*/ 162 h 3316"/>
              <a:gd name="T64" fmla="*/ 2073 w 3316"/>
              <a:gd name="T65" fmla="*/ 52 h 3316"/>
              <a:gd name="T66" fmla="*/ 1744 w 3316"/>
              <a:gd name="T67" fmla="*/ 2 h 3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316" h="3316">
                <a:moveTo>
                  <a:pt x="1658" y="0"/>
                </a:moveTo>
                <a:lnTo>
                  <a:pt x="1573" y="2"/>
                </a:lnTo>
                <a:lnTo>
                  <a:pt x="1405" y="18"/>
                </a:lnTo>
                <a:lnTo>
                  <a:pt x="1243" y="52"/>
                </a:lnTo>
                <a:lnTo>
                  <a:pt x="1088" y="100"/>
                </a:lnTo>
                <a:lnTo>
                  <a:pt x="939" y="162"/>
                </a:lnTo>
                <a:lnTo>
                  <a:pt x="798" y="239"/>
                </a:lnTo>
                <a:lnTo>
                  <a:pt x="665" y="328"/>
                </a:lnTo>
                <a:lnTo>
                  <a:pt x="542" y="431"/>
                </a:lnTo>
                <a:lnTo>
                  <a:pt x="431" y="542"/>
                </a:lnTo>
                <a:lnTo>
                  <a:pt x="328" y="665"/>
                </a:lnTo>
                <a:lnTo>
                  <a:pt x="240" y="797"/>
                </a:lnTo>
                <a:lnTo>
                  <a:pt x="162" y="939"/>
                </a:lnTo>
                <a:lnTo>
                  <a:pt x="100" y="1088"/>
                </a:lnTo>
                <a:lnTo>
                  <a:pt x="52" y="1243"/>
                </a:lnTo>
                <a:lnTo>
                  <a:pt x="19" y="1405"/>
                </a:lnTo>
                <a:lnTo>
                  <a:pt x="2" y="1572"/>
                </a:lnTo>
                <a:lnTo>
                  <a:pt x="0" y="1658"/>
                </a:lnTo>
                <a:lnTo>
                  <a:pt x="2" y="1744"/>
                </a:lnTo>
                <a:lnTo>
                  <a:pt x="19" y="1911"/>
                </a:lnTo>
                <a:lnTo>
                  <a:pt x="52" y="2073"/>
                </a:lnTo>
                <a:lnTo>
                  <a:pt x="100" y="2228"/>
                </a:lnTo>
                <a:lnTo>
                  <a:pt x="162" y="2377"/>
                </a:lnTo>
                <a:lnTo>
                  <a:pt x="240" y="2517"/>
                </a:lnTo>
                <a:lnTo>
                  <a:pt x="328" y="2650"/>
                </a:lnTo>
                <a:lnTo>
                  <a:pt x="431" y="2773"/>
                </a:lnTo>
                <a:lnTo>
                  <a:pt x="542" y="2885"/>
                </a:lnTo>
                <a:lnTo>
                  <a:pt x="665" y="2987"/>
                </a:lnTo>
                <a:lnTo>
                  <a:pt x="798" y="3076"/>
                </a:lnTo>
                <a:lnTo>
                  <a:pt x="939" y="3152"/>
                </a:lnTo>
                <a:lnTo>
                  <a:pt x="1088" y="3216"/>
                </a:lnTo>
                <a:lnTo>
                  <a:pt x="1243" y="3264"/>
                </a:lnTo>
                <a:lnTo>
                  <a:pt x="1405" y="3298"/>
                </a:lnTo>
                <a:lnTo>
                  <a:pt x="1573" y="3314"/>
                </a:lnTo>
                <a:lnTo>
                  <a:pt x="1658" y="3316"/>
                </a:lnTo>
                <a:lnTo>
                  <a:pt x="1744" y="3314"/>
                </a:lnTo>
                <a:lnTo>
                  <a:pt x="1911" y="3298"/>
                </a:lnTo>
                <a:lnTo>
                  <a:pt x="2073" y="3264"/>
                </a:lnTo>
                <a:lnTo>
                  <a:pt x="2228" y="3216"/>
                </a:lnTo>
                <a:lnTo>
                  <a:pt x="2378" y="3152"/>
                </a:lnTo>
                <a:lnTo>
                  <a:pt x="2518" y="3076"/>
                </a:lnTo>
                <a:lnTo>
                  <a:pt x="2650" y="2987"/>
                </a:lnTo>
                <a:lnTo>
                  <a:pt x="2773" y="2885"/>
                </a:lnTo>
                <a:lnTo>
                  <a:pt x="2886" y="2773"/>
                </a:lnTo>
                <a:lnTo>
                  <a:pt x="2987" y="2650"/>
                </a:lnTo>
                <a:lnTo>
                  <a:pt x="3076" y="2517"/>
                </a:lnTo>
                <a:lnTo>
                  <a:pt x="3153" y="2377"/>
                </a:lnTo>
                <a:lnTo>
                  <a:pt x="3216" y="2228"/>
                </a:lnTo>
                <a:lnTo>
                  <a:pt x="3264" y="2073"/>
                </a:lnTo>
                <a:lnTo>
                  <a:pt x="3298" y="1911"/>
                </a:lnTo>
                <a:lnTo>
                  <a:pt x="3315" y="1744"/>
                </a:lnTo>
                <a:lnTo>
                  <a:pt x="3316" y="1658"/>
                </a:lnTo>
                <a:lnTo>
                  <a:pt x="3315" y="1572"/>
                </a:lnTo>
                <a:lnTo>
                  <a:pt x="3298" y="1405"/>
                </a:lnTo>
                <a:lnTo>
                  <a:pt x="3264" y="1243"/>
                </a:lnTo>
                <a:lnTo>
                  <a:pt x="3216" y="1088"/>
                </a:lnTo>
                <a:lnTo>
                  <a:pt x="3153" y="939"/>
                </a:lnTo>
                <a:lnTo>
                  <a:pt x="3076" y="797"/>
                </a:lnTo>
                <a:lnTo>
                  <a:pt x="2987" y="665"/>
                </a:lnTo>
                <a:lnTo>
                  <a:pt x="2886" y="542"/>
                </a:lnTo>
                <a:lnTo>
                  <a:pt x="2773" y="431"/>
                </a:lnTo>
                <a:lnTo>
                  <a:pt x="2650" y="328"/>
                </a:lnTo>
                <a:lnTo>
                  <a:pt x="2518" y="239"/>
                </a:lnTo>
                <a:lnTo>
                  <a:pt x="2378" y="162"/>
                </a:lnTo>
                <a:lnTo>
                  <a:pt x="2228" y="100"/>
                </a:lnTo>
                <a:lnTo>
                  <a:pt x="2073" y="52"/>
                </a:lnTo>
                <a:lnTo>
                  <a:pt x="1911" y="18"/>
                </a:lnTo>
                <a:lnTo>
                  <a:pt x="1744" y="2"/>
                </a:lnTo>
                <a:lnTo>
                  <a:pt x="1658" y="0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587">
            <a:extLst>
              <a:ext uri="{FF2B5EF4-FFF2-40B4-BE49-F238E27FC236}">
                <a16:creationId xmlns:a16="http://schemas.microsoft.com/office/drawing/2014/main" id="{F8047C14-C6D9-4B02-8031-869A6A644767}"/>
              </a:ext>
            </a:extLst>
          </p:cNvPr>
          <p:cNvSpPr>
            <a:spLocks/>
          </p:cNvSpPr>
          <p:nvPr/>
        </p:nvSpPr>
        <p:spPr bwMode="auto">
          <a:xfrm>
            <a:off x="1206578" y="1588239"/>
            <a:ext cx="689438" cy="689438"/>
          </a:xfrm>
          <a:custGeom>
            <a:avLst/>
            <a:gdLst>
              <a:gd name="T0" fmla="*/ 946 w 1995"/>
              <a:gd name="T1" fmla="*/ 1993 h 1995"/>
              <a:gd name="T2" fmla="*/ 748 w 1995"/>
              <a:gd name="T3" fmla="*/ 1964 h 1995"/>
              <a:gd name="T4" fmla="*/ 565 w 1995"/>
              <a:gd name="T5" fmla="*/ 1898 h 1995"/>
              <a:gd name="T6" fmla="*/ 401 w 1995"/>
              <a:gd name="T7" fmla="*/ 1798 h 1995"/>
              <a:gd name="T8" fmla="*/ 259 w 1995"/>
              <a:gd name="T9" fmla="*/ 1668 h 1995"/>
              <a:gd name="T10" fmla="*/ 145 w 1995"/>
              <a:gd name="T11" fmla="*/ 1515 h 1995"/>
              <a:gd name="T12" fmla="*/ 61 w 1995"/>
              <a:gd name="T13" fmla="*/ 1340 h 1995"/>
              <a:gd name="T14" fmla="*/ 12 w 1995"/>
              <a:gd name="T15" fmla="*/ 1150 h 1995"/>
              <a:gd name="T16" fmla="*/ 0 w 1995"/>
              <a:gd name="T17" fmla="*/ 998 h 1995"/>
              <a:gd name="T18" fmla="*/ 12 w 1995"/>
              <a:gd name="T19" fmla="*/ 846 h 1995"/>
              <a:gd name="T20" fmla="*/ 61 w 1995"/>
              <a:gd name="T21" fmla="*/ 655 h 1995"/>
              <a:gd name="T22" fmla="*/ 145 w 1995"/>
              <a:gd name="T23" fmla="*/ 481 h 1995"/>
              <a:gd name="T24" fmla="*/ 259 w 1995"/>
              <a:gd name="T25" fmla="*/ 327 h 1995"/>
              <a:gd name="T26" fmla="*/ 401 w 1995"/>
              <a:gd name="T27" fmla="*/ 198 h 1995"/>
              <a:gd name="T28" fmla="*/ 565 w 1995"/>
              <a:gd name="T29" fmla="*/ 98 h 1995"/>
              <a:gd name="T30" fmla="*/ 748 w 1995"/>
              <a:gd name="T31" fmla="*/ 31 h 1995"/>
              <a:gd name="T32" fmla="*/ 946 w 1995"/>
              <a:gd name="T33" fmla="*/ 1 h 1995"/>
              <a:gd name="T34" fmla="*/ 1049 w 1995"/>
              <a:gd name="T35" fmla="*/ 1 h 1995"/>
              <a:gd name="T36" fmla="*/ 1247 w 1995"/>
              <a:gd name="T37" fmla="*/ 31 h 1995"/>
              <a:gd name="T38" fmla="*/ 1431 w 1995"/>
              <a:gd name="T39" fmla="*/ 98 h 1995"/>
              <a:gd name="T40" fmla="*/ 1594 w 1995"/>
              <a:gd name="T41" fmla="*/ 198 h 1995"/>
              <a:gd name="T42" fmla="*/ 1737 w 1995"/>
              <a:gd name="T43" fmla="*/ 327 h 1995"/>
              <a:gd name="T44" fmla="*/ 1851 w 1995"/>
              <a:gd name="T45" fmla="*/ 481 h 1995"/>
              <a:gd name="T46" fmla="*/ 1935 w 1995"/>
              <a:gd name="T47" fmla="*/ 655 h 1995"/>
              <a:gd name="T48" fmla="*/ 1985 w 1995"/>
              <a:gd name="T49" fmla="*/ 846 h 1995"/>
              <a:gd name="T50" fmla="*/ 1995 w 1995"/>
              <a:gd name="T51" fmla="*/ 998 h 1995"/>
              <a:gd name="T52" fmla="*/ 1985 w 1995"/>
              <a:gd name="T53" fmla="*/ 1150 h 1995"/>
              <a:gd name="T54" fmla="*/ 1935 w 1995"/>
              <a:gd name="T55" fmla="*/ 1340 h 1995"/>
              <a:gd name="T56" fmla="*/ 1851 w 1995"/>
              <a:gd name="T57" fmla="*/ 1515 h 1995"/>
              <a:gd name="T58" fmla="*/ 1737 w 1995"/>
              <a:gd name="T59" fmla="*/ 1668 h 1995"/>
              <a:gd name="T60" fmla="*/ 1594 w 1995"/>
              <a:gd name="T61" fmla="*/ 1798 h 1995"/>
              <a:gd name="T62" fmla="*/ 1431 w 1995"/>
              <a:gd name="T63" fmla="*/ 1898 h 1995"/>
              <a:gd name="T64" fmla="*/ 1247 w 1995"/>
              <a:gd name="T65" fmla="*/ 1964 h 1995"/>
              <a:gd name="T66" fmla="*/ 1049 w 1995"/>
              <a:gd name="T67" fmla="*/ 1993 h 19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995" h="1995">
                <a:moveTo>
                  <a:pt x="998" y="1995"/>
                </a:moveTo>
                <a:lnTo>
                  <a:pt x="946" y="1993"/>
                </a:lnTo>
                <a:lnTo>
                  <a:pt x="847" y="1984"/>
                </a:lnTo>
                <a:lnTo>
                  <a:pt x="748" y="1964"/>
                </a:lnTo>
                <a:lnTo>
                  <a:pt x="655" y="1935"/>
                </a:lnTo>
                <a:lnTo>
                  <a:pt x="565" y="1898"/>
                </a:lnTo>
                <a:lnTo>
                  <a:pt x="481" y="1851"/>
                </a:lnTo>
                <a:lnTo>
                  <a:pt x="401" y="1798"/>
                </a:lnTo>
                <a:lnTo>
                  <a:pt x="327" y="1735"/>
                </a:lnTo>
                <a:lnTo>
                  <a:pt x="259" y="1668"/>
                </a:lnTo>
                <a:lnTo>
                  <a:pt x="198" y="1594"/>
                </a:lnTo>
                <a:lnTo>
                  <a:pt x="145" y="1515"/>
                </a:lnTo>
                <a:lnTo>
                  <a:pt x="99" y="1430"/>
                </a:lnTo>
                <a:lnTo>
                  <a:pt x="61" y="1340"/>
                </a:lnTo>
                <a:lnTo>
                  <a:pt x="31" y="1247"/>
                </a:lnTo>
                <a:lnTo>
                  <a:pt x="12" y="1150"/>
                </a:lnTo>
                <a:lnTo>
                  <a:pt x="1" y="1049"/>
                </a:lnTo>
                <a:lnTo>
                  <a:pt x="0" y="998"/>
                </a:lnTo>
                <a:lnTo>
                  <a:pt x="1" y="946"/>
                </a:lnTo>
                <a:lnTo>
                  <a:pt x="12" y="846"/>
                </a:lnTo>
                <a:lnTo>
                  <a:pt x="31" y="748"/>
                </a:lnTo>
                <a:lnTo>
                  <a:pt x="61" y="655"/>
                </a:lnTo>
                <a:lnTo>
                  <a:pt x="99" y="565"/>
                </a:lnTo>
                <a:lnTo>
                  <a:pt x="145" y="481"/>
                </a:lnTo>
                <a:lnTo>
                  <a:pt x="198" y="400"/>
                </a:lnTo>
                <a:lnTo>
                  <a:pt x="259" y="327"/>
                </a:lnTo>
                <a:lnTo>
                  <a:pt x="327" y="259"/>
                </a:lnTo>
                <a:lnTo>
                  <a:pt x="401" y="198"/>
                </a:lnTo>
                <a:lnTo>
                  <a:pt x="481" y="145"/>
                </a:lnTo>
                <a:lnTo>
                  <a:pt x="565" y="98"/>
                </a:lnTo>
                <a:lnTo>
                  <a:pt x="655" y="61"/>
                </a:lnTo>
                <a:lnTo>
                  <a:pt x="748" y="31"/>
                </a:lnTo>
                <a:lnTo>
                  <a:pt x="847" y="12"/>
                </a:lnTo>
                <a:lnTo>
                  <a:pt x="946" y="1"/>
                </a:lnTo>
                <a:lnTo>
                  <a:pt x="998" y="0"/>
                </a:lnTo>
                <a:lnTo>
                  <a:pt x="1049" y="1"/>
                </a:lnTo>
                <a:lnTo>
                  <a:pt x="1150" y="12"/>
                </a:lnTo>
                <a:lnTo>
                  <a:pt x="1247" y="31"/>
                </a:lnTo>
                <a:lnTo>
                  <a:pt x="1340" y="61"/>
                </a:lnTo>
                <a:lnTo>
                  <a:pt x="1431" y="98"/>
                </a:lnTo>
                <a:lnTo>
                  <a:pt x="1515" y="145"/>
                </a:lnTo>
                <a:lnTo>
                  <a:pt x="1594" y="198"/>
                </a:lnTo>
                <a:lnTo>
                  <a:pt x="1668" y="259"/>
                </a:lnTo>
                <a:lnTo>
                  <a:pt x="1737" y="327"/>
                </a:lnTo>
                <a:lnTo>
                  <a:pt x="1798" y="400"/>
                </a:lnTo>
                <a:lnTo>
                  <a:pt x="1851" y="481"/>
                </a:lnTo>
                <a:lnTo>
                  <a:pt x="1898" y="565"/>
                </a:lnTo>
                <a:lnTo>
                  <a:pt x="1935" y="655"/>
                </a:lnTo>
                <a:lnTo>
                  <a:pt x="1964" y="748"/>
                </a:lnTo>
                <a:lnTo>
                  <a:pt x="1985" y="846"/>
                </a:lnTo>
                <a:lnTo>
                  <a:pt x="1995" y="946"/>
                </a:lnTo>
                <a:lnTo>
                  <a:pt x="1995" y="998"/>
                </a:lnTo>
                <a:lnTo>
                  <a:pt x="1995" y="1049"/>
                </a:lnTo>
                <a:lnTo>
                  <a:pt x="1985" y="1150"/>
                </a:lnTo>
                <a:lnTo>
                  <a:pt x="1964" y="1247"/>
                </a:lnTo>
                <a:lnTo>
                  <a:pt x="1935" y="1340"/>
                </a:lnTo>
                <a:lnTo>
                  <a:pt x="1898" y="1430"/>
                </a:lnTo>
                <a:lnTo>
                  <a:pt x="1851" y="1515"/>
                </a:lnTo>
                <a:lnTo>
                  <a:pt x="1798" y="1594"/>
                </a:lnTo>
                <a:lnTo>
                  <a:pt x="1737" y="1668"/>
                </a:lnTo>
                <a:lnTo>
                  <a:pt x="1668" y="1735"/>
                </a:lnTo>
                <a:lnTo>
                  <a:pt x="1594" y="1798"/>
                </a:lnTo>
                <a:lnTo>
                  <a:pt x="1515" y="1851"/>
                </a:lnTo>
                <a:lnTo>
                  <a:pt x="1431" y="1898"/>
                </a:lnTo>
                <a:lnTo>
                  <a:pt x="1340" y="1935"/>
                </a:lnTo>
                <a:lnTo>
                  <a:pt x="1247" y="1964"/>
                </a:lnTo>
                <a:lnTo>
                  <a:pt x="1150" y="1984"/>
                </a:lnTo>
                <a:lnTo>
                  <a:pt x="1049" y="1993"/>
                </a:lnTo>
                <a:lnTo>
                  <a:pt x="998" y="199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589">
            <a:extLst>
              <a:ext uri="{FF2B5EF4-FFF2-40B4-BE49-F238E27FC236}">
                <a16:creationId xmlns:a16="http://schemas.microsoft.com/office/drawing/2014/main" id="{41EDC098-214C-4950-982E-18AF2D4D1926}"/>
              </a:ext>
            </a:extLst>
          </p:cNvPr>
          <p:cNvSpPr>
            <a:spLocks/>
          </p:cNvSpPr>
          <p:nvPr/>
        </p:nvSpPr>
        <p:spPr bwMode="auto">
          <a:xfrm>
            <a:off x="1850421" y="1937794"/>
            <a:ext cx="160270" cy="392385"/>
          </a:xfrm>
          <a:custGeom>
            <a:avLst/>
            <a:gdLst>
              <a:gd name="T0" fmla="*/ 462 w 462"/>
              <a:gd name="T1" fmla="*/ 981 h 1135"/>
              <a:gd name="T2" fmla="*/ 460 w 462"/>
              <a:gd name="T3" fmla="*/ 985 h 1135"/>
              <a:gd name="T4" fmla="*/ 457 w 462"/>
              <a:gd name="T5" fmla="*/ 989 h 1135"/>
              <a:gd name="T6" fmla="*/ 443 w 462"/>
              <a:gd name="T7" fmla="*/ 1007 h 1135"/>
              <a:gd name="T8" fmla="*/ 427 w 462"/>
              <a:gd name="T9" fmla="*/ 1025 h 1135"/>
              <a:gd name="T10" fmla="*/ 418 w 462"/>
              <a:gd name="T11" fmla="*/ 1037 h 1135"/>
              <a:gd name="T12" fmla="*/ 409 w 462"/>
              <a:gd name="T13" fmla="*/ 1048 h 1135"/>
              <a:gd name="T14" fmla="*/ 408 w 462"/>
              <a:gd name="T15" fmla="*/ 1050 h 1135"/>
              <a:gd name="T16" fmla="*/ 408 w 462"/>
              <a:gd name="T17" fmla="*/ 1050 h 1135"/>
              <a:gd name="T18" fmla="*/ 396 w 462"/>
              <a:gd name="T19" fmla="*/ 1064 h 1135"/>
              <a:gd name="T20" fmla="*/ 383 w 462"/>
              <a:gd name="T21" fmla="*/ 1078 h 1135"/>
              <a:gd name="T22" fmla="*/ 369 w 462"/>
              <a:gd name="T23" fmla="*/ 1095 h 1135"/>
              <a:gd name="T24" fmla="*/ 355 w 462"/>
              <a:gd name="T25" fmla="*/ 1110 h 1135"/>
              <a:gd name="T26" fmla="*/ 343 w 462"/>
              <a:gd name="T27" fmla="*/ 1123 h 1135"/>
              <a:gd name="T28" fmla="*/ 332 w 462"/>
              <a:gd name="T29" fmla="*/ 1135 h 1135"/>
              <a:gd name="T30" fmla="*/ 276 w 462"/>
              <a:gd name="T31" fmla="*/ 1062 h 1135"/>
              <a:gd name="T32" fmla="*/ 177 w 462"/>
              <a:gd name="T33" fmla="*/ 908 h 1135"/>
              <a:gd name="T34" fmla="*/ 94 w 462"/>
              <a:gd name="T35" fmla="*/ 745 h 1135"/>
              <a:gd name="T36" fmla="*/ 27 w 462"/>
              <a:gd name="T37" fmla="*/ 573 h 1135"/>
              <a:gd name="T38" fmla="*/ 0 w 462"/>
              <a:gd name="T39" fmla="*/ 483 h 1135"/>
              <a:gd name="T40" fmla="*/ 36 w 462"/>
              <a:gd name="T41" fmla="*/ 417 h 1135"/>
              <a:gd name="T42" fmla="*/ 65 w 462"/>
              <a:gd name="T43" fmla="*/ 348 h 1135"/>
              <a:gd name="T44" fmla="*/ 68 w 462"/>
              <a:gd name="T45" fmla="*/ 341 h 1135"/>
              <a:gd name="T46" fmla="*/ 71 w 462"/>
              <a:gd name="T47" fmla="*/ 333 h 1135"/>
              <a:gd name="T48" fmla="*/ 81 w 462"/>
              <a:gd name="T49" fmla="*/ 303 h 1135"/>
              <a:gd name="T50" fmla="*/ 90 w 462"/>
              <a:gd name="T51" fmla="*/ 273 h 1135"/>
              <a:gd name="T52" fmla="*/ 94 w 462"/>
              <a:gd name="T53" fmla="*/ 263 h 1135"/>
              <a:gd name="T54" fmla="*/ 97 w 462"/>
              <a:gd name="T55" fmla="*/ 252 h 1135"/>
              <a:gd name="T56" fmla="*/ 100 w 462"/>
              <a:gd name="T57" fmla="*/ 242 h 1135"/>
              <a:gd name="T58" fmla="*/ 102 w 462"/>
              <a:gd name="T59" fmla="*/ 232 h 1135"/>
              <a:gd name="T60" fmla="*/ 105 w 462"/>
              <a:gd name="T61" fmla="*/ 223 h 1135"/>
              <a:gd name="T62" fmla="*/ 106 w 462"/>
              <a:gd name="T63" fmla="*/ 214 h 1135"/>
              <a:gd name="T64" fmla="*/ 110 w 462"/>
              <a:gd name="T65" fmla="*/ 201 h 1135"/>
              <a:gd name="T66" fmla="*/ 112 w 462"/>
              <a:gd name="T67" fmla="*/ 189 h 1135"/>
              <a:gd name="T68" fmla="*/ 112 w 462"/>
              <a:gd name="T69" fmla="*/ 182 h 1135"/>
              <a:gd name="T70" fmla="*/ 114 w 462"/>
              <a:gd name="T71" fmla="*/ 177 h 1135"/>
              <a:gd name="T72" fmla="*/ 116 w 462"/>
              <a:gd name="T73" fmla="*/ 166 h 1135"/>
              <a:gd name="T74" fmla="*/ 119 w 462"/>
              <a:gd name="T75" fmla="*/ 153 h 1135"/>
              <a:gd name="T76" fmla="*/ 125 w 462"/>
              <a:gd name="T77" fmla="*/ 109 h 1135"/>
              <a:gd name="T78" fmla="*/ 129 w 462"/>
              <a:gd name="T79" fmla="*/ 64 h 1135"/>
              <a:gd name="T80" fmla="*/ 131 w 462"/>
              <a:gd name="T81" fmla="*/ 53 h 1135"/>
              <a:gd name="T82" fmla="*/ 131 w 462"/>
              <a:gd name="T83" fmla="*/ 41 h 1135"/>
              <a:gd name="T84" fmla="*/ 131 w 462"/>
              <a:gd name="T85" fmla="*/ 39 h 1135"/>
              <a:gd name="T86" fmla="*/ 131 w 462"/>
              <a:gd name="T87" fmla="*/ 35 h 1135"/>
              <a:gd name="T88" fmla="*/ 132 w 462"/>
              <a:gd name="T89" fmla="*/ 26 h 1135"/>
              <a:gd name="T90" fmla="*/ 132 w 462"/>
              <a:gd name="T91" fmla="*/ 17 h 1135"/>
              <a:gd name="T92" fmla="*/ 132 w 462"/>
              <a:gd name="T93" fmla="*/ 7 h 1135"/>
              <a:gd name="T94" fmla="*/ 132 w 462"/>
              <a:gd name="T95" fmla="*/ 0 h 1135"/>
              <a:gd name="T96" fmla="*/ 133 w 462"/>
              <a:gd name="T97" fmla="*/ 68 h 1135"/>
              <a:gd name="T98" fmla="*/ 145 w 462"/>
              <a:gd name="T99" fmla="*/ 204 h 1135"/>
              <a:gd name="T100" fmla="*/ 168 w 462"/>
              <a:gd name="T101" fmla="*/ 335 h 1135"/>
              <a:gd name="T102" fmla="*/ 201 w 462"/>
              <a:gd name="T103" fmla="*/ 464 h 1135"/>
              <a:gd name="T104" fmla="*/ 243 w 462"/>
              <a:gd name="T105" fmla="*/ 587 h 1135"/>
              <a:gd name="T106" fmla="*/ 295 w 462"/>
              <a:gd name="T107" fmla="*/ 706 h 1135"/>
              <a:gd name="T108" fmla="*/ 355 w 462"/>
              <a:gd name="T109" fmla="*/ 820 h 1135"/>
              <a:gd name="T110" fmla="*/ 425 w 462"/>
              <a:gd name="T111" fmla="*/ 929 h 1135"/>
              <a:gd name="T112" fmla="*/ 462 w 462"/>
              <a:gd name="T113" fmla="*/ 981 h 1135"/>
              <a:gd name="T114" fmla="*/ 462 w 462"/>
              <a:gd name="T115" fmla="*/ 981 h 1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62" h="1135">
                <a:moveTo>
                  <a:pt x="462" y="981"/>
                </a:moveTo>
                <a:lnTo>
                  <a:pt x="460" y="985"/>
                </a:lnTo>
                <a:lnTo>
                  <a:pt x="457" y="989"/>
                </a:lnTo>
                <a:lnTo>
                  <a:pt x="443" y="1007"/>
                </a:lnTo>
                <a:lnTo>
                  <a:pt x="427" y="1025"/>
                </a:lnTo>
                <a:lnTo>
                  <a:pt x="418" y="1037"/>
                </a:lnTo>
                <a:lnTo>
                  <a:pt x="409" y="1048"/>
                </a:lnTo>
                <a:lnTo>
                  <a:pt x="408" y="1050"/>
                </a:lnTo>
                <a:lnTo>
                  <a:pt x="408" y="1050"/>
                </a:lnTo>
                <a:lnTo>
                  <a:pt x="396" y="1064"/>
                </a:lnTo>
                <a:lnTo>
                  <a:pt x="383" y="1078"/>
                </a:lnTo>
                <a:lnTo>
                  <a:pt x="369" y="1095"/>
                </a:lnTo>
                <a:lnTo>
                  <a:pt x="355" y="1110"/>
                </a:lnTo>
                <a:lnTo>
                  <a:pt x="343" y="1123"/>
                </a:lnTo>
                <a:lnTo>
                  <a:pt x="332" y="1135"/>
                </a:lnTo>
                <a:lnTo>
                  <a:pt x="276" y="1062"/>
                </a:lnTo>
                <a:lnTo>
                  <a:pt x="177" y="908"/>
                </a:lnTo>
                <a:lnTo>
                  <a:pt x="94" y="745"/>
                </a:lnTo>
                <a:lnTo>
                  <a:pt x="27" y="573"/>
                </a:lnTo>
                <a:lnTo>
                  <a:pt x="0" y="483"/>
                </a:lnTo>
                <a:lnTo>
                  <a:pt x="36" y="417"/>
                </a:lnTo>
                <a:lnTo>
                  <a:pt x="65" y="348"/>
                </a:lnTo>
                <a:lnTo>
                  <a:pt x="68" y="341"/>
                </a:lnTo>
                <a:lnTo>
                  <a:pt x="71" y="333"/>
                </a:lnTo>
                <a:lnTo>
                  <a:pt x="81" y="303"/>
                </a:lnTo>
                <a:lnTo>
                  <a:pt x="90" y="273"/>
                </a:lnTo>
                <a:lnTo>
                  <a:pt x="94" y="263"/>
                </a:lnTo>
                <a:lnTo>
                  <a:pt x="97" y="252"/>
                </a:lnTo>
                <a:lnTo>
                  <a:pt x="100" y="242"/>
                </a:lnTo>
                <a:lnTo>
                  <a:pt x="102" y="232"/>
                </a:lnTo>
                <a:lnTo>
                  <a:pt x="105" y="223"/>
                </a:lnTo>
                <a:lnTo>
                  <a:pt x="106" y="214"/>
                </a:lnTo>
                <a:lnTo>
                  <a:pt x="110" y="201"/>
                </a:lnTo>
                <a:lnTo>
                  <a:pt x="112" y="189"/>
                </a:lnTo>
                <a:lnTo>
                  <a:pt x="112" y="182"/>
                </a:lnTo>
                <a:lnTo>
                  <a:pt x="114" y="177"/>
                </a:lnTo>
                <a:lnTo>
                  <a:pt x="116" y="166"/>
                </a:lnTo>
                <a:lnTo>
                  <a:pt x="119" y="153"/>
                </a:lnTo>
                <a:lnTo>
                  <a:pt x="125" y="109"/>
                </a:lnTo>
                <a:lnTo>
                  <a:pt x="129" y="64"/>
                </a:lnTo>
                <a:lnTo>
                  <a:pt x="131" y="53"/>
                </a:lnTo>
                <a:lnTo>
                  <a:pt x="131" y="41"/>
                </a:lnTo>
                <a:lnTo>
                  <a:pt x="131" y="39"/>
                </a:lnTo>
                <a:lnTo>
                  <a:pt x="131" y="35"/>
                </a:lnTo>
                <a:lnTo>
                  <a:pt x="132" y="26"/>
                </a:lnTo>
                <a:lnTo>
                  <a:pt x="132" y="17"/>
                </a:lnTo>
                <a:lnTo>
                  <a:pt x="132" y="7"/>
                </a:lnTo>
                <a:lnTo>
                  <a:pt x="132" y="0"/>
                </a:lnTo>
                <a:lnTo>
                  <a:pt x="133" y="68"/>
                </a:lnTo>
                <a:lnTo>
                  <a:pt x="145" y="204"/>
                </a:lnTo>
                <a:lnTo>
                  <a:pt x="168" y="335"/>
                </a:lnTo>
                <a:lnTo>
                  <a:pt x="201" y="464"/>
                </a:lnTo>
                <a:lnTo>
                  <a:pt x="243" y="587"/>
                </a:lnTo>
                <a:lnTo>
                  <a:pt x="295" y="706"/>
                </a:lnTo>
                <a:lnTo>
                  <a:pt x="355" y="820"/>
                </a:lnTo>
                <a:lnTo>
                  <a:pt x="425" y="929"/>
                </a:lnTo>
                <a:lnTo>
                  <a:pt x="462" y="981"/>
                </a:lnTo>
                <a:lnTo>
                  <a:pt x="462" y="981"/>
                </a:lnTo>
                <a:close/>
              </a:path>
            </a:pathLst>
          </a:custGeom>
          <a:solidFill>
            <a:srgbClr val="0089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590">
            <a:extLst>
              <a:ext uri="{FF2B5EF4-FFF2-40B4-BE49-F238E27FC236}">
                <a16:creationId xmlns:a16="http://schemas.microsoft.com/office/drawing/2014/main" id="{A3321644-80FD-4927-B5F7-3446C4D5E55B}"/>
              </a:ext>
            </a:extLst>
          </p:cNvPr>
          <p:cNvSpPr>
            <a:spLocks/>
          </p:cNvSpPr>
          <p:nvPr/>
        </p:nvSpPr>
        <p:spPr bwMode="auto">
          <a:xfrm>
            <a:off x="1850421" y="1937794"/>
            <a:ext cx="160270" cy="392385"/>
          </a:xfrm>
          <a:custGeom>
            <a:avLst/>
            <a:gdLst>
              <a:gd name="T0" fmla="*/ 132 w 462"/>
              <a:gd name="T1" fmla="*/ 0 h 1135"/>
              <a:gd name="T2" fmla="*/ 132 w 462"/>
              <a:gd name="T3" fmla="*/ 7 h 1135"/>
              <a:gd name="T4" fmla="*/ 132 w 462"/>
              <a:gd name="T5" fmla="*/ 17 h 1135"/>
              <a:gd name="T6" fmla="*/ 132 w 462"/>
              <a:gd name="T7" fmla="*/ 26 h 1135"/>
              <a:gd name="T8" fmla="*/ 131 w 462"/>
              <a:gd name="T9" fmla="*/ 35 h 1135"/>
              <a:gd name="T10" fmla="*/ 131 w 462"/>
              <a:gd name="T11" fmla="*/ 39 h 1135"/>
              <a:gd name="T12" fmla="*/ 131 w 462"/>
              <a:gd name="T13" fmla="*/ 41 h 1135"/>
              <a:gd name="T14" fmla="*/ 131 w 462"/>
              <a:gd name="T15" fmla="*/ 53 h 1135"/>
              <a:gd name="T16" fmla="*/ 129 w 462"/>
              <a:gd name="T17" fmla="*/ 64 h 1135"/>
              <a:gd name="T18" fmla="*/ 125 w 462"/>
              <a:gd name="T19" fmla="*/ 109 h 1135"/>
              <a:gd name="T20" fmla="*/ 119 w 462"/>
              <a:gd name="T21" fmla="*/ 153 h 1135"/>
              <a:gd name="T22" fmla="*/ 116 w 462"/>
              <a:gd name="T23" fmla="*/ 166 h 1135"/>
              <a:gd name="T24" fmla="*/ 114 w 462"/>
              <a:gd name="T25" fmla="*/ 177 h 1135"/>
              <a:gd name="T26" fmla="*/ 112 w 462"/>
              <a:gd name="T27" fmla="*/ 182 h 1135"/>
              <a:gd name="T28" fmla="*/ 112 w 462"/>
              <a:gd name="T29" fmla="*/ 189 h 1135"/>
              <a:gd name="T30" fmla="*/ 110 w 462"/>
              <a:gd name="T31" fmla="*/ 201 h 1135"/>
              <a:gd name="T32" fmla="*/ 106 w 462"/>
              <a:gd name="T33" fmla="*/ 214 h 1135"/>
              <a:gd name="T34" fmla="*/ 105 w 462"/>
              <a:gd name="T35" fmla="*/ 223 h 1135"/>
              <a:gd name="T36" fmla="*/ 102 w 462"/>
              <a:gd name="T37" fmla="*/ 232 h 1135"/>
              <a:gd name="T38" fmla="*/ 100 w 462"/>
              <a:gd name="T39" fmla="*/ 242 h 1135"/>
              <a:gd name="T40" fmla="*/ 97 w 462"/>
              <a:gd name="T41" fmla="*/ 252 h 1135"/>
              <a:gd name="T42" fmla="*/ 94 w 462"/>
              <a:gd name="T43" fmla="*/ 263 h 1135"/>
              <a:gd name="T44" fmla="*/ 90 w 462"/>
              <a:gd name="T45" fmla="*/ 273 h 1135"/>
              <a:gd name="T46" fmla="*/ 81 w 462"/>
              <a:gd name="T47" fmla="*/ 303 h 1135"/>
              <a:gd name="T48" fmla="*/ 71 w 462"/>
              <a:gd name="T49" fmla="*/ 333 h 1135"/>
              <a:gd name="T50" fmla="*/ 65 w 462"/>
              <a:gd name="T51" fmla="*/ 348 h 1135"/>
              <a:gd name="T52" fmla="*/ 36 w 462"/>
              <a:gd name="T53" fmla="*/ 417 h 1135"/>
              <a:gd name="T54" fmla="*/ 0 w 462"/>
              <a:gd name="T55" fmla="*/ 483 h 1135"/>
              <a:gd name="T56" fmla="*/ 27 w 462"/>
              <a:gd name="T57" fmla="*/ 573 h 1135"/>
              <a:gd name="T58" fmla="*/ 94 w 462"/>
              <a:gd name="T59" fmla="*/ 745 h 1135"/>
              <a:gd name="T60" fmla="*/ 177 w 462"/>
              <a:gd name="T61" fmla="*/ 908 h 1135"/>
              <a:gd name="T62" fmla="*/ 276 w 462"/>
              <a:gd name="T63" fmla="*/ 1062 h 1135"/>
              <a:gd name="T64" fmla="*/ 332 w 462"/>
              <a:gd name="T65" fmla="*/ 1135 h 1135"/>
              <a:gd name="T66" fmla="*/ 343 w 462"/>
              <a:gd name="T67" fmla="*/ 1123 h 1135"/>
              <a:gd name="T68" fmla="*/ 355 w 462"/>
              <a:gd name="T69" fmla="*/ 1110 h 1135"/>
              <a:gd name="T70" fmla="*/ 369 w 462"/>
              <a:gd name="T71" fmla="*/ 1095 h 1135"/>
              <a:gd name="T72" fmla="*/ 383 w 462"/>
              <a:gd name="T73" fmla="*/ 1078 h 1135"/>
              <a:gd name="T74" fmla="*/ 396 w 462"/>
              <a:gd name="T75" fmla="*/ 1064 h 1135"/>
              <a:gd name="T76" fmla="*/ 408 w 462"/>
              <a:gd name="T77" fmla="*/ 1050 h 1135"/>
              <a:gd name="T78" fmla="*/ 408 w 462"/>
              <a:gd name="T79" fmla="*/ 1050 h 1135"/>
              <a:gd name="T80" fmla="*/ 409 w 462"/>
              <a:gd name="T81" fmla="*/ 1048 h 1135"/>
              <a:gd name="T82" fmla="*/ 418 w 462"/>
              <a:gd name="T83" fmla="*/ 1037 h 1135"/>
              <a:gd name="T84" fmla="*/ 427 w 462"/>
              <a:gd name="T85" fmla="*/ 1025 h 1135"/>
              <a:gd name="T86" fmla="*/ 443 w 462"/>
              <a:gd name="T87" fmla="*/ 1007 h 1135"/>
              <a:gd name="T88" fmla="*/ 457 w 462"/>
              <a:gd name="T89" fmla="*/ 989 h 1135"/>
              <a:gd name="T90" fmla="*/ 460 w 462"/>
              <a:gd name="T91" fmla="*/ 985 h 1135"/>
              <a:gd name="T92" fmla="*/ 462 w 462"/>
              <a:gd name="T93" fmla="*/ 981 h 1135"/>
              <a:gd name="T94" fmla="*/ 425 w 462"/>
              <a:gd name="T95" fmla="*/ 929 h 1135"/>
              <a:gd name="T96" fmla="*/ 355 w 462"/>
              <a:gd name="T97" fmla="*/ 820 h 1135"/>
              <a:gd name="T98" fmla="*/ 295 w 462"/>
              <a:gd name="T99" fmla="*/ 706 h 1135"/>
              <a:gd name="T100" fmla="*/ 243 w 462"/>
              <a:gd name="T101" fmla="*/ 587 h 1135"/>
              <a:gd name="T102" fmla="*/ 201 w 462"/>
              <a:gd name="T103" fmla="*/ 464 h 1135"/>
              <a:gd name="T104" fmla="*/ 168 w 462"/>
              <a:gd name="T105" fmla="*/ 335 h 1135"/>
              <a:gd name="T106" fmla="*/ 145 w 462"/>
              <a:gd name="T107" fmla="*/ 204 h 1135"/>
              <a:gd name="T108" fmla="*/ 133 w 462"/>
              <a:gd name="T109" fmla="*/ 68 h 1135"/>
              <a:gd name="T110" fmla="*/ 132 w 462"/>
              <a:gd name="T111" fmla="*/ 0 h 1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62" h="1135">
                <a:moveTo>
                  <a:pt x="132" y="0"/>
                </a:moveTo>
                <a:lnTo>
                  <a:pt x="132" y="7"/>
                </a:lnTo>
                <a:lnTo>
                  <a:pt x="132" y="17"/>
                </a:lnTo>
                <a:lnTo>
                  <a:pt x="132" y="26"/>
                </a:lnTo>
                <a:lnTo>
                  <a:pt x="131" y="35"/>
                </a:lnTo>
                <a:lnTo>
                  <a:pt x="131" y="39"/>
                </a:lnTo>
                <a:lnTo>
                  <a:pt x="131" y="41"/>
                </a:lnTo>
                <a:lnTo>
                  <a:pt x="131" y="53"/>
                </a:lnTo>
                <a:lnTo>
                  <a:pt x="129" y="64"/>
                </a:lnTo>
                <a:lnTo>
                  <a:pt x="125" y="109"/>
                </a:lnTo>
                <a:lnTo>
                  <a:pt x="119" y="153"/>
                </a:lnTo>
                <a:lnTo>
                  <a:pt x="116" y="166"/>
                </a:lnTo>
                <a:lnTo>
                  <a:pt x="114" y="177"/>
                </a:lnTo>
                <a:lnTo>
                  <a:pt x="112" y="182"/>
                </a:lnTo>
                <a:lnTo>
                  <a:pt x="112" y="189"/>
                </a:lnTo>
                <a:lnTo>
                  <a:pt x="110" y="201"/>
                </a:lnTo>
                <a:lnTo>
                  <a:pt x="106" y="214"/>
                </a:lnTo>
                <a:lnTo>
                  <a:pt x="105" y="223"/>
                </a:lnTo>
                <a:lnTo>
                  <a:pt x="102" y="232"/>
                </a:lnTo>
                <a:lnTo>
                  <a:pt x="100" y="242"/>
                </a:lnTo>
                <a:lnTo>
                  <a:pt x="97" y="252"/>
                </a:lnTo>
                <a:lnTo>
                  <a:pt x="94" y="263"/>
                </a:lnTo>
                <a:lnTo>
                  <a:pt x="90" y="273"/>
                </a:lnTo>
                <a:lnTo>
                  <a:pt x="81" y="303"/>
                </a:lnTo>
                <a:lnTo>
                  <a:pt x="71" y="333"/>
                </a:lnTo>
                <a:lnTo>
                  <a:pt x="65" y="348"/>
                </a:lnTo>
                <a:lnTo>
                  <a:pt x="36" y="417"/>
                </a:lnTo>
                <a:lnTo>
                  <a:pt x="0" y="483"/>
                </a:lnTo>
                <a:lnTo>
                  <a:pt x="27" y="573"/>
                </a:lnTo>
                <a:lnTo>
                  <a:pt x="94" y="745"/>
                </a:lnTo>
                <a:lnTo>
                  <a:pt x="177" y="908"/>
                </a:lnTo>
                <a:lnTo>
                  <a:pt x="276" y="1062"/>
                </a:lnTo>
                <a:lnTo>
                  <a:pt x="332" y="1135"/>
                </a:lnTo>
                <a:lnTo>
                  <a:pt x="343" y="1123"/>
                </a:lnTo>
                <a:lnTo>
                  <a:pt x="355" y="1110"/>
                </a:lnTo>
                <a:lnTo>
                  <a:pt x="369" y="1095"/>
                </a:lnTo>
                <a:lnTo>
                  <a:pt x="383" y="1078"/>
                </a:lnTo>
                <a:lnTo>
                  <a:pt x="396" y="1064"/>
                </a:lnTo>
                <a:lnTo>
                  <a:pt x="408" y="1050"/>
                </a:lnTo>
                <a:lnTo>
                  <a:pt x="408" y="1050"/>
                </a:lnTo>
                <a:lnTo>
                  <a:pt x="409" y="1048"/>
                </a:lnTo>
                <a:lnTo>
                  <a:pt x="418" y="1037"/>
                </a:lnTo>
                <a:lnTo>
                  <a:pt x="427" y="1025"/>
                </a:lnTo>
                <a:lnTo>
                  <a:pt x="443" y="1007"/>
                </a:lnTo>
                <a:lnTo>
                  <a:pt x="457" y="989"/>
                </a:lnTo>
                <a:lnTo>
                  <a:pt x="460" y="985"/>
                </a:lnTo>
                <a:lnTo>
                  <a:pt x="462" y="981"/>
                </a:lnTo>
                <a:lnTo>
                  <a:pt x="425" y="929"/>
                </a:lnTo>
                <a:lnTo>
                  <a:pt x="355" y="820"/>
                </a:lnTo>
                <a:lnTo>
                  <a:pt x="295" y="706"/>
                </a:lnTo>
                <a:lnTo>
                  <a:pt x="243" y="587"/>
                </a:lnTo>
                <a:lnTo>
                  <a:pt x="201" y="464"/>
                </a:lnTo>
                <a:lnTo>
                  <a:pt x="168" y="335"/>
                </a:lnTo>
                <a:lnTo>
                  <a:pt x="145" y="204"/>
                </a:lnTo>
                <a:lnTo>
                  <a:pt x="133" y="68"/>
                </a:lnTo>
                <a:lnTo>
                  <a:pt x="132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F7CEB0A2-6F56-453A-BDFA-0F7D0E2EA34A}"/>
              </a:ext>
            </a:extLst>
          </p:cNvPr>
          <p:cNvSpPr>
            <a:spLocks/>
          </p:cNvSpPr>
          <p:nvPr/>
        </p:nvSpPr>
        <p:spPr bwMode="auto">
          <a:xfrm>
            <a:off x="1896016" y="1933648"/>
            <a:ext cx="3941813" cy="571998"/>
          </a:xfrm>
          <a:custGeom>
            <a:avLst/>
            <a:gdLst>
              <a:gd name="connsiteX0" fmla="*/ 0 w 3941813"/>
              <a:gd name="connsiteY0" fmla="*/ 0 h 571998"/>
              <a:gd name="connsiteX1" fmla="*/ 228336 w 3941813"/>
              <a:gd name="connsiteY1" fmla="*/ 0 h 571998"/>
              <a:gd name="connsiteX2" fmla="*/ 228336 w 3941813"/>
              <a:gd name="connsiteY2" fmla="*/ 1035 h 571998"/>
              <a:gd name="connsiteX3" fmla="*/ 228336 w 3941813"/>
              <a:gd name="connsiteY3" fmla="*/ 2070 h 571998"/>
              <a:gd name="connsiteX4" fmla="*/ 228336 w 3941813"/>
              <a:gd name="connsiteY4" fmla="*/ 3450 h 571998"/>
              <a:gd name="connsiteX5" fmla="*/ 228336 w 3941813"/>
              <a:gd name="connsiteY5" fmla="*/ 4485 h 571998"/>
              <a:gd name="connsiteX6" fmla="*/ 228336 w 3941813"/>
              <a:gd name="connsiteY6" fmla="*/ 6555 h 571998"/>
              <a:gd name="connsiteX7" fmla="*/ 228336 w 3941813"/>
              <a:gd name="connsiteY7" fmla="*/ 8625 h 571998"/>
              <a:gd name="connsiteX8" fmla="*/ 228336 w 3941813"/>
              <a:gd name="connsiteY8" fmla="*/ 13110 h 571998"/>
              <a:gd name="connsiteX9" fmla="*/ 228681 w 3941813"/>
              <a:gd name="connsiteY9" fmla="*/ 17595 h 571998"/>
              <a:gd name="connsiteX10" fmla="*/ 228681 w 3941813"/>
              <a:gd name="connsiteY10" fmla="*/ 21045 h 571998"/>
              <a:gd name="connsiteX11" fmla="*/ 229372 w 3941813"/>
              <a:gd name="connsiteY11" fmla="*/ 24495 h 571998"/>
              <a:gd name="connsiteX12" fmla="*/ 229561 w 3941813"/>
              <a:gd name="connsiteY12" fmla="*/ 29949 h 571998"/>
              <a:gd name="connsiteX13" fmla="*/ 230860 w 3941813"/>
              <a:gd name="connsiteY13" fmla="*/ 43059 h 571998"/>
              <a:gd name="connsiteX14" fmla="*/ 231099 w 3941813"/>
              <a:gd name="connsiteY14" fmla="*/ 44849 h 571998"/>
              <a:gd name="connsiteX15" fmla="*/ 231445 w 3941813"/>
              <a:gd name="connsiteY15" fmla="*/ 47954 h 571998"/>
              <a:gd name="connsiteX16" fmla="*/ 231790 w 3941813"/>
              <a:gd name="connsiteY16" fmla="*/ 51059 h 571998"/>
              <a:gd name="connsiteX17" fmla="*/ 232439 w 3941813"/>
              <a:gd name="connsiteY17" fmla="*/ 55431 h 571998"/>
              <a:gd name="connsiteX18" fmla="*/ 237460 w 3941813"/>
              <a:gd name="connsiteY18" fmla="*/ 78594 h 571998"/>
              <a:gd name="connsiteX19" fmla="*/ 239935 w 3941813"/>
              <a:gd name="connsiteY19" fmla="*/ 88754 h 571998"/>
              <a:gd name="connsiteX20" fmla="*/ 249062 w 3941813"/>
              <a:gd name="connsiteY20" fmla="*/ 117988 h 571998"/>
              <a:gd name="connsiteX21" fmla="*/ 258766 w 3941813"/>
              <a:gd name="connsiteY21" fmla="*/ 141560 h 571998"/>
              <a:gd name="connsiteX22" fmla="*/ 260462 w 3941813"/>
              <a:gd name="connsiteY22" fmla="*/ 145242 h 571998"/>
              <a:gd name="connsiteX23" fmla="*/ 261844 w 3941813"/>
              <a:gd name="connsiteY23" fmla="*/ 148347 h 571998"/>
              <a:gd name="connsiteX24" fmla="*/ 263571 w 3941813"/>
              <a:gd name="connsiteY24" fmla="*/ 152142 h 571998"/>
              <a:gd name="connsiteX25" fmla="*/ 265643 w 3941813"/>
              <a:gd name="connsiteY25" fmla="*/ 155592 h 571998"/>
              <a:gd name="connsiteX26" fmla="*/ 267371 w 3941813"/>
              <a:gd name="connsiteY26" fmla="*/ 158697 h 571998"/>
              <a:gd name="connsiteX27" fmla="*/ 269060 w 3941813"/>
              <a:gd name="connsiteY27" fmla="*/ 162072 h 571998"/>
              <a:gd name="connsiteX28" fmla="*/ 276558 w 3941813"/>
              <a:gd name="connsiteY28" fmla="*/ 175613 h 571998"/>
              <a:gd name="connsiteX29" fmla="*/ 277043 w 3941813"/>
              <a:gd name="connsiteY29" fmla="*/ 176291 h 571998"/>
              <a:gd name="connsiteX30" fmla="*/ 278368 w 3941813"/>
              <a:gd name="connsiteY30" fmla="*/ 178791 h 571998"/>
              <a:gd name="connsiteX31" fmla="*/ 295536 w 3941813"/>
              <a:gd name="connsiteY31" fmla="*/ 204348 h 571998"/>
              <a:gd name="connsiteX32" fmla="*/ 296042 w 3941813"/>
              <a:gd name="connsiteY32" fmla="*/ 204926 h 571998"/>
              <a:gd name="connsiteX33" fmla="*/ 298303 w 3941813"/>
              <a:gd name="connsiteY33" fmla="*/ 207936 h 571998"/>
              <a:gd name="connsiteX34" fmla="*/ 316635 w 3941813"/>
              <a:gd name="connsiteY34" fmla="*/ 230146 h 571998"/>
              <a:gd name="connsiteX35" fmla="*/ 318158 w 3941813"/>
              <a:gd name="connsiteY35" fmla="*/ 231823 h 571998"/>
              <a:gd name="connsiteX36" fmla="*/ 341295 w 3941813"/>
              <a:gd name="connsiteY36" fmla="*/ 254260 h 571998"/>
              <a:gd name="connsiteX37" fmla="*/ 364855 w 3941813"/>
              <a:gd name="connsiteY37" fmla="*/ 274566 h 571998"/>
              <a:gd name="connsiteX38" fmla="*/ 383255 w 3941813"/>
              <a:gd name="connsiteY38" fmla="*/ 287072 h 571998"/>
              <a:gd name="connsiteX39" fmla="*/ 390494 w 3941813"/>
              <a:gd name="connsiteY39" fmla="*/ 291862 h 571998"/>
              <a:gd name="connsiteX40" fmla="*/ 396550 w 3941813"/>
              <a:gd name="connsiteY40" fmla="*/ 295622 h 571998"/>
              <a:gd name="connsiteX41" fmla="*/ 409034 w 3941813"/>
              <a:gd name="connsiteY41" fmla="*/ 302598 h 571998"/>
              <a:gd name="connsiteX42" fmla="*/ 419364 w 3941813"/>
              <a:gd name="connsiteY42" fmla="*/ 308079 h 571998"/>
              <a:gd name="connsiteX43" fmla="*/ 431109 w 3941813"/>
              <a:gd name="connsiteY43" fmla="*/ 313598 h 571998"/>
              <a:gd name="connsiteX44" fmla="*/ 433413 w 3941813"/>
              <a:gd name="connsiteY44" fmla="*/ 314749 h 571998"/>
              <a:gd name="connsiteX45" fmla="*/ 445124 w 3941813"/>
              <a:gd name="connsiteY45" fmla="*/ 319611 h 571998"/>
              <a:gd name="connsiteX46" fmla="*/ 450799 w 3941813"/>
              <a:gd name="connsiteY46" fmla="*/ 321878 h 571998"/>
              <a:gd name="connsiteX47" fmla="*/ 462312 w 3941813"/>
              <a:gd name="connsiteY47" fmla="*/ 325820 h 571998"/>
              <a:gd name="connsiteX48" fmla="*/ 480775 w 3941813"/>
              <a:gd name="connsiteY48" fmla="*/ 331449 h 571998"/>
              <a:gd name="connsiteX49" fmla="*/ 490525 w 3941813"/>
              <a:gd name="connsiteY49" fmla="*/ 333953 h 571998"/>
              <a:gd name="connsiteX50" fmla="*/ 499752 w 3941813"/>
              <a:gd name="connsiteY50" fmla="*/ 335946 h 571998"/>
              <a:gd name="connsiteX51" fmla="*/ 520232 w 3941813"/>
              <a:gd name="connsiteY51" fmla="*/ 340163 h 571998"/>
              <a:gd name="connsiteX52" fmla="*/ 554124 w 3941813"/>
              <a:gd name="connsiteY52" fmla="*/ 343209 h 571998"/>
              <a:gd name="connsiteX53" fmla="*/ 555122 w 3941813"/>
              <a:gd name="connsiteY53" fmla="*/ 343268 h 571998"/>
              <a:gd name="connsiteX54" fmla="*/ 555467 w 3941813"/>
              <a:gd name="connsiteY54" fmla="*/ 343294 h 571998"/>
              <a:gd name="connsiteX55" fmla="*/ 572739 w 3941813"/>
              <a:gd name="connsiteY55" fmla="*/ 343958 h 571998"/>
              <a:gd name="connsiteX56" fmla="*/ 3862707 w 3941813"/>
              <a:gd name="connsiteY56" fmla="*/ 343958 h 571998"/>
              <a:gd name="connsiteX57" fmla="*/ 3941813 w 3941813"/>
              <a:gd name="connsiteY57" fmla="*/ 343958 h 571998"/>
              <a:gd name="connsiteX58" fmla="*/ 3941813 w 3941813"/>
              <a:gd name="connsiteY58" fmla="*/ 388462 h 571998"/>
              <a:gd name="connsiteX59" fmla="*/ 3940777 w 3941813"/>
              <a:gd name="connsiteY59" fmla="*/ 407437 h 571998"/>
              <a:gd name="connsiteX60" fmla="*/ 3933868 w 3941813"/>
              <a:gd name="connsiteY60" fmla="*/ 442971 h 571998"/>
              <a:gd name="connsiteX61" fmla="*/ 3920050 w 3941813"/>
              <a:gd name="connsiteY61" fmla="*/ 476090 h 571998"/>
              <a:gd name="connsiteX62" fmla="*/ 3900015 w 3941813"/>
              <a:gd name="connsiteY62" fmla="*/ 505415 h 571998"/>
              <a:gd name="connsiteX63" fmla="*/ 3875143 w 3941813"/>
              <a:gd name="connsiteY63" fmla="*/ 530254 h 571998"/>
              <a:gd name="connsiteX64" fmla="*/ 3846126 w 3941813"/>
              <a:gd name="connsiteY64" fmla="*/ 549919 h 571998"/>
              <a:gd name="connsiteX65" fmla="*/ 3812964 w 3941813"/>
              <a:gd name="connsiteY65" fmla="*/ 563718 h 571998"/>
              <a:gd name="connsiteX66" fmla="*/ 3777038 w 3941813"/>
              <a:gd name="connsiteY66" fmla="*/ 570963 h 571998"/>
              <a:gd name="connsiteX67" fmla="*/ 3758385 w 3941813"/>
              <a:gd name="connsiteY67" fmla="*/ 571998 h 571998"/>
              <a:gd name="connsiteX68" fmla="*/ 572739 w 3941813"/>
              <a:gd name="connsiteY68" fmla="*/ 571998 h 571998"/>
              <a:gd name="connsiteX69" fmla="*/ 543032 w 3941813"/>
              <a:gd name="connsiteY69" fmla="*/ 571308 h 571998"/>
              <a:gd name="connsiteX70" fmla="*/ 485343 w 3941813"/>
              <a:gd name="connsiteY70" fmla="*/ 565788 h 571998"/>
              <a:gd name="connsiteX71" fmla="*/ 429382 w 3941813"/>
              <a:gd name="connsiteY71" fmla="*/ 554059 h 571998"/>
              <a:gd name="connsiteX72" fmla="*/ 375493 w 3941813"/>
              <a:gd name="connsiteY72" fmla="*/ 537499 h 571998"/>
              <a:gd name="connsiteX73" fmla="*/ 324023 w 3941813"/>
              <a:gd name="connsiteY73" fmla="*/ 515419 h 571998"/>
              <a:gd name="connsiteX74" fmla="*/ 275661 w 3941813"/>
              <a:gd name="connsiteY74" fmla="*/ 489200 h 571998"/>
              <a:gd name="connsiteX75" fmla="*/ 229718 w 3941813"/>
              <a:gd name="connsiteY75" fmla="*/ 458495 h 571998"/>
              <a:gd name="connsiteX76" fmla="*/ 187574 w 3941813"/>
              <a:gd name="connsiteY76" fmla="*/ 423306 h 571998"/>
              <a:gd name="connsiteX77" fmla="*/ 148539 w 3941813"/>
              <a:gd name="connsiteY77" fmla="*/ 384667 h 571998"/>
              <a:gd name="connsiteX78" fmla="*/ 113650 w 3941813"/>
              <a:gd name="connsiteY78" fmla="*/ 342233 h 571998"/>
              <a:gd name="connsiteX79" fmla="*/ 82906 w 3941813"/>
              <a:gd name="connsiteY79" fmla="*/ 296349 h 571998"/>
              <a:gd name="connsiteX80" fmla="*/ 56307 w 3941813"/>
              <a:gd name="connsiteY80" fmla="*/ 248050 h 571998"/>
              <a:gd name="connsiteX81" fmla="*/ 34544 w 3941813"/>
              <a:gd name="connsiteY81" fmla="*/ 196646 h 571998"/>
              <a:gd name="connsiteX82" fmla="*/ 17963 w 3941813"/>
              <a:gd name="connsiteY82" fmla="*/ 143172 h 571998"/>
              <a:gd name="connsiteX83" fmla="*/ 6218 w 3941813"/>
              <a:gd name="connsiteY83" fmla="*/ 87283 h 571998"/>
              <a:gd name="connsiteX84" fmla="*/ 346 w 3941813"/>
              <a:gd name="connsiteY84" fmla="*/ 29669 h 571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3941813" h="571998">
                <a:moveTo>
                  <a:pt x="0" y="0"/>
                </a:moveTo>
                <a:lnTo>
                  <a:pt x="228336" y="0"/>
                </a:lnTo>
                <a:lnTo>
                  <a:pt x="228336" y="1035"/>
                </a:lnTo>
                <a:lnTo>
                  <a:pt x="228336" y="2070"/>
                </a:lnTo>
                <a:lnTo>
                  <a:pt x="228336" y="3450"/>
                </a:lnTo>
                <a:lnTo>
                  <a:pt x="228336" y="4485"/>
                </a:lnTo>
                <a:lnTo>
                  <a:pt x="228336" y="6555"/>
                </a:lnTo>
                <a:lnTo>
                  <a:pt x="228336" y="8625"/>
                </a:lnTo>
                <a:lnTo>
                  <a:pt x="228336" y="13110"/>
                </a:lnTo>
                <a:lnTo>
                  <a:pt x="228681" y="17595"/>
                </a:lnTo>
                <a:lnTo>
                  <a:pt x="228681" y="21045"/>
                </a:lnTo>
                <a:lnTo>
                  <a:pt x="229372" y="24495"/>
                </a:lnTo>
                <a:lnTo>
                  <a:pt x="229561" y="29949"/>
                </a:lnTo>
                <a:lnTo>
                  <a:pt x="230860" y="43059"/>
                </a:lnTo>
                <a:lnTo>
                  <a:pt x="231099" y="44849"/>
                </a:lnTo>
                <a:lnTo>
                  <a:pt x="231445" y="47954"/>
                </a:lnTo>
                <a:lnTo>
                  <a:pt x="231790" y="51059"/>
                </a:lnTo>
                <a:lnTo>
                  <a:pt x="232439" y="55431"/>
                </a:lnTo>
                <a:lnTo>
                  <a:pt x="237460" y="78594"/>
                </a:lnTo>
                <a:lnTo>
                  <a:pt x="239935" y="88754"/>
                </a:lnTo>
                <a:lnTo>
                  <a:pt x="249062" y="117988"/>
                </a:lnTo>
                <a:lnTo>
                  <a:pt x="258766" y="141560"/>
                </a:lnTo>
                <a:lnTo>
                  <a:pt x="260462" y="145242"/>
                </a:lnTo>
                <a:lnTo>
                  <a:pt x="261844" y="148347"/>
                </a:lnTo>
                <a:lnTo>
                  <a:pt x="263571" y="152142"/>
                </a:lnTo>
                <a:lnTo>
                  <a:pt x="265643" y="155592"/>
                </a:lnTo>
                <a:lnTo>
                  <a:pt x="267371" y="158697"/>
                </a:lnTo>
                <a:lnTo>
                  <a:pt x="269060" y="162072"/>
                </a:lnTo>
                <a:lnTo>
                  <a:pt x="276558" y="175613"/>
                </a:lnTo>
                <a:lnTo>
                  <a:pt x="277043" y="176291"/>
                </a:lnTo>
                <a:lnTo>
                  <a:pt x="278368" y="178791"/>
                </a:lnTo>
                <a:lnTo>
                  <a:pt x="295536" y="204348"/>
                </a:lnTo>
                <a:lnTo>
                  <a:pt x="296042" y="204926"/>
                </a:lnTo>
                <a:lnTo>
                  <a:pt x="298303" y="207936"/>
                </a:lnTo>
                <a:lnTo>
                  <a:pt x="316635" y="230146"/>
                </a:lnTo>
                <a:lnTo>
                  <a:pt x="318158" y="231823"/>
                </a:lnTo>
                <a:lnTo>
                  <a:pt x="341295" y="254260"/>
                </a:lnTo>
                <a:lnTo>
                  <a:pt x="364855" y="274566"/>
                </a:lnTo>
                <a:lnTo>
                  <a:pt x="383255" y="287072"/>
                </a:lnTo>
                <a:lnTo>
                  <a:pt x="390494" y="291862"/>
                </a:lnTo>
                <a:lnTo>
                  <a:pt x="396550" y="295622"/>
                </a:lnTo>
                <a:lnTo>
                  <a:pt x="409034" y="302598"/>
                </a:lnTo>
                <a:lnTo>
                  <a:pt x="419364" y="308079"/>
                </a:lnTo>
                <a:lnTo>
                  <a:pt x="431109" y="313598"/>
                </a:lnTo>
                <a:lnTo>
                  <a:pt x="433413" y="314749"/>
                </a:lnTo>
                <a:lnTo>
                  <a:pt x="445124" y="319611"/>
                </a:lnTo>
                <a:lnTo>
                  <a:pt x="450799" y="321878"/>
                </a:lnTo>
                <a:lnTo>
                  <a:pt x="462312" y="325820"/>
                </a:lnTo>
                <a:lnTo>
                  <a:pt x="480775" y="331449"/>
                </a:lnTo>
                <a:lnTo>
                  <a:pt x="490525" y="333953"/>
                </a:lnTo>
                <a:lnTo>
                  <a:pt x="499752" y="335946"/>
                </a:lnTo>
                <a:lnTo>
                  <a:pt x="520232" y="340163"/>
                </a:lnTo>
                <a:lnTo>
                  <a:pt x="554124" y="343209"/>
                </a:lnTo>
                <a:lnTo>
                  <a:pt x="555122" y="343268"/>
                </a:lnTo>
                <a:lnTo>
                  <a:pt x="555467" y="343294"/>
                </a:lnTo>
                <a:lnTo>
                  <a:pt x="572739" y="343958"/>
                </a:lnTo>
                <a:lnTo>
                  <a:pt x="3862707" y="343958"/>
                </a:lnTo>
                <a:lnTo>
                  <a:pt x="3941813" y="343958"/>
                </a:lnTo>
                <a:lnTo>
                  <a:pt x="3941813" y="388462"/>
                </a:lnTo>
                <a:lnTo>
                  <a:pt x="3940777" y="407437"/>
                </a:lnTo>
                <a:lnTo>
                  <a:pt x="3933868" y="442971"/>
                </a:lnTo>
                <a:lnTo>
                  <a:pt x="3920050" y="476090"/>
                </a:lnTo>
                <a:lnTo>
                  <a:pt x="3900015" y="505415"/>
                </a:lnTo>
                <a:lnTo>
                  <a:pt x="3875143" y="530254"/>
                </a:lnTo>
                <a:lnTo>
                  <a:pt x="3846126" y="549919"/>
                </a:lnTo>
                <a:lnTo>
                  <a:pt x="3812964" y="563718"/>
                </a:lnTo>
                <a:lnTo>
                  <a:pt x="3777038" y="570963"/>
                </a:lnTo>
                <a:lnTo>
                  <a:pt x="3758385" y="571998"/>
                </a:lnTo>
                <a:lnTo>
                  <a:pt x="572739" y="571998"/>
                </a:lnTo>
                <a:lnTo>
                  <a:pt x="543032" y="571308"/>
                </a:lnTo>
                <a:lnTo>
                  <a:pt x="485343" y="565788"/>
                </a:lnTo>
                <a:lnTo>
                  <a:pt x="429382" y="554059"/>
                </a:lnTo>
                <a:lnTo>
                  <a:pt x="375493" y="537499"/>
                </a:lnTo>
                <a:lnTo>
                  <a:pt x="324023" y="515419"/>
                </a:lnTo>
                <a:lnTo>
                  <a:pt x="275661" y="489200"/>
                </a:lnTo>
                <a:lnTo>
                  <a:pt x="229718" y="458495"/>
                </a:lnTo>
                <a:lnTo>
                  <a:pt x="187574" y="423306"/>
                </a:lnTo>
                <a:lnTo>
                  <a:pt x="148539" y="384667"/>
                </a:lnTo>
                <a:lnTo>
                  <a:pt x="113650" y="342233"/>
                </a:lnTo>
                <a:lnTo>
                  <a:pt x="82906" y="296349"/>
                </a:lnTo>
                <a:lnTo>
                  <a:pt x="56307" y="248050"/>
                </a:lnTo>
                <a:lnTo>
                  <a:pt x="34544" y="196646"/>
                </a:lnTo>
                <a:lnTo>
                  <a:pt x="17963" y="143172"/>
                </a:lnTo>
                <a:lnTo>
                  <a:pt x="6218" y="87283"/>
                </a:lnTo>
                <a:lnTo>
                  <a:pt x="346" y="2966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5" name="Freeform 585">
            <a:extLst>
              <a:ext uri="{FF2B5EF4-FFF2-40B4-BE49-F238E27FC236}">
                <a16:creationId xmlns:a16="http://schemas.microsoft.com/office/drawing/2014/main" id="{934FE23C-0998-4DE4-A967-1D8FFD9046F6}"/>
              </a:ext>
            </a:extLst>
          </p:cNvPr>
          <p:cNvSpPr>
            <a:spLocks/>
          </p:cNvSpPr>
          <p:nvPr/>
        </p:nvSpPr>
        <p:spPr bwMode="auto">
          <a:xfrm>
            <a:off x="1206578" y="1595105"/>
            <a:ext cx="694944" cy="694944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400" b="1" dirty="0">
                <a:solidFill>
                  <a:srgbClr val="191C21"/>
                </a:solidFill>
              </a:rPr>
              <a:t>1</a:t>
            </a:r>
          </a:p>
        </p:txBody>
      </p:sp>
      <p:sp>
        <p:nvSpPr>
          <p:cNvPr id="178" name="Freeform 588">
            <a:extLst>
              <a:ext uri="{FF2B5EF4-FFF2-40B4-BE49-F238E27FC236}">
                <a16:creationId xmlns:a16="http://schemas.microsoft.com/office/drawing/2014/main" id="{87EF0420-C11F-40DF-858C-5DBD3A1FF0BB}"/>
              </a:ext>
            </a:extLst>
          </p:cNvPr>
          <p:cNvSpPr>
            <a:spLocks/>
          </p:cNvSpPr>
          <p:nvPr/>
        </p:nvSpPr>
        <p:spPr bwMode="auto">
          <a:xfrm>
            <a:off x="6354171" y="1361650"/>
            <a:ext cx="1145378" cy="1143996"/>
          </a:xfrm>
          <a:custGeom>
            <a:avLst/>
            <a:gdLst>
              <a:gd name="T0" fmla="*/ 1573 w 3316"/>
              <a:gd name="T1" fmla="*/ 2 h 3316"/>
              <a:gd name="T2" fmla="*/ 1243 w 3316"/>
              <a:gd name="T3" fmla="*/ 52 h 3316"/>
              <a:gd name="T4" fmla="*/ 939 w 3316"/>
              <a:gd name="T5" fmla="*/ 162 h 3316"/>
              <a:gd name="T6" fmla="*/ 665 w 3316"/>
              <a:gd name="T7" fmla="*/ 328 h 3316"/>
              <a:gd name="T8" fmla="*/ 431 w 3316"/>
              <a:gd name="T9" fmla="*/ 542 h 3316"/>
              <a:gd name="T10" fmla="*/ 240 w 3316"/>
              <a:gd name="T11" fmla="*/ 797 h 3316"/>
              <a:gd name="T12" fmla="*/ 100 w 3316"/>
              <a:gd name="T13" fmla="*/ 1088 h 3316"/>
              <a:gd name="T14" fmla="*/ 19 w 3316"/>
              <a:gd name="T15" fmla="*/ 1405 h 3316"/>
              <a:gd name="T16" fmla="*/ 0 w 3316"/>
              <a:gd name="T17" fmla="*/ 1658 h 3316"/>
              <a:gd name="T18" fmla="*/ 19 w 3316"/>
              <a:gd name="T19" fmla="*/ 1911 h 3316"/>
              <a:gd name="T20" fmla="*/ 100 w 3316"/>
              <a:gd name="T21" fmla="*/ 2228 h 3316"/>
              <a:gd name="T22" fmla="*/ 240 w 3316"/>
              <a:gd name="T23" fmla="*/ 2517 h 3316"/>
              <a:gd name="T24" fmla="*/ 431 w 3316"/>
              <a:gd name="T25" fmla="*/ 2773 h 3316"/>
              <a:gd name="T26" fmla="*/ 665 w 3316"/>
              <a:gd name="T27" fmla="*/ 2987 h 3316"/>
              <a:gd name="T28" fmla="*/ 939 w 3316"/>
              <a:gd name="T29" fmla="*/ 3152 h 3316"/>
              <a:gd name="T30" fmla="*/ 1243 w 3316"/>
              <a:gd name="T31" fmla="*/ 3264 h 3316"/>
              <a:gd name="T32" fmla="*/ 1573 w 3316"/>
              <a:gd name="T33" fmla="*/ 3314 h 3316"/>
              <a:gd name="T34" fmla="*/ 1744 w 3316"/>
              <a:gd name="T35" fmla="*/ 3314 h 3316"/>
              <a:gd name="T36" fmla="*/ 2073 w 3316"/>
              <a:gd name="T37" fmla="*/ 3264 h 3316"/>
              <a:gd name="T38" fmla="*/ 2378 w 3316"/>
              <a:gd name="T39" fmla="*/ 3152 h 3316"/>
              <a:gd name="T40" fmla="*/ 2650 w 3316"/>
              <a:gd name="T41" fmla="*/ 2987 h 3316"/>
              <a:gd name="T42" fmla="*/ 2886 w 3316"/>
              <a:gd name="T43" fmla="*/ 2773 h 3316"/>
              <a:gd name="T44" fmla="*/ 3076 w 3316"/>
              <a:gd name="T45" fmla="*/ 2517 h 3316"/>
              <a:gd name="T46" fmla="*/ 3216 w 3316"/>
              <a:gd name="T47" fmla="*/ 2228 h 3316"/>
              <a:gd name="T48" fmla="*/ 3298 w 3316"/>
              <a:gd name="T49" fmla="*/ 1911 h 3316"/>
              <a:gd name="T50" fmla="*/ 3316 w 3316"/>
              <a:gd name="T51" fmla="*/ 1658 h 3316"/>
              <a:gd name="T52" fmla="*/ 3298 w 3316"/>
              <a:gd name="T53" fmla="*/ 1405 h 3316"/>
              <a:gd name="T54" fmla="*/ 3216 w 3316"/>
              <a:gd name="T55" fmla="*/ 1088 h 3316"/>
              <a:gd name="T56" fmla="*/ 3076 w 3316"/>
              <a:gd name="T57" fmla="*/ 797 h 3316"/>
              <a:gd name="T58" fmla="*/ 2886 w 3316"/>
              <a:gd name="T59" fmla="*/ 542 h 3316"/>
              <a:gd name="T60" fmla="*/ 2650 w 3316"/>
              <a:gd name="T61" fmla="*/ 328 h 3316"/>
              <a:gd name="T62" fmla="*/ 2378 w 3316"/>
              <a:gd name="T63" fmla="*/ 162 h 3316"/>
              <a:gd name="T64" fmla="*/ 2073 w 3316"/>
              <a:gd name="T65" fmla="*/ 52 h 3316"/>
              <a:gd name="T66" fmla="*/ 1744 w 3316"/>
              <a:gd name="T67" fmla="*/ 2 h 3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316" h="3316">
                <a:moveTo>
                  <a:pt x="1658" y="0"/>
                </a:moveTo>
                <a:lnTo>
                  <a:pt x="1573" y="2"/>
                </a:lnTo>
                <a:lnTo>
                  <a:pt x="1405" y="18"/>
                </a:lnTo>
                <a:lnTo>
                  <a:pt x="1243" y="52"/>
                </a:lnTo>
                <a:lnTo>
                  <a:pt x="1088" y="100"/>
                </a:lnTo>
                <a:lnTo>
                  <a:pt x="939" y="162"/>
                </a:lnTo>
                <a:lnTo>
                  <a:pt x="798" y="239"/>
                </a:lnTo>
                <a:lnTo>
                  <a:pt x="665" y="328"/>
                </a:lnTo>
                <a:lnTo>
                  <a:pt x="542" y="431"/>
                </a:lnTo>
                <a:lnTo>
                  <a:pt x="431" y="542"/>
                </a:lnTo>
                <a:lnTo>
                  <a:pt x="328" y="665"/>
                </a:lnTo>
                <a:lnTo>
                  <a:pt x="240" y="797"/>
                </a:lnTo>
                <a:lnTo>
                  <a:pt x="162" y="939"/>
                </a:lnTo>
                <a:lnTo>
                  <a:pt x="100" y="1088"/>
                </a:lnTo>
                <a:lnTo>
                  <a:pt x="52" y="1243"/>
                </a:lnTo>
                <a:lnTo>
                  <a:pt x="19" y="1405"/>
                </a:lnTo>
                <a:lnTo>
                  <a:pt x="2" y="1572"/>
                </a:lnTo>
                <a:lnTo>
                  <a:pt x="0" y="1658"/>
                </a:lnTo>
                <a:lnTo>
                  <a:pt x="2" y="1744"/>
                </a:lnTo>
                <a:lnTo>
                  <a:pt x="19" y="1911"/>
                </a:lnTo>
                <a:lnTo>
                  <a:pt x="52" y="2073"/>
                </a:lnTo>
                <a:lnTo>
                  <a:pt x="100" y="2228"/>
                </a:lnTo>
                <a:lnTo>
                  <a:pt x="162" y="2377"/>
                </a:lnTo>
                <a:lnTo>
                  <a:pt x="240" y="2517"/>
                </a:lnTo>
                <a:lnTo>
                  <a:pt x="328" y="2650"/>
                </a:lnTo>
                <a:lnTo>
                  <a:pt x="431" y="2773"/>
                </a:lnTo>
                <a:lnTo>
                  <a:pt x="542" y="2885"/>
                </a:lnTo>
                <a:lnTo>
                  <a:pt x="665" y="2987"/>
                </a:lnTo>
                <a:lnTo>
                  <a:pt x="798" y="3076"/>
                </a:lnTo>
                <a:lnTo>
                  <a:pt x="939" y="3152"/>
                </a:lnTo>
                <a:lnTo>
                  <a:pt x="1088" y="3216"/>
                </a:lnTo>
                <a:lnTo>
                  <a:pt x="1243" y="3264"/>
                </a:lnTo>
                <a:lnTo>
                  <a:pt x="1405" y="3298"/>
                </a:lnTo>
                <a:lnTo>
                  <a:pt x="1573" y="3314"/>
                </a:lnTo>
                <a:lnTo>
                  <a:pt x="1658" y="3316"/>
                </a:lnTo>
                <a:lnTo>
                  <a:pt x="1744" y="3314"/>
                </a:lnTo>
                <a:lnTo>
                  <a:pt x="1911" y="3298"/>
                </a:lnTo>
                <a:lnTo>
                  <a:pt x="2073" y="3264"/>
                </a:lnTo>
                <a:lnTo>
                  <a:pt x="2228" y="3216"/>
                </a:lnTo>
                <a:lnTo>
                  <a:pt x="2378" y="3152"/>
                </a:lnTo>
                <a:lnTo>
                  <a:pt x="2518" y="3076"/>
                </a:lnTo>
                <a:lnTo>
                  <a:pt x="2650" y="2987"/>
                </a:lnTo>
                <a:lnTo>
                  <a:pt x="2773" y="2885"/>
                </a:lnTo>
                <a:lnTo>
                  <a:pt x="2886" y="2773"/>
                </a:lnTo>
                <a:lnTo>
                  <a:pt x="2987" y="2650"/>
                </a:lnTo>
                <a:lnTo>
                  <a:pt x="3076" y="2517"/>
                </a:lnTo>
                <a:lnTo>
                  <a:pt x="3153" y="2377"/>
                </a:lnTo>
                <a:lnTo>
                  <a:pt x="3216" y="2228"/>
                </a:lnTo>
                <a:lnTo>
                  <a:pt x="3264" y="2073"/>
                </a:lnTo>
                <a:lnTo>
                  <a:pt x="3298" y="1911"/>
                </a:lnTo>
                <a:lnTo>
                  <a:pt x="3315" y="1744"/>
                </a:lnTo>
                <a:lnTo>
                  <a:pt x="3316" y="1658"/>
                </a:lnTo>
                <a:lnTo>
                  <a:pt x="3315" y="1572"/>
                </a:lnTo>
                <a:lnTo>
                  <a:pt x="3298" y="1405"/>
                </a:lnTo>
                <a:lnTo>
                  <a:pt x="3264" y="1243"/>
                </a:lnTo>
                <a:lnTo>
                  <a:pt x="3216" y="1088"/>
                </a:lnTo>
                <a:lnTo>
                  <a:pt x="3153" y="939"/>
                </a:lnTo>
                <a:lnTo>
                  <a:pt x="3076" y="797"/>
                </a:lnTo>
                <a:lnTo>
                  <a:pt x="2987" y="665"/>
                </a:lnTo>
                <a:lnTo>
                  <a:pt x="2886" y="542"/>
                </a:lnTo>
                <a:lnTo>
                  <a:pt x="2773" y="431"/>
                </a:lnTo>
                <a:lnTo>
                  <a:pt x="2650" y="328"/>
                </a:lnTo>
                <a:lnTo>
                  <a:pt x="2518" y="239"/>
                </a:lnTo>
                <a:lnTo>
                  <a:pt x="2378" y="162"/>
                </a:lnTo>
                <a:lnTo>
                  <a:pt x="2228" y="100"/>
                </a:lnTo>
                <a:lnTo>
                  <a:pt x="2073" y="52"/>
                </a:lnTo>
                <a:lnTo>
                  <a:pt x="1911" y="18"/>
                </a:lnTo>
                <a:lnTo>
                  <a:pt x="1744" y="2"/>
                </a:lnTo>
                <a:lnTo>
                  <a:pt x="1658" y="0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0" name="Freeform 587">
            <a:extLst>
              <a:ext uri="{FF2B5EF4-FFF2-40B4-BE49-F238E27FC236}">
                <a16:creationId xmlns:a16="http://schemas.microsoft.com/office/drawing/2014/main" id="{2824665D-0214-4A51-B0A7-643D6BD03D99}"/>
              </a:ext>
            </a:extLst>
          </p:cNvPr>
          <p:cNvSpPr>
            <a:spLocks/>
          </p:cNvSpPr>
          <p:nvPr/>
        </p:nvSpPr>
        <p:spPr bwMode="auto">
          <a:xfrm>
            <a:off x="6582141" y="1588239"/>
            <a:ext cx="689438" cy="689438"/>
          </a:xfrm>
          <a:custGeom>
            <a:avLst/>
            <a:gdLst>
              <a:gd name="T0" fmla="*/ 946 w 1995"/>
              <a:gd name="T1" fmla="*/ 1993 h 1995"/>
              <a:gd name="T2" fmla="*/ 748 w 1995"/>
              <a:gd name="T3" fmla="*/ 1964 h 1995"/>
              <a:gd name="T4" fmla="*/ 565 w 1995"/>
              <a:gd name="T5" fmla="*/ 1898 h 1995"/>
              <a:gd name="T6" fmla="*/ 401 w 1995"/>
              <a:gd name="T7" fmla="*/ 1798 h 1995"/>
              <a:gd name="T8" fmla="*/ 259 w 1995"/>
              <a:gd name="T9" fmla="*/ 1668 h 1995"/>
              <a:gd name="T10" fmla="*/ 145 w 1995"/>
              <a:gd name="T11" fmla="*/ 1515 h 1995"/>
              <a:gd name="T12" fmla="*/ 61 w 1995"/>
              <a:gd name="T13" fmla="*/ 1340 h 1995"/>
              <a:gd name="T14" fmla="*/ 12 w 1995"/>
              <a:gd name="T15" fmla="*/ 1150 h 1995"/>
              <a:gd name="T16" fmla="*/ 0 w 1995"/>
              <a:gd name="T17" fmla="*/ 998 h 1995"/>
              <a:gd name="T18" fmla="*/ 12 w 1995"/>
              <a:gd name="T19" fmla="*/ 846 h 1995"/>
              <a:gd name="T20" fmla="*/ 61 w 1995"/>
              <a:gd name="T21" fmla="*/ 655 h 1995"/>
              <a:gd name="T22" fmla="*/ 145 w 1995"/>
              <a:gd name="T23" fmla="*/ 481 h 1995"/>
              <a:gd name="T24" fmla="*/ 259 w 1995"/>
              <a:gd name="T25" fmla="*/ 327 h 1995"/>
              <a:gd name="T26" fmla="*/ 401 w 1995"/>
              <a:gd name="T27" fmla="*/ 198 h 1995"/>
              <a:gd name="T28" fmla="*/ 565 w 1995"/>
              <a:gd name="T29" fmla="*/ 98 h 1995"/>
              <a:gd name="T30" fmla="*/ 748 w 1995"/>
              <a:gd name="T31" fmla="*/ 31 h 1995"/>
              <a:gd name="T32" fmla="*/ 946 w 1995"/>
              <a:gd name="T33" fmla="*/ 1 h 1995"/>
              <a:gd name="T34" fmla="*/ 1049 w 1995"/>
              <a:gd name="T35" fmla="*/ 1 h 1995"/>
              <a:gd name="T36" fmla="*/ 1247 w 1995"/>
              <a:gd name="T37" fmla="*/ 31 h 1995"/>
              <a:gd name="T38" fmla="*/ 1431 w 1995"/>
              <a:gd name="T39" fmla="*/ 98 h 1995"/>
              <a:gd name="T40" fmla="*/ 1594 w 1995"/>
              <a:gd name="T41" fmla="*/ 198 h 1995"/>
              <a:gd name="T42" fmla="*/ 1737 w 1995"/>
              <a:gd name="T43" fmla="*/ 327 h 1995"/>
              <a:gd name="T44" fmla="*/ 1851 w 1995"/>
              <a:gd name="T45" fmla="*/ 481 h 1995"/>
              <a:gd name="T46" fmla="*/ 1935 w 1995"/>
              <a:gd name="T47" fmla="*/ 655 h 1995"/>
              <a:gd name="T48" fmla="*/ 1985 w 1995"/>
              <a:gd name="T49" fmla="*/ 846 h 1995"/>
              <a:gd name="T50" fmla="*/ 1995 w 1995"/>
              <a:gd name="T51" fmla="*/ 998 h 1995"/>
              <a:gd name="T52" fmla="*/ 1985 w 1995"/>
              <a:gd name="T53" fmla="*/ 1150 h 1995"/>
              <a:gd name="T54" fmla="*/ 1935 w 1995"/>
              <a:gd name="T55" fmla="*/ 1340 h 1995"/>
              <a:gd name="T56" fmla="*/ 1851 w 1995"/>
              <a:gd name="T57" fmla="*/ 1515 h 1995"/>
              <a:gd name="T58" fmla="*/ 1737 w 1995"/>
              <a:gd name="T59" fmla="*/ 1668 h 1995"/>
              <a:gd name="T60" fmla="*/ 1594 w 1995"/>
              <a:gd name="T61" fmla="*/ 1798 h 1995"/>
              <a:gd name="T62" fmla="*/ 1431 w 1995"/>
              <a:gd name="T63" fmla="*/ 1898 h 1995"/>
              <a:gd name="T64" fmla="*/ 1247 w 1995"/>
              <a:gd name="T65" fmla="*/ 1964 h 1995"/>
              <a:gd name="T66" fmla="*/ 1049 w 1995"/>
              <a:gd name="T67" fmla="*/ 1993 h 19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995" h="1995">
                <a:moveTo>
                  <a:pt x="998" y="1995"/>
                </a:moveTo>
                <a:lnTo>
                  <a:pt x="946" y="1993"/>
                </a:lnTo>
                <a:lnTo>
                  <a:pt x="847" y="1984"/>
                </a:lnTo>
                <a:lnTo>
                  <a:pt x="748" y="1964"/>
                </a:lnTo>
                <a:lnTo>
                  <a:pt x="655" y="1935"/>
                </a:lnTo>
                <a:lnTo>
                  <a:pt x="565" y="1898"/>
                </a:lnTo>
                <a:lnTo>
                  <a:pt x="481" y="1851"/>
                </a:lnTo>
                <a:lnTo>
                  <a:pt x="401" y="1798"/>
                </a:lnTo>
                <a:lnTo>
                  <a:pt x="327" y="1735"/>
                </a:lnTo>
                <a:lnTo>
                  <a:pt x="259" y="1668"/>
                </a:lnTo>
                <a:lnTo>
                  <a:pt x="198" y="1594"/>
                </a:lnTo>
                <a:lnTo>
                  <a:pt x="145" y="1515"/>
                </a:lnTo>
                <a:lnTo>
                  <a:pt x="99" y="1430"/>
                </a:lnTo>
                <a:lnTo>
                  <a:pt x="61" y="1340"/>
                </a:lnTo>
                <a:lnTo>
                  <a:pt x="31" y="1247"/>
                </a:lnTo>
                <a:lnTo>
                  <a:pt x="12" y="1150"/>
                </a:lnTo>
                <a:lnTo>
                  <a:pt x="1" y="1049"/>
                </a:lnTo>
                <a:lnTo>
                  <a:pt x="0" y="998"/>
                </a:lnTo>
                <a:lnTo>
                  <a:pt x="1" y="946"/>
                </a:lnTo>
                <a:lnTo>
                  <a:pt x="12" y="846"/>
                </a:lnTo>
                <a:lnTo>
                  <a:pt x="31" y="748"/>
                </a:lnTo>
                <a:lnTo>
                  <a:pt x="61" y="655"/>
                </a:lnTo>
                <a:lnTo>
                  <a:pt x="99" y="565"/>
                </a:lnTo>
                <a:lnTo>
                  <a:pt x="145" y="481"/>
                </a:lnTo>
                <a:lnTo>
                  <a:pt x="198" y="400"/>
                </a:lnTo>
                <a:lnTo>
                  <a:pt x="259" y="327"/>
                </a:lnTo>
                <a:lnTo>
                  <a:pt x="327" y="259"/>
                </a:lnTo>
                <a:lnTo>
                  <a:pt x="401" y="198"/>
                </a:lnTo>
                <a:lnTo>
                  <a:pt x="481" y="145"/>
                </a:lnTo>
                <a:lnTo>
                  <a:pt x="565" y="98"/>
                </a:lnTo>
                <a:lnTo>
                  <a:pt x="655" y="61"/>
                </a:lnTo>
                <a:lnTo>
                  <a:pt x="748" y="31"/>
                </a:lnTo>
                <a:lnTo>
                  <a:pt x="847" y="12"/>
                </a:lnTo>
                <a:lnTo>
                  <a:pt x="946" y="1"/>
                </a:lnTo>
                <a:lnTo>
                  <a:pt x="998" y="0"/>
                </a:lnTo>
                <a:lnTo>
                  <a:pt x="1049" y="1"/>
                </a:lnTo>
                <a:lnTo>
                  <a:pt x="1150" y="12"/>
                </a:lnTo>
                <a:lnTo>
                  <a:pt x="1247" y="31"/>
                </a:lnTo>
                <a:lnTo>
                  <a:pt x="1340" y="61"/>
                </a:lnTo>
                <a:lnTo>
                  <a:pt x="1431" y="98"/>
                </a:lnTo>
                <a:lnTo>
                  <a:pt x="1515" y="145"/>
                </a:lnTo>
                <a:lnTo>
                  <a:pt x="1594" y="198"/>
                </a:lnTo>
                <a:lnTo>
                  <a:pt x="1668" y="259"/>
                </a:lnTo>
                <a:lnTo>
                  <a:pt x="1737" y="327"/>
                </a:lnTo>
                <a:lnTo>
                  <a:pt x="1798" y="400"/>
                </a:lnTo>
                <a:lnTo>
                  <a:pt x="1851" y="481"/>
                </a:lnTo>
                <a:lnTo>
                  <a:pt x="1898" y="565"/>
                </a:lnTo>
                <a:lnTo>
                  <a:pt x="1935" y="655"/>
                </a:lnTo>
                <a:lnTo>
                  <a:pt x="1964" y="748"/>
                </a:lnTo>
                <a:lnTo>
                  <a:pt x="1985" y="846"/>
                </a:lnTo>
                <a:lnTo>
                  <a:pt x="1995" y="946"/>
                </a:lnTo>
                <a:lnTo>
                  <a:pt x="1995" y="998"/>
                </a:lnTo>
                <a:lnTo>
                  <a:pt x="1995" y="1049"/>
                </a:lnTo>
                <a:lnTo>
                  <a:pt x="1985" y="1150"/>
                </a:lnTo>
                <a:lnTo>
                  <a:pt x="1964" y="1247"/>
                </a:lnTo>
                <a:lnTo>
                  <a:pt x="1935" y="1340"/>
                </a:lnTo>
                <a:lnTo>
                  <a:pt x="1898" y="1430"/>
                </a:lnTo>
                <a:lnTo>
                  <a:pt x="1851" y="1515"/>
                </a:lnTo>
                <a:lnTo>
                  <a:pt x="1798" y="1594"/>
                </a:lnTo>
                <a:lnTo>
                  <a:pt x="1737" y="1668"/>
                </a:lnTo>
                <a:lnTo>
                  <a:pt x="1668" y="1735"/>
                </a:lnTo>
                <a:lnTo>
                  <a:pt x="1594" y="1798"/>
                </a:lnTo>
                <a:lnTo>
                  <a:pt x="1515" y="1851"/>
                </a:lnTo>
                <a:lnTo>
                  <a:pt x="1431" y="1898"/>
                </a:lnTo>
                <a:lnTo>
                  <a:pt x="1340" y="1935"/>
                </a:lnTo>
                <a:lnTo>
                  <a:pt x="1247" y="1964"/>
                </a:lnTo>
                <a:lnTo>
                  <a:pt x="1150" y="1984"/>
                </a:lnTo>
                <a:lnTo>
                  <a:pt x="1049" y="1993"/>
                </a:lnTo>
                <a:lnTo>
                  <a:pt x="998" y="199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" name="Freeform 589">
            <a:extLst>
              <a:ext uri="{FF2B5EF4-FFF2-40B4-BE49-F238E27FC236}">
                <a16:creationId xmlns:a16="http://schemas.microsoft.com/office/drawing/2014/main" id="{F3800724-2375-44CD-96BA-793784C15113}"/>
              </a:ext>
            </a:extLst>
          </p:cNvPr>
          <p:cNvSpPr>
            <a:spLocks/>
          </p:cNvSpPr>
          <p:nvPr/>
        </p:nvSpPr>
        <p:spPr bwMode="auto">
          <a:xfrm>
            <a:off x="7225984" y="1937794"/>
            <a:ext cx="160270" cy="392385"/>
          </a:xfrm>
          <a:custGeom>
            <a:avLst/>
            <a:gdLst>
              <a:gd name="T0" fmla="*/ 462 w 462"/>
              <a:gd name="T1" fmla="*/ 981 h 1135"/>
              <a:gd name="T2" fmla="*/ 460 w 462"/>
              <a:gd name="T3" fmla="*/ 985 h 1135"/>
              <a:gd name="T4" fmla="*/ 457 w 462"/>
              <a:gd name="T5" fmla="*/ 989 h 1135"/>
              <a:gd name="T6" fmla="*/ 443 w 462"/>
              <a:gd name="T7" fmla="*/ 1007 h 1135"/>
              <a:gd name="T8" fmla="*/ 427 w 462"/>
              <a:gd name="T9" fmla="*/ 1025 h 1135"/>
              <a:gd name="T10" fmla="*/ 418 w 462"/>
              <a:gd name="T11" fmla="*/ 1037 h 1135"/>
              <a:gd name="T12" fmla="*/ 409 w 462"/>
              <a:gd name="T13" fmla="*/ 1048 h 1135"/>
              <a:gd name="T14" fmla="*/ 408 w 462"/>
              <a:gd name="T15" fmla="*/ 1050 h 1135"/>
              <a:gd name="T16" fmla="*/ 408 w 462"/>
              <a:gd name="T17" fmla="*/ 1050 h 1135"/>
              <a:gd name="T18" fmla="*/ 396 w 462"/>
              <a:gd name="T19" fmla="*/ 1064 h 1135"/>
              <a:gd name="T20" fmla="*/ 383 w 462"/>
              <a:gd name="T21" fmla="*/ 1078 h 1135"/>
              <a:gd name="T22" fmla="*/ 369 w 462"/>
              <a:gd name="T23" fmla="*/ 1095 h 1135"/>
              <a:gd name="T24" fmla="*/ 355 w 462"/>
              <a:gd name="T25" fmla="*/ 1110 h 1135"/>
              <a:gd name="T26" fmla="*/ 343 w 462"/>
              <a:gd name="T27" fmla="*/ 1123 h 1135"/>
              <a:gd name="T28" fmla="*/ 332 w 462"/>
              <a:gd name="T29" fmla="*/ 1135 h 1135"/>
              <a:gd name="T30" fmla="*/ 276 w 462"/>
              <a:gd name="T31" fmla="*/ 1062 h 1135"/>
              <a:gd name="T32" fmla="*/ 177 w 462"/>
              <a:gd name="T33" fmla="*/ 908 h 1135"/>
              <a:gd name="T34" fmla="*/ 94 w 462"/>
              <a:gd name="T35" fmla="*/ 745 h 1135"/>
              <a:gd name="T36" fmla="*/ 27 w 462"/>
              <a:gd name="T37" fmla="*/ 573 h 1135"/>
              <a:gd name="T38" fmla="*/ 0 w 462"/>
              <a:gd name="T39" fmla="*/ 483 h 1135"/>
              <a:gd name="T40" fmla="*/ 36 w 462"/>
              <a:gd name="T41" fmla="*/ 417 h 1135"/>
              <a:gd name="T42" fmla="*/ 65 w 462"/>
              <a:gd name="T43" fmla="*/ 348 h 1135"/>
              <a:gd name="T44" fmla="*/ 68 w 462"/>
              <a:gd name="T45" fmla="*/ 341 h 1135"/>
              <a:gd name="T46" fmla="*/ 71 w 462"/>
              <a:gd name="T47" fmla="*/ 333 h 1135"/>
              <a:gd name="T48" fmla="*/ 81 w 462"/>
              <a:gd name="T49" fmla="*/ 303 h 1135"/>
              <a:gd name="T50" fmla="*/ 90 w 462"/>
              <a:gd name="T51" fmla="*/ 273 h 1135"/>
              <a:gd name="T52" fmla="*/ 94 w 462"/>
              <a:gd name="T53" fmla="*/ 263 h 1135"/>
              <a:gd name="T54" fmla="*/ 97 w 462"/>
              <a:gd name="T55" fmla="*/ 252 h 1135"/>
              <a:gd name="T56" fmla="*/ 100 w 462"/>
              <a:gd name="T57" fmla="*/ 242 h 1135"/>
              <a:gd name="T58" fmla="*/ 102 w 462"/>
              <a:gd name="T59" fmla="*/ 232 h 1135"/>
              <a:gd name="T60" fmla="*/ 105 w 462"/>
              <a:gd name="T61" fmla="*/ 223 h 1135"/>
              <a:gd name="T62" fmla="*/ 106 w 462"/>
              <a:gd name="T63" fmla="*/ 214 h 1135"/>
              <a:gd name="T64" fmla="*/ 110 w 462"/>
              <a:gd name="T65" fmla="*/ 201 h 1135"/>
              <a:gd name="T66" fmla="*/ 112 w 462"/>
              <a:gd name="T67" fmla="*/ 189 h 1135"/>
              <a:gd name="T68" fmla="*/ 112 w 462"/>
              <a:gd name="T69" fmla="*/ 182 h 1135"/>
              <a:gd name="T70" fmla="*/ 114 w 462"/>
              <a:gd name="T71" fmla="*/ 177 h 1135"/>
              <a:gd name="T72" fmla="*/ 116 w 462"/>
              <a:gd name="T73" fmla="*/ 166 h 1135"/>
              <a:gd name="T74" fmla="*/ 119 w 462"/>
              <a:gd name="T75" fmla="*/ 153 h 1135"/>
              <a:gd name="T76" fmla="*/ 125 w 462"/>
              <a:gd name="T77" fmla="*/ 109 h 1135"/>
              <a:gd name="T78" fmla="*/ 129 w 462"/>
              <a:gd name="T79" fmla="*/ 64 h 1135"/>
              <a:gd name="T80" fmla="*/ 131 w 462"/>
              <a:gd name="T81" fmla="*/ 53 h 1135"/>
              <a:gd name="T82" fmla="*/ 131 w 462"/>
              <a:gd name="T83" fmla="*/ 41 h 1135"/>
              <a:gd name="T84" fmla="*/ 131 w 462"/>
              <a:gd name="T85" fmla="*/ 39 h 1135"/>
              <a:gd name="T86" fmla="*/ 131 w 462"/>
              <a:gd name="T87" fmla="*/ 35 h 1135"/>
              <a:gd name="T88" fmla="*/ 132 w 462"/>
              <a:gd name="T89" fmla="*/ 26 h 1135"/>
              <a:gd name="T90" fmla="*/ 132 w 462"/>
              <a:gd name="T91" fmla="*/ 17 h 1135"/>
              <a:gd name="T92" fmla="*/ 132 w 462"/>
              <a:gd name="T93" fmla="*/ 7 h 1135"/>
              <a:gd name="T94" fmla="*/ 132 w 462"/>
              <a:gd name="T95" fmla="*/ 0 h 1135"/>
              <a:gd name="T96" fmla="*/ 133 w 462"/>
              <a:gd name="T97" fmla="*/ 68 h 1135"/>
              <a:gd name="T98" fmla="*/ 145 w 462"/>
              <a:gd name="T99" fmla="*/ 204 h 1135"/>
              <a:gd name="T100" fmla="*/ 168 w 462"/>
              <a:gd name="T101" fmla="*/ 335 h 1135"/>
              <a:gd name="T102" fmla="*/ 201 w 462"/>
              <a:gd name="T103" fmla="*/ 464 h 1135"/>
              <a:gd name="T104" fmla="*/ 243 w 462"/>
              <a:gd name="T105" fmla="*/ 587 h 1135"/>
              <a:gd name="T106" fmla="*/ 295 w 462"/>
              <a:gd name="T107" fmla="*/ 706 h 1135"/>
              <a:gd name="T108" fmla="*/ 355 w 462"/>
              <a:gd name="T109" fmla="*/ 820 h 1135"/>
              <a:gd name="T110" fmla="*/ 425 w 462"/>
              <a:gd name="T111" fmla="*/ 929 h 1135"/>
              <a:gd name="T112" fmla="*/ 462 w 462"/>
              <a:gd name="T113" fmla="*/ 981 h 1135"/>
              <a:gd name="T114" fmla="*/ 462 w 462"/>
              <a:gd name="T115" fmla="*/ 981 h 1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62" h="1135">
                <a:moveTo>
                  <a:pt x="462" y="981"/>
                </a:moveTo>
                <a:lnTo>
                  <a:pt x="460" y="985"/>
                </a:lnTo>
                <a:lnTo>
                  <a:pt x="457" y="989"/>
                </a:lnTo>
                <a:lnTo>
                  <a:pt x="443" y="1007"/>
                </a:lnTo>
                <a:lnTo>
                  <a:pt x="427" y="1025"/>
                </a:lnTo>
                <a:lnTo>
                  <a:pt x="418" y="1037"/>
                </a:lnTo>
                <a:lnTo>
                  <a:pt x="409" y="1048"/>
                </a:lnTo>
                <a:lnTo>
                  <a:pt x="408" y="1050"/>
                </a:lnTo>
                <a:lnTo>
                  <a:pt x="408" y="1050"/>
                </a:lnTo>
                <a:lnTo>
                  <a:pt x="396" y="1064"/>
                </a:lnTo>
                <a:lnTo>
                  <a:pt x="383" y="1078"/>
                </a:lnTo>
                <a:lnTo>
                  <a:pt x="369" y="1095"/>
                </a:lnTo>
                <a:lnTo>
                  <a:pt x="355" y="1110"/>
                </a:lnTo>
                <a:lnTo>
                  <a:pt x="343" y="1123"/>
                </a:lnTo>
                <a:lnTo>
                  <a:pt x="332" y="1135"/>
                </a:lnTo>
                <a:lnTo>
                  <a:pt x="276" y="1062"/>
                </a:lnTo>
                <a:lnTo>
                  <a:pt x="177" y="908"/>
                </a:lnTo>
                <a:lnTo>
                  <a:pt x="94" y="745"/>
                </a:lnTo>
                <a:lnTo>
                  <a:pt x="27" y="573"/>
                </a:lnTo>
                <a:lnTo>
                  <a:pt x="0" y="483"/>
                </a:lnTo>
                <a:lnTo>
                  <a:pt x="36" y="417"/>
                </a:lnTo>
                <a:lnTo>
                  <a:pt x="65" y="348"/>
                </a:lnTo>
                <a:lnTo>
                  <a:pt x="68" y="341"/>
                </a:lnTo>
                <a:lnTo>
                  <a:pt x="71" y="333"/>
                </a:lnTo>
                <a:lnTo>
                  <a:pt x="81" y="303"/>
                </a:lnTo>
                <a:lnTo>
                  <a:pt x="90" y="273"/>
                </a:lnTo>
                <a:lnTo>
                  <a:pt x="94" y="263"/>
                </a:lnTo>
                <a:lnTo>
                  <a:pt x="97" y="252"/>
                </a:lnTo>
                <a:lnTo>
                  <a:pt x="100" y="242"/>
                </a:lnTo>
                <a:lnTo>
                  <a:pt x="102" y="232"/>
                </a:lnTo>
                <a:lnTo>
                  <a:pt x="105" y="223"/>
                </a:lnTo>
                <a:lnTo>
                  <a:pt x="106" y="214"/>
                </a:lnTo>
                <a:lnTo>
                  <a:pt x="110" y="201"/>
                </a:lnTo>
                <a:lnTo>
                  <a:pt x="112" y="189"/>
                </a:lnTo>
                <a:lnTo>
                  <a:pt x="112" y="182"/>
                </a:lnTo>
                <a:lnTo>
                  <a:pt x="114" y="177"/>
                </a:lnTo>
                <a:lnTo>
                  <a:pt x="116" y="166"/>
                </a:lnTo>
                <a:lnTo>
                  <a:pt x="119" y="153"/>
                </a:lnTo>
                <a:lnTo>
                  <a:pt x="125" y="109"/>
                </a:lnTo>
                <a:lnTo>
                  <a:pt x="129" y="64"/>
                </a:lnTo>
                <a:lnTo>
                  <a:pt x="131" y="53"/>
                </a:lnTo>
                <a:lnTo>
                  <a:pt x="131" y="41"/>
                </a:lnTo>
                <a:lnTo>
                  <a:pt x="131" y="39"/>
                </a:lnTo>
                <a:lnTo>
                  <a:pt x="131" y="35"/>
                </a:lnTo>
                <a:lnTo>
                  <a:pt x="132" y="26"/>
                </a:lnTo>
                <a:lnTo>
                  <a:pt x="132" y="17"/>
                </a:lnTo>
                <a:lnTo>
                  <a:pt x="132" y="7"/>
                </a:lnTo>
                <a:lnTo>
                  <a:pt x="132" y="0"/>
                </a:lnTo>
                <a:lnTo>
                  <a:pt x="133" y="68"/>
                </a:lnTo>
                <a:lnTo>
                  <a:pt x="145" y="204"/>
                </a:lnTo>
                <a:lnTo>
                  <a:pt x="168" y="335"/>
                </a:lnTo>
                <a:lnTo>
                  <a:pt x="201" y="464"/>
                </a:lnTo>
                <a:lnTo>
                  <a:pt x="243" y="587"/>
                </a:lnTo>
                <a:lnTo>
                  <a:pt x="295" y="706"/>
                </a:lnTo>
                <a:lnTo>
                  <a:pt x="355" y="820"/>
                </a:lnTo>
                <a:lnTo>
                  <a:pt x="425" y="929"/>
                </a:lnTo>
                <a:lnTo>
                  <a:pt x="462" y="981"/>
                </a:lnTo>
                <a:lnTo>
                  <a:pt x="462" y="98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" name="Freeform 590">
            <a:extLst>
              <a:ext uri="{FF2B5EF4-FFF2-40B4-BE49-F238E27FC236}">
                <a16:creationId xmlns:a16="http://schemas.microsoft.com/office/drawing/2014/main" id="{2D379994-4495-4DCD-9A97-D51F3231DC74}"/>
              </a:ext>
            </a:extLst>
          </p:cNvPr>
          <p:cNvSpPr>
            <a:spLocks/>
          </p:cNvSpPr>
          <p:nvPr/>
        </p:nvSpPr>
        <p:spPr bwMode="auto">
          <a:xfrm>
            <a:off x="7225984" y="1937794"/>
            <a:ext cx="160270" cy="392385"/>
          </a:xfrm>
          <a:custGeom>
            <a:avLst/>
            <a:gdLst>
              <a:gd name="T0" fmla="*/ 132 w 462"/>
              <a:gd name="T1" fmla="*/ 0 h 1135"/>
              <a:gd name="T2" fmla="*/ 132 w 462"/>
              <a:gd name="T3" fmla="*/ 7 h 1135"/>
              <a:gd name="T4" fmla="*/ 132 w 462"/>
              <a:gd name="T5" fmla="*/ 17 h 1135"/>
              <a:gd name="T6" fmla="*/ 132 w 462"/>
              <a:gd name="T7" fmla="*/ 26 h 1135"/>
              <a:gd name="T8" fmla="*/ 131 w 462"/>
              <a:gd name="T9" fmla="*/ 35 h 1135"/>
              <a:gd name="T10" fmla="*/ 131 w 462"/>
              <a:gd name="T11" fmla="*/ 39 h 1135"/>
              <a:gd name="T12" fmla="*/ 131 w 462"/>
              <a:gd name="T13" fmla="*/ 41 h 1135"/>
              <a:gd name="T14" fmla="*/ 131 w 462"/>
              <a:gd name="T15" fmla="*/ 53 h 1135"/>
              <a:gd name="T16" fmla="*/ 129 w 462"/>
              <a:gd name="T17" fmla="*/ 64 h 1135"/>
              <a:gd name="T18" fmla="*/ 125 w 462"/>
              <a:gd name="T19" fmla="*/ 109 h 1135"/>
              <a:gd name="T20" fmla="*/ 119 w 462"/>
              <a:gd name="T21" fmla="*/ 153 h 1135"/>
              <a:gd name="T22" fmla="*/ 116 w 462"/>
              <a:gd name="T23" fmla="*/ 166 h 1135"/>
              <a:gd name="T24" fmla="*/ 114 w 462"/>
              <a:gd name="T25" fmla="*/ 177 h 1135"/>
              <a:gd name="T26" fmla="*/ 112 w 462"/>
              <a:gd name="T27" fmla="*/ 182 h 1135"/>
              <a:gd name="T28" fmla="*/ 112 w 462"/>
              <a:gd name="T29" fmla="*/ 189 h 1135"/>
              <a:gd name="T30" fmla="*/ 110 w 462"/>
              <a:gd name="T31" fmla="*/ 201 h 1135"/>
              <a:gd name="T32" fmla="*/ 106 w 462"/>
              <a:gd name="T33" fmla="*/ 214 h 1135"/>
              <a:gd name="T34" fmla="*/ 105 w 462"/>
              <a:gd name="T35" fmla="*/ 223 h 1135"/>
              <a:gd name="T36" fmla="*/ 102 w 462"/>
              <a:gd name="T37" fmla="*/ 232 h 1135"/>
              <a:gd name="T38" fmla="*/ 100 w 462"/>
              <a:gd name="T39" fmla="*/ 242 h 1135"/>
              <a:gd name="T40" fmla="*/ 97 w 462"/>
              <a:gd name="T41" fmla="*/ 252 h 1135"/>
              <a:gd name="T42" fmla="*/ 94 w 462"/>
              <a:gd name="T43" fmla="*/ 263 h 1135"/>
              <a:gd name="T44" fmla="*/ 90 w 462"/>
              <a:gd name="T45" fmla="*/ 273 h 1135"/>
              <a:gd name="T46" fmla="*/ 81 w 462"/>
              <a:gd name="T47" fmla="*/ 303 h 1135"/>
              <a:gd name="T48" fmla="*/ 71 w 462"/>
              <a:gd name="T49" fmla="*/ 333 h 1135"/>
              <a:gd name="T50" fmla="*/ 65 w 462"/>
              <a:gd name="T51" fmla="*/ 348 h 1135"/>
              <a:gd name="T52" fmla="*/ 36 w 462"/>
              <a:gd name="T53" fmla="*/ 417 h 1135"/>
              <a:gd name="T54" fmla="*/ 0 w 462"/>
              <a:gd name="T55" fmla="*/ 483 h 1135"/>
              <a:gd name="T56" fmla="*/ 27 w 462"/>
              <a:gd name="T57" fmla="*/ 573 h 1135"/>
              <a:gd name="T58" fmla="*/ 94 w 462"/>
              <a:gd name="T59" fmla="*/ 745 h 1135"/>
              <a:gd name="T60" fmla="*/ 177 w 462"/>
              <a:gd name="T61" fmla="*/ 908 h 1135"/>
              <a:gd name="T62" fmla="*/ 276 w 462"/>
              <a:gd name="T63" fmla="*/ 1062 h 1135"/>
              <a:gd name="T64" fmla="*/ 332 w 462"/>
              <a:gd name="T65" fmla="*/ 1135 h 1135"/>
              <a:gd name="T66" fmla="*/ 343 w 462"/>
              <a:gd name="T67" fmla="*/ 1123 h 1135"/>
              <a:gd name="T68" fmla="*/ 355 w 462"/>
              <a:gd name="T69" fmla="*/ 1110 h 1135"/>
              <a:gd name="T70" fmla="*/ 369 w 462"/>
              <a:gd name="T71" fmla="*/ 1095 h 1135"/>
              <a:gd name="T72" fmla="*/ 383 w 462"/>
              <a:gd name="T73" fmla="*/ 1078 h 1135"/>
              <a:gd name="T74" fmla="*/ 396 w 462"/>
              <a:gd name="T75" fmla="*/ 1064 h 1135"/>
              <a:gd name="T76" fmla="*/ 408 w 462"/>
              <a:gd name="T77" fmla="*/ 1050 h 1135"/>
              <a:gd name="T78" fmla="*/ 408 w 462"/>
              <a:gd name="T79" fmla="*/ 1050 h 1135"/>
              <a:gd name="T80" fmla="*/ 409 w 462"/>
              <a:gd name="T81" fmla="*/ 1048 h 1135"/>
              <a:gd name="T82" fmla="*/ 418 w 462"/>
              <a:gd name="T83" fmla="*/ 1037 h 1135"/>
              <a:gd name="T84" fmla="*/ 427 w 462"/>
              <a:gd name="T85" fmla="*/ 1025 h 1135"/>
              <a:gd name="T86" fmla="*/ 443 w 462"/>
              <a:gd name="T87" fmla="*/ 1007 h 1135"/>
              <a:gd name="T88" fmla="*/ 457 w 462"/>
              <a:gd name="T89" fmla="*/ 989 h 1135"/>
              <a:gd name="T90" fmla="*/ 460 w 462"/>
              <a:gd name="T91" fmla="*/ 985 h 1135"/>
              <a:gd name="T92" fmla="*/ 462 w 462"/>
              <a:gd name="T93" fmla="*/ 981 h 1135"/>
              <a:gd name="T94" fmla="*/ 425 w 462"/>
              <a:gd name="T95" fmla="*/ 929 h 1135"/>
              <a:gd name="T96" fmla="*/ 355 w 462"/>
              <a:gd name="T97" fmla="*/ 820 h 1135"/>
              <a:gd name="T98" fmla="*/ 295 w 462"/>
              <a:gd name="T99" fmla="*/ 706 h 1135"/>
              <a:gd name="T100" fmla="*/ 243 w 462"/>
              <a:gd name="T101" fmla="*/ 587 h 1135"/>
              <a:gd name="T102" fmla="*/ 201 w 462"/>
              <a:gd name="T103" fmla="*/ 464 h 1135"/>
              <a:gd name="T104" fmla="*/ 168 w 462"/>
              <a:gd name="T105" fmla="*/ 335 h 1135"/>
              <a:gd name="T106" fmla="*/ 145 w 462"/>
              <a:gd name="T107" fmla="*/ 204 h 1135"/>
              <a:gd name="T108" fmla="*/ 133 w 462"/>
              <a:gd name="T109" fmla="*/ 68 h 1135"/>
              <a:gd name="T110" fmla="*/ 132 w 462"/>
              <a:gd name="T111" fmla="*/ 0 h 1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62" h="1135">
                <a:moveTo>
                  <a:pt x="132" y="0"/>
                </a:moveTo>
                <a:lnTo>
                  <a:pt x="132" y="7"/>
                </a:lnTo>
                <a:lnTo>
                  <a:pt x="132" y="17"/>
                </a:lnTo>
                <a:lnTo>
                  <a:pt x="132" y="26"/>
                </a:lnTo>
                <a:lnTo>
                  <a:pt x="131" y="35"/>
                </a:lnTo>
                <a:lnTo>
                  <a:pt x="131" y="39"/>
                </a:lnTo>
                <a:lnTo>
                  <a:pt x="131" y="41"/>
                </a:lnTo>
                <a:lnTo>
                  <a:pt x="131" y="53"/>
                </a:lnTo>
                <a:lnTo>
                  <a:pt x="129" y="64"/>
                </a:lnTo>
                <a:lnTo>
                  <a:pt x="125" y="109"/>
                </a:lnTo>
                <a:lnTo>
                  <a:pt x="119" y="153"/>
                </a:lnTo>
                <a:lnTo>
                  <a:pt x="116" y="166"/>
                </a:lnTo>
                <a:lnTo>
                  <a:pt x="114" y="177"/>
                </a:lnTo>
                <a:lnTo>
                  <a:pt x="112" y="182"/>
                </a:lnTo>
                <a:lnTo>
                  <a:pt x="112" y="189"/>
                </a:lnTo>
                <a:lnTo>
                  <a:pt x="110" y="201"/>
                </a:lnTo>
                <a:lnTo>
                  <a:pt x="106" y="214"/>
                </a:lnTo>
                <a:lnTo>
                  <a:pt x="105" y="223"/>
                </a:lnTo>
                <a:lnTo>
                  <a:pt x="102" y="232"/>
                </a:lnTo>
                <a:lnTo>
                  <a:pt x="100" y="242"/>
                </a:lnTo>
                <a:lnTo>
                  <a:pt x="97" y="252"/>
                </a:lnTo>
                <a:lnTo>
                  <a:pt x="94" y="263"/>
                </a:lnTo>
                <a:lnTo>
                  <a:pt x="90" y="273"/>
                </a:lnTo>
                <a:lnTo>
                  <a:pt x="81" y="303"/>
                </a:lnTo>
                <a:lnTo>
                  <a:pt x="71" y="333"/>
                </a:lnTo>
                <a:lnTo>
                  <a:pt x="65" y="348"/>
                </a:lnTo>
                <a:lnTo>
                  <a:pt x="36" y="417"/>
                </a:lnTo>
                <a:lnTo>
                  <a:pt x="0" y="483"/>
                </a:lnTo>
                <a:lnTo>
                  <a:pt x="27" y="573"/>
                </a:lnTo>
                <a:lnTo>
                  <a:pt x="94" y="745"/>
                </a:lnTo>
                <a:lnTo>
                  <a:pt x="177" y="908"/>
                </a:lnTo>
                <a:lnTo>
                  <a:pt x="276" y="1062"/>
                </a:lnTo>
                <a:lnTo>
                  <a:pt x="332" y="1135"/>
                </a:lnTo>
                <a:lnTo>
                  <a:pt x="343" y="1123"/>
                </a:lnTo>
                <a:lnTo>
                  <a:pt x="355" y="1110"/>
                </a:lnTo>
                <a:lnTo>
                  <a:pt x="369" y="1095"/>
                </a:lnTo>
                <a:lnTo>
                  <a:pt x="383" y="1078"/>
                </a:lnTo>
                <a:lnTo>
                  <a:pt x="396" y="1064"/>
                </a:lnTo>
                <a:lnTo>
                  <a:pt x="408" y="1050"/>
                </a:lnTo>
                <a:lnTo>
                  <a:pt x="408" y="1050"/>
                </a:lnTo>
                <a:lnTo>
                  <a:pt x="409" y="1048"/>
                </a:lnTo>
                <a:lnTo>
                  <a:pt x="418" y="1037"/>
                </a:lnTo>
                <a:lnTo>
                  <a:pt x="427" y="1025"/>
                </a:lnTo>
                <a:lnTo>
                  <a:pt x="443" y="1007"/>
                </a:lnTo>
                <a:lnTo>
                  <a:pt x="457" y="989"/>
                </a:lnTo>
                <a:lnTo>
                  <a:pt x="460" y="985"/>
                </a:lnTo>
                <a:lnTo>
                  <a:pt x="462" y="981"/>
                </a:lnTo>
                <a:lnTo>
                  <a:pt x="425" y="929"/>
                </a:lnTo>
                <a:lnTo>
                  <a:pt x="355" y="820"/>
                </a:lnTo>
                <a:lnTo>
                  <a:pt x="295" y="706"/>
                </a:lnTo>
                <a:lnTo>
                  <a:pt x="243" y="587"/>
                </a:lnTo>
                <a:lnTo>
                  <a:pt x="201" y="464"/>
                </a:lnTo>
                <a:lnTo>
                  <a:pt x="168" y="335"/>
                </a:lnTo>
                <a:lnTo>
                  <a:pt x="145" y="204"/>
                </a:lnTo>
                <a:lnTo>
                  <a:pt x="133" y="68"/>
                </a:lnTo>
                <a:lnTo>
                  <a:pt x="132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3" name="Freeform: Shape 192">
            <a:extLst>
              <a:ext uri="{FF2B5EF4-FFF2-40B4-BE49-F238E27FC236}">
                <a16:creationId xmlns:a16="http://schemas.microsoft.com/office/drawing/2014/main" id="{9CB5BAF0-0DA4-47A0-BD7E-FF87BC2F2721}"/>
              </a:ext>
            </a:extLst>
          </p:cNvPr>
          <p:cNvSpPr>
            <a:spLocks/>
          </p:cNvSpPr>
          <p:nvPr/>
        </p:nvSpPr>
        <p:spPr bwMode="auto">
          <a:xfrm>
            <a:off x="7271579" y="1933648"/>
            <a:ext cx="3941813" cy="571998"/>
          </a:xfrm>
          <a:custGeom>
            <a:avLst/>
            <a:gdLst>
              <a:gd name="connsiteX0" fmla="*/ 0 w 3941813"/>
              <a:gd name="connsiteY0" fmla="*/ 0 h 571998"/>
              <a:gd name="connsiteX1" fmla="*/ 228336 w 3941813"/>
              <a:gd name="connsiteY1" fmla="*/ 0 h 571998"/>
              <a:gd name="connsiteX2" fmla="*/ 228336 w 3941813"/>
              <a:gd name="connsiteY2" fmla="*/ 1035 h 571998"/>
              <a:gd name="connsiteX3" fmla="*/ 228336 w 3941813"/>
              <a:gd name="connsiteY3" fmla="*/ 2070 h 571998"/>
              <a:gd name="connsiteX4" fmla="*/ 228336 w 3941813"/>
              <a:gd name="connsiteY4" fmla="*/ 3450 h 571998"/>
              <a:gd name="connsiteX5" fmla="*/ 228336 w 3941813"/>
              <a:gd name="connsiteY5" fmla="*/ 4485 h 571998"/>
              <a:gd name="connsiteX6" fmla="*/ 228336 w 3941813"/>
              <a:gd name="connsiteY6" fmla="*/ 6555 h 571998"/>
              <a:gd name="connsiteX7" fmla="*/ 228336 w 3941813"/>
              <a:gd name="connsiteY7" fmla="*/ 8625 h 571998"/>
              <a:gd name="connsiteX8" fmla="*/ 228336 w 3941813"/>
              <a:gd name="connsiteY8" fmla="*/ 13110 h 571998"/>
              <a:gd name="connsiteX9" fmla="*/ 228681 w 3941813"/>
              <a:gd name="connsiteY9" fmla="*/ 17595 h 571998"/>
              <a:gd name="connsiteX10" fmla="*/ 228681 w 3941813"/>
              <a:gd name="connsiteY10" fmla="*/ 21045 h 571998"/>
              <a:gd name="connsiteX11" fmla="*/ 229372 w 3941813"/>
              <a:gd name="connsiteY11" fmla="*/ 24495 h 571998"/>
              <a:gd name="connsiteX12" fmla="*/ 229561 w 3941813"/>
              <a:gd name="connsiteY12" fmla="*/ 29949 h 571998"/>
              <a:gd name="connsiteX13" fmla="*/ 230860 w 3941813"/>
              <a:gd name="connsiteY13" fmla="*/ 43059 h 571998"/>
              <a:gd name="connsiteX14" fmla="*/ 231099 w 3941813"/>
              <a:gd name="connsiteY14" fmla="*/ 44849 h 571998"/>
              <a:gd name="connsiteX15" fmla="*/ 231445 w 3941813"/>
              <a:gd name="connsiteY15" fmla="*/ 47954 h 571998"/>
              <a:gd name="connsiteX16" fmla="*/ 231790 w 3941813"/>
              <a:gd name="connsiteY16" fmla="*/ 51059 h 571998"/>
              <a:gd name="connsiteX17" fmla="*/ 232439 w 3941813"/>
              <a:gd name="connsiteY17" fmla="*/ 55431 h 571998"/>
              <a:gd name="connsiteX18" fmla="*/ 237460 w 3941813"/>
              <a:gd name="connsiteY18" fmla="*/ 78594 h 571998"/>
              <a:gd name="connsiteX19" fmla="*/ 239935 w 3941813"/>
              <a:gd name="connsiteY19" fmla="*/ 88754 h 571998"/>
              <a:gd name="connsiteX20" fmla="*/ 249062 w 3941813"/>
              <a:gd name="connsiteY20" fmla="*/ 117988 h 571998"/>
              <a:gd name="connsiteX21" fmla="*/ 258766 w 3941813"/>
              <a:gd name="connsiteY21" fmla="*/ 141560 h 571998"/>
              <a:gd name="connsiteX22" fmla="*/ 260462 w 3941813"/>
              <a:gd name="connsiteY22" fmla="*/ 145242 h 571998"/>
              <a:gd name="connsiteX23" fmla="*/ 261844 w 3941813"/>
              <a:gd name="connsiteY23" fmla="*/ 148347 h 571998"/>
              <a:gd name="connsiteX24" fmla="*/ 263571 w 3941813"/>
              <a:gd name="connsiteY24" fmla="*/ 152142 h 571998"/>
              <a:gd name="connsiteX25" fmla="*/ 265643 w 3941813"/>
              <a:gd name="connsiteY25" fmla="*/ 155592 h 571998"/>
              <a:gd name="connsiteX26" fmla="*/ 267371 w 3941813"/>
              <a:gd name="connsiteY26" fmla="*/ 158697 h 571998"/>
              <a:gd name="connsiteX27" fmla="*/ 269060 w 3941813"/>
              <a:gd name="connsiteY27" fmla="*/ 162072 h 571998"/>
              <a:gd name="connsiteX28" fmla="*/ 276558 w 3941813"/>
              <a:gd name="connsiteY28" fmla="*/ 175613 h 571998"/>
              <a:gd name="connsiteX29" fmla="*/ 277043 w 3941813"/>
              <a:gd name="connsiteY29" fmla="*/ 176291 h 571998"/>
              <a:gd name="connsiteX30" fmla="*/ 278368 w 3941813"/>
              <a:gd name="connsiteY30" fmla="*/ 178791 h 571998"/>
              <a:gd name="connsiteX31" fmla="*/ 295536 w 3941813"/>
              <a:gd name="connsiteY31" fmla="*/ 204348 h 571998"/>
              <a:gd name="connsiteX32" fmla="*/ 296042 w 3941813"/>
              <a:gd name="connsiteY32" fmla="*/ 204926 h 571998"/>
              <a:gd name="connsiteX33" fmla="*/ 298303 w 3941813"/>
              <a:gd name="connsiteY33" fmla="*/ 207936 h 571998"/>
              <a:gd name="connsiteX34" fmla="*/ 316635 w 3941813"/>
              <a:gd name="connsiteY34" fmla="*/ 230146 h 571998"/>
              <a:gd name="connsiteX35" fmla="*/ 318158 w 3941813"/>
              <a:gd name="connsiteY35" fmla="*/ 231823 h 571998"/>
              <a:gd name="connsiteX36" fmla="*/ 341295 w 3941813"/>
              <a:gd name="connsiteY36" fmla="*/ 254260 h 571998"/>
              <a:gd name="connsiteX37" fmla="*/ 364855 w 3941813"/>
              <a:gd name="connsiteY37" fmla="*/ 274566 h 571998"/>
              <a:gd name="connsiteX38" fmla="*/ 383255 w 3941813"/>
              <a:gd name="connsiteY38" fmla="*/ 287072 h 571998"/>
              <a:gd name="connsiteX39" fmla="*/ 390494 w 3941813"/>
              <a:gd name="connsiteY39" fmla="*/ 291862 h 571998"/>
              <a:gd name="connsiteX40" fmla="*/ 396550 w 3941813"/>
              <a:gd name="connsiteY40" fmla="*/ 295622 h 571998"/>
              <a:gd name="connsiteX41" fmla="*/ 409034 w 3941813"/>
              <a:gd name="connsiteY41" fmla="*/ 302598 h 571998"/>
              <a:gd name="connsiteX42" fmla="*/ 419364 w 3941813"/>
              <a:gd name="connsiteY42" fmla="*/ 308079 h 571998"/>
              <a:gd name="connsiteX43" fmla="*/ 431109 w 3941813"/>
              <a:gd name="connsiteY43" fmla="*/ 313598 h 571998"/>
              <a:gd name="connsiteX44" fmla="*/ 433413 w 3941813"/>
              <a:gd name="connsiteY44" fmla="*/ 314749 h 571998"/>
              <a:gd name="connsiteX45" fmla="*/ 445124 w 3941813"/>
              <a:gd name="connsiteY45" fmla="*/ 319611 h 571998"/>
              <a:gd name="connsiteX46" fmla="*/ 450799 w 3941813"/>
              <a:gd name="connsiteY46" fmla="*/ 321878 h 571998"/>
              <a:gd name="connsiteX47" fmla="*/ 462312 w 3941813"/>
              <a:gd name="connsiteY47" fmla="*/ 325820 h 571998"/>
              <a:gd name="connsiteX48" fmla="*/ 480775 w 3941813"/>
              <a:gd name="connsiteY48" fmla="*/ 331449 h 571998"/>
              <a:gd name="connsiteX49" fmla="*/ 490525 w 3941813"/>
              <a:gd name="connsiteY49" fmla="*/ 333953 h 571998"/>
              <a:gd name="connsiteX50" fmla="*/ 499752 w 3941813"/>
              <a:gd name="connsiteY50" fmla="*/ 335946 h 571998"/>
              <a:gd name="connsiteX51" fmla="*/ 520232 w 3941813"/>
              <a:gd name="connsiteY51" fmla="*/ 340163 h 571998"/>
              <a:gd name="connsiteX52" fmla="*/ 554124 w 3941813"/>
              <a:gd name="connsiteY52" fmla="*/ 343209 h 571998"/>
              <a:gd name="connsiteX53" fmla="*/ 555122 w 3941813"/>
              <a:gd name="connsiteY53" fmla="*/ 343268 h 571998"/>
              <a:gd name="connsiteX54" fmla="*/ 555467 w 3941813"/>
              <a:gd name="connsiteY54" fmla="*/ 343294 h 571998"/>
              <a:gd name="connsiteX55" fmla="*/ 572739 w 3941813"/>
              <a:gd name="connsiteY55" fmla="*/ 343958 h 571998"/>
              <a:gd name="connsiteX56" fmla="*/ 3862707 w 3941813"/>
              <a:gd name="connsiteY56" fmla="*/ 343958 h 571998"/>
              <a:gd name="connsiteX57" fmla="*/ 3941813 w 3941813"/>
              <a:gd name="connsiteY57" fmla="*/ 343958 h 571998"/>
              <a:gd name="connsiteX58" fmla="*/ 3941813 w 3941813"/>
              <a:gd name="connsiteY58" fmla="*/ 388462 h 571998"/>
              <a:gd name="connsiteX59" fmla="*/ 3940777 w 3941813"/>
              <a:gd name="connsiteY59" fmla="*/ 407437 h 571998"/>
              <a:gd name="connsiteX60" fmla="*/ 3933868 w 3941813"/>
              <a:gd name="connsiteY60" fmla="*/ 442971 h 571998"/>
              <a:gd name="connsiteX61" fmla="*/ 3920050 w 3941813"/>
              <a:gd name="connsiteY61" fmla="*/ 476090 h 571998"/>
              <a:gd name="connsiteX62" fmla="*/ 3900015 w 3941813"/>
              <a:gd name="connsiteY62" fmla="*/ 505415 h 571998"/>
              <a:gd name="connsiteX63" fmla="*/ 3875143 w 3941813"/>
              <a:gd name="connsiteY63" fmla="*/ 530254 h 571998"/>
              <a:gd name="connsiteX64" fmla="*/ 3846126 w 3941813"/>
              <a:gd name="connsiteY64" fmla="*/ 549919 h 571998"/>
              <a:gd name="connsiteX65" fmla="*/ 3812964 w 3941813"/>
              <a:gd name="connsiteY65" fmla="*/ 563718 h 571998"/>
              <a:gd name="connsiteX66" fmla="*/ 3777038 w 3941813"/>
              <a:gd name="connsiteY66" fmla="*/ 570963 h 571998"/>
              <a:gd name="connsiteX67" fmla="*/ 3758385 w 3941813"/>
              <a:gd name="connsiteY67" fmla="*/ 571998 h 571998"/>
              <a:gd name="connsiteX68" fmla="*/ 572739 w 3941813"/>
              <a:gd name="connsiteY68" fmla="*/ 571998 h 571998"/>
              <a:gd name="connsiteX69" fmla="*/ 543032 w 3941813"/>
              <a:gd name="connsiteY69" fmla="*/ 571308 h 571998"/>
              <a:gd name="connsiteX70" fmla="*/ 485343 w 3941813"/>
              <a:gd name="connsiteY70" fmla="*/ 565788 h 571998"/>
              <a:gd name="connsiteX71" fmla="*/ 429382 w 3941813"/>
              <a:gd name="connsiteY71" fmla="*/ 554059 h 571998"/>
              <a:gd name="connsiteX72" fmla="*/ 375493 w 3941813"/>
              <a:gd name="connsiteY72" fmla="*/ 537499 h 571998"/>
              <a:gd name="connsiteX73" fmla="*/ 324023 w 3941813"/>
              <a:gd name="connsiteY73" fmla="*/ 515419 h 571998"/>
              <a:gd name="connsiteX74" fmla="*/ 275661 w 3941813"/>
              <a:gd name="connsiteY74" fmla="*/ 489200 h 571998"/>
              <a:gd name="connsiteX75" fmla="*/ 229718 w 3941813"/>
              <a:gd name="connsiteY75" fmla="*/ 458495 h 571998"/>
              <a:gd name="connsiteX76" fmla="*/ 187574 w 3941813"/>
              <a:gd name="connsiteY76" fmla="*/ 423306 h 571998"/>
              <a:gd name="connsiteX77" fmla="*/ 148539 w 3941813"/>
              <a:gd name="connsiteY77" fmla="*/ 384667 h 571998"/>
              <a:gd name="connsiteX78" fmla="*/ 113650 w 3941813"/>
              <a:gd name="connsiteY78" fmla="*/ 342233 h 571998"/>
              <a:gd name="connsiteX79" fmla="*/ 82906 w 3941813"/>
              <a:gd name="connsiteY79" fmla="*/ 296349 h 571998"/>
              <a:gd name="connsiteX80" fmla="*/ 56307 w 3941813"/>
              <a:gd name="connsiteY80" fmla="*/ 248050 h 571998"/>
              <a:gd name="connsiteX81" fmla="*/ 34544 w 3941813"/>
              <a:gd name="connsiteY81" fmla="*/ 196646 h 571998"/>
              <a:gd name="connsiteX82" fmla="*/ 17963 w 3941813"/>
              <a:gd name="connsiteY82" fmla="*/ 143172 h 571998"/>
              <a:gd name="connsiteX83" fmla="*/ 6218 w 3941813"/>
              <a:gd name="connsiteY83" fmla="*/ 87283 h 571998"/>
              <a:gd name="connsiteX84" fmla="*/ 346 w 3941813"/>
              <a:gd name="connsiteY84" fmla="*/ 29669 h 571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3941813" h="571998">
                <a:moveTo>
                  <a:pt x="0" y="0"/>
                </a:moveTo>
                <a:lnTo>
                  <a:pt x="228336" y="0"/>
                </a:lnTo>
                <a:lnTo>
                  <a:pt x="228336" y="1035"/>
                </a:lnTo>
                <a:lnTo>
                  <a:pt x="228336" y="2070"/>
                </a:lnTo>
                <a:lnTo>
                  <a:pt x="228336" y="3450"/>
                </a:lnTo>
                <a:lnTo>
                  <a:pt x="228336" y="4485"/>
                </a:lnTo>
                <a:lnTo>
                  <a:pt x="228336" y="6555"/>
                </a:lnTo>
                <a:lnTo>
                  <a:pt x="228336" y="8625"/>
                </a:lnTo>
                <a:lnTo>
                  <a:pt x="228336" y="13110"/>
                </a:lnTo>
                <a:lnTo>
                  <a:pt x="228681" y="17595"/>
                </a:lnTo>
                <a:lnTo>
                  <a:pt x="228681" y="21045"/>
                </a:lnTo>
                <a:lnTo>
                  <a:pt x="229372" y="24495"/>
                </a:lnTo>
                <a:lnTo>
                  <a:pt x="229561" y="29949"/>
                </a:lnTo>
                <a:lnTo>
                  <a:pt x="230860" y="43059"/>
                </a:lnTo>
                <a:lnTo>
                  <a:pt x="231099" y="44849"/>
                </a:lnTo>
                <a:lnTo>
                  <a:pt x="231445" y="47954"/>
                </a:lnTo>
                <a:lnTo>
                  <a:pt x="231790" y="51059"/>
                </a:lnTo>
                <a:lnTo>
                  <a:pt x="232439" y="55431"/>
                </a:lnTo>
                <a:lnTo>
                  <a:pt x="237460" y="78594"/>
                </a:lnTo>
                <a:lnTo>
                  <a:pt x="239935" y="88754"/>
                </a:lnTo>
                <a:lnTo>
                  <a:pt x="249062" y="117988"/>
                </a:lnTo>
                <a:lnTo>
                  <a:pt x="258766" y="141560"/>
                </a:lnTo>
                <a:lnTo>
                  <a:pt x="260462" y="145242"/>
                </a:lnTo>
                <a:lnTo>
                  <a:pt x="261844" y="148347"/>
                </a:lnTo>
                <a:lnTo>
                  <a:pt x="263571" y="152142"/>
                </a:lnTo>
                <a:lnTo>
                  <a:pt x="265643" y="155592"/>
                </a:lnTo>
                <a:lnTo>
                  <a:pt x="267371" y="158697"/>
                </a:lnTo>
                <a:lnTo>
                  <a:pt x="269060" y="162072"/>
                </a:lnTo>
                <a:lnTo>
                  <a:pt x="276558" y="175613"/>
                </a:lnTo>
                <a:lnTo>
                  <a:pt x="277043" y="176291"/>
                </a:lnTo>
                <a:lnTo>
                  <a:pt x="278368" y="178791"/>
                </a:lnTo>
                <a:lnTo>
                  <a:pt x="295536" y="204348"/>
                </a:lnTo>
                <a:lnTo>
                  <a:pt x="296042" y="204926"/>
                </a:lnTo>
                <a:lnTo>
                  <a:pt x="298303" y="207936"/>
                </a:lnTo>
                <a:lnTo>
                  <a:pt x="316635" y="230146"/>
                </a:lnTo>
                <a:lnTo>
                  <a:pt x="318158" y="231823"/>
                </a:lnTo>
                <a:lnTo>
                  <a:pt x="341295" y="254260"/>
                </a:lnTo>
                <a:lnTo>
                  <a:pt x="364855" y="274566"/>
                </a:lnTo>
                <a:lnTo>
                  <a:pt x="383255" y="287072"/>
                </a:lnTo>
                <a:lnTo>
                  <a:pt x="390494" y="291862"/>
                </a:lnTo>
                <a:lnTo>
                  <a:pt x="396550" y="295622"/>
                </a:lnTo>
                <a:lnTo>
                  <a:pt x="409034" y="302598"/>
                </a:lnTo>
                <a:lnTo>
                  <a:pt x="419364" y="308079"/>
                </a:lnTo>
                <a:lnTo>
                  <a:pt x="431109" y="313598"/>
                </a:lnTo>
                <a:lnTo>
                  <a:pt x="433413" y="314749"/>
                </a:lnTo>
                <a:lnTo>
                  <a:pt x="445124" y="319611"/>
                </a:lnTo>
                <a:lnTo>
                  <a:pt x="450799" y="321878"/>
                </a:lnTo>
                <a:lnTo>
                  <a:pt x="462312" y="325820"/>
                </a:lnTo>
                <a:lnTo>
                  <a:pt x="480775" y="331449"/>
                </a:lnTo>
                <a:lnTo>
                  <a:pt x="490525" y="333953"/>
                </a:lnTo>
                <a:lnTo>
                  <a:pt x="499752" y="335946"/>
                </a:lnTo>
                <a:lnTo>
                  <a:pt x="520232" y="340163"/>
                </a:lnTo>
                <a:lnTo>
                  <a:pt x="554124" y="343209"/>
                </a:lnTo>
                <a:lnTo>
                  <a:pt x="555122" y="343268"/>
                </a:lnTo>
                <a:lnTo>
                  <a:pt x="555467" y="343294"/>
                </a:lnTo>
                <a:lnTo>
                  <a:pt x="572739" y="343958"/>
                </a:lnTo>
                <a:lnTo>
                  <a:pt x="3862707" y="343958"/>
                </a:lnTo>
                <a:lnTo>
                  <a:pt x="3941813" y="343958"/>
                </a:lnTo>
                <a:lnTo>
                  <a:pt x="3941813" y="388462"/>
                </a:lnTo>
                <a:lnTo>
                  <a:pt x="3940777" y="407437"/>
                </a:lnTo>
                <a:lnTo>
                  <a:pt x="3933868" y="442971"/>
                </a:lnTo>
                <a:lnTo>
                  <a:pt x="3920050" y="476090"/>
                </a:lnTo>
                <a:lnTo>
                  <a:pt x="3900015" y="505415"/>
                </a:lnTo>
                <a:lnTo>
                  <a:pt x="3875143" y="530254"/>
                </a:lnTo>
                <a:lnTo>
                  <a:pt x="3846126" y="549919"/>
                </a:lnTo>
                <a:lnTo>
                  <a:pt x="3812964" y="563718"/>
                </a:lnTo>
                <a:lnTo>
                  <a:pt x="3777038" y="570963"/>
                </a:lnTo>
                <a:lnTo>
                  <a:pt x="3758385" y="571998"/>
                </a:lnTo>
                <a:lnTo>
                  <a:pt x="572739" y="571998"/>
                </a:lnTo>
                <a:lnTo>
                  <a:pt x="543032" y="571308"/>
                </a:lnTo>
                <a:lnTo>
                  <a:pt x="485343" y="565788"/>
                </a:lnTo>
                <a:lnTo>
                  <a:pt x="429382" y="554059"/>
                </a:lnTo>
                <a:lnTo>
                  <a:pt x="375493" y="537499"/>
                </a:lnTo>
                <a:lnTo>
                  <a:pt x="324023" y="515419"/>
                </a:lnTo>
                <a:lnTo>
                  <a:pt x="275661" y="489200"/>
                </a:lnTo>
                <a:lnTo>
                  <a:pt x="229718" y="458495"/>
                </a:lnTo>
                <a:lnTo>
                  <a:pt x="187574" y="423306"/>
                </a:lnTo>
                <a:lnTo>
                  <a:pt x="148539" y="384667"/>
                </a:lnTo>
                <a:lnTo>
                  <a:pt x="113650" y="342233"/>
                </a:lnTo>
                <a:lnTo>
                  <a:pt x="82906" y="296349"/>
                </a:lnTo>
                <a:lnTo>
                  <a:pt x="56307" y="248050"/>
                </a:lnTo>
                <a:lnTo>
                  <a:pt x="34544" y="196646"/>
                </a:lnTo>
                <a:lnTo>
                  <a:pt x="17963" y="143172"/>
                </a:lnTo>
                <a:lnTo>
                  <a:pt x="6218" y="87283"/>
                </a:lnTo>
                <a:lnTo>
                  <a:pt x="346" y="2966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80" name="Freeform 585">
            <a:extLst>
              <a:ext uri="{FF2B5EF4-FFF2-40B4-BE49-F238E27FC236}">
                <a16:creationId xmlns:a16="http://schemas.microsoft.com/office/drawing/2014/main" id="{DB950164-DA89-4B25-9AF0-4F3307A5FC5E}"/>
              </a:ext>
            </a:extLst>
          </p:cNvPr>
          <p:cNvSpPr>
            <a:spLocks/>
          </p:cNvSpPr>
          <p:nvPr/>
        </p:nvSpPr>
        <p:spPr bwMode="auto">
          <a:xfrm>
            <a:off x="6582141" y="1588239"/>
            <a:ext cx="689438" cy="68943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400" b="1">
                <a:solidFill>
                  <a:srgbClr val="191C21"/>
                </a:solidFill>
              </a:rPr>
              <a:t>2</a:t>
            </a:r>
          </a:p>
        </p:txBody>
      </p:sp>
      <p:sp>
        <p:nvSpPr>
          <p:cNvPr id="142" name="Freeform 588">
            <a:extLst>
              <a:ext uri="{FF2B5EF4-FFF2-40B4-BE49-F238E27FC236}">
                <a16:creationId xmlns:a16="http://schemas.microsoft.com/office/drawing/2014/main" id="{F5688FE4-6A91-47E1-8236-0A4F59E99ADA}"/>
              </a:ext>
            </a:extLst>
          </p:cNvPr>
          <p:cNvSpPr>
            <a:spLocks/>
          </p:cNvSpPr>
          <p:nvPr/>
        </p:nvSpPr>
        <p:spPr bwMode="auto">
          <a:xfrm>
            <a:off x="6354171" y="3014959"/>
            <a:ext cx="1145378" cy="1143996"/>
          </a:xfrm>
          <a:custGeom>
            <a:avLst/>
            <a:gdLst>
              <a:gd name="T0" fmla="*/ 1573 w 3316"/>
              <a:gd name="T1" fmla="*/ 2 h 3316"/>
              <a:gd name="T2" fmla="*/ 1243 w 3316"/>
              <a:gd name="T3" fmla="*/ 52 h 3316"/>
              <a:gd name="T4" fmla="*/ 939 w 3316"/>
              <a:gd name="T5" fmla="*/ 162 h 3316"/>
              <a:gd name="T6" fmla="*/ 665 w 3316"/>
              <a:gd name="T7" fmla="*/ 328 h 3316"/>
              <a:gd name="T8" fmla="*/ 431 w 3316"/>
              <a:gd name="T9" fmla="*/ 542 h 3316"/>
              <a:gd name="T10" fmla="*/ 240 w 3316"/>
              <a:gd name="T11" fmla="*/ 797 h 3316"/>
              <a:gd name="T12" fmla="*/ 100 w 3316"/>
              <a:gd name="T13" fmla="*/ 1088 h 3316"/>
              <a:gd name="T14" fmla="*/ 19 w 3316"/>
              <a:gd name="T15" fmla="*/ 1405 h 3316"/>
              <a:gd name="T16" fmla="*/ 0 w 3316"/>
              <a:gd name="T17" fmla="*/ 1658 h 3316"/>
              <a:gd name="T18" fmla="*/ 19 w 3316"/>
              <a:gd name="T19" fmla="*/ 1911 h 3316"/>
              <a:gd name="T20" fmla="*/ 100 w 3316"/>
              <a:gd name="T21" fmla="*/ 2228 h 3316"/>
              <a:gd name="T22" fmla="*/ 240 w 3316"/>
              <a:gd name="T23" fmla="*/ 2517 h 3316"/>
              <a:gd name="T24" fmla="*/ 431 w 3316"/>
              <a:gd name="T25" fmla="*/ 2773 h 3316"/>
              <a:gd name="T26" fmla="*/ 665 w 3316"/>
              <a:gd name="T27" fmla="*/ 2987 h 3316"/>
              <a:gd name="T28" fmla="*/ 939 w 3316"/>
              <a:gd name="T29" fmla="*/ 3152 h 3316"/>
              <a:gd name="T30" fmla="*/ 1243 w 3316"/>
              <a:gd name="T31" fmla="*/ 3264 h 3316"/>
              <a:gd name="T32" fmla="*/ 1573 w 3316"/>
              <a:gd name="T33" fmla="*/ 3314 h 3316"/>
              <a:gd name="T34" fmla="*/ 1744 w 3316"/>
              <a:gd name="T35" fmla="*/ 3314 h 3316"/>
              <a:gd name="T36" fmla="*/ 2073 w 3316"/>
              <a:gd name="T37" fmla="*/ 3264 h 3316"/>
              <a:gd name="T38" fmla="*/ 2378 w 3316"/>
              <a:gd name="T39" fmla="*/ 3152 h 3316"/>
              <a:gd name="T40" fmla="*/ 2650 w 3316"/>
              <a:gd name="T41" fmla="*/ 2987 h 3316"/>
              <a:gd name="T42" fmla="*/ 2886 w 3316"/>
              <a:gd name="T43" fmla="*/ 2773 h 3316"/>
              <a:gd name="T44" fmla="*/ 3076 w 3316"/>
              <a:gd name="T45" fmla="*/ 2517 h 3316"/>
              <a:gd name="T46" fmla="*/ 3216 w 3316"/>
              <a:gd name="T47" fmla="*/ 2228 h 3316"/>
              <a:gd name="T48" fmla="*/ 3298 w 3316"/>
              <a:gd name="T49" fmla="*/ 1911 h 3316"/>
              <a:gd name="T50" fmla="*/ 3316 w 3316"/>
              <a:gd name="T51" fmla="*/ 1658 h 3316"/>
              <a:gd name="T52" fmla="*/ 3298 w 3316"/>
              <a:gd name="T53" fmla="*/ 1405 h 3316"/>
              <a:gd name="T54" fmla="*/ 3216 w 3316"/>
              <a:gd name="T55" fmla="*/ 1088 h 3316"/>
              <a:gd name="T56" fmla="*/ 3076 w 3316"/>
              <a:gd name="T57" fmla="*/ 797 h 3316"/>
              <a:gd name="T58" fmla="*/ 2886 w 3316"/>
              <a:gd name="T59" fmla="*/ 542 h 3316"/>
              <a:gd name="T60" fmla="*/ 2650 w 3316"/>
              <a:gd name="T61" fmla="*/ 328 h 3316"/>
              <a:gd name="T62" fmla="*/ 2378 w 3316"/>
              <a:gd name="T63" fmla="*/ 162 h 3316"/>
              <a:gd name="T64" fmla="*/ 2073 w 3316"/>
              <a:gd name="T65" fmla="*/ 52 h 3316"/>
              <a:gd name="T66" fmla="*/ 1744 w 3316"/>
              <a:gd name="T67" fmla="*/ 2 h 3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316" h="3316">
                <a:moveTo>
                  <a:pt x="1658" y="0"/>
                </a:moveTo>
                <a:lnTo>
                  <a:pt x="1573" y="2"/>
                </a:lnTo>
                <a:lnTo>
                  <a:pt x="1405" y="18"/>
                </a:lnTo>
                <a:lnTo>
                  <a:pt x="1243" y="52"/>
                </a:lnTo>
                <a:lnTo>
                  <a:pt x="1088" y="100"/>
                </a:lnTo>
                <a:lnTo>
                  <a:pt x="939" y="162"/>
                </a:lnTo>
                <a:lnTo>
                  <a:pt x="798" y="239"/>
                </a:lnTo>
                <a:lnTo>
                  <a:pt x="665" y="328"/>
                </a:lnTo>
                <a:lnTo>
                  <a:pt x="542" y="431"/>
                </a:lnTo>
                <a:lnTo>
                  <a:pt x="431" y="542"/>
                </a:lnTo>
                <a:lnTo>
                  <a:pt x="328" y="665"/>
                </a:lnTo>
                <a:lnTo>
                  <a:pt x="240" y="797"/>
                </a:lnTo>
                <a:lnTo>
                  <a:pt x="162" y="939"/>
                </a:lnTo>
                <a:lnTo>
                  <a:pt x="100" y="1088"/>
                </a:lnTo>
                <a:lnTo>
                  <a:pt x="52" y="1243"/>
                </a:lnTo>
                <a:lnTo>
                  <a:pt x="19" y="1405"/>
                </a:lnTo>
                <a:lnTo>
                  <a:pt x="2" y="1572"/>
                </a:lnTo>
                <a:lnTo>
                  <a:pt x="0" y="1658"/>
                </a:lnTo>
                <a:lnTo>
                  <a:pt x="2" y="1744"/>
                </a:lnTo>
                <a:lnTo>
                  <a:pt x="19" y="1911"/>
                </a:lnTo>
                <a:lnTo>
                  <a:pt x="52" y="2073"/>
                </a:lnTo>
                <a:lnTo>
                  <a:pt x="100" y="2228"/>
                </a:lnTo>
                <a:lnTo>
                  <a:pt x="162" y="2377"/>
                </a:lnTo>
                <a:lnTo>
                  <a:pt x="240" y="2517"/>
                </a:lnTo>
                <a:lnTo>
                  <a:pt x="328" y="2650"/>
                </a:lnTo>
                <a:lnTo>
                  <a:pt x="431" y="2773"/>
                </a:lnTo>
                <a:lnTo>
                  <a:pt x="542" y="2885"/>
                </a:lnTo>
                <a:lnTo>
                  <a:pt x="665" y="2987"/>
                </a:lnTo>
                <a:lnTo>
                  <a:pt x="798" y="3076"/>
                </a:lnTo>
                <a:lnTo>
                  <a:pt x="939" y="3152"/>
                </a:lnTo>
                <a:lnTo>
                  <a:pt x="1088" y="3216"/>
                </a:lnTo>
                <a:lnTo>
                  <a:pt x="1243" y="3264"/>
                </a:lnTo>
                <a:lnTo>
                  <a:pt x="1405" y="3298"/>
                </a:lnTo>
                <a:lnTo>
                  <a:pt x="1573" y="3314"/>
                </a:lnTo>
                <a:lnTo>
                  <a:pt x="1658" y="3316"/>
                </a:lnTo>
                <a:lnTo>
                  <a:pt x="1744" y="3314"/>
                </a:lnTo>
                <a:lnTo>
                  <a:pt x="1911" y="3298"/>
                </a:lnTo>
                <a:lnTo>
                  <a:pt x="2073" y="3264"/>
                </a:lnTo>
                <a:lnTo>
                  <a:pt x="2228" y="3216"/>
                </a:lnTo>
                <a:lnTo>
                  <a:pt x="2378" y="3152"/>
                </a:lnTo>
                <a:lnTo>
                  <a:pt x="2518" y="3076"/>
                </a:lnTo>
                <a:lnTo>
                  <a:pt x="2650" y="2987"/>
                </a:lnTo>
                <a:lnTo>
                  <a:pt x="2773" y="2885"/>
                </a:lnTo>
                <a:lnTo>
                  <a:pt x="2886" y="2773"/>
                </a:lnTo>
                <a:lnTo>
                  <a:pt x="2987" y="2650"/>
                </a:lnTo>
                <a:lnTo>
                  <a:pt x="3076" y="2517"/>
                </a:lnTo>
                <a:lnTo>
                  <a:pt x="3153" y="2377"/>
                </a:lnTo>
                <a:lnTo>
                  <a:pt x="3216" y="2228"/>
                </a:lnTo>
                <a:lnTo>
                  <a:pt x="3264" y="2073"/>
                </a:lnTo>
                <a:lnTo>
                  <a:pt x="3298" y="1911"/>
                </a:lnTo>
                <a:lnTo>
                  <a:pt x="3315" y="1744"/>
                </a:lnTo>
                <a:lnTo>
                  <a:pt x="3316" y="1658"/>
                </a:lnTo>
                <a:lnTo>
                  <a:pt x="3315" y="1572"/>
                </a:lnTo>
                <a:lnTo>
                  <a:pt x="3298" y="1405"/>
                </a:lnTo>
                <a:lnTo>
                  <a:pt x="3264" y="1243"/>
                </a:lnTo>
                <a:lnTo>
                  <a:pt x="3216" y="1088"/>
                </a:lnTo>
                <a:lnTo>
                  <a:pt x="3153" y="939"/>
                </a:lnTo>
                <a:lnTo>
                  <a:pt x="3076" y="797"/>
                </a:lnTo>
                <a:lnTo>
                  <a:pt x="2987" y="665"/>
                </a:lnTo>
                <a:lnTo>
                  <a:pt x="2886" y="542"/>
                </a:lnTo>
                <a:lnTo>
                  <a:pt x="2773" y="431"/>
                </a:lnTo>
                <a:lnTo>
                  <a:pt x="2650" y="328"/>
                </a:lnTo>
                <a:lnTo>
                  <a:pt x="2518" y="239"/>
                </a:lnTo>
                <a:lnTo>
                  <a:pt x="2378" y="162"/>
                </a:lnTo>
                <a:lnTo>
                  <a:pt x="2228" y="100"/>
                </a:lnTo>
                <a:lnTo>
                  <a:pt x="2073" y="52"/>
                </a:lnTo>
                <a:lnTo>
                  <a:pt x="1911" y="18"/>
                </a:lnTo>
                <a:lnTo>
                  <a:pt x="1744" y="2"/>
                </a:lnTo>
                <a:lnTo>
                  <a:pt x="1658" y="0"/>
                </a:ln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" name="Freeform 587">
            <a:extLst>
              <a:ext uri="{FF2B5EF4-FFF2-40B4-BE49-F238E27FC236}">
                <a16:creationId xmlns:a16="http://schemas.microsoft.com/office/drawing/2014/main" id="{6CE2AF03-89AF-4D79-8A30-9A0BC172E702}"/>
              </a:ext>
            </a:extLst>
          </p:cNvPr>
          <p:cNvSpPr>
            <a:spLocks/>
          </p:cNvSpPr>
          <p:nvPr/>
        </p:nvSpPr>
        <p:spPr bwMode="auto">
          <a:xfrm>
            <a:off x="6582141" y="3241548"/>
            <a:ext cx="689438" cy="689438"/>
          </a:xfrm>
          <a:custGeom>
            <a:avLst/>
            <a:gdLst>
              <a:gd name="T0" fmla="*/ 946 w 1995"/>
              <a:gd name="T1" fmla="*/ 1993 h 1995"/>
              <a:gd name="T2" fmla="*/ 748 w 1995"/>
              <a:gd name="T3" fmla="*/ 1964 h 1995"/>
              <a:gd name="T4" fmla="*/ 565 w 1995"/>
              <a:gd name="T5" fmla="*/ 1898 h 1995"/>
              <a:gd name="T6" fmla="*/ 401 w 1995"/>
              <a:gd name="T7" fmla="*/ 1798 h 1995"/>
              <a:gd name="T8" fmla="*/ 259 w 1995"/>
              <a:gd name="T9" fmla="*/ 1668 h 1995"/>
              <a:gd name="T10" fmla="*/ 145 w 1995"/>
              <a:gd name="T11" fmla="*/ 1515 h 1995"/>
              <a:gd name="T12" fmla="*/ 61 w 1995"/>
              <a:gd name="T13" fmla="*/ 1340 h 1995"/>
              <a:gd name="T14" fmla="*/ 12 w 1995"/>
              <a:gd name="T15" fmla="*/ 1150 h 1995"/>
              <a:gd name="T16" fmla="*/ 0 w 1995"/>
              <a:gd name="T17" fmla="*/ 998 h 1995"/>
              <a:gd name="T18" fmla="*/ 12 w 1995"/>
              <a:gd name="T19" fmla="*/ 846 h 1995"/>
              <a:gd name="T20" fmla="*/ 61 w 1995"/>
              <a:gd name="T21" fmla="*/ 655 h 1995"/>
              <a:gd name="T22" fmla="*/ 145 w 1995"/>
              <a:gd name="T23" fmla="*/ 481 h 1995"/>
              <a:gd name="T24" fmla="*/ 259 w 1995"/>
              <a:gd name="T25" fmla="*/ 327 h 1995"/>
              <a:gd name="T26" fmla="*/ 401 w 1995"/>
              <a:gd name="T27" fmla="*/ 198 h 1995"/>
              <a:gd name="T28" fmla="*/ 565 w 1995"/>
              <a:gd name="T29" fmla="*/ 98 h 1995"/>
              <a:gd name="T30" fmla="*/ 748 w 1995"/>
              <a:gd name="T31" fmla="*/ 31 h 1995"/>
              <a:gd name="T32" fmla="*/ 946 w 1995"/>
              <a:gd name="T33" fmla="*/ 1 h 1995"/>
              <a:gd name="T34" fmla="*/ 1049 w 1995"/>
              <a:gd name="T35" fmla="*/ 1 h 1995"/>
              <a:gd name="T36" fmla="*/ 1247 w 1995"/>
              <a:gd name="T37" fmla="*/ 31 h 1995"/>
              <a:gd name="T38" fmla="*/ 1431 w 1995"/>
              <a:gd name="T39" fmla="*/ 98 h 1995"/>
              <a:gd name="T40" fmla="*/ 1594 w 1995"/>
              <a:gd name="T41" fmla="*/ 198 h 1995"/>
              <a:gd name="T42" fmla="*/ 1737 w 1995"/>
              <a:gd name="T43" fmla="*/ 327 h 1995"/>
              <a:gd name="T44" fmla="*/ 1851 w 1995"/>
              <a:gd name="T45" fmla="*/ 481 h 1995"/>
              <a:gd name="T46" fmla="*/ 1935 w 1995"/>
              <a:gd name="T47" fmla="*/ 655 h 1995"/>
              <a:gd name="T48" fmla="*/ 1985 w 1995"/>
              <a:gd name="T49" fmla="*/ 846 h 1995"/>
              <a:gd name="T50" fmla="*/ 1995 w 1995"/>
              <a:gd name="T51" fmla="*/ 998 h 1995"/>
              <a:gd name="T52" fmla="*/ 1985 w 1995"/>
              <a:gd name="T53" fmla="*/ 1150 h 1995"/>
              <a:gd name="T54" fmla="*/ 1935 w 1995"/>
              <a:gd name="T55" fmla="*/ 1340 h 1995"/>
              <a:gd name="T56" fmla="*/ 1851 w 1995"/>
              <a:gd name="T57" fmla="*/ 1515 h 1995"/>
              <a:gd name="T58" fmla="*/ 1737 w 1995"/>
              <a:gd name="T59" fmla="*/ 1668 h 1995"/>
              <a:gd name="T60" fmla="*/ 1594 w 1995"/>
              <a:gd name="T61" fmla="*/ 1798 h 1995"/>
              <a:gd name="T62" fmla="*/ 1431 w 1995"/>
              <a:gd name="T63" fmla="*/ 1898 h 1995"/>
              <a:gd name="T64" fmla="*/ 1247 w 1995"/>
              <a:gd name="T65" fmla="*/ 1964 h 1995"/>
              <a:gd name="T66" fmla="*/ 1049 w 1995"/>
              <a:gd name="T67" fmla="*/ 1993 h 19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995" h="1995">
                <a:moveTo>
                  <a:pt x="998" y="1995"/>
                </a:moveTo>
                <a:lnTo>
                  <a:pt x="946" y="1993"/>
                </a:lnTo>
                <a:lnTo>
                  <a:pt x="847" y="1984"/>
                </a:lnTo>
                <a:lnTo>
                  <a:pt x="748" y="1964"/>
                </a:lnTo>
                <a:lnTo>
                  <a:pt x="655" y="1935"/>
                </a:lnTo>
                <a:lnTo>
                  <a:pt x="565" y="1898"/>
                </a:lnTo>
                <a:lnTo>
                  <a:pt x="481" y="1851"/>
                </a:lnTo>
                <a:lnTo>
                  <a:pt x="401" y="1798"/>
                </a:lnTo>
                <a:lnTo>
                  <a:pt x="327" y="1735"/>
                </a:lnTo>
                <a:lnTo>
                  <a:pt x="259" y="1668"/>
                </a:lnTo>
                <a:lnTo>
                  <a:pt x="198" y="1594"/>
                </a:lnTo>
                <a:lnTo>
                  <a:pt x="145" y="1515"/>
                </a:lnTo>
                <a:lnTo>
                  <a:pt x="99" y="1430"/>
                </a:lnTo>
                <a:lnTo>
                  <a:pt x="61" y="1340"/>
                </a:lnTo>
                <a:lnTo>
                  <a:pt x="31" y="1247"/>
                </a:lnTo>
                <a:lnTo>
                  <a:pt x="12" y="1150"/>
                </a:lnTo>
                <a:lnTo>
                  <a:pt x="1" y="1049"/>
                </a:lnTo>
                <a:lnTo>
                  <a:pt x="0" y="998"/>
                </a:lnTo>
                <a:lnTo>
                  <a:pt x="1" y="946"/>
                </a:lnTo>
                <a:lnTo>
                  <a:pt x="12" y="846"/>
                </a:lnTo>
                <a:lnTo>
                  <a:pt x="31" y="748"/>
                </a:lnTo>
                <a:lnTo>
                  <a:pt x="61" y="655"/>
                </a:lnTo>
                <a:lnTo>
                  <a:pt x="99" y="565"/>
                </a:lnTo>
                <a:lnTo>
                  <a:pt x="145" y="481"/>
                </a:lnTo>
                <a:lnTo>
                  <a:pt x="198" y="400"/>
                </a:lnTo>
                <a:lnTo>
                  <a:pt x="259" y="327"/>
                </a:lnTo>
                <a:lnTo>
                  <a:pt x="327" y="259"/>
                </a:lnTo>
                <a:lnTo>
                  <a:pt x="401" y="198"/>
                </a:lnTo>
                <a:lnTo>
                  <a:pt x="481" y="145"/>
                </a:lnTo>
                <a:lnTo>
                  <a:pt x="565" y="98"/>
                </a:lnTo>
                <a:lnTo>
                  <a:pt x="655" y="61"/>
                </a:lnTo>
                <a:lnTo>
                  <a:pt x="748" y="31"/>
                </a:lnTo>
                <a:lnTo>
                  <a:pt x="847" y="12"/>
                </a:lnTo>
                <a:lnTo>
                  <a:pt x="946" y="1"/>
                </a:lnTo>
                <a:lnTo>
                  <a:pt x="998" y="0"/>
                </a:lnTo>
                <a:lnTo>
                  <a:pt x="1049" y="1"/>
                </a:lnTo>
                <a:lnTo>
                  <a:pt x="1150" y="12"/>
                </a:lnTo>
                <a:lnTo>
                  <a:pt x="1247" y="31"/>
                </a:lnTo>
                <a:lnTo>
                  <a:pt x="1340" y="61"/>
                </a:lnTo>
                <a:lnTo>
                  <a:pt x="1431" y="98"/>
                </a:lnTo>
                <a:lnTo>
                  <a:pt x="1515" y="145"/>
                </a:lnTo>
                <a:lnTo>
                  <a:pt x="1594" y="198"/>
                </a:lnTo>
                <a:lnTo>
                  <a:pt x="1668" y="259"/>
                </a:lnTo>
                <a:lnTo>
                  <a:pt x="1737" y="327"/>
                </a:lnTo>
                <a:lnTo>
                  <a:pt x="1798" y="400"/>
                </a:lnTo>
                <a:lnTo>
                  <a:pt x="1851" y="481"/>
                </a:lnTo>
                <a:lnTo>
                  <a:pt x="1898" y="565"/>
                </a:lnTo>
                <a:lnTo>
                  <a:pt x="1935" y="655"/>
                </a:lnTo>
                <a:lnTo>
                  <a:pt x="1964" y="748"/>
                </a:lnTo>
                <a:lnTo>
                  <a:pt x="1985" y="846"/>
                </a:lnTo>
                <a:lnTo>
                  <a:pt x="1995" y="946"/>
                </a:lnTo>
                <a:lnTo>
                  <a:pt x="1995" y="998"/>
                </a:lnTo>
                <a:lnTo>
                  <a:pt x="1995" y="1049"/>
                </a:lnTo>
                <a:lnTo>
                  <a:pt x="1985" y="1150"/>
                </a:lnTo>
                <a:lnTo>
                  <a:pt x="1964" y="1247"/>
                </a:lnTo>
                <a:lnTo>
                  <a:pt x="1935" y="1340"/>
                </a:lnTo>
                <a:lnTo>
                  <a:pt x="1898" y="1430"/>
                </a:lnTo>
                <a:lnTo>
                  <a:pt x="1851" y="1515"/>
                </a:lnTo>
                <a:lnTo>
                  <a:pt x="1798" y="1594"/>
                </a:lnTo>
                <a:lnTo>
                  <a:pt x="1737" y="1668"/>
                </a:lnTo>
                <a:lnTo>
                  <a:pt x="1668" y="1735"/>
                </a:lnTo>
                <a:lnTo>
                  <a:pt x="1594" y="1798"/>
                </a:lnTo>
                <a:lnTo>
                  <a:pt x="1515" y="1851"/>
                </a:lnTo>
                <a:lnTo>
                  <a:pt x="1431" y="1898"/>
                </a:lnTo>
                <a:lnTo>
                  <a:pt x="1340" y="1935"/>
                </a:lnTo>
                <a:lnTo>
                  <a:pt x="1247" y="1964"/>
                </a:lnTo>
                <a:lnTo>
                  <a:pt x="1150" y="1984"/>
                </a:lnTo>
                <a:lnTo>
                  <a:pt x="1049" y="1993"/>
                </a:lnTo>
                <a:lnTo>
                  <a:pt x="998" y="199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" name="Freeform 589">
            <a:extLst>
              <a:ext uri="{FF2B5EF4-FFF2-40B4-BE49-F238E27FC236}">
                <a16:creationId xmlns:a16="http://schemas.microsoft.com/office/drawing/2014/main" id="{ED821D05-1C20-4B8C-83A3-6BC6A82E4EE4}"/>
              </a:ext>
            </a:extLst>
          </p:cNvPr>
          <p:cNvSpPr>
            <a:spLocks/>
          </p:cNvSpPr>
          <p:nvPr/>
        </p:nvSpPr>
        <p:spPr bwMode="auto">
          <a:xfrm>
            <a:off x="7225984" y="3591103"/>
            <a:ext cx="160270" cy="392385"/>
          </a:xfrm>
          <a:custGeom>
            <a:avLst/>
            <a:gdLst>
              <a:gd name="T0" fmla="*/ 462 w 462"/>
              <a:gd name="T1" fmla="*/ 981 h 1135"/>
              <a:gd name="T2" fmla="*/ 460 w 462"/>
              <a:gd name="T3" fmla="*/ 985 h 1135"/>
              <a:gd name="T4" fmla="*/ 457 w 462"/>
              <a:gd name="T5" fmla="*/ 989 h 1135"/>
              <a:gd name="T6" fmla="*/ 443 w 462"/>
              <a:gd name="T7" fmla="*/ 1007 h 1135"/>
              <a:gd name="T8" fmla="*/ 427 w 462"/>
              <a:gd name="T9" fmla="*/ 1025 h 1135"/>
              <a:gd name="T10" fmla="*/ 418 w 462"/>
              <a:gd name="T11" fmla="*/ 1037 h 1135"/>
              <a:gd name="T12" fmla="*/ 409 w 462"/>
              <a:gd name="T13" fmla="*/ 1048 h 1135"/>
              <a:gd name="T14" fmla="*/ 408 w 462"/>
              <a:gd name="T15" fmla="*/ 1050 h 1135"/>
              <a:gd name="T16" fmla="*/ 408 w 462"/>
              <a:gd name="T17" fmla="*/ 1050 h 1135"/>
              <a:gd name="T18" fmla="*/ 396 w 462"/>
              <a:gd name="T19" fmla="*/ 1064 h 1135"/>
              <a:gd name="T20" fmla="*/ 383 w 462"/>
              <a:gd name="T21" fmla="*/ 1078 h 1135"/>
              <a:gd name="T22" fmla="*/ 369 w 462"/>
              <a:gd name="T23" fmla="*/ 1095 h 1135"/>
              <a:gd name="T24" fmla="*/ 355 w 462"/>
              <a:gd name="T25" fmla="*/ 1110 h 1135"/>
              <a:gd name="T26" fmla="*/ 343 w 462"/>
              <a:gd name="T27" fmla="*/ 1123 h 1135"/>
              <a:gd name="T28" fmla="*/ 332 w 462"/>
              <a:gd name="T29" fmla="*/ 1135 h 1135"/>
              <a:gd name="T30" fmla="*/ 276 w 462"/>
              <a:gd name="T31" fmla="*/ 1062 h 1135"/>
              <a:gd name="T32" fmla="*/ 177 w 462"/>
              <a:gd name="T33" fmla="*/ 908 h 1135"/>
              <a:gd name="T34" fmla="*/ 94 w 462"/>
              <a:gd name="T35" fmla="*/ 745 h 1135"/>
              <a:gd name="T36" fmla="*/ 27 w 462"/>
              <a:gd name="T37" fmla="*/ 573 h 1135"/>
              <a:gd name="T38" fmla="*/ 0 w 462"/>
              <a:gd name="T39" fmla="*/ 483 h 1135"/>
              <a:gd name="T40" fmla="*/ 36 w 462"/>
              <a:gd name="T41" fmla="*/ 417 h 1135"/>
              <a:gd name="T42" fmla="*/ 65 w 462"/>
              <a:gd name="T43" fmla="*/ 348 h 1135"/>
              <a:gd name="T44" fmla="*/ 68 w 462"/>
              <a:gd name="T45" fmla="*/ 341 h 1135"/>
              <a:gd name="T46" fmla="*/ 71 w 462"/>
              <a:gd name="T47" fmla="*/ 333 h 1135"/>
              <a:gd name="T48" fmla="*/ 81 w 462"/>
              <a:gd name="T49" fmla="*/ 303 h 1135"/>
              <a:gd name="T50" fmla="*/ 90 w 462"/>
              <a:gd name="T51" fmla="*/ 273 h 1135"/>
              <a:gd name="T52" fmla="*/ 94 w 462"/>
              <a:gd name="T53" fmla="*/ 263 h 1135"/>
              <a:gd name="T54" fmla="*/ 97 w 462"/>
              <a:gd name="T55" fmla="*/ 252 h 1135"/>
              <a:gd name="T56" fmla="*/ 100 w 462"/>
              <a:gd name="T57" fmla="*/ 242 h 1135"/>
              <a:gd name="T58" fmla="*/ 102 w 462"/>
              <a:gd name="T59" fmla="*/ 232 h 1135"/>
              <a:gd name="T60" fmla="*/ 105 w 462"/>
              <a:gd name="T61" fmla="*/ 223 h 1135"/>
              <a:gd name="T62" fmla="*/ 106 w 462"/>
              <a:gd name="T63" fmla="*/ 214 h 1135"/>
              <a:gd name="T64" fmla="*/ 110 w 462"/>
              <a:gd name="T65" fmla="*/ 201 h 1135"/>
              <a:gd name="T66" fmla="*/ 112 w 462"/>
              <a:gd name="T67" fmla="*/ 189 h 1135"/>
              <a:gd name="T68" fmla="*/ 112 w 462"/>
              <a:gd name="T69" fmla="*/ 182 h 1135"/>
              <a:gd name="T70" fmla="*/ 114 w 462"/>
              <a:gd name="T71" fmla="*/ 177 h 1135"/>
              <a:gd name="T72" fmla="*/ 116 w 462"/>
              <a:gd name="T73" fmla="*/ 166 h 1135"/>
              <a:gd name="T74" fmla="*/ 119 w 462"/>
              <a:gd name="T75" fmla="*/ 153 h 1135"/>
              <a:gd name="T76" fmla="*/ 125 w 462"/>
              <a:gd name="T77" fmla="*/ 109 h 1135"/>
              <a:gd name="T78" fmla="*/ 129 w 462"/>
              <a:gd name="T79" fmla="*/ 64 h 1135"/>
              <a:gd name="T80" fmla="*/ 131 w 462"/>
              <a:gd name="T81" fmla="*/ 53 h 1135"/>
              <a:gd name="T82" fmla="*/ 131 w 462"/>
              <a:gd name="T83" fmla="*/ 41 h 1135"/>
              <a:gd name="T84" fmla="*/ 131 w 462"/>
              <a:gd name="T85" fmla="*/ 39 h 1135"/>
              <a:gd name="T86" fmla="*/ 131 w 462"/>
              <a:gd name="T87" fmla="*/ 35 h 1135"/>
              <a:gd name="T88" fmla="*/ 132 w 462"/>
              <a:gd name="T89" fmla="*/ 26 h 1135"/>
              <a:gd name="T90" fmla="*/ 132 w 462"/>
              <a:gd name="T91" fmla="*/ 17 h 1135"/>
              <a:gd name="T92" fmla="*/ 132 w 462"/>
              <a:gd name="T93" fmla="*/ 7 h 1135"/>
              <a:gd name="T94" fmla="*/ 132 w 462"/>
              <a:gd name="T95" fmla="*/ 0 h 1135"/>
              <a:gd name="T96" fmla="*/ 133 w 462"/>
              <a:gd name="T97" fmla="*/ 68 h 1135"/>
              <a:gd name="T98" fmla="*/ 145 w 462"/>
              <a:gd name="T99" fmla="*/ 204 h 1135"/>
              <a:gd name="T100" fmla="*/ 168 w 462"/>
              <a:gd name="T101" fmla="*/ 335 h 1135"/>
              <a:gd name="T102" fmla="*/ 201 w 462"/>
              <a:gd name="T103" fmla="*/ 464 h 1135"/>
              <a:gd name="T104" fmla="*/ 243 w 462"/>
              <a:gd name="T105" fmla="*/ 587 h 1135"/>
              <a:gd name="T106" fmla="*/ 295 w 462"/>
              <a:gd name="T107" fmla="*/ 706 h 1135"/>
              <a:gd name="T108" fmla="*/ 355 w 462"/>
              <a:gd name="T109" fmla="*/ 820 h 1135"/>
              <a:gd name="T110" fmla="*/ 425 w 462"/>
              <a:gd name="T111" fmla="*/ 929 h 1135"/>
              <a:gd name="T112" fmla="*/ 462 w 462"/>
              <a:gd name="T113" fmla="*/ 981 h 1135"/>
              <a:gd name="T114" fmla="*/ 462 w 462"/>
              <a:gd name="T115" fmla="*/ 981 h 1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62" h="1135">
                <a:moveTo>
                  <a:pt x="462" y="981"/>
                </a:moveTo>
                <a:lnTo>
                  <a:pt x="460" y="985"/>
                </a:lnTo>
                <a:lnTo>
                  <a:pt x="457" y="989"/>
                </a:lnTo>
                <a:lnTo>
                  <a:pt x="443" y="1007"/>
                </a:lnTo>
                <a:lnTo>
                  <a:pt x="427" y="1025"/>
                </a:lnTo>
                <a:lnTo>
                  <a:pt x="418" y="1037"/>
                </a:lnTo>
                <a:lnTo>
                  <a:pt x="409" y="1048"/>
                </a:lnTo>
                <a:lnTo>
                  <a:pt x="408" y="1050"/>
                </a:lnTo>
                <a:lnTo>
                  <a:pt x="408" y="1050"/>
                </a:lnTo>
                <a:lnTo>
                  <a:pt x="396" y="1064"/>
                </a:lnTo>
                <a:lnTo>
                  <a:pt x="383" y="1078"/>
                </a:lnTo>
                <a:lnTo>
                  <a:pt x="369" y="1095"/>
                </a:lnTo>
                <a:lnTo>
                  <a:pt x="355" y="1110"/>
                </a:lnTo>
                <a:lnTo>
                  <a:pt x="343" y="1123"/>
                </a:lnTo>
                <a:lnTo>
                  <a:pt x="332" y="1135"/>
                </a:lnTo>
                <a:lnTo>
                  <a:pt x="276" y="1062"/>
                </a:lnTo>
                <a:lnTo>
                  <a:pt x="177" y="908"/>
                </a:lnTo>
                <a:lnTo>
                  <a:pt x="94" y="745"/>
                </a:lnTo>
                <a:lnTo>
                  <a:pt x="27" y="573"/>
                </a:lnTo>
                <a:lnTo>
                  <a:pt x="0" y="483"/>
                </a:lnTo>
                <a:lnTo>
                  <a:pt x="36" y="417"/>
                </a:lnTo>
                <a:lnTo>
                  <a:pt x="65" y="348"/>
                </a:lnTo>
                <a:lnTo>
                  <a:pt x="68" y="341"/>
                </a:lnTo>
                <a:lnTo>
                  <a:pt x="71" y="333"/>
                </a:lnTo>
                <a:lnTo>
                  <a:pt x="81" y="303"/>
                </a:lnTo>
                <a:lnTo>
                  <a:pt x="90" y="273"/>
                </a:lnTo>
                <a:lnTo>
                  <a:pt x="94" y="263"/>
                </a:lnTo>
                <a:lnTo>
                  <a:pt x="97" y="252"/>
                </a:lnTo>
                <a:lnTo>
                  <a:pt x="100" y="242"/>
                </a:lnTo>
                <a:lnTo>
                  <a:pt x="102" y="232"/>
                </a:lnTo>
                <a:lnTo>
                  <a:pt x="105" y="223"/>
                </a:lnTo>
                <a:lnTo>
                  <a:pt x="106" y="214"/>
                </a:lnTo>
                <a:lnTo>
                  <a:pt x="110" y="201"/>
                </a:lnTo>
                <a:lnTo>
                  <a:pt x="112" y="189"/>
                </a:lnTo>
                <a:lnTo>
                  <a:pt x="112" y="182"/>
                </a:lnTo>
                <a:lnTo>
                  <a:pt x="114" y="177"/>
                </a:lnTo>
                <a:lnTo>
                  <a:pt x="116" y="166"/>
                </a:lnTo>
                <a:lnTo>
                  <a:pt x="119" y="153"/>
                </a:lnTo>
                <a:lnTo>
                  <a:pt x="125" y="109"/>
                </a:lnTo>
                <a:lnTo>
                  <a:pt x="129" y="64"/>
                </a:lnTo>
                <a:lnTo>
                  <a:pt x="131" y="53"/>
                </a:lnTo>
                <a:lnTo>
                  <a:pt x="131" y="41"/>
                </a:lnTo>
                <a:lnTo>
                  <a:pt x="131" y="39"/>
                </a:lnTo>
                <a:lnTo>
                  <a:pt x="131" y="35"/>
                </a:lnTo>
                <a:lnTo>
                  <a:pt x="132" y="26"/>
                </a:lnTo>
                <a:lnTo>
                  <a:pt x="132" y="17"/>
                </a:lnTo>
                <a:lnTo>
                  <a:pt x="132" y="7"/>
                </a:lnTo>
                <a:lnTo>
                  <a:pt x="132" y="0"/>
                </a:lnTo>
                <a:lnTo>
                  <a:pt x="133" y="68"/>
                </a:lnTo>
                <a:lnTo>
                  <a:pt x="145" y="204"/>
                </a:lnTo>
                <a:lnTo>
                  <a:pt x="168" y="335"/>
                </a:lnTo>
                <a:lnTo>
                  <a:pt x="201" y="464"/>
                </a:lnTo>
                <a:lnTo>
                  <a:pt x="243" y="587"/>
                </a:lnTo>
                <a:lnTo>
                  <a:pt x="295" y="706"/>
                </a:lnTo>
                <a:lnTo>
                  <a:pt x="355" y="820"/>
                </a:lnTo>
                <a:lnTo>
                  <a:pt x="425" y="929"/>
                </a:lnTo>
                <a:lnTo>
                  <a:pt x="462" y="981"/>
                </a:lnTo>
                <a:lnTo>
                  <a:pt x="462" y="981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" name="Freeform 590">
            <a:extLst>
              <a:ext uri="{FF2B5EF4-FFF2-40B4-BE49-F238E27FC236}">
                <a16:creationId xmlns:a16="http://schemas.microsoft.com/office/drawing/2014/main" id="{5226DCAD-644A-466D-B3B6-BA5C434DBB68}"/>
              </a:ext>
            </a:extLst>
          </p:cNvPr>
          <p:cNvSpPr>
            <a:spLocks/>
          </p:cNvSpPr>
          <p:nvPr/>
        </p:nvSpPr>
        <p:spPr bwMode="auto">
          <a:xfrm>
            <a:off x="7225984" y="3591103"/>
            <a:ext cx="160270" cy="392385"/>
          </a:xfrm>
          <a:custGeom>
            <a:avLst/>
            <a:gdLst>
              <a:gd name="T0" fmla="*/ 132 w 462"/>
              <a:gd name="T1" fmla="*/ 0 h 1135"/>
              <a:gd name="T2" fmla="*/ 132 w 462"/>
              <a:gd name="T3" fmla="*/ 7 h 1135"/>
              <a:gd name="T4" fmla="*/ 132 w 462"/>
              <a:gd name="T5" fmla="*/ 17 h 1135"/>
              <a:gd name="T6" fmla="*/ 132 w 462"/>
              <a:gd name="T7" fmla="*/ 26 h 1135"/>
              <a:gd name="T8" fmla="*/ 131 w 462"/>
              <a:gd name="T9" fmla="*/ 35 h 1135"/>
              <a:gd name="T10" fmla="*/ 131 w 462"/>
              <a:gd name="T11" fmla="*/ 39 h 1135"/>
              <a:gd name="T12" fmla="*/ 131 w 462"/>
              <a:gd name="T13" fmla="*/ 41 h 1135"/>
              <a:gd name="T14" fmla="*/ 131 w 462"/>
              <a:gd name="T15" fmla="*/ 53 h 1135"/>
              <a:gd name="T16" fmla="*/ 129 w 462"/>
              <a:gd name="T17" fmla="*/ 64 h 1135"/>
              <a:gd name="T18" fmla="*/ 125 w 462"/>
              <a:gd name="T19" fmla="*/ 109 h 1135"/>
              <a:gd name="T20" fmla="*/ 119 w 462"/>
              <a:gd name="T21" fmla="*/ 153 h 1135"/>
              <a:gd name="T22" fmla="*/ 116 w 462"/>
              <a:gd name="T23" fmla="*/ 166 h 1135"/>
              <a:gd name="T24" fmla="*/ 114 w 462"/>
              <a:gd name="T25" fmla="*/ 177 h 1135"/>
              <a:gd name="T26" fmla="*/ 112 w 462"/>
              <a:gd name="T27" fmla="*/ 182 h 1135"/>
              <a:gd name="T28" fmla="*/ 112 w 462"/>
              <a:gd name="T29" fmla="*/ 189 h 1135"/>
              <a:gd name="T30" fmla="*/ 110 w 462"/>
              <a:gd name="T31" fmla="*/ 201 h 1135"/>
              <a:gd name="T32" fmla="*/ 106 w 462"/>
              <a:gd name="T33" fmla="*/ 214 h 1135"/>
              <a:gd name="T34" fmla="*/ 105 w 462"/>
              <a:gd name="T35" fmla="*/ 223 h 1135"/>
              <a:gd name="T36" fmla="*/ 102 w 462"/>
              <a:gd name="T37" fmla="*/ 232 h 1135"/>
              <a:gd name="T38" fmla="*/ 100 w 462"/>
              <a:gd name="T39" fmla="*/ 242 h 1135"/>
              <a:gd name="T40" fmla="*/ 97 w 462"/>
              <a:gd name="T41" fmla="*/ 252 h 1135"/>
              <a:gd name="T42" fmla="*/ 94 w 462"/>
              <a:gd name="T43" fmla="*/ 263 h 1135"/>
              <a:gd name="T44" fmla="*/ 90 w 462"/>
              <a:gd name="T45" fmla="*/ 273 h 1135"/>
              <a:gd name="T46" fmla="*/ 81 w 462"/>
              <a:gd name="T47" fmla="*/ 303 h 1135"/>
              <a:gd name="T48" fmla="*/ 71 w 462"/>
              <a:gd name="T49" fmla="*/ 333 h 1135"/>
              <a:gd name="T50" fmla="*/ 65 w 462"/>
              <a:gd name="T51" fmla="*/ 348 h 1135"/>
              <a:gd name="T52" fmla="*/ 36 w 462"/>
              <a:gd name="T53" fmla="*/ 417 h 1135"/>
              <a:gd name="T54" fmla="*/ 0 w 462"/>
              <a:gd name="T55" fmla="*/ 483 h 1135"/>
              <a:gd name="T56" fmla="*/ 27 w 462"/>
              <a:gd name="T57" fmla="*/ 573 h 1135"/>
              <a:gd name="T58" fmla="*/ 94 w 462"/>
              <a:gd name="T59" fmla="*/ 745 h 1135"/>
              <a:gd name="T60" fmla="*/ 177 w 462"/>
              <a:gd name="T61" fmla="*/ 908 h 1135"/>
              <a:gd name="T62" fmla="*/ 276 w 462"/>
              <a:gd name="T63" fmla="*/ 1062 h 1135"/>
              <a:gd name="T64" fmla="*/ 332 w 462"/>
              <a:gd name="T65" fmla="*/ 1135 h 1135"/>
              <a:gd name="T66" fmla="*/ 343 w 462"/>
              <a:gd name="T67" fmla="*/ 1123 h 1135"/>
              <a:gd name="T68" fmla="*/ 355 w 462"/>
              <a:gd name="T69" fmla="*/ 1110 h 1135"/>
              <a:gd name="T70" fmla="*/ 369 w 462"/>
              <a:gd name="T71" fmla="*/ 1095 h 1135"/>
              <a:gd name="T72" fmla="*/ 383 w 462"/>
              <a:gd name="T73" fmla="*/ 1078 h 1135"/>
              <a:gd name="T74" fmla="*/ 396 w 462"/>
              <a:gd name="T75" fmla="*/ 1064 h 1135"/>
              <a:gd name="T76" fmla="*/ 408 w 462"/>
              <a:gd name="T77" fmla="*/ 1050 h 1135"/>
              <a:gd name="T78" fmla="*/ 408 w 462"/>
              <a:gd name="T79" fmla="*/ 1050 h 1135"/>
              <a:gd name="T80" fmla="*/ 409 w 462"/>
              <a:gd name="T81" fmla="*/ 1048 h 1135"/>
              <a:gd name="T82" fmla="*/ 418 w 462"/>
              <a:gd name="T83" fmla="*/ 1037 h 1135"/>
              <a:gd name="T84" fmla="*/ 427 w 462"/>
              <a:gd name="T85" fmla="*/ 1025 h 1135"/>
              <a:gd name="T86" fmla="*/ 443 w 462"/>
              <a:gd name="T87" fmla="*/ 1007 h 1135"/>
              <a:gd name="T88" fmla="*/ 457 w 462"/>
              <a:gd name="T89" fmla="*/ 989 h 1135"/>
              <a:gd name="T90" fmla="*/ 460 w 462"/>
              <a:gd name="T91" fmla="*/ 985 h 1135"/>
              <a:gd name="T92" fmla="*/ 462 w 462"/>
              <a:gd name="T93" fmla="*/ 981 h 1135"/>
              <a:gd name="T94" fmla="*/ 425 w 462"/>
              <a:gd name="T95" fmla="*/ 929 h 1135"/>
              <a:gd name="T96" fmla="*/ 355 w 462"/>
              <a:gd name="T97" fmla="*/ 820 h 1135"/>
              <a:gd name="T98" fmla="*/ 295 w 462"/>
              <a:gd name="T99" fmla="*/ 706 h 1135"/>
              <a:gd name="T100" fmla="*/ 243 w 462"/>
              <a:gd name="T101" fmla="*/ 587 h 1135"/>
              <a:gd name="T102" fmla="*/ 201 w 462"/>
              <a:gd name="T103" fmla="*/ 464 h 1135"/>
              <a:gd name="T104" fmla="*/ 168 w 462"/>
              <a:gd name="T105" fmla="*/ 335 h 1135"/>
              <a:gd name="T106" fmla="*/ 145 w 462"/>
              <a:gd name="T107" fmla="*/ 204 h 1135"/>
              <a:gd name="T108" fmla="*/ 133 w 462"/>
              <a:gd name="T109" fmla="*/ 68 h 1135"/>
              <a:gd name="T110" fmla="*/ 132 w 462"/>
              <a:gd name="T111" fmla="*/ 0 h 1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62" h="1135">
                <a:moveTo>
                  <a:pt x="132" y="0"/>
                </a:moveTo>
                <a:lnTo>
                  <a:pt x="132" y="7"/>
                </a:lnTo>
                <a:lnTo>
                  <a:pt x="132" y="17"/>
                </a:lnTo>
                <a:lnTo>
                  <a:pt x="132" y="26"/>
                </a:lnTo>
                <a:lnTo>
                  <a:pt x="131" y="35"/>
                </a:lnTo>
                <a:lnTo>
                  <a:pt x="131" y="39"/>
                </a:lnTo>
                <a:lnTo>
                  <a:pt x="131" y="41"/>
                </a:lnTo>
                <a:lnTo>
                  <a:pt x="131" y="53"/>
                </a:lnTo>
                <a:lnTo>
                  <a:pt x="129" y="64"/>
                </a:lnTo>
                <a:lnTo>
                  <a:pt x="125" y="109"/>
                </a:lnTo>
                <a:lnTo>
                  <a:pt x="119" y="153"/>
                </a:lnTo>
                <a:lnTo>
                  <a:pt x="116" y="166"/>
                </a:lnTo>
                <a:lnTo>
                  <a:pt x="114" y="177"/>
                </a:lnTo>
                <a:lnTo>
                  <a:pt x="112" y="182"/>
                </a:lnTo>
                <a:lnTo>
                  <a:pt x="112" y="189"/>
                </a:lnTo>
                <a:lnTo>
                  <a:pt x="110" y="201"/>
                </a:lnTo>
                <a:lnTo>
                  <a:pt x="106" y="214"/>
                </a:lnTo>
                <a:lnTo>
                  <a:pt x="105" y="223"/>
                </a:lnTo>
                <a:lnTo>
                  <a:pt x="102" y="232"/>
                </a:lnTo>
                <a:lnTo>
                  <a:pt x="100" y="242"/>
                </a:lnTo>
                <a:lnTo>
                  <a:pt x="97" y="252"/>
                </a:lnTo>
                <a:lnTo>
                  <a:pt x="94" y="263"/>
                </a:lnTo>
                <a:lnTo>
                  <a:pt x="90" y="273"/>
                </a:lnTo>
                <a:lnTo>
                  <a:pt x="81" y="303"/>
                </a:lnTo>
                <a:lnTo>
                  <a:pt x="71" y="333"/>
                </a:lnTo>
                <a:lnTo>
                  <a:pt x="65" y="348"/>
                </a:lnTo>
                <a:lnTo>
                  <a:pt x="36" y="417"/>
                </a:lnTo>
                <a:lnTo>
                  <a:pt x="0" y="483"/>
                </a:lnTo>
                <a:lnTo>
                  <a:pt x="27" y="573"/>
                </a:lnTo>
                <a:lnTo>
                  <a:pt x="94" y="745"/>
                </a:lnTo>
                <a:lnTo>
                  <a:pt x="177" y="908"/>
                </a:lnTo>
                <a:lnTo>
                  <a:pt x="276" y="1062"/>
                </a:lnTo>
                <a:lnTo>
                  <a:pt x="332" y="1135"/>
                </a:lnTo>
                <a:lnTo>
                  <a:pt x="343" y="1123"/>
                </a:lnTo>
                <a:lnTo>
                  <a:pt x="355" y="1110"/>
                </a:lnTo>
                <a:lnTo>
                  <a:pt x="369" y="1095"/>
                </a:lnTo>
                <a:lnTo>
                  <a:pt x="383" y="1078"/>
                </a:lnTo>
                <a:lnTo>
                  <a:pt x="396" y="1064"/>
                </a:lnTo>
                <a:lnTo>
                  <a:pt x="408" y="1050"/>
                </a:lnTo>
                <a:lnTo>
                  <a:pt x="408" y="1050"/>
                </a:lnTo>
                <a:lnTo>
                  <a:pt x="409" y="1048"/>
                </a:lnTo>
                <a:lnTo>
                  <a:pt x="418" y="1037"/>
                </a:lnTo>
                <a:lnTo>
                  <a:pt x="427" y="1025"/>
                </a:lnTo>
                <a:lnTo>
                  <a:pt x="443" y="1007"/>
                </a:lnTo>
                <a:lnTo>
                  <a:pt x="457" y="989"/>
                </a:lnTo>
                <a:lnTo>
                  <a:pt x="460" y="985"/>
                </a:lnTo>
                <a:lnTo>
                  <a:pt x="462" y="981"/>
                </a:lnTo>
                <a:lnTo>
                  <a:pt x="425" y="929"/>
                </a:lnTo>
                <a:lnTo>
                  <a:pt x="355" y="820"/>
                </a:lnTo>
                <a:lnTo>
                  <a:pt x="295" y="706"/>
                </a:lnTo>
                <a:lnTo>
                  <a:pt x="243" y="587"/>
                </a:lnTo>
                <a:lnTo>
                  <a:pt x="201" y="464"/>
                </a:lnTo>
                <a:lnTo>
                  <a:pt x="168" y="335"/>
                </a:lnTo>
                <a:lnTo>
                  <a:pt x="145" y="204"/>
                </a:lnTo>
                <a:lnTo>
                  <a:pt x="133" y="68"/>
                </a:lnTo>
                <a:lnTo>
                  <a:pt x="132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0" name="Freeform: Shape 159">
            <a:extLst>
              <a:ext uri="{FF2B5EF4-FFF2-40B4-BE49-F238E27FC236}">
                <a16:creationId xmlns:a16="http://schemas.microsoft.com/office/drawing/2014/main" id="{503042CD-38A0-4DA0-9231-FACB6CE93C6C}"/>
              </a:ext>
            </a:extLst>
          </p:cNvPr>
          <p:cNvSpPr>
            <a:spLocks/>
          </p:cNvSpPr>
          <p:nvPr/>
        </p:nvSpPr>
        <p:spPr bwMode="auto">
          <a:xfrm>
            <a:off x="7271579" y="3586957"/>
            <a:ext cx="3941813" cy="571998"/>
          </a:xfrm>
          <a:custGeom>
            <a:avLst/>
            <a:gdLst>
              <a:gd name="connsiteX0" fmla="*/ 0 w 3941813"/>
              <a:gd name="connsiteY0" fmla="*/ 0 h 571998"/>
              <a:gd name="connsiteX1" fmla="*/ 228336 w 3941813"/>
              <a:gd name="connsiteY1" fmla="*/ 0 h 571998"/>
              <a:gd name="connsiteX2" fmla="*/ 228336 w 3941813"/>
              <a:gd name="connsiteY2" fmla="*/ 1035 h 571998"/>
              <a:gd name="connsiteX3" fmla="*/ 228336 w 3941813"/>
              <a:gd name="connsiteY3" fmla="*/ 2070 h 571998"/>
              <a:gd name="connsiteX4" fmla="*/ 228336 w 3941813"/>
              <a:gd name="connsiteY4" fmla="*/ 3450 h 571998"/>
              <a:gd name="connsiteX5" fmla="*/ 228336 w 3941813"/>
              <a:gd name="connsiteY5" fmla="*/ 4485 h 571998"/>
              <a:gd name="connsiteX6" fmla="*/ 228336 w 3941813"/>
              <a:gd name="connsiteY6" fmla="*/ 6555 h 571998"/>
              <a:gd name="connsiteX7" fmla="*/ 228336 w 3941813"/>
              <a:gd name="connsiteY7" fmla="*/ 8625 h 571998"/>
              <a:gd name="connsiteX8" fmla="*/ 228336 w 3941813"/>
              <a:gd name="connsiteY8" fmla="*/ 13110 h 571998"/>
              <a:gd name="connsiteX9" fmla="*/ 228681 w 3941813"/>
              <a:gd name="connsiteY9" fmla="*/ 17595 h 571998"/>
              <a:gd name="connsiteX10" fmla="*/ 228681 w 3941813"/>
              <a:gd name="connsiteY10" fmla="*/ 21045 h 571998"/>
              <a:gd name="connsiteX11" fmla="*/ 229372 w 3941813"/>
              <a:gd name="connsiteY11" fmla="*/ 24495 h 571998"/>
              <a:gd name="connsiteX12" fmla="*/ 229561 w 3941813"/>
              <a:gd name="connsiteY12" fmla="*/ 29949 h 571998"/>
              <a:gd name="connsiteX13" fmla="*/ 230860 w 3941813"/>
              <a:gd name="connsiteY13" fmla="*/ 43059 h 571998"/>
              <a:gd name="connsiteX14" fmla="*/ 231099 w 3941813"/>
              <a:gd name="connsiteY14" fmla="*/ 44849 h 571998"/>
              <a:gd name="connsiteX15" fmla="*/ 231445 w 3941813"/>
              <a:gd name="connsiteY15" fmla="*/ 47954 h 571998"/>
              <a:gd name="connsiteX16" fmla="*/ 231790 w 3941813"/>
              <a:gd name="connsiteY16" fmla="*/ 51059 h 571998"/>
              <a:gd name="connsiteX17" fmla="*/ 232439 w 3941813"/>
              <a:gd name="connsiteY17" fmla="*/ 55431 h 571998"/>
              <a:gd name="connsiteX18" fmla="*/ 237460 w 3941813"/>
              <a:gd name="connsiteY18" fmla="*/ 78594 h 571998"/>
              <a:gd name="connsiteX19" fmla="*/ 239935 w 3941813"/>
              <a:gd name="connsiteY19" fmla="*/ 88754 h 571998"/>
              <a:gd name="connsiteX20" fmla="*/ 249062 w 3941813"/>
              <a:gd name="connsiteY20" fmla="*/ 117988 h 571998"/>
              <a:gd name="connsiteX21" fmla="*/ 258766 w 3941813"/>
              <a:gd name="connsiteY21" fmla="*/ 141560 h 571998"/>
              <a:gd name="connsiteX22" fmla="*/ 260462 w 3941813"/>
              <a:gd name="connsiteY22" fmla="*/ 145242 h 571998"/>
              <a:gd name="connsiteX23" fmla="*/ 261844 w 3941813"/>
              <a:gd name="connsiteY23" fmla="*/ 148347 h 571998"/>
              <a:gd name="connsiteX24" fmla="*/ 263571 w 3941813"/>
              <a:gd name="connsiteY24" fmla="*/ 152142 h 571998"/>
              <a:gd name="connsiteX25" fmla="*/ 265643 w 3941813"/>
              <a:gd name="connsiteY25" fmla="*/ 155592 h 571998"/>
              <a:gd name="connsiteX26" fmla="*/ 267371 w 3941813"/>
              <a:gd name="connsiteY26" fmla="*/ 158697 h 571998"/>
              <a:gd name="connsiteX27" fmla="*/ 269060 w 3941813"/>
              <a:gd name="connsiteY27" fmla="*/ 162072 h 571998"/>
              <a:gd name="connsiteX28" fmla="*/ 276558 w 3941813"/>
              <a:gd name="connsiteY28" fmla="*/ 175613 h 571998"/>
              <a:gd name="connsiteX29" fmla="*/ 277043 w 3941813"/>
              <a:gd name="connsiteY29" fmla="*/ 176291 h 571998"/>
              <a:gd name="connsiteX30" fmla="*/ 278368 w 3941813"/>
              <a:gd name="connsiteY30" fmla="*/ 178791 h 571998"/>
              <a:gd name="connsiteX31" fmla="*/ 295536 w 3941813"/>
              <a:gd name="connsiteY31" fmla="*/ 204348 h 571998"/>
              <a:gd name="connsiteX32" fmla="*/ 296042 w 3941813"/>
              <a:gd name="connsiteY32" fmla="*/ 204926 h 571998"/>
              <a:gd name="connsiteX33" fmla="*/ 298303 w 3941813"/>
              <a:gd name="connsiteY33" fmla="*/ 207936 h 571998"/>
              <a:gd name="connsiteX34" fmla="*/ 316635 w 3941813"/>
              <a:gd name="connsiteY34" fmla="*/ 230146 h 571998"/>
              <a:gd name="connsiteX35" fmla="*/ 318158 w 3941813"/>
              <a:gd name="connsiteY35" fmla="*/ 231823 h 571998"/>
              <a:gd name="connsiteX36" fmla="*/ 341295 w 3941813"/>
              <a:gd name="connsiteY36" fmla="*/ 254260 h 571998"/>
              <a:gd name="connsiteX37" fmla="*/ 364855 w 3941813"/>
              <a:gd name="connsiteY37" fmla="*/ 274566 h 571998"/>
              <a:gd name="connsiteX38" fmla="*/ 383255 w 3941813"/>
              <a:gd name="connsiteY38" fmla="*/ 287072 h 571998"/>
              <a:gd name="connsiteX39" fmla="*/ 390494 w 3941813"/>
              <a:gd name="connsiteY39" fmla="*/ 291862 h 571998"/>
              <a:gd name="connsiteX40" fmla="*/ 396550 w 3941813"/>
              <a:gd name="connsiteY40" fmla="*/ 295622 h 571998"/>
              <a:gd name="connsiteX41" fmla="*/ 409034 w 3941813"/>
              <a:gd name="connsiteY41" fmla="*/ 302598 h 571998"/>
              <a:gd name="connsiteX42" fmla="*/ 419364 w 3941813"/>
              <a:gd name="connsiteY42" fmla="*/ 308079 h 571998"/>
              <a:gd name="connsiteX43" fmla="*/ 431109 w 3941813"/>
              <a:gd name="connsiteY43" fmla="*/ 313598 h 571998"/>
              <a:gd name="connsiteX44" fmla="*/ 433413 w 3941813"/>
              <a:gd name="connsiteY44" fmla="*/ 314749 h 571998"/>
              <a:gd name="connsiteX45" fmla="*/ 445124 w 3941813"/>
              <a:gd name="connsiteY45" fmla="*/ 319611 h 571998"/>
              <a:gd name="connsiteX46" fmla="*/ 450799 w 3941813"/>
              <a:gd name="connsiteY46" fmla="*/ 321878 h 571998"/>
              <a:gd name="connsiteX47" fmla="*/ 462312 w 3941813"/>
              <a:gd name="connsiteY47" fmla="*/ 325820 h 571998"/>
              <a:gd name="connsiteX48" fmla="*/ 480775 w 3941813"/>
              <a:gd name="connsiteY48" fmla="*/ 331449 h 571998"/>
              <a:gd name="connsiteX49" fmla="*/ 490525 w 3941813"/>
              <a:gd name="connsiteY49" fmla="*/ 333953 h 571998"/>
              <a:gd name="connsiteX50" fmla="*/ 499752 w 3941813"/>
              <a:gd name="connsiteY50" fmla="*/ 335946 h 571998"/>
              <a:gd name="connsiteX51" fmla="*/ 520232 w 3941813"/>
              <a:gd name="connsiteY51" fmla="*/ 340163 h 571998"/>
              <a:gd name="connsiteX52" fmla="*/ 554124 w 3941813"/>
              <a:gd name="connsiteY52" fmla="*/ 343209 h 571998"/>
              <a:gd name="connsiteX53" fmla="*/ 555122 w 3941813"/>
              <a:gd name="connsiteY53" fmla="*/ 343268 h 571998"/>
              <a:gd name="connsiteX54" fmla="*/ 555467 w 3941813"/>
              <a:gd name="connsiteY54" fmla="*/ 343294 h 571998"/>
              <a:gd name="connsiteX55" fmla="*/ 572739 w 3941813"/>
              <a:gd name="connsiteY55" fmla="*/ 343958 h 571998"/>
              <a:gd name="connsiteX56" fmla="*/ 3862707 w 3941813"/>
              <a:gd name="connsiteY56" fmla="*/ 343958 h 571998"/>
              <a:gd name="connsiteX57" fmla="*/ 3941813 w 3941813"/>
              <a:gd name="connsiteY57" fmla="*/ 343958 h 571998"/>
              <a:gd name="connsiteX58" fmla="*/ 3941813 w 3941813"/>
              <a:gd name="connsiteY58" fmla="*/ 388462 h 571998"/>
              <a:gd name="connsiteX59" fmla="*/ 3940777 w 3941813"/>
              <a:gd name="connsiteY59" fmla="*/ 407437 h 571998"/>
              <a:gd name="connsiteX60" fmla="*/ 3933868 w 3941813"/>
              <a:gd name="connsiteY60" fmla="*/ 442971 h 571998"/>
              <a:gd name="connsiteX61" fmla="*/ 3920050 w 3941813"/>
              <a:gd name="connsiteY61" fmla="*/ 476090 h 571998"/>
              <a:gd name="connsiteX62" fmla="*/ 3900015 w 3941813"/>
              <a:gd name="connsiteY62" fmla="*/ 505415 h 571998"/>
              <a:gd name="connsiteX63" fmla="*/ 3875143 w 3941813"/>
              <a:gd name="connsiteY63" fmla="*/ 530254 h 571998"/>
              <a:gd name="connsiteX64" fmla="*/ 3846126 w 3941813"/>
              <a:gd name="connsiteY64" fmla="*/ 549919 h 571998"/>
              <a:gd name="connsiteX65" fmla="*/ 3812964 w 3941813"/>
              <a:gd name="connsiteY65" fmla="*/ 563718 h 571998"/>
              <a:gd name="connsiteX66" fmla="*/ 3777038 w 3941813"/>
              <a:gd name="connsiteY66" fmla="*/ 570963 h 571998"/>
              <a:gd name="connsiteX67" fmla="*/ 3758385 w 3941813"/>
              <a:gd name="connsiteY67" fmla="*/ 571998 h 571998"/>
              <a:gd name="connsiteX68" fmla="*/ 572739 w 3941813"/>
              <a:gd name="connsiteY68" fmla="*/ 571998 h 571998"/>
              <a:gd name="connsiteX69" fmla="*/ 543032 w 3941813"/>
              <a:gd name="connsiteY69" fmla="*/ 571308 h 571998"/>
              <a:gd name="connsiteX70" fmla="*/ 485343 w 3941813"/>
              <a:gd name="connsiteY70" fmla="*/ 565788 h 571998"/>
              <a:gd name="connsiteX71" fmla="*/ 429382 w 3941813"/>
              <a:gd name="connsiteY71" fmla="*/ 554059 h 571998"/>
              <a:gd name="connsiteX72" fmla="*/ 375493 w 3941813"/>
              <a:gd name="connsiteY72" fmla="*/ 537499 h 571998"/>
              <a:gd name="connsiteX73" fmla="*/ 324023 w 3941813"/>
              <a:gd name="connsiteY73" fmla="*/ 515419 h 571998"/>
              <a:gd name="connsiteX74" fmla="*/ 275661 w 3941813"/>
              <a:gd name="connsiteY74" fmla="*/ 489200 h 571998"/>
              <a:gd name="connsiteX75" fmla="*/ 229718 w 3941813"/>
              <a:gd name="connsiteY75" fmla="*/ 458495 h 571998"/>
              <a:gd name="connsiteX76" fmla="*/ 187574 w 3941813"/>
              <a:gd name="connsiteY76" fmla="*/ 423306 h 571998"/>
              <a:gd name="connsiteX77" fmla="*/ 148539 w 3941813"/>
              <a:gd name="connsiteY77" fmla="*/ 384667 h 571998"/>
              <a:gd name="connsiteX78" fmla="*/ 113650 w 3941813"/>
              <a:gd name="connsiteY78" fmla="*/ 342233 h 571998"/>
              <a:gd name="connsiteX79" fmla="*/ 82906 w 3941813"/>
              <a:gd name="connsiteY79" fmla="*/ 296349 h 571998"/>
              <a:gd name="connsiteX80" fmla="*/ 56307 w 3941813"/>
              <a:gd name="connsiteY80" fmla="*/ 248050 h 571998"/>
              <a:gd name="connsiteX81" fmla="*/ 34544 w 3941813"/>
              <a:gd name="connsiteY81" fmla="*/ 196646 h 571998"/>
              <a:gd name="connsiteX82" fmla="*/ 17963 w 3941813"/>
              <a:gd name="connsiteY82" fmla="*/ 143172 h 571998"/>
              <a:gd name="connsiteX83" fmla="*/ 6218 w 3941813"/>
              <a:gd name="connsiteY83" fmla="*/ 87283 h 571998"/>
              <a:gd name="connsiteX84" fmla="*/ 346 w 3941813"/>
              <a:gd name="connsiteY84" fmla="*/ 29669 h 571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3941813" h="571998">
                <a:moveTo>
                  <a:pt x="0" y="0"/>
                </a:moveTo>
                <a:lnTo>
                  <a:pt x="228336" y="0"/>
                </a:lnTo>
                <a:lnTo>
                  <a:pt x="228336" y="1035"/>
                </a:lnTo>
                <a:lnTo>
                  <a:pt x="228336" y="2070"/>
                </a:lnTo>
                <a:lnTo>
                  <a:pt x="228336" y="3450"/>
                </a:lnTo>
                <a:lnTo>
                  <a:pt x="228336" y="4485"/>
                </a:lnTo>
                <a:lnTo>
                  <a:pt x="228336" y="6555"/>
                </a:lnTo>
                <a:lnTo>
                  <a:pt x="228336" y="8625"/>
                </a:lnTo>
                <a:lnTo>
                  <a:pt x="228336" y="13110"/>
                </a:lnTo>
                <a:lnTo>
                  <a:pt x="228681" y="17595"/>
                </a:lnTo>
                <a:lnTo>
                  <a:pt x="228681" y="21045"/>
                </a:lnTo>
                <a:lnTo>
                  <a:pt x="229372" y="24495"/>
                </a:lnTo>
                <a:lnTo>
                  <a:pt x="229561" y="29949"/>
                </a:lnTo>
                <a:lnTo>
                  <a:pt x="230860" y="43059"/>
                </a:lnTo>
                <a:lnTo>
                  <a:pt x="231099" y="44849"/>
                </a:lnTo>
                <a:lnTo>
                  <a:pt x="231445" y="47954"/>
                </a:lnTo>
                <a:lnTo>
                  <a:pt x="231790" y="51059"/>
                </a:lnTo>
                <a:lnTo>
                  <a:pt x="232439" y="55431"/>
                </a:lnTo>
                <a:lnTo>
                  <a:pt x="237460" y="78594"/>
                </a:lnTo>
                <a:lnTo>
                  <a:pt x="239935" y="88754"/>
                </a:lnTo>
                <a:lnTo>
                  <a:pt x="249062" y="117988"/>
                </a:lnTo>
                <a:lnTo>
                  <a:pt x="258766" y="141560"/>
                </a:lnTo>
                <a:lnTo>
                  <a:pt x="260462" y="145242"/>
                </a:lnTo>
                <a:lnTo>
                  <a:pt x="261844" y="148347"/>
                </a:lnTo>
                <a:lnTo>
                  <a:pt x="263571" y="152142"/>
                </a:lnTo>
                <a:lnTo>
                  <a:pt x="265643" y="155592"/>
                </a:lnTo>
                <a:lnTo>
                  <a:pt x="267371" y="158697"/>
                </a:lnTo>
                <a:lnTo>
                  <a:pt x="269060" y="162072"/>
                </a:lnTo>
                <a:lnTo>
                  <a:pt x="276558" y="175613"/>
                </a:lnTo>
                <a:lnTo>
                  <a:pt x="277043" y="176291"/>
                </a:lnTo>
                <a:lnTo>
                  <a:pt x="278368" y="178791"/>
                </a:lnTo>
                <a:lnTo>
                  <a:pt x="295536" y="204348"/>
                </a:lnTo>
                <a:lnTo>
                  <a:pt x="296042" y="204926"/>
                </a:lnTo>
                <a:lnTo>
                  <a:pt x="298303" y="207936"/>
                </a:lnTo>
                <a:lnTo>
                  <a:pt x="316635" y="230146"/>
                </a:lnTo>
                <a:lnTo>
                  <a:pt x="318158" y="231823"/>
                </a:lnTo>
                <a:lnTo>
                  <a:pt x="341295" y="254260"/>
                </a:lnTo>
                <a:lnTo>
                  <a:pt x="364855" y="274566"/>
                </a:lnTo>
                <a:lnTo>
                  <a:pt x="383255" y="287072"/>
                </a:lnTo>
                <a:lnTo>
                  <a:pt x="390494" y="291862"/>
                </a:lnTo>
                <a:lnTo>
                  <a:pt x="396550" y="295622"/>
                </a:lnTo>
                <a:lnTo>
                  <a:pt x="409034" y="302598"/>
                </a:lnTo>
                <a:lnTo>
                  <a:pt x="419364" y="308079"/>
                </a:lnTo>
                <a:lnTo>
                  <a:pt x="431109" y="313598"/>
                </a:lnTo>
                <a:lnTo>
                  <a:pt x="433413" y="314749"/>
                </a:lnTo>
                <a:lnTo>
                  <a:pt x="445124" y="319611"/>
                </a:lnTo>
                <a:lnTo>
                  <a:pt x="450799" y="321878"/>
                </a:lnTo>
                <a:lnTo>
                  <a:pt x="462312" y="325820"/>
                </a:lnTo>
                <a:lnTo>
                  <a:pt x="480775" y="331449"/>
                </a:lnTo>
                <a:lnTo>
                  <a:pt x="490525" y="333953"/>
                </a:lnTo>
                <a:lnTo>
                  <a:pt x="499752" y="335946"/>
                </a:lnTo>
                <a:lnTo>
                  <a:pt x="520232" y="340163"/>
                </a:lnTo>
                <a:lnTo>
                  <a:pt x="554124" y="343209"/>
                </a:lnTo>
                <a:lnTo>
                  <a:pt x="555122" y="343268"/>
                </a:lnTo>
                <a:lnTo>
                  <a:pt x="555467" y="343294"/>
                </a:lnTo>
                <a:lnTo>
                  <a:pt x="572739" y="343958"/>
                </a:lnTo>
                <a:lnTo>
                  <a:pt x="3862707" y="343958"/>
                </a:lnTo>
                <a:lnTo>
                  <a:pt x="3941813" y="343958"/>
                </a:lnTo>
                <a:lnTo>
                  <a:pt x="3941813" y="388462"/>
                </a:lnTo>
                <a:lnTo>
                  <a:pt x="3940777" y="407437"/>
                </a:lnTo>
                <a:lnTo>
                  <a:pt x="3933868" y="442971"/>
                </a:lnTo>
                <a:lnTo>
                  <a:pt x="3920050" y="476090"/>
                </a:lnTo>
                <a:lnTo>
                  <a:pt x="3900015" y="505415"/>
                </a:lnTo>
                <a:lnTo>
                  <a:pt x="3875143" y="530254"/>
                </a:lnTo>
                <a:lnTo>
                  <a:pt x="3846126" y="549919"/>
                </a:lnTo>
                <a:lnTo>
                  <a:pt x="3812964" y="563718"/>
                </a:lnTo>
                <a:lnTo>
                  <a:pt x="3777038" y="570963"/>
                </a:lnTo>
                <a:lnTo>
                  <a:pt x="3758385" y="571998"/>
                </a:lnTo>
                <a:lnTo>
                  <a:pt x="572739" y="571998"/>
                </a:lnTo>
                <a:lnTo>
                  <a:pt x="543032" y="571308"/>
                </a:lnTo>
                <a:lnTo>
                  <a:pt x="485343" y="565788"/>
                </a:lnTo>
                <a:lnTo>
                  <a:pt x="429382" y="554059"/>
                </a:lnTo>
                <a:lnTo>
                  <a:pt x="375493" y="537499"/>
                </a:lnTo>
                <a:lnTo>
                  <a:pt x="324023" y="515419"/>
                </a:lnTo>
                <a:lnTo>
                  <a:pt x="275661" y="489200"/>
                </a:lnTo>
                <a:lnTo>
                  <a:pt x="229718" y="458495"/>
                </a:lnTo>
                <a:lnTo>
                  <a:pt x="187574" y="423306"/>
                </a:lnTo>
                <a:lnTo>
                  <a:pt x="148539" y="384667"/>
                </a:lnTo>
                <a:lnTo>
                  <a:pt x="113650" y="342233"/>
                </a:lnTo>
                <a:lnTo>
                  <a:pt x="82906" y="296349"/>
                </a:lnTo>
                <a:lnTo>
                  <a:pt x="56307" y="248050"/>
                </a:lnTo>
                <a:lnTo>
                  <a:pt x="34544" y="196646"/>
                </a:lnTo>
                <a:lnTo>
                  <a:pt x="17963" y="143172"/>
                </a:lnTo>
                <a:lnTo>
                  <a:pt x="6218" y="87283"/>
                </a:lnTo>
                <a:lnTo>
                  <a:pt x="346" y="2966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3" name="Freeform 585">
            <a:extLst>
              <a:ext uri="{FF2B5EF4-FFF2-40B4-BE49-F238E27FC236}">
                <a16:creationId xmlns:a16="http://schemas.microsoft.com/office/drawing/2014/main" id="{A4AD2828-ADC7-42AD-9BD7-B2AF4522555B}"/>
              </a:ext>
            </a:extLst>
          </p:cNvPr>
          <p:cNvSpPr>
            <a:spLocks/>
          </p:cNvSpPr>
          <p:nvPr/>
        </p:nvSpPr>
        <p:spPr bwMode="auto">
          <a:xfrm>
            <a:off x="6582141" y="3241548"/>
            <a:ext cx="689438" cy="68943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400" b="1">
                <a:solidFill>
                  <a:srgbClr val="191C21"/>
                </a:solidFill>
              </a:rPr>
              <a:t>4</a:t>
            </a:r>
          </a:p>
        </p:txBody>
      </p:sp>
      <p:sp>
        <p:nvSpPr>
          <p:cNvPr id="112" name="Freeform 588">
            <a:extLst>
              <a:ext uri="{FF2B5EF4-FFF2-40B4-BE49-F238E27FC236}">
                <a16:creationId xmlns:a16="http://schemas.microsoft.com/office/drawing/2014/main" id="{21C58894-01CA-497C-B767-A2F07533ED84}"/>
              </a:ext>
            </a:extLst>
          </p:cNvPr>
          <p:cNvSpPr>
            <a:spLocks/>
          </p:cNvSpPr>
          <p:nvPr/>
        </p:nvSpPr>
        <p:spPr bwMode="auto">
          <a:xfrm>
            <a:off x="978608" y="4668268"/>
            <a:ext cx="1145378" cy="1143996"/>
          </a:xfrm>
          <a:custGeom>
            <a:avLst/>
            <a:gdLst>
              <a:gd name="T0" fmla="*/ 1573 w 3316"/>
              <a:gd name="T1" fmla="*/ 2 h 3316"/>
              <a:gd name="T2" fmla="*/ 1243 w 3316"/>
              <a:gd name="T3" fmla="*/ 52 h 3316"/>
              <a:gd name="T4" fmla="*/ 939 w 3316"/>
              <a:gd name="T5" fmla="*/ 162 h 3316"/>
              <a:gd name="T6" fmla="*/ 665 w 3316"/>
              <a:gd name="T7" fmla="*/ 328 h 3316"/>
              <a:gd name="T8" fmla="*/ 431 w 3316"/>
              <a:gd name="T9" fmla="*/ 542 h 3316"/>
              <a:gd name="T10" fmla="*/ 240 w 3316"/>
              <a:gd name="T11" fmla="*/ 797 h 3316"/>
              <a:gd name="T12" fmla="*/ 100 w 3316"/>
              <a:gd name="T13" fmla="*/ 1088 h 3316"/>
              <a:gd name="T14" fmla="*/ 19 w 3316"/>
              <a:gd name="T15" fmla="*/ 1405 h 3316"/>
              <a:gd name="T16" fmla="*/ 0 w 3316"/>
              <a:gd name="T17" fmla="*/ 1658 h 3316"/>
              <a:gd name="T18" fmla="*/ 19 w 3316"/>
              <a:gd name="T19" fmla="*/ 1911 h 3316"/>
              <a:gd name="T20" fmla="*/ 100 w 3316"/>
              <a:gd name="T21" fmla="*/ 2228 h 3316"/>
              <a:gd name="T22" fmla="*/ 240 w 3316"/>
              <a:gd name="T23" fmla="*/ 2517 h 3316"/>
              <a:gd name="T24" fmla="*/ 431 w 3316"/>
              <a:gd name="T25" fmla="*/ 2773 h 3316"/>
              <a:gd name="T26" fmla="*/ 665 w 3316"/>
              <a:gd name="T27" fmla="*/ 2987 h 3316"/>
              <a:gd name="T28" fmla="*/ 939 w 3316"/>
              <a:gd name="T29" fmla="*/ 3152 h 3316"/>
              <a:gd name="T30" fmla="*/ 1243 w 3316"/>
              <a:gd name="T31" fmla="*/ 3264 h 3316"/>
              <a:gd name="T32" fmla="*/ 1573 w 3316"/>
              <a:gd name="T33" fmla="*/ 3314 h 3316"/>
              <a:gd name="T34" fmla="*/ 1744 w 3316"/>
              <a:gd name="T35" fmla="*/ 3314 h 3316"/>
              <a:gd name="T36" fmla="*/ 2073 w 3316"/>
              <a:gd name="T37" fmla="*/ 3264 h 3316"/>
              <a:gd name="T38" fmla="*/ 2378 w 3316"/>
              <a:gd name="T39" fmla="*/ 3152 h 3316"/>
              <a:gd name="T40" fmla="*/ 2650 w 3316"/>
              <a:gd name="T41" fmla="*/ 2987 h 3316"/>
              <a:gd name="T42" fmla="*/ 2886 w 3316"/>
              <a:gd name="T43" fmla="*/ 2773 h 3316"/>
              <a:gd name="T44" fmla="*/ 3076 w 3316"/>
              <a:gd name="T45" fmla="*/ 2517 h 3316"/>
              <a:gd name="T46" fmla="*/ 3216 w 3316"/>
              <a:gd name="T47" fmla="*/ 2228 h 3316"/>
              <a:gd name="T48" fmla="*/ 3298 w 3316"/>
              <a:gd name="T49" fmla="*/ 1911 h 3316"/>
              <a:gd name="T50" fmla="*/ 3316 w 3316"/>
              <a:gd name="T51" fmla="*/ 1658 h 3316"/>
              <a:gd name="T52" fmla="*/ 3298 w 3316"/>
              <a:gd name="T53" fmla="*/ 1405 h 3316"/>
              <a:gd name="T54" fmla="*/ 3216 w 3316"/>
              <a:gd name="T55" fmla="*/ 1088 h 3316"/>
              <a:gd name="T56" fmla="*/ 3076 w 3316"/>
              <a:gd name="T57" fmla="*/ 797 h 3316"/>
              <a:gd name="T58" fmla="*/ 2886 w 3316"/>
              <a:gd name="T59" fmla="*/ 542 h 3316"/>
              <a:gd name="T60" fmla="*/ 2650 w 3316"/>
              <a:gd name="T61" fmla="*/ 328 h 3316"/>
              <a:gd name="T62" fmla="*/ 2378 w 3316"/>
              <a:gd name="T63" fmla="*/ 162 h 3316"/>
              <a:gd name="T64" fmla="*/ 2073 w 3316"/>
              <a:gd name="T65" fmla="*/ 52 h 3316"/>
              <a:gd name="T66" fmla="*/ 1744 w 3316"/>
              <a:gd name="T67" fmla="*/ 2 h 3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316" h="3316">
                <a:moveTo>
                  <a:pt x="1658" y="0"/>
                </a:moveTo>
                <a:lnTo>
                  <a:pt x="1573" y="2"/>
                </a:lnTo>
                <a:lnTo>
                  <a:pt x="1405" y="18"/>
                </a:lnTo>
                <a:lnTo>
                  <a:pt x="1243" y="52"/>
                </a:lnTo>
                <a:lnTo>
                  <a:pt x="1088" y="100"/>
                </a:lnTo>
                <a:lnTo>
                  <a:pt x="939" y="162"/>
                </a:lnTo>
                <a:lnTo>
                  <a:pt x="798" y="239"/>
                </a:lnTo>
                <a:lnTo>
                  <a:pt x="665" y="328"/>
                </a:lnTo>
                <a:lnTo>
                  <a:pt x="542" y="431"/>
                </a:lnTo>
                <a:lnTo>
                  <a:pt x="431" y="542"/>
                </a:lnTo>
                <a:lnTo>
                  <a:pt x="328" y="665"/>
                </a:lnTo>
                <a:lnTo>
                  <a:pt x="240" y="797"/>
                </a:lnTo>
                <a:lnTo>
                  <a:pt x="162" y="939"/>
                </a:lnTo>
                <a:lnTo>
                  <a:pt x="100" y="1088"/>
                </a:lnTo>
                <a:lnTo>
                  <a:pt x="52" y="1243"/>
                </a:lnTo>
                <a:lnTo>
                  <a:pt x="19" y="1405"/>
                </a:lnTo>
                <a:lnTo>
                  <a:pt x="2" y="1572"/>
                </a:lnTo>
                <a:lnTo>
                  <a:pt x="0" y="1658"/>
                </a:lnTo>
                <a:lnTo>
                  <a:pt x="2" y="1744"/>
                </a:lnTo>
                <a:lnTo>
                  <a:pt x="19" y="1911"/>
                </a:lnTo>
                <a:lnTo>
                  <a:pt x="52" y="2073"/>
                </a:lnTo>
                <a:lnTo>
                  <a:pt x="100" y="2228"/>
                </a:lnTo>
                <a:lnTo>
                  <a:pt x="162" y="2377"/>
                </a:lnTo>
                <a:lnTo>
                  <a:pt x="240" y="2517"/>
                </a:lnTo>
                <a:lnTo>
                  <a:pt x="328" y="2650"/>
                </a:lnTo>
                <a:lnTo>
                  <a:pt x="431" y="2773"/>
                </a:lnTo>
                <a:lnTo>
                  <a:pt x="542" y="2885"/>
                </a:lnTo>
                <a:lnTo>
                  <a:pt x="665" y="2987"/>
                </a:lnTo>
                <a:lnTo>
                  <a:pt x="798" y="3076"/>
                </a:lnTo>
                <a:lnTo>
                  <a:pt x="939" y="3152"/>
                </a:lnTo>
                <a:lnTo>
                  <a:pt x="1088" y="3216"/>
                </a:lnTo>
                <a:lnTo>
                  <a:pt x="1243" y="3264"/>
                </a:lnTo>
                <a:lnTo>
                  <a:pt x="1405" y="3298"/>
                </a:lnTo>
                <a:lnTo>
                  <a:pt x="1573" y="3314"/>
                </a:lnTo>
                <a:lnTo>
                  <a:pt x="1658" y="3316"/>
                </a:lnTo>
                <a:lnTo>
                  <a:pt x="1744" y="3314"/>
                </a:lnTo>
                <a:lnTo>
                  <a:pt x="1911" y="3298"/>
                </a:lnTo>
                <a:lnTo>
                  <a:pt x="2073" y="3264"/>
                </a:lnTo>
                <a:lnTo>
                  <a:pt x="2228" y="3216"/>
                </a:lnTo>
                <a:lnTo>
                  <a:pt x="2378" y="3152"/>
                </a:lnTo>
                <a:lnTo>
                  <a:pt x="2518" y="3076"/>
                </a:lnTo>
                <a:lnTo>
                  <a:pt x="2650" y="2987"/>
                </a:lnTo>
                <a:lnTo>
                  <a:pt x="2773" y="2885"/>
                </a:lnTo>
                <a:lnTo>
                  <a:pt x="2886" y="2773"/>
                </a:lnTo>
                <a:lnTo>
                  <a:pt x="2987" y="2650"/>
                </a:lnTo>
                <a:lnTo>
                  <a:pt x="3076" y="2517"/>
                </a:lnTo>
                <a:lnTo>
                  <a:pt x="3153" y="2377"/>
                </a:lnTo>
                <a:lnTo>
                  <a:pt x="3216" y="2228"/>
                </a:lnTo>
                <a:lnTo>
                  <a:pt x="3264" y="2073"/>
                </a:lnTo>
                <a:lnTo>
                  <a:pt x="3298" y="1911"/>
                </a:lnTo>
                <a:lnTo>
                  <a:pt x="3315" y="1744"/>
                </a:lnTo>
                <a:lnTo>
                  <a:pt x="3316" y="1658"/>
                </a:lnTo>
                <a:lnTo>
                  <a:pt x="3315" y="1572"/>
                </a:lnTo>
                <a:lnTo>
                  <a:pt x="3298" y="1405"/>
                </a:lnTo>
                <a:lnTo>
                  <a:pt x="3264" y="1243"/>
                </a:lnTo>
                <a:lnTo>
                  <a:pt x="3216" y="1088"/>
                </a:lnTo>
                <a:lnTo>
                  <a:pt x="3153" y="939"/>
                </a:lnTo>
                <a:lnTo>
                  <a:pt x="3076" y="797"/>
                </a:lnTo>
                <a:lnTo>
                  <a:pt x="2987" y="665"/>
                </a:lnTo>
                <a:lnTo>
                  <a:pt x="2886" y="542"/>
                </a:lnTo>
                <a:lnTo>
                  <a:pt x="2773" y="431"/>
                </a:lnTo>
                <a:lnTo>
                  <a:pt x="2650" y="328"/>
                </a:lnTo>
                <a:lnTo>
                  <a:pt x="2518" y="239"/>
                </a:lnTo>
                <a:lnTo>
                  <a:pt x="2378" y="162"/>
                </a:lnTo>
                <a:lnTo>
                  <a:pt x="2228" y="100"/>
                </a:lnTo>
                <a:lnTo>
                  <a:pt x="2073" y="52"/>
                </a:lnTo>
                <a:lnTo>
                  <a:pt x="1911" y="18"/>
                </a:lnTo>
                <a:lnTo>
                  <a:pt x="1744" y="2"/>
                </a:lnTo>
                <a:lnTo>
                  <a:pt x="1658" y="0"/>
                </a:ln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Freeform 587">
            <a:extLst>
              <a:ext uri="{FF2B5EF4-FFF2-40B4-BE49-F238E27FC236}">
                <a16:creationId xmlns:a16="http://schemas.microsoft.com/office/drawing/2014/main" id="{04859CD4-911F-4DCA-A1AC-F4693A000978}"/>
              </a:ext>
            </a:extLst>
          </p:cNvPr>
          <p:cNvSpPr>
            <a:spLocks/>
          </p:cNvSpPr>
          <p:nvPr/>
        </p:nvSpPr>
        <p:spPr bwMode="auto">
          <a:xfrm>
            <a:off x="1206578" y="4894857"/>
            <a:ext cx="689438" cy="689438"/>
          </a:xfrm>
          <a:custGeom>
            <a:avLst/>
            <a:gdLst>
              <a:gd name="T0" fmla="*/ 946 w 1995"/>
              <a:gd name="T1" fmla="*/ 1993 h 1995"/>
              <a:gd name="T2" fmla="*/ 748 w 1995"/>
              <a:gd name="T3" fmla="*/ 1964 h 1995"/>
              <a:gd name="T4" fmla="*/ 565 w 1995"/>
              <a:gd name="T5" fmla="*/ 1898 h 1995"/>
              <a:gd name="T6" fmla="*/ 401 w 1995"/>
              <a:gd name="T7" fmla="*/ 1798 h 1995"/>
              <a:gd name="T8" fmla="*/ 259 w 1995"/>
              <a:gd name="T9" fmla="*/ 1668 h 1995"/>
              <a:gd name="T10" fmla="*/ 145 w 1995"/>
              <a:gd name="T11" fmla="*/ 1515 h 1995"/>
              <a:gd name="T12" fmla="*/ 61 w 1995"/>
              <a:gd name="T13" fmla="*/ 1340 h 1995"/>
              <a:gd name="T14" fmla="*/ 12 w 1995"/>
              <a:gd name="T15" fmla="*/ 1150 h 1995"/>
              <a:gd name="T16" fmla="*/ 0 w 1995"/>
              <a:gd name="T17" fmla="*/ 998 h 1995"/>
              <a:gd name="T18" fmla="*/ 12 w 1995"/>
              <a:gd name="T19" fmla="*/ 846 h 1995"/>
              <a:gd name="T20" fmla="*/ 61 w 1995"/>
              <a:gd name="T21" fmla="*/ 655 h 1995"/>
              <a:gd name="T22" fmla="*/ 145 w 1995"/>
              <a:gd name="T23" fmla="*/ 481 h 1995"/>
              <a:gd name="T24" fmla="*/ 259 w 1995"/>
              <a:gd name="T25" fmla="*/ 327 h 1995"/>
              <a:gd name="T26" fmla="*/ 401 w 1995"/>
              <a:gd name="T27" fmla="*/ 198 h 1995"/>
              <a:gd name="T28" fmla="*/ 565 w 1995"/>
              <a:gd name="T29" fmla="*/ 98 h 1995"/>
              <a:gd name="T30" fmla="*/ 748 w 1995"/>
              <a:gd name="T31" fmla="*/ 31 h 1995"/>
              <a:gd name="T32" fmla="*/ 946 w 1995"/>
              <a:gd name="T33" fmla="*/ 1 h 1995"/>
              <a:gd name="T34" fmla="*/ 1049 w 1995"/>
              <a:gd name="T35" fmla="*/ 1 h 1995"/>
              <a:gd name="T36" fmla="*/ 1247 w 1995"/>
              <a:gd name="T37" fmla="*/ 31 h 1995"/>
              <a:gd name="T38" fmla="*/ 1431 w 1995"/>
              <a:gd name="T39" fmla="*/ 98 h 1995"/>
              <a:gd name="T40" fmla="*/ 1594 w 1995"/>
              <a:gd name="T41" fmla="*/ 198 h 1995"/>
              <a:gd name="T42" fmla="*/ 1737 w 1995"/>
              <a:gd name="T43" fmla="*/ 327 h 1995"/>
              <a:gd name="T44" fmla="*/ 1851 w 1995"/>
              <a:gd name="T45" fmla="*/ 481 h 1995"/>
              <a:gd name="T46" fmla="*/ 1935 w 1995"/>
              <a:gd name="T47" fmla="*/ 655 h 1995"/>
              <a:gd name="T48" fmla="*/ 1985 w 1995"/>
              <a:gd name="T49" fmla="*/ 846 h 1995"/>
              <a:gd name="T50" fmla="*/ 1995 w 1995"/>
              <a:gd name="T51" fmla="*/ 998 h 1995"/>
              <a:gd name="T52" fmla="*/ 1985 w 1995"/>
              <a:gd name="T53" fmla="*/ 1150 h 1995"/>
              <a:gd name="T54" fmla="*/ 1935 w 1995"/>
              <a:gd name="T55" fmla="*/ 1340 h 1995"/>
              <a:gd name="T56" fmla="*/ 1851 w 1995"/>
              <a:gd name="T57" fmla="*/ 1515 h 1995"/>
              <a:gd name="T58" fmla="*/ 1737 w 1995"/>
              <a:gd name="T59" fmla="*/ 1668 h 1995"/>
              <a:gd name="T60" fmla="*/ 1594 w 1995"/>
              <a:gd name="T61" fmla="*/ 1798 h 1995"/>
              <a:gd name="T62" fmla="*/ 1431 w 1995"/>
              <a:gd name="T63" fmla="*/ 1898 h 1995"/>
              <a:gd name="T64" fmla="*/ 1247 w 1995"/>
              <a:gd name="T65" fmla="*/ 1964 h 1995"/>
              <a:gd name="T66" fmla="*/ 1049 w 1995"/>
              <a:gd name="T67" fmla="*/ 1993 h 19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995" h="1995">
                <a:moveTo>
                  <a:pt x="998" y="1995"/>
                </a:moveTo>
                <a:lnTo>
                  <a:pt x="946" y="1993"/>
                </a:lnTo>
                <a:lnTo>
                  <a:pt x="847" y="1984"/>
                </a:lnTo>
                <a:lnTo>
                  <a:pt x="748" y="1964"/>
                </a:lnTo>
                <a:lnTo>
                  <a:pt x="655" y="1935"/>
                </a:lnTo>
                <a:lnTo>
                  <a:pt x="565" y="1898"/>
                </a:lnTo>
                <a:lnTo>
                  <a:pt x="481" y="1851"/>
                </a:lnTo>
                <a:lnTo>
                  <a:pt x="401" y="1798"/>
                </a:lnTo>
                <a:lnTo>
                  <a:pt x="327" y="1735"/>
                </a:lnTo>
                <a:lnTo>
                  <a:pt x="259" y="1668"/>
                </a:lnTo>
                <a:lnTo>
                  <a:pt x="198" y="1594"/>
                </a:lnTo>
                <a:lnTo>
                  <a:pt x="145" y="1515"/>
                </a:lnTo>
                <a:lnTo>
                  <a:pt x="99" y="1430"/>
                </a:lnTo>
                <a:lnTo>
                  <a:pt x="61" y="1340"/>
                </a:lnTo>
                <a:lnTo>
                  <a:pt x="31" y="1247"/>
                </a:lnTo>
                <a:lnTo>
                  <a:pt x="12" y="1150"/>
                </a:lnTo>
                <a:lnTo>
                  <a:pt x="1" y="1049"/>
                </a:lnTo>
                <a:lnTo>
                  <a:pt x="0" y="998"/>
                </a:lnTo>
                <a:lnTo>
                  <a:pt x="1" y="946"/>
                </a:lnTo>
                <a:lnTo>
                  <a:pt x="12" y="846"/>
                </a:lnTo>
                <a:lnTo>
                  <a:pt x="31" y="748"/>
                </a:lnTo>
                <a:lnTo>
                  <a:pt x="61" y="655"/>
                </a:lnTo>
                <a:lnTo>
                  <a:pt x="99" y="565"/>
                </a:lnTo>
                <a:lnTo>
                  <a:pt x="145" y="481"/>
                </a:lnTo>
                <a:lnTo>
                  <a:pt x="198" y="400"/>
                </a:lnTo>
                <a:lnTo>
                  <a:pt x="259" y="327"/>
                </a:lnTo>
                <a:lnTo>
                  <a:pt x="327" y="259"/>
                </a:lnTo>
                <a:lnTo>
                  <a:pt x="401" y="198"/>
                </a:lnTo>
                <a:lnTo>
                  <a:pt x="481" y="145"/>
                </a:lnTo>
                <a:lnTo>
                  <a:pt x="565" y="98"/>
                </a:lnTo>
                <a:lnTo>
                  <a:pt x="655" y="61"/>
                </a:lnTo>
                <a:lnTo>
                  <a:pt x="748" y="31"/>
                </a:lnTo>
                <a:lnTo>
                  <a:pt x="847" y="12"/>
                </a:lnTo>
                <a:lnTo>
                  <a:pt x="946" y="1"/>
                </a:lnTo>
                <a:lnTo>
                  <a:pt x="998" y="0"/>
                </a:lnTo>
                <a:lnTo>
                  <a:pt x="1049" y="1"/>
                </a:lnTo>
                <a:lnTo>
                  <a:pt x="1150" y="12"/>
                </a:lnTo>
                <a:lnTo>
                  <a:pt x="1247" y="31"/>
                </a:lnTo>
                <a:lnTo>
                  <a:pt x="1340" y="61"/>
                </a:lnTo>
                <a:lnTo>
                  <a:pt x="1431" y="98"/>
                </a:lnTo>
                <a:lnTo>
                  <a:pt x="1515" y="145"/>
                </a:lnTo>
                <a:lnTo>
                  <a:pt x="1594" y="198"/>
                </a:lnTo>
                <a:lnTo>
                  <a:pt x="1668" y="259"/>
                </a:lnTo>
                <a:lnTo>
                  <a:pt x="1737" y="327"/>
                </a:lnTo>
                <a:lnTo>
                  <a:pt x="1798" y="400"/>
                </a:lnTo>
                <a:lnTo>
                  <a:pt x="1851" y="481"/>
                </a:lnTo>
                <a:lnTo>
                  <a:pt x="1898" y="565"/>
                </a:lnTo>
                <a:lnTo>
                  <a:pt x="1935" y="655"/>
                </a:lnTo>
                <a:lnTo>
                  <a:pt x="1964" y="748"/>
                </a:lnTo>
                <a:lnTo>
                  <a:pt x="1985" y="846"/>
                </a:lnTo>
                <a:lnTo>
                  <a:pt x="1995" y="946"/>
                </a:lnTo>
                <a:lnTo>
                  <a:pt x="1995" y="998"/>
                </a:lnTo>
                <a:lnTo>
                  <a:pt x="1995" y="1049"/>
                </a:lnTo>
                <a:lnTo>
                  <a:pt x="1985" y="1150"/>
                </a:lnTo>
                <a:lnTo>
                  <a:pt x="1964" y="1247"/>
                </a:lnTo>
                <a:lnTo>
                  <a:pt x="1935" y="1340"/>
                </a:lnTo>
                <a:lnTo>
                  <a:pt x="1898" y="1430"/>
                </a:lnTo>
                <a:lnTo>
                  <a:pt x="1851" y="1515"/>
                </a:lnTo>
                <a:lnTo>
                  <a:pt x="1798" y="1594"/>
                </a:lnTo>
                <a:lnTo>
                  <a:pt x="1737" y="1668"/>
                </a:lnTo>
                <a:lnTo>
                  <a:pt x="1668" y="1735"/>
                </a:lnTo>
                <a:lnTo>
                  <a:pt x="1594" y="1798"/>
                </a:lnTo>
                <a:lnTo>
                  <a:pt x="1515" y="1851"/>
                </a:lnTo>
                <a:lnTo>
                  <a:pt x="1431" y="1898"/>
                </a:lnTo>
                <a:lnTo>
                  <a:pt x="1340" y="1935"/>
                </a:lnTo>
                <a:lnTo>
                  <a:pt x="1247" y="1964"/>
                </a:lnTo>
                <a:lnTo>
                  <a:pt x="1150" y="1984"/>
                </a:lnTo>
                <a:lnTo>
                  <a:pt x="1049" y="1993"/>
                </a:lnTo>
                <a:lnTo>
                  <a:pt x="998" y="199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" name="Freeform 589">
            <a:extLst>
              <a:ext uri="{FF2B5EF4-FFF2-40B4-BE49-F238E27FC236}">
                <a16:creationId xmlns:a16="http://schemas.microsoft.com/office/drawing/2014/main" id="{0E3199FF-BE1C-48DA-8310-DB2F07D998F2}"/>
              </a:ext>
            </a:extLst>
          </p:cNvPr>
          <p:cNvSpPr>
            <a:spLocks/>
          </p:cNvSpPr>
          <p:nvPr/>
        </p:nvSpPr>
        <p:spPr bwMode="auto">
          <a:xfrm>
            <a:off x="1850421" y="5244412"/>
            <a:ext cx="160270" cy="392385"/>
          </a:xfrm>
          <a:custGeom>
            <a:avLst/>
            <a:gdLst>
              <a:gd name="T0" fmla="*/ 462 w 462"/>
              <a:gd name="T1" fmla="*/ 981 h 1135"/>
              <a:gd name="T2" fmla="*/ 460 w 462"/>
              <a:gd name="T3" fmla="*/ 985 h 1135"/>
              <a:gd name="T4" fmla="*/ 457 w 462"/>
              <a:gd name="T5" fmla="*/ 989 h 1135"/>
              <a:gd name="T6" fmla="*/ 443 w 462"/>
              <a:gd name="T7" fmla="*/ 1007 h 1135"/>
              <a:gd name="T8" fmla="*/ 427 w 462"/>
              <a:gd name="T9" fmla="*/ 1025 h 1135"/>
              <a:gd name="T10" fmla="*/ 418 w 462"/>
              <a:gd name="T11" fmla="*/ 1037 h 1135"/>
              <a:gd name="T12" fmla="*/ 409 w 462"/>
              <a:gd name="T13" fmla="*/ 1048 h 1135"/>
              <a:gd name="T14" fmla="*/ 408 w 462"/>
              <a:gd name="T15" fmla="*/ 1050 h 1135"/>
              <a:gd name="T16" fmla="*/ 408 w 462"/>
              <a:gd name="T17" fmla="*/ 1050 h 1135"/>
              <a:gd name="T18" fmla="*/ 396 w 462"/>
              <a:gd name="T19" fmla="*/ 1064 h 1135"/>
              <a:gd name="T20" fmla="*/ 383 w 462"/>
              <a:gd name="T21" fmla="*/ 1078 h 1135"/>
              <a:gd name="T22" fmla="*/ 369 w 462"/>
              <a:gd name="T23" fmla="*/ 1095 h 1135"/>
              <a:gd name="T24" fmla="*/ 355 w 462"/>
              <a:gd name="T25" fmla="*/ 1110 h 1135"/>
              <a:gd name="T26" fmla="*/ 343 w 462"/>
              <a:gd name="T27" fmla="*/ 1123 h 1135"/>
              <a:gd name="T28" fmla="*/ 332 w 462"/>
              <a:gd name="T29" fmla="*/ 1135 h 1135"/>
              <a:gd name="T30" fmla="*/ 276 w 462"/>
              <a:gd name="T31" fmla="*/ 1062 h 1135"/>
              <a:gd name="T32" fmla="*/ 177 w 462"/>
              <a:gd name="T33" fmla="*/ 908 h 1135"/>
              <a:gd name="T34" fmla="*/ 94 w 462"/>
              <a:gd name="T35" fmla="*/ 745 h 1135"/>
              <a:gd name="T36" fmla="*/ 27 w 462"/>
              <a:gd name="T37" fmla="*/ 573 h 1135"/>
              <a:gd name="T38" fmla="*/ 0 w 462"/>
              <a:gd name="T39" fmla="*/ 483 h 1135"/>
              <a:gd name="T40" fmla="*/ 36 w 462"/>
              <a:gd name="T41" fmla="*/ 417 h 1135"/>
              <a:gd name="T42" fmla="*/ 65 w 462"/>
              <a:gd name="T43" fmla="*/ 348 h 1135"/>
              <a:gd name="T44" fmla="*/ 68 w 462"/>
              <a:gd name="T45" fmla="*/ 341 h 1135"/>
              <a:gd name="T46" fmla="*/ 71 w 462"/>
              <a:gd name="T47" fmla="*/ 333 h 1135"/>
              <a:gd name="T48" fmla="*/ 81 w 462"/>
              <a:gd name="T49" fmla="*/ 303 h 1135"/>
              <a:gd name="T50" fmla="*/ 90 w 462"/>
              <a:gd name="T51" fmla="*/ 273 h 1135"/>
              <a:gd name="T52" fmla="*/ 94 w 462"/>
              <a:gd name="T53" fmla="*/ 263 h 1135"/>
              <a:gd name="T54" fmla="*/ 97 w 462"/>
              <a:gd name="T55" fmla="*/ 252 h 1135"/>
              <a:gd name="T56" fmla="*/ 100 w 462"/>
              <a:gd name="T57" fmla="*/ 242 h 1135"/>
              <a:gd name="T58" fmla="*/ 102 w 462"/>
              <a:gd name="T59" fmla="*/ 232 h 1135"/>
              <a:gd name="T60" fmla="*/ 105 w 462"/>
              <a:gd name="T61" fmla="*/ 223 h 1135"/>
              <a:gd name="T62" fmla="*/ 106 w 462"/>
              <a:gd name="T63" fmla="*/ 214 h 1135"/>
              <a:gd name="T64" fmla="*/ 110 w 462"/>
              <a:gd name="T65" fmla="*/ 201 h 1135"/>
              <a:gd name="T66" fmla="*/ 112 w 462"/>
              <a:gd name="T67" fmla="*/ 189 h 1135"/>
              <a:gd name="T68" fmla="*/ 112 w 462"/>
              <a:gd name="T69" fmla="*/ 182 h 1135"/>
              <a:gd name="T70" fmla="*/ 114 w 462"/>
              <a:gd name="T71" fmla="*/ 177 h 1135"/>
              <a:gd name="T72" fmla="*/ 116 w 462"/>
              <a:gd name="T73" fmla="*/ 166 h 1135"/>
              <a:gd name="T74" fmla="*/ 119 w 462"/>
              <a:gd name="T75" fmla="*/ 153 h 1135"/>
              <a:gd name="T76" fmla="*/ 125 w 462"/>
              <a:gd name="T77" fmla="*/ 109 h 1135"/>
              <a:gd name="T78" fmla="*/ 129 w 462"/>
              <a:gd name="T79" fmla="*/ 64 h 1135"/>
              <a:gd name="T80" fmla="*/ 131 w 462"/>
              <a:gd name="T81" fmla="*/ 53 h 1135"/>
              <a:gd name="T82" fmla="*/ 131 w 462"/>
              <a:gd name="T83" fmla="*/ 41 h 1135"/>
              <a:gd name="T84" fmla="*/ 131 w 462"/>
              <a:gd name="T85" fmla="*/ 39 h 1135"/>
              <a:gd name="T86" fmla="*/ 131 w 462"/>
              <a:gd name="T87" fmla="*/ 35 h 1135"/>
              <a:gd name="T88" fmla="*/ 132 w 462"/>
              <a:gd name="T89" fmla="*/ 26 h 1135"/>
              <a:gd name="T90" fmla="*/ 132 w 462"/>
              <a:gd name="T91" fmla="*/ 17 h 1135"/>
              <a:gd name="T92" fmla="*/ 132 w 462"/>
              <a:gd name="T93" fmla="*/ 7 h 1135"/>
              <a:gd name="T94" fmla="*/ 132 w 462"/>
              <a:gd name="T95" fmla="*/ 0 h 1135"/>
              <a:gd name="T96" fmla="*/ 133 w 462"/>
              <a:gd name="T97" fmla="*/ 68 h 1135"/>
              <a:gd name="T98" fmla="*/ 145 w 462"/>
              <a:gd name="T99" fmla="*/ 204 h 1135"/>
              <a:gd name="T100" fmla="*/ 168 w 462"/>
              <a:gd name="T101" fmla="*/ 335 h 1135"/>
              <a:gd name="T102" fmla="*/ 201 w 462"/>
              <a:gd name="T103" fmla="*/ 464 h 1135"/>
              <a:gd name="T104" fmla="*/ 243 w 462"/>
              <a:gd name="T105" fmla="*/ 587 h 1135"/>
              <a:gd name="T106" fmla="*/ 295 w 462"/>
              <a:gd name="T107" fmla="*/ 706 h 1135"/>
              <a:gd name="T108" fmla="*/ 355 w 462"/>
              <a:gd name="T109" fmla="*/ 820 h 1135"/>
              <a:gd name="T110" fmla="*/ 425 w 462"/>
              <a:gd name="T111" fmla="*/ 929 h 1135"/>
              <a:gd name="T112" fmla="*/ 462 w 462"/>
              <a:gd name="T113" fmla="*/ 981 h 1135"/>
              <a:gd name="T114" fmla="*/ 462 w 462"/>
              <a:gd name="T115" fmla="*/ 981 h 1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62" h="1135">
                <a:moveTo>
                  <a:pt x="462" y="981"/>
                </a:moveTo>
                <a:lnTo>
                  <a:pt x="460" y="985"/>
                </a:lnTo>
                <a:lnTo>
                  <a:pt x="457" y="989"/>
                </a:lnTo>
                <a:lnTo>
                  <a:pt x="443" y="1007"/>
                </a:lnTo>
                <a:lnTo>
                  <a:pt x="427" y="1025"/>
                </a:lnTo>
                <a:lnTo>
                  <a:pt x="418" y="1037"/>
                </a:lnTo>
                <a:lnTo>
                  <a:pt x="409" y="1048"/>
                </a:lnTo>
                <a:lnTo>
                  <a:pt x="408" y="1050"/>
                </a:lnTo>
                <a:lnTo>
                  <a:pt x="408" y="1050"/>
                </a:lnTo>
                <a:lnTo>
                  <a:pt x="396" y="1064"/>
                </a:lnTo>
                <a:lnTo>
                  <a:pt x="383" y="1078"/>
                </a:lnTo>
                <a:lnTo>
                  <a:pt x="369" y="1095"/>
                </a:lnTo>
                <a:lnTo>
                  <a:pt x="355" y="1110"/>
                </a:lnTo>
                <a:lnTo>
                  <a:pt x="343" y="1123"/>
                </a:lnTo>
                <a:lnTo>
                  <a:pt x="332" y="1135"/>
                </a:lnTo>
                <a:lnTo>
                  <a:pt x="276" y="1062"/>
                </a:lnTo>
                <a:lnTo>
                  <a:pt x="177" y="908"/>
                </a:lnTo>
                <a:lnTo>
                  <a:pt x="94" y="745"/>
                </a:lnTo>
                <a:lnTo>
                  <a:pt x="27" y="573"/>
                </a:lnTo>
                <a:lnTo>
                  <a:pt x="0" y="483"/>
                </a:lnTo>
                <a:lnTo>
                  <a:pt x="36" y="417"/>
                </a:lnTo>
                <a:lnTo>
                  <a:pt x="65" y="348"/>
                </a:lnTo>
                <a:lnTo>
                  <a:pt x="68" y="341"/>
                </a:lnTo>
                <a:lnTo>
                  <a:pt x="71" y="333"/>
                </a:lnTo>
                <a:lnTo>
                  <a:pt x="81" y="303"/>
                </a:lnTo>
                <a:lnTo>
                  <a:pt x="90" y="273"/>
                </a:lnTo>
                <a:lnTo>
                  <a:pt x="94" y="263"/>
                </a:lnTo>
                <a:lnTo>
                  <a:pt x="97" y="252"/>
                </a:lnTo>
                <a:lnTo>
                  <a:pt x="100" y="242"/>
                </a:lnTo>
                <a:lnTo>
                  <a:pt x="102" y="232"/>
                </a:lnTo>
                <a:lnTo>
                  <a:pt x="105" y="223"/>
                </a:lnTo>
                <a:lnTo>
                  <a:pt x="106" y="214"/>
                </a:lnTo>
                <a:lnTo>
                  <a:pt x="110" y="201"/>
                </a:lnTo>
                <a:lnTo>
                  <a:pt x="112" y="189"/>
                </a:lnTo>
                <a:lnTo>
                  <a:pt x="112" y="182"/>
                </a:lnTo>
                <a:lnTo>
                  <a:pt x="114" y="177"/>
                </a:lnTo>
                <a:lnTo>
                  <a:pt x="116" y="166"/>
                </a:lnTo>
                <a:lnTo>
                  <a:pt x="119" y="153"/>
                </a:lnTo>
                <a:lnTo>
                  <a:pt x="125" y="109"/>
                </a:lnTo>
                <a:lnTo>
                  <a:pt x="129" y="64"/>
                </a:lnTo>
                <a:lnTo>
                  <a:pt x="131" y="53"/>
                </a:lnTo>
                <a:lnTo>
                  <a:pt x="131" y="41"/>
                </a:lnTo>
                <a:lnTo>
                  <a:pt x="131" y="39"/>
                </a:lnTo>
                <a:lnTo>
                  <a:pt x="131" y="35"/>
                </a:lnTo>
                <a:lnTo>
                  <a:pt x="132" y="26"/>
                </a:lnTo>
                <a:lnTo>
                  <a:pt x="132" y="17"/>
                </a:lnTo>
                <a:lnTo>
                  <a:pt x="132" y="7"/>
                </a:lnTo>
                <a:lnTo>
                  <a:pt x="132" y="0"/>
                </a:lnTo>
                <a:lnTo>
                  <a:pt x="133" y="68"/>
                </a:lnTo>
                <a:lnTo>
                  <a:pt x="145" y="204"/>
                </a:lnTo>
                <a:lnTo>
                  <a:pt x="168" y="335"/>
                </a:lnTo>
                <a:lnTo>
                  <a:pt x="201" y="464"/>
                </a:lnTo>
                <a:lnTo>
                  <a:pt x="243" y="587"/>
                </a:lnTo>
                <a:lnTo>
                  <a:pt x="295" y="706"/>
                </a:lnTo>
                <a:lnTo>
                  <a:pt x="355" y="820"/>
                </a:lnTo>
                <a:lnTo>
                  <a:pt x="425" y="929"/>
                </a:lnTo>
                <a:lnTo>
                  <a:pt x="462" y="981"/>
                </a:lnTo>
                <a:lnTo>
                  <a:pt x="462" y="981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Freeform 590">
            <a:extLst>
              <a:ext uri="{FF2B5EF4-FFF2-40B4-BE49-F238E27FC236}">
                <a16:creationId xmlns:a16="http://schemas.microsoft.com/office/drawing/2014/main" id="{C32F7A60-8E3D-48CA-A3D3-5621A7499D47}"/>
              </a:ext>
            </a:extLst>
          </p:cNvPr>
          <p:cNvSpPr>
            <a:spLocks/>
          </p:cNvSpPr>
          <p:nvPr/>
        </p:nvSpPr>
        <p:spPr bwMode="auto">
          <a:xfrm>
            <a:off x="1850421" y="5244412"/>
            <a:ext cx="160270" cy="392385"/>
          </a:xfrm>
          <a:custGeom>
            <a:avLst/>
            <a:gdLst>
              <a:gd name="T0" fmla="*/ 132 w 462"/>
              <a:gd name="T1" fmla="*/ 0 h 1135"/>
              <a:gd name="T2" fmla="*/ 132 w 462"/>
              <a:gd name="T3" fmla="*/ 7 h 1135"/>
              <a:gd name="T4" fmla="*/ 132 w 462"/>
              <a:gd name="T5" fmla="*/ 17 h 1135"/>
              <a:gd name="T6" fmla="*/ 132 w 462"/>
              <a:gd name="T7" fmla="*/ 26 h 1135"/>
              <a:gd name="T8" fmla="*/ 131 w 462"/>
              <a:gd name="T9" fmla="*/ 35 h 1135"/>
              <a:gd name="T10" fmla="*/ 131 w 462"/>
              <a:gd name="T11" fmla="*/ 39 h 1135"/>
              <a:gd name="T12" fmla="*/ 131 w 462"/>
              <a:gd name="T13" fmla="*/ 41 h 1135"/>
              <a:gd name="T14" fmla="*/ 131 w 462"/>
              <a:gd name="T15" fmla="*/ 53 h 1135"/>
              <a:gd name="T16" fmla="*/ 129 w 462"/>
              <a:gd name="T17" fmla="*/ 64 h 1135"/>
              <a:gd name="T18" fmla="*/ 125 w 462"/>
              <a:gd name="T19" fmla="*/ 109 h 1135"/>
              <a:gd name="T20" fmla="*/ 119 w 462"/>
              <a:gd name="T21" fmla="*/ 153 h 1135"/>
              <a:gd name="T22" fmla="*/ 116 w 462"/>
              <a:gd name="T23" fmla="*/ 166 h 1135"/>
              <a:gd name="T24" fmla="*/ 114 w 462"/>
              <a:gd name="T25" fmla="*/ 177 h 1135"/>
              <a:gd name="T26" fmla="*/ 112 w 462"/>
              <a:gd name="T27" fmla="*/ 182 h 1135"/>
              <a:gd name="T28" fmla="*/ 112 w 462"/>
              <a:gd name="T29" fmla="*/ 189 h 1135"/>
              <a:gd name="T30" fmla="*/ 110 w 462"/>
              <a:gd name="T31" fmla="*/ 201 h 1135"/>
              <a:gd name="T32" fmla="*/ 106 w 462"/>
              <a:gd name="T33" fmla="*/ 214 h 1135"/>
              <a:gd name="T34" fmla="*/ 105 w 462"/>
              <a:gd name="T35" fmla="*/ 223 h 1135"/>
              <a:gd name="T36" fmla="*/ 102 w 462"/>
              <a:gd name="T37" fmla="*/ 232 h 1135"/>
              <a:gd name="T38" fmla="*/ 100 w 462"/>
              <a:gd name="T39" fmla="*/ 242 h 1135"/>
              <a:gd name="T40" fmla="*/ 97 w 462"/>
              <a:gd name="T41" fmla="*/ 252 h 1135"/>
              <a:gd name="T42" fmla="*/ 94 w 462"/>
              <a:gd name="T43" fmla="*/ 263 h 1135"/>
              <a:gd name="T44" fmla="*/ 90 w 462"/>
              <a:gd name="T45" fmla="*/ 273 h 1135"/>
              <a:gd name="T46" fmla="*/ 81 w 462"/>
              <a:gd name="T47" fmla="*/ 303 h 1135"/>
              <a:gd name="T48" fmla="*/ 71 w 462"/>
              <a:gd name="T49" fmla="*/ 333 h 1135"/>
              <a:gd name="T50" fmla="*/ 65 w 462"/>
              <a:gd name="T51" fmla="*/ 348 h 1135"/>
              <a:gd name="T52" fmla="*/ 36 w 462"/>
              <a:gd name="T53" fmla="*/ 417 h 1135"/>
              <a:gd name="T54" fmla="*/ 0 w 462"/>
              <a:gd name="T55" fmla="*/ 483 h 1135"/>
              <a:gd name="T56" fmla="*/ 27 w 462"/>
              <a:gd name="T57" fmla="*/ 573 h 1135"/>
              <a:gd name="T58" fmla="*/ 94 w 462"/>
              <a:gd name="T59" fmla="*/ 745 h 1135"/>
              <a:gd name="T60" fmla="*/ 177 w 462"/>
              <a:gd name="T61" fmla="*/ 908 h 1135"/>
              <a:gd name="T62" fmla="*/ 276 w 462"/>
              <a:gd name="T63" fmla="*/ 1062 h 1135"/>
              <a:gd name="T64" fmla="*/ 332 w 462"/>
              <a:gd name="T65" fmla="*/ 1135 h 1135"/>
              <a:gd name="T66" fmla="*/ 343 w 462"/>
              <a:gd name="T67" fmla="*/ 1123 h 1135"/>
              <a:gd name="T68" fmla="*/ 355 w 462"/>
              <a:gd name="T69" fmla="*/ 1110 h 1135"/>
              <a:gd name="T70" fmla="*/ 369 w 462"/>
              <a:gd name="T71" fmla="*/ 1095 h 1135"/>
              <a:gd name="T72" fmla="*/ 383 w 462"/>
              <a:gd name="T73" fmla="*/ 1078 h 1135"/>
              <a:gd name="T74" fmla="*/ 396 w 462"/>
              <a:gd name="T75" fmla="*/ 1064 h 1135"/>
              <a:gd name="T76" fmla="*/ 408 w 462"/>
              <a:gd name="T77" fmla="*/ 1050 h 1135"/>
              <a:gd name="T78" fmla="*/ 408 w 462"/>
              <a:gd name="T79" fmla="*/ 1050 h 1135"/>
              <a:gd name="T80" fmla="*/ 409 w 462"/>
              <a:gd name="T81" fmla="*/ 1048 h 1135"/>
              <a:gd name="T82" fmla="*/ 418 w 462"/>
              <a:gd name="T83" fmla="*/ 1037 h 1135"/>
              <a:gd name="T84" fmla="*/ 427 w 462"/>
              <a:gd name="T85" fmla="*/ 1025 h 1135"/>
              <a:gd name="T86" fmla="*/ 443 w 462"/>
              <a:gd name="T87" fmla="*/ 1007 h 1135"/>
              <a:gd name="T88" fmla="*/ 457 w 462"/>
              <a:gd name="T89" fmla="*/ 989 h 1135"/>
              <a:gd name="T90" fmla="*/ 460 w 462"/>
              <a:gd name="T91" fmla="*/ 985 h 1135"/>
              <a:gd name="T92" fmla="*/ 462 w 462"/>
              <a:gd name="T93" fmla="*/ 981 h 1135"/>
              <a:gd name="T94" fmla="*/ 425 w 462"/>
              <a:gd name="T95" fmla="*/ 929 h 1135"/>
              <a:gd name="T96" fmla="*/ 355 w 462"/>
              <a:gd name="T97" fmla="*/ 820 h 1135"/>
              <a:gd name="T98" fmla="*/ 295 w 462"/>
              <a:gd name="T99" fmla="*/ 706 h 1135"/>
              <a:gd name="T100" fmla="*/ 243 w 462"/>
              <a:gd name="T101" fmla="*/ 587 h 1135"/>
              <a:gd name="T102" fmla="*/ 201 w 462"/>
              <a:gd name="T103" fmla="*/ 464 h 1135"/>
              <a:gd name="T104" fmla="*/ 168 w 462"/>
              <a:gd name="T105" fmla="*/ 335 h 1135"/>
              <a:gd name="T106" fmla="*/ 145 w 462"/>
              <a:gd name="T107" fmla="*/ 204 h 1135"/>
              <a:gd name="T108" fmla="*/ 133 w 462"/>
              <a:gd name="T109" fmla="*/ 68 h 1135"/>
              <a:gd name="T110" fmla="*/ 132 w 462"/>
              <a:gd name="T111" fmla="*/ 0 h 1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62" h="1135">
                <a:moveTo>
                  <a:pt x="132" y="0"/>
                </a:moveTo>
                <a:lnTo>
                  <a:pt x="132" y="7"/>
                </a:lnTo>
                <a:lnTo>
                  <a:pt x="132" y="17"/>
                </a:lnTo>
                <a:lnTo>
                  <a:pt x="132" y="26"/>
                </a:lnTo>
                <a:lnTo>
                  <a:pt x="131" y="35"/>
                </a:lnTo>
                <a:lnTo>
                  <a:pt x="131" y="39"/>
                </a:lnTo>
                <a:lnTo>
                  <a:pt x="131" y="41"/>
                </a:lnTo>
                <a:lnTo>
                  <a:pt x="131" y="53"/>
                </a:lnTo>
                <a:lnTo>
                  <a:pt x="129" y="64"/>
                </a:lnTo>
                <a:lnTo>
                  <a:pt x="125" y="109"/>
                </a:lnTo>
                <a:lnTo>
                  <a:pt x="119" y="153"/>
                </a:lnTo>
                <a:lnTo>
                  <a:pt x="116" y="166"/>
                </a:lnTo>
                <a:lnTo>
                  <a:pt x="114" y="177"/>
                </a:lnTo>
                <a:lnTo>
                  <a:pt x="112" y="182"/>
                </a:lnTo>
                <a:lnTo>
                  <a:pt x="112" y="189"/>
                </a:lnTo>
                <a:lnTo>
                  <a:pt x="110" y="201"/>
                </a:lnTo>
                <a:lnTo>
                  <a:pt x="106" y="214"/>
                </a:lnTo>
                <a:lnTo>
                  <a:pt x="105" y="223"/>
                </a:lnTo>
                <a:lnTo>
                  <a:pt x="102" y="232"/>
                </a:lnTo>
                <a:lnTo>
                  <a:pt x="100" y="242"/>
                </a:lnTo>
                <a:lnTo>
                  <a:pt x="97" y="252"/>
                </a:lnTo>
                <a:lnTo>
                  <a:pt x="94" y="263"/>
                </a:lnTo>
                <a:lnTo>
                  <a:pt x="90" y="273"/>
                </a:lnTo>
                <a:lnTo>
                  <a:pt x="81" y="303"/>
                </a:lnTo>
                <a:lnTo>
                  <a:pt x="71" y="333"/>
                </a:lnTo>
                <a:lnTo>
                  <a:pt x="65" y="348"/>
                </a:lnTo>
                <a:lnTo>
                  <a:pt x="36" y="417"/>
                </a:lnTo>
                <a:lnTo>
                  <a:pt x="0" y="483"/>
                </a:lnTo>
                <a:lnTo>
                  <a:pt x="27" y="573"/>
                </a:lnTo>
                <a:lnTo>
                  <a:pt x="94" y="745"/>
                </a:lnTo>
                <a:lnTo>
                  <a:pt x="177" y="908"/>
                </a:lnTo>
                <a:lnTo>
                  <a:pt x="276" y="1062"/>
                </a:lnTo>
                <a:lnTo>
                  <a:pt x="332" y="1135"/>
                </a:lnTo>
                <a:lnTo>
                  <a:pt x="343" y="1123"/>
                </a:lnTo>
                <a:lnTo>
                  <a:pt x="355" y="1110"/>
                </a:lnTo>
                <a:lnTo>
                  <a:pt x="369" y="1095"/>
                </a:lnTo>
                <a:lnTo>
                  <a:pt x="383" y="1078"/>
                </a:lnTo>
                <a:lnTo>
                  <a:pt x="396" y="1064"/>
                </a:lnTo>
                <a:lnTo>
                  <a:pt x="408" y="1050"/>
                </a:lnTo>
                <a:lnTo>
                  <a:pt x="408" y="1050"/>
                </a:lnTo>
                <a:lnTo>
                  <a:pt x="409" y="1048"/>
                </a:lnTo>
                <a:lnTo>
                  <a:pt x="418" y="1037"/>
                </a:lnTo>
                <a:lnTo>
                  <a:pt x="427" y="1025"/>
                </a:lnTo>
                <a:lnTo>
                  <a:pt x="443" y="1007"/>
                </a:lnTo>
                <a:lnTo>
                  <a:pt x="457" y="989"/>
                </a:lnTo>
                <a:lnTo>
                  <a:pt x="460" y="985"/>
                </a:lnTo>
                <a:lnTo>
                  <a:pt x="462" y="981"/>
                </a:lnTo>
                <a:lnTo>
                  <a:pt x="425" y="929"/>
                </a:lnTo>
                <a:lnTo>
                  <a:pt x="355" y="820"/>
                </a:lnTo>
                <a:lnTo>
                  <a:pt x="295" y="706"/>
                </a:lnTo>
                <a:lnTo>
                  <a:pt x="243" y="587"/>
                </a:lnTo>
                <a:lnTo>
                  <a:pt x="201" y="464"/>
                </a:lnTo>
                <a:lnTo>
                  <a:pt x="168" y="335"/>
                </a:lnTo>
                <a:lnTo>
                  <a:pt x="145" y="204"/>
                </a:lnTo>
                <a:lnTo>
                  <a:pt x="133" y="68"/>
                </a:lnTo>
                <a:lnTo>
                  <a:pt x="132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C62C79A3-92EE-4324-A6E7-3013BBE5B270}"/>
              </a:ext>
            </a:extLst>
          </p:cNvPr>
          <p:cNvSpPr>
            <a:spLocks/>
          </p:cNvSpPr>
          <p:nvPr/>
        </p:nvSpPr>
        <p:spPr bwMode="auto">
          <a:xfrm>
            <a:off x="1896016" y="5240266"/>
            <a:ext cx="3941813" cy="571998"/>
          </a:xfrm>
          <a:custGeom>
            <a:avLst/>
            <a:gdLst>
              <a:gd name="connsiteX0" fmla="*/ 0 w 3941813"/>
              <a:gd name="connsiteY0" fmla="*/ 0 h 571998"/>
              <a:gd name="connsiteX1" fmla="*/ 228336 w 3941813"/>
              <a:gd name="connsiteY1" fmla="*/ 0 h 571998"/>
              <a:gd name="connsiteX2" fmla="*/ 228336 w 3941813"/>
              <a:gd name="connsiteY2" fmla="*/ 1035 h 571998"/>
              <a:gd name="connsiteX3" fmla="*/ 228336 w 3941813"/>
              <a:gd name="connsiteY3" fmla="*/ 2070 h 571998"/>
              <a:gd name="connsiteX4" fmla="*/ 228336 w 3941813"/>
              <a:gd name="connsiteY4" fmla="*/ 3450 h 571998"/>
              <a:gd name="connsiteX5" fmla="*/ 228336 w 3941813"/>
              <a:gd name="connsiteY5" fmla="*/ 4485 h 571998"/>
              <a:gd name="connsiteX6" fmla="*/ 228336 w 3941813"/>
              <a:gd name="connsiteY6" fmla="*/ 6555 h 571998"/>
              <a:gd name="connsiteX7" fmla="*/ 228336 w 3941813"/>
              <a:gd name="connsiteY7" fmla="*/ 8625 h 571998"/>
              <a:gd name="connsiteX8" fmla="*/ 228336 w 3941813"/>
              <a:gd name="connsiteY8" fmla="*/ 13110 h 571998"/>
              <a:gd name="connsiteX9" fmla="*/ 228681 w 3941813"/>
              <a:gd name="connsiteY9" fmla="*/ 17595 h 571998"/>
              <a:gd name="connsiteX10" fmla="*/ 228681 w 3941813"/>
              <a:gd name="connsiteY10" fmla="*/ 21045 h 571998"/>
              <a:gd name="connsiteX11" fmla="*/ 229372 w 3941813"/>
              <a:gd name="connsiteY11" fmla="*/ 24495 h 571998"/>
              <a:gd name="connsiteX12" fmla="*/ 229561 w 3941813"/>
              <a:gd name="connsiteY12" fmla="*/ 29949 h 571998"/>
              <a:gd name="connsiteX13" fmla="*/ 230860 w 3941813"/>
              <a:gd name="connsiteY13" fmla="*/ 43059 h 571998"/>
              <a:gd name="connsiteX14" fmla="*/ 231099 w 3941813"/>
              <a:gd name="connsiteY14" fmla="*/ 44849 h 571998"/>
              <a:gd name="connsiteX15" fmla="*/ 231445 w 3941813"/>
              <a:gd name="connsiteY15" fmla="*/ 47954 h 571998"/>
              <a:gd name="connsiteX16" fmla="*/ 231790 w 3941813"/>
              <a:gd name="connsiteY16" fmla="*/ 51059 h 571998"/>
              <a:gd name="connsiteX17" fmla="*/ 232439 w 3941813"/>
              <a:gd name="connsiteY17" fmla="*/ 55431 h 571998"/>
              <a:gd name="connsiteX18" fmla="*/ 237460 w 3941813"/>
              <a:gd name="connsiteY18" fmla="*/ 78594 h 571998"/>
              <a:gd name="connsiteX19" fmla="*/ 239935 w 3941813"/>
              <a:gd name="connsiteY19" fmla="*/ 88754 h 571998"/>
              <a:gd name="connsiteX20" fmla="*/ 249062 w 3941813"/>
              <a:gd name="connsiteY20" fmla="*/ 117988 h 571998"/>
              <a:gd name="connsiteX21" fmla="*/ 258766 w 3941813"/>
              <a:gd name="connsiteY21" fmla="*/ 141560 h 571998"/>
              <a:gd name="connsiteX22" fmla="*/ 260462 w 3941813"/>
              <a:gd name="connsiteY22" fmla="*/ 145242 h 571998"/>
              <a:gd name="connsiteX23" fmla="*/ 261844 w 3941813"/>
              <a:gd name="connsiteY23" fmla="*/ 148347 h 571998"/>
              <a:gd name="connsiteX24" fmla="*/ 263571 w 3941813"/>
              <a:gd name="connsiteY24" fmla="*/ 152142 h 571998"/>
              <a:gd name="connsiteX25" fmla="*/ 265643 w 3941813"/>
              <a:gd name="connsiteY25" fmla="*/ 155592 h 571998"/>
              <a:gd name="connsiteX26" fmla="*/ 267371 w 3941813"/>
              <a:gd name="connsiteY26" fmla="*/ 158697 h 571998"/>
              <a:gd name="connsiteX27" fmla="*/ 269060 w 3941813"/>
              <a:gd name="connsiteY27" fmla="*/ 162072 h 571998"/>
              <a:gd name="connsiteX28" fmla="*/ 276558 w 3941813"/>
              <a:gd name="connsiteY28" fmla="*/ 175613 h 571998"/>
              <a:gd name="connsiteX29" fmla="*/ 277043 w 3941813"/>
              <a:gd name="connsiteY29" fmla="*/ 176291 h 571998"/>
              <a:gd name="connsiteX30" fmla="*/ 278368 w 3941813"/>
              <a:gd name="connsiteY30" fmla="*/ 178791 h 571998"/>
              <a:gd name="connsiteX31" fmla="*/ 295536 w 3941813"/>
              <a:gd name="connsiteY31" fmla="*/ 204348 h 571998"/>
              <a:gd name="connsiteX32" fmla="*/ 296042 w 3941813"/>
              <a:gd name="connsiteY32" fmla="*/ 204926 h 571998"/>
              <a:gd name="connsiteX33" fmla="*/ 298303 w 3941813"/>
              <a:gd name="connsiteY33" fmla="*/ 207936 h 571998"/>
              <a:gd name="connsiteX34" fmla="*/ 316635 w 3941813"/>
              <a:gd name="connsiteY34" fmla="*/ 230146 h 571998"/>
              <a:gd name="connsiteX35" fmla="*/ 318158 w 3941813"/>
              <a:gd name="connsiteY35" fmla="*/ 231823 h 571998"/>
              <a:gd name="connsiteX36" fmla="*/ 341295 w 3941813"/>
              <a:gd name="connsiteY36" fmla="*/ 254260 h 571998"/>
              <a:gd name="connsiteX37" fmla="*/ 364855 w 3941813"/>
              <a:gd name="connsiteY37" fmla="*/ 274566 h 571998"/>
              <a:gd name="connsiteX38" fmla="*/ 383255 w 3941813"/>
              <a:gd name="connsiteY38" fmla="*/ 287072 h 571998"/>
              <a:gd name="connsiteX39" fmla="*/ 390494 w 3941813"/>
              <a:gd name="connsiteY39" fmla="*/ 291862 h 571998"/>
              <a:gd name="connsiteX40" fmla="*/ 396550 w 3941813"/>
              <a:gd name="connsiteY40" fmla="*/ 295622 h 571998"/>
              <a:gd name="connsiteX41" fmla="*/ 409034 w 3941813"/>
              <a:gd name="connsiteY41" fmla="*/ 302598 h 571998"/>
              <a:gd name="connsiteX42" fmla="*/ 419364 w 3941813"/>
              <a:gd name="connsiteY42" fmla="*/ 308079 h 571998"/>
              <a:gd name="connsiteX43" fmla="*/ 431109 w 3941813"/>
              <a:gd name="connsiteY43" fmla="*/ 313598 h 571998"/>
              <a:gd name="connsiteX44" fmla="*/ 433413 w 3941813"/>
              <a:gd name="connsiteY44" fmla="*/ 314749 h 571998"/>
              <a:gd name="connsiteX45" fmla="*/ 445124 w 3941813"/>
              <a:gd name="connsiteY45" fmla="*/ 319611 h 571998"/>
              <a:gd name="connsiteX46" fmla="*/ 450799 w 3941813"/>
              <a:gd name="connsiteY46" fmla="*/ 321878 h 571998"/>
              <a:gd name="connsiteX47" fmla="*/ 462312 w 3941813"/>
              <a:gd name="connsiteY47" fmla="*/ 325820 h 571998"/>
              <a:gd name="connsiteX48" fmla="*/ 480775 w 3941813"/>
              <a:gd name="connsiteY48" fmla="*/ 331449 h 571998"/>
              <a:gd name="connsiteX49" fmla="*/ 490525 w 3941813"/>
              <a:gd name="connsiteY49" fmla="*/ 333953 h 571998"/>
              <a:gd name="connsiteX50" fmla="*/ 499752 w 3941813"/>
              <a:gd name="connsiteY50" fmla="*/ 335946 h 571998"/>
              <a:gd name="connsiteX51" fmla="*/ 520232 w 3941813"/>
              <a:gd name="connsiteY51" fmla="*/ 340163 h 571998"/>
              <a:gd name="connsiteX52" fmla="*/ 554124 w 3941813"/>
              <a:gd name="connsiteY52" fmla="*/ 343209 h 571998"/>
              <a:gd name="connsiteX53" fmla="*/ 555122 w 3941813"/>
              <a:gd name="connsiteY53" fmla="*/ 343268 h 571998"/>
              <a:gd name="connsiteX54" fmla="*/ 555467 w 3941813"/>
              <a:gd name="connsiteY54" fmla="*/ 343294 h 571998"/>
              <a:gd name="connsiteX55" fmla="*/ 572739 w 3941813"/>
              <a:gd name="connsiteY55" fmla="*/ 343958 h 571998"/>
              <a:gd name="connsiteX56" fmla="*/ 3862707 w 3941813"/>
              <a:gd name="connsiteY56" fmla="*/ 343958 h 571998"/>
              <a:gd name="connsiteX57" fmla="*/ 3941813 w 3941813"/>
              <a:gd name="connsiteY57" fmla="*/ 343958 h 571998"/>
              <a:gd name="connsiteX58" fmla="*/ 3941813 w 3941813"/>
              <a:gd name="connsiteY58" fmla="*/ 388462 h 571998"/>
              <a:gd name="connsiteX59" fmla="*/ 3940777 w 3941813"/>
              <a:gd name="connsiteY59" fmla="*/ 407437 h 571998"/>
              <a:gd name="connsiteX60" fmla="*/ 3933868 w 3941813"/>
              <a:gd name="connsiteY60" fmla="*/ 442971 h 571998"/>
              <a:gd name="connsiteX61" fmla="*/ 3920050 w 3941813"/>
              <a:gd name="connsiteY61" fmla="*/ 476090 h 571998"/>
              <a:gd name="connsiteX62" fmla="*/ 3900015 w 3941813"/>
              <a:gd name="connsiteY62" fmla="*/ 505415 h 571998"/>
              <a:gd name="connsiteX63" fmla="*/ 3875143 w 3941813"/>
              <a:gd name="connsiteY63" fmla="*/ 530254 h 571998"/>
              <a:gd name="connsiteX64" fmla="*/ 3846126 w 3941813"/>
              <a:gd name="connsiteY64" fmla="*/ 549919 h 571998"/>
              <a:gd name="connsiteX65" fmla="*/ 3812964 w 3941813"/>
              <a:gd name="connsiteY65" fmla="*/ 563718 h 571998"/>
              <a:gd name="connsiteX66" fmla="*/ 3777038 w 3941813"/>
              <a:gd name="connsiteY66" fmla="*/ 570963 h 571998"/>
              <a:gd name="connsiteX67" fmla="*/ 3758385 w 3941813"/>
              <a:gd name="connsiteY67" fmla="*/ 571998 h 571998"/>
              <a:gd name="connsiteX68" fmla="*/ 572739 w 3941813"/>
              <a:gd name="connsiteY68" fmla="*/ 571998 h 571998"/>
              <a:gd name="connsiteX69" fmla="*/ 543032 w 3941813"/>
              <a:gd name="connsiteY69" fmla="*/ 571308 h 571998"/>
              <a:gd name="connsiteX70" fmla="*/ 485343 w 3941813"/>
              <a:gd name="connsiteY70" fmla="*/ 565788 h 571998"/>
              <a:gd name="connsiteX71" fmla="*/ 429382 w 3941813"/>
              <a:gd name="connsiteY71" fmla="*/ 554059 h 571998"/>
              <a:gd name="connsiteX72" fmla="*/ 375493 w 3941813"/>
              <a:gd name="connsiteY72" fmla="*/ 537499 h 571998"/>
              <a:gd name="connsiteX73" fmla="*/ 324023 w 3941813"/>
              <a:gd name="connsiteY73" fmla="*/ 515419 h 571998"/>
              <a:gd name="connsiteX74" fmla="*/ 275661 w 3941813"/>
              <a:gd name="connsiteY74" fmla="*/ 489200 h 571998"/>
              <a:gd name="connsiteX75" fmla="*/ 229718 w 3941813"/>
              <a:gd name="connsiteY75" fmla="*/ 458495 h 571998"/>
              <a:gd name="connsiteX76" fmla="*/ 187574 w 3941813"/>
              <a:gd name="connsiteY76" fmla="*/ 423306 h 571998"/>
              <a:gd name="connsiteX77" fmla="*/ 148539 w 3941813"/>
              <a:gd name="connsiteY77" fmla="*/ 384667 h 571998"/>
              <a:gd name="connsiteX78" fmla="*/ 113650 w 3941813"/>
              <a:gd name="connsiteY78" fmla="*/ 342233 h 571998"/>
              <a:gd name="connsiteX79" fmla="*/ 82906 w 3941813"/>
              <a:gd name="connsiteY79" fmla="*/ 296349 h 571998"/>
              <a:gd name="connsiteX80" fmla="*/ 56307 w 3941813"/>
              <a:gd name="connsiteY80" fmla="*/ 248050 h 571998"/>
              <a:gd name="connsiteX81" fmla="*/ 34544 w 3941813"/>
              <a:gd name="connsiteY81" fmla="*/ 196646 h 571998"/>
              <a:gd name="connsiteX82" fmla="*/ 17963 w 3941813"/>
              <a:gd name="connsiteY82" fmla="*/ 143172 h 571998"/>
              <a:gd name="connsiteX83" fmla="*/ 6218 w 3941813"/>
              <a:gd name="connsiteY83" fmla="*/ 87283 h 571998"/>
              <a:gd name="connsiteX84" fmla="*/ 346 w 3941813"/>
              <a:gd name="connsiteY84" fmla="*/ 29669 h 571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3941813" h="571998">
                <a:moveTo>
                  <a:pt x="0" y="0"/>
                </a:moveTo>
                <a:lnTo>
                  <a:pt x="228336" y="0"/>
                </a:lnTo>
                <a:lnTo>
                  <a:pt x="228336" y="1035"/>
                </a:lnTo>
                <a:lnTo>
                  <a:pt x="228336" y="2070"/>
                </a:lnTo>
                <a:lnTo>
                  <a:pt x="228336" y="3450"/>
                </a:lnTo>
                <a:lnTo>
                  <a:pt x="228336" y="4485"/>
                </a:lnTo>
                <a:lnTo>
                  <a:pt x="228336" y="6555"/>
                </a:lnTo>
                <a:lnTo>
                  <a:pt x="228336" y="8625"/>
                </a:lnTo>
                <a:lnTo>
                  <a:pt x="228336" y="13110"/>
                </a:lnTo>
                <a:lnTo>
                  <a:pt x="228681" y="17595"/>
                </a:lnTo>
                <a:lnTo>
                  <a:pt x="228681" y="21045"/>
                </a:lnTo>
                <a:lnTo>
                  <a:pt x="229372" y="24495"/>
                </a:lnTo>
                <a:lnTo>
                  <a:pt x="229561" y="29949"/>
                </a:lnTo>
                <a:lnTo>
                  <a:pt x="230860" y="43059"/>
                </a:lnTo>
                <a:lnTo>
                  <a:pt x="231099" y="44849"/>
                </a:lnTo>
                <a:lnTo>
                  <a:pt x="231445" y="47954"/>
                </a:lnTo>
                <a:lnTo>
                  <a:pt x="231790" y="51059"/>
                </a:lnTo>
                <a:lnTo>
                  <a:pt x="232439" y="55431"/>
                </a:lnTo>
                <a:lnTo>
                  <a:pt x="237460" y="78594"/>
                </a:lnTo>
                <a:lnTo>
                  <a:pt x="239935" y="88754"/>
                </a:lnTo>
                <a:lnTo>
                  <a:pt x="249062" y="117988"/>
                </a:lnTo>
                <a:lnTo>
                  <a:pt x="258766" y="141560"/>
                </a:lnTo>
                <a:lnTo>
                  <a:pt x="260462" y="145242"/>
                </a:lnTo>
                <a:lnTo>
                  <a:pt x="261844" y="148347"/>
                </a:lnTo>
                <a:lnTo>
                  <a:pt x="263571" y="152142"/>
                </a:lnTo>
                <a:lnTo>
                  <a:pt x="265643" y="155592"/>
                </a:lnTo>
                <a:lnTo>
                  <a:pt x="267371" y="158697"/>
                </a:lnTo>
                <a:lnTo>
                  <a:pt x="269060" y="162072"/>
                </a:lnTo>
                <a:lnTo>
                  <a:pt x="276558" y="175613"/>
                </a:lnTo>
                <a:lnTo>
                  <a:pt x="277043" y="176291"/>
                </a:lnTo>
                <a:lnTo>
                  <a:pt x="278368" y="178791"/>
                </a:lnTo>
                <a:lnTo>
                  <a:pt x="295536" y="204348"/>
                </a:lnTo>
                <a:lnTo>
                  <a:pt x="296042" y="204926"/>
                </a:lnTo>
                <a:lnTo>
                  <a:pt x="298303" y="207936"/>
                </a:lnTo>
                <a:lnTo>
                  <a:pt x="316635" y="230146"/>
                </a:lnTo>
                <a:lnTo>
                  <a:pt x="318158" y="231823"/>
                </a:lnTo>
                <a:lnTo>
                  <a:pt x="341295" y="254260"/>
                </a:lnTo>
                <a:lnTo>
                  <a:pt x="364855" y="274566"/>
                </a:lnTo>
                <a:lnTo>
                  <a:pt x="383255" y="287072"/>
                </a:lnTo>
                <a:lnTo>
                  <a:pt x="390494" y="291862"/>
                </a:lnTo>
                <a:lnTo>
                  <a:pt x="396550" y="295622"/>
                </a:lnTo>
                <a:lnTo>
                  <a:pt x="409034" y="302598"/>
                </a:lnTo>
                <a:lnTo>
                  <a:pt x="419364" y="308079"/>
                </a:lnTo>
                <a:lnTo>
                  <a:pt x="431109" y="313598"/>
                </a:lnTo>
                <a:lnTo>
                  <a:pt x="433413" y="314749"/>
                </a:lnTo>
                <a:lnTo>
                  <a:pt x="445124" y="319611"/>
                </a:lnTo>
                <a:lnTo>
                  <a:pt x="450799" y="321878"/>
                </a:lnTo>
                <a:lnTo>
                  <a:pt x="462312" y="325820"/>
                </a:lnTo>
                <a:lnTo>
                  <a:pt x="480775" y="331449"/>
                </a:lnTo>
                <a:lnTo>
                  <a:pt x="490525" y="333953"/>
                </a:lnTo>
                <a:lnTo>
                  <a:pt x="499752" y="335946"/>
                </a:lnTo>
                <a:lnTo>
                  <a:pt x="520232" y="340163"/>
                </a:lnTo>
                <a:lnTo>
                  <a:pt x="554124" y="343209"/>
                </a:lnTo>
                <a:lnTo>
                  <a:pt x="555122" y="343268"/>
                </a:lnTo>
                <a:lnTo>
                  <a:pt x="555467" y="343294"/>
                </a:lnTo>
                <a:lnTo>
                  <a:pt x="572739" y="343958"/>
                </a:lnTo>
                <a:lnTo>
                  <a:pt x="3862707" y="343958"/>
                </a:lnTo>
                <a:lnTo>
                  <a:pt x="3941813" y="343958"/>
                </a:lnTo>
                <a:lnTo>
                  <a:pt x="3941813" y="388462"/>
                </a:lnTo>
                <a:lnTo>
                  <a:pt x="3940777" y="407437"/>
                </a:lnTo>
                <a:lnTo>
                  <a:pt x="3933868" y="442971"/>
                </a:lnTo>
                <a:lnTo>
                  <a:pt x="3920050" y="476090"/>
                </a:lnTo>
                <a:lnTo>
                  <a:pt x="3900015" y="505415"/>
                </a:lnTo>
                <a:lnTo>
                  <a:pt x="3875143" y="530254"/>
                </a:lnTo>
                <a:lnTo>
                  <a:pt x="3846126" y="549919"/>
                </a:lnTo>
                <a:lnTo>
                  <a:pt x="3812964" y="563718"/>
                </a:lnTo>
                <a:lnTo>
                  <a:pt x="3777038" y="570963"/>
                </a:lnTo>
                <a:lnTo>
                  <a:pt x="3758385" y="571998"/>
                </a:lnTo>
                <a:lnTo>
                  <a:pt x="572739" y="571998"/>
                </a:lnTo>
                <a:lnTo>
                  <a:pt x="543032" y="571308"/>
                </a:lnTo>
                <a:lnTo>
                  <a:pt x="485343" y="565788"/>
                </a:lnTo>
                <a:lnTo>
                  <a:pt x="429382" y="554059"/>
                </a:lnTo>
                <a:lnTo>
                  <a:pt x="375493" y="537499"/>
                </a:lnTo>
                <a:lnTo>
                  <a:pt x="324023" y="515419"/>
                </a:lnTo>
                <a:lnTo>
                  <a:pt x="275661" y="489200"/>
                </a:lnTo>
                <a:lnTo>
                  <a:pt x="229718" y="458495"/>
                </a:lnTo>
                <a:lnTo>
                  <a:pt x="187574" y="423306"/>
                </a:lnTo>
                <a:lnTo>
                  <a:pt x="148539" y="384667"/>
                </a:lnTo>
                <a:lnTo>
                  <a:pt x="113650" y="342233"/>
                </a:lnTo>
                <a:lnTo>
                  <a:pt x="82906" y="296349"/>
                </a:lnTo>
                <a:lnTo>
                  <a:pt x="56307" y="248050"/>
                </a:lnTo>
                <a:lnTo>
                  <a:pt x="34544" y="196646"/>
                </a:lnTo>
                <a:lnTo>
                  <a:pt x="17963" y="143172"/>
                </a:lnTo>
                <a:lnTo>
                  <a:pt x="6218" y="87283"/>
                </a:lnTo>
                <a:lnTo>
                  <a:pt x="346" y="296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3" name="Freeform 585">
            <a:extLst>
              <a:ext uri="{FF2B5EF4-FFF2-40B4-BE49-F238E27FC236}">
                <a16:creationId xmlns:a16="http://schemas.microsoft.com/office/drawing/2014/main" id="{ADA4AED6-4F68-48C8-974C-F6C2036E1E90}"/>
              </a:ext>
            </a:extLst>
          </p:cNvPr>
          <p:cNvSpPr>
            <a:spLocks/>
          </p:cNvSpPr>
          <p:nvPr/>
        </p:nvSpPr>
        <p:spPr bwMode="auto">
          <a:xfrm>
            <a:off x="1206578" y="4894857"/>
            <a:ext cx="689438" cy="68943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400" b="1">
                <a:solidFill>
                  <a:srgbClr val="191C21"/>
                </a:solidFill>
              </a:rPr>
              <a:t>5</a:t>
            </a:r>
          </a:p>
        </p:txBody>
      </p:sp>
      <p:sp>
        <p:nvSpPr>
          <p:cNvPr id="134" name="Freeform 588">
            <a:extLst>
              <a:ext uri="{FF2B5EF4-FFF2-40B4-BE49-F238E27FC236}">
                <a16:creationId xmlns:a16="http://schemas.microsoft.com/office/drawing/2014/main" id="{CE04EDC9-F761-47E9-BD68-25E977FCE507}"/>
              </a:ext>
            </a:extLst>
          </p:cNvPr>
          <p:cNvSpPr>
            <a:spLocks/>
          </p:cNvSpPr>
          <p:nvPr/>
        </p:nvSpPr>
        <p:spPr bwMode="auto">
          <a:xfrm>
            <a:off x="6354171" y="4668268"/>
            <a:ext cx="1145378" cy="1143996"/>
          </a:xfrm>
          <a:custGeom>
            <a:avLst/>
            <a:gdLst>
              <a:gd name="T0" fmla="*/ 1573 w 3316"/>
              <a:gd name="T1" fmla="*/ 2 h 3316"/>
              <a:gd name="T2" fmla="*/ 1243 w 3316"/>
              <a:gd name="T3" fmla="*/ 52 h 3316"/>
              <a:gd name="T4" fmla="*/ 939 w 3316"/>
              <a:gd name="T5" fmla="*/ 162 h 3316"/>
              <a:gd name="T6" fmla="*/ 665 w 3316"/>
              <a:gd name="T7" fmla="*/ 328 h 3316"/>
              <a:gd name="T8" fmla="*/ 431 w 3316"/>
              <a:gd name="T9" fmla="*/ 542 h 3316"/>
              <a:gd name="T10" fmla="*/ 240 w 3316"/>
              <a:gd name="T11" fmla="*/ 797 h 3316"/>
              <a:gd name="T12" fmla="*/ 100 w 3316"/>
              <a:gd name="T13" fmla="*/ 1088 h 3316"/>
              <a:gd name="T14" fmla="*/ 19 w 3316"/>
              <a:gd name="T15" fmla="*/ 1405 h 3316"/>
              <a:gd name="T16" fmla="*/ 0 w 3316"/>
              <a:gd name="T17" fmla="*/ 1658 h 3316"/>
              <a:gd name="T18" fmla="*/ 19 w 3316"/>
              <a:gd name="T19" fmla="*/ 1911 h 3316"/>
              <a:gd name="T20" fmla="*/ 100 w 3316"/>
              <a:gd name="T21" fmla="*/ 2228 h 3316"/>
              <a:gd name="T22" fmla="*/ 240 w 3316"/>
              <a:gd name="T23" fmla="*/ 2517 h 3316"/>
              <a:gd name="T24" fmla="*/ 431 w 3316"/>
              <a:gd name="T25" fmla="*/ 2773 h 3316"/>
              <a:gd name="T26" fmla="*/ 665 w 3316"/>
              <a:gd name="T27" fmla="*/ 2987 h 3316"/>
              <a:gd name="T28" fmla="*/ 939 w 3316"/>
              <a:gd name="T29" fmla="*/ 3152 h 3316"/>
              <a:gd name="T30" fmla="*/ 1243 w 3316"/>
              <a:gd name="T31" fmla="*/ 3264 h 3316"/>
              <a:gd name="T32" fmla="*/ 1573 w 3316"/>
              <a:gd name="T33" fmla="*/ 3314 h 3316"/>
              <a:gd name="T34" fmla="*/ 1744 w 3316"/>
              <a:gd name="T35" fmla="*/ 3314 h 3316"/>
              <a:gd name="T36" fmla="*/ 2073 w 3316"/>
              <a:gd name="T37" fmla="*/ 3264 h 3316"/>
              <a:gd name="T38" fmla="*/ 2378 w 3316"/>
              <a:gd name="T39" fmla="*/ 3152 h 3316"/>
              <a:gd name="T40" fmla="*/ 2650 w 3316"/>
              <a:gd name="T41" fmla="*/ 2987 h 3316"/>
              <a:gd name="T42" fmla="*/ 2886 w 3316"/>
              <a:gd name="T43" fmla="*/ 2773 h 3316"/>
              <a:gd name="T44" fmla="*/ 3076 w 3316"/>
              <a:gd name="T45" fmla="*/ 2517 h 3316"/>
              <a:gd name="T46" fmla="*/ 3216 w 3316"/>
              <a:gd name="T47" fmla="*/ 2228 h 3316"/>
              <a:gd name="T48" fmla="*/ 3298 w 3316"/>
              <a:gd name="T49" fmla="*/ 1911 h 3316"/>
              <a:gd name="T50" fmla="*/ 3316 w 3316"/>
              <a:gd name="T51" fmla="*/ 1658 h 3316"/>
              <a:gd name="T52" fmla="*/ 3298 w 3316"/>
              <a:gd name="T53" fmla="*/ 1405 h 3316"/>
              <a:gd name="T54" fmla="*/ 3216 w 3316"/>
              <a:gd name="T55" fmla="*/ 1088 h 3316"/>
              <a:gd name="T56" fmla="*/ 3076 w 3316"/>
              <a:gd name="T57" fmla="*/ 797 h 3316"/>
              <a:gd name="T58" fmla="*/ 2886 w 3316"/>
              <a:gd name="T59" fmla="*/ 542 h 3316"/>
              <a:gd name="T60" fmla="*/ 2650 w 3316"/>
              <a:gd name="T61" fmla="*/ 328 h 3316"/>
              <a:gd name="T62" fmla="*/ 2378 w 3316"/>
              <a:gd name="T63" fmla="*/ 162 h 3316"/>
              <a:gd name="T64" fmla="*/ 2073 w 3316"/>
              <a:gd name="T65" fmla="*/ 52 h 3316"/>
              <a:gd name="T66" fmla="*/ 1744 w 3316"/>
              <a:gd name="T67" fmla="*/ 2 h 3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316" h="3316">
                <a:moveTo>
                  <a:pt x="1658" y="0"/>
                </a:moveTo>
                <a:lnTo>
                  <a:pt x="1573" y="2"/>
                </a:lnTo>
                <a:lnTo>
                  <a:pt x="1405" y="18"/>
                </a:lnTo>
                <a:lnTo>
                  <a:pt x="1243" y="52"/>
                </a:lnTo>
                <a:lnTo>
                  <a:pt x="1088" y="100"/>
                </a:lnTo>
                <a:lnTo>
                  <a:pt x="939" y="162"/>
                </a:lnTo>
                <a:lnTo>
                  <a:pt x="798" y="239"/>
                </a:lnTo>
                <a:lnTo>
                  <a:pt x="665" y="328"/>
                </a:lnTo>
                <a:lnTo>
                  <a:pt x="542" y="431"/>
                </a:lnTo>
                <a:lnTo>
                  <a:pt x="431" y="542"/>
                </a:lnTo>
                <a:lnTo>
                  <a:pt x="328" y="665"/>
                </a:lnTo>
                <a:lnTo>
                  <a:pt x="240" y="797"/>
                </a:lnTo>
                <a:lnTo>
                  <a:pt x="162" y="939"/>
                </a:lnTo>
                <a:lnTo>
                  <a:pt x="100" y="1088"/>
                </a:lnTo>
                <a:lnTo>
                  <a:pt x="52" y="1243"/>
                </a:lnTo>
                <a:lnTo>
                  <a:pt x="19" y="1405"/>
                </a:lnTo>
                <a:lnTo>
                  <a:pt x="2" y="1572"/>
                </a:lnTo>
                <a:lnTo>
                  <a:pt x="0" y="1658"/>
                </a:lnTo>
                <a:lnTo>
                  <a:pt x="2" y="1744"/>
                </a:lnTo>
                <a:lnTo>
                  <a:pt x="19" y="1911"/>
                </a:lnTo>
                <a:lnTo>
                  <a:pt x="52" y="2073"/>
                </a:lnTo>
                <a:lnTo>
                  <a:pt x="100" y="2228"/>
                </a:lnTo>
                <a:lnTo>
                  <a:pt x="162" y="2377"/>
                </a:lnTo>
                <a:lnTo>
                  <a:pt x="240" y="2517"/>
                </a:lnTo>
                <a:lnTo>
                  <a:pt x="328" y="2650"/>
                </a:lnTo>
                <a:lnTo>
                  <a:pt x="431" y="2773"/>
                </a:lnTo>
                <a:lnTo>
                  <a:pt x="542" y="2885"/>
                </a:lnTo>
                <a:lnTo>
                  <a:pt x="665" y="2987"/>
                </a:lnTo>
                <a:lnTo>
                  <a:pt x="798" y="3076"/>
                </a:lnTo>
                <a:lnTo>
                  <a:pt x="939" y="3152"/>
                </a:lnTo>
                <a:lnTo>
                  <a:pt x="1088" y="3216"/>
                </a:lnTo>
                <a:lnTo>
                  <a:pt x="1243" y="3264"/>
                </a:lnTo>
                <a:lnTo>
                  <a:pt x="1405" y="3298"/>
                </a:lnTo>
                <a:lnTo>
                  <a:pt x="1573" y="3314"/>
                </a:lnTo>
                <a:lnTo>
                  <a:pt x="1658" y="3316"/>
                </a:lnTo>
                <a:lnTo>
                  <a:pt x="1744" y="3314"/>
                </a:lnTo>
                <a:lnTo>
                  <a:pt x="1911" y="3298"/>
                </a:lnTo>
                <a:lnTo>
                  <a:pt x="2073" y="3264"/>
                </a:lnTo>
                <a:lnTo>
                  <a:pt x="2228" y="3216"/>
                </a:lnTo>
                <a:lnTo>
                  <a:pt x="2378" y="3152"/>
                </a:lnTo>
                <a:lnTo>
                  <a:pt x="2518" y="3076"/>
                </a:lnTo>
                <a:lnTo>
                  <a:pt x="2650" y="2987"/>
                </a:lnTo>
                <a:lnTo>
                  <a:pt x="2773" y="2885"/>
                </a:lnTo>
                <a:lnTo>
                  <a:pt x="2886" y="2773"/>
                </a:lnTo>
                <a:lnTo>
                  <a:pt x="2987" y="2650"/>
                </a:lnTo>
                <a:lnTo>
                  <a:pt x="3076" y="2517"/>
                </a:lnTo>
                <a:lnTo>
                  <a:pt x="3153" y="2377"/>
                </a:lnTo>
                <a:lnTo>
                  <a:pt x="3216" y="2228"/>
                </a:lnTo>
                <a:lnTo>
                  <a:pt x="3264" y="2073"/>
                </a:lnTo>
                <a:lnTo>
                  <a:pt x="3298" y="1911"/>
                </a:lnTo>
                <a:lnTo>
                  <a:pt x="3315" y="1744"/>
                </a:lnTo>
                <a:lnTo>
                  <a:pt x="3316" y="1658"/>
                </a:lnTo>
                <a:lnTo>
                  <a:pt x="3315" y="1572"/>
                </a:lnTo>
                <a:lnTo>
                  <a:pt x="3298" y="1405"/>
                </a:lnTo>
                <a:lnTo>
                  <a:pt x="3264" y="1243"/>
                </a:lnTo>
                <a:lnTo>
                  <a:pt x="3216" y="1088"/>
                </a:lnTo>
                <a:lnTo>
                  <a:pt x="3153" y="939"/>
                </a:lnTo>
                <a:lnTo>
                  <a:pt x="3076" y="797"/>
                </a:lnTo>
                <a:lnTo>
                  <a:pt x="2987" y="665"/>
                </a:lnTo>
                <a:lnTo>
                  <a:pt x="2886" y="542"/>
                </a:lnTo>
                <a:lnTo>
                  <a:pt x="2773" y="431"/>
                </a:lnTo>
                <a:lnTo>
                  <a:pt x="2650" y="328"/>
                </a:lnTo>
                <a:lnTo>
                  <a:pt x="2518" y="239"/>
                </a:lnTo>
                <a:lnTo>
                  <a:pt x="2378" y="162"/>
                </a:lnTo>
                <a:lnTo>
                  <a:pt x="2228" y="100"/>
                </a:lnTo>
                <a:lnTo>
                  <a:pt x="2073" y="52"/>
                </a:lnTo>
                <a:lnTo>
                  <a:pt x="1911" y="18"/>
                </a:lnTo>
                <a:lnTo>
                  <a:pt x="1744" y="2"/>
                </a:lnTo>
                <a:lnTo>
                  <a:pt x="1658" y="0"/>
                </a:ln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" name="Freeform 587">
            <a:extLst>
              <a:ext uri="{FF2B5EF4-FFF2-40B4-BE49-F238E27FC236}">
                <a16:creationId xmlns:a16="http://schemas.microsoft.com/office/drawing/2014/main" id="{B8203FC3-47C1-490F-AC41-FEA43E0BFEA8}"/>
              </a:ext>
            </a:extLst>
          </p:cNvPr>
          <p:cNvSpPr>
            <a:spLocks/>
          </p:cNvSpPr>
          <p:nvPr/>
        </p:nvSpPr>
        <p:spPr bwMode="auto">
          <a:xfrm>
            <a:off x="6582141" y="4894857"/>
            <a:ext cx="689438" cy="689438"/>
          </a:xfrm>
          <a:custGeom>
            <a:avLst/>
            <a:gdLst>
              <a:gd name="T0" fmla="*/ 946 w 1995"/>
              <a:gd name="T1" fmla="*/ 1993 h 1995"/>
              <a:gd name="T2" fmla="*/ 748 w 1995"/>
              <a:gd name="T3" fmla="*/ 1964 h 1995"/>
              <a:gd name="T4" fmla="*/ 565 w 1995"/>
              <a:gd name="T5" fmla="*/ 1898 h 1995"/>
              <a:gd name="T6" fmla="*/ 401 w 1995"/>
              <a:gd name="T7" fmla="*/ 1798 h 1995"/>
              <a:gd name="T8" fmla="*/ 259 w 1995"/>
              <a:gd name="T9" fmla="*/ 1668 h 1995"/>
              <a:gd name="T10" fmla="*/ 145 w 1995"/>
              <a:gd name="T11" fmla="*/ 1515 h 1995"/>
              <a:gd name="T12" fmla="*/ 61 w 1995"/>
              <a:gd name="T13" fmla="*/ 1340 h 1995"/>
              <a:gd name="T14" fmla="*/ 12 w 1995"/>
              <a:gd name="T15" fmla="*/ 1150 h 1995"/>
              <a:gd name="T16" fmla="*/ 0 w 1995"/>
              <a:gd name="T17" fmla="*/ 998 h 1995"/>
              <a:gd name="T18" fmla="*/ 12 w 1995"/>
              <a:gd name="T19" fmla="*/ 846 h 1995"/>
              <a:gd name="T20" fmla="*/ 61 w 1995"/>
              <a:gd name="T21" fmla="*/ 655 h 1995"/>
              <a:gd name="T22" fmla="*/ 145 w 1995"/>
              <a:gd name="T23" fmla="*/ 481 h 1995"/>
              <a:gd name="T24" fmla="*/ 259 w 1995"/>
              <a:gd name="T25" fmla="*/ 327 h 1995"/>
              <a:gd name="T26" fmla="*/ 401 w 1995"/>
              <a:gd name="T27" fmla="*/ 198 h 1995"/>
              <a:gd name="T28" fmla="*/ 565 w 1995"/>
              <a:gd name="T29" fmla="*/ 98 h 1995"/>
              <a:gd name="T30" fmla="*/ 748 w 1995"/>
              <a:gd name="T31" fmla="*/ 31 h 1995"/>
              <a:gd name="T32" fmla="*/ 946 w 1995"/>
              <a:gd name="T33" fmla="*/ 1 h 1995"/>
              <a:gd name="T34" fmla="*/ 1049 w 1995"/>
              <a:gd name="T35" fmla="*/ 1 h 1995"/>
              <a:gd name="T36" fmla="*/ 1247 w 1995"/>
              <a:gd name="T37" fmla="*/ 31 h 1995"/>
              <a:gd name="T38" fmla="*/ 1431 w 1995"/>
              <a:gd name="T39" fmla="*/ 98 h 1995"/>
              <a:gd name="T40" fmla="*/ 1594 w 1995"/>
              <a:gd name="T41" fmla="*/ 198 h 1995"/>
              <a:gd name="T42" fmla="*/ 1737 w 1995"/>
              <a:gd name="T43" fmla="*/ 327 h 1995"/>
              <a:gd name="T44" fmla="*/ 1851 w 1995"/>
              <a:gd name="T45" fmla="*/ 481 h 1995"/>
              <a:gd name="T46" fmla="*/ 1935 w 1995"/>
              <a:gd name="T47" fmla="*/ 655 h 1995"/>
              <a:gd name="T48" fmla="*/ 1985 w 1995"/>
              <a:gd name="T49" fmla="*/ 846 h 1995"/>
              <a:gd name="T50" fmla="*/ 1995 w 1995"/>
              <a:gd name="T51" fmla="*/ 998 h 1995"/>
              <a:gd name="T52" fmla="*/ 1985 w 1995"/>
              <a:gd name="T53" fmla="*/ 1150 h 1995"/>
              <a:gd name="T54" fmla="*/ 1935 w 1995"/>
              <a:gd name="T55" fmla="*/ 1340 h 1995"/>
              <a:gd name="T56" fmla="*/ 1851 w 1995"/>
              <a:gd name="T57" fmla="*/ 1515 h 1995"/>
              <a:gd name="T58" fmla="*/ 1737 w 1995"/>
              <a:gd name="T59" fmla="*/ 1668 h 1995"/>
              <a:gd name="T60" fmla="*/ 1594 w 1995"/>
              <a:gd name="T61" fmla="*/ 1798 h 1995"/>
              <a:gd name="T62" fmla="*/ 1431 w 1995"/>
              <a:gd name="T63" fmla="*/ 1898 h 1995"/>
              <a:gd name="T64" fmla="*/ 1247 w 1995"/>
              <a:gd name="T65" fmla="*/ 1964 h 1995"/>
              <a:gd name="T66" fmla="*/ 1049 w 1995"/>
              <a:gd name="T67" fmla="*/ 1993 h 19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995" h="1995">
                <a:moveTo>
                  <a:pt x="998" y="1995"/>
                </a:moveTo>
                <a:lnTo>
                  <a:pt x="946" y="1993"/>
                </a:lnTo>
                <a:lnTo>
                  <a:pt x="847" y="1984"/>
                </a:lnTo>
                <a:lnTo>
                  <a:pt x="748" y="1964"/>
                </a:lnTo>
                <a:lnTo>
                  <a:pt x="655" y="1935"/>
                </a:lnTo>
                <a:lnTo>
                  <a:pt x="565" y="1898"/>
                </a:lnTo>
                <a:lnTo>
                  <a:pt x="481" y="1851"/>
                </a:lnTo>
                <a:lnTo>
                  <a:pt x="401" y="1798"/>
                </a:lnTo>
                <a:lnTo>
                  <a:pt x="327" y="1735"/>
                </a:lnTo>
                <a:lnTo>
                  <a:pt x="259" y="1668"/>
                </a:lnTo>
                <a:lnTo>
                  <a:pt x="198" y="1594"/>
                </a:lnTo>
                <a:lnTo>
                  <a:pt x="145" y="1515"/>
                </a:lnTo>
                <a:lnTo>
                  <a:pt x="99" y="1430"/>
                </a:lnTo>
                <a:lnTo>
                  <a:pt x="61" y="1340"/>
                </a:lnTo>
                <a:lnTo>
                  <a:pt x="31" y="1247"/>
                </a:lnTo>
                <a:lnTo>
                  <a:pt x="12" y="1150"/>
                </a:lnTo>
                <a:lnTo>
                  <a:pt x="1" y="1049"/>
                </a:lnTo>
                <a:lnTo>
                  <a:pt x="0" y="998"/>
                </a:lnTo>
                <a:lnTo>
                  <a:pt x="1" y="946"/>
                </a:lnTo>
                <a:lnTo>
                  <a:pt x="12" y="846"/>
                </a:lnTo>
                <a:lnTo>
                  <a:pt x="31" y="748"/>
                </a:lnTo>
                <a:lnTo>
                  <a:pt x="61" y="655"/>
                </a:lnTo>
                <a:lnTo>
                  <a:pt x="99" y="565"/>
                </a:lnTo>
                <a:lnTo>
                  <a:pt x="145" y="481"/>
                </a:lnTo>
                <a:lnTo>
                  <a:pt x="198" y="400"/>
                </a:lnTo>
                <a:lnTo>
                  <a:pt x="259" y="327"/>
                </a:lnTo>
                <a:lnTo>
                  <a:pt x="327" y="259"/>
                </a:lnTo>
                <a:lnTo>
                  <a:pt x="401" y="198"/>
                </a:lnTo>
                <a:lnTo>
                  <a:pt x="481" y="145"/>
                </a:lnTo>
                <a:lnTo>
                  <a:pt x="565" y="98"/>
                </a:lnTo>
                <a:lnTo>
                  <a:pt x="655" y="61"/>
                </a:lnTo>
                <a:lnTo>
                  <a:pt x="748" y="31"/>
                </a:lnTo>
                <a:lnTo>
                  <a:pt x="847" y="12"/>
                </a:lnTo>
                <a:lnTo>
                  <a:pt x="946" y="1"/>
                </a:lnTo>
                <a:lnTo>
                  <a:pt x="998" y="0"/>
                </a:lnTo>
                <a:lnTo>
                  <a:pt x="1049" y="1"/>
                </a:lnTo>
                <a:lnTo>
                  <a:pt x="1150" y="12"/>
                </a:lnTo>
                <a:lnTo>
                  <a:pt x="1247" y="31"/>
                </a:lnTo>
                <a:lnTo>
                  <a:pt x="1340" y="61"/>
                </a:lnTo>
                <a:lnTo>
                  <a:pt x="1431" y="98"/>
                </a:lnTo>
                <a:lnTo>
                  <a:pt x="1515" y="145"/>
                </a:lnTo>
                <a:lnTo>
                  <a:pt x="1594" y="198"/>
                </a:lnTo>
                <a:lnTo>
                  <a:pt x="1668" y="259"/>
                </a:lnTo>
                <a:lnTo>
                  <a:pt x="1737" y="327"/>
                </a:lnTo>
                <a:lnTo>
                  <a:pt x="1798" y="400"/>
                </a:lnTo>
                <a:lnTo>
                  <a:pt x="1851" y="481"/>
                </a:lnTo>
                <a:lnTo>
                  <a:pt x="1898" y="565"/>
                </a:lnTo>
                <a:lnTo>
                  <a:pt x="1935" y="655"/>
                </a:lnTo>
                <a:lnTo>
                  <a:pt x="1964" y="748"/>
                </a:lnTo>
                <a:lnTo>
                  <a:pt x="1985" y="846"/>
                </a:lnTo>
                <a:lnTo>
                  <a:pt x="1995" y="946"/>
                </a:lnTo>
                <a:lnTo>
                  <a:pt x="1995" y="998"/>
                </a:lnTo>
                <a:lnTo>
                  <a:pt x="1995" y="1049"/>
                </a:lnTo>
                <a:lnTo>
                  <a:pt x="1985" y="1150"/>
                </a:lnTo>
                <a:lnTo>
                  <a:pt x="1964" y="1247"/>
                </a:lnTo>
                <a:lnTo>
                  <a:pt x="1935" y="1340"/>
                </a:lnTo>
                <a:lnTo>
                  <a:pt x="1898" y="1430"/>
                </a:lnTo>
                <a:lnTo>
                  <a:pt x="1851" y="1515"/>
                </a:lnTo>
                <a:lnTo>
                  <a:pt x="1798" y="1594"/>
                </a:lnTo>
                <a:lnTo>
                  <a:pt x="1737" y="1668"/>
                </a:lnTo>
                <a:lnTo>
                  <a:pt x="1668" y="1735"/>
                </a:lnTo>
                <a:lnTo>
                  <a:pt x="1594" y="1798"/>
                </a:lnTo>
                <a:lnTo>
                  <a:pt x="1515" y="1851"/>
                </a:lnTo>
                <a:lnTo>
                  <a:pt x="1431" y="1898"/>
                </a:lnTo>
                <a:lnTo>
                  <a:pt x="1340" y="1935"/>
                </a:lnTo>
                <a:lnTo>
                  <a:pt x="1247" y="1964"/>
                </a:lnTo>
                <a:lnTo>
                  <a:pt x="1150" y="1984"/>
                </a:lnTo>
                <a:lnTo>
                  <a:pt x="1049" y="1993"/>
                </a:lnTo>
                <a:lnTo>
                  <a:pt x="998" y="199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589">
            <a:extLst>
              <a:ext uri="{FF2B5EF4-FFF2-40B4-BE49-F238E27FC236}">
                <a16:creationId xmlns:a16="http://schemas.microsoft.com/office/drawing/2014/main" id="{BA8FA450-A5E7-4E74-B647-DF2D46D1A8B2}"/>
              </a:ext>
            </a:extLst>
          </p:cNvPr>
          <p:cNvSpPr>
            <a:spLocks/>
          </p:cNvSpPr>
          <p:nvPr/>
        </p:nvSpPr>
        <p:spPr bwMode="auto">
          <a:xfrm>
            <a:off x="7225984" y="5244412"/>
            <a:ext cx="160270" cy="392385"/>
          </a:xfrm>
          <a:custGeom>
            <a:avLst/>
            <a:gdLst>
              <a:gd name="T0" fmla="*/ 462 w 462"/>
              <a:gd name="T1" fmla="*/ 981 h 1135"/>
              <a:gd name="T2" fmla="*/ 460 w 462"/>
              <a:gd name="T3" fmla="*/ 985 h 1135"/>
              <a:gd name="T4" fmla="*/ 457 w 462"/>
              <a:gd name="T5" fmla="*/ 989 h 1135"/>
              <a:gd name="T6" fmla="*/ 443 w 462"/>
              <a:gd name="T7" fmla="*/ 1007 h 1135"/>
              <a:gd name="T8" fmla="*/ 427 w 462"/>
              <a:gd name="T9" fmla="*/ 1025 h 1135"/>
              <a:gd name="T10" fmla="*/ 418 w 462"/>
              <a:gd name="T11" fmla="*/ 1037 h 1135"/>
              <a:gd name="T12" fmla="*/ 409 w 462"/>
              <a:gd name="T13" fmla="*/ 1048 h 1135"/>
              <a:gd name="T14" fmla="*/ 408 w 462"/>
              <a:gd name="T15" fmla="*/ 1050 h 1135"/>
              <a:gd name="T16" fmla="*/ 408 w 462"/>
              <a:gd name="T17" fmla="*/ 1050 h 1135"/>
              <a:gd name="T18" fmla="*/ 396 w 462"/>
              <a:gd name="T19" fmla="*/ 1064 h 1135"/>
              <a:gd name="T20" fmla="*/ 383 w 462"/>
              <a:gd name="T21" fmla="*/ 1078 h 1135"/>
              <a:gd name="T22" fmla="*/ 369 w 462"/>
              <a:gd name="T23" fmla="*/ 1095 h 1135"/>
              <a:gd name="T24" fmla="*/ 355 w 462"/>
              <a:gd name="T25" fmla="*/ 1110 h 1135"/>
              <a:gd name="T26" fmla="*/ 343 w 462"/>
              <a:gd name="T27" fmla="*/ 1123 h 1135"/>
              <a:gd name="T28" fmla="*/ 332 w 462"/>
              <a:gd name="T29" fmla="*/ 1135 h 1135"/>
              <a:gd name="T30" fmla="*/ 276 w 462"/>
              <a:gd name="T31" fmla="*/ 1062 h 1135"/>
              <a:gd name="T32" fmla="*/ 177 w 462"/>
              <a:gd name="T33" fmla="*/ 908 h 1135"/>
              <a:gd name="T34" fmla="*/ 94 w 462"/>
              <a:gd name="T35" fmla="*/ 745 h 1135"/>
              <a:gd name="T36" fmla="*/ 27 w 462"/>
              <a:gd name="T37" fmla="*/ 573 h 1135"/>
              <a:gd name="T38" fmla="*/ 0 w 462"/>
              <a:gd name="T39" fmla="*/ 483 h 1135"/>
              <a:gd name="T40" fmla="*/ 36 w 462"/>
              <a:gd name="T41" fmla="*/ 417 h 1135"/>
              <a:gd name="T42" fmla="*/ 65 w 462"/>
              <a:gd name="T43" fmla="*/ 348 h 1135"/>
              <a:gd name="T44" fmla="*/ 68 w 462"/>
              <a:gd name="T45" fmla="*/ 341 h 1135"/>
              <a:gd name="T46" fmla="*/ 71 w 462"/>
              <a:gd name="T47" fmla="*/ 333 h 1135"/>
              <a:gd name="T48" fmla="*/ 81 w 462"/>
              <a:gd name="T49" fmla="*/ 303 h 1135"/>
              <a:gd name="T50" fmla="*/ 90 w 462"/>
              <a:gd name="T51" fmla="*/ 273 h 1135"/>
              <a:gd name="T52" fmla="*/ 94 w 462"/>
              <a:gd name="T53" fmla="*/ 263 h 1135"/>
              <a:gd name="T54" fmla="*/ 97 w 462"/>
              <a:gd name="T55" fmla="*/ 252 h 1135"/>
              <a:gd name="T56" fmla="*/ 100 w 462"/>
              <a:gd name="T57" fmla="*/ 242 h 1135"/>
              <a:gd name="T58" fmla="*/ 102 w 462"/>
              <a:gd name="T59" fmla="*/ 232 h 1135"/>
              <a:gd name="T60" fmla="*/ 105 w 462"/>
              <a:gd name="T61" fmla="*/ 223 h 1135"/>
              <a:gd name="T62" fmla="*/ 106 w 462"/>
              <a:gd name="T63" fmla="*/ 214 h 1135"/>
              <a:gd name="T64" fmla="*/ 110 w 462"/>
              <a:gd name="T65" fmla="*/ 201 h 1135"/>
              <a:gd name="T66" fmla="*/ 112 w 462"/>
              <a:gd name="T67" fmla="*/ 189 h 1135"/>
              <a:gd name="T68" fmla="*/ 112 w 462"/>
              <a:gd name="T69" fmla="*/ 182 h 1135"/>
              <a:gd name="T70" fmla="*/ 114 w 462"/>
              <a:gd name="T71" fmla="*/ 177 h 1135"/>
              <a:gd name="T72" fmla="*/ 116 w 462"/>
              <a:gd name="T73" fmla="*/ 166 h 1135"/>
              <a:gd name="T74" fmla="*/ 119 w 462"/>
              <a:gd name="T75" fmla="*/ 153 h 1135"/>
              <a:gd name="T76" fmla="*/ 125 w 462"/>
              <a:gd name="T77" fmla="*/ 109 h 1135"/>
              <a:gd name="T78" fmla="*/ 129 w 462"/>
              <a:gd name="T79" fmla="*/ 64 h 1135"/>
              <a:gd name="T80" fmla="*/ 131 w 462"/>
              <a:gd name="T81" fmla="*/ 53 h 1135"/>
              <a:gd name="T82" fmla="*/ 131 w 462"/>
              <a:gd name="T83" fmla="*/ 41 h 1135"/>
              <a:gd name="T84" fmla="*/ 131 w 462"/>
              <a:gd name="T85" fmla="*/ 39 h 1135"/>
              <a:gd name="T86" fmla="*/ 131 w 462"/>
              <a:gd name="T87" fmla="*/ 35 h 1135"/>
              <a:gd name="T88" fmla="*/ 132 w 462"/>
              <a:gd name="T89" fmla="*/ 26 h 1135"/>
              <a:gd name="T90" fmla="*/ 132 w 462"/>
              <a:gd name="T91" fmla="*/ 17 h 1135"/>
              <a:gd name="T92" fmla="*/ 132 w 462"/>
              <a:gd name="T93" fmla="*/ 7 h 1135"/>
              <a:gd name="T94" fmla="*/ 132 w 462"/>
              <a:gd name="T95" fmla="*/ 0 h 1135"/>
              <a:gd name="T96" fmla="*/ 133 w 462"/>
              <a:gd name="T97" fmla="*/ 68 h 1135"/>
              <a:gd name="T98" fmla="*/ 145 w 462"/>
              <a:gd name="T99" fmla="*/ 204 h 1135"/>
              <a:gd name="T100" fmla="*/ 168 w 462"/>
              <a:gd name="T101" fmla="*/ 335 h 1135"/>
              <a:gd name="T102" fmla="*/ 201 w 462"/>
              <a:gd name="T103" fmla="*/ 464 h 1135"/>
              <a:gd name="T104" fmla="*/ 243 w 462"/>
              <a:gd name="T105" fmla="*/ 587 h 1135"/>
              <a:gd name="T106" fmla="*/ 295 w 462"/>
              <a:gd name="T107" fmla="*/ 706 h 1135"/>
              <a:gd name="T108" fmla="*/ 355 w 462"/>
              <a:gd name="T109" fmla="*/ 820 h 1135"/>
              <a:gd name="T110" fmla="*/ 425 w 462"/>
              <a:gd name="T111" fmla="*/ 929 h 1135"/>
              <a:gd name="T112" fmla="*/ 462 w 462"/>
              <a:gd name="T113" fmla="*/ 981 h 1135"/>
              <a:gd name="T114" fmla="*/ 462 w 462"/>
              <a:gd name="T115" fmla="*/ 981 h 1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62" h="1135">
                <a:moveTo>
                  <a:pt x="462" y="981"/>
                </a:moveTo>
                <a:lnTo>
                  <a:pt x="460" y="985"/>
                </a:lnTo>
                <a:lnTo>
                  <a:pt x="457" y="989"/>
                </a:lnTo>
                <a:lnTo>
                  <a:pt x="443" y="1007"/>
                </a:lnTo>
                <a:lnTo>
                  <a:pt x="427" y="1025"/>
                </a:lnTo>
                <a:lnTo>
                  <a:pt x="418" y="1037"/>
                </a:lnTo>
                <a:lnTo>
                  <a:pt x="409" y="1048"/>
                </a:lnTo>
                <a:lnTo>
                  <a:pt x="408" y="1050"/>
                </a:lnTo>
                <a:lnTo>
                  <a:pt x="408" y="1050"/>
                </a:lnTo>
                <a:lnTo>
                  <a:pt x="396" y="1064"/>
                </a:lnTo>
                <a:lnTo>
                  <a:pt x="383" y="1078"/>
                </a:lnTo>
                <a:lnTo>
                  <a:pt x="369" y="1095"/>
                </a:lnTo>
                <a:lnTo>
                  <a:pt x="355" y="1110"/>
                </a:lnTo>
                <a:lnTo>
                  <a:pt x="343" y="1123"/>
                </a:lnTo>
                <a:lnTo>
                  <a:pt x="332" y="1135"/>
                </a:lnTo>
                <a:lnTo>
                  <a:pt x="276" y="1062"/>
                </a:lnTo>
                <a:lnTo>
                  <a:pt x="177" y="908"/>
                </a:lnTo>
                <a:lnTo>
                  <a:pt x="94" y="745"/>
                </a:lnTo>
                <a:lnTo>
                  <a:pt x="27" y="573"/>
                </a:lnTo>
                <a:lnTo>
                  <a:pt x="0" y="483"/>
                </a:lnTo>
                <a:lnTo>
                  <a:pt x="36" y="417"/>
                </a:lnTo>
                <a:lnTo>
                  <a:pt x="65" y="348"/>
                </a:lnTo>
                <a:lnTo>
                  <a:pt x="68" y="341"/>
                </a:lnTo>
                <a:lnTo>
                  <a:pt x="71" y="333"/>
                </a:lnTo>
                <a:lnTo>
                  <a:pt x="81" y="303"/>
                </a:lnTo>
                <a:lnTo>
                  <a:pt x="90" y="273"/>
                </a:lnTo>
                <a:lnTo>
                  <a:pt x="94" y="263"/>
                </a:lnTo>
                <a:lnTo>
                  <a:pt x="97" y="252"/>
                </a:lnTo>
                <a:lnTo>
                  <a:pt x="100" y="242"/>
                </a:lnTo>
                <a:lnTo>
                  <a:pt x="102" y="232"/>
                </a:lnTo>
                <a:lnTo>
                  <a:pt x="105" y="223"/>
                </a:lnTo>
                <a:lnTo>
                  <a:pt x="106" y="214"/>
                </a:lnTo>
                <a:lnTo>
                  <a:pt x="110" y="201"/>
                </a:lnTo>
                <a:lnTo>
                  <a:pt x="112" y="189"/>
                </a:lnTo>
                <a:lnTo>
                  <a:pt x="112" y="182"/>
                </a:lnTo>
                <a:lnTo>
                  <a:pt x="114" y="177"/>
                </a:lnTo>
                <a:lnTo>
                  <a:pt x="116" y="166"/>
                </a:lnTo>
                <a:lnTo>
                  <a:pt x="119" y="153"/>
                </a:lnTo>
                <a:lnTo>
                  <a:pt x="125" y="109"/>
                </a:lnTo>
                <a:lnTo>
                  <a:pt x="129" y="64"/>
                </a:lnTo>
                <a:lnTo>
                  <a:pt x="131" y="53"/>
                </a:lnTo>
                <a:lnTo>
                  <a:pt x="131" y="41"/>
                </a:lnTo>
                <a:lnTo>
                  <a:pt x="131" y="39"/>
                </a:lnTo>
                <a:lnTo>
                  <a:pt x="131" y="35"/>
                </a:lnTo>
                <a:lnTo>
                  <a:pt x="132" y="26"/>
                </a:lnTo>
                <a:lnTo>
                  <a:pt x="132" y="17"/>
                </a:lnTo>
                <a:lnTo>
                  <a:pt x="132" y="7"/>
                </a:lnTo>
                <a:lnTo>
                  <a:pt x="132" y="0"/>
                </a:lnTo>
                <a:lnTo>
                  <a:pt x="133" y="68"/>
                </a:lnTo>
                <a:lnTo>
                  <a:pt x="145" y="204"/>
                </a:lnTo>
                <a:lnTo>
                  <a:pt x="168" y="335"/>
                </a:lnTo>
                <a:lnTo>
                  <a:pt x="201" y="464"/>
                </a:lnTo>
                <a:lnTo>
                  <a:pt x="243" y="587"/>
                </a:lnTo>
                <a:lnTo>
                  <a:pt x="295" y="706"/>
                </a:lnTo>
                <a:lnTo>
                  <a:pt x="355" y="820"/>
                </a:lnTo>
                <a:lnTo>
                  <a:pt x="425" y="929"/>
                </a:lnTo>
                <a:lnTo>
                  <a:pt x="462" y="981"/>
                </a:lnTo>
                <a:lnTo>
                  <a:pt x="462" y="981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590">
            <a:extLst>
              <a:ext uri="{FF2B5EF4-FFF2-40B4-BE49-F238E27FC236}">
                <a16:creationId xmlns:a16="http://schemas.microsoft.com/office/drawing/2014/main" id="{CE158AAD-3863-4E65-9A88-AF801A653C1B}"/>
              </a:ext>
            </a:extLst>
          </p:cNvPr>
          <p:cNvSpPr>
            <a:spLocks/>
          </p:cNvSpPr>
          <p:nvPr/>
        </p:nvSpPr>
        <p:spPr bwMode="auto">
          <a:xfrm>
            <a:off x="7225984" y="5244412"/>
            <a:ext cx="160270" cy="392385"/>
          </a:xfrm>
          <a:custGeom>
            <a:avLst/>
            <a:gdLst>
              <a:gd name="T0" fmla="*/ 132 w 462"/>
              <a:gd name="T1" fmla="*/ 0 h 1135"/>
              <a:gd name="T2" fmla="*/ 132 w 462"/>
              <a:gd name="T3" fmla="*/ 7 h 1135"/>
              <a:gd name="T4" fmla="*/ 132 w 462"/>
              <a:gd name="T5" fmla="*/ 17 h 1135"/>
              <a:gd name="T6" fmla="*/ 132 w 462"/>
              <a:gd name="T7" fmla="*/ 26 h 1135"/>
              <a:gd name="T8" fmla="*/ 131 w 462"/>
              <a:gd name="T9" fmla="*/ 35 h 1135"/>
              <a:gd name="T10" fmla="*/ 131 w 462"/>
              <a:gd name="T11" fmla="*/ 39 h 1135"/>
              <a:gd name="T12" fmla="*/ 131 w 462"/>
              <a:gd name="T13" fmla="*/ 41 h 1135"/>
              <a:gd name="T14" fmla="*/ 131 w 462"/>
              <a:gd name="T15" fmla="*/ 53 h 1135"/>
              <a:gd name="T16" fmla="*/ 129 w 462"/>
              <a:gd name="T17" fmla="*/ 64 h 1135"/>
              <a:gd name="T18" fmla="*/ 125 w 462"/>
              <a:gd name="T19" fmla="*/ 109 h 1135"/>
              <a:gd name="T20" fmla="*/ 119 w 462"/>
              <a:gd name="T21" fmla="*/ 153 h 1135"/>
              <a:gd name="T22" fmla="*/ 116 w 462"/>
              <a:gd name="T23" fmla="*/ 166 h 1135"/>
              <a:gd name="T24" fmla="*/ 114 w 462"/>
              <a:gd name="T25" fmla="*/ 177 h 1135"/>
              <a:gd name="T26" fmla="*/ 112 w 462"/>
              <a:gd name="T27" fmla="*/ 182 h 1135"/>
              <a:gd name="T28" fmla="*/ 112 w 462"/>
              <a:gd name="T29" fmla="*/ 189 h 1135"/>
              <a:gd name="T30" fmla="*/ 110 w 462"/>
              <a:gd name="T31" fmla="*/ 201 h 1135"/>
              <a:gd name="T32" fmla="*/ 106 w 462"/>
              <a:gd name="T33" fmla="*/ 214 h 1135"/>
              <a:gd name="T34" fmla="*/ 105 w 462"/>
              <a:gd name="T35" fmla="*/ 223 h 1135"/>
              <a:gd name="T36" fmla="*/ 102 w 462"/>
              <a:gd name="T37" fmla="*/ 232 h 1135"/>
              <a:gd name="T38" fmla="*/ 100 w 462"/>
              <a:gd name="T39" fmla="*/ 242 h 1135"/>
              <a:gd name="T40" fmla="*/ 97 w 462"/>
              <a:gd name="T41" fmla="*/ 252 h 1135"/>
              <a:gd name="T42" fmla="*/ 94 w 462"/>
              <a:gd name="T43" fmla="*/ 263 h 1135"/>
              <a:gd name="T44" fmla="*/ 90 w 462"/>
              <a:gd name="T45" fmla="*/ 273 h 1135"/>
              <a:gd name="T46" fmla="*/ 81 w 462"/>
              <a:gd name="T47" fmla="*/ 303 h 1135"/>
              <a:gd name="T48" fmla="*/ 71 w 462"/>
              <a:gd name="T49" fmla="*/ 333 h 1135"/>
              <a:gd name="T50" fmla="*/ 65 w 462"/>
              <a:gd name="T51" fmla="*/ 348 h 1135"/>
              <a:gd name="T52" fmla="*/ 36 w 462"/>
              <a:gd name="T53" fmla="*/ 417 h 1135"/>
              <a:gd name="T54" fmla="*/ 0 w 462"/>
              <a:gd name="T55" fmla="*/ 483 h 1135"/>
              <a:gd name="T56" fmla="*/ 27 w 462"/>
              <a:gd name="T57" fmla="*/ 573 h 1135"/>
              <a:gd name="T58" fmla="*/ 94 w 462"/>
              <a:gd name="T59" fmla="*/ 745 h 1135"/>
              <a:gd name="T60" fmla="*/ 177 w 462"/>
              <a:gd name="T61" fmla="*/ 908 h 1135"/>
              <a:gd name="T62" fmla="*/ 276 w 462"/>
              <a:gd name="T63" fmla="*/ 1062 h 1135"/>
              <a:gd name="T64" fmla="*/ 332 w 462"/>
              <a:gd name="T65" fmla="*/ 1135 h 1135"/>
              <a:gd name="T66" fmla="*/ 343 w 462"/>
              <a:gd name="T67" fmla="*/ 1123 h 1135"/>
              <a:gd name="T68" fmla="*/ 355 w 462"/>
              <a:gd name="T69" fmla="*/ 1110 h 1135"/>
              <a:gd name="T70" fmla="*/ 369 w 462"/>
              <a:gd name="T71" fmla="*/ 1095 h 1135"/>
              <a:gd name="T72" fmla="*/ 383 w 462"/>
              <a:gd name="T73" fmla="*/ 1078 h 1135"/>
              <a:gd name="T74" fmla="*/ 396 w 462"/>
              <a:gd name="T75" fmla="*/ 1064 h 1135"/>
              <a:gd name="T76" fmla="*/ 408 w 462"/>
              <a:gd name="T77" fmla="*/ 1050 h 1135"/>
              <a:gd name="T78" fmla="*/ 408 w 462"/>
              <a:gd name="T79" fmla="*/ 1050 h 1135"/>
              <a:gd name="T80" fmla="*/ 409 w 462"/>
              <a:gd name="T81" fmla="*/ 1048 h 1135"/>
              <a:gd name="T82" fmla="*/ 418 w 462"/>
              <a:gd name="T83" fmla="*/ 1037 h 1135"/>
              <a:gd name="T84" fmla="*/ 427 w 462"/>
              <a:gd name="T85" fmla="*/ 1025 h 1135"/>
              <a:gd name="T86" fmla="*/ 443 w 462"/>
              <a:gd name="T87" fmla="*/ 1007 h 1135"/>
              <a:gd name="T88" fmla="*/ 457 w 462"/>
              <a:gd name="T89" fmla="*/ 989 h 1135"/>
              <a:gd name="T90" fmla="*/ 460 w 462"/>
              <a:gd name="T91" fmla="*/ 985 h 1135"/>
              <a:gd name="T92" fmla="*/ 462 w 462"/>
              <a:gd name="T93" fmla="*/ 981 h 1135"/>
              <a:gd name="T94" fmla="*/ 425 w 462"/>
              <a:gd name="T95" fmla="*/ 929 h 1135"/>
              <a:gd name="T96" fmla="*/ 355 w 462"/>
              <a:gd name="T97" fmla="*/ 820 h 1135"/>
              <a:gd name="T98" fmla="*/ 295 w 462"/>
              <a:gd name="T99" fmla="*/ 706 h 1135"/>
              <a:gd name="T100" fmla="*/ 243 w 462"/>
              <a:gd name="T101" fmla="*/ 587 h 1135"/>
              <a:gd name="T102" fmla="*/ 201 w 462"/>
              <a:gd name="T103" fmla="*/ 464 h 1135"/>
              <a:gd name="T104" fmla="*/ 168 w 462"/>
              <a:gd name="T105" fmla="*/ 335 h 1135"/>
              <a:gd name="T106" fmla="*/ 145 w 462"/>
              <a:gd name="T107" fmla="*/ 204 h 1135"/>
              <a:gd name="T108" fmla="*/ 133 w 462"/>
              <a:gd name="T109" fmla="*/ 68 h 1135"/>
              <a:gd name="T110" fmla="*/ 132 w 462"/>
              <a:gd name="T111" fmla="*/ 0 h 1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62" h="1135">
                <a:moveTo>
                  <a:pt x="132" y="0"/>
                </a:moveTo>
                <a:lnTo>
                  <a:pt x="132" y="7"/>
                </a:lnTo>
                <a:lnTo>
                  <a:pt x="132" y="17"/>
                </a:lnTo>
                <a:lnTo>
                  <a:pt x="132" y="26"/>
                </a:lnTo>
                <a:lnTo>
                  <a:pt x="131" y="35"/>
                </a:lnTo>
                <a:lnTo>
                  <a:pt x="131" y="39"/>
                </a:lnTo>
                <a:lnTo>
                  <a:pt x="131" y="41"/>
                </a:lnTo>
                <a:lnTo>
                  <a:pt x="131" y="53"/>
                </a:lnTo>
                <a:lnTo>
                  <a:pt x="129" y="64"/>
                </a:lnTo>
                <a:lnTo>
                  <a:pt x="125" y="109"/>
                </a:lnTo>
                <a:lnTo>
                  <a:pt x="119" y="153"/>
                </a:lnTo>
                <a:lnTo>
                  <a:pt x="116" y="166"/>
                </a:lnTo>
                <a:lnTo>
                  <a:pt x="114" y="177"/>
                </a:lnTo>
                <a:lnTo>
                  <a:pt x="112" y="182"/>
                </a:lnTo>
                <a:lnTo>
                  <a:pt x="112" y="189"/>
                </a:lnTo>
                <a:lnTo>
                  <a:pt x="110" y="201"/>
                </a:lnTo>
                <a:lnTo>
                  <a:pt x="106" y="214"/>
                </a:lnTo>
                <a:lnTo>
                  <a:pt x="105" y="223"/>
                </a:lnTo>
                <a:lnTo>
                  <a:pt x="102" y="232"/>
                </a:lnTo>
                <a:lnTo>
                  <a:pt x="100" y="242"/>
                </a:lnTo>
                <a:lnTo>
                  <a:pt x="97" y="252"/>
                </a:lnTo>
                <a:lnTo>
                  <a:pt x="94" y="263"/>
                </a:lnTo>
                <a:lnTo>
                  <a:pt x="90" y="273"/>
                </a:lnTo>
                <a:lnTo>
                  <a:pt x="81" y="303"/>
                </a:lnTo>
                <a:lnTo>
                  <a:pt x="71" y="333"/>
                </a:lnTo>
                <a:lnTo>
                  <a:pt x="65" y="348"/>
                </a:lnTo>
                <a:lnTo>
                  <a:pt x="36" y="417"/>
                </a:lnTo>
                <a:lnTo>
                  <a:pt x="0" y="483"/>
                </a:lnTo>
                <a:lnTo>
                  <a:pt x="27" y="573"/>
                </a:lnTo>
                <a:lnTo>
                  <a:pt x="94" y="745"/>
                </a:lnTo>
                <a:lnTo>
                  <a:pt x="177" y="908"/>
                </a:lnTo>
                <a:lnTo>
                  <a:pt x="276" y="1062"/>
                </a:lnTo>
                <a:lnTo>
                  <a:pt x="332" y="1135"/>
                </a:lnTo>
                <a:lnTo>
                  <a:pt x="343" y="1123"/>
                </a:lnTo>
                <a:lnTo>
                  <a:pt x="355" y="1110"/>
                </a:lnTo>
                <a:lnTo>
                  <a:pt x="369" y="1095"/>
                </a:lnTo>
                <a:lnTo>
                  <a:pt x="383" y="1078"/>
                </a:lnTo>
                <a:lnTo>
                  <a:pt x="396" y="1064"/>
                </a:lnTo>
                <a:lnTo>
                  <a:pt x="408" y="1050"/>
                </a:lnTo>
                <a:lnTo>
                  <a:pt x="408" y="1050"/>
                </a:lnTo>
                <a:lnTo>
                  <a:pt x="409" y="1048"/>
                </a:lnTo>
                <a:lnTo>
                  <a:pt x="418" y="1037"/>
                </a:lnTo>
                <a:lnTo>
                  <a:pt x="427" y="1025"/>
                </a:lnTo>
                <a:lnTo>
                  <a:pt x="443" y="1007"/>
                </a:lnTo>
                <a:lnTo>
                  <a:pt x="457" y="989"/>
                </a:lnTo>
                <a:lnTo>
                  <a:pt x="460" y="985"/>
                </a:lnTo>
                <a:lnTo>
                  <a:pt x="462" y="981"/>
                </a:lnTo>
                <a:lnTo>
                  <a:pt x="425" y="929"/>
                </a:lnTo>
                <a:lnTo>
                  <a:pt x="355" y="820"/>
                </a:lnTo>
                <a:lnTo>
                  <a:pt x="295" y="706"/>
                </a:lnTo>
                <a:lnTo>
                  <a:pt x="243" y="587"/>
                </a:lnTo>
                <a:lnTo>
                  <a:pt x="201" y="464"/>
                </a:lnTo>
                <a:lnTo>
                  <a:pt x="168" y="335"/>
                </a:lnTo>
                <a:lnTo>
                  <a:pt x="145" y="204"/>
                </a:lnTo>
                <a:lnTo>
                  <a:pt x="133" y="68"/>
                </a:lnTo>
                <a:lnTo>
                  <a:pt x="132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2D5817B8-6711-437F-8090-097E2CF1D9CC}"/>
              </a:ext>
            </a:extLst>
          </p:cNvPr>
          <p:cNvSpPr>
            <a:spLocks/>
          </p:cNvSpPr>
          <p:nvPr/>
        </p:nvSpPr>
        <p:spPr bwMode="auto">
          <a:xfrm>
            <a:off x="7271579" y="5240266"/>
            <a:ext cx="3941813" cy="571998"/>
          </a:xfrm>
          <a:custGeom>
            <a:avLst/>
            <a:gdLst>
              <a:gd name="connsiteX0" fmla="*/ 0 w 3941813"/>
              <a:gd name="connsiteY0" fmla="*/ 0 h 571998"/>
              <a:gd name="connsiteX1" fmla="*/ 228336 w 3941813"/>
              <a:gd name="connsiteY1" fmla="*/ 0 h 571998"/>
              <a:gd name="connsiteX2" fmla="*/ 228336 w 3941813"/>
              <a:gd name="connsiteY2" fmla="*/ 1035 h 571998"/>
              <a:gd name="connsiteX3" fmla="*/ 228336 w 3941813"/>
              <a:gd name="connsiteY3" fmla="*/ 2070 h 571998"/>
              <a:gd name="connsiteX4" fmla="*/ 228336 w 3941813"/>
              <a:gd name="connsiteY4" fmla="*/ 3450 h 571998"/>
              <a:gd name="connsiteX5" fmla="*/ 228336 w 3941813"/>
              <a:gd name="connsiteY5" fmla="*/ 4485 h 571998"/>
              <a:gd name="connsiteX6" fmla="*/ 228336 w 3941813"/>
              <a:gd name="connsiteY6" fmla="*/ 6555 h 571998"/>
              <a:gd name="connsiteX7" fmla="*/ 228336 w 3941813"/>
              <a:gd name="connsiteY7" fmla="*/ 8625 h 571998"/>
              <a:gd name="connsiteX8" fmla="*/ 228336 w 3941813"/>
              <a:gd name="connsiteY8" fmla="*/ 13110 h 571998"/>
              <a:gd name="connsiteX9" fmla="*/ 228681 w 3941813"/>
              <a:gd name="connsiteY9" fmla="*/ 17595 h 571998"/>
              <a:gd name="connsiteX10" fmla="*/ 228681 w 3941813"/>
              <a:gd name="connsiteY10" fmla="*/ 21045 h 571998"/>
              <a:gd name="connsiteX11" fmla="*/ 229372 w 3941813"/>
              <a:gd name="connsiteY11" fmla="*/ 24495 h 571998"/>
              <a:gd name="connsiteX12" fmla="*/ 229561 w 3941813"/>
              <a:gd name="connsiteY12" fmla="*/ 29949 h 571998"/>
              <a:gd name="connsiteX13" fmla="*/ 230860 w 3941813"/>
              <a:gd name="connsiteY13" fmla="*/ 43059 h 571998"/>
              <a:gd name="connsiteX14" fmla="*/ 231099 w 3941813"/>
              <a:gd name="connsiteY14" fmla="*/ 44849 h 571998"/>
              <a:gd name="connsiteX15" fmla="*/ 231445 w 3941813"/>
              <a:gd name="connsiteY15" fmla="*/ 47954 h 571998"/>
              <a:gd name="connsiteX16" fmla="*/ 231790 w 3941813"/>
              <a:gd name="connsiteY16" fmla="*/ 51059 h 571998"/>
              <a:gd name="connsiteX17" fmla="*/ 232439 w 3941813"/>
              <a:gd name="connsiteY17" fmla="*/ 55431 h 571998"/>
              <a:gd name="connsiteX18" fmla="*/ 237460 w 3941813"/>
              <a:gd name="connsiteY18" fmla="*/ 78594 h 571998"/>
              <a:gd name="connsiteX19" fmla="*/ 239935 w 3941813"/>
              <a:gd name="connsiteY19" fmla="*/ 88754 h 571998"/>
              <a:gd name="connsiteX20" fmla="*/ 249062 w 3941813"/>
              <a:gd name="connsiteY20" fmla="*/ 117988 h 571998"/>
              <a:gd name="connsiteX21" fmla="*/ 258766 w 3941813"/>
              <a:gd name="connsiteY21" fmla="*/ 141560 h 571998"/>
              <a:gd name="connsiteX22" fmla="*/ 260462 w 3941813"/>
              <a:gd name="connsiteY22" fmla="*/ 145242 h 571998"/>
              <a:gd name="connsiteX23" fmla="*/ 261844 w 3941813"/>
              <a:gd name="connsiteY23" fmla="*/ 148347 h 571998"/>
              <a:gd name="connsiteX24" fmla="*/ 263571 w 3941813"/>
              <a:gd name="connsiteY24" fmla="*/ 152142 h 571998"/>
              <a:gd name="connsiteX25" fmla="*/ 265643 w 3941813"/>
              <a:gd name="connsiteY25" fmla="*/ 155592 h 571998"/>
              <a:gd name="connsiteX26" fmla="*/ 267371 w 3941813"/>
              <a:gd name="connsiteY26" fmla="*/ 158697 h 571998"/>
              <a:gd name="connsiteX27" fmla="*/ 269060 w 3941813"/>
              <a:gd name="connsiteY27" fmla="*/ 162072 h 571998"/>
              <a:gd name="connsiteX28" fmla="*/ 276558 w 3941813"/>
              <a:gd name="connsiteY28" fmla="*/ 175613 h 571998"/>
              <a:gd name="connsiteX29" fmla="*/ 277043 w 3941813"/>
              <a:gd name="connsiteY29" fmla="*/ 176291 h 571998"/>
              <a:gd name="connsiteX30" fmla="*/ 278368 w 3941813"/>
              <a:gd name="connsiteY30" fmla="*/ 178791 h 571998"/>
              <a:gd name="connsiteX31" fmla="*/ 295536 w 3941813"/>
              <a:gd name="connsiteY31" fmla="*/ 204348 h 571998"/>
              <a:gd name="connsiteX32" fmla="*/ 296042 w 3941813"/>
              <a:gd name="connsiteY32" fmla="*/ 204926 h 571998"/>
              <a:gd name="connsiteX33" fmla="*/ 298303 w 3941813"/>
              <a:gd name="connsiteY33" fmla="*/ 207936 h 571998"/>
              <a:gd name="connsiteX34" fmla="*/ 316635 w 3941813"/>
              <a:gd name="connsiteY34" fmla="*/ 230146 h 571998"/>
              <a:gd name="connsiteX35" fmla="*/ 318158 w 3941813"/>
              <a:gd name="connsiteY35" fmla="*/ 231823 h 571998"/>
              <a:gd name="connsiteX36" fmla="*/ 341295 w 3941813"/>
              <a:gd name="connsiteY36" fmla="*/ 254260 h 571998"/>
              <a:gd name="connsiteX37" fmla="*/ 364855 w 3941813"/>
              <a:gd name="connsiteY37" fmla="*/ 274566 h 571998"/>
              <a:gd name="connsiteX38" fmla="*/ 383255 w 3941813"/>
              <a:gd name="connsiteY38" fmla="*/ 287072 h 571998"/>
              <a:gd name="connsiteX39" fmla="*/ 390494 w 3941813"/>
              <a:gd name="connsiteY39" fmla="*/ 291862 h 571998"/>
              <a:gd name="connsiteX40" fmla="*/ 396550 w 3941813"/>
              <a:gd name="connsiteY40" fmla="*/ 295622 h 571998"/>
              <a:gd name="connsiteX41" fmla="*/ 409034 w 3941813"/>
              <a:gd name="connsiteY41" fmla="*/ 302598 h 571998"/>
              <a:gd name="connsiteX42" fmla="*/ 419364 w 3941813"/>
              <a:gd name="connsiteY42" fmla="*/ 308079 h 571998"/>
              <a:gd name="connsiteX43" fmla="*/ 431109 w 3941813"/>
              <a:gd name="connsiteY43" fmla="*/ 313598 h 571998"/>
              <a:gd name="connsiteX44" fmla="*/ 433413 w 3941813"/>
              <a:gd name="connsiteY44" fmla="*/ 314749 h 571998"/>
              <a:gd name="connsiteX45" fmla="*/ 445124 w 3941813"/>
              <a:gd name="connsiteY45" fmla="*/ 319611 h 571998"/>
              <a:gd name="connsiteX46" fmla="*/ 450799 w 3941813"/>
              <a:gd name="connsiteY46" fmla="*/ 321878 h 571998"/>
              <a:gd name="connsiteX47" fmla="*/ 462312 w 3941813"/>
              <a:gd name="connsiteY47" fmla="*/ 325820 h 571998"/>
              <a:gd name="connsiteX48" fmla="*/ 480775 w 3941813"/>
              <a:gd name="connsiteY48" fmla="*/ 331449 h 571998"/>
              <a:gd name="connsiteX49" fmla="*/ 490525 w 3941813"/>
              <a:gd name="connsiteY49" fmla="*/ 333953 h 571998"/>
              <a:gd name="connsiteX50" fmla="*/ 499752 w 3941813"/>
              <a:gd name="connsiteY50" fmla="*/ 335946 h 571998"/>
              <a:gd name="connsiteX51" fmla="*/ 520232 w 3941813"/>
              <a:gd name="connsiteY51" fmla="*/ 340163 h 571998"/>
              <a:gd name="connsiteX52" fmla="*/ 554124 w 3941813"/>
              <a:gd name="connsiteY52" fmla="*/ 343209 h 571998"/>
              <a:gd name="connsiteX53" fmla="*/ 555122 w 3941813"/>
              <a:gd name="connsiteY53" fmla="*/ 343268 h 571998"/>
              <a:gd name="connsiteX54" fmla="*/ 555467 w 3941813"/>
              <a:gd name="connsiteY54" fmla="*/ 343294 h 571998"/>
              <a:gd name="connsiteX55" fmla="*/ 572739 w 3941813"/>
              <a:gd name="connsiteY55" fmla="*/ 343958 h 571998"/>
              <a:gd name="connsiteX56" fmla="*/ 3862707 w 3941813"/>
              <a:gd name="connsiteY56" fmla="*/ 343958 h 571998"/>
              <a:gd name="connsiteX57" fmla="*/ 3941813 w 3941813"/>
              <a:gd name="connsiteY57" fmla="*/ 343958 h 571998"/>
              <a:gd name="connsiteX58" fmla="*/ 3941813 w 3941813"/>
              <a:gd name="connsiteY58" fmla="*/ 388462 h 571998"/>
              <a:gd name="connsiteX59" fmla="*/ 3940777 w 3941813"/>
              <a:gd name="connsiteY59" fmla="*/ 407437 h 571998"/>
              <a:gd name="connsiteX60" fmla="*/ 3933868 w 3941813"/>
              <a:gd name="connsiteY60" fmla="*/ 442971 h 571998"/>
              <a:gd name="connsiteX61" fmla="*/ 3920050 w 3941813"/>
              <a:gd name="connsiteY61" fmla="*/ 476090 h 571998"/>
              <a:gd name="connsiteX62" fmla="*/ 3900015 w 3941813"/>
              <a:gd name="connsiteY62" fmla="*/ 505415 h 571998"/>
              <a:gd name="connsiteX63" fmla="*/ 3875143 w 3941813"/>
              <a:gd name="connsiteY63" fmla="*/ 530254 h 571998"/>
              <a:gd name="connsiteX64" fmla="*/ 3846126 w 3941813"/>
              <a:gd name="connsiteY64" fmla="*/ 549919 h 571998"/>
              <a:gd name="connsiteX65" fmla="*/ 3812964 w 3941813"/>
              <a:gd name="connsiteY65" fmla="*/ 563718 h 571998"/>
              <a:gd name="connsiteX66" fmla="*/ 3777038 w 3941813"/>
              <a:gd name="connsiteY66" fmla="*/ 570963 h 571998"/>
              <a:gd name="connsiteX67" fmla="*/ 3758385 w 3941813"/>
              <a:gd name="connsiteY67" fmla="*/ 571998 h 571998"/>
              <a:gd name="connsiteX68" fmla="*/ 572739 w 3941813"/>
              <a:gd name="connsiteY68" fmla="*/ 571998 h 571998"/>
              <a:gd name="connsiteX69" fmla="*/ 543032 w 3941813"/>
              <a:gd name="connsiteY69" fmla="*/ 571308 h 571998"/>
              <a:gd name="connsiteX70" fmla="*/ 485343 w 3941813"/>
              <a:gd name="connsiteY70" fmla="*/ 565788 h 571998"/>
              <a:gd name="connsiteX71" fmla="*/ 429382 w 3941813"/>
              <a:gd name="connsiteY71" fmla="*/ 554059 h 571998"/>
              <a:gd name="connsiteX72" fmla="*/ 375493 w 3941813"/>
              <a:gd name="connsiteY72" fmla="*/ 537499 h 571998"/>
              <a:gd name="connsiteX73" fmla="*/ 324023 w 3941813"/>
              <a:gd name="connsiteY73" fmla="*/ 515419 h 571998"/>
              <a:gd name="connsiteX74" fmla="*/ 275661 w 3941813"/>
              <a:gd name="connsiteY74" fmla="*/ 489200 h 571998"/>
              <a:gd name="connsiteX75" fmla="*/ 229718 w 3941813"/>
              <a:gd name="connsiteY75" fmla="*/ 458495 h 571998"/>
              <a:gd name="connsiteX76" fmla="*/ 187574 w 3941813"/>
              <a:gd name="connsiteY76" fmla="*/ 423306 h 571998"/>
              <a:gd name="connsiteX77" fmla="*/ 148539 w 3941813"/>
              <a:gd name="connsiteY77" fmla="*/ 384667 h 571998"/>
              <a:gd name="connsiteX78" fmla="*/ 113650 w 3941813"/>
              <a:gd name="connsiteY78" fmla="*/ 342233 h 571998"/>
              <a:gd name="connsiteX79" fmla="*/ 82906 w 3941813"/>
              <a:gd name="connsiteY79" fmla="*/ 296349 h 571998"/>
              <a:gd name="connsiteX80" fmla="*/ 56307 w 3941813"/>
              <a:gd name="connsiteY80" fmla="*/ 248050 h 571998"/>
              <a:gd name="connsiteX81" fmla="*/ 34544 w 3941813"/>
              <a:gd name="connsiteY81" fmla="*/ 196646 h 571998"/>
              <a:gd name="connsiteX82" fmla="*/ 17963 w 3941813"/>
              <a:gd name="connsiteY82" fmla="*/ 143172 h 571998"/>
              <a:gd name="connsiteX83" fmla="*/ 6218 w 3941813"/>
              <a:gd name="connsiteY83" fmla="*/ 87283 h 571998"/>
              <a:gd name="connsiteX84" fmla="*/ 346 w 3941813"/>
              <a:gd name="connsiteY84" fmla="*/ 29669 h 571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3941813" h="571998">
                <a:moveTo>
                  <a:pt x="0" y="0"/>
                </a:moveTo>
                <a:lnTo>
                  <a:pt x="228336" y="0"/>
                </a:lnTo>
                <a:lnTo>
                  <a:pt x="228336" y="1035"/>
                </a:lnTo>
                <a:lnTo>
                  <a:pt x="228336" y="2070"/>
                </a:lnTo>
                <a:lnTo>
                  <a:pt x="228336" y="3450"/>
                </a:lnTo>
                <a:lnTo>
                  <a:pt x="228336" y="4485"/>
                </a:lnTo>
                <a:lnTo>
                  <a:pt x="228336" y="6555"/>
                </a:lnTo>
                <a:lnTo>
                  <a:pt x="228336" y="8625"/>
                </a:lnTo>
                <a:lnTo>
                  <a:pt x="228336" y="13110"/>
                </a:lnTo>
                <a:lnTo>
                  <a:pt x="228681" y="17595"/>
                </a:lnTo>
                <a:lnTo>
                  <a:pt x="228681" y="21045"/>
                </a:lnTo>
                <a:lnTo>
                  <a:pt x="229372" y="24495"/>
                </a:lnTo>
                <a:lnTo>
                  <a:pt x="229561" y="29949"/>
                </a:lnTo>
                <a:lnTo>
                  <a:pt x="230860" y="43059"/>
                </a:lnTo>
                <a:lnTo>
                  <a:pt x="231099" y="44849"/>
                </a:lnTo>
                <a:lnTo>
                  <a:pt x="231445" y="47954"/>
                </a:lnTo>
                <a:lnTo>
                  <a:pt x="231790" y="51059"/>
                </a:lnTo>
                <a:lnTo>
                  <a:pt x="232439" y="55431"/>
                </a:lnTo>
                <a:lnTo>
                  <a:pt x="237460" y="78594"/>
                </a:lnTo>
                <a:lnTo>
                  <a:pt x="239935" y="88754"/>
                </a:lnTo>
                <a:lnTo>
                  <a:pt x="249062" y="117988"/>
                </a:lnTo>
                <a:lnTo>
                  <a:pt x="258766" y="141560"/>
                </a:lnTo>
                <a:lnTo>
                  <a:pt x="260462" y="145242"/>
                </a:lnTo>
                <a:lnTo>
                  <a:pt x="261844" y="148347"/>
                </a:lnTo>
                <a:lnTo>
                  <a:pt x="263571" y="152142"/>
                </a:lnTo>
                <a:lnTo>
                  <a:pt x="265643" y="155592"/>
                </a:lnTo>
                <a:lnTo>
                  <a:pt x="267371" y="158697"/>
                </a:lnTo>
                <a:lnTo>
                  <a:pt x="269060" y="162072"/>
                </a:lnTo>
                <a:lnTo>
                  <a:pt x="276558" y="175613"/>
                </a:lnTo>
                <a:lnTo>
                  <a:pt x="277043" y="176291"/>
                </a:lnTo>
                <a:lnTo>
                  <a:pt x="278368" y="178791"/>
                </a:lnTo>
                <a:lnTo>
                  <a:pt x="295536" y="204348"/>
                </a:lnTo>
                <a:lnTo>
                  <a:pt x="296042" y="204926"/>
                </a:lnTo>
                <a:lnTo>
                  <a:pt x="298303" y="207936"/>
                </a:lnTo>
                <a:lnTo>
                  <a:pt x="316635" y="230146"/>
                </a:lnTo>
                <a:lnTo>
                  <a:pt x="318158" y="231823"/>
                </a:lnTo>
                <a:lnTo>
                  <a:pt x="341295" y="254260"/>
                </a:lnTo>
                <a:lnTo>
                  <a:pt x="364855" y="274566"/>
                </a:lnTo>
                <a:lnTo>
                  <a:pt x="383255" y="287072"/>
                </a:lnTo>
                <a:lnTo>
                  <a:pt x="390494" y="291862"/>
                </a:lnTo>
                <a:lnTo>
                  <a:pt x="396550" y="295622"/>
                </a:lnTo>
                <a:lnTo>
                  <a:pt x="409034" y="302598"/>
                </a:lnTo>
                <a:lnTo>
                  <a:pt x="419364" y="308079"/>
                </a:lnTo>
                <a:lnTo>
                  <a:pt x="431109" y="313598"/>
                </a:lnTo>
                <a:lnTo>
                  <a:pt x="433413" y="314749"/>
                </a:lnTo>
                <a:lnTo>
                  <a:pt x="445124" y="319611"/>
                </a:lnTo>
                <a:lnTo>
                  <a:pt x="450799" y="321878"/>
                </a:lnTo>
                <a:lnTo>
                  <a:pt x="462312" y="325820"/>
                </a:lnTo>
                <a:lnTo>
                  <a:pt x="480775" y="331449"/>
                </a:lnTo>
                <a:lnTo>
                  <a:pt x="490525" y="333953"/>
                </a:lnTo>
                <a:lnTo>
                  <a:pt x="499752" y="335946"/>
                </a:lnTo>
                <a:lnTo>
                  <a:pt x="520232" y="340163"/>
                </a:lnTo>
                <a:lnTo>
                  <a:pt x="554124" y="343209"/>
                </a:lnTo>
                <a:lnTo>
                  <a:pt x="555122" y="343268"/>
                </a:lnTo>
                <a:lnTo>
                  <a:pt x="555467" y="343294"/>
                </a:lnTo>
                <a:lnTo>
                  <a:pt x="572739" y="343958"/>
                </a:lnTo>
                <a:lnTo>
                  <a:pt x="3862707" y="343958"/>
                </a:lnTo>
                <a:lnTo>
                  <a:pt x="3941813" y="343958"/>
                </a:lnTo>
                <a:lnTo>
                  <a:pt x="3941813" y="388462"/>
                </a:lnTo>
                <a:lnTo>
                  <a:pt x="3940777" y="407437"/>
                </a:lnTo>
                <a:lnTo>
                  <a:pt x="3933868" y="442971"/>
                </a:lnTo>
                <a:lnTo>
                  <a:pt x="3920050" y="476090"/>
                </a:lnTo>
                <a:lnTo>
                  <a:pt x="3900015" y="505415"/>
                </a:lnTo>
                <a:lnTo>
                  <a:pt x="3875143" y="530254"/>
                </a:lnTo>
                <a:lnTo>
                  <a:pt x="3846126" y="549919"/>
                </a:lnTo>
                <a:lnTo>
                  <a:pt x="3812964" y="563718"/>
                </a:lnTo>
                <a:lnTo>
                  <a:pt x="3777038" y="570963"/>
                </a:lnTo>
                <a:lnTo>
                  <a:pt x="3758385" y="571998"/>
                </a:lnTo>
                <a:lnTo>
                  <a:pt x="572739" y="571998"/>
                </a:lnTo>
                <a:lnTo>
                  <a:pt x="543032" y="571308"/>
                </a:lnTo>
                <a:lnTo>
                  <a:pt x="485343" y="565788"/>
                </a:lnTo>
                <a:lnTo>
                  <a:pt x="429382" y="554059"/>
                </a:lnTo>
                <a:lnTo>
                  <a:pt x="375493" y="537499"/>
                </a:lnTo>
                <a:lnTo>
                  <a:pt x="324023" y="515419"/>
                </a:lnTo>
                <a:lnTo>
                  <a:pt x="275661" y="489200"/>
                </a:lnTo>
                <a:lnTo>
                  <a:pt x="229718" y="458495"/>
                </a:lnTo>
                <a:lnTo>
                  <a:pt x="187574" y="423306"/>
                </a:lnTo>
                <a:lnTo>
                  <a:pt x="148539" y="384667"/>
                </a:lnTo>
                <a:lnTo>
                  <a:pt x="113650" y="342233"/>
                </a:lnTo>
                <a:lnTo>
                  <a:pt x="82906" y="296349"/>
                </a:lnTo>
                <a:lnTo>
                  <a:pt x="56307" y="248050"/>
                </a:lnTo>
                <a:lnTo>
                  <a:pt x="34544" y="196646"/>
                </a:lnTo>
                <a:lnTo>
                  <a:pt x="17963" y="143172"/>
                </a:lnTo>
                <a:lnTo>
                  <a:pt x="6218" y="87283"/>
                </a:lnTo>
                <a:lnTo>
                  <a:pt x="346" y="2966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5" name="Freeform 585">
            <a:extLst>
              <a:ext uri="{FF2B5EF4-FFF2-40B4-BE49-F238E27FC236}">
                <a16:creationId xmlns:a16="http://schemas.microsoft.com/office/drawing/2014/main" id="{18D43308-2F38-45C9-8BA9-AA28F8F5CA6C}"/>
              </a:ext>
            </a:extLst>
          </p:cNvPr>
          <p:cNvSpPr>
            <a:spLocks/>
          </p:cNvSpPr>
          <p:nvPr/>
        </p:nvSpPr>
        <p:spPr bwMode="auto">
          <a:xfrm>
            <a:off x="6582141" y="4894857"/>
            <a:ext cx="689438" cy="68943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400" b="1">
                <a:solidFill>
                  <a:srgbClr val="191C2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67154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76" grpId="0" animBg="1"/>
      <p:bldP spid="102" grpId="0" animBg="1"/>
      <p:bldP spid="105" grpId="0" animBg="1"/>
      <p:bldP spid="111" grpId="0" animBg="1"/>
      <p:bldP spid="114" grpId="0" animBg="1"/>
      <p:bldP spid="177" grpId="0" animBg="1"/>
      <p:bldP spid="181" grpId="0" animBg="1"/>
      <p:bldP spid="141" grpId="0" animBg="1"/>
      <p:bldP spid="144" grpId="0" animBg="1"/>
      <p:bldP spid="133" grpId="0" animBg="1"/>
      <p:bldP spid="136" grpId="0" animBg="1"/>
      <p:bldP spid="195" grpId="0"/>
      <p:bldP spid="198" grpId="0"/>
      <p:bldP spid="201" grpId="0"/>
      <p:bldP spid="211" grpId="0"/>
      <p:bldP spid="209" grpId="0"/>
      <p:bldP spid="207" grpId="0"/>
      <p:bldP spid="103" grpId="0" animBg="1"/>
      <p:bldP spid="106" grpId="0"/>
      <p:bldP spid="107" grpId="0" animBg="1"/>
      <p:bldP spid="108" grpId="0" animBg="1"/>
      <p:bldP spid="109" grpId="0" animBg="1"/>
      <p:bldP spid="104" grpId="0" animBg="1"/>
      <p:bldP spid="53" grpId="0" animBg="1"/>
      <p:bldP spid="77" grpId="0"/>
      <p:bldP spid="78" grpId="0" animBg="1"/>
      <p:bldP spid="79" grpId="0" animBg="1"/>
      <p:bldP spid="98" grpId="0" animBg="1"/>
      <p:bldP spid="75" grpId="0" animBg="1"/>
      <p:bldP spid="178" grpId="0" animBg="1"/>
      <p:bldP spid="190" grpId="0"/>
      <p:bldP spid="191" grpId="0" animBg="1"/>
      <p:bldP spid="192" grpId="0" animBg="1"/>
      <p:bldP spid="193" grpId="0" animBg="1"/>
      <p:bldP spid="180" grpId="0" animBg="1"/>
      <p:bldP spid="142" grpId="0" animBg="1"/>
      <p:bldP spid="145" grpId="0"/>
      <p:bldP spid="158" grpId="0" animBg="1"/>
      <p:bldP spid="159" grpId="0" animBg="1"/>
      <p:bldP spid="160" grpId="0" animBg="1"/>
      <p:bldP spid="143" grpId="0" animBg="1"/>
      <p:bldP spid="112" grpId="0" animBg="1"/>
      <p:bldP spid="115" grpId="0"/>
      <p:bldP spid="116" grpId="0" animBg="1"/>
      <p:bldP spid="117" grpId="0" animBg="1"/>
      <p:bldP spid="118" grpId="0" animBg="1"/>
      <p:bldP spid="113" grpId="0" animBg="1"/>
      <p:bldP spid="134" grpId="0" animBg="1"/>
      <p:bldP spid="137" grpId="0"/>
      <p:bldP spid="138" grpId="0" animBg="1"/>
      <p:bldP spid="139" grpId="0" animBg="1"/>
      <p:bldP spid="140" grpId="0" animBg="1"/>
      <p:bldP spid="13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473" y="325120"/>
            <a:ext cx="12192000" cy="1327517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What are the drawbacks of online learning ?</a:t>
            </a:r>
          </a:p>
        </p:txBody>
      </p:sp>
      <p:sp>
        <p:nvSpPr>
          <p:cNvPr id="52" name="Freeform 584">
            <a:extLst>
              <a:ext uri="{FF2B5EF4-FFF2-40B4-BE49-F238E27FC236}">
                <a16:creationId xmlns:a16="http://schemas.microsoft.com/office/drawing/2014/main" id="{8C5F3149-7B37-4AA0-B550-FB61ABB5577C}"/>
              </a:ext>
            </a:extLst>
          </p:cNvPr>
          <p:cNvSpPr>
            <a:spLocks/>
          </p:cNvSpPr>
          <p:nvPr/>
        </p:nvSpPr>
        <p:spPr bwMode="auto">
          <a:xfrm>
            <a:off x="918223" y="2559586"/>
            <a:ext cx="4859221" cy="1145378"/>
          </a:xfrm>
          <a:custGeom>
            <a:avLst/>
            <a:gdLst>
              <a:gd name="T0" fmla="*/ 13835 w 14066"/>
              <a:gd name="T1" fmla="*/ 744 h 3315"/>
              <a:gd name="T2" fmla="*/ 13713 w 14066"/>
              <a:gd name="T3" fmla="*/ 454 h 3315"/>
              <a:gd name="T4" fmla="*/ 13456 w 14066"/>
              <a:gd name="T5" fmla="*/ 280 h 3315"/>
              <a:gd name="T6" fmla="*/ 2543 w 14066"/>
              <a:gd name="T7" fmla="*/ 257 h 3315"/>
              <a:gd name="T8" fmla="*/ 2291 w 14066"/>
              <a:gd name="T9" fmla="*/ 124 h 3315"/>
              <a:gd name="T10" fmla="*/ 1956 w 14066"/>
              <a:gd name="T11" fmla="*/ 26 h 3315"/>
              <a:gd name="T12" fmla="*/ 1658 w 14066"/>
              <a:gd name="T13" fmla="*/ 0 h 3315"/>
              <a:gd name="T14" fmla="*/ 1243 w 14066"/>
              <a:gd name="T15" fmla="*/ 52 h 3315"/>
              <a:gd name="T16" fmla="*/ 798 w 14066"/>
              <a:gd name="T17" fmla="*/ 240 h 3315"/>
              <a:gd name="T18" fmla="*/ 431 w 14066"/>
              <a:gd name="T19" fmla="*/ 543 h 3315"/>
              <a:gd name="T20" fmla="*/ 162 w 14066"/>
              <a:gd name="T21" fmla="*/ 938 h 3315"/>
              <a:gd name="T22" fmla="*/ 19 w 14066"/>
              <a:gd name="T23" fmla="*/ 1405 h 3315"/>
              <a:gd name="T24" fmla="*/ 0 w 14066"/>
              <a:gd name="T25" fmla="*/ 1720 h 3315"/>
              <a:gd name="T26" fmla="*/ 54 w 14066"/>
              <a:gd name="T27" fmla="*/ 2076 h 3315"/>
              <a:gd name="T28" fmla="*/ 177 w 14066"/>
              <a:gd name="T29" fmla="*/ 2404 h 3315"/>
              <a:gd name="T30" fmla="*/ 365 w 14066"/>
              <a:gd name="T31" fmla="*/ 2696 h 3315"/>
              <a:gd name="T32" fmla="*/ 607 w 14066"/>
              <a:gd name="T33" fmla="*/ 2941 h 3315"/>
              <a:gd name="T34" fmla="*/ 896 w 14066"/>
              <a:gd name="T35" fmla="*/ 3130 h 3315"/>
              <a:gd name="T36" fmla="*/ 1199 w 14066"/>
              <a:gd name="T37" fmla="*/ 3252 h 3315"/>
              <a:gd name="T38" fmla="*/ 1658 w 14066"/>
              <a:gd name="T39" fmla="*/ 3315 h 3315"/>
              <a:gd name="T40" fmla="*/ 1700 w 14066"/>
              <a:gd name="T41" fmla="*/ 3315 h 3315"/>
              <a:gd name="T42" fmla="*/ 1766 w 14066"/>
              <a:gd name="T43" fmla="*/ 3312 h 3315"/>
              <a:gd name="T44" fmla="*/ 1834 w 14066"/>
              <a:gd name="T45" fmla="*/ 3306 h 3315"/>
              <a:gd name="T46" fmla="*/ 1899 w 14066"/>
              <a:gd name="T47" fmla="*/ 3297 h 3315"/>
              <a:gd name="T48" fmla="*/ 1954 w 14066"/>
              <a:gd name="T49" fmla="*/ 3288 h 3315"/>
              <a:gd name="T50" fmla="*/ 2011 w 14066"/>
              <a:gd name="T51" fmla="*/ 3278 h 3315"/>
              <a:gd name="T52" fmla="*/ 2070 w 14066"/>
              <a:gd name="T53" fmla="*/ 3264 h 3315"/>
              <a:gd name="T54" fmla="*/ 2125 w 14066"/>
              <a:gd name="T55" fmla="*/ 3248 h 3315"/>
              <a:gd name="T56" fmla="*/ 2178 w 14066"/>
              <a:gd name="T57" fmla="*/ 3231 h 3315"/>
              <a:gd name="T58" fmla="*/ 2241 w 14066"/>
              <a:gd name="T59" fmla="*/ 3209 h 3315"/>
              <a:gd name="T60" fmla="*/ 2328 w 14066"/>
              <a:gd name="T61" fmla="*/ 3174 h 3315"/>
              <a:gd name="T62" fmla="*/ 2790 w 14066"/>
              <a:gd name="T63" fmla="*/ 2870 h 3315"/>
              <a:gd name="T64" fmla="*/ 2855 w 14066"/>
              <a:gd name="T65" fmla="*/ 2805 h 3315"/>
              <a:gd name="T66" fmla="*/ 2869 w 14066"/>
              <a:gd name="T67" fmla="*/ 2789 h 3315"/>
              <a:gd name="T68" fmla="*/ 2896 w 14066"/>
              <a:gd name="T69" fmla="*/ 2759 h 3315"/>
              <a:gd name="T70" fmla="*/ 2901 w 14066"/>
              <a:gd name="T71" fmla="*/ 2754 h 3315"/>
              <a:gd name="T72" fmla="*/ 2931 w 14066"/>
              <a:gd name="T73" fmla="*/ 2719 h 3315"/>
              <a:gd name="T74" fmla="*/ 2934 w 14066"/>
              <a:gd name="T75" fmla="*/ 2717 h 3315"/>
              <a:gd name="T76" fmla="*/ 2943 w 14066"/>
              <a:gd name="T77" fmla="*/ 2706 h 3315"/>
              <a:gd name="T78" fmla="*/ 2966 w 14066"/>
              <a:gd name="T79" fmla="*/ 2676 h 3315"/>
              <a:gd name="T80" fmla="*/ 2985 w 14066"/>
              <a:gd name="T81" fmla="*/ 2651 h 3315"/>
              <a:gd name="T82" fmla="*/ 3317 w 14066"/>
              <a:gd name="T83" fmla="*/ 2985 h 3315"/>
              <a:gd name="T84" fmla="*/ 3825 w 14066"/>
              <a:gd name="T85" fmla="*/ 3244 h 3315"/>
              <a:gd name="T86" fmla="*/ 4313 w 14066"/>
              <a:gd name="T87" fmla="*/ 3315 h 3315"/>
              <a:gd name="T88" fmla="*/ 13693 w 14066"/>
              <a:gd name="T89" fmla="*/ 3292 h 3315"/>
              <a:gd name="T90" fmla="*/ 13745 w 14066"/>
              <a:gd name="T91" fmla="*/ 3273 h 3315"/>
              <a:gd name="T92" fmla="*/ 13804 w 14066"/>
              <a:gd name="T93" fmla="*/ 3243 h 3315"/>
              <a:gd name="T94" fmla="*/ 13909 w 14066"/>
              <a:gd name="T95" fmla="*/ 3161 h 3315"/>
              <a:gd name="T96" fmla="*/ 14003 w 14066"/>
              <a:gd name="T97" fmla="*/ 3038 h 3315"/>
              <a:gd name="T98" fmla="*/ 14066 w 14066"/>
              <a:gd name="T99" fmla="*/ 2784 h 3315"/>
              <a:gd name="T100" fmla="*/ 14066 w 14066"/>
              <a:gd name="T101" fmla="*/ 2654 h 3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066" h="3315">
                <a:moveTo>
                  <a:pt x="13837" y="2654"/>
                </a:moveTo>
                <a:lnTo>
                  <a:pt x="13837" y="800"/>
                </a:lnTo>
                <a:lnTo>
                  <a:pt x="13835" y="744"/>
                </a:lnTo>
                <a:lnTo>
                  <a:pt x="13813" y="638"/>
                </a:lnTo>
                <a:lnTo>
                  <a:pt x="13772" y="540"/>
                </a:lnTo>
                <a:lnTo>
                  <a:pt x="13713" y="454"/>
                </a:lnTo>
                <a:lnTo>
                  <a:pt x="13640" y="380"/>
                </a:lnTo>
                <a:lnTo>
                  <a:pt x="13553" y="321"/>
                </a:lnTo>
                <a:lnTo>
                  <a:pt x="13456" y="280"/>
                </a:lnTo>
                <a:lnTo>
                  <a:pt x="13349" y="258"/>
                </a:lnTo>
                <a:lnTo>
                  <a:pt x="13294" y="257"/>
                </a:lnTo>
                <a:lnTo>
                  <a:pt x="2543" y="257"/>
                </a:lnTo>
                <a:lnTo>
                  <a:pt x="2494" y="227"/>
                </a:lnTo>
                <a:lnTo>
                  <a:pt x="2394" y="172"/>
                </a:lnTo>
                <a:lnTo>
                  <a:pt x="2291" y="124"/>
                </a:lnTo>
                <a:lnTo>
                  <a:pt x="2182" y="84"/>
                </a:lnTo>
                <a:lnTo>
                  <a:pt x="2070" y="52"/>
                </a:lnTo>
                <a:lnTo>
                  <a:pt x="1956" y="26"/>
                </a:lnTo>
                <a:lnTo>
                  <a:pt x="1838" y="9"/>
                </a:lnTo>
                <a:lnTo>
                  <a:pt x="1719" y="0"/>
                </a:lnTo>
                <a:lnTo>
                  <a:pt x="1658" y="0"/>
                </a:lnTo>
                <a:lnTo>
                  <a:pt x="1573" y="1"/>
                </a:lnTo>
                <a:lnTo>
                  <a:pt x="1405" y="18"/>
                </a:lnTo>
                <a:lnTo>
                  <a:pt x="1243" y="52"/>
                </a:lnTo>
                <a:lnTo>
                  <a:pt x="1088" y="100"/>
                </a:lnTo>
                <a:lnTo>
                  <a:pt x="939" y="163"/>
                </a:lnTo>
                <a:lnTo>
                  <a:pt x="798" y="240"/>
                </a:lnTo>
                <a:lnTo>
                  <a:pt x="665" y="329"/>
                </a:lnTo>
                <a:lnTo>
                  <a:pt x="542" y="430"/>
                </a:lnTo>
                <a:lnTo>
                  <a:pt x="431" y="543"/>
                </a:lnTo>
                <a:lnTo>
                  <a:pt x="328" y="665"/>
                </a:lnTo>
                <a:lnTo>
                  <a:pt x="239" y="797"/>
                </a:lnTo>
                <a:lnTo>
                  <a:pt x="162" y="938"/>
                </a:lnTo>
                <a:lnTo>
                  <a:pt x="100" y="1087"/>
                </a:lnTo>
                <a:lnTo>
                  <a:pt x="51" y="1243"/>
                </a:lnTo>
                <a:lnTo>
                  <a:pt x="19" y="1405"/>
                </a:lnTo>
                <a:lnTo>
                  <a:pt x="2" y="1572"/>
                </a:lnTo>
                <a:lnTo>
                  <a:pt x="0" y="1658"/>
                </a:lnTo>
                <a:lnTo>
                  <a:pt x="0" y="1720"/>
                </a:lnTo>
                <a:lnTo>
                  <a:pt x="10" y="1842"/>
                </a:lnTo>
                <a:lnTo>
                  <a:pt x="28" y="1961"/>
                </a:lnTo>
                <a:lnTo>
                  <a:pt x="54" y="2076"/>
                </a:lnTo>
                <a:lnTo>
                  <a:pt x="87" y="2190"/>
                </a:lnTo>
                <a:lnTo>
                  <a:pt x="129" y="2299"/>
                </a:lnTo>
                <a:lnTo>
                  <a:pt x="177" y="2404"/>
                </a:lnTo>
                <a:lnTo>
                  <a:pt x="234" y="2507"/>
                </a:lnTo>
                <a:lnTo>
                  <a:pt x="296" y="2604"/>
                </a:lnTo>
                <a:lnTo>
                  <a:pt x="365" y="2696"/>
                </a:lnTo>
                <a:lnTo>
                  <a:pt x="440" y="2783"/>
                </a:lnTo>
                <a:lnTo>
                  <a:pt x="520" y="2864"/>
                </a:lnTo>
                <a:lnTo>
                  <a:pt x="607" y="2941"/>
                </a:lnTo>
                <a:lnTo>
                  <a:pt x="699" y="3010"/>
                </a:lnTo>
                <a:lnTo>
                  <a:pt x="795" y="3073"/>
                </a:lnTo>
                <a:lnTo>
                  <a:pt x="896" y="3130"/>
                </a:lnTo>
                <a:lnTo>
                  <a:pt x="948" y="3156"/>
                </a:lnTo>
                <a:lnTo>
                  <a:pt x="1030" y="3192"/>
                </a:lnTo>
                <a:lnTo>
                  <a:pt x="1199" y="3252"/>
                </a:lnTo>
                <a:lnTo>
                  <a:pt x="1378" y="3293"/>
                </a:lnTo>
                <a:lnTo>
                  <a:pt x="1564" y="3314"/>
                </a:lnTo>
                <a:lnTo>
                  <a:pt x="1658" y="3315"/>
                </a:lnTo>
                <a:lnTo>
                  <a:pt x="1658" y="3315"/>
                </a:lnTo>
                <a:lnTo>
                  <a:pt x="1659" y="3315"/>
                </a:lnTo>
                <a:lnTo>
                  <a:pt x="1700" y="3315"/>
                </a:lnTo>
                <a:lnTo>
                  <a:pt x="1740" y="3313"/>
                </a:lnTo>
                <a:lnTo>
                  <a:pt x="1753" y="3313"/>
                </a:lnTo>
                <a:lnTo>
                  <a:pt x="1766" y="3312"/>
                </a:lnTo>
                <a:lnTo>
                  <a:pt x="1793" y="3310"/>
                </a:lnTo>
                <a:lnTo>
                  <a:pt x="1820" y="3308"/>
                </a:lnTo>
                <a:lnTo>
                  <a:pt x="1834" y="3306"/>
                </a:lnTo>
                <a:lnTo>
                  <a:pt x="1850" y="3304"/>
                </a:lnTo>
                <a:lnTo>
                  <a:pt x="1875" y="3301"/>
                </a:lnTo>
                <a:lnTo>
                  <a:pt x="1899" y="3297"/>
                </a:lnTo>
                <a:lnTo>
                  <a:pt x="1915" y="3296"/>
                </a:lnTo>
                <a:lnTo>
                  <a:pt x="1932" y="3292"/>
                </a:lnTo>
                <a:lnTo>
                  <a:pt x="1954" y="3288"/>
                </a:lnTo>
                <a:lnTo>
                  <a:pt x="1977" y="3284"/>
                </a:lnTo>
                <a:lnTo>
                  <a:pt x="1994" y="3282"/>
                </a:lnTo>
                <a:lnTo>
                  <a:pt x="2011" y="3278"/>
                </a:lnTo>
                <a:lnTo>
                  <a:pt x="2031" y="3273"/>
                </a:lnTo>
                <a:lnTo>
                  <a:pt x="2052" y="3268"/>
                </a:lnTo>
                <a:lnTo>
                  <a:pt x="2070" y="3264"/>
                </a:lnTo>
                <a:lnTo>
                  <a:pt x="2089" y="3258"/>
                </a:lnTo>
                <a:lnTo>
                  <a:pt x="2107" y="3253"/>
                </a:lnTo>
                <a:lnTo>
                  <a:pt x="2125" y="3248"/>
                </a:lnTo>
                <a:lnTo>
                  <a:pt x="2146" y="3243"/>
                </a:lnTo>
                <a:lnTo>
                  <a:pt x="2165" y="3236"/>
                </a:lnTo>
                <a:lnTo>
                  <a:pt x="2178" y="3231"/>
                </a:lnTo>
                <a:lnTo>
                  <a:pt x="2191" y="3227"/>
                </a:lnTo>
                <a:lnTo>
                  <a:pt x="2217" y="3218"/>
                </a:lnTo>
                <a:lnTo>
                  <a:pt x="2241" y="3209"/>
                </a:lnTo>
                <a:lnTo>
                  <a:pt x="2241" y="3209"/>
                </a:lnTo>
                <a:lnTo>
                  <a:pt x="2241" y="3209"/>
                </a:lnTo>
                <a:lnTo>
                  <a:pt x="2328" y="3174"/>
                </a:lnTo>
                <a:lnTo>
                  <a:pt x="2494" y="3090"/>
                </a:lnTo>
                <a:lnTo>
                  <a:pt x="2648" y="2989"/>
                </a:lnTo>
                <a:lnTo>
                  <a:pt x="2790" y="2870"/>
                </a:lnTo>
                <a:lnTo>
                  <a:pt x="2855" y="2805"/>
                </a:lnTo>
                <a:lnTo>
                  <a:pt x="2855" y="2805"/>
                </a:lnTo>
                <a:lnTo>
                  <a:pt x="2855" y="2805"/>
                </a:lnTo>
                <a:lnTo>
                  <a:pt x="2858" y="2801"/>
                </a:lnTo>
                <a:lnTo>
                  <a:pt x="2862" y="2797"/>
                </a:lnTo>
                <a:lnTo>
                  <a:pt x="2869" y="2789"/>
                </a:lnTo>
                <a:lnTo>
                  <a:pt x="2875" y="2783"/>
                </a:lnTo>
                <a:lnTo>
                  <a:pt x="2886" y="2771"/>
                </a:lnTo>
                <a:lnTo>
                  <a:pt x="2896" y="2759"/>
                </a:lnTo>
                <a:lnTo>
                  <a:pt x="2896" y="2759"/>
                </a:lnTo>
                <a:lnTo>
                  <a:pt x="2896" y="2759"/>
                </a:lnTo>
                <a:lnTo>
                  <a:pt x="2901" y="2754"/>
                </a:lnTo>
                <a:lnTo>
                  <a:pt x="2906" y="2748"/>
                </a:lnTo>
                <a:lnTo>
                  <a:pt x="2919" y="2734"/>
                </a:lnTo>
                <a:lnTo>
                  <a:pt x="2931" y="2719"/>
                </a:lnTo>
                <a:lnTo>
                  <a:pt x="2931" y="2719"/>
                </a:lnTo>
                <a:lnTo>
                  <a:pt x="2932" y="2718"/>
                </a:lnTo>
                <a:lnTo>
                  <a:pt x="2934" y="2717"/>
                </a:lnTo>
                <a:lnTo>
                  <a:pt x="2935" y="2715"/>
                </a:lnTo>
                <a:lnTo>
                  <a:pt x="2939" y="2710"/>
                </a:lnTo>
                <a:lnTo>
                  <a:pt x="2943" y="2706"/>
                </a:lnTo>
                <a:lnTo>
                  <a:pt x="2947" y="2701"/>
                </a:lnTo>
                <a:lnTo>
                  <a:pt x="2950" y="2696"/>
                </a:lnTo>
                <a:lnTo>
                  <a:pt x="2966" y="2676"/>
                </a:lnTo>
                <a:lnTo>
                  <a:pt x="2980" y="2658"/>
                </a:lnTo>
                <a:lnTo>
                  <a:pt x="2983" y="2654"/>
                </a:lnTo>
                <a:lnTo>
                  <a:pt x="2985" y="2651"/>
                </a:lnTo>
                <a:lnTo>
                  <a:pt x="3044" y="2726"/>
                </a:lnTo>
                <a:lnTo>
                  <a:pt x="3173" y="2863"/>
                </a:lnTo>
                <a:lnTo>
                  <a:pt x="3317" y="2985"/>
                </a:lnTo>
                <a:lnTo>
                  <a:pt x="3475" y="3090"/>
                </a:lnTo>
                <a:lnTo>
                  <a:pt x="3645" y="3177"/>
                </a:lnTo>
                <a:lnTo>
                  <a:pt x="3825" y="3244"/>
                </a:lnTo>
                <a:lnTo>
                  <a:pt x="4015" y="3290"/>
                </a:lnTo>
                <a:lnTo>
                  <a:pt x="4212" y="3313"/>
                </a:lnTo>
                <a:lnTo>
                  <a:pt x="4313" y="3315"/>
                </a:lnTo>
                <a:lnTo>
                  <a:pt x="13535" y="3315"/>
                </a:lnTo>
                <a:lnTo>
                  <a:pt x="13589" y="3314"/>
                </a:lnTo>
                <a:lnTo>
                  <a:pt x="13693" y="3292"/>
                </a:lnTo>
                <a:lnTo>
                  <a:pt x="13741" y="3274"/>
                </a:lnTo>
                <a:lnTo>
                  <a:pt x="13743" y="3273"/>
                </a:lnTo>
                <a:lnTo>
                  <a:pt x="13745" y="3273"/>
                </a:lnTo>
                <a:lnTo>
                  <a:pt x="13755" y="3268"/>
                </a:lnTo>
                <a:lnTo>
                  <a:pt x="13765" y="3264"/>
                </a:lnTo>
                <a:lnTo>
                  <a:pt x="13804" y="3243"/>
                </a:lnTo>
                <a:lnTo>
                  <a:pt x="13877" y="3192"/>
                </a:lnTo>
                <a:lnTo>
                  <a:pt x="13908" y="3161"/>
                </a:lnTo>
                <a:lnTo>
                  <a:pt x="13909" y="3161"/>
                </a:lnTo>
                <a:lnTo>
                  <a:pt x="13910" y="3160"/>
                </a:lnTo>
                <a:lnTo>
                  <a:pt x="13945" y="3122"/>
                </a:lnTo>
                <a:lnTo>
                  <a:pt x="14003" y="3038"/>
                </a:lnTo>
                <a:lnTo>
                  <a:pt x="14043" y="2942"/>
                </a:lnTo>
                <a:lnTo>
                  <a:pt x="14063" y="2839"/>
                </a:lnTo>
                <a:lnTo>
                  <a:pt x="14066" y="2784"/>
                </a:lnTo>
                <a:lnTo>
                  <a:pt x="14066" y="2784"/>
                </a:lnTo>
                <a:lnTo>
                  <a:pt x="14066" y="2654"/>
                </a:lnTo>
                <a:lnTo>
                  <a:pt x="14066" y="2654"/>
                </a:lnTo>
                <a:lnTo>
                  <a:pt x="13837" y="2654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Freeform 586">
            <a:extLst>
              <a:ext uri="{FF2B5EF4-FFF2-40B4-BE49-F238E27FC236}">
                <a16:creationId xmlns:a16="http://schemas.microsoft.com/office/drawing/2014/main" id="{3D3DD053-3536-4D6E-AD4F-FB84E273F172}"/>
              </a:ext>
            </a:extLst>
          </p:cNvPr>
          <p:cNvSpPr>
            <a:spLocks/>
          </p:cNvSpPr>
          <p:nvPr/>
        </p:nvSpPr>
        <p:spPr bwMode="auto">
          <a:xfrm>
            <a:off x="1777895" y="2549914"/>
            <a:ext cx="3900364" cy="899447"/>
          </a:xfrm>
          <a:custGeom>
            <a:avLst/>
            <a:gdLst>
              <a:gd name="T0" fmla="*/ 0 w 11294"/>
              <a:gd name="T1" fmla="*/ 0 h 2604"/>
              <a:gd name="T2" fmla="*/ 86 w 11294"/>
              <a:gd name="T3" fmla="*/ 56 h 2604"/>
              <a:gd name="T4" fmla="*/ 244 w 11294"/>
              <a:gd name="T5" fmla="*/ 187 h 2604"/>
              <a:gd name="T6" fmla="*/ 385 w 11294"/>
              <a:gd name="T7" fmla="*/ 336 h 2604"/>
              <a:gd name="T8" fmla="*/ 509 w 11294"/>
              <a:gd name="T9" fmla="*/ 500 h 2604"/>
              <a:gd name="T10" fmla="*/ 585 w 11294"/>
              <a:gd name="T11" fmla="*/ 634 h 2604"/>
              <a:gd name="T12" fmla="*/ 630 w 11294"/>
              <a:gd name="T13" fmla="*/ 727 h 2604"/>
              <a:gd name="T14" fmla="*/ 671 w 11294"/>
              <a:gd name="T15" fmla="*/ 824 h 2604"/>
              <a:gd name="T16" fmla="*/ 703 w 11294"/>
              <a:gd name="T17" fmla="*/ 923 h 2604"/>
              <a:gd name="T18" fmla="*/ 730 w 11294"/>
              <a:gd name="T19" fmla="*/ 1025 h 2604"/>
              <a:gd name="T20" fmla="*/ 751 w 11294"/>
              <a:gd name="T21" fmla="*/ 1130 h 2604"/>
              <a:gd name="T22" fmla="*/ 765 w 11294"/>
              <a:gd name="T23" fmla="*/ 1236 h 2604"/>
              <a:gd name="T24" fmla="*/ 772 w 11294"/>
              <a:gd name="T25" fmla="*/ 1345 h 2604"/>
              <a:gd name="T26" fmla="*/ 773 w 11294"/>
              <a:gd name="T27" fmla="*/ 1401 h 2604"/>
              <a:gd name="T28" fmla="*/ 773 w 11294"/>
              <a:gd name="T29" fmla="*/ 1407 h 2604"/>
              <a:gd name="T30" fmla="*/ 773 w 11294"/>
              <a:gd name="T31" fmla="*/ 1414 h 2604"/>
              <a:gd name="T32" fmla="*/ 774 w 11294"/>
              <a:gd name="T33" fmla="*/ 1466 h 2604"/>
              <a:gd name="T34" fmla="*/ 786 w 11294"/>
              <a:gd name="T35" fmla="*/ 1564 h 2604"/>
              <a:gd name="T36" fmla="*/ 807 w 11294"/>
              <a:gd name="T37" fmla="*/ 1660 h 2604"/>
              <a:gd name="T38" fmla="*/ 836 w 11294"/>
              <a:gd name="T39" fmla="*/ 1754 h 2604"/>
              <a:gd name="T40" fmla="*/ 874 w 11294"/>
              <a:gd name="T41" fmla="*/ 1842 h 2604"/>
              <a:gd name="T42" fmla="*/ 921 w 11294"/>
              <a:gd name="T43" fmla="*/ 1925 h 2604"/>
              <a:gd name="T44" fmla="*/ 975 w 11294"/>
              <a:gd name="T45" fmla="*/ 2004 h 2604"/>
              <a:gd name="T46" fmla="*/ 1036 w 11294"/>
              <a:gd name="T47" fmla="*/ 2076 h 2604"/>
              <a:gd name="T48" fmla="*/ 1103 w 11294"/>
              <a:gd name="T49" fmla="*/ 2144 h 2604"/>
              <a:gd name="T50" fmla="*/ 1177 w 11294"/>
              <a:gd name="T51" fmla="*/ 2203 h 2604"/>
              <a:gd name="T52" fmla="*/ 1256 w 11294"/>
              <a:gd name="T53" fmla="*/ 2256 h 2604"/>
              <a:gd name="T54" fmla="*/ 1341 w 11294"/>
              <a:gd name="T55" fmla="*/ 2302 h 2604"/>
              <a:gd name="T56" fmla="*/ 1429 w 11294"/>
              <a:gd name="T57" fmla="*/ 2338 h 2604"/>
              <a:gd name="T58" fmla="*/ 1522 w 11294"/>
              <a:gd name="T59" fmla="*/ 2368 h 2604"/>
              <a:gd name="T60" fmla="*/ 1619 w 11294"/>
              <a:gd name="T61" fmla="*/ 2387 h 2604"/>
              <a:gd name="T62" fmla="*/ 1719 w 11294"/>
              <a:gd name="T63" fmla="*/ 2396 h 2604"/>
              <a:gd name="T64" fmla="*/ 1770 w 11294"/>
              <a:gd name="T65" fmla="*/ 2398 h 2604"/>
              <a:gd name="T66" fmla="*/ 1770 w 11294"/>
              <a:gd name="T67" fmla="*/ 2604 h 2604"/>
              <a:gd name="T68" fmla="*/ 11294 w 11294"/>
              <a:gd name="T69" fmla="*/ 2604 h 2604"/>
              <a:gd name="T70" fmla="*/ 11294 w 11294"/>
              <a:gd name="T71" fmla="*/ 543 h 2604"/>
              <a:gd name="T72" fmla="*/ 11292 w 11294"/>
              <a:gd name="T73" fmla="*/ 487 h 2604"/>
              <a:gd name="T74" fmla="*/ 11270 w 11294"/>
              <a:gd name="T75" fmla="*/ 381 h 2604"/>
              <a:gd name="T76" fmla="*/ 11229 w 11294"/>
              <a:gd name="T77" fmla="*/ 284 h 2604"/>
              <a:gd name="T78" fmla="*/ 11170 w 11294"/>
              <a:gd name="T79" fmla="*/ 197 h 2604"/>
              <a:gd name="T80" fmla="*/ 11097 w 11294"/>
              <a:gd name="T81" fmla="*/ 123 h 2604"/>
              <a:gd name="T82" fmla="*/ 11010 w 11294"/>
              <a:gd name="T83" fmla="*/ 65 h 2604"/>
              <a:gd name="T84" fmla="*/ 10913 w 11294"/>
              <a:gd name="T85" fmla="*/ 23 h 2604"/>
              <a:gd name="T86" fmla="*/ 10806 w 11294"/>
              <a:gd name="T87" fmla="*/ 1 h 2604"/>
              <a:gd name="T88" fmla="*/ 10751 w 11294"/>
              <a:gd name="T89" fmla="*/ 0 h 2604"/>
              <a:gd name="T90" fmla="*/ 0 w 11294"/>
              <a:gd name="T91" fmla="*/ 0 h 2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1294" h="2604">
                <a:moveTo>
                  <a:pt x="0" y="0"/>
                </a:moveTo>
                <a:lnTo>
                  <a:pt x="86" y="56"/>
                </a:lnTo>
                <a:lnTo>
                  <a:pt x="244" y="187"/>
                </a:lnTo>
                <a:lnTo>
                  <a:pt x="385" y="336"/>
                </a:lnTo>
                <a:lnTo>
                  <a:pt x="509" y="500"/>
                </a:lnTo>
                <a:lnTo>
                  <a:pt x="585" y="634"/>
                </a:lnTo>
                <a:lnTo>
                  <a:pt x="630" y="727"/>
                </a:lnTo>
                <a:lnTo>
                  <a:pt x="671" y="824"/>
                </a:lnTo>
                <a:lnTo>
                  <a:pt x="703" y="923"/>
                </a:lnTo>
                <a:lnTo>
                  <a:pt x="730" y="1025"/>
                </a:lnTo>
                <a:lnTo>
                  <a:pt x="751" y="1130"/>
                </a:lnTo>
                <a:lnTo>
                  <a:pt x="765" y="1236"/>
                </a:lnTo>
                <a:lnTo>
                  <a:pt x="772" y="1345"/>
                </a:lnTo>
                <a:lnTo>
                  <a:pt x="773" y="1401"/>
                </a:lnTo>
                <a:lnTo>
                  <a:pt x="773" y="1407"/>
                </a:lnTo>
                <a:lnTo>
                  <a:pt x="773" y="1414"/>
                </a:lnTo>
                <a:lnTo>
                  <a:pt x="774" y="1466"/>
                </a:lnTo>
                <a:lnTo>
                  <a:pt x="786" y="1564"/>
                </a:lnTo>
                <a:lnTo>
                  <a:pt x="807" y="1660"/>
                </a:lnTo>
                <a:lnTo>
                  <a:pt x="836" y="1754"/>
                </a:lnTo>
                <a:lnTo>
                  <a:pt x="874" y="1842"/>
                </a:lnTo>
                <a:lnTo>
                  <a:pt x="921" y="1925"/>
                </a:lnTo>
                <a:lnTo>
                  <a:pt x="975" y="2004"/>
                </a:lnTo>
                <a:lnTo>
                  <a:pt x="1036" y="2076"/>
                </a:lnTo>
                <a:lnTo>
                  <a:pt x="1103" y="2144"/>
                </a:lnTo>
                <a:lnTo>
                  <a:pt x="1177" y="2203"/>
                </a:lnTo>
                <a:lnTo>
                  <a:pt x="1256" y="2256"/>
                </a:lnTo>
                <a:lnTo>
                  <a:pt x="1341" y="2302"/>
                </a:lnTo>
                <a:lnTo>
                  <a:pt x="1429" y="2338"/>
                </a:lnTo>
                <a:lnTo>
                  <a:pt x="1522" y="2368"/>
                </a:lnTo>
                <a:lnTo>
                  <a:pt x="1619" y="2387"/>
                </a:lnTo>
                <a:lnTo>
                  <a:pt x="1719" y="2396"/>
                </a:lnTo>
                <a:lnTo>
                  <a:pt x="1770" y="2398"/>
                </a:lnTo>
                <a:lnTo>
                  <a:pt x="1770" y="2604"/>
                </a:lnTo>
                <a:lnTo>
                  <a:pt x="11294" y="2604"/>
                </a:lnTo>
                <a:lnTo>
                  <a:pt x="11294" y="543"/>
                </a:lnTo>
                <a:lnTo>
                  <a:pt x="11292" y="487"/>
                </a:lnTo>
                <a:lnTo>
                  <a:pt x="11270" y="381"/>
                </a:lnTo>
                <a:lnTo>
                  <a:pt x="11229" y="284"/>
                </a:lnTo>
                <a:lnTo>
                  <a:pt x="11170" y="197"/>
                </a:lnTo>
                <a:lnTo>
                  <a:pt x="11097" y="123"/>
                </a:lnTo>
                <a:lnTo>
                  <a:pt x="11010" y="65"/>
                </a:lnTo>
                <a:lnTo>
                  <a:pt x="10913" y="23"/>
                </a:lnTo>
                <a:lnTo>
                  <a:pt x="10806" y="1"/>
                </a:lnTo>
                <a:lnTo>
                  <a:pt x="1075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Freeform 584">
            <a:extLst>
              <a:ext uri="{FF2B5EF4-FFF2-40B4-BE49-F238E27FC236}">
                <a16:creationId xmlns:a16="http://schemas.microsoft.com/office/drawing/2014/main" id="{E5AAF15A-C37E-4D17-9A1F-67B6755E29B2}"/>
              </a:ext>
            </a:extLst>
          </p:cNvPr>
          <p:cNvSpPr>
            <a:spLocks/>
          </p:cNvSpPr>
          <p:nvPr/>
        </p:nvSpPr>
        <p:spPr bwMode="auto">
          <a:xfrm>
            <a:off x="3324993" y="4631305"/>
            <a:ext cx="4859221" cy="1145378"/>
          </a:xfrm>
          <a:custGeom>
            <a:avLst/>
            <a:gdLst>
              <a:gd name="T0" fmla="*/ 13835 w 14066"/>
              <a:gd name="T1" fmla="*/ 744 h 3315"/>
              <a:gd name="T2" fmla="*/ 13713 w 14066"/>
              <a:gd name="T3" fmla="*/ 454 h 3315"/>
              <a:gd name="T4" fmla="*/ 13456 w 14066"/>
              <a:gd name="T5" fmla="*/ 280 h 3315"/>
              <a:gd name="T6" fmla="*/ 2543 w 14066"/>
              <a:gd name="T7" fmla="*/ 257 h 3315"/>
              <a:gd name="T8" fmla="*/ 2291 w 14066"/>
              <a:gd name="T9" fmla="*/ 124 h 3315"/>
              <a:gd name="T10" fmla="*/ 1956 w 14066"/>
              <a:gd name="T11" fmla="*/ 26 h 3315"/>
              <a:gd name="T12" fmla="*/ 1658 w 14066"/>
              <a:gd name="T13" fmla="*/ 0 h 3315"/>
              <a:gd name="T14" fmla="*/ 1243 w 14066"/>
              <a:gd name="T15" fmla="*/ 52 h 3315"/>
              <a:gd name="T16" fmla="*/ 798 w 14066"/>
              <a:gd name="T17" fmla="*/ 240 h 3315"/>
              <a:gd name="T18" fmla="*/ 431 w 14066"/>
              <a:gd name="T19" fmla="*/ 543 h 3315"/>
              <a:gd name="T20" fmla="*/ 162 w 14066"/>
              <a:gd name="T21" fmla="*/ 938 h 3315"/>
              <a:gd name="T22" fmla="*/ 19 w 14066"/>
              <a:gd name="T23" fmla="*/ 1405 h 3315"/>
              <a:gd name="T24" fmla="*/ 0 w 14066"/>
              <a:gd name="T25" fmla="*/ 1720 h 3315"/>
              <a:gd name="T26" fmla="*/ 54 w 14066"/>
              <a:gd name="T27" fmla="*/ 2076 h 3315"/>
              <a:gd name="T28" fmla="*/ 177 w 14066"/>
              <a:gd name="T29" fmla="*/ 2404 h 3315"/>
              <a:gd name="T30" fmla="*/ 365 w 14066"/>
              <a:gd name="T31" fmla="*/ 2696 h 3315"/>
              <a:gd name="T32" fmla="*/ 607 w 14066"/>
              <a:gd name="T33" fmla="*/ 2941 h 3315"/>
              <a:gd name="T34" fmla="*/ 896 w 14066"/>
              <a:gd name="T35" fmla="*/ 3130 h 3315"/>
              <a:gd name="T36" fmla="*/ 1199 w 14066"/>
              <a:gd name="T37" fmla="*/ 3252 h 3315"/>
              <a:gd name="T38" fmla="*/ 1658 w 14066"/>
              <a:gd name="T39" fmla="*/ 3315 h 3315"/>
              <a:gd name="T40" fmla="*/ 1700 w 14066"/>
              <a:gd name="T41" fmla="*/ 3315 h 3315"/>
              <a:gd name="T42" fmla="*/ 1766 w 14066"/>
              <a:gd name="T43" fmla="*/ 3312 h 3315"/>
              <a:gd name="T44" fmla="*/ 1834 w 14066"/>
              <a:gd name="T45" fmla="*/ 3306 h 3315"/>
              <a:gd name="T46" fmla="*/ 1899 w 14066"/>
              <a:gd name="T47" fmla="*/ 3297 h 3315"/>
              <a:gd name="T48" fmla="*/ 1954 w 14066"/>
              <a:gd name="T49" fmla="*/ 3288 h 3315"/>
              <a:gd name="T50" fmla="*/ 2011 w 14066"/>
              <a:gd name="T51" fmla="*/ 3278 h 3315"/>
              <a:gd name="T52" fmla="*/ 2070 w 14066"/>
              <a:gd name="T53" fmla="*/ 3264 h 3315"/>
              <a:gd name="T54" fmla="*/ 2125 w 14066"/>
              <a:gd name="T55" fmla="*/ 3248 h 3315"/>
              <a:gd name="T56" fmla="*/ 2178 w 14066"/>
              <a:gd name="T57" fmla="*/ 3231 h 3315"/>
              <a:gd name="T58" fmla="*/ 2241 w 14066"/>
              <a:gd name="T59" fmla="*/ 3209 h 3315"/>
              <a:gd name="T60" fmla="*/ 2328 w 14066"/>
              <a:gd name="T61" fmla="*/ 3174 h 3315"/>
              <a:gd name="T62" fmla="*/ 2790 w 14066"/>
              <a:gd name="T63" fmla="*/ 2870 h 3315"/>
              <a:gd name="T64" fmla="*/ 2855 w 14066"/>
              <a:gd name="T65" fmla="*/ 2805 h 3315"/>
              <a:gd name="T66" fmla="*/ 2869 w 14066"/>
              <a:gd name="T67" fmla="*/ 2789 h 3315"/>
              <a:gd name="T68" fmla="*/ 2896 w 14066"/>
              <a:gd name="T69" fmla="*/ 2759 h 3315"/>
              <a:gd name="T70" fmla="*/ 2901 w 14066"/>
              <a:gd name="T71" fmla="*/ 2754 h 3315"/>
              <a:gd name="T72" fmla="*/ 2931 w 14066"/>
              <a:gd name="T73" fmla="*/ 2719 h 3315"/>
              <a:gd name="T74" fmla="*/ 2934 w 14066"/>
              <a:gd name="T75" fmla="*/ 2717 h 3315"/>
              <a:gd name="T76" fmla="*/ 2943 w 14066"/>
              <a:gd name="T77" fmla="*/ 2706 h 3315"/>
              <a:gd name="T78" fmla="*/ 2966 w 14066"/>
              <a:gd name="T79" fmla="*/ 2676 h 3315"/>
              <a:gd name="T80" fmla="*/ 2985 w 14066"/>
              <a:gd name="T81" fmla="*/ 2651 h 3315"/>
              <a:gd name="T82" fmla="*/ 3317 w 14066"/>
              <a:gd name="T83" fmla="*/ 2985 h 3315"/>
              <a:gd name="T84" fmla="*/ 3825 w 14066"/>
              <a:gd name="T85" fmla="*/ 3244 h 3315"/>
              <a:gd name="T86" fmla="*/ 4313 w 14066"/>
              <a:gd name="T87" fmla="*/ 3315 h 3315"/>
              <a:gd name="T88" fmla="*/ 13693 w 14066"/>
              <a:gd name="T89" fmla="*/ 3292 h 3315"/>
              <a:gd name="T90" fmla="*/ 13745 w 14066"/>
              <a:gd name="T91" fmla="*/ 3273 h 3315"/>
              <a:gd name="T92" fmla="*/ 13804 w 14066"/>
              <a:gd name="T93" fmla="*/ 3243 h 3315"/>
              <a:gd name="T94" fmla="*/ 13909 w 14066"/>
              <a:gd name="T95" fmla="*/ 3161 h 3315"/>
              <a:gd name="T96" fmla="*/ 14003 w 14066"/>
              <a:gd name="T97" fmla="*/ 3038 h 3315"/>
              <a:gd name="T98" fmla="*/ 14066 w 14066"/>
              <a:gd name="T99" fmla="*/ 2784 h 3315"/>
              <a:gd name="T100" fmla="*/ 14066 w 14066"/>
              <a:gd name="T101" fmla="*/ 2654 h 3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066" h="3315">
                <a:moveTo>
                  <a:pt x="13837" y="2654"/>
                </a:moveTo>
                <a:lnTo>
                  <a:pt x="13837" y="800"/>
                </a:lnTo>
                <a:lnTo>
                  <a:pt x="13835" y="744"/>
                </a:lnTo>
                <a:lnTo>
                  <a:pt x="13813" y="638"/>
                </a:lnTo>
                <a:lnTo>
                  <a:pt x="13772" y="540"/>
                </a:lnTo>
                <a:lnTo>
                  <a:pt x="13713" y="454"/>
                </a:lnTo>
                <a:lnTo>
                  <a:pt x="13640" y="380"/>
                </a:lnTo>
                <a:lnTo>
                  <a:pt x="13553" y="321"/>
                </a:lnTo>
                <a:lnTo>
                  <a:pt x="13456" y="280"/>
                </a:lnTo>
                <a:lnTo>
                  <a:pt x="13349" y="258"/>
                </a:lnTo>
                <a:lnTo>
                  <a:pt x="13294" y="257"/>
                </a:lnTo>
                <a:lnTo>
                  <a:pt x="2543" y="257"/>
                </a:lnTo>
                <a:lnTo>
                  <a:pt x="2494" y="227"/>
                </a:lnTo>
                <a:lnTo>
                  <a:pt x="2394" y="172"/>
                </a:lnTo>
                <a:lnTo>
                  <a:pt x="2291" y="124"/>
                </a:lnTo>
                <a:lnTo>
                  <a:pt x="2182" y="84"/>
                </a:lnTo>
                <a:lnTo>
                  <a:pt x="2070" y="52"/>
                </a:lnTo>
                <a:lnTo>
                  <a:pt x="1956" y="26"/>
                </a:lnTo>
                <a:lnTo>
                  <a:pt x="1838" y="9"/>
                </a:lnTo>
                <a:lnTo>
                  <a:pt x="1719" y="0"/>
                </a:lnTo>
                <a:lnTo>
                  <a:pt x="1658" y="0"/>
                </a:lnTo>
                <a:lnTo>
                  <a:pt x="1573" y="1"/>
                </a:lnTo>
                <a:lnTo>
                  <a:pt x="1405" y="18"/>
                </a:lnTo>
                <a:lnTo>
                  <a:pt x="1243" y="52"/>
                </a:lnTo>
                <a:lnTo>
                  <a:pt x="1088" y="100"/>
                </a:lnTo>
                <a:lnTo>
                  <a:pt x="939" y="163"/>
                </a:lnTo>
                <a:lnTo>
                  <a:pt x="798" y="240"/>
                </a:lnTo>
                <a:lnTo>
                  <a:pt x="665" y="329"/>
                </a:lnTo>
                <a:lnTo>
                  <a:pt x="542" y="430"/>
                </a:lnTo>
                <a:lnTo>
                  <a:pt x="431" y="543"/>
                </a:lnTo>
                <a:lnTo>
                  <a:pt x="328" y="665"/>
                </a:lnTo>
                <a:lnTo>
                  <a:pt x="239" y="797"/>
                </a:lnTo>
                <a:lnTo>
                  <a:pt x="162" y="938"/>
                </a:lnTo>
                <a:lnTo>
                  <a:pt x="100" y="1087"/>
                </a:lnTo>
                <a:lnTo>
                  <a:pt x="51" y="1243"/>
                </a:lnTo>
                <a:lnTo>
                  <a:pt x="19" y="1405"/>
                </a:lnTo>
                <a:lnTo>
                  <a:pt x="2" y="1572"/>
                </a:lnTo>
                <a:lnTo>
                  <a:pt x="0" y="1658"/>
                </a:lnTo>
                <a:lnTo>
                  <a:pt x="0" y="1720"/>
                </a:lnTo>
                <a:lnTo>
                  <a:pt x="10" y="1842"/>
                </a:lnTo>
                <a:lnTo>
                  <a:pt x="28" y="1961"/>
                </a:lnTo>
                <a:lnTo>
                  <a:pt x="54" y="2076"/>
                </a:lnTo>
                <a:lnTo>
                  <a:pt x="87" y="2190"/>
                </a:lnTo>
                <a:lnTo>
                  <a:pt x="129" y="2299"/>
                </a:lnTo>
                <a:lnTo>
                  <a:pt x="177" y="2404"/>
                </a:lnTo>
                <a:lnTo>
                  <a:pt x="234" y="2507"/>
                </a:lnTo>
                <a:lnTo>
                  <a:pt x="296" y="2604"/>
                </a:lnTo>
                <a:lnTo>
                  <a:pt x="365" y="2696"/>
                </a:lnTo>
                <a:lnTo>
                  <a:pt x="440" y="2783"/>
                </a:lnTo>
                <a:lnTo>
                  <a:pt x="520" y="2864"/>
                </a:lnTo>
                <a:lnTo>
                  <a:pt x="607" y="2941"/>
                </a:lnTo>
                <a:lnTo>
                  <a:pt x="699" y="3010"/>
                </a:lnTo>
                <a:lnTo>
                  <a:pt x="795" y="3073"/>
                </a:lnTo>
                <a:lnTo>
                  <a:pt x="896" y="3130"/>
                </a:lnTo>
                <a:lnTo>
                  <a:pt x="948" y="3156"/>
                </a:lnTo>
                <a:lnTo>
                  <a:pt x="1030" y="3192"/>
                </a:lnTo>
                <a:lnTo>
                  <a:pt x="1199" y="3252"/>
                </a:lnTo>
                <a:lnTo>
                  <a:pt x="1378" y="3293"/>
                </a:lnTo>
                <a:lnTo>
                  <a:pt x="1564" y="3314"/>
                </a:lnTo>
                <a:lnTo>
                  <a:pt x="1658" y="3315"/>
                </a:lnTo>
                <a:lnTo>
                  <a:pt x="1658" y="3315"/>
                </a:lnTo>
                <a:lnTo>
                  <a:pt x="1659" y="3315"/>
                </a:lnTo>
                <a:lnTo>
                  <a:pt x="1700" y="3315"/>
                </a:lnTo>
                <a:lnTo>
                  <a:pt x="1740" y="3313"/>
                </a:lnTo>
                <a:lnTo>
                  <a:pt x="1753" y="3313"/>
                </a:lnTo>
                <a:lnTo>
                  <a:pt x="1766" y="3312"/>
                </a:lnTo>
                <a:lnTo>
                  <a:pt x="1793" y="3310"/>
                </a:lnTo>
                <a:lnTo>
                  <a:pt x="1820" y="3308"/>
                </a:lnTo>
                <a:lnTo>
                  <a:pt x="1834" y="3306"/>
                </a:lnTo>
                <a:lnTo>
                  <a:pt x="1850" y="3304"/>
                </a:lnTo>
                <a:lnTo>
                  <a:pt x="1875" y="3301"/>
                </a:lnTo>
                <a:lnTo>
                  <a:pt x="1899" y="3297"/>
                </a:lnTo>
                <a:lnTo>
                  <a:pt x="1915" y="3296"/>
                </a:lnTo>
                <a:lnTo>
                  <a:pt x="1932" y="3292"/>
                </a:lnTo>
                <a:lnTo>
                  <a:pt x="1954" y="3288"/>
                </a:lnTo>
                <a:lnTo>
                  <a:pt x="1977" y="3284"/>
                </a:lnTo>
                <a:lnTo>
                  <a:pt x="1994" y="3282"/>
                </a:lnTo>
                <a:lnTo>
                  <a:pt x="2011" y="3278"/>
                </a:lnTo>
                <a:lnTo>
                  <a:pt x="2031" y="3273"/>
                </a:lnTo>
                <a:lnTo>
                  <a:pt x="2052" y="3268"/>
                </a:lnTo>
                <a:lnTo>
                  <a:pt x="2070" y="3264"/>
                </a:lnTo>
                <a:lnTo>
                  <a:pt x="2089" y="3258"/>
                </a:lnTo>
                <a:lnTo>
                  <a:pt x="2107" y="3253"/>
                </a:lnTo>
                <a:lnTo>
                  <a:pt x="2125" y="3248"/>
                </a:lnTo>
                <a:lnTo>
                  <a:pt x="2146" y="3243"/>
                </a:lnTo>
                <a:lnTo>
                  <a:pt x="2165" y="3236"/>
                </a:lnTo>
                <a:lnTo>
                  <a:pt x="2178" y="3231"/>
                </a:lnTo>
                <a:lnTo>
                  <a:pt x="2191" y="3227"/>
                </a:lnTo>
                <a:lnTo>
                  <a:pt x="2217" y="3218"/>
                </a:lnTo>
                <a:lnTo>
                  <a:pt x="2241" y="3209"/>
                </a:lnTo>
                <a:lnTo>
                  <a:pt x="2241" y="3209"/>
                </a:lnTo>
                <a:lnTo>
                  <a:pt x="2241" y="3209"/>
                </a:lnTo>
                <a:lnTo>
                  <a:pt x="2328" y="3174"/>
                </a:lnTo>
                <a:lnTo>
                  <a:pt x="2494" y="3090"/>
                </a:lnTo>
                <a:lnTo>
                  <a:pt x="2648" y="2989"/>
                </a:lnTo>
                <a:lnTo>
                  <a:pt x="2790" y="2870"/>
                </a:lnTo>
                <a:lnTo>
                  <a:pt x="2855" y="2805"/>
                </a:lnTo>
                <a:lnTo>
                  <a:pt x="2855" y="2805"/>
                </a:lnTo>
                <a:lnTo>
                  <a:pt x="2855" y="2805"/>
                </a:lnTo>
                <a:lnTo>
                  <a:pt x="2858" y="2801"/>
                </a:lnTo>
                <a:lnTo>
                  <a:pt x="2862" y="2797"/>
                </a:lnTo>
                <a:lnTo>
                  <a:pt x="2869" y="2789"/>
                </a:lnTo>
                <a:lnTo>
                  <a:pt x="2875" y="2783"/>
                </a:lnTo>
                <a:lnTo>
                  <a:pt x="2886" y="2771"/>
                </a:lnTo>
                <a:lnTo>
                  <a:pt x="2896" y="2759"/>
                </a:lnTo>
                <a:lnTo>
                  <a:pt x="2896" y="2759"/>
                </a:lnTo>
                <a:lnTo>
                  <a:pt x="2896" y="2759"/>
                </a:lnTo>
                <a:lnTo>
                  <a:pt x="2901" y="2754"/>
                </a:lnTo>
                <a:lnTo>
                  <a:pt x="2906" y="2748"/>
                </a:lnTo>
                <a:lnTo>
                  <a:pt x="2919" y="2734"/>
                </a:lnTo>
                <a:lnTo>
                  <a:pt x="2931" y="2719"/>
                </a:lnTo>
                <a:lnTo>
                  <a:pt x="2931" y="2719"/>
                </a:lnTo>
                <a:lnTo>
                  <a:pt x="2932" y="2718"/>
                </a:lnTo>
                <a:lnTo>
                  <a:pt x="2934" y="2717"/>
                </a:lnTo>
                <a:lnTo>
                  <a:pt x="2935" y="2715"/>
                </a:lnTo>
                <a:lnTo>
                  <a:pt x="2939" y="2710"/>
                </a:lnTo>
                <a:lnTo>
                  <a:pt x="2943" y="2706"/>
                </a:lnTo>
                <a:lnTo>
                  <a:pt x="2947" y="2701"/>
                </a:lnTo>
                <a:lnTo>
                  <a:pt x="2950" y="2696"/>
                </a:lnTo>
                <a:lnTo>
                  <a:pt x="2966" y="2676"/>
                </a:lnTo>
                <a:lnTo>
                  <a:pt x="2980" y="2658"/>
                </a:lnTo>
                <a:lnTo>
                  <a:pt x="2983" y="2654"/>
                </a:lnTo>
                <a:lnTo>
                  <a:pt x="2985" y="2651"/>
                </a:lnTo>
                <a:lnTo>
                  <a:pt x="3044" y="2726"/>
                </a:lnTo>
                <a:lnTo>
                  <a:pt x="3173" y="2863"/>
                </a:lnTo>
                <a:lnTo>
                  <a:pt x="3317" y="2985"/>
                </a:lnTo>
                <a:lnTo>
                  <a:pt x="3475" y="3090"/>
                </a:lnTo>
                <a:lnTo>
                  <a:pt x="3645" y="3177"/>
                </a:lnTo>
                <a:lnTo>
                  <a:pt x="3825" y="3244"/>
                </a:lnTo>
                <a:lnTo>
                  <a:pt x="4015" y="3290"/>
                </a:lnTo>
                <a:lnTo>
                  <a:pt x="4212" y="3313"/>
                </a:lnTo>
                <a:lnTo>
                  <a:pt x="4313" y="3315"/>
                </a:lnTo>
                <a:lnTo>
                  <a:pt x="13535" y="3315"/>
                </a:lnTo>
                <a:lnTo>
                  <a:pt x="13589" y="3314"/>
                </a:lnTo>
                <a:lnTo>
                  <a:pt x="13693" y="3292"/>
                </a:lnTo>
                <a:lnTo>
                  <a:pt x="13741" y="3274"/>
                </a:lnTo>
                <a:lnTo>
                  <a:pt x="13743" y="3273"/>
                </a:lnTo>
                <a:lnTo>
                  <a:pt x="13745" y="3273"/>
                </a:lnTo>
                <a:lnTo>
                  <a:pt x="13755" y="3268"/>
                </a:lnTo>
                <a:lnTo>
                  <a:pt x="13765" y="3264"/>
                </a:lnTo>
                <a:lnTo>
                  <a:pt x="13804" y="3243"/>
                </a:lnTo>
                <a:lnTo>
                  <a:pt x="13877" y="3192"/>
                </a:lnTo>
                <a:lnTo>
                  <a:pt x="13908" y="3161"/>
                </a:lnTo>
                <a:lnTo>
                  <a:pt x="13909" y="3161"/>
                </a:lnTo>
                <a:lnTo>
                  <a:pt x="13910" y="3160"/>
                </a:lnTo>
                <a:lnTo>
                  <a:pt x="13945" y="3122"/>
                </a:lnTo>
                <a:lnTo>
                  <a:pt x="14003" y="3038"/>
                </a:lnTo>
                <a:lnTo>
                  <a:pt x="14043" y="2942"/>
                </a:lnTo>
                <a:lnTo>
                  <a:pt x="14063" y="2839"/>
                </a:lnTo>
                <a:lnTo>
                  <a:pt x="14066" y="2784"/>
                </a:lnTo>
                <a:lnTo>
                  <a:pt x="14066" y="2784"/>
                </a:lnTo>
                <a:lnTo>
                  <a:pt x="14066" y="2654"/>
                </a:lnTo>
                <a:lnTo>
                  <a:pt x="14066" y="2654"/>
                </a:lnTo>
                <a:lnTo>
                  <a:pt x="13837" y="2654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Freeform 586">
            <a:extLst>
              <a:ext uri="{FF2B5EF4-FFF2-40B4-BE49-F238E27FC236}">
                <a16:creationId xmlns:a16="http://schemas.microsoft.com/office/drawing/2014/main" id="{273836A9-246A-4F25-B656-C2547F42D19E}"/>
              </a:ext>
            </a:extLst>
          </p:cNvPr>
          <p:cNvSpPr>
            <a:spLocks/>
          </p:cNvSpPr>
          <p:nvPr/>
        </p:nvSpPr>
        <p:spPr bwMode="auto">
          <a:xfrm>
            <a:off x="4184665" y="4621633"/>
            <a:ext cx="3900364" cy="899447"/>
          </a:xfrm>
          <a:custGeom>
            <a:avLst/>
            <a:gdLst>
              <a:gd name="T0" fmla="*/ 0 w 11294"/>
              <a:gd name="T1" fmla="*/ 0 h 2604"/>
              <a:gd name="T2" fmla="*/ 86 w 11294"/>
              <a:gd name="T3" fmla="*/ 56 h 2604"/>
              <a:gd name="T4" fmla="*/ 244 w 11294"/>
              <a:gd name="T5" fmla="*/ 187 h 2604"/>
              <a:gd name="T6" fmla="*/ 385 w 11294"/>
              <a:gd name="T7" fmla="*/ 336 h 2604"/>
              <a:gd name="T8" fmla="*/ 509 w 11294"/>
              <a:gd name="T9" fmla="*/ 500 h 2604"/>
              <a:gd name="T10" fmla="*/ 585 w 11294"/>
              <a:gd name="T11" fmla="*/ 634 h 2604"/>
              <a:gd name="T12" fmla="*/ 630 w 11294"/>
              <a:gd name="T13" fmla="*/ 727 h 2604"/>
              <a:gd name="T14" fmla="*/ 671 w 11294"/>
              <a:gd name="T15" fmla="*/ 824 h 2604"/>
              <a:gd name="T16" fmla="*/ 703 w 11294"/>
              <a:gd name="T17" fmla="*/ 923 h 2604"/>
              <a:gd name="T18" fmla="*/ 730 w 11294"/>
              <a:gd name="T19" fmla="*/ 1025 h 2604"/>
              <a:gd name="T20" fmla="*/ 751 w 11294"/>
              <a:gd name="T21" fmla="*/ 1130 h 2604"/>
              <a:gd name="T22" fmla="*/ 765 w 11294"/>
              <a:gd name="T23" fmla="*/ 1236 h 2604"/>
              <a:gd name="T24" fmla="*/ 772 w 11294"/>
              <a:gd name="T25" fmla="*/ 1345 h 2604"/>
              <a:gd name="T26" fmla="*/ 773 w 11294"/>
              <a:gd name="T27" fmla="*/ 1401 h 2604"/>
              <a:gd name="T28" fmla="*/ 773 w 11294"/>
              <a:gd name="T29" fmla="*/ 1407 h 2604"/>
              <a:gd name="T30" fmla="*/ 773 w 11294"/>
              <a:gd name="T31" fmla="*/ 1414 h 2604"/>
              <a:gd name="T32" fmla="*/ 774 w 11294"/>
              <a:gd name="T33" fmla="*/ 1466 h 2604"/>
              <a:gd name="T34" fmla="*/ 786 w 11294"/>
              <a:gd name="T35" fmla="*/ 1564 h 2604"/>
              <a:gd name="T36" fmla="*/ 807 w 11294"/>
              <a:gd name="T37" fmla="*/ 1660 h 2604"/>
              <a:gd name="T38" fmla="*/ 836 w 11294"/>
              <a:gd name="T39" fmla="*/ 1754 h 2604"/>
              <a:gd name="T40" fmla="*/ 874 w 11294"/>
              <a:gd name="T41" fmla="*/ 1842 h 2604"/>
              <a:gd name="T42" fmla="*/ 921 w 11294"/>
              <a:gd name="T43" fmla="*/ 1925 h 2604"/>
              <a:gd name="T44" fmla="*/ 975 w 11294"/>
              <a:gd name="T45" fmla="*/ 2004 h 2604"/>
              <a:gd name="T46" fmla="*/ 1036 w 11294"/>
              <a:gd name="T47" fmla="*/ 2076 h 2604"/>
              <a:gd name="T48" fmla="*/ 1103 w 11294"/>
              <a:gd name="T49" fmla="*/ 2144 h 2604"/>
              <a:gd name="T50" fmla="*/ 1177 w 11294"/>
              <a:gd name="T51" fmla="*/ 2203 h 2604"/>
              <a:gd name="T52" fmla="*/ 1256 w 11294"/>
              <a:gd name="T53" fmla="*/ 2256 h 2604"/>
              <a:gd name="T54" fmla="*/ 1341 w 11294"/>
              <a:gd name="T55" fmla="*/ 2302 h 2604"/>
              <a:gd name="T56" fmla="*/ 1429 w 11294"/>
              <a:gd name="T57" fmla="*/ 2338 h 2604"/>
              <a:gd name="T58" fmla="*/ 1522 w 11294"/>
              <a:gd name="T59" fmla="*/ 2368 h 2604"/>
              <a:gd name="T60" fmla="*/ 1619 w 11294"/>
              <a:gd name="T61" fmla="*/ 2387 h 2604"/>
              <a:gd name="T62" fmla="*/ 1719 w 11294"/>
              <a:gd name="T63" fmla="*/ 2396 h 2604"/>
              <a:gd name="T64" fmla="*/ 1770 w 11294"/>
              <a:gd name="T65" fmla="*/ 2398 h 2604"/>
              <a:gd name="T66" fmla="*/ 1770 w 11294"/>
              <a:gd name="T67" fmla="*/ 2604 h 2604"/>
              <a:gd name="T68" fmla="*/ 11294 w 11294"/>
              <a:gd name="T69" fmla="*/ 2604 h 2604"/>
              <a:gd name="T70" fmla="*/ 11294 w 11294"/>
              <a:gd name="T71" fmla="*/ 543 h 2604"/>
              <a:gd name="T72" fmla="*/ 11292 w 11294"/>
              <a:gd name="T73" fmla="*/ 487 h 2604"/>
              <a:gd name="T74" fmla="*/ 11270 w 11294"/>
              <a:gd name="T75" fmla="*/ 381 h 2604"/>
              <a:gd name="T76" fmla="*/ 11229 w 11294"/>
              <a:gd name="T77" fmla="*/ 284 h 2604"/>
              <a:gd name="T78" fmla="*/ 11170 w 11294"/>
              <a:gd name="T79" fmla="*/ 197 h 2604"/>
              <a:gd name="T80" fmla="*/ 11097 w 11294"/>
              <a:gd name="T81" fmla="*/ 123 h 2604"/>
              <a:gd name="T82" fmla="*/ 11010 w 11294"/>
              <a:gd name="T83" fmla="*/ 65 h 2604"/>
              <a:gd name="T84" fmla="*/ 10913 w 11294"/>
              <a:gd name="T85" fmla="*/ 23 h 2604"/>
              <a:gd name="T86" fmla="*/ 10806 w 11294"/>
              <a:gd name="T87" fmla="*/ 1 h 2604"/>
              <a:gd name="T88" fmla="*/ 10751 w 11294"/>
              <a:gd name="T89" fmla="*/ 0 h 2604"/>
              <a:gd name="T90" fmla="*/ 0 w 11294"/>
              <a:gd name="T91" fmla="*/ 0 h 2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1294" h="2604">
                <a:moveTo>
                  <a:pt x="0" y="0"/>
                </a:moveTo>
                <a:lnTo>
                  <a:pt x="86" y="56"/>
                </a:lnTo>
                <a:lnTo>
                  <a:pt x="244" y="187"/>
                </a:lnTo>
                <a:lnTo>
                  <a:pt x="385" y="336"/>
                </a:lnTo>
                <a:lnTo>
                  <a:pt x="509" y="500"/>
                </a:lnTo>
                <a:lnTo>
                  <a:pt x="585" y="634"/>
                </a:lnTo>
                <a:lnTo>
                  <a:pt x="630" y="727"/>
                </a:lnTo>
                <a:lnTo>
                  <a:pt x="671" y="824"/>
                </a:lnTo>
                <a:lnTo>
                  <a:pt x="703" y="923"/>
                </a:lnTo>
                <a:lnTo>
                  <a:pt x="730" y="1025"/>
                </a:lnTo>
                <a:lnTo>
                  <a:pt x="751" y="1130"/>
                </a:lnTo>
                <a:lnTo>
                  <a:pt x="765" y="1236"/>
                </a:lnTo>
                <a:lnTo>
                  <a:pt x="772" y="1345"/>
                </a:lnTo>
                <a:lnTo>
                  <a:pt x="773" y="1401"/>
                </a:lnTo>
                <a:lnTo>
                  <a:pt x="773" y="1407"/>
                </a:lnTo>
                <a:lnTo>
                  <a:pt x="773" y="1414"/>
                </a:lnTo>
                <a:lnTo>
                  <a:pt x="774" y="1466"/>
                </a:lnTo>
                <a:lnTo>
                  <a:pt x="786" y="1564"/>
                </a:lnTo>
                <a:lnTo>
                  <a:pt x="807" y="1660"/>
                </a:lnTo>
                <a:lnTo>
                  <a:pt x="836" y="1754"/>
                </a:lnTo>
                <a:lnTo>
                  <a:pt x="874" y="1842"/>
                </a:lnTo>
                <a:lnTo>
                  <a:pt x="921" y="1925"/>
                </a:lnTo>
                <a:lnTo>
                  <a:pt x="975" y="2004"/>
                </a:lnTo>
                <a:lnTo>
                  <a:pt x="1036" y="2076"/>
                </a:lnTo>
                <a:lnTo>
                  <a:pt x="1103" y="2144"/>
                </a:lnTo>
                <a:lnTo>
                  <a:pt x="1177" y="2203"/>
                </a:lnTo>
                <a:lnTo>
                  <a:pt x="1256" y="2256"/>
                </a:lnTo>
                <a:lnTo>
                  <a:pt x="1341" y="2302"/>
                </a:lnTo>
                <a:lnTo>
                  <a:pt x="1429" y="2338"/>
                </a:lnTo>
                <a:lnTo>
                  <a:pt x="1522" y="2368"/>
                </a:lnTo>
                <a:lnTo>
                  <a:pt x="1619" y="2387"/>
                </a:lnTo>
                <a:lnTo>
                  <a:pt x="1719" y="2396"/>
                </a:lnTo>
                <a:lnTo>
                  <a:pt x="1770" y="2398"/>
                </a:lnTo>
                <a:lnTo>
                  <a:pt x="1770" y="2604"/>
                </a:lnTo>
                <a:lnTo>
                  <a:pt x="11294" y="2604"/>
                </a:lnTo>
                <a:lnTo>
                  <a:pt x="11294" y="543"/>
                </a:lnTo>
                <a:lnTo>
                  <a:pt x="11292" y="487"/>
                </a:lnTo>
                <a:lnTo>
                  <a:pt x="11270" y="381"/>
                </a:lnTo>
                <a:lnTo>
                  <a:pt x="11229" y="284"/>
                </a:lnTo>
                <a:lnTo>
                  <a:pt x="11170" y="197"/>
                </a:lnTo>
                <a:lnTo>
                  <a:pt x="11097" y="123"/>
                </a:lnTo>
                <a:lnTo>
                  <a:pt x="11010" y="65"/>
                </a:lnTo>
                <a:lnTo>
                  <a:pt x="10913" y="23"/>
                </a:lnTo>
                <a:lnTo>
                  <a:pt x="10806" y="1"/>
                </a:lnTo>
                <a:lnTo>
                  <a:pt x="1075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7" name="Freeform 584">
            <a:extLst>
              <a:ext uri="{FF2B5EF4-FFF2-40B4-BE49-F238E27FC236}">
                <a16:creationId xmlns:a16="http://schemas.microsoft.com/office/drawing/2014/main" id="{5E4E7BAF-F468-475D-A88E-B6CCD4FE3541}"/>
              </a:ext>
            </a:extLst>
          </p:cNvPr>
          <p:cNvSpPr>
            <a:spLocks/>
          </p:cNvSpPr>
          <p:nvPr/>
        </p:nvSpPr>
        <p:spPr bwMode="auto">
          <a:xfrm>
            <a:off x="6293786" y="2559586"/>
            <a:ext cx="4859221" cy="1145378"/>
          </a:xfrm>
          <a:custGeom>
            <a:avLst/>
            <a:gdLst>
              <a:gd name="T0" fmla="*/ 13835 w 14066"/>
              <a:gd name="T1" fmla="*/ 744 h 3315"/>
              <a:gd name="T2" fmla="*/ 13713 w 14066"/>
              <a:gd name="T3" fmla="*/ 454 h 3315"/>
              <a:gd name="T4" fmla="*/ 13456 w 14066"/>
              <a:gd name="T5" fmla="*/ 280 h 3315"/>
              <a:gd name="T6" fmla="*/ 2543 w 14066"/>
              <a:gd name="T7" fmla="*/ 257 h 3315"/>
              <a:gd name="T8" fmla="*/ 2291 w 14066"/>
              <a:gd name="T9" fmla="*/ 124 h 3315"/>
              <a:gd name="T10" fmla="*/ 1956 w 14066"/>
              <a:gd name="T11" fmla="*/ 26 h 3315"/>
              <a:gd name="T12" fmla="*/ 1658 w 14066"/>
              <a:gd name="T13" fmla="*/ 0 h 3315"/>
              <a:gd name="T14" fmla="*/ 1243 w 14066"/>
              <a:gd name="T15" fmla="*/ 52 h 3315"/>
              <a:gd name="T16" fmla="*/ 798 w 14066"/>
              <a:gd name="T17" fmla="*/ 240 h 3315"/>
              <a:gd name="T18" fmla="*/ 431 w 14066"/>
              <a:gd name="T19" fmla="*/ 543 h 3315"/>
              <a:gd name="T20" fmla="*/ 162 w 14066"/>
              <a:gd name="T21" fmla="*/ 938 h 3315"/>
              <a:gd name="T22" fmla="*/ 19 w 14066"/>
              <a:gd name="T23" fmla="*/ 1405 h 3315"/>
              <a:gd name="T24" fmla="*/ 0 w 14066"/>
              <a:gd name="T25" fmla="*/ 1720 h 3315"/>
              <a:gd name="T26" fmla="*/ 54 w 14066"/>
              <a:gd name="T27" fmla="*/ 2076 h 3315"/>
              <a:gd name="T28" fmla="*/ 177 w 14066"/>
              <a:gd name="T29" fmla="*/ 2404 h 3315"/>
              <a:gd name="T30" fmla="*/ 365 w 14066"/>
              <a:gd name="T31" fmla="*/ 2696 h 3315"/>
              <a:gd name="T32" fmla="*/ 607 w 14066"/>
              <a:gd name="T33" fmla="*/ 2941 h 3315"/>
              <a:gd name="T34" fmla="*/ 896 w 14066"/>
              <a:gd name="T35" fmla="*/ 3130 h 3315"/>
              <a:gd name="T36" fmla="*/ 1199 w 14066"/>
              <a:gd name="T37" fmla="*/ 3252 h 3315"/>
              <a:gd name="T38" fmla="*/ 1658 w 14066"/>
              <a:gd name="T39" fmla="*/ 3315 h 3315"/>
              <a:gd name="T40" fmla="*/ 1700 w 14066"/>
              <a:gd name="T41" fmla="*/ 3315 h 3315"/>
              <a:gd name="T42" fmla="*/ 1766 w 14066"/>
              <a:gd name="T43" fmla="*/ 3312 h 3315"/>
              <a:gd name="T44" fmla="*/ 1834 w 14066"/>
              <a:gd name="T45" fmla="*/ 3306 h 3315"/>
              <a:gd name="T46" fmla="*/ 1899 w 14066"/>
              <a:gd name="T47" fmla="*/ 3297 h 3315"/>
              <a:gd name="T48" fmla="*/ 1954 w 14066"/>
              <a:gd name="T49" fmla="*/ 3288 h 3315"/>
              <a:gd name="T50" fmla="*/ 2011 w 14066"/>
              <a:gd name="T51" fmla="*/ 3278 h 3315"/>
              <a:gd name="T52" fmla="*/ 2070 w 14066"/>
              <a:gd name="T53" fmla="*/ 3264 h 3315"/>
              <a:gd name="T54" fmla="*/ 2125 w 14066"/>
              <a:gd name="T55" fmla="*/ 3248 h 3315"/>
              <a:gd name="T56" fmla="*/ 2178 w 14066"/>
              <a:gd name="T57" fmla="*/ 3231 h 3315"/>
              <a:gd name="T58" fmla="*/ 2241 w 14066"/>
              <a:gd name="T59" fmla="*/ 3209 h 3315"/>
              <a:gd name="T60" fmla="*/ 2328 w 14066"/>
              <a:gd name="T61" fmla="*/ 3174 h 3315"/>
              <a:gd name="T62" fmla="*/ 2790 w 14066"/>
              <a:gd name="T63" fmla="*/ 2870 h 3315"/>
              <a:gd name="T64" fmla="*/ 2855 w 14066"/>
              <a:gd name="T65" fmla="*/ 2805 h 3315"/>
              <a:gd name="T66" fmla="*/ 2869 w 14066"/>
              <a:gd name="T67" fmla="*/ 2789 h 3315"/>
              <a:gd name="T68" fmla="*/ 2896 w 14066"/>
              <a:gd name="T69" fmla="*/ 2759 h 3315"/>
              <a:gd name="T70" fmla="*/ 2901 w 14066"/>
              <a:gd name="T71" fmla="*/ 2754 h 3315"/>
              <a:gd name="T72" fmla="*/ 2931 w 14066"/>
              <a:gd name="T73" fmla="*/ 2719 h 3315"/>
              <a:gd name="T74" fmla="*/ 2934 w 14066"/>
              <a:gd name="T75" fmla="*/ 2717 h 3315"/>
              <a:gd name="T76" fmla="*/ 2943 w 14066"/>
              <a:gd name="T77" fmla="*/ 2706 h 3315"/>
              <a:gd name="T78" fmla="*/ 2966 w 14066"/>
              <a:gd name="T79" fmla="*/ 2676 h 3315"/>
              <a:gd name="T80" fmla="*/ 2985 w 14066"/>
              <a:gd name="T81" fmla="*/ 2651 h 3315"/>
              <a:gd name="T82" fmla="*/ 3317 w 14066"/>
              <a:gd name="T83" fmla="*/ 2985 h 3315"/>
              <a:gd name="T84" fmla="*/ 3825 w 14066"/>
              <a:gd name="T85" fmla="*/ 3244 h 3315"/>
              <a:gd name="T86" fmla="*/ 4313 w 14066"/>
              <a:gd name="T87" fmla="*/ 3315 h 3315"/>
              <a:gd name="T88" fmla="*/ 13693 w 14066"/>
              <a:gd name="T89" fmla="*/ 3292 h 3315"/>
              <a:gd name="T90" fmla="*/ 13745 w 14066"/>
              <a:gd name="T91" fmla="*/ 3273 h 3315"/>
              <a:gd name="T92" fmla="*/ 13804 w 14066"/>
              <a:gd name="T93" fmla="*/ 3243 h 3315"/>
              <a:gd name="T94" fmla="*/ 13909 w 14066"/>
              <a:gd name="T95" fmla="*/ 3161 h 3315"/>
              <a:gd name="T96" fmla="*/ 14003 w 14066"/>
              <a:gd name="T97" fmla="*/ 3038 h 3315"/>
              <a:gd name="T98" fmla="*/ 14066 w 14066"/>
              <a:gd name="T99" fmla="*/ 2784 h 3315"/>
              <a:gd name="T100" fmla="*/ 14066 w 14066"/>
              <a:gd name="T101" fmla="*/ 2654 h 3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066" h="3315">
                <a:moveTo>
                  <a:pt x="13837" y="2654"/>
                </a:moveTo>
                <a:lnTo>
                  <a:pt x="13837" y="800"/>
                </a:lnTo>
                <a:lnTo>
                  <a:pt x="13835" y="744"/>
                </a:lnTo>
                <a:lnTo>
                  <a:pt x="13813" y="638"/>
                </a:lnTo>
                <a:lnTo>
                  <a:pt x="13772" y="540"/>
                </a:lnTo>
                <a:lnTo>
                  <a:pt x="13713" y="454"/>
                </a:lnTo>
                <a:lnTo>
                  <a:pt x="13640" y="380"/>
                </a:lnTo>
                <a:lnTo>
                  <a:pt x="13553" y="321"/>
                </a:lnTo>
                <a:lnTo>
                  <a:pt x="13456" y="280"/>
                </a:lnTo>
                <a:lnTo>
                  <a:pt x="13349" y="258"/>
                </a:lnTo>
                <a:lnTo>
                  <a:pt x="13294" y="257"/>
                </a:lnTo>
                <a:lnTo>
                  <a:pt x="2543" y="257"/>
                </a:lnTo>
                <a:lnTo>
                  <a:pt x="2494" y="227"/>
                </a:lnTo>
                <a:lnTo>
                  <a:pt x="2394" y="172"/>
                </a:lnTo>
                <a:lnTo>
                  <a:pt x="2291" y="124"/>
                </a:lnTo>
                <a:lnTo>
                  <a:pt x="2182" y="84"/>
                </a:lnTo>
                <a:lnTo>
                  <a:pt x="2070" y="52"/>
                </a:lnTo>
                <a:lnTo>
                  <a:pt x="1956" y="26"/>
                </a:lnTo>
                <a:lnTo>
                  <a:pt x="1838" y="9"/>
                </a:lnTo>
                <a:lnTo>
                  <a:pt x="1719" y="0"/>
                </a:lnTo>
                <a:lnTo>
                  <a:pt x="1658" y="0"/>
                </a:lnTo>
                <a:lnTo>
                  <a:pt x="1573" y="1"/>
                </a:lnTo>
                <a:lnTo>
                  <a:pt x="1405" y="18"/>
                </a:lnTo>
                <a:lnTo>
                  <a:pt x="1243" y="52"/>
                </a:lnTo>
                <a:lnTo>
                  <a:pt x="1088" y="100"/>
                </a:lnTo>
                <a:lnTo>
                  <a:pt x="939" y="163"/>
                </a:lnTo>
                <a:lnTo>
                  <a:pt x="798" y="240"/>
                </a:lnTo>
                <a:lnTo>
                  <a:pt x="665" y="329"/>
                </a:lnTo>
                <a:lnTo>
                  <a:pt x="542" y="430"/>
                </a:lnTo>
                <a:lnTo>
                  <a:pt x="431" y="543"/>
                </a:lnTo>
                <a:lnTo>
                  <a:pt x="328" y="665"/>
                </a:lnTo>
                <a:lnTo>
                  <a:pt x="239" y="797"/>
                </a:lnTo>
                <a:lnTo>
                  <a:pt x="162" y="938"/>
                </a:lnTo>
                <a:lnTo>
                  <a:pt x="100" y="1087"/>
                </a:lnTo>
                <a:lnTo>
                  <a:pt x="51" y="1243"/>
                </a:lnTo>
                <a:lnTo>
                  <a:pt x="19" y="1405"/>
                </a:lnTo>
                <a:lnTo>
                  <a:pt x="2" y="1572"/>
                </a:lnTo>
                <a:lnTo>
                  <a:pt x="0" y="1658"/>
                </a:lnTo>
                <a:lnTo>
                  <a:pt x="0" y="1720"/>
                </a:lnTo>
                <a:lnTo>
                  <a:pt x="10" y="1842"/>
                </a:lnTo>
                <a:lnTo>
                  <a:pt x="28" y="1961"/>
                </a:lnTo>
                <a:lnTo>
                  <a:pt x="54" y="2076"/>
                </a:lnTo>
                <a:lnTo>
                  <a:pt x="87" y="2190"/>
                </a:lnTo>
                <a:lnTo>
                  <a:pt x="129" y="2299"/>
                </a:lnTo>
                <a:lnTo>
                  <a:pt x="177" y="2404"/>
                </a:lnTo>
                <a:lnTo>
                  <a:pt x="234" y="2507"/>
                </a:lnTo>
                <a:lnTo>
                  <a:pt x="296" y="2604"/>
                </a:lnTo>
                <a:lnTo>
                  <a:pt x="365" y="2696"/>
                </a:lnTo>
                <a:lnTo>
                  <a:pt x="440" y="2783"/>
                </a:lnTo>
                <a:lnTo>
                  <a:pt x="520" y="2864"/>
                </a:lnTo>
                <a:lnTo>
                  <a:pt x="607" y="2941"/>
                </a:lnTo>
                <a:lnTo>
                  <a:pt x="699" y="3010"/>
                </a:lnTo>
                <a:lnTo>
                  <a:pt x="795" y="3073"/>
                </a:lnTo>
                <a:lnTo>
                  <a:pt x="896" y="3130"/>
                </a:lnTo>
                <a:lnTo>
                  <a:pt x="948" y="3156"/>
                </a:lnTo>
                <a:lnTo>
                  <a:pt x="1030" y="3192"/>
                </a:lnTo>
                <a:lnTo>
                  <a:pt x="1199" y="3252"/>
                </a:lnTo>
                <a:lnTo>
                  <a:pt x="1378" y="3293"/>
                </a:lnTo>
                <a:lnTo>
                  <a:pt x="1564" y="3314"/>
                </a:lnTo>
                <a:lnTo>
                  <a:pt x="1658" y="3315"/>
                </a:lnTo>
                <a:lnTo>
                  <a:pt x="1658" y="3315"/>
                </a:lnTo>
                <a:lnTo>
                  <a:pt x="1659" y="3315"/>
                </a:lnTo>
                <a:lnTo>
                  <a:pt x="1700" y="3315"/>
                </a:lnTo>
                <a:lnTo>
                  <a:pt x="1740" y="3313"/>
                </a:lnTo>
                <a:lnTo>
                  <a:pt x="1753" y="3313"/>
                </a:lnTo>
                <a:lnTo>
                  <a:pt x="1766" y="3312"/>
                </a:lnTo>
                <a:lnTo>
                  <a:pt x="1793" y="3310"/>
                </a:lnTo>
                <a:lnTo>
                  <a:pt x="1820" y="3308"/>
                </a:lnTo>
                <a:lnTo>
                  <a:pt x="1834" y="3306"/>
                </a:lnTo>
                <a:lnTo>
                  <a:pt x="1850" y="3304"/>
                </a:lnTo>
                <a:lnTo>
                  <a:pt x="1875" y="3301"/>
                </a:lnTo>
                <a:lnTo>
                  <a:pt x="1899" y="3297"/>
                </a:lnTo>
                <a:lnTo>
                  <a:pt x="1915" y="3296"/>
                </a:lnTo>
                <a:lnTo>
                  <a:pt x="1932" y="3292"/>
                </a:lnTo>
                <a:lnTo>
                  <a:pt x="1954" y="3288"/>
                </a:lnTo>
                <a:lnTo>
                  <a:pt x="1977" y="3284"/>
                </a:lnTo>
                <a:lnTo>
                  <a:pt x="1994" y="3282"/>
                </a:lnTo>
                <a:lnTo>
                  <a:pt x="2011" y="3278"/>
                </a:lnTo>
                <a:lnTo>
                  <a:pt x="2031" y="3273"/>
                </a:lnTo>
                <a:lnTo>
                  <a:pt x="2052" y="3268"/>
                </a:lnTo>
                <a:lnTo>
                  <a:pt x="2070" y="3264"/>
                </a:lnTo>
                <a:lnTo>
                  <a:pt x="2089" y="3258"/>
                </a:lnTo>
                <a:lnTo>
                  <a:pt x="2107" y="3253"/>
                </a:lnTo>
                <a:lnTo>
                  <a:pt x="2125" y="3248"/>
                </a:lnTo>
                <a:lnTo>
                  <a:pt x="2146" y="3243"/>
                </a:lnTo>
                <a:lnTo>
                  <a:pt x="2165" y="3236"/>
                </a:lnTo>
                <a:lnTo>
                  <a:pt x="2178" y="3231"/>
                </a:lnTo>
                <a:lnTo>
                  <a:pt x="2191" y="3227"/>
                </a:lnTo>
                <a:lnTo>
                  <a:pt x="2217" y="3218"/>
                </a:lnTo>
                <a:lnTo>
                  <a:pt x="2241" y="3209"/>
                </a:lnTo>
                <a:lnTo>
                  <a:pt x="2241" y="3209"/>
                </a:lnTo>
                <a:lnTo>
                  <a:pt x="2241" y="3209"/>
                </a:lnTo>
                <a:lnTo>
                  <a:pt x="2328" y="3174"/>
                </a:lnTo>
                <a:lnTo>
                  <a:pt x="2494" y="3090"/>
                </a:lnTo>
                <a:lnTo>
                  <a:pt x="2648" y="2989"/>
                </a:lnTo>
                <a:lnTo>
                  <a:pt x="2790" y="2870"/>
                </a:lnTo>
                <a:lnTo>
                  <a:pt x="2855" y="2805"/>
                </a:lnTo>
                <a:lnTo>
                  <a:pt x="2855" y="2805"/>
                </a:lnTo>
                <a:lnTo>
                  <a:pt x="2855" y="2805"/>
                </a:lnTo>
                <a:lnTo>
                  <a:pt x="2858" y="2801"/>
                </a:lnTo>
                <a:lnTo>
                  <a:pt x="2862" y="2797"/>
                </a:lnTo>
                <a:lnTo>
                  <a:pt x="2869" y="2789"/>
                </a:lnTo>
                <a:lnTo>
                  <a:pt x="2875" y="2783"/>
                </a:lnTo>
                <a:lnTo>
                  <a:pt x="2886" y="2771"/>
                </a:lnTo>
                <a:lnTo>
                  <a:pt x="2896" y="2759"/>
                </a:lnTo>
                <a:lnTo>
                  <a:pt x="2896" y="2759"/>
                </a:lnTo>
                <a:lnTo>
                  <a:pt x="2896" y="2759"/>
                </a:lnTo>
                <a:lnTo>
                  <a:pt x="2901" y="2754"/>
                </a:lnTo>
                <a:lnTo>
                  <a:pt x="2906" y="2748"/>
                </a:lnTo>
                <a:lnTo>
                  <a:pt x="2919" y="2734"/>
                </a:lnTo>
                <a:lnTo>
                  <a:pt x="2931" y="2719"/>
                </a:lnTo>
                <a:lnTo>
                  <a:pt x="2931" y="2719"/>
                </a:lnTo>
                <a:lnTo>
                  <a:pt x="2932" y="2718"/>
                </a:lnTo>
                <a:lnTo>
                  <a:pt x="2934" y="2717"/>
                </a:lnTo>
                <a:lnTo>
                  <a:pt x="2935" y="2715"/>
                </a:lnTo>
                <a:lnTo>
                  <a:pt x="2939" y="2710"/>
                </a:lnTo>
                <a:lnTo>
                  <a:pt x="2943" y="2706"/>
                </a:lnTo>
                <a:lnTo>
                  <a:pt x="2947" y="2701"/>
                </a:lnTo>
                <a:lnTo>
                  <a:pt x="2950" y="2696"/>
                </a:lnTo>
                <a:lnTo>
                  <a:pt x="2966" y="2676"/>
                </a:lnTo>
                <a:lnTo>
                  <a:pt x="2980" y="2658"/>
                </a:lnTo>
                <a:lnTo>
                  <a:pt x="2983" y="2654"/>
                </a:lnTo>
                <a:lnTo>
                  <a:pt x="2985" y="2651"/>
                </a:lnTo>
                <a:lnTo>
                  <a:pt x="3044" y="2726"/>
                </a:lnTo>
                <a:lnTo>
                  <a:pt x="3173" y="2863"/>
                </a:lnTo>
                <a:lnTo>
                  <a:pt x="3317" y="2985"/>
                </a:lnTo>
                <a:lnTo>
                  <a:pt x="3475" y="3090"/>
                </a:lnTo>
                <a:lnTo>
                  <a:pt x="3645" y="3177"/>
                </a:lnTo>
                <a:lnTo>
                  <a:pt x="3825" y="3244"/>
                </a:lnTo>
                <a:lnTo>
                  <a:pt x="4015" y="3290"/>
                </a:lnTo>
                <a:lnTo>
                  <a:pt x="4212" y="3313"/>
                </a:lnTo>
                <a:lnTo>
                  <a:pt x="4313" y="3315"/>
                </a:lnTo>
                <a:lnTo>
                  <a:pt x="13535" y="3315"/>
                </a:lnTo>
                <a:lnTo>
                  <a:pt x="13589" y="3314"/>
                </a:lnTo>
                <a:lnTo>
                  <a:pt x="13693" y="3292"/>
                </a:lnTo>
                <a:lnTo>
                  <a:pt x="13741" y="3274"/>
                </a:lnTo>
                <a:lnTo>
                  <a:pt x="13743" y="3273"/>
                </a:lnTo>
                <a:lnTo>
                  <a:pt x="13745" y="3273"/>
                </a:lnTo>
                <a:lnTo>
                  <a:pt x="13755" y="3268"/>
                </a:lnTo>
                <a:lnTo>
                  <a:pt x="13765" y="3264"/>
                </a:lnTo>
                <a:lnTo>
                  <a:pt x="13804" y="3243"/>
                </a:lnTo>
                <a:lnTo>
                  <a:pt x="13877" y="3192"/>
                </a:lnTo>
                <a:lnTo>
                  <a:pt x="13908" y="3161"/>
                </a:lnTo>
                <a:lnTo>
                  <a:pt x="13909" y="3161"/>
                </a:lnTo>
                <a:lnTo>
                  <a:pt x="13910" y="3160"/>
                </a:lnTo>
                <a:lnTo>
                  <a:pt x="13945" y="3122"/>
                </a:lnTo>
                <a:lnTo>
                  <a:pt x="14003" y="3038"/>
                </a:lnTo>
                <a:lnTo>
                  <a:pt x="14043" y="2942"/>
                </a:lnTo>
                <a:lnTo>
                  <a:pt x="14063" y="2839"/>
                </a:lnTo>
                <a:lnTo>
                  <a:pt x="14066" y="2784"/>
                </a:lnTo>
                <a:lnTo>
                  <a:pt x="14066" y="2784"/>
                </a:lnTo>
                <a:lnTo>
                  <a:pt x="14066" y="2654"/>
                </a:lnTo>
                <a:lnTo>
                  <a:pt x="14066" y="2654"/>
                </a:lnTo>
                <a:lnTo>
                  <a:pt x="13837" y="2654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" name="Freeform 586">
            <a:extLst>
              <a:ext uri="{FF2B5EF4-FFF2-40B4-BE49-F238E27FC236}">
                <a16:creationId xmlns:a16="http://schemas.microsoft.com/office/drawing/2014/main" id="{9BB3709E-BFF9-4B77-BB32-19702AEB6607}"/>
              </a:ext>
            </a:extLst>
          </p:cNvPr>
          <p:cNvSpPr>
            <a:spLocks/>
          </p:cNvSpPr>
          <p:nvPr/>
        </p:nvSpPr>
        <p:spPr bwMode="auto">
          <a:xfrm>
            <a:off x="7153458" y="2549914"/>
            <a:ext cx="3900364" cy="899447"/>
          </a:xfrm>
          <a:custGeom>
            <a:avLst/>
            <a:gdLst>
              <a:gd name="T0" fmla="*/ 0 w 11294"/>
              <a:gd name="T1" fmla="*/ 0 h 2604"/>
              <a:gd name="T2" fmla="*/ 86 w 11294"/>
              <a:gd name="T3" fmla="*/ 56 h 2604"/>
              <a:gd name="T4" fmla="*/ 244 w 11294"/>
              <a:gd name="T5" fmla="*/ 187 h 2604"/>
              <a:gd name="T6" fmla="*/ 385 w 11294"/>
              <a:gd name="T7" fmla="*/ 336 h 2604"/>
              <a:gd name="T8" fmla="*/ 509 w 11294"/>
              <a:gd name="T9" fmla="*/ 500 h 2604"/>
              <a:gd name="T10" fmla="*/ 585 w 11294"/>
              <a:gd name="T11" fmla="*/ 634 h 2604"/>
              <a:gd name="T12" fmla="*/ 630 w 11294"/>
              <a:gd name="T13" fmla="*/ 727 h 2604"/>
              <a:gd name="T14" fmla="*/ 671 w 11294"/>
              <a:gd name="T15" fmla="*/ 824 h 2604"/>
              <a:gd name="T16" fmla="*/ 703 w 11294"/>
              <a:gd name="T17" fmla="*/ 923 h 2604"/>
              <a:gd name="T18" fmla="*/ 730 w 11294"/>
              <a:gd name="T19" fmla="*/ 1025 h 2604"/>
              <a:gd name="T20" fmla="*/ 751 w 11294"/>
              <a:gd name="T21" fmla="*/ 1130 h 2604"/>
              <a:gd name="T22" fmla="*/ 765 w 11294"/>
              <a:gd name="T23" fmla="*/ 1236 h 2604"/>
              <a:gd name="T24" fmla="*/ 772 w 11294"/>
              <a:gd name="T25" fmla="*/ 1345 h 2604"/>
              <a:gd name="T26" fmla="*/ 773 w 11294"/>
              <a:gd name="T27" fmla="*/ 1401 h 2604"/>
              <a:gd name="T28" fmla="*/ 773 w 11294"/>
              <a:gd name="T29" fmla="*/ 1407 h 2604"/>
              <a:gd name="T30" fmla="*/ 773 w 11294"/>
              <a:gd name="T31" fmla="*/ 1414 h 2604"/>
              <a:gd name="T32" fmla="*/ 774 w 11294"/>
              <a:gd name="T33" fmla="*/ 1466 h 2604"/>
              <a:gd name="T34" fmla="*/ 786 w 11294"/>
              <a:gd name="T35" fmla="*/ 1564 h 2604"/>
              <a:gd name="T36" fmla="*/ 807 w 11294"/>
              <a:gd name="T37" fmla="*/ 1660 h 2604"/>
              <a:gd name="T38" fmla="*/ 836 w 11294"/>
              <a:gd name="T39" fmla="*/ 1754 h 2604"/>
              <a:gd name="T40" fmla="*/ 874 w 11294"/>
              <a:gd name="T41" fmla="*/ 1842 h 2604"/>
              <a:gd name="T42" fmla="*/ 921 w 11294"/>
              <a:gd name="T43" fmla="*/ 1925 h 2604"/>
              <a:gd name="T44" fmla="*/ 975 w 11294"/>
              <a:gd name="T45" fmla="*/ 2004 h 2604"/>
              <a:gd name="T46" fmla="*/ 1036 w 11294"/>
              <a:gd name="T47" fmla="*/ 2076 h 2604"/>
              <a:gd name="T48" fmla="*/ 1103 w 11294"/>
              <a:gd name="T49" fmla="*/ 2144 h 2604"/>
              <a:gd name="T50" fmla="*/ 1177 w 11294"/>
              <a:gd name="T51" fmla="*/ 2203 h 2604"/>
              <a:gd name="T52" fmla="*/ 1256 w 11294"/>
              <a:gd name="T53" fmla="*/ 2256 h 2604"/>
              <a:gd name="T54" fmla="*/ 1341 w 11294"/>
              <a:gd name="T55" fmla="*/ 2302 h 2604"/>
              <a:gd name="T56" fmla="*/ 1429 w 11294"/>
              <a:gd name="T57" fmla="*/ 2338 h 2604"/>
              <a:gd name="T58" fmla="*/ 1522 w 11294"/>
              <a:gd name="T59" fmla="*/ 2368 h 2604"/>
              <a:gd name="T60" fmla="*/ 1619 w 11294"/>
              <a:gd name="T61" fmla="*/ 2387 h 2604"/>
              <a:gd name="T62" fmla="*/ 1719 w 11294"/>
              <a:gd name="T63" fmla="*/ 2396 h 2604"/>
              <a:gd name="T64" fmla="*/ 1770 w 11294"/>
              <a:gd name="T65" fmla="*/ 2398 h 2604"/>
              <a:gd name="T66" fmla="*/ 1770 w 11294"/>
              <a:gd name="T67" fmla="*/ 2604 h 2604"/>
              <a:gd name="T68" fmla="*/ 11294 w 11294"/>
              <a:gd name="T69" fmla="*/ 2604 h 2604"/>
              <a:gd name="T70" fmla="*/ 11294 w 11294"/>
              <a:gd name="T71" fmla="*/ 543 h 2604"/>
              <a:gd name="T72" fmla="*/ 11292 w 11294"/>
              <a:gd name="T73" fmla="*/ 487 h 2604"/>
              <a:gd name="T74" fmla="*/ 11270 w 11294"/>
              <a:gd name="T75" fmla="*/ 381 h 2604"/>
              <a:gd name="T76" fmla="*/ 11229 w 11294"/>
              <a:gd name="T77" fmla="*/ 284 h 2604"/>
              <a:gd name="T78" fmla="*/ 11170 w 11294"/>
              <a:gd name="T79" fmla="*/ 197 h 2604"/>
              <a:gd name="T80" fmla="*/ 11097 w 11294"/>
              <a:gd name="T81" fmla="*/ 123 h 2604"/>
              <a:gd name="T82" fmla="*/ 11010 w 11294"/>
              <a:gd name="T83" fmla="*/ 65 h 2604"/>
              <a:gd name="T84" fmla="*/ 10913 w 11294"/>
              <a:gd name="T85" fmla="*/ 23 h 2604"/>
              <a:gd name="T86" fmla="*/ 10806 w 11294"/>
              <a:gd name="T87" fmla="*/ 1 h 2604"/>
              <a:gd name="T88" fmla="*/ 10751 w 11294"/>
              <a:gd name="T89" fmla="*/ 0 h 2604"/>
              <a:gd name="T90" fmla="*/ 0 w 11294"/>
              <a:gd name="T91" fmla="*/ 0 h 2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1294" h="2604">
                <a:moveTo>
                  <a:pt x="0" y="0"/>
                </a:moveTo>
                <a:lnTo>
                  <a:pt x="86" y="56"/>
                </a:lnTo>
                <a:lnTo>
                  <a:pt x="244" y="187"/>
                </a:lnTo>
                <a:lnTo>
                  <a:pt x="385" y="336"/>
                </a:lnTo>
                <a:lnTo>
                  <a:pt x="509" y="500"/>
                </a:lnTo>
                <a:lnTo>
                  <a:pt x="585" y="634"/>
                </a:lnTo>
                <a:lnTo>
                  <a:pt x="630" y="727"/>
                </a:lnTo>
                <a:lnTo>
                  <a:pt x="671" y="824"/>
                </a:lnTo>
                <a:lnTo>
                  <a:pt x="703" y="923"/>
                </a:lnTo>
                <a:lnTo>
                  <a:pt x="730" y="1025"/>
                </a:lnTo>
                <a:lnTo>
                  <a:pt x="751" y="1130"/>
                </a:lnTo>
                <a:lnTo>
                  <a:pt x="765" y="1236"/>
                </a:lnTo>
                <a:lnTo>
                  <a:pt x="772" y="1345"/>
                </a:lnTo>
                <a:lnTo>
                  <a:pt x="773" y="1401"/>
                </a:lnTo>
                <a:lnTo>
                  <a:pt x="773" y="1407"/>
                </a:lnTo>
                <a:lnTo>
                  <a:pt x="773" y="1414"/>
                </a:lnTo>
                <a:lnTo>
                  <a:pt x="774" y="1466"/>
                </a:lnTo>
                <a:lnTo>
                  <a:pt x="786" y="1564"/>
                </a:lnTo>
                <a:lnTo>
                  <a:pt x="807" y="1660"/>
                </a:lnTo>
                <a:lnTo>
                  <a:pt x="836" y="1754"/>
                </a:lnTo>
                <a:lnTo>
                  <a:pt x="874" y="1842"/>
                </a:lnTo>
                <a:lnTo>
                  <a:pt x="921" y="1925"/>
                </a:lnTo>
                <a:lnTo>
                  <a:pt x="975" y="2004"/>
                </a:lnTo>
                <a:lnTo>
                  <a:pt x="1036" y="2076"/>
                </a:lnTo>
                <a:lnTo>
                  <a:pt x="1103" y="2144"/>
                </a:lnTo>
                <a:lnTo>
                  <a:pt x="1177" y="2203"/>
                </a:lnTo>
                <a:lnTo>
                  <a:pt x="1256" y="2256"/>
                </a:lnTo>
                <a:lnTo>
                  <a:pt x="1341" y="2302"/>
                </a:lnTo>
                <a:lnTo>
                  <a:pt x="1429" y="2338"/>
                </a:lnTo>
                <a:lnTo>
                  <a:pt x="1522" y="2368"/>
                </a:lnTo>
                <a:lnTo>
                  <a:pt x="1619" y="2387"/>
                </a:lnTo>
                <a:lnTo>
                  <a:pt x="1719" y="2396"/>
                </a:lnTo>
                <a:lnTo>
                  <a:pt x="1770" y="2398"/>
                </a:lnTo>
                <a:lnTo>
                  <a:pt x="1770" y="2604"/>
                </a:lnTo>
                <a:lnTo>
                  <a:pt x="11294" y="2604"/>
                </a:lnTo>
                <a:lnTo>
                  <a:pt x="11294" y="543"/>
                </a:lnTo>
                <a:lnTo>
                  <a:pt x="11292" y="487"/>
                </a:lnTo>
                <a:lnTo>
                  <a:pt x="11270" y="381"/>
                </a:lnTo>
                <a:lnTo>
                  <a:pt x="11229" y="284"/>
                </a:lnTo>
                <a:lnTo>
                  <a:pt x="11170" y="197"/>
                </a:lnTo>
                <a:lnTo>
                  <a:pt x="11097" y="123"/>
                </a:lnTo>
                <a:lnTo>
                  <a:pt x="11010" y="65"/>
                </a:lnTo>
                <a:lnTo>
                  <a:pt x="10913" y="23"/>
                </a:lnTo>
                <a:lnTo>
                  <a:pt x="10806" y="1"/>
                </a:lnTo>
                <a:lnTo>
                  <a:pt x="1075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DF1AD114-8706-4265-B607-51FAB3D460A5}"/>
              </a:ext>
            </a:extLst>
          </p:cNvPr>
          <p:cNvSpPr txBox="1"/>
          <p:nvPr/>
        </p:nvSpPr>
        <p:spPr>
          <a:xfrm>
            <a:off x="2180877" y="2744628"/>
            <a:ext cx="3454251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2400" b="1" dirty="0"/>
              <a:t>No face-to-face interaction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994E98FF-6EA3-4B31-9468-D81A6F8025C5}"/>
              </a:ext>
            </a:extLst>
          </p:cNvPr>
          <p:cNvSpPr txBox="1"/>
          <p:nvPr/>
        </p:nvSpPr>
        <p:spPr>
          <a:xfrm>
            <a:off x="4622983" y="4815018"/>
            <a:ext cx="2937088" cy="44627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2300" b="1" dirty="0"/>
              <a:t>Complex technologies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A91DCB21-2486-45D0-B5CB-0C3217C02630}"/>
              </a:ext>
            </a:extLst>
          </p:cNvPr>
          <p:cNvSpPr txBox="1"/>
          <p:nvPr/>
        </p:nvSpPr>
        <p:spPr>
          <a:xfrm>
            <a:off x="7574770" y="2736001"/>
            <a:ext cx="2937088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2400" b="1" dirty="0"/>
              <a:t>Requires self-discipline</a:t>
            </a:r>
          </a:p>
        </p:txBody>
      </p:sp>
      <p:sp>
        <p:nvSpPr>
          <p:cNvPr id="103" name="Freeform 588">
            <a:extLst>
              <a:ext uri="{FF2B5EF4-FFF2-40B4-BE49-F238E27FC236}">
                <a16:creationId xmlns:a16="http://schemas.microsoft.com/office/drawing/2014/main" id="{1C26D83F-4ED2-45B1-8CE9-337CAA1C3362}"/>
              </a:ext>
            </a:extLst>
          </p:cNvPr>
          <p:cNvSpPr>
            <a:spLocks/>
          </p:cNvSpPr>
          <p:nvPr/>
        </p:nvSpPr>
        <p:spPr bwMode="auto">
          <a:xfrm>
            <a:off x="3324993" y="4533208"/>
            <a:ext cx="1145378" cy="1143996"/>
          </a:xfrm>
          <a:custGeom>
            <a:avLst/>
            <a:gdLst>
              <a:gd name="T0" fmla="*/ 1573 w 3316"/>
              <a:gd name="T1" fmla="*/ 2 h 3316"/>
              <a:gd name="T2" fmla="*/ 1243 w 3316"/>
              <a:gd name="T3" fmla="*/ 52 h 3316"/>
              <a:gd name="T4" fmla="*/ 939 w 3316"/>
              <a:gd name="T5" fmla="*/ 162 h 3316"/>
              <a:gd name="T6" fmla="*/ 665 w 3316"/>
              <a:gd name="T7" fmla="*/ 328 h 3316"/>
              <a:gd name="T8" fmla="*/ 431 w 3316"/>
              <a:gd name="T9" fmla="*/ 542 h 3316"/>
              <a:gd name="T10" fmla="*/ 240 w 3316"/>
              <a:gd name="T11" fmla="*/ 797 h 3316"/>
              <a:gd name="T12" fmla="*/ 100 w 3316"/>
              <a:gd name="T13" fmla="*/ 1088 h 3316"/>
              <a:gd name="T14" fmla="*/ 19 w 3316"/>
              <a:gd name="T15" fmla="*/ 1405 h 3316"/>
              <a:gd name="T16" fmla="*/ 0 w 3316"/>
              <a:gd name="T17" fmla="*/ 1658 h 3316"/>
              <a:gd name="T18" fmla="*/ 19 w 3316"/>
              <a:gd name="T19" fmla="*/ 1911 h 3316"/>
              <a:gd name="T20" fmla="*/ 100 w 3316"/>
              <a:gd name="T21" fmla="*/ 2228 h 3316"/>
              <a:gd name="T22" fmla="*/ 240 w 3316"/>
              <a:gd name="T23" fmla="*/ 2517 h 3316"/>
              <a:gd name="T24" fmla="*/ 431 w 3316"/>
              <a:gd name="T25" fmla="*/ 2773 h 3316"/>
              <a:gd name="T26" fmla="*/ 665 w 3316"/>
              <a:gd name="T27" fmla="*/ 2987 h 3316"/>
              <a:gd name="T28" fmla="*/ 939 w 3316"/>
              <a:gd name="T29" fmla="*/ 3152 h 3316"/>
              <a:gd name="T30" fmla="*/ 1243 w 3316"/>
              <a:gd name="T31" fmla="*/ 3264 h 3316"/>
              <a:gd name="T32" fmla="*/ 1573 w 3316"/>
              <a:gd name="T33" fmla="*/ 3314 h 3316"/>
              <a:gd name="T34" fmla="*/ 1744 w 3316"/>
              <a:gd name="T35" fmla="*/ 3314 h 3316"/>
              <a:gd name="T36" fmla="*/ 2073 w 3316"/>
              <a:gd name="T37" fmla="*/ 3264 h 3316"/>
              <a:gd name="T38" fmla="*/ 2378 w 3316"/>
              <a:gd name="T39" fmla="*/ 3152 h 3316"/>
              <a:gd name="T40" fmla="*/ 2650 w 3316"/>
              <a:gd name="T41" fmla="*/ 2987 h 3316"/>
              <a:gd name="T42" fmla="*/ 2886 w 3316"/>
              <a:gd name="T43" fmla="*/ 2773 h 3316"/>
              <a:gd name="T44" fmla="*/ 3076 w 3316"/>
              <a:gd name="T45" fmla="*/ 2517 h 3316"/>
              <a:gd name="T46" fmla="*/ 3216 w 3316"/>
              <a:gd name="T47" fmla="*/ 2228 h 3316"/>
              <a:gd name="T48" fmla="*/ 3298 w 3316"/>
              <a:gd name="T49" fmla="*/ 1911 h 3316"/>
              <a:gd name="T50" fmla="*/ 3316 w 3316"/>
              <a:gd name="T51" fmla="*/ 1658 h 3316"/>
              <a:gd name="T52" fmla="*/ 3298 w 3316"/>
              <a:gd name="T53" fmla="*/ 1405 h 3316"/>
              <a:gd name="T54" fmla="*/ 3216 w 3316"/>
              <a:gd name="T55" fmla="*/ 1088 h 3316"/>
              <a:gd name="T56" fmla="*/ 3076 w 3316"/>
              <a:gd name="T57" fmla="*/ 797 h 3316"/>
              <a:gd name="T58" fmla="*/ 2886 w 3316"/>
              <a:gd name="T59" fmla="*/ 542 h 3316"/>
              <a:gd name="T60" fmla="*/ 2650 w 3316"/>
              <a:gd name="T61" fmla="*/ 328 h 3316"/>
              <a:gd name="T62" fmla="*/ 2378 w 3316"/>
              <a:gd name="T63" fmla="*/ 162 h 3316"/>
              <a:gd name="T64" fmla="*/ 2073 w 3316"/>
              <a:gd name="T65" fmla="*/ 52 h 3316"/>
              <a:gd name="T66" fmla="*/ 1744 w 3316"/>
              <a:gd name="T67" fmla="*/ 2 h 3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316" h="3316">
                <a:moveTo>
                  <a:pt x="1658" y="0"/>
                </a:moveTo>
                <a:lnTo>
                  <a:pt x="1573" y="2"/>
                </a:lnTo>
                <a:lnTo>
                  <a:pt x="1405" y="18"/>
                </a:lnTo>
                <a:lnTo>
                  <a:pt x="1243" y="52"/>
                </a:lnTo>
                <a:lnTo>
                  <a:pt x="1088" y="100"/>
                </a:lnTo>
                <a:lnTo>
                  <a:pt x="939" y="162"/>
                </a:lnTo>
                <a:lnTo>
                  <a:pt x="798" y="239"/>
                </a:lnTo>
                <a:lnTo>
                  <a:pt x="665" y="328"/>
                </a:lnTo>
                <a:lnTo>
                  <a:pt x="542" y="431"/>
                </a:lnTo>
                <a:lnTo>
                  <a:pt x="431" y="542"/>
                </a:lnTo>
                <a:lnTo>
                  <a:pt x="328" y="665"/>
                </a:lnTo>
                <a:lnTo>
                  <a:pt x="240" y="797"/>
                </a:lnTo>
                <a:lnTo>
                  <a:pt x="162" y="939"/>
                </a:lnTo>
                <a:lnTo>
                  <a:pt x="100" y="1088"/>
                </a:lnTo>
                <a:lnTo>
                  <a:pt x="52" y="1243"/>
                </a:lnTo>
                <a:lnTo>
                  <a:pt x="19" y="1405"/>
                </a:lnTo>
                <a:lnTo>
                  <a:pt x="2" y="1572"/>
                </a:lnTo>
                <a:lnTo>
                  <a:pt x="0" y="1658"/>
                </a:lnTo>
                <a:lnTo>
                  <a:pt x="2" y="1744"/>
                </a:lnTo>
                <a:lnTo>
                  <a:pt x="19" y="1911"/>
                </a:lnTo>
                <a:lnTo>
                  <a:pt x="52" y="2073"/>
                </a:lnTo>
                <a:lnTo>
                  <a:pt x="100" y="2228"/>
                </a:lnTo>
                <a:lnTo>
                  <a:pt x="162" y="2377"/>
                </a:lnTo>
                <a:lnTo>
                  <a:pt x="240" y="2517"/>
                </a:lnTo>
                <a:lnTo>
                  <a:pt x="328" y="2650"/>
                </a:lnTo>
                <a:lnTo>
                  <a:pt x="431" y="2773"/>
                </a:lnTo>
                <a:lnTo>
                  <a:pt x="542" y="2885"/>
                </a:lnTo>
                <a:lnTo>
                  <a:pt x="665" y="2987"/>
                </a:lnTo>
                <a:lnTo>
                  <a:pt x="798" y="3076"/>
                </a:lnTo>
                <a:lnTo>
                  <a:pt x="939" y="3152"/>
                </a:lnTo>
                <a:lnTo>
                  <a:pt x="1088" y="3216"/>
                </a:lnTo>
                <a:lnTo>
                  <a:pt x="1243" y="3264"/>
                </a:lnTo>
                <a:lnTo>
                  <a:pt x="1405" y="3298"/>
                </a:lnTo>
                <a:lnTo>
                  <a:pt x="1573" y="3314"/>
                </a:lnTo>
                <a:lnTo>
                  <a:pt x="1658" y="3316"/>
                </a:lnTo>
                <a:lnTo>
                  <a:pt x="1744" y="3314"/>
                </a:lnTo>
                <a:lnTo>
                  <a:pt x="1911" y="3298"/>
                </a:lnTo>
                <a:lnTo>
                  <a:pt x="2073" y="3264"/>
                </a:lnTo>
                <a:lnTo>
                  <a:pt x="2228" y="3216"/>
                </a:lnTo>
                <a:lnTo>
                  <a:pt x="2378" y="3152"/>
                </a:lnTo>
                <a:lnTo>
                  <a:pt x="2518" y="3076"/>
                </a:lnTo>
                <a:lnTo>
                  <a:pt x="2650" y="2987"/>
                </a:lnTo>
                <a:lnTo>
                  <a:pt x="2773" y="2885"/>
                </a:lnTo>
                <a:lnTo>
                  <a:pt x="2886" y="2773"/>
                </a:lnTo>
                <a:lnTo>
                  <a:pt x="2987" y="2650"/>
                </a:lnTo>
                <a:lnTo>
                  <a:pt x="3076" y="2517"/>
                </a:lnTo>
                <a:lnTo>
                  <a:pt x="3153" y="2377"/>
                </a:lnTo>
                <a:lnTo>
                  <a:pt x="3216" y="2228"/>
                </a:lnTo>
                <a:lnTo>
                  <a:pt x="3264" y="2073"/>
                </a:lnTo>
                <a:lnTo>
                  <a:pt x="3298" y="1911"/>
                </a:lnTo>
                <a:lnTo>
                  <a:pt x="3315" y="1744"/>
                </a:lnTo>
                <a:lnTo>
                  <a:pt x="3316" y="1658"/>
                </a:lnTo>
                <a:lnTo>
                  <a:pt x="3315" y="1572"/>
                </a:lnTo>
                <a:lnTo>
                  <a:pt x="3298" y="1405"/>
                </a:lnTo>
                <a:lnTo>
                  <a:pt x="3264" y="1243"/>
                </a:lnTo>
                <a:lnTo>
                  <a:pt x="3216" y="1088"/>
                </a:lnTo>
                <a:lnTo>
                  <a:pt x="3153" y="939"/>
                </a:lnTo>
                <a:lnTo>
                  <a:pt x="3076" y="797"/>
                </a:lnTo>
                <a:lnTo>
                  <a:pt x="2987" y="665"/>
                </a:lnTo>
                <a:lnTo>
                  <a:pt x="2886" y="542"/>
                </a:lnTo>
                <a:lnTo>
                  <a:pt x="2773" y="431"/>
                </a:lnTo>
                <a:lnTo>
                  <a:pt x="2650" y="328"/>
                </a:lnTo>
                <a:lnTo>
                  <a:pt x="2518" y="239"/>
                </a:lnTo>
                <a:lnTo>
                  <a:pt x="2378" y="162"/>
                </a:lnTo>
                <a:lnTo>
                  <a:pt x="2228" y="100"/>
                </a:lnTo>
                <a:lnTo>
                  <a:pt x="2073" y="52"/>
                </a:lnTo>
                <a:lnTo>
                  <a:pt x="1911" y="18"/>
                </a:lnTo>
                <a:lnTo>
                  <a:pt x="1744" y="2"/>
                </a:lnTo>
                <a:lnTo>
                  <a:pt x="1658" y="0"/>
                </a:ln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Freeform 587">
            <a:extLst>
              <a:ext uri="{FF2B5EF4-FFF2-40B4-BE49-F238E27FC236}">
                <a16:creationId xmlns:a16="http://schemas.microsoft.com/office/drawing/2014/main" id="{4B4932E0-260D-417C-9F24-32D8CB7C7135}"/>
              </a:ext>
            </a:extLst>
          </p:cNvPr>
          <p:cNvSpPr>
            <a:spLocks/>
          </p:cNvSpPr>
          <p:nvPr/>
        </p:nvSpPr>
        <p:spPr bwMode="auto">
          <a:xfrm>
            <a:off x="3552963" y="4759797"/>
            <a:ext cx="689438" cy="689438"/>
          </a:xfrm>
          <a:custGeom>
            <a:avLst/>
            <a:gdLst>
              <a:gd name="T0" fmla="*/ 946 w 1995"/>
              <a:gd name="T1" fmla="*/ 1993 h 1995"/>
              <a:gd name="T2" fmla="*/ 748 w 1995"/>
              <a:gd name="T3" fmla="*/ 1964 h 1995"/>
              <a:gd name="T4" fmla="*/ 565 w 1995"/>
              <a:gd name="T5" fmla="*/ 1898 h 1995"/>
              <a:gd name="T6" fmla="*/ 401 w 1995"/>
              <a:gd name="T7" fmla="*/ 1798 h 1995"/>
              <a:gd name="T8" fmla="*/ 259 w 1995"/>
              <a:gd name="T9" fmla="*/ 1668 h 1995"/>
              <a:gd name="T10" fmla="*/ 145 w 1995"/>
              <a:gd name="T11" fmla="*/ 1515 h 1995"/>
              <a:gd name="T12" fmla="*/ 61 w 1995"/>
              <a:gd name="T13" fmla="*/ 1340 h 1995"/>
              <a:gd name="T14" fmla="*/ 12 w 1995"/>
              <a:gd name="T15" fmla="*/ 1150 h 1995"/>
              <a:gd name="T16" fmla="*/ 0 w 1995"/>
              <a:gd name="T17" fmla="*/ 998 h 1995"/>
              <a:gd name="T18" fmla="*/ 12 w 1995"/>
              <a:gd name="T19" fmla="*/ 846 h 1995"/>
              <a:gd name="T20" fmla="*/ 61 w 1995"/>
              <a:gd name="T21" fmla="*/ 655 h 1995"/>
              <a:gd name="T22" fmla="*/ 145 w 1995"/>
              <a:gd name="T23" fmla="*/ 481 h 1995"/>
              <a:gd name="T24" fmla="*/ 259 w 1995"/>
              <a:gd name="T25" fmla="*/ 327 h 1995"/>
              <a:gd name="T26" fmla="*/ 401 w 1995"/>
              <a:gd name="T27" fmla="*/ 198 h 1995"/>
              <a:gd name="T28" fmla="*/ 565 w 1995"/>
              <a:gd name="T29" fmla="*/ 98 h 1995"/>
              <a:gd name="T30" fmla="*/ 748 w 1995"/>
              <a:gd name="T31" fmla="*/ 31 h 1995"/>
              <a:gd name="T32" fmla="*/ 946 w 1995"/>
              <a:gd name="T33" fmla="*/ 1 h 1995"/>
              <a:gd name="T34" fmla="*/ 1049 w 1995"/>
              <a:gd name="T35" fmla="*/ 1 h 1995"/>
              <a:gd name="T36" fmla="*/ 1247 w 1995"/>
              <a:gd name="T37" fmla="*/ 31 h 1995"/>
              <a:gd name="T38" fmla="*/ 1431 w 1995"/>
              <a:gd name="T39" fmla="*/ 98 h 1995"/>
              <a:gd name="T40" fmla="*/ 1594 w 1995"/>
              <a:gd name="T41" fmla="*/ 198 h 1995"/>
              <a:gd name="T42" fmla="*/ 1737 w 1995"/>
              <a:gd name="T43" fmla="*/ 327 h 1995"/>
              <a:gd name="T44" fmla="*/ 1851 w 1995"/>
              <a:gd name="T45" fmla="*/ 481 h 1995"/>
              <a:gd name="T46" fmla="*/ 1935 w 1995"/>
              <a:gd name="T47" fmla="*/ 655 h 1995"/>
              <a:gd name="T48" fmla="*/ 1985 w 1995"/>
              <a:gd name="T49" fmla="*/ 846 h 1995"/>
              <a:gd name="T50" fmla="*/ 1995 w 1995"/>
              <a:gd name="T51" fmla="*/ 998 h 1995"/>
              <a:gd name="T52" fmla="*/ 1985 w 1995"/>
              <a:gd name="T53" fmla="*/ 1150 h 1995"/>
              <a:gd name="T54" fmla="*/ 1935 w 1995"/>
              <a:gd name="T55" fmla="*/ 1340 h 1995"/>
              <a:gd name="T56" fmla="*/ 1851 w 1995"/>
              <a:gd name="T57" fmla="*/ 1515 h 1995"/>
              <a:gd name="T58" fmla="*/ 1737 w 1995"/>
              <a:gd name="T59" fmla="*/ 1668 h 1995"/>
              <a:gd name="T60" fmla="*/ 1594 w 1995"/>
              <a:gd name="T61" fmla="*/ 1798 h 1995"/>
              <a:gd name="T62" fmla="*/ 1431 w 1995"/>
              <a:gd name="T63" fmla="*/ 1898 h 1995"/>
              <a:gd name="T64" fmla="*/ 1247 w 1995"/>
              <a:gd name="T65" fmla="*/ 1964 h 1995"/>
              <a:gd name="T66" fmla="*/ 1049 w 1995"/>
              <a:gd name="T67" fmla="*/ 1993 h 19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995" h="1995">
                <a:moveTo>
                  <a:pt x="998" y="1995"/>
                </a:moveTo>
                <a:lnTo>
                  <a:pt x="946" y="1993"/>
                </a:lnTo>
                <a:lnTo>
                  <a:pt x="847" y="1984"/>
                </a:lnTo>
                <a:lnTo>
                  <a:pt x="748" y="1964"/>
                </a:lnTo>
                <a:lnTo>
                  <a:pt x="655" y="1935"/>
                </a:lnTo>
                <a:lnTo>
                  <a:pt x="565" y="1898"/>
                </a:lnTo>
                <a:lnTo>
                  <a:pt x="481" y="1851"/>
                </a:lnTo>
                <a:lnTo>
                  <a:pt x="401" y="1798"/>
                </a:lnTo>
                <a:lnTo>
                  <a:pt x="327" y="1735"/>
                </a:lnTo>
                <a:lnTo>
                  <a:pt x="259" y="1668"/>
                </a:lnTo>
                <a:lnTo>
                  <a:pt x="198" y="1594"/>
                </a:lnTo>
                <a:lnTo>
                  <a:pt x="145" y="1515"/>
                </a:lnTo>
                <a:lnTo>
                  <a:pt x="99" y="1430"/>
                </a:lnTo>
                <a:lnTo>
                  <a:pt x="61" y="1340"/>
                </a:lnTo>
                <a:lnTo>
                  <a:pt x="31" y="1247"/>
                </a:lnTo>
                <a:lnTo>
                  <a:pt x="12" y="1150"/>
                </a:lnTo>
                <a:lnTo>
                  <a:pt x="1" y="1049"/>
                </a:lnTo>
                <a:lnTo>
                  <a:pt x="0" y="998"/>
                </a:lnTo>
                <a:lnTo>
                  <a:pt x="1" y="946"/>
                </a:lnTo>
                <a:lnTo>
                  <a:pt x="12" y="846"/>
                </a:lnTo>
                <a:lnTo>
                  <a:pt x="31" y="748"/>
                </a:lnTo>
                <a:lnTo>
                  <a:pt x="61" y="655"/>
                </a:lnTo>
                <a:lnTo>
                  <a:pt x="99" y="565"/>
                </a:lnTo>
                <a:lnTo>
                  <a:pt x="145" y="481"/>
                </a:lnTo>
                <a:lnTo>
                  <a:pt x="198" y="400"/>
                </a:lnTo>
                <a:lnTo>
                  <a:pt x="259" y="327"/>
                </a:lnTo>
                <a:lnTo>
                  <a:pt x="327" y="259"/>
                </a:lnTo>
                <a:lnTo>
                  <a:pt x="401" y="198"/>
                </a:lnTo>
                <a:lnTo>
                  <a:pt x="481" y="145"/>
                </a:lnTo>
                <a:lnTo>
                  <a:pt x="565" y="98"/>
                </a:lnTo>
                <a:lnTo>
                  <a:pt x="655" y="61"/>
                </a:lnTo>
                <a:lnTo>
                  <a:pt x="748" y="31"/>
                </a:lnTo>
                <a:lnTo>
                  <a:pt x="847" y="12"/>
                </a:lnTo>
                <a:lnTo>
                  <a:pt x="946" y="1"/>
                </a:lnTo>
                <a:lnTo>
                  <a:pt x="998" y="0"/>
                </a:lnTo>
                <a:lnTo>
                  <a:pt x="1049" y="1"/>
                </a:lnTo>
                <a:lnTo>
                  <a:pt x="1150" y="12"/>
                </a:lnTo>
                <a:lnTo>
                  <a:pt x="1247" y="31"/>
                </a:lnTo>
                <a:lnTo>
                  <a:pt x="1340" y="61"/>
                </a:lnTo>
                <a:lnTo>
                  <a:pt x="1431" y="98"/>
                </a:lnTo>
                <a:lnTo>
                  <a:pt x="1515" y="145"/>
                </a:lnTo>
                <a:lnTo>
                  <a:pt x="1594" y="198"/>
                </a:lnTo>
                <a:lnTo>
                  <a:pt x="1668" y="259"/>
                </a:lnTo>
                <a:lnTo>
                  <a:pt x="1737" y="327"/>
                </a:lnTo>
                <a:lnTo>
                  <a:pt x="1798" y="400"/>
                </a:lnTo>
                <a:lnTo>
                  <a:pt x="1851" y="481"/>
                </a:lnTo>
                <a:lnTo>
                  <a:pt x="1898" y="565"/>
                </a:lnTo>
                <a:lnTo>
                  <a:pt x="1935" y="655"/>
                </a:lnTo>
                <a:lnTo>
                  <a:pt x="1964" y="748"/>
                </a:lnTo>
                <a:lnTo>
                  <a:pt x="1985" y="846"/>
                </a:lnTo>
                <a:lnTo>
                  <a:pt x="1995" y="946"/>
                </a:lnTo>
                <a:lnTo>
                  <a:pt x="1995" y="998"/>
                </a:lnTo>
                <a:lnTo>
                  <a:pt x="1995" y="1049"/>
                </a:lnTo>
                <a:lnTo>
                  <a:pt x="1985" y="1150"/>
                </a:lnTo>
                <a:lnTo>
                  <a:pt x="1964" y="1247"/>
                </a:lnTo>
                <a:lnTo>
                  <a:pt x="1935" y="1340"/>
                </a:lnTo>
                <a:lnTo>
                  <a:pt x="1898" y="1430"/>
                </a:lnTo>
                <a:lnTo>
                  <a:pt x="1851" y="1515"/>
                </a:lnTo>
                <a:lnTo>
                  <a:pt x="1798" y="1594"/>
                </a:lnTo>
                <a:lnTo>
                  <a:pt x="1737" y="1668"/>
                </a:lnTo>
                <a:lnTo>
                  <a:pt x="1668" y="1735"/>
                </a:lnTo>
                <a:lnTo>
                  <a:pt x="1594" y="1798"/>
                </a:lnTo>
                <a:lnTo>
                  <a:pt x="1515" y="1851"/>
                </a:lnTo>
                <a:lnTo>
                  <a:pt x="1431" y="1898"/>
                </a:lnTo>
                <a:lnTo>
                  <a:pt x="1340" y="1935"/>
                </a:lnTo>
                <a:lnTo>
                  <a:pt x="1247" y="1964"/>
                </a:lnTo>
                <a:lnTo>
                  <a:pt x="1150" y="1984"/>
                </a:lnTo>
                <a:lnTo>
                  <a:pt x="1049" y="1993"/>
                </a:lnTo>
                <a:lnTo>
                  <a:pt x="998" y="199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Freeform 589">
            <a:extLst>
              <a:ext uri="{FF2B5EF4-FFF2-40B4-BE49-F238E27FC236}">
                <a16:creationId xmlns:a16="http://schemas.microsoft.com/office/drawing/2014/main" id="{3CCA7B63-D486-4D00-BC86-D28514A6D416}"/>
              </a:ext>
            </a:extLst>
          </p:cNvPr>
          <p:cNvSpPr>
            <a:spLocks/>
          </p:cNvSpPr>
          <p:nvPr/>
        </p:nvSpPr>
        <p:spPr bwMode="auto">
          <a:xfrm>
            <a:off x="4196806" y="5109352"/>
            <a:ext cx="160270" cy="392385"/>
          </a:xfrm>
          <a:custGeom>
            <a:avLst/>
            <a:gdLst>
              <a:gd name="T0" fmla="*/ 462 w 462"/>
              <a:gd name="T1" fmla="*/ 981 h 1135"/>
              <a:gd name="T2" fmla="*/ 460 w 462"/>
              <a:gd name="T3" fmla="*/ 985 h 1135"/>
              <a:gd name="T4" fmla="*/ 457 w 462"/>
              <a:gd name="T5" fmla="*/ 989 h 1135"/>
              <a:gd name="T6" fmla="*/ 443 w 462"/>
              <a:gd name="T7" fmla="*/ 1007 h 1135"/>
              <a:gd name="T8" fmla="*/ 427 w 462"/>
              <a:gd name="T9" fmla="*/ 1025 h 1135"/>
              <a:gd name="T10" fmla="*/ 418 w 462"/>
              <a:gd name="T11" fmla="*/ 1037 h 1135"/>
              <a:gd name="T12" fmla="*/ 409 w 462"/>
              <a:gd name="T13" fmla="*/ 1048 h 1135"/>
              <a:gd name="T14" fmla="*/ 408 w 462"/>
              <a:gd name="T15" fmla="*/ 1050 h 1135"/>
              <a:gd name="T16" fmla="*/ 408 w 462"/>
              <a:gd name="T17" fmla="*/ 1050 h 1135"/>
              <a:gd name="T18" fmla="*/ 396 w 462"/>
              <a:gd name="T19" fmla="*/ 1064 h 1135"/>
              <a:gd name="T20" fmla="*/ 383 w 462"/>
              <a:gd name="T21" fmla="*/ 1078 h 1135"/>
              <a:gd name="T22" fmla="*/ 369 w 462"/>
              <a:gd name="T23" fmla="*/ 1095 h 1135"/>
              <a:gd name="T24" fmla="*/ 355 w 462"/>
              <a:gd name="T25" fmla="*/ 1110 h 1135"/>
              <a:gd name="T26" fmla="*/ 343 w 462"/>
              <a:gd name="T27" fmla="*/ 1123 h 1135"/>
              <a:gd name="T28" fmla="*/ 332 w 462"/>
              <a:gd name="T29" fmla="*/ 1135 h 1135"/>
              <a:gd name="T30" fmla="*/ 276 w 462"/>
              <a:gd name="T31" fmla="*/ 1062 h 1135"/>
              <a:gd name="T32" fmla="*/ 177 w 462"/>
              <a:gd name="T33" fmla="*/ 908 h 1135"/>
              <a:gd name="T34" fmla="*/ 94 w 462"/>
              <a:gd name="T35" fmla="*/ 745 h 1135"/>
              <a:gd name="T36" fmla="*/ 27 w 462"/>
              <a:gd name="T37" fmla="*/ 573 h 1135"/>
              <a:gd name="T38" fmla="*/ 0 w 462"/>
              <a:gd name="T39" fmla="*/ 483 h 1135"/>
              <a:gd name="T40" fmla="*/ 36 w 462"/>
              <a:gd name="T41" fmla="*/ 417 h 1135"/>
              <a:gd name="T42" fmla="*/ 65 w 462"/>
              <a:gd name="T43" fmla="*/ 348 h 1135"/>
              <a:gd name="T44" fmla="*/ 68 w 462"/>
              <a:gd name="T45" fmla="*/ 341 h 1135"/>
              <a:gd name="T46" fmla="*/ 71 w 462"/>
              <a:gd name="T47" fmla="*/ 333 h 1135"/>
              <a:gd name="T48" fmla="*/ 81 w 462"/>
              <a:gd name="T49" fmla="*/ 303 h 1135"/>
              <a:gd name="T50" fmla="*/ 90 w 462"/>
              <a:gd name="T51" fmla="*/ 273 h 1135"/>
              <a:gd name="T52" fmla="*/ 94 w 462"/>
              <a:gd name="T53" fmla="*/ 263 h 1135"/>
              <a:gd name="T54" fmla="*/ 97 w 462"/>
              <a:gd name="T55" fmla="*/ 252 h 1135"/>
              <a:gd name="T56" fmla="*/ 100 w 462"/>
              <a:gd name="T57" fmla="*/ 242 h 1135"/>
              <a:gd name="T58" fmla="*/ 102 w 462"/>
              <a:gd name="T59" fmla="*/ 232 h 1135"/>
              <a:gd name="T60" fmla="*/ 105 w 462"/>
              <a:gd name="T61" fmla="*/ 223 h 1135"/>
              <a:gd name="T62" fmla="*/ 106 w 462"/>
              <a:gd name="T63" fmla="*/ 214 h 1135"/>
              <a:gd name="T64" fmla="*/ 110 w 462"/>
              <a:gd name="T65" fmla="*/ 201 h 1135"/>
              <a:gd name="T66" fmla="*/ 112 w 462"/>
              <a:gd name="T67" fmla="*/ 189 h 1135"/>
              <a:gd name="T68" fmla="*/ 112 w 462"/>
              <a:gd name="T69" fmla="*/ 182 h 1135"/>
              <a:gd name="T70" fmla="*/ 114 w 462"/>
              <a:gd name="T71" fmla="*/ 177 h 1135"/>
              <a:gd name="T72" fmla="*/ 116 w 462"/>
              <a:gd name="T73" fmla="*/ 166 h 1135"/>
              <a:gd name="T74" fmla="*/ 119 w 462"/>
              <a:gd name="T75" fmla="*/ 153 h 1135"/>
              <a:gd name="T76" fmla="*/ 125 w 462"/>
              <a:gd name="T77" fmla="*/ 109 h 1135"/>
              <a:gd name="T78" fmla="*/ 129 w 462"/>
              <a:gd name="T79" fmla="*/ 64 h 1135"/>
              <a:gd name="T80" fmla="*/ 131 w 462"/>
              <a:gd name="T81" fmla="*/ 53 h 1135"/>
              <a:gd name="T82" fmla="*/ 131 w 462"/>
              <a:gd name="T83" fmla="*/ 41 h 1135"/>
              <a:gd name="T84" fmla="*/ 131 w 462"/>
              <a:gd name="T85" fmla="*/ 39 h 1135"/>
              <a:gd name="T86" fmla="*/ 131 w 462"/>
              <a:gd name="T87" fmla="*/ 35 h 1135"/>
              <a:gd name="T88" fmla="*/ 132 w 462"/>
              <a:gd name="T89" fmla="*/ 26 h 1135"/>
              <a:gd name="T90" fmla="*/ 132 w 462"/>
              <a:gd name="T91" fmla="*/ 17 h 1135"/>
              <a:gd name="T92" fmla="*/ 132 w 462"/>
              <a:gd name="T93" fmla="*/ 7 h 1135"/>
              <a:gd name="T94" fmla="*/ 132 w 462"/>
              <a:gd name="T95" fmla="*/ 0 h 1135"/>
              <a:gd name="T96" fmla="*/ 133 w 462"/>
              <a:gd name="T97" fmla="*/ 68 h 1135"/>
              <a:gd name="T98" fmla="*/ 145 w 462"/>
              <a:gd name="T99" fmla="*/ 204 h 1135"/>
              <a:gd name="T100" fmla="*/ 168 w 462"/>
              <a:gd name="T101" fmla="*/ 335 h 1135"/>
              <a:gd name="T102" fmla="*/ 201 w 462"/>
              <a:gd name="T103" fmla="*/ 464 h 1135"/>
              <a:gd name="T104" fmla="*/ 243 w 462"/>
              <a:gd name="T105" fmla="*/ 587 h 1135"/>
              <a:gd name="T106" fmla="*/ 295 w 462"/>
              <a:gd name="T107" fmla="*/ 706 h 1135"/>
              <a:gd name="T108" fmla="*/ 355 w 462"/>
              <a:gd name="T109" fmla="*/ 820 h 1135"/>
              <a:gd name="T110" fmla="*/ 425 w 462"/>
              <a:gd name="T111" fmla="*/ 929 h 1135"/>
              <a:gd name="T112" fmla="*/ 462 w 462"/>
              <a:gd name="T113" fmla="*/ 981 h 1135"/>
              <a:gd name="T114" fmla="*/ 462 w 462"/>
              <a:gd name="T115" fmla="*/ 981 h 1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62" h="1135">
                <a:moveTo>
                  <a:pt x="462" y="981"/>
                </a:moveTo>
                <a:lnTo>
                  <a:pt x="460" y="985"/>
                </a:lnTo>
                <a:lnTo>
                  <a:pt x="457" y="989"/>
                </a:lnTo>
                <a:lnTo>
                  <a:pt x="443" y="1007"/>
                </a:lnTo>
                <a:lnTo>
                  <a:pt x="427" y="1025"/>
                </a:lnTo>
                <a:lnTo>
                  <a:pt x="418" y="1037"/>
                </a:lnTo>
                <a:lnTo>
                  <a:pt x="409" y="1048"/>
                </a:lnTo>
                <a:lnTo>
                  <a:pt x="408" y="1050"/>
                </a:lnTo>
                <a:lnTo>
                  <a:pt x="408" y="1050"/>
                </a:lnTo>
                <a:lnTo>
                  <a:pt x="396" y="1064"/>
                </a:lnTo>
                <a:lnTo>
                  <a:pt x="383" y="1078"/>
                </a:lnTo>
                <a:lnTo>
                  <a:pt x="369" y="1095"/>
                </a:lnTo>
                <a:lnTo>
                  <a:pt x="355" y="1110"/>
                </a:lnTo>
                <a:lnTo>
                  <a:pt x="343" y="1123"/>
                </a:lnTo>
                <a:lnTo>
                  <a:pt x="332" y="1135"/>
                </a:lnTo>
                <a:lnTo>
                  <a:pt x="276" y="1062"/>
                </a:lnTo>
                <a:lnTo>
                  <a:pt x="177" y="908"/>
                </a:lnTo>
                <a:lnTo>
                  <a:pt x="94" y="745"/>
                </a:lnTo>
                <a:lnTo>
                  <a:pt x="27" y="573"/>
                </a:lnTo>
                <a:lnTo>
                  <a:pt x="0" y="483"/>
                </a:lnTo>
                <a:lnTo>
                  <a:pt x="36" y="417"/>
                </a:lnTo>
                <a:lnTo>
                  <a:pt x="65" y="348"/>
                </a:lnTo>
                <a:lnTo>
                  <a:pt x="68" y="341"/>
                </a:lnTo>
                <a:lnTo>
                  <a:pt x="71" y="333"/>
                </a:lnTo>
                <a:lnTo>
                  <a:pt x="81" y="303"/>
                </a:lnTo>
                <a:lnTo>
                  <a:pt x="90" y="273"/>
                </a:lnTo>
                <a:lnTo>
                  <a:pt x="94" y="263"/>
                </a:lnTo>
                <a:lnTo>
                  <a:pt x="97" y="252"/>
                </a:lnTo>
                <a:lnTo>
                  <a:pt x="100" y="242"/>
                </a:lnTo>
                <a:lnTo>
                  <a:pt x="102" y="232"/>
                </a:lnTo>
                <a:lnTo>
                  <a:pt x="105" y="223"/>
                </a:lnTo>
                <a:lnTo>
                  <a:pt x="106" y="214"/>
                </a:lnTo>
                <a:lnTo>
                  <a:pt x="110" y="201"/>
                </a:lnTo>
                <a:lnTo>
                  <a:pt x="112" y="189"/>
                </a:lnTo>
                <a:lnTo>
                  <a:pt x="112" y="182"/>
                </a:lnTo>
                <a:lnTo>
                  <a:pt x="114" y="177"/>
                </a:lnTo>
                <a:lnTo>
                  <a:pt x="116" y="166"/>
                </a:lnTo>
                <a:lnTo>
                  <a:pt x="119" y="153"/>
                </a:lnTo>
                <a:lnTo>
                  <a:pt x="125" y="109"/>
                </a:lnTo>
                <a:lnTo>
                  <a:pt x="129" y="64"/>
                </a:lnTo>
                <a:lnTo>
                  <a:pt x="131" y="53"/>
                </a:lnTo>
                <a:lnTo>
                  <a:pt x="131" y="41"/>
                </a:lnTo>
                <a:lnTo>
                  <a:pt x="131" y="39"/>
                </a:lnTo>
                <a:lnTo>
                  <a:pt x="131" y="35"/>
                </a:lnTo>
                <a:lnTo>
                  <a:pt x="132" y="26"/>
                </a:lnTo>
                <a:lnTo>
                  <a:pt x="132" y="17"/>
                </a:lnTo>
                <a:lnTo>
                  <a:pt x="132" y="7"/>
                </a:lnTo>
                <a:lnTo>
                  <a:pt x="132" y="0"/>
                </a:lnTo>
                <a:lnTo>
                  <a:pt x="133" y="68"/>
                </a:lnTo>
                <a:lnTo>
                  <a:pt x="145" y="204"/>
                </a:lnTo>
                <a:lnTo>
                  <a:pt x="168" y="335"/>
                </a:lnTo>
                <a:lnTo>
                  <a:pt x="201" y="464"/>
                </a:lnTo>
                <a:lnTo>
                  <a:pt x="243" y="587"/>
                </a:lnTo>
                <a:lnTo>
                  <a:pt x="295" y="706"/>
                </a:lnTo>
                <a:lnTo>
                  <a:pt x="355" y="820"/>
                </a:lnTo>
                <a:lnTo>
                  <a:pt x="425" y="929"/>
                </a:lnTo>
                <a:lnTo>
                  <a:pt x="462" y="981"/>
                </a:lnTo>
                <a:lnTo>
                  <a:pt x="462" y="98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Freeform 590">
            <a:extLst>
              <a:ext uri="{FF2B5EF4-FFF2-40B4-BE49-F238E27FC236}">
                <a16:creationId xmlns:a16="http://schemas.microsoft.com/office/drawing/2014/main" id="{88C6C486-F204-4B49-9461-8D31E9664C38}"/>
              </a:ext>
            </a:extLst>
          </p:cNvPr>
          <p:cNvSpPr>
            <a:spLocks/>
          </p:cNvSpPr>
          <p:nvPr/>
        </p:nvSpPr>
        <p:spPr bwMode="auto">
          <a:xfrm>
            <a:off x="4196806" y="5109352"/>
            <a:ext cx="160270" cy="392385"/>
          </a:xfrm>
          <a:custGeom>
            <a:avLst/>
            <a:gdLst>
              <a:gd name="T0" fmla="*/ 132 w 462"/>
              <a:gd name="T1" fmla="*/ 0 h 1135"/>
              <a:gd name="T2" fmla="*/ 132 w 462"/>
              <a:gd name="T3" fmla="*/ 7 h 1135"/>
              <a:gd name="T4" fmla="*/ 132 w 462"/>
              <a:gd name="T5" fmla="*/ 17 h 1135"/>
              <a:gd name="T6" fmla="*/ 132 w 462"/>
              <a:gd name="T7" fmla="*/ 26 h 1135"/>
              <a:gd name="T8" fmla="*/ 131 w 462"/>
              <a:gd name="T9" fmla="*/ 35 h 1135"/>
              <a:gd name="T10" fmla="*/ 131 w 462"/>
              <a:gd name="T11" fmla="*/ 39 h 1135"/>
              <a:gd name="T12" fmla="*/ 131 w 462"/>
              <a:gd name="T13" fmla="*/ 41 h 1135"/>
              <a:gd name="T14" fmla="*/ 131 w 462"/>
              <a:gd name="T15" fmla="*/ 53 h 1135"/>
              <a:gd name="T16" fmla="*/ 129 w 462"/>
              <a:gd name="T17" fmla="*/ 64 h 1135"/>
              <a:gd name="T18" fmla="*/ 125 w 462"/>
              <a:gd name="T19" fmla="*/ 109 h 1135"/>
              <a:gd name="T20" fmla="*/ 119 w 462"/>
              <a:gd name="T21" fmla="*/ 153 h 1135"/>
              <a:gd name="T22" fmla="*/ 116 w 462"/>
              <a:gd name="T23" fmla="*/ 166 h 1135"/>
              <a:gd name="T24" fmla="*/ 114 w 462"/>
              <a:gd name="T25" fmla="*/ 177 h 1135"/>
              <a:gd name="T26" fmla="*/ 112 w 462"/>
              <a:gd name="T27" fmla="*/ 182 h 1135"/>
              <a:gd name="T28" fmla="*/ 112 w 462"/>
              <a:gd name="T29" fmla="*/ 189 h 1135"/>
              <a:gd name="T30" fmla="*/ 110 w 462"/>
              <a:gd name="T31" fmla="*/ 201 h 1135"/>
              <a:gd name="T32" fmla="*/ 106 w 462"/>
              <a:gd name="T33" fmla="*/ 214 h 1135"/>
              <a:gd name="T34" fmla="*/ 105 w 462"/>
              <a:gd name="T35" fmla="*/ 223 h 1135"/>
              <a:gd name="T36" fmla="*/ 102 w 462"/>
              <a:gd name="T37" fmla="*/ 232 h 1135"/>
              <a:gd name="T38" fmla="*/ 100 w 462"/>
              <a:gd name="T39" fmla="*/ 242 h 1135"/>
              <a:gd name="T40" fmla="*/ 97 w 462"/>
              <a:gd name="T41" fmla="*/ 252 h 1135"/>
              <a:gd name="T42" fmla="*/ 94 w 462"/>
              <a:gd name="T43" fmla="*/ 263 h 1135"/>
              <a:gd name="T44" fmla="*/ 90 w 462"/>
              <a:gd name="T45" fmla="*/ 273 h 1135"/>
              <a:gd name="T46" fmla="*/ 81 w 462"/>
              <a:gd name="T47" fmla="*/ 303 h 1135"/>
              <a:gd name="T48" fmla="*/ 71 w 462"/>
              <a:gd name="T49" fmla="*/ 333 h 1135"/>
              <a:gd name="T50" fmla="*/ 65 w 462"/>
              <a:gd name="T51" fmla="*/ 348 h 1135"/>
              <a:gd name="T52" fmla="*/ 36 w 462"/>
              <a:gd name="T53" fmla="*/ 417 h 1135"/>
              <a:gd name="T54" fmla="*/ 0 w 462"/>
              <a:gd name="T55" fmla="*/ 483 h 1135"/>
              <a:gd name="T56" fmla="*/ 27 w 462"/>
              <a:gd name="T57" fmla="*/ 573 h 1135"/>
              <a:gd name="T58" fmla="*/ 94 w 462"/>
              <a:gd name="T59" fmla="*/ 745 h 1135"/>
              <a:gd name="T60" fmla="*/ 177 w 462"/>
              <a:gd name="T61" fmla="*/ 908 h 1135"/>
              <a:gd name="T62" fmla="*/ 276 w 462"/>
              <a:gd name="T63" fmla="*/ 1062 h 1135"/>
              <a:gd name="T64" fmla="*/ 332 w 462"/>
              <a:gd name="T65" fmla="*/ 1135 h 1135"/>
              <a:gd name="T66" fmla="*/ 343 w 462"/>
              <a:gd name="T67" fmla="*/ 1123 h 1135"/>
              <a:gd name="T68" fmla="*/ 355 w 462"/>
              <a:gd name="T69" fmla="*/ 1110 h 1135"/>
              <a:gd name="T70" fmla="*/ 369 w 462"/>
              <a:gd name="T71" fmla="*/ 1095 h 1135"/>
              <a:gd name="T72" fmla="*/ 383 w 462"/>
              <a:gd name="T73" fmla="*/ 1078 h 1135"/>
              <a:gd name="T74" fmla="*/ 396 w 462"/>
              <a:gd name="T75" fmla="*/ 1064 h 1135"/>
              <a:gd name="T76" fmla="*/ 408 w 462"/>
              <a:gd name="T77" fmla="*/ 1050 h 1135"/>
              <a:gd name="T78" fmla="*/ 408 w 462"/>
              <a:gd name="T79" fmla="*/ 1050 h 1135"/>
              <a:gd name="T80" fmla="*/ 409 w 462"/>
              <a:gd name="T81" fmla="*/ 1048 h 1135"/>
              <a:gd name="T82" fmla="*/ 418 w 462"/>
              <a:gd name="T83" fmla="*/ 1037 h 1135"/>
              <a:gd name="T84" fmla="*/ 427 w 462"/>
              <a:gd name="T85" fmla="*/ 1025 h 1135"/>
              <a:gd name="T86" fmla="*/ 443 w 462"/>
              <a:gd name="T87" fmla="*/ 1007 h 1135"/>
              <a:gd name="T88" fmla="*/ 457 w 462"/>
              <a:gd name="T89" fmla="*/ 989 h 1135"/>
              <a:gd name="T90" fmla="*/ 460 w 462"/>
              <a:gd name="T91" fmla="*/ 985 h 1135"/>
              <a:gd name="T92" fmla="*/ 462 w 462"/>
              <a:gd name="T93" fmla="*/ 981 h 1135"/>
              <a:gd name="T94" fmla="*/ 425 w 462"/>
              <a:gd name="T95" fmla="*/ 929 h 1135"/>
              <a:gd name="T96" fmla="*/ 355 w 462"/>
              <a:gd name="T97" fmla="*/ 820 h 1135"/>
              <a:gd name="T98" fmla="*/ 295 w 462"/>
              <a:gd name="T99" fmla="*/ 706 h 1135"/>
              <a:gd name="T100" fmla="*/ 243 w 462"/>
              <a:gd name="T101" fmla="*/ 587 h 1135"/>
              <a:gd name="T102" fmla="*/ 201 w 462"/>
              <a:gd name="T103" fmla="*/ 464 h 1135"/>
              <a:gd name="T104" fmla="*/ 168 w 462"/>
              <a:gd name="T105" fmla="*/ 335 h 1135"/>
              <a:gd name="T106" fmla="*/ 145 w 462"/>
              <a:gd name="T107" fmla="*/ 204 h 1135"/>
              <a:gd name="T108" fmla="*/ 133 w 462"/>
              <a:gd name="T109" fmla="*/ 68 h 1135"/>
              <a:gd name="T110" fmla="*/ 132 w 462"/>
              <a:gd name="T111" fmla="*/ 0 h 1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62" h="1135">
                <a:moveTo>
                  <a:pt x="132" y="0"/>
                </a:moveTo>
                <a:lnTo>
                  <a:pt x="132" y="7"/>
                </a:lnTo>
                <a:lnTo>
                  <a:pt x="132" y="17"/>
                </a:lnTo>
                <a:lnTo>
                  <a:pt x="132" y="26"/>
                </a:lnTo>
                <a:lnTo>
                  <a:pt x="131" y="35"/>
                </a:lnTo>
                <a:lnTo>
                  <a:pt x="131" y="39"/>
                </a:lnTo>
                <a:lnTo>
                  <a:pt x="131" y="41"/>
                </a:lnTo>
                <a:lnTo>
                  <a:pt x="131" y="53"/>
                </a:lnTo>
                <a:lnTo>
                  <a:pt x="129" y="64"/>
                </a:lnTo>
                <a:lnTo>
                  <a:pt x="125" y="109"/>
                </a:lnTo>
                <a:lnTo>
                  <a:pt x="119" y="153"/>
                </a:lnTo>
                <a:lnTo>
                  <a:pt x="116" y="166"/>
                </a:lnTo>
                <a:lnTo>
                  <a:pt x="114" y="177"/>
                </a:lnTo>
                <a:lnTo>
                  <a:pt x="112" y="182"/>
                </a:lnTo>
                <a:lnTo>
                  <a:pt x="112" y="189"/>
                </a:lnTo>
                <a:lnTo>
                  <a:pt x="110" y="201"/>
                </a:lnTo>
                <a:lnTo>
                  <a:pt x="106" y="214"/>
                </a:lnTo>
                <a:lnTo>
                  <a:pt x="105" y="223"/>
                </a:lnTo>
                <a:lnTo>
                  <a:pt x="102" y="232"/>
                </a:lnTo>
                <a:lnTo>
                  <a:pt x="100" y="242"/>
                </a:lnTo>
                <a:lnTo>
                  <a:pt x="97" y="252"/>
                </a:lnTo>
                <a:lnTo>
                  <a:pt x="94" y="263"/>
                </a:lnTo>
                <a:lnTo>
                  <a:pt x="90" y="273"/>
                </a:lnTo>
                <a:lnTo>
                  <a:pt x="81" y="303"/>
                </a:lnTo>
                <a:lnTo>
                  <a:pt x="71" y="333"/>
                </a:lnTo>
                <a:lnTo>
                  <a:pt x="65" y="348"/>
                </a:lnTo>
                <a:lnTo>
                  <a:pt x="36" y="417"/>
                </a:lnTo>
                <a:lnTo>
                  <a:pt x="0" y="483"/>
                </a:lnTo>
                <a:lnTo>
                  <a:pt x="27" y="573"/>
                </a:lnTo>
                <a:lnTo>
                  <a:pt x="94" y="745"/>
                </a:lnTo>
                <a:lnTo>
                  <a:pt x="177" y="908"/>
                </a:lnTo>
                <a:lnTo>
                  <a:pt x="276" y="1062"/>
                </a:lnTo>
                <a:lnTo>
                  <a:pt x="332" y="1135"/>
                </a:lnTo>
                <a:lnTo>
                  <a:pt x="343" y="1123"/>
                </a:lnTo>
                <a:lnTo>
                  <a:pt x="355" y="1110"/>
                </a:lnTo>
                <a:lnTo>
                  <a:pt x="369" y="1095"/>
                </a:lnTo>
                <a:lnTo>
                  <a:pt x="383" y="1078"/>
                </a:lnTo>
                <a:lnTo>
                  <a:pt x="396" y="1064"/>
                </a:lnTo>
                <a:lnTo>
                  <a:pt x="408" y="1050"/>
                </a:lnTo>
                <a:lnTo>
                  <a:pt x="408" y="1050"/>
                </a:lnTo>
                <a:lnTo>
                  <a:pt x="409" y="1048"/>
                </a:lnTo>
                <a:lnTo>
                  <a:pt x="418" y="1037"/>
                </a:lnTo>
                <a:lnTo>
                  <a:pt x="427" y="1025"/>
                </a:lnTo>
                <a:lnTo>
                  <a:pt x="443" y="1007"/>
                </a:lnTo>
                <a:lnTo>
                  <a:pt x="457" y="989"/>
                </a:lnTo>
                <a:lnTo>
                  <a:pt x="460" y="985"/>
                </a:lnTo>
                <a:lnTo>
                  <a:pt x="462" y="981"/>
                </a:lnTo>
                <a:lnTo>
                  <a:pt x="425" y="929"/>
                </a:lnTo>
                <a:lnTo>
                  <a:pt x="355" y="820"/>
                </a:lnTo>
                <a:lnTo>
                  <a:pt x="295" y="706"/>
                </a:lnTo>
                <a:lnTo>
                  <a:pt x="243" y="587"/>
                </a:lnTo>
                <a:lnTo>
                  <a:pt x="201" y="464"/>
                </a:lnTo>
                <a:lnTo>
                  <a:pt x="168" y="335"/>
                </a:lnTo>
                <a:lnTo>
                  <a:pt x="145" y="204"/>
                </a:lnTo>
                <a:lnTo>
                  <a:pt x="133" y="68"/>
                </a:lnTo>
                <a:lnTo>
                  <a:pt x="132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B13A79B5-6223-4D39-8CA0-378BE917EE55}"/>
              </a:ext>
            </a:extLst>
          </p:cNvPr>
          <p:cNvSpPr>
            <a:spLocks/>
          </p:cNvSpPr>
          <p:nvPr/>
        </p:nvSpPr>
        <p:spPr bwMode="auto">
          <a:xfrm>
            <a:off x="4242401" y="5105206"/>
            <a:ext cx="3941813" cy="571998"/>
          </a:xfrm>
          <a:custGeom>
            <a:avLst/>
            <a:gdLst>
              <a:gd name="connsiteX0" fmla="*/ 0 w 3941813"/>
              <a:gd name="connsiteY0" fmla="*/ 0 h 571998"/>
              <a:gd name="connsiteX1" fmla="*/ 228336 w 3941813"/>
              <a:gd name="connsiteY1" fmla="*/ 0 h 571998"/>
              <a:gd name="connsiteX2" fmla="*/ 228336 w 3941813"/>
              <a:gd name="connsiteY2" fmla="*/ 1035 h 571998"/>
              <a:gd name="connsiteX3" fmla="*/ 228336 w 3941813"/>
              <a:gd name="connsiteY3" fmla="*/ 2070 h 571998"/>
              <a:gd name="connsiteX4" fmla="*/ 228336 w 3941813"/>
              <a:gd name="connsiteY4" fmla="*/ 3450 h 571998"/>
              <a:gd name="connsiteX5" fmla="*/ 228336 w 3941813"/>
              <a:gd name="connsiteY5" fmla="*/ 4485 h 571998"/>
              <a:gd name="connsiteX6" fmla="*/ 228336 w 3941813"/>
              <a:gd name="connsiteY6" fmla="*/ 6555 h 571998"/>
              <a:gd name="connsiteX7" fmla="*/ 228336 w 3941813"/>
              <a:gd name="connsiteY7" fmla="*/ 8625 h 571998"/>
              <a:gd name="connsiteX8" fmla="*/ 228336 w 3941813"/>
              <a:gd name="connsiteY8" fmla="*/ 13110 h 571998"/>
              <a:gd name="connsiteX9" fmla="*/ 228681 w 3941813"/>
              <a:gd name="connsiteY9" fmla="*/ 17595 h 571998"/>
              <a:gd name="connsiteX10" fmla="*/ 228681 w 3941813"/>
              <a:gd name="connsiteY10" fmla="*/ 21045 h 571998"/>
              <a:gd name="connsiteX11" fmla="*/ 229372 w 3941813"/>
              <a:gd name="connsiteY11" fmla="*/ 24495 h 571998"/>
              <a:gd name="connsiteX12" fmla="*/ 229561 w 3941813"/>
              <a:gd name="connsiteY12" fmla="*/ 29949 h 571998"/>
              <a:gd name="connsiteX13" fmla="*/ 230860 w 3941813"/>
              <a:gd name="connsiteY13" fmla="*/ 43059 h 571998"/>
              <a:gd name="connsiteX14" fmla="*/ 231099 w 3941813"/>
              <a:gd name="connsiteY14" fmla="*/ 44849 h 571998"/>
              <a:gd name="connsiteX15" fmla="*/ 231445 w 3941813"/>
              <a:gd name="connsiteY15" fmla="*/ 47954 h 571998"/>
              <a:gd name="connsiteX16" fmla="*/ 231790 w 3941813"/>
              <a:gd name="connsiteY16" fmla="*/ 51059 h 571998"/>
              <a:gd name="connsiteX17" fmla="*/ 232439 w 3941813"/>
              <a:gd name="connsiteY17" fmla="*/ 55431 h 571998"/>
              <a:gd name="connsiteX18" fmla="*/ 237460 w 3941813"/>
              <a:gd name="connsiteY18" fmla="*/ 78594 h 571998"/>
              <a:gd name="connsiteX19" fmla="*/ 239935 w 3941813"/>
              <a:gd name="connsiteY19" fmla="*/ 88754 h 571998"/>
              <a:gd name="connsiteX20" fmla="*/ 249062 w 3941813"/>
              <a:gd name="connsiteY20" fmla="*/ 117988 h 571998"/>
              <a:gd name="connsiteX21" fmla="*/ 258766 w 3941813"/>
              <a:gd name="connsiteY21" fmla="*/ 141560 h 571998"/>
              <a:gd name="connsiteX22" fmla="*/ 260462 w 3941813"/>
              <a:gd name="connsiteY22" fmla="*/ 145242 h 571998"/>
              <a:gd name="connsiteX23" fmla="*/ 261844 w 3941813"/>
              <a:gd name="connsiteY23" fmla="*/ 148347 h 571998"/>
              <a:gd name="connsiteX24" fmla="*/ 263571 w 3941813"/>
              <a:gd name="connsiteY24" fmla="*/ 152142 h 571998"/>
              <a:gd name="connsiteX25" fmla="*/ 265643 w 3941813"/>
              <a:gd name="connsiteY25" fmla="*/ 155592 h 571998"/>
              <a:gd name="connsiteX26" fmla="*/ 267371 w 3941813"/>
              <a:gd name="connsiteY26" fmla="*/ 158697 h 571998"/>
              <a:gd name="connsiteX27" fmla="*/ 269060 w 3941813"/>
              <a:gd name="connsiteY27" fmla="*/ 162072 h 571998"/>
              <a:gd name="connsiteX28" fmla="*/ 276558 w 3941813"/>
              <a:gd name="connsiteY28" fmla="*/ 175613 h 571998"/>
              <a:gd name="connsiteX29" fmla="*/ 277043 w 3941813"/>
              <a:gd name="connsiteY29" fmla="*/ 176291 h 571998"/>
              <a:gd name="connsiteX30" fmla="*/ 278368 w 3941813"/>
              <a:gd name="connsiteY30" fmla="*/ 178791 h 571998"/>
              <a:gd name="connsiteX31" fmla="*/ 295536 w 3941813"/>
              <a:gd name="connsiteY31" fmla="*/ 204348 h 571998"/>
              <a:gd name="connsiteX32" fmla="*/ 296042 w 3941813"/>
              <a:gd name="connsiteY32" fmla="*/ 204926 h 571998"/>
              <a:gd name="connsiteX33" fmla="*/ 298303 w 3941813"/>
              <a:gd name="connsiteY33" fmla="*/ 207936 h 571998"/>
              <a:gd name="connsiteX34" fmla="*/ 316635 w 3941813"/>
              <a:gd name="connsiteY34" fmla="*/ 230146 h 571998"/>
              <a:gd name="connsiteX35" fmla="*/ 318158 w 3941813"/>
              <a:gd name="connsiteY35" fmla="*/ 231823 h 571998"/>
              <a:gd name="connsiteX36" fmla="*/ 341295 w 3941813"/>
              <a:gd name="connsiteY36" fmla="*/ 254260 h 571998"/>
              <a:gd name="connsiteX37" fmla="*/ 364855 w 3941813"/>
              <a:gd name="connsiteY37" fmla="*/ 274566 h 571998"/>
              <a:gd name="connsiteX38" fmla="*/ 383255 w 3941813"/>
              <a:gd name="connsiteY38" fmla="*/ 287072 h 571998"/>
              <a:gd name="connsiteX39" fmla="*/ 390494 w 3941813"/>
              <a:gd name="connsiteY39" fmla="*/ 291862 h 571998"/>
              <a:gd name="connsiteX40" fmla="*/ 396550 w 3941813"/>
              <a:gd name="connsiteY40" fmla="*/ 295622 h 571998"/>
              <a:gd name="connsiteX41" fmla="*/ 409034 w 3941813"/>
              <a:gd name="connsiteY41" fmla="*/ 302598 h 571998"/>
              <a:gd name="connsiteX42" fmla="*/ 419364 w 3941813"/>
              <a:gd name="connsiteY42" fmla="*/ 308079 h 571998"/>
              <a:gd name="connsiteX43" fmla="*/ 431109 w 3941813"/>
              <a:gd name="connsiteY43" fmla="*/ 313598 h 571998"/>
              <a:gd name="connsiteX44" fmla="*/ 433413 w 3941813"/>
              <a:gd name="connsiteY44" fmla="*/ 314749 h 571998"/>
              <a:gd name="connsiteX45" fmla="*/ 445124 w 3941813"/>
              <a:gd name="connsiteY45" fmla="*/ 319611 h 571998"/>
              <a:gd name="connsiteX46" fmla="*/ 450799 w 3941813"/>
              <a:gd name="connsiteY46" fmla="*/ 321878 h 571998"/>
              <a:gd name="connsiteX47" fmla="*/ 462312 w 3941813"/>
              <a:gd name="connsiteY47" fmla="*/ 325820 h 571998"/>
              <a:gd name="connsiteX48" fmla="*/ 480775 w 3941813"/>
              <a:gd name="connsiteY48" fmla="*/ 331449 h 571998"/>
              <a:gd name="connsiteX49" fmla="*/ 490525 w 3941813"/>
              <a:gd name="connsiteY49" fmla="*/ 333953 h 571998"/>
              <a:gd name="connsiteX50" fmla="*/ 499752 w 3941813"/>
              <a:gd name="connsiteY50" fmla="*/ 335946 h 571998"/>
              <a:gd name="connsiteX51" fmla="*/ 520232 w 3941813"/>
              <a:gd name="connsiteY51" fmla="*/ 340163 h 571998"/>
              <a:gd name="connsiteX52" fmla="*/ 554124 w 3941813"/>
              <a:gd name="connsiteY52" fmla="*/ 343209 h 571998"/>
              <a:gd name="connsiteX53" fmla="*/ 555122 w 3941813"/>
              <a:gd name="connsiteY53" fmla="*/ 343268 h 571998"/>
              <a:gd name="connsiteX54" fmla="*/ 555467 w 3941813"/>
              <a:gd name="connsiteY54" fmla="*/ 343294 h 571998"/>
              <a:gd name="connsiteX55" fmla="*/ 572739 w 3941813"/>
              <a:gd name="connsiteY55" fmla="*/ 343958 h 571998"/>
              <a:gd name="connsiteX56" fmla="*/ 3862707 w 3941813"/>
              <a:gd name="connsiteY56" fmla="*/ 343958 h 571998"/>
              <a:gd name="connsiteX57" fmla="*/ 3941813 w 3941813"/>
              <a:gd name="connsiteY57" fmla="*/ 343958 h 571998"/>
              <a:gd name="connsiteX58" fmla="*/ 3941813 w 3941813"/>
              <a:gd name="connsiteY58" fmla="*/ 388462 h 571998"/>
              <a:gd name="connsiteX59" fmla="*/ 3940777 w 3941813"/>
              <a:gd name="connsiteY59" fmla="*/ 407437 h 571998"/>
              <a:gd name="connsiteX60" fmla="*/ 3933868 w 3941813"/>
              <a:gd name="connsiteY60" fmla="*/ 442971 h 571998"/>
              <a:gd name="connsiteX61" fmla="*/ 3920050 w 3941813"/>
              <a:gd name="connsiteY61" fmla="*/ 476090 h 571998"/>
              <a:gd name="connsiteX62" fmla="*/ 3900015 w 3941813"/>
              <a:gd name="connsiteY62" fmla="*/ 505415 h 571998"/>
              <a:gd name="connsiteX63" fmla="*/ 3875143 w 3941813"/>
              <a:gd name="connsiteY63" fmla="*/ 530254 h 571998"/>
              <a:gd name="connsiteX64" fmla="*/ 3846126 w 3941813"/>
              <a:gd name="connsiteY64" fmla="*/ 549919 h 571998"/>
              <a:gd name="connsiteX65" fmla="*/ 3812964 w 3941813"/>
              <a:gd name="connsiteY65" fmla="*/ 563718 h 571998"/>
              <a:gd name="connsiteX66" fmla="*/ 3777038 w 3941813"/>
              <a:gd name="connsiteY66" fmla="*/ 570963 h 571998"/>
              <a:gd name="connsiteX67" fmla="*/ 3758385 w 3941813"/>
              <a:gd name="connsiteY67" fmla="*/ 571998 h 571998"/>
              <a:gd name="connsiteX68" fmla="*/ 572739 w 3941813"/>
              <a:gd name="connsiteY68" fmla="*/ 571998 h 571998"/>
              <a:gd name="connsiteX69" fmla="*/ 543032 w 3941813"/>
              <a:gd name="connsiteY69" fmla="*/ 571308 h 571998"/>
              <a:gd name="connsiteX70" fmla="*/ 485343 w 3941813"/>
              <a:gd name="connsiteY70" fmla="*/ 565788 h 571998"/>
              <a:gd name="connsiteX71" fmla="*/ 429382 w 3941813"/>
              <a:gd name="connsiteY71" fmla="*/ 554059 h 571998"/>
              <a:gd name="connsiteX72" fmla="*/ 375493 w 3941813"/>
              <a:gd name="connsiteY72" fmla="*/ 537499 h 571998"/>
              <a:gd name="connsiteX73" fmla="*/ 324023 w 3941813"/>
              <a:gd name="connsiteY73" fmla="*/ 515419 h 571998"/>
              <a:gd name="connsiteX74" fmla="*/ 275661 w 3941813"/>
              <a:gd name="connsiteY74" fmla="*/ 489200 h 571998"/>
              <a:gd name="connsiteX75" fmla="*/ 229718 w 3941813"/>
              <a:gd name="connsiteY75" fmla="*/ 458495 h 571998"/>
              <a:gd name="connsiteX76" fmla="*/ 187574 w 3941813"/>
              <a:gd name="connsiteY76" fmla="*/ 423306 h 571998"/>
              <a:gd name="connsiteX77" fmla="*/ 148539 w 3941813"/>
              <a:gd name="connsiteY77" fmla="*/ 384667 h 571998"/>
              <a:gd name="connsiteX78" fmla="*/ 113650 w 3941813"/>
              <a:gd name="connsiteY78" fmla="*/ 342233 h 571998"/>
              <a:gd name="connsiteX79" fmla="*/ 82906 w 3941813"/>
              <a:gd name="connsiteY79" fmla="*/ 296349 h 571998"/>
              <a:gd name="connsiteX80" fmla="*/ 56307 w 3941813"/>
              <a:gd name="connsiteY80" fmla="*/ 248050 h 571998"/>
              <a:gd name="connsiteX81" fmla="*/ 34544 w 3941813"/>
              <a:gd name="connsiteY81" fmla="*/ 196646 h 571998"/>
              <a:gd name="connsiteX82" fmla="*/ 17963 w 3941813"/>
              <a:gd name="connsiteY82" fmla="*/ 143172 h 571998"/>
              <a:gd name="connsiteX83" fmla="*/ 6218 w 3941813"/>
              <a:gd name="connsiteY83" fmla="*/ 87283 h 571998"/>
              <a:gd name="connsiteX84" fmla="*/ 346 w 3941813"/>
              <a:gd name="connsiteY84" fmla="*/ 29669 h 571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3941813" h="571998">
                <a:moveTo>
                  <a:pt x="0" y="0"/>
                </a:moveTo>
                <a:lnTo>
                  <a:pt x="228336" y="0"/>
                </a:lnTo>
                <a:lnTo>
                  <a:pt x="228336" y="1035"/>
                </a:lnTo>
                <a:lnTo>
                  <a:pt x="228336" y="2070"/>
                </a:lnTo>
                <a:lnTo>
                  <a:pt x="228336" y="3450"/>
                </a:lnTo>
                <a:lnTo>
                  <a:pt x="228336" y="4485"/>
                </a:lnTo>
                <a:lnTo>
                  <a:pt x="228336" y="6555"/>
                </a:lnTo>
                <a:lnTo>
                  <a:pt x="228336" y="8625"/>
                </a:lnTo>
                <a:lnTo>
                  <a:pt x="228336" y="13110"/>
                </a:lnTo>
                <a:lnTo>
                  <a:pt x="228681" y="17595"/>
                </a:lnTo>
                <a:lnTo>
                  <a:pt x="228681" y="21045"/>
                </a:lnTo>
                <a:lnTo>
                  <a:pt x="229372" y="24495"/>
                </a:lnTo>
                <a:lnTo>
                  <a:pt x="229561" y="29949"/>
                </a:lnTo>
                <a:lnTo>
                  <a:pt x="230860" y="43059"/>
                </a:lnTo>
                <a:lnTo>
                  <a:pt x="231099" y="44849"/>
                </a:lnTo>
                <a:lnTo>
                  <a:pt x="231445" y="47954"/>
                </a:lnTo>
                <a:lnTo>
                  <a:pt x="231790" y="51059"/>
                </a:lnTo>
                <a:lnTo>
                  <a:pt x="232439" y="55431"/>
                </a:lnTo>
                <a:lnTo>
                  <a:pt x="237460" y="78594"/>
                </a:lnTo>
                <a:lnTo>
                  <a:pt x="239935" y="88754"/>
                </a:lnTo>
                <a:lnTo>
                  <a:pt x="249062" y="117988"/>
                </a:lnTo>
                <a:lnTo>
                  <a:pt x="258766" y="141560"/>
                </a:lnTo>
                <a:lnTo>
                  <a:pt x="260462" y="145242"/>
                </a:lnTo>
                <a:lnTo>
                  <a:pt x="261844" y="148347"/>
                </a:lnTo>
                <a:lnTo>
                  <a:pt x="263571" y="152142"/>
                </a:lnTo>
                <a:lnTo>
                  <a:pt x="265643" y="155592"/>
                </a:lnTo>
                <a:lnTo>
                  <a:pt x="267371" y="158697"/>
                </a:lnTo>
                <a:lnTo>
                  <a:pt x="269060" y="162072"/>
                </a:lnTo>
                <a:lnTo>
                  <a:pt x="276558" y="175613"/>
                </a:lnTo>
                <a:lnTo>
                  <a:pt x="277043" y="176291"/>
                </a:lnTo>
                <a:lnTo>
                  <a:pt x="278368" y="178791"/>
                </a:lnTo>
                <a:lnTo>
                  <a:pt x="295536" y="204348"/>
                </a:lnTo>
                <a:lnTo>
                  <a:pt x="296042" y="204926"/>
                </a:lnTo>
                <a:lnTo>
                  <a:pt x="298303" y="207936"/>
                </a:lnTo>
                <a:lnTo>
                  <a:pt x="316635" y="230146"/>
                </a:lnTo>
                <a:lnTo>
                  <a:pt x="318158" y="231823"/>
                </a:lnTo>
                <a:lnTo>
                  <a:pt x="341295" y="254260"/>
                </a:lnTo>
                <a:lnTo>
                  <a:pt x="364855" y="274566"/>
                </a:lnTo>
                <a:lnTo>
                  <a:pt x="383255" y="287072"/>
                </a:lnTo>
                <a:lnTo>
                  <a:pt x="390494" y="291862"/>
                </a:lnTo>
                <a:lnTo>
                  <a:pt x="396550" y="295622"/>
                </a:lnTo>
                <a:lnTo>
                  <a:pt x="409034" y="302598"/>
                </a:lnTo>
                <a:lnTo>
                  <a:pt x="419364" y="308079"/>
                </a:lnTo>
                <a:lnTo>
                  <a:pt x="431109" y="313598"/>
                </a:lnTo>
                <a:lnTo>
                  <a:pt x="433413" y="314749"/>
                </a:lnTo>
                <a:lnTo>
                  <a:pt x="445124" y="319611"/>
                </a:lnTo>
                <a:lnTo>
                  <a:pt x="450799" y="321878"/>
                </a:lnTo>
                <a:lnTo>
                  <a:pt x="462312" y="325820"/>
                </a:lnTo>
                <a:lnTo>
                  <a:pt x="480775" y="331449"/>
                </a:lnTo>
                <a:lnTo>
                  <a:pt x="490525" y="333953"/>
                </a:lnTo>
                <a:lnTo>
                  <a:pt x="499752" y="335946"/>
                </a:lnTo>
                <a:lnTo>
                  <a:pt x="520232" y="340163"/>
                </a:lnTo>
                <a:lnTo>
                  <a:pt x="554124" y="343209"/>
                </a:lnTo>
                <a:lnTo>
                  <a:pt x="555122" y="343268"/>
                </a:lnTo>
                <a:lnTo>
                  <a:pt x="555467" y="343294"/>
                </a:lnTo>
                <a:lnTo>
                  <a:pt x="572739" y="343958"/>
                </a:lnTo>
                <a:lnTo>
                  <a:pt x="3862707" y="343958"/>
                </a:lnTo>
                <a:lnTo>
                  <a:pt x="3941813" y="343958"/>
                </a:lnTo>
                <a:lnTo>
                  <a:pt x="3941813" y="388462"/>
                </a:lnTo>
                <a:lnTo>
                  <a:pt x="3940777" y="407437"/>
                </a:lnTo>
                <a:lnTo>
                  <a:pt x="3933868" y="442971"/>
                </a:lnTo>
                <a:lnTo>
                  <a:pt x="3920050" y="476090"/>
                </a:lnTo>
                <a:lnTo>
                  <a:pt x="3900015" y="505415"/>
                </a:lnTo>
                <a:lnTo>
                  <a:pt x="3875143" y="530254"/>
                </a:lnTo>
                <a:lnTo>
                  <a:pt x="3846126" y="549919"/>
                </a:lnTo>
                <a:lnTo>
                  <a:pt x="3812964" y="563718"/>
                </a:lnTo>
                <a:lnTo>
                  <a:pt x="3777038" y="570963"/>
                </a:lnTo>
                <a:lnTo>
                  <a:pt x="3758385" y="571998"/>
                </a:lnTo>
                <a:lnTo>
                  <a:pt x="572739" y="571998"/>
                </a:lnTo>
                <a:lnTo>
                  <a:pt x="543032" y="571308"/>
                </a:lnTo>
                <a:lnTo>
                  <a:pt x="485343" y="565788"/>
                </a:lnTo>
                <a:lnTo>
                  <a:pt x="429382" y="554059"/>
                </a:lnTo>
                <a:lnTo>
                  <a:pt x="375493" y="537499"/>
                </a:lnTo>
                <a:lnTo>
                  <a:pt x="324023" y="515419"/>
                </a:lnTo>
                <a:lnTo>
                  <a:pt x="275661" y="489200"/>
                </a:lnTo>
                <a:lnTo>
                  <a:pt x="229718" y="458495"/>
                </a:lnTo>
                <a:lnTo>
                  <a:pt x="187574" y="423306"/>
                </a:lnTo>
                <a:lnTo>
                  <a:pt x="148539" y="384667"/>
                </a:lnTo>
                <a:lnTo>
                  <a:pt x="113650" y="342233"/>
                </a:lnTo>
                <a:lnTo>
                  <a:pt x="82906" y="296349"/>
                </a:lnTo>
                <a:lnTo>
                  <a:pt x="56307" y="248050"/>
                </a:lnTo>
                <a:lnTo>
                  <a:pt x="34544" y="196646"/>
                </a:lnTo>
                <a:lnTo>
                  <a:pt x="17963" y="143172"/>
                </a:lnTo>
                <a:lnTo>
                  <a:pt x="6218" y="87283"/>
                </a:lnTo>
                <a:lnTo>
                  <a:pt x="346" y="2966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4" name="Freeform 585">
            <a:extLst>
              <a:ext uri="{FF2B5EF4-FFF2-40B4-BE49-F238E27FC236}">
                <a16:creationId xmlns:a16="http://schemas.microsoft.com/office/drawing/2014/main" id="{02F69E37-6DEF-4F6D-9E8B-2C604DB3CD46}"/>
              </a:ext>
            </a:extLst>
          </p:cNvPr>
          <p:cNvSpPr>
            <a:spLocks/>
          </p:cNvSpPr>
          <p:nvPr/>
        </p:nvSpPr>
        <p:spPr bwMode="auto">
          <a:xfrm>
            <a:off x="3552963" y="4759797"/>
            <a:ext cx="689438" cy="68943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400" b="1" dirty="0">
                <a:solidFill>
                  <a:srgbClr val="191C21"/>
                </a:solidFill>
              </a:rPr>
              <a:t>3</a:t>
            </a:r>
          </a:p>
        </p:txBody>
      </p:sp>
      <p:sp>
        <p:nvSpPr>
          <p:cNvPr id="53" name="Freeform 588">
            <a:extLst>
              <a:ext uri="{FF2B5EF4-FFF2-40B4-BE49-F238E27FC236}">
                <a16:creationId xmlns:a16="http://schemas.microsoft.com/office/drawing/2014/main" id="{B99803D2-C1FC-4302-9057-141EBD8CF69F}"/>
              </a:ext>
            </a:extLst>
          </p:cNvPr>
          <p:cNvSpPr>
            <a:spLocks/>
          </p:cNvSpPr>
          <p:nvPr/>
        </p:nvSpPr>
        <p:spPr bwMode="auto">
          <a:xfrm>
            <a:off x="918223" y="2461489"/>
            <a:ext cx="1145378" cy="1143996"/>
          </a:xfrm>
          <a:custGeom>
            <a:avLst/>
            <a:gdLst>
              <a:gd name="T0" fmla="*/ 1573 w 3316"/>
              <a:gd name="T1" fmla="*/ 2 h 3316"/>
              <a:gd name="T2" fmla="*/ 1243 w 3316"/>
              <a:gd name="T3" fmla="*/ 52 h 3316"/>
              <a:gd name="T4" fmla="*/ 939 w 3316"/>
              <a:gd name="T5" fmla="*/ 162 h 3316"/>
              <a:gd name="T6" fmla="*/ 665 w 3316"/>
              <a:gd name="T7" fmla="*/ 328 h 3316"/>
              <a:gd name="T8" fmla="*/ 431 w 3316"/>
              <a:gd name="T9" fmla="*/ 542 h 3316"/>
              <a:gd name="T10" fmla="*/ 240 w 3316"/>
              <a:gd name="T11" fmla="*/ 797 h 3316"/>
              <a:gd name="T12" fmla="*/ 100 w 3316"/>
              <a:gd name="T13" fmla="*/ 1088 h 3316"/>
              <a:gd name="T14" fmla="*/ 19 w 3316"/>
              <a:gd name="T15" fmla="*/ 1405 h 3316"/>
              <a:gd name="T16" fmla="*/ 0 w 3316"/>
              <a:gd name="T17" fmla="*/ 1658 h 3316"/>
              <a:gd name="T18" fmla="*/ 19 w 3316"/>
              <a:gd name="T19" fmla="*/ 1911 h 3316"/>
              <a:gd name="T20" fmla="*/ 100 w 3316"/>
              <a:gd name="T21" fmla="*/ 2228 h 3316"/>
              <a:gd name="T22" fmla="*/ 240 w 3316"/>
              <a:gd name="T23" fmla="*/ 2517 h 3316"/>
              <a:gd name="T24" fmla="*/ 431 w 3316"/>
              <a:gd name="T25" fmla="*/ 2773 h 3316"/>
              <a:gd name="T26" fmla="*/ 665 w 3316"/>
              <a:gd name="T27" fmla="*/ 2987 h 3316"/>
              <a:gd name="T28" fmla="*/ 939 w 3316"/>
              <a:gd name="T29" fmla="*/ 3152 h 3316"/>
              <a:gd name="T30" fmla="*/ 1243 w 3316"/>
              <a:gd name="T31" fmla="*/ 3264 h 3316"/>
              <a:gd name="T32" fmla="*/ 1573 w 3316"/>
              <a:gd name="T33" fmla="*/ 3314 h 3316"/>
              <a:gd name="T34" fmla="*/ 1744 w 3316"/>
              <a:gd name="T35" fmla="*/ 3314 h 3316"/>
              <a:gd name="T36" fmla="*/ 2073 w 3316"/>
              <a:gd name="T37" fmla="*/ 3264 h 3316"/>
              <a:gd name="T38" fmla="*/ 2378 w 3316"/>
              <a:gd name="T39" fmla="*/ 3152 h 3316"/>
              <a:gd name="T40" fmla="*/ 2650 w 3316"/>
              <a:gd name="T41" fmla="*/ 2987 h 3316"/>
              <a:gd name="T42" fmla="*/ 2886 w 3316"/>
              <a:gd name="T43" fmla="*/ 2773 h 3316"/>
              <a:gd name="T44" fmla="*/ 3076 w 3316"/>
              <a:gd name="T45" fmla="*/ 2517 h 3316"/>
              <a:gd name="T46" fmla="*/ 3216 w 3316"/>
              <a:gd name="T47" fmla="*/ 2228 h 3316"/>
              <a:gd name="T48" fmla="*/ 3298 w 3316"/>
              <a:gd name="T49" fmla="*/ 1911 h 3316"/>
              <a:gd name="T50" fmla="*/ 3316 w 3316"/>
              <a:gd name="T51" fmla="*/ 1658 h 3316"/>
              <a:gd name="T52" fmla="*/ 3298 w 3316"/>
              <a:gd name="T53" fmla="*/ 1405 h 3316"/>
              <a:gd name="T54" fmla="*/ 3216 w 3316"/>
              <a:gd name="T55" fmla="*/ 1088 h 3316"/>
              <a:gd name="T56" fmla="*/ 3076 w 3316"/>
              <a:gd name="T57" fmla="*/ 797 h 3316"/>
              <a:gd name="T58" fmla="*/ 2886 w 3316"/>
              <a:gd name="T59" fmla="*/ 542 h 3316"/>
              <a:gd name="T60" fmla="*/ 2650 w 3316"/>
              <a:gd name="T61" fmla="*/ 328 h 3316"/>
              <a:gd name="T62" fmla="*/ 2378 w 3316"/>
              <a:gd name="T63" fmla="*/ 162 h 3316"/>
              <a:gd name="T64" fmla="*/ 2073 w 3316"/>
              <a:gd name="T65" fmla="*/ 52 h 3316"/>
              <a:gd name="T66" fmla="*/ 1744 w 3316"/>
              <a:gd name="T67" fmla="*/ 2 h 3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316" h="3316">
                <a:moveTo>
                  <a:pt x="1658" y="0"/>
                </a:moveTo>
                <a:lnTo>
                  <a:pt x="1573" y="2"/>
                </a:lnTo>
                <a:lnTo>
                  <a:pt x="1405" y="18"/>
                </a:lnTo>
                <a:lnTo>
                  <a:pt x="1243" y="52"/>
                </a:lnTo>
                <a:lnTo>
                  <a:pt x="1088" y="100"/>
                </a:lnTo>
                <a:lnTo>
                  <a:pt x="939" y="162"/>
                </a:lnTo>
                <a:lnTo>
                  <a:pt x="798" y="239"/>
                </a:lnTo>
                <a:lnTo>
                  <a:pt x="665" y="328"/>
                </a:lnTo>
                <a:lnTo>
                  <a:pt x="542" y="431"/>
                </a:lnTo>
                <a:lnTo>
                  <a:pt x="431" y="542"/>
                </a:lnTo>
                <a:lnTo>
                  <a:pt x="328" y="665"/>
                </a:lnTo>
                <a:lnTo>
                  <a:pt x="240" y="797"/>
                </a:lnTo>
                <a:lnTo>
                  <a:pt x="162" y="939"/>
                </a:lnTo>
                <a:lnTo>
                  <a:pt x="100" y="1088"/>
                </a:lnTo>
                <a:lnTo>
                  <a:pt x="52" y="1243"/>
                </a:lnTo>
                <a:lnTo>
                  <a:pt x="19" y="1405"/>
                </a:lnTo>
                <a:lnTo>
                  <a:pt x="2" y="1572"/>
                </a:lnTo>
                <a:lnTo>
                  <a:pt x="0" y="1658"/>
                </a:lnTo>
                <a:lnTo>
                  <a:pt x="2" y="1744"/>
                </a:lnTo>
                <a:lnTo>
                  <a:pt x="19" y="1911"/>
                </a:lnTo>
                <a:lnTo>
                  <a:pt x="52" y="2073"/>
                </a:lnTo>
                <a:lnTo>
                  <a:pt x="100" y="2228"/>
                </a:lnTo>
                <a:lnTo>
                  <a:pt x="162" y="2377"/>
                </a:lnTo>
                <a:lnTo>
                  <a:pt x="240" y="2517"/>
                </a:lnTo>
                <a:lnTo>
                  <a:pt x="328" y="2650"/>
                </a:lnTo>
                <a:lnTo>
                  <a:pt x="431" y="2773"/>
                </a:lnTo>
                <a:lnTo>
                  <a:pt x="542" y="2885"/>
                </a:lnTo>
                <a:lnTo>
                  <a:pt x="665" y="2987"/>
                </a:lnTo>
                <a:lnTo>
                  <a:pt x="798" y="3076"/>
                </a:lnTo>
                <a:lnTo>
                  <a:pt x="939" y="3152"/>
                </a:lnTo>
                <a:lnTo>
                  <a:pt x="1088" y="3216"/>
                </a:lnTo>
                <a:lnTo>
                  <a:pt x="1243" y="3264"/>
                </a:lnTo>
                <a:lnTo>
                  <a:pt x="1405" y="3298"/>
                </a:lnTo>
                <a:lnTo>
                  <a:pt x="1573" y="3314"/>
                </a:lnTo>
                <a:lnTo>
                  <a:pt x="1658" y="3316"/>
                </a:lnTo>
                <a:lnTo>
                  <a:pt x="1744" y="3314"/>
                </a:lnTo>
                <a:lnTo>
                  <a:pt x="1911" y="3298"/>
                </a:lnTo>
                <a:lnTo>
                  <a:pt x="2073" y="3264"/>
                </a:lnTo>
                <a:lnTo>
                  <a:pt x="2228" y="3216"/>
                </a:lnTo>
                <a:lnTo>
                  <a:pt x="2378" y="3152"/>
                </a:lnTo>
                <a:lnTo>
                  <a:pt x="2518" y="3076"/>
                </a:lnTo>
                <a:lnTo>
                  <a:pt x="2650" y="2987"/>
                </a:lnTo>
                <a:lnTo>
                  <a:pt x="2773" y="2885"/>
                </a:lnTo>
                <a:lnTo>
                  <a:pt x="2886" y="2773"/>
                </a:lnTo>
                <a:lnTo>
                  <a:pt x="2987" y="2650"/>
                </a:lnTo>
                <a:lnTo>
                  <a:pt x="3076" y="2517"/>
                </a:lnTo>
                <a:lnTo>
                  <a:pt x="3153" y="2377"/>
                </a:lnTo>
                <a:lnTo>
                  <a:pt x="3216" y="2228"/>
                </a:lnTo>
                <a:lnTo>
                  <a:pt x="3264" y="2073"/>
                </a:lnTo>
                <a:lnTo>
                  <a:pt x="3298" y="1911"/>
                </a:lnTo>
                <a:lnTo>
                  <a:pt x="3315" y="1744"/>
                </a:lnTo>
                <a:lnTo>
                  <a:pt x="3316" y="1658"/>
                </a:lnTo>
                <a:lnTo>
                  <a:pt x="3315" y="1572"/>
                </a:lnTo>
                <a:lnTo>
                  <a:pt x="3298" y="1405"/>
                </a:lnTo>
                <a:lnTo>
                  <a:pt x="3264" y="1243"/>
                </a:lnTo>
                <a:lnTo>
                  <a:pt x="3216" y="1088"/>
                </a:lnTo>
                <a:lnTo>
                  <a:pt x="3153" y="939"/>
                </a:lnTo>
                <a:lnTo>
                  <a:pt x="3076" y="797"/>
                </a:lnTo>
                <a:lnTo>
                  <a:pt x="2987" y="665"/>
                </a:lnTo>
                <a:lnTo>
                  <a:pt x="2886" y="542"/>
                </a:lnTo>
                <a:lnTo>
                  <a:pt x="2773" y="431"/>
                </a:lnTo>
                <a:lnTo>
                  <a:pt x="2650" y="328"/>
                </a:lnTo>
                <a:lnTo>
                  <a:pt x="2518" y="239"/>
                </a:lnTo>
                <a:lnTo>
                  <a:pt x="2378" y="162"/>
                </a:lnTo>
                <a:lnTo>
                  <a:pt x="2228" y="100"/>
                </a:lnTo>
                <a:lnTo>
                  <a:pt x="2073" y="52"/>
                </a:lnTo>
                <a:lnTo>
                  <a:pt x="1911" y="18"/>
                </a:lnTo>
                <a:lnTo>
                  <a:pt x="1744" y="2"/>
                </a:lnTo>
                <a:lnTo>
                  <a:pt x="1658" y="0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587">
            <a:extLst>
              <a:ext uri="{FF2B5EF4-FFF2-40B4-BE49-F238E27FC236}">
                <a16:creationId xmlns:a16="http://schemas.microsoft.com/office/drawing/2014/main" id="{F8047C14-C6D9-4B02-8031-869A6A644767}"/>
              </a:ext>
            </a:extLst>
          </p:cNvPr>
          <p:cNvSpPr>
            <a:spLocks/>
          </p:cNvSpPr>
          <p:nvPr/>
        </p:nvSpPr>
        <p:spPr bwMode="auto">
          <a:xfrm>
            <a:off x="1146193" y="2688078"/>
            <a:ext cx="689438" cy="689438"/>
          </a:xfrm>
          <a:custGeom>
            <a:avLst/>
            <a:gdLst>
              <a:gd name="T0" fmla="*/ 946 w 1995"/>
              <a:gd name="T1" fmla="*/ 1993 h 1995"/>
              <a:gd name="T2" fmla="*/ 748 w 1995"/>
              <a:gd name="T3" fmla="*/ 1964 h 1995"/>
              <a:gd name="T4" fmla="*/ 565 w 1995"/>
              <a:gd name="T5" fmla="*/ 1898 h 1995"/>
              <a:gd name="T6" fmla="*/ 401 w 1995"/>
              <a:gd name="T7" fmla="*/ 1798 h 1995"/>
              <a:gd name="T8" fmla="*/ 259 w 1995"/>
              <a:gd name="T9" fmla="*/ 1668 h 1995"/>
              <a:gd name="T10" fmla="*/ 145 w 1995"/>
              <a:gd name="T11" fmla="*/ 1515 h 1995"/>
              <a:gd name="T12" fmla="*/ 61 w 1995"/>
              <a:gd name="T13" fmla="*/ 1340 h 1995"/>
              <a:gd name="T14" fmla="*/ 12 w 1995"/>
              <a:gd name="T15" fmla="*/ 1150 h 1995"/>
              <a:gd name="T16" fmla="*/ 0 w 1995"/>
              <a:gd name="T17" fmla="*/ 998 h 1995"/>
              <a:gd name="T18" fmla="*/ 12 w 1995"/>
              <a:gd name="T19" fmla="*/ 846 h 1995"/>
              <a:gd name="T20" fmla="*/ 61 w 1995"/>
              <a:gd name="T21" fmla="*/ 655 h 1995"/>
              <a:gd name="T22" fmla="*/ 145 w 1995"/>
              <a:gd name="T23" fmla="*/ 481 h 1995"/>
              <a:gd name="T24" fmla="*/ 259 w 1995"/>
              <a:gd name="T25" fmla="*/ 327 h 1995"/>
              <a:gd name="T26" fmla="*/ 401 w 1995"/>
              <a:gd name="T27" fmla="*/ 198 h 1995"/>
              <a:gd name="T28" fmla="*/ 565 w 1995"/>
              <a:gd name="T29" fmla="*/ 98 h 1995"/>
              <a:gd name="T30" fmla="*/ 748 w 1995"/>
              <a:gd name="T31" fmla="*/ 31 h 1995"/>
              <a:gd name="T32" fmla="*/ 946 w 1995"/>
              <a:gd name="T33" fmla="*/ 1 h 1995"/>
              <a:gd name="T34" fmla="*/ 1049 w 1995"/>
              <a:gd name="T35" fmla="*/ 1 h 1995"/>
              <a:gd name="T36" fmla="*/ 1247 w 1995"/>
              <a:gd name="T37" fmla="*/ 31 h 1995"/>
              <a:gd name="T38" fmla="*/ 1431 w 1995"/>
              <a:gd name="T39" fmla="*/ 98 h 1995"/>
              <a:gd name="T40" fmla="*/ 1594 w 1995"/>
              <a:gd name="T41" fmla="*/ 198 h 1995"/>
              <a:gd name="T42" fmla="*/ 1737 w 1995"/>
              <a:gd name="T43" fmla="*/ 327 h 1995"/>
              <a:gd name="T44" fmla="*/ 1851 w 1995"/>
              <a:gd name="T45" fmla="*/ 481 h 1995"/>
              <a:gd name="T46" fmla="*/ 1935 w 1995"/>
              <a:gd name="T47" fmla="*/ 655 h 1995"/>
              <a:gd name="T48" fmla="*/ 1985 w 1995"/>
              <a:gd name="T49" fmla="*/ 846 h 1995"/>
              <a:gd name="T50" fmla="*/ 1995 w 1995"/>
              <a:gd name="T51" fmla="*/ 998 h 1995"/>
              <a:gd name="T52" fmla="*/ 1985 w 1995"/>
              <a:gd name="T53" fmla="*/ 1150 h 1995"/>
              <a:gd name="T54" fmla="*/ 1935 w 1995"/>
              <a:gd name="T55" fmla="*/ 1340 h 1995"/>
              <a:gd name="T56" fmla="*/ 1851 w 1995"/>
              <a:gd name="T57" fmla="*/ 1515 h 1995"/>
              <a:gd name="T58" fmla="*/ 1737 w 1995"/>
              <a:gd name="T59" fmla="*/ 1668 h 1995"/>
              <a:gd name="T60" fmla="*/ 1594 w 1995"/>
              <a:gd name="T61" fmla="*/ 1798 h 1995"/>
              <a:gd name="T62" fmla="*/ 1431 w 1995"/>
              <a:gd name="T63" fmla="*/ 1898 h 1995"/>
              <a:gd name="T64" fmla="*/ 1247 w 1995"/>
              <a:gd name="T65" fmla="*/ 1964 h 1995"/>
              <a:gd name="T66" fmla="*/ 1049 w 1995"/>
              <a:gd name="T67" fmla="*/ 1993 h 19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995" h="1995">
                <a:moveTo>
                  <a:pt x="998" y="1995"/>
                </a:moveTo>
                <a:lnTo>
                  <a:pt x="946" y="1993"/>
                </a:lnTo>
                <a:lnTo>
                  <a:pt x="847" y="1984"/>
                </a:lnTo>
                <a:lnTo>
                  <a:pt x="748" y="1964"/>
                </a:lnTo>
                <a:lnTo>
                  <a:pt x="655" y="1935"/>
                </a:lnTo>
                <a:lnTo>
                  <a:pt x="565" y="1898"/>
                </a:lnTo>
                <a:lnTo>
                  <a:pt x="481" y="1851"/>
                </a:lnTo>
                <a:lnTo>
                  <a:pt x="401" y="1798"/>
                </a:lnTo>
                <a:lnTo>
                  <a:pt x="327" y="1735"/>
                </a:lnTo>
                <a:lnTo>
                  <a:pt x="259" y="1668"/>
                </a:lnTo>
                <a:lnTo>
                  <a:pt x="198" y="1594"/>
                </a:lnTo>
                <a:lnTo>
                  <a:pt x="145" y="1515"/>
                </a:lnTo>
                <a:lnTo>
                  <a:pt x="99" y="1430"/>
                </a:lnTo>
                <a:lnTo>
                  <a:pt x="61" y="1340"/>
                </a:lnTo>
                <a:lnTo>
                  <a:pt x="31" y="1247"/>
                </a:lnTo>
                <a:lnTo>
                  <a:pt x="12" y="1150"/>
                </a:lnTo>
                <a:lnTo>
                  <a:pt x="1" y="1049"/>
                </a:lnTo>
                <a:lnTo>
                  <a:pt x="0" y="998"/>
                </a:lnTo>
                <a:lnTo>
                  <a:pt x="1" y="946"/>
                </a:lnTo>
                <a:lnTo>
                  <a:pt x="12" y="846"/>
                </a:lnTo>
                <a:lnTo>
                  <a:pt x="31" y="748"/>
                </a:lnTo>
                <a:lnTo>
                  <a:pt x="61" y="655"/>
                </a:lnTo>
                <a:lnTo>
                  <a:pt x="99" y="565"/>
                </a:lnTo>
                <a:lnTo>
                  <a:pt x="145" y="481"/>
                </a:lnTo>
                <a:lnTo>
                  <a:pt x="198" y="400"/>
                </a:lnTo>
                <a:lnTo>
                  <a:pt x="259" y="327"/>
                </a:lnTo>
                <a:lnTo>
                  <a:pt x="327" y="259"/>
                </a:lnTo>
                <a:lnTo>
                  <a:pt x="401" y="198"/>
                </a:lnTo>
                <a:lnTo>
                  <a:pt x="481" y="145"/>
                </a:lnTo>
                <a:lnTo>
                  <a:pt x="565" y="98"/>
                </a:lnTo>
                <a:lnTo>
                  <a:pt x="655" y="61"/>
                </a:lnTo>
                <a:lnTo>
                  <a:pt x="748" y="31"/>
                </a:lnTo>
                <a:lnTo>
                  <a:pt x="847" y="12"/>
                </a:lnTo>
                <a:lnTo>
                  <a:pt x="946" y="1"/>
                </a:lnTo>
                <a:lnTo>
                  <a:pt x="998" y="0"/>
                </a:lnTo>
                <a:lnTo>
                  <a:pt x="1049" y="1"/>
                </a:lnTo>
                <a:lnTo>
                  <a:pt x="1150" y="12"/>
                </a:lnTo>
                <a:lnTo>
                  <a:pt x="1247" y="31"/>
                </a:lnTo>
                <a:lnTo>
                  <a:pt x="1340" y="61"/>
                </a:lnTo>
                <a:lnTo>
                  <a:pt x="1431" y="98"/>
                </a:lnTo>
                <a:lnTo>
                  <a:pt x="1515" y="145"/>
                </a:lnTo>
                <a:lnTo>
                  <a:pt x="1594" y="198"/>
                </a:lnTo>
                <a:lnTo>
                  <a:pt x="1668" y="259"/>
                </a:lnTo>
                <a:lnTo>
                  <a:pt x="1737" y="327"/>
                </a:lnTo>
                <a:lnTo>
                  <a:pt x="1798" y="400"/>
                </a:lnTo>
                <a:lnTo>
                  <a:pt x="1851" y="481"/>
                </a:lnTo>
                <a:lnTo>
                  <a:pt x="1898" y="565"/>
                </a:lnTo>
                <a:lnTo>
                  <a:pt x="1935" y="655"/>
                </a:lnTo>
                <a:lnTo>
                  <a:pt x="1964" y="748"/>
                </a:lnTo>
                <a:lnTo>
                  <a:pt x="1985" y="846"/>
                </a:lnTo>
                <a:lnTo>
                  <a:pt x="1995" y="946"/>
                </a:lnTo>
                <a:lnTo>
                  <a:pt x="1995" y="998"/>
                </a:lnTo>
                <a:lnTo>
                  <a:pt x="1995" y="1049"/>
                </a:lnTo>
                <a:lnTo>
                  <a:pt x="1985" y="1150"/>
                </a:lnTo>
                <a:lnTo>
                  <a:pt x="1964" y="1247"/>
                </a:lnTo>
                <a:lnTo>
                  <a:pt x="1935" y="1340"/>
                </a:lnTo>
                <a:lnTo>
                  <a:pt x="1898" y="1430"/>
                </a:lnTo>
                <a:lnTo>
                  <a:pt x="1851" y="1515"/>
                </a:lnTo>
                <a:lnTo>
                  <a:pt x="1798" y="1594"/>
                </a:lnTo>
                <a:lnTo>
                  <a:pt x="1737" y="1668"/>
                </a:lnTo>
                <a:lnTo>
                  <a:pt x="1668" y="1735"/>
                </a:lnTo>
                <a:lnTo>
                  <a:pt x="1594" y="1798"/>
                </a:lnTo>
                <a:lnTo>
                  <a:pt x="1515" y="1851"/>
                </a:lnTo>
                <a:lnTo>
                  <a:pt x="1431" y="1898"/>
                </a:lnTo>
                <a:lnTo>
                  <a:pt x="1340" y="1935"/>
                </a:lnTo>
                <a:lnTo>
                  <a:pt x="1247" y="1964"/>
                </a:lnTo>
                <a:lnTo>
                  <a:pt x="1150" y="1984"/>
                </a:lnTo>
                <a:lnTo>
                  <a:pt x="1049" y="1993"/>
                </a:lnTo>
                <a:lnTo>
                  <a:pt x="998" y="199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589">
            <a:extLst>
              <a:ext uri="{FF2B5EF4-FFF2-40B4-BE49-F238E27FC236}">
                <a16:creationId xmlns:a16="http://schemas.microsoft.com/office/drawing/2014/main" id="{41EDC098-214C-4950-982E-18AF2D4D1926}"/>
              </a:ext>
            </a:extLst>
          </p:cNvPr>
          <p:cNvSpPr>
            <a:spLocks/>
          </p:cNvSpPr>
          <p:nvPr/>
        </p:nvSpPr>
        <p:spPr bwMode="auto">
          <a:xfrm>
            <a:off x="1790036" y="3037633"/>
            <a:ext cx="160270" cy="392385"/>
          </a:xfrm>
          <a:custGeom>
            <a:avLst/>
            <a:gdLst>
              <a:gd name="T0" fmla="*/ 462 w 462"/>
              <a:gd name="T1" fmla="*/ 981 h 1135"/>
              <a:gd name="T2" fmla="*/ 460 w 462"/>
              <a:gd name="T3" fmla="*/ 985 h 1135"/>
              <a:gd name="T4" fmla="*/ 457 w 462"/>
              <a:gd name="T5" fmla="*/ 989 h 1135"/>
              <a:gd name="T6" fmla="*/ 443 w 462"/>
              <a:gd name="T7" fmla="*/ 1007 h 1135"/>
              <a:gd name="T8" fmla="*/ 427 w 462"/>
              <a:gd name="T9" fmla="*/ 1025 h 1135"/>
              <a:gd name="T10" fmla="*/ 418 w 462"/>
              <a:gd name="T11" fmla="*/ 1037 h 1135"/>
              <a:gd name="T12" fmla="*/ 409 w 462"/>
              <a:gd name="T13" fmla="*/ 1048 h 1135"/>
              <a:gd name="T14" fmla="*/ 408 w 462"/>
              <a:gd name="T15" fmla="*/ 1050 h 1135"/>
              <a:gd name="T16" fmla="*/ 408 w 462"/>
              <a:gd name="T17" fmla="*/ 1050 h 1135"/>
              <a:gd name="T18" fmla="*/ 396 w 462"/>
              <a:gd name="T19" fmla="*/ 1064 h 1135"/>
              <a:gd name="T20" fmla="*/ 383 w 462"/>
              <a:gd name="T21" fmla="*/ 1078 h 1135"/>
              <a:gd name="T22" fmla="*/ 369 w 462"/>
              <a:gd name="T23" fmla="*/ 1095 h 1135"/>
              <a:gd name="T24" fmla="*/ 355 w 462"/>
              <a:gd name="T25" fmla="*/ 1110 h 1135"/>
              <a:gd name="T26" fmla="*/ 343 w 462"/>
              <a:gd name="T27" fmla="*/ 1123 h 1135"/>
              <a:gd name="T28" fmla="*/ 332 w 462"/>
              <a:gd name="T29" fmla="*/ 1135 h 1135"/>
              <a:gd name="T30" fmla="*/ 276 w 462"/>
              <a:gd name="T31" fmla="*/ 1062 h 1135"/>
              <a:gd name="T32" fmla="*/ 177 w 462"/>
              <a:gd name="T33" fmla="*/ 908 h 1135"/>
              <a:gd name="T34" fmla="*/ 94 w 462"/>
              <a:gd name="T35" fmla="*/ 745 h 1135"/>
              <a:gd name="T36" fmla="*/ 27 w 462"/>
              <a:gd name="T37" fmla="*/ 573 h 1135"/>
              <a:gd name="T38" fmla="*/ 0 w 462"/>
              <a:gd name="T39" fmla="*/ 483 h 1135"/>
              <a:gd name="T40" fmla="*/ 36 w 462"/>
              <a:gd name="T41" fmla="*/ 417 h 1135"/>
              <a:gd name="T42" fmla="*/ 65 w 462"/>
              <a:gd name="T43" fmla="*/ 348 h 1135"/>
              <a:gd name="T44" fmla="*/ 68 w 462"/>
              <a:gd name="T45" fmla="*/ 341 h 1135"/>
              <a:gd name="T46" fmla="*/ 71 w 462"/>
              <a:gd name="T47" fmla="*/ 333 h 1135"/>
              <a:gd name="T48" fmla="*/ 81 w 462"/>
              <a:gd name="T49" fmla="*/ 303 h 1135"/>
              <a:gd name="T50" fmla="*/ 90 w 462"/>
              <a:gd name="T51" fmla="*/ 273 h 1135"/>
              <a:gd name="T52" fmla="*/ 94 w 462"/>
              <a:gd name="T53" fmla="*/ 263 h 1135"/>
              <a:gd name="T54" fmla="*/ 97 w 462"/>
              <a:gd name="T55" fmla="*/ 252 h 1135"/>
              <a:gd name="T56" fmla="*/ 100 w 462"/>
              <a:gd name="T57" fmla="*/ 242 h 1135"/>
              <a:gd name="T58" fmla="*/ 102 w 462"/>
              <a:gd name="T59" fmla="*/ 232 h 1135"/>
              <a:gd name="T60" fmla="*/ 105 w 462"/>
              <a:gd name="T61" fmla="*/ 223 h 1135"/>
              <a:gd name="T62" fmla="*/ 106 w 462"/>
              <a:gd name="T63" fmla="*/ 214 h 1135"/>
              <a:gd name="T64" fmla="*/ 110 w 462"/>
              <a:gd name="T65" fmla="*/ 201 h 1135"/>
              <a:gd name="T66" fmla="*/ 112 w 462"/>
              <a:gd name="T67" fmla="*/ 189 h 1135"/>
              <a:gd name="T68" fmla="*/ 112 w 462"/>
              <a:gd name="T69" fmla="*/ 182 h 1135"/>
              <a:gd name="T70" fmla="*/ 114 w 462"/>
              <a:gd name="T71" fmla="*/ 177 h 1135"/>
              <a:gd name="T72" fmla="*/ 116 w 462"/>
              <a:gd name="T73" fmla="*/ 166 h 1135"/>
              <a:gd name="T74" fmla="*/ 119 w 462"/>
              <a:gd name="T75" fmla="*/ 153 h 1135"/>
              <a:gd name="T76" fmla="*/ 125 w 462"/>
              <a:gd name="T77" fmla="*/ 109 h 1135"/>
              <a:gd name="T78" fmla="*/ 129 w 462"/>
              <a:gd name="T79" fmla="*/ 64 h 1135"/>
              <a:gd name="T80" fmla="*/ 131 w 462"/>
              <a:gd name="T81" fmla="*/ 53 h 1135"/>
              <a:gd name="T82" fmla="*/ 131 w 462"/>
              <a:gd name="T83" fmla="*/ 41 h 1135"/>
              <a:gd name="T84" fmla="*/ 131 w 462"/>
              <a:gd name="T85" fmla="*/ 39 h 1135"/>
              <a:gd name="T86" fmla="*/ 131 w 462"/>
              <a:gd name="T87" fmla="*/ 35 h 1135"/>
              <a:gd name="T88" fmla="*/ 132 w 462"/>
              <a:gd name="T89" fmla="*/ 26 h 1135"/>
              <a:gd name="T90" fmla="*/ 132 w 462"/>
              <a:gd name="T91" fmla="*/ 17 h 1135"/>
              <a:gd name="T92" fmla="*/ 132 w 462"/>
              <a:gd name="T93" fmla="*/ 7 h 1135"/>
              <a:gd name="T94" fmla="*/ 132 w 462"/>
              <a:gd name="T95" fmla="*/ 0 h 1135"/>
              <a:gd name="T96" fmla="*/ 133 w 462"/>
              <a:gd name="T97" fmla="*/ 68 h 1135"/>
              <a:gd name="T98" fmla="*/ 145 w 462"/>
              <a:gd name="T99" fmla="*/ 204 h 1135"/>
              <a:gd name="T100" fmla="*/ 168 w 462"/>
              <a:gd name="T101" fmla="*/ 335 h 1135"/>
              <a:gd name="T102" fmla="*/ 201 w 462"/>
              <a:gd name="T103" fmla="*/ 464 h 1135"/>
              <a:gd name="T104" fmla="*/ 243 w 462"/>
              <a:gd name="T105" fmla="*/ 587 h 1135"/>
              <a:gd name="T106" fmla="*/ 295 w 462"/>
              <a:gd name="T107" fmla="*/ 706 h 1135"/>
              <a:gd name="T108" fmla="*/ 355 w 462"/>
              <a:gd name="T109" fmla="*/ 820 h 1135"/>
              <a:gd name="T110" fmla="*/ 425 w 462"/>
              <a:gd name="T111" fmla="*/ 929 h 1135"/>
              <a:gd name="T112" fmla="*/ 462 w 462"/>
              <a:gd name="T113" fmla="*/ 981 h 1135"/>
              <a:gd name="T114" fmla="*/ 462 w 462"/>
              <a:gd name="T115" fmla="*/ 981 h 1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62" h="1135">
                <a:moveTo>
                  <a:pt x="462" y="981"/>
                </a:moveTo>
                <a:lnTo>
                  <a:pt x="460" y="985"/>
                </a:lnTo>
                <a:lnTo>
                  <a:pt x="457" y="989"/>
                </a:lnTo>
                <a:lnTo>
                  <a:pt x="443" y="1007"/>
                </a:lnTo>
                <a:lnTo>
                  <a:pt x="427" y="1025"/>
                </a:lnTo>
                <a:lnTo>
                  <a:pt x="418" y="1037"/>
                </a:lnTo>
                <a:lnTo>
                  <a:pt x="409" y="1048"/>
                </a:lnTo>
                <a:lnTo>
                  <a:pt x="408" y="1050"/>
                </a:lnTo>
                <a:lnTo>
                  <a:pt x="408" y="1050"/>
                </a:lnTo>
                <a:lnTo>
                  <a:pt x="396" y="1064"/>
                </a:lnTo>
                <a:lnTo>
                  <a:pt x="383" y="1078"/>
                </a:lnTo>
                <a:lnTo>
                  <a:pt x="369" y="1095"/>
                </a:lnTo>
                <a:lnTo>
                  <a:pt x="355" y="1110"/>
                </a:lnTo>
                <a:lnTo>
                  <a:pt x="343" y="1123"/>
                </a:lnTo>
                <a:lnTo>
                  <a:pt x="332" y="1135"/>
                </a:lnTo>
                <a:lnTo>
                  <a:pt x="276" y="1062"/>
                </a:lnTo>
                <a:lnTo>
                  <a:pt x="177" y="908"/>
                </a:lnTo>
                <a:lnTo>
                  <a:pt x="94" y="745"/>
                </a:lnTo>
                <a:lnTo>
                  <a:pt x="27" y="573"/>
                </a:lnTo>
                <a:lnTo>
                  <a:pt x="0" y="483"/>
                </a:lnTo>
                <a:lnTo>
                  <a:pt x="36" y="417"/>
                </a:lnTo>
                <a:lnTo>
                  <a:pt x="65" y="348"/>
                </a:lnTo>
                <a:lnTo>
                  <a:pt x="68" y="341"/>
                </a:lnTo>
                <a:lnTo>
                  <a:pt x="71" y="333"/>
                </a:lnTo>
                <a:lnTo>
                  <a:pt x="81" y="303"/>
                </a:lnTo>
                <a:lnTo>
                  <a:pt x="90" y="273"/>
                </a:lnTo>
                <a:lnTo>
                  <a:pt x="94" y="263"/>
                </a:lnTo>
                <a:lnTo>
                  <a:pt x="97" y="252"/>
                </a:lnTo>
                <a:lnTo>
                  <a:pt x="100" y="242"/>
                </a:lnTo>
                <a:lnTo>
                  <a:pt x="102" y="232"/>
                </a:lnTo>
                <a:lnTo>
                  <a:pt x="105" y="223"/>
                </a:lnTo>
                <a:lnTo>
                  <a:pt x="106" y="214"/>
                </a:lnTo>
                <a:lnTo>
                  <a:pt x="110" y="201"/>
                </a:lnTo>
                <a:lnTo>
                  <a:pt x="112" y="189"/>
                </a:lnTo>
                <a:lnTo>
                  <a:pt x="112" y="182"/>
                </a:lnTo>
                <a:lnTo>
                  <a:pt x="114" y="177"/>
                </a:lnTo>
                <a:lnTo>
                  <a:pt x="116" y="166"/>
                </a:lnTo>
                <a:lnTo>
                  <a:pt x="119" y="153"/>
                </a:lnTo>
                <a:lnTo>
                  <a:pt x="125" y="109"/>
                </a:lnTo>
                <a:lnTo>
                  <a:pt x="129" y="64"/>
                </a:lnTo>
                <a:lnTo>
                  <a:pt x="131" y="53"/>
                </a:lnTo>
                <a:lnTo>
                  <a:pt x="131" y="41"/>
                </a:lnTo>
                <a:lnTo>
                  <a:pt x="131" y="39"/>
                </a:lnTo>
                <a:lnTo>
                  <a:pt x="131" y="35"/>
                </a:lnTo>
                <a:lnTo>
                  <a:pt x="132" y="26"/>
                </a:lnTo>
                <a:lnTo>
                  <a:pt x="132" y="17"/>
                </a:lnTo>
                <a:lnTo>
                  <a:pt x="132" y="7"/>
                </a:lnTo>
                <a:lnTo>
                  <a:pt x="132" y="0"/>
                </a:lnTo>
                <a:lnTo>
                  <a:pt x="133" y="68"/>
                </a:lnTo>
                <a:lnTo>
                  <a:pt x="145" y="204"/>
                </a:lnTo>
                <a:lnTo>
                  <a:pt x="168" y="335"/>
                </a:lnTo>
                <a:lnTo>
                  <a:pt x="201" y="464"/>
                </a:lnTo>
                <a:lnTo>
                  <a:pt x="243" y="587"/>
                </a:lnTo>
                <a:lnTo>
                  <a:pt x="295" y="706"/>
                </a:lnTo>
                <a:lnTo>
                  <a:pt x="355" y="820"/>
                </a:lnTo>
                <a:lnTo>
                  <a:pt x="425" y="929"/>
                </a:lnTo>
                <a:lnTo>
                  <a:pt x="462" y="981"/>
                </a:lnTo>
                <a:lnTo>
                  <a:pt x="462" y="981"/>
                </a:lnTo>
                <a:close/>
              </a:path>
            </a:pathLst>
          </a:custGeom>
          <a:solidFill>
            <a:srgbClr val="0089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590">
            <a:extLst>
              <a:ext uri="{FF2B5EF4-FFF2-40B4-BE49-F238E27FC236}">
                <a16:creationId xmlns:a16="http://schemas.microsoft.com/office/drawing/2014/main" id="{A3321644-80FD-4927-B5F7-3446C4D5E55B}"/>
              </a:ext>
            </a:extLst>
          </p:cNvPr>
          <p:cNvSpPr>
            <a:spLocks/>
          </p:cNvSpPr>
          <p:nvPr/>
        </p:nvSpPr>
        <p:spPr bwMode="auto">
          <a:xfrm>
            <a:off x="1790036" y="3037633"/>
            <a:ext cx="160270" cy="392385"/>
          </a:xfrm>
          <a:custGeom>
            <a:avLst/>
            <a:gdLst>
              <a:gd name="T0" fmla="*/ 132 w 462"/>
              <a:gd name="T1" fmla="*/ 0 h 1135"/>
              <a:gd name="T2" fmla="*/ 132 w 462"/>
              <a:gd name="T3" fmla="*/ 7 h 1135"/>
              <a:gd name="T4" fmla="*/ 132 w 462"/>
              <a:gd name="T5" fmla="*/ 17 h 1135"/>
              <a:gd name="T6" fmla="*/ 132 w 462"/>
              <a:gd name="T7" fmla="*/ 26 h 1135"/>
              <a:gd name="T8" fmla="*/ 131 w 462"/>
              <a:gd name="T9" fmla="*/ 35 h 1135"/>
              <a:gd name="T10" fmla="*/ 131 w 462"/>
              <a:gd name="T11" fmla="*/ 39 h 1135"/>
              <a:gd name="T12" fmla="*/ 131 w 462"/>
              <a:gd name="T13" fmla="*/ 41 h 1135"/>
              <a:gd name="T14" fmla="*/ 131 w 462"/>
              <a:gd name="T15" fmla="*/ 53 h 1135"/>
              <a:gd name="T16" fmla="*/ 129 w 462"/>
              <a:gd name="T17" fmla="*/ 64 h 1135"/>
              <a:gd name="T18" fmla="*/ 125 w 462"/>
              <a:gd name="T19" fmla="*/ 109 h 1135"/>
              <a:gd name="T20" fmla="*/ 119 w 462"/>
              <a:gd name="T21" fmla="*/ 153 h 1135"/>
              <a:gd name="T22" fmla="*/ 116 w 462"/>
              <a:gd name="T23" fmla="*/ 166 h 1135"/>
              <a:gd name="T24" fmla="*/ 114 w 462"/>
              <a:gd name="T25" fmla="*/ 177 h 1135"/>
              <a:gd name="T26" fmla="*/ 112 w 462"/>
              <a:gd name="T27" fmla="*/ 182 h 1135"/>
              <a:gd name="T28" fmla="*/ 112 w 462"/>
              <a:gd name="T29" fmla="*/ 189 h 1135"/>
              <a:gd name="T30" fmla="*/ 110 w 462"/>
              <a:gd name="T31" fmla="*/ 201 h 1135"/>
              <a:gd name="T32" fmla="*/ 106 w 462"/>
              <a:gd name="T33" fmla="*/ 214 h 1135"/>
              <a:gd name="T34" fmla="*/ 105 w 462"/>
              <a:gd name="T35" fmla="*/ 223 h 1135"/>
              <a:gd name="T36" fmla="*/ 102 w 462"/>
              <a:gd name="T37" fmla="*/ 232 h 1135"/>
              <a:gd name="T38" fmla="*/ 100 w 462"/>
              <a:gd name="T39" fmla="*/ 242 h 1135"/>
              <a:gd name="T40" fmla="*/ 97 w 462"/>
              <a:gd name="T41" fmla="*/ 252 h 1135"/>
              <a:gd name="T42" fmla="*/ 94 w 462"/>
              <a:gd name="T43" fmla="*/ 263 h 1135"/>
              <a:gd name="T44" fmla="*/ 90 w 462"/>
              <a:gd name="T45" fmla="*/ 273 h 1135"/>
              <a:gd name="T46" fmla="*/ 81 w 462"/>
              <a:gd name="T47" fmla="*/ 303 h 1135"/>
              <a:gd name="T48" fmla="*/ 71 w 462"/>
              <a:gd name="T49" fmla="*/ 333 h 1135"/>
              <a:gd name="T50" fmla="*/ 65 w 462"/>
              <a:gd name="T51" fmla="*/ 348 h 1135"/>
              <a:gd name="T52" fmla="*/ 36 w 462"/>
              <a:gd name="T53" fmla="*/ 417 h 1135"/>
              <a:gd name="T54" fmla="*/ 0 w 462"/>
              <a:gd name="T55" fmla="*/ 483 h 1135"/>
              <a:gd name="T56" fmla="*/ 27 w 462"/>
              <a:gd name="T57" fmla="*/ 573 h 1135"/>
              <a:gd name="T58" fmla="*/ 94 w 462"/>
              <a:gd name="T59" fmla="*/ 745 h 1135"/>
              <a:gd name="T60" fmla="*/ 177 w 462"/>
              <a:gd name="T61" fmla="*/ 908 h 1135"/>
              <a:gd name="T62" fmla="*/ 276 w 462"/>
              <a:gd name="T63" fmla="*/ 1062 h 1135"/>
              <a:gd name="T64" fmla="*/ 332 w 462"/>
              <a:gd name="T65" fmla="*/ 1135 h 1135"/>
              <a:gd name="T66" fmla="*/ 343 w 462"/>
              <a:gd name="T67" fmla="*/ 1123 h 1135"/>
              <a:gd name="T68" fmla="*/ 355 w 462"/>
              <a:gd name="T69" fmla="*/ 1110 h 1135"/>
              <a:gd name="T70" fmla="*/ 369 w 462"/>
              <a:gd name="T71" fmla="*/ 1095 h 1135"/>
              <a:gd name="T72" fmla="*/ 383 w 462"/>
              <a:gd name="T73" fmla="*/ 1078 h 1135"/>
              <a:gd name="T74" fmla="*/ 396 w 462"/>
              <a:gd name="T75" fmla="*/ 1064 h 1135"/>
              <a:gd name="T76" fmla="*/ 408 w 462"/>
              <a:gd name="T77" fmla="*/ 1050 h 1135"/>
              <a:gd name="T78" fmla="*/ 408 w 462"/>
              <a:gd name="T79" fmla="*/ 1050 h 1135"/>
              <a:gd name="T80" fmla="*/ 409 w 462"/>
              <a:gd name="T81" fmla="*/ 1048 h 1135"/>
              <a:gd name="T82" fmla="*/ 418 w 462"/>
              <a:gd name="T83" fmla="*/ 1037 h 1135"/>
              <a:gd name="T84" fmla="*/ 427 w 462"/>
              <a:gd name="T85" fmla="*/ 1025 h 1135"/>
              <a:gd name="T86" fmla="*/ 443 w 462"/>
              <a:gd name="T87" fmla="*/ 1007 h 1135"/>
              <a:gd name="T88" fmla="*/ 457 w 462"/>
              <a:gd name="T89" fmla="*/ 989 h 1135"/>
              <a:gd name="T90" fmla="*/ 460 w 462"/>
              <a:gd name="T91" fmla="*/ 985 h 1135"/>
              <a:gd name="T92" fmla="*/ 462 w 462"/>
              <a:gd name="T93" fmla="*/ 981 h 1135"/>
              <a:gd name="T94" fmla="*/ 425 w 462"/>
              <a:gd name="T95" fmla="*/ 929 h 1135"/>
              <a:gd name="T96" fmla="*/ 355 w 462"/>
              <a:gd name="T97" fmla="*/ 820 h 1135"/>
              <a:gd name="T98" fmla="*/ 295 w 462"/>
              <a:gd name="T99" fmla="*/ 706 h 1135"/>
              <a:gd name="T100" fmla="*/ 243 w 462"/>
              <a:gd name="T101" fmla="*/ 587 h 1135"/>
              <a:gd name="T102" fmla="*/ 201 w 462"/>
              <a:gd name="T103" fmla="*/ 464 h 1135"/>
              <a:gd name="T104" fmla="*/ 168 w 462"/>
              <a:gd name="T105" fmla="*/ 335 h 1135"/>
              <a:gd name="T106" fmla="*/ 145 w 462"/>
              <a:gd name="T107" fmla="*/ 204 h 1135"/>
              <a:gd name="T108" fmla="*/ 133 w 462"/>
              <a:gd name="T109" fmla="*/ 68 h 1135"/>
              <a:gd name="T110" fmla="*/ 132 w 462"/>
              <a:gd name="T111" fmla="*/ 0 h 1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62" h="1135">
                <a:moveTo>
                  <a:pt x="132" y="0"/>
                </a:moveTo>
                <a:lnTo>
                  <a:pt x="132" y="7"/>
                </a:lnTo>
                <a:lnTo>
                  <a:pt x="132" y="17"/>
                </a:lnTo>
                <a:lnTo>
                  <a:pt x="132" y="26"/>
                </a:lnTo>
                <a:lnTo>
                  <a:pt x="131" y="35"/>
                </a:lnTo>
                <a:lnTo>
                  <a:pt x="131" y="39"/>
                </a:lnTo>
                <a:lnTo>
                  <a:pt x="131" y="41"/>
                </a:lnTo>
                <a:lnTo>
                  <a:pt x="131" y="53"/>
                </a:lnTo>
                <a:lnTo>
                  <a:pt x="129" y="64"/>
                </a:lnTo>
                <a:lnTo>
                  <a:pt x="125" y="109"/>
                </a:lnTo>
                <a:lnTo>
                  <a:pt x="119" y="153"/>
                </a:lnTo>
                <a:lnTo>
                  <a:pt x="116" y="166"/>
                </a:lnTo>
                <a:lnTo>
                  <a:pt x="114" y="177"/>
                </a:lnTo>
                <a:lnTo>
                  <a:pt x="112" y="182"/>
                </a:lnTo>
                <a:lnTo>
                  <a:pt x="112" y="189"/>
                </a:lnTo>
                <a:lnTo>
                  <a:pt x="110" y="201"/>
                </a:lnTo>
                <a:lnTo>
                  <a:pt x="106" y="214"/>
                </a:lnTo>
                <a:lnTo>
                  <a:pt x="105" y="223"/>
                </a:lnTo>
                <a:lnTo>
                  <a:pt x="102" y="232"/>
                </a:lnTo>
                <a:lnTo>
                  <a:pt x="100" y="242"/>
                </a:lnTo>
                <a:lnTo>
                  <a:pt x="97" y="252"/>
                </a:lnTo>
                <a:lnTo>
                  <a:pt x="94" y="263"/>
                </a:lnTo>
                <a:lnTo>
                  <a:pt x="90" y="273"/>
                </a:lnTo>
                <a:lnTo>
                  <a:pt x="81" y="303"/>
                </a:lnTo>
                <a:lnTo>
                  <a:pt x="71" y="333"/>
                </a:lnTo>
                <a:lnTo>
                  <a:pt x="65" y="348"/>
                </a:lnTo>
                <a:lnTo>
                  <a:pt x="36" y="417"/>
                </a:lnTo>
                <a:lnTo>
                  <a:pt x="0" y="483"/>
                </a:lnTo>
                <a:lnTo>
                  <a:pt x="27" y="573"/>
                </a:lnTo>
                <a:lnTo>
                  <a:pt x="94" y="745"/>
                </a:lnTo>
                <a:lnTo>
                  <a:pt x="177" y="908"/>
                </a:lnTo>
                <a:lnTo>
                  <a:pt x="276" y="1062"/>
                </a:lnTo>
                <a:lnTo>
                  <a:pt x="332" y="1135"/>
                </a:lnTo>
                <a:lnTo>
                  <a:pt x="343" y="1123"/>
                </a:lnTo>
                <a:lnTo>
                  <a:pt x="355" y="1110"/>
                </a:lnTo>
                <a:lnTo>
                  <a:pt x="369" y="1095"/>
                </a:lnTo>
                <a:lnTo>
                  <a:pt x="383" y="1078"/>
                </a:lnTo>
                <a:lnTo>
                  <a:pt x="396" y="1064"/>
                </a:lnTo>
                <a:lnTo>
                  <a:pt x="408" y="1050"/>
                </a:lnTo>
                <a:lnTo>
                  <a:pt x="408" y="1050"/>
                </a:lnTo>
                <a:lnTo>
                  <a:pt x="409" y="1048"/>
                </a:lnTo>
                <a:lnTo>
                  <a:pt x="418" y="1037"/>
                </a:lnTo>
                <a:lnTo>
                  <a:pt x="427" y="1025"/>
                </a:lnTo>
                <a:lnTo>
                  <a:pt x="443" y="1007"/>
                </a:lnTo>
                <a:lnTo>
                  <a:pt x="457" y="989"/>
                </a:lnTo>
                <a:lnTo>
                  <a:pt x="460" y="985"/>
                </a:lnTo>
                <a:lnTo>
                  <a:pt x="462" y="981"/>
                </a:lnTo>
                <a:lnTo>
                  <a:pt x="425" y="929"/>
                </a:lnTo>
                <a:lnTo>
                  <a:pt x="355" y="820"/>
                </a:lnTo>
                <a:lnTo>
                  <a:pt x="295" y="706"/>
                </a:lnTo>
                <a:lnTo>
                  <a:pt x="243" y="587"/>
                </a:lnTo>
                <a:lnTo>
                  <a:pt x="201" y="464"/>
                </a:lnTo>
                <a:lnTo>
                  <a:pt x="168" y="335"/>
                </a:lnTo>
                <a:lnTo>
                  <a:pt x="145" y="204"/>
                </a:lnTo>
                <a:lnTo>
                  <a:pt x="133" y="68"/>
                </a:lnTo>
                <a:lnTo>
                  <a:pt x="132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F7CEB0A2-6F56-453A-BDFA-0F7D0E2EA34A}"/>
              </a:ext>
            </a:extLst>
          </p:cNvPr>
          <p:cNvSpPr>
            <a:spLocks/>
          </p:cNvSpPr>
          <p:nvPr/>
        </p:nvSpPr>
        <p:spPr bwMode="auto">
          <a:xfrm>
            <a:off x="1835631" y="3033487"/>
            <a:ext cx="3941813" cy="571998"/>
          </a:xfrm>
          <a:custGeom>
            <a:avLst/>
            <a:gdLst>
              <a:gd name="connsiteX0" fmla="*/ 0 w 3941813"/>
              <a:gd name="connsiteY0" fmla="*/ 0 h 571998"/>
              <a:gd name="connsiteX1" fmla="*/ 228336 w 3941813"/>
              <a:gd name="connsiteY1" fmla="*/ 0 h 571998"/>
              <a:gd name="connsiteX2" fmla="*/ 228336 w 3941813"/>
              <a:gd name="connsiteY2" fmla="*/ 1035 h 571998"/>
              <a:gd name="connsiteX3" fmla="*/ 228336 w 3941813"/>
              <a:gd name="connsiteY3" fmla="*/ 2070 h 571998"/>
              <a:gd name="connsiteX4" fmla="*/ 228336 w 3941813"/>
              <a:gd name="connsiteY4" fmla="*/ 3450 h 571998"/>
              <a:gd name="connsiteX5" fmla="*/ 228336 w 3941813"/>
              <a:gd name="connsiteY5" fmla="*/ 4485 h 571998"/>
              <a:gd name="connsiteX6" fmla="*/ 228336 w 3941813"/>
              <a:gd name="connsiteY6" fmla="*/ 6555 h 571998"/>
              <a:gd name="connsiteX7" fmla="*/ 228336 w 3941813"/>
              <a:gd name="connsiteY7" fmla="*/ 8625 h 571998"/>
              <a:gd name="connsiteX8" fmla="*/ 228336 w 3941813"/>
              <a:gd name="connsiteY8" fmla="*/ 13110 h 571998"/>
              <a:gd name="connsiteX9" fmla="*/ 228681 w 3941813"/>
              <a:gd name="connsiteY9" fmla="*/ 17595 h 571998"/>
              <a:gd name="connsiteX10" fmla="*/ 228681 w 3941813"/>
              <a:gd name="connsiteY10" fmla="*/ 21045 h 571998"/>
              <a:gd name="connsiteX11" fmla="*/ 229372 w 3941813"/>
              <a:gd name="connsiteY11" fmla="*/ 24495 h 571998"/>
              <a:gd name="connsiteX12" fmla="*/ 229561 w 3941813"/>
              <a:gd name="connsiteY12" fmla="*/ 29949 h 571998"/>
              <a:gd name="connsiteX13" fmla="*/ 230860 w 3941813"/>
              <a:gd name="connsiteY13" fmla="*/ 43059 h 571998"/>
              <a:gd name="connsiteX14" fmla="*/ 231099 w 3941813"/>
              <a:gd name="connsiteY14" fmla="*/ 44849 h 571998"/>
              <a:gd name="connsiteX15" fmla="*/ 231445 w 3941813"/>
              <a:gd name="connsiteY15" fmla="*/ 47954 h 571998"/>
              <a:gd name="connsiteX16" fmla="*/ 231790 w 3941813"/>
              <a:gd name="connsiteY16" fmla="*/ 51059 h 571998"/>
              <a:gd name="connsiteX17" fmla="*/ 232439 w 3941813"/>
              <a:gd name="connsiteY17" fmla="*/ 55431 h 571998"/>
              <a:gd name="connsiteX18" fmla="*/ 237460 w 3941813"/>
              <a:gd name="connsiteY18" fmla="*/ 78594 h 571998"/>
              <a:gd name="connsiteX19" fmla="*/ 239935 w 3941813"/>
              <a:gd name="connsiteY19" fmla="*/ 88754 h 571998"/>
              <a:gd name="connsiteX20" fmla="*/ 249062 w 3941813"/>
              <a:gd name="connsiteY20" fmla="*/ 117988 h 571998"/>
              <a:gd name="connsiteX21" fmla="*/ 258766 w 3941813"/>
              <a:gd name="connsiteY21" fmla="*/ 141560 h 571998"/>
              <a:gd name="connsiteX22" fmla="*/ 260462 w 3941813"/>
              <a:gd name="connsiteY22" fmla="*/ 145242 h 571998"/>
              <a:gd name="connsiteX23" fmla="*/ 261844 w 3941813"/>
              <a:gd name="connsiteY23" fmla="*/ 148347 h 571998"/>
              <a:gd name="connsiteX24" fmla="*/ 263571 w 3941813"/>
              <a:gd name="connsiteY24" fmla="*/ 152142 h 571998"/>
              <a:gd name="connsiteX25" fmla="*/ 265643 w 3941813"/>
              <a:gd name="connsiteY25" fmla="*/ 155592 h 571998"/>
              <a:gd name="connsiteX26" fmla="*/ 267371 w 3941813"/>
              <a:gd name="connsiteY26" fmla="*/ 158697 h 571998"/>
              <a:gd name="connsiteX27" fmla="*/ 269060 w 3941813"/>
              <a:gd name="connsiteY27" fmla="*/ 162072 h 571998"/>
              <a:gd name="connsiteX28" fmla="*/ 276558 w 3941813"/>
              <a:gd name="connsiteY28" fmla="*/ 175613 h 571998"/>
              <a:gd name="connsiteX29" fmla="*/ 277043 w 3941813"/>
              <a:gd name="connsiteY29" fmla="*/ 176291 h 571998"/>
              <a:gd name="connsiteX30" fmla="*/ 278368 w 3941813"/>
              <a:gd name="connsiteY30" fmla="*/ 178791 h 571998"/>
              <a:gd name="connsiteX31" fmla="*/ 295536 w 3941813"/>
              <a:gd name="connsiteY31" fmla="*/ 204348 h 571998"/>
              <a:gd name="connsiteX32" fmla="*/ 296042 w 3941813"/>
              <a:gd name="connsiteY32" fmla="*/ 204926 h 571998"/>
              <a:gd name="connsiteX33" fmla="*/ 298303 w 3941813"/>
              <a:gd name="connsiteY33" fmla="*/ 207936 h 571998"/>
              <a:gd name="connsiteX34" fmla="*/ 316635 w 3941813"/>
              <a:gd name="connsiteY34" fmla="*/ 230146 h 571998"/>
              <a:gd name="connsiteX35" fmla="*/ 318158 w 3941813"/>
              <a:gd name="connsiteY35" fmla="*/ 231823 h 571998"/>
              <a:gd name="connsiteX36" fmla="*/ 341295 w 3941813"/>
              <a:gd name="connsiteY36" fmla="*/ 254260 h 571998"/>
              <a:gd name="connsiteX37" fmla="*/ 364855 w 3941813"/>
              <a:gd name="connsiteY37" fmla="*/ 274566 h 571998"/>
              <a:gd name="connsiteX38" fmla="*/ 383255 w 3941813"/>
              <a:gd name="connsiteY38" fmla="*/ 287072 h 571998"/>
              <a:gd name="connsiteX39" fmla="*/ 390494 w 3941813"/>
              <a:gd name="connsiteY39" fmla="*/ 291862 h 571998"/>
              <a:gd name="connsiteX40" fmla="*/ 396550 w 3941813"/>
              <a:gd name="connsiteY40" fmla="*/ 295622 h 571998"/>
              <a:gd name="connsiteX41" fmla="*/ 409034 w 3941813"/>
              <a:gd name="connsiteY41" fmla="*/ 302598 h 571998"/>
              <a:gd name="connsiteX42" fmla="*/ 419364 w 3941813"/>
              <a:gd name="connsiteY42" fmla="*/ 308079 h 571998"/>
              <a:gd name="connsiteX43" fmla="*/ 431109 w 3941813"/>
              <a:gd name="connsiteY43" fmla="*/ 313598 h 571998"/>
              <a:gd name="connsiteX44" fmla="*/ 433413 w 3941813"/>
              <a:gd name="connsiteY44" fmla="*/ 314749 h 571998"/>
              <a:gd name="connsiteX45" fmla="*/ 445124 w 3941813"/>
              <a:gd name="connsiteY45" fmla="*/ 319611 h 571998"/>
              <a:gd name="connsiteX46" fmla="*/ 450799 w 3941813"/>
              <a:gd name="connsiteY46" fmla="*/ 321878 h 571998"/>
              <a:gd name="connsiteX47" fmla="*/ 462312 w 3941813"/>
              <a:gd name="connsiteY47" fmla="*/ 325820 h 571998"/>
              <a:gd name="connsiteX48" fmla="*/ 480775 w 3941813"/>
              <a:gd name="connsiteY48" fmla="*/ 331449 h 571998"/>
              <a:gd name="connsiteX49" fmla="*/ 490525 w 3941813"/>
              <a:gd name="connsiteY49" fmla="*/ 333953 h 571998"/>
              <a:gd name="connsiteX50" fmla="*/ 499752 w 3941813"/>
              <a:gd name="connsiteY50" fmla="*/ 335946 h 571998"/>
              <a:gd name="connsiteX51" fmla="*/ 520232 w 3941813"/>
              <a:gd name="connsiteY51" fmla="*/ 340163 h 571998"/>
              <a:gd name="connsiteX52" fmla="*/ 554124 w 3941813"/>
              <a:gd name="connsiteY52" fmla="*/ 343209 h 571998"/>
              <a:gd name="connsiteX53" fmla="*/ 555122 w 3941813"/>
              <a:gd name="connsiteY53" fmla="*/ 343268 h 571998"/>
              <a:gd name="connsiteX54" fmla="*/ 555467 w 3941813"/>
              <a:gd name="connsiteY54" fmla="*/ 343294 h 571998"/>
              <a:gd name="connsiteX55" fmla="*/ 572739 w 3941813"/>
              <a:gd name="connsiteY55" fmla="*/ 343958 h 571998"/>
              <a:gd name="connsiteX56" fmla="*/ 3862707 w 3941813"/>
              <a:gd name="connsiteY56" fmla="*/ 343958 h 571998"/>
              <a:gd name="connsiteX57" fmla="*/ 3941813 w 3941813"/>
              <a:gd name="connsiteY57" fmla="*/ 343958 h 571998"/>
              <a:gd name="connsiteX58" fmla="*/ 3941813 w 3941813"/>
              <a:gd name="connsiteY58" fmla="*/ 388462 h 571998"/>
              <a:gd name="connsiteX59" fmla="*/ 3940777 w 3941813"/>
              <a:gd name="connsiteY59" fmla="*/ 407437 h 571998"/>
              <a:gd name="connsiteX60" fmla="*/ 3933868 w 3941813"/>
              <a:gd name="connsiteY60" fmla="*/ 442971 h 571998"/>
              <a:gd name="connsiteX61" fmla="*/ 3920050 w 3941813"/>
              <a:gd name="connsiteY61" fmla="*/ 476090 h 571998"/>
              <a:gd name="connsiteX62" fmla="*/ 3900015 w 3941813"/>
              <a:gd name="connsiteY62" fmla="*/ 505415 h 571998"/>
              <a:gd name="connsiteX63" fmla="*/ 3875143 w 3941813"/>
              <a:gd name="connsiteY63" fmla="*/ 530254 h 571998"/>
              <a:gd name="connsiteX64" fmla="*/ 3846126 w 3941813"/>
              <a:gd name="connsiteY64" fmla="*/ 549919 h 571998"/>
              <a:gd name="connsiteX65" fmla="*/ 3812964 w 3941813"/>
              <a:gd name="connsiteY65" fmla="*/ 563718 h 571998"/>
              <a:gd name="connsiteX66" fmla="*/ 3777038 w 3941813"/>
              <a:gd name="connsiteY66" fmla="*/ 570963 h 571998"/>
              <a:gd name="connsiteX67" fmla="*/ 3758385 w 3941813"/>
              <a:gd name="connsiteY67" fmla="*/ 571998 h 571998"/>
              <a:gd name="connsiteX68" fmla="*/ 572739 w 3941813"/>
              <a:gd name="connsiteY68" fmla="*/ 571998 h 571998"/>
              <a:gd name="connsiteX69" fmla="*/ 543032 w 3941813"/>
              <a:gd name="connsiteY69" fmla="*/ 571308 h 571998"/>
              <a:gd name="connsiteX70" fmla="*/ 485343 w 3941813"/>
              <a:gd name="connsiteY70" fmla="*/ 565788 h 571998"/>
              <a:gd name="connsiteX71" fmla="*/ 429382 w 3941813"/>
              <a:gd name="connsiteY71" fmla="*/ 554059 h 571998"/>
              <a:gd name="connsiteX72" fmla="*/ 375493 w 3941813"/>
              <a:gd name="connsiteY72" fmla="*/ 537499 h 571998"/>
              <a:gd name="connsiteX73" fmla="*/ 324023 w 3941813"/>
              <a:gd name="connsiteY73" fmla="*/ 515419 h 571998"/>
              <a:gd name="connsiteX74" fmla="*/ 275661 w 3941813"/>
              <a:gd name="connsiteY74" fmla="*/ 489200 h 571998"/>
              <a:gd name="connsiteX75" fmla="*/ 229718 w 3941813"/>
              <a:gd name="connsiteY75" fmla="*/ 458495 h 571998"/>
              <a:gd name="connsiteX76" fmla="*/ 187574 w 3941813"/>
              <a:gd name="connsiteY76" fmla="*/ 423306 h 571998"/>
              <a:gd name="connsiteX77" fmla="*/ 148539 w 3941813"/>
              <a:gd name="connsiteY77" fmla="*/ 384667 h 571998"/>
              <a:gd name="connsiteX78" fmla="*/ 113650 w 3941813"/>
              <a:gd name="connsiteY78" fmla="*/ 342233 h 571998"/>
              <a:gd name="connsiteX79" fmla="*/ 82906 w 3941813"/>
              <a:gd name="connsiteY79" fmla="*/ 296349 h 571998"/>
              <a:gd name="connsiteX80" fmla="*/ 56307 w 3941813"/>
              <a:gd name="connsiteY80" fmla="*/ 248050 h 571998"/>
              <a:gd name="connsiteX81" fmla="*/ 34544 w 3941813"/>
              <a:gd name="connsiteY81" fmla="*/ 196646 h 571998"/>
              <a:gd name="connsiteX82" fmla="*/ 17963 w 3941813"/>
              <a:gd name="connsiteY82" fmla="*/ 143172 h 571998"/>
              <a:gd name="connsiteX83" fmla="*/ 6218 w 3941813"/>
              <a:gd name="connsiteY83" fmla="*/ 87283 h 571998"/>
              <a:gd name="connsiteX84" fmla="*/ 346 w 3941813"/>
              <a:gd name="connsiteY84" fmla="*/ 29669 h 571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3941813" h="571998">
                <a:moveTo>
                  <a:pt x="0" y="0"/>
                </a:moveTo>
                <a:lnTo>
                  <a:pt x="228336" y="0"/>
                </a:lnTo>
                <a:lnTo>
                  <a:pt x="228336" y="1035"/>
                </a:lnTo>
                <a:lnTo>
                  <a:pt x="228336" y="2070"/>
                </a:lnTo>
                <a:lnTo>
                  <a:pt x="228336" y="3450"/>
                </a:lnTo>
                <a:lnTo>
                  <a:pt x="228336" y="4485"/>
                </a:lnTo>
                <a:lnTo>
                  <a:pt x="228336" y="6555"/>
                </a:lnTo>
                <a:lnTo>
                  <a:pt x="228336" y="8625"/>
                </a:lnTo>
                <a:lnTo>
                  <a:pt x="228336" y="13110"/>
                </a:lnTo>
                <a:lnTo>
                  <a:pt x="228681" y="17595"/>
                </a:lnTo>
                <a:lnTo>
                  <a:pt x="228681" y="21045"/>
                </a:lnTo>
                <a:lnTo>
                  <a:pt x="229372" y="24495"/>
                </a:lnTo>
                <a:lnTo>
                  <a:pt x="229561" y="29949"/>
                </a:lnTo>
                <a:lnTo>
                  <a:pt x="230860" y="43059"/>
                </a:lnTo>
                <a:lnTo>
                  <a:pt x="231099" y="44849"/>
                </a:lnTo>
                <a:lnTo>
                  <a:pt x="231445" y="47954"/>
                </a:lnTo>
                <a:lnTo>
                  <a:pt x="231790" y="51059"/>
                </a:lnTo>
                <a:lnTo>
                  <a:pt x="232439" y="55431"/>
                </a:lnTo>
                <a:lnTo>
                  <a:pt x="237460" y="78594"/>
                </a:lnTo>
                <a:lnTo>
                  <a:pt x="239935" y="88754"/>
                </a:lnTo>
                <a:lnTo>
                  <a:pt x="249062" y="117988"/>
                </a:lnTo>
                <a:lnTo>
                  <a:pt x="258766" y="141560"/>
                </a:lnTo>
                <a:lnTo>
                  <a:pt x="260462" y="145242"/>
                </a:lnTo>
                <a:lnTo>
                  <a:pt x="261844" y="148347"/>
                </a:lnTo>
                <a:lnTo>
                  <a:pt x="263571" y="152142"/>
                </a:lnTo>
                <a:lnTo>
                  <a:pt x="265643" y="155592"/>
                </a:lnTo>
                <a:lnTo>
                  <a:pt x="267371" y="158697"/>
                </a:lnTo>
                <a:lnTo>
                  <a:pt x="269060" y="162072"/>
                </a:lnTo>
                <a:lnTo>
                  <a:pt x="276558" y="175613"/>
                </a:lnTo>
                <a:lnTo>
                  <a:pt x="277043" y="176291"/>
                </a:lnTo>
                <a:lnTo>
                  <a:pt x="278368" y="178791"/>
                </a:lnTo>
                <a:lnTo>
                  <a:pt x="295536" y="204348"/>
                </a:lnTo>
                <a:lnTo>
                  <a:pt x="296042" y="204926"/>
                </a:lnTo>
                <a:lnTo>
                  <a:pt x="298303" y="207936"/>
                </a:lnTo>
                <a:lnTo>
                  <a:pt x="316635" y="230146"/>
                </a:lnTo>
                <a:lnTo>
                  <a:pt x="318158" y="231823"/>
                </a:lnTo>
                <a:lnTo>
                  <a:pt x="341295" y="254260"/>
                </a:lnTo>
                <a:lnTo>
                  <a:pt x="364855" y="274566"/>
                </a:lnTo>
                <a:lnTo>
                  <a:pt x="383255" y="287072"/>
                </a:lnTo>
                <a:lnTo>
                  <a:pt x="390494" y="291862"/>
                </a:lnTo>
                <a:lnTo>
                  <a:pt x="396550" y="295622"/>
                </a:lnTo>
                <a:lnTo>
                  <a:pt x="409034" y="302598"/>
                </a:lnTo>
                <a:lnTo>
                  <a:pt x="419364" y="308079"/>
                </a:lnTo>
                <a:lnTo>
                  <a:pt x="431109" y="313598"/>
                </a:lnTo>
                <a:lnTo>
                  <a:pt x="433413" y="314749"/>
                </a:lnTo>
                <a:lnTo>
                  <a:pt x="445124" y="319611"/>
                </a:lnTo>
                <a:lnTo>
                  <a:pt x="450799" y="321878"/>
                </a:lnTo>
                <a:lnTo>
                  <a:pt x="462312" y="325820"/>
                </a:lnTo>
                <a:lnTo>
                  <a:pt x="480775" y="331449"/>
                </a:lnTo>
                <a:lnTo>
                  <a:pt x="490525" y="333953"/>
                </a:lnTo>
                <a:lnTo>
                  <a:pt x="499752" y="335946"/>
                </a:lnTo>
                <a:lnTo>
                  <a:pt x="520232" y="340163"/>
                </a:lnTo>
                <a:lnTo>
                  <a:pt x="554124" y="343209"/>
                </a:lnTo>
                <a:lnTo>
                  <a:pt x="555122" y="343268"/>
                </a:lnTo>
                <a:lnTo>
                  <a:pt x="555467" y="343294"/>
                </a:lnTo>
                <a:lnTo>
                  <a:pt x="572739" y="343958"/>
                </a:lnTo>
                <a:lnTo>
                  <a:pt x="3862707" y="343958"/>
                </a:lnTo>
                <a:lnTo>
                  <a:pt x="3941813" y="343958"/>
                </a:lnTo>
                <a:lnTo>
                  <a:pt x="3941813" y="388462"/>
                </a:lnTo>
                <a:lnTo>
                  <a:pt x="3940777" y="407437"/>
                </a:lnTo>
                <a:lnTo>
                  <a:pt x="3933868" y="442971"/>
                </a:lnTo>
                <a:lnTo>
                  <a:pt x="3920050" y="476090"/>
                </a:lnTo>
                <a:lnTo>
                  <a:pt x="3900015" y="505415"/>
                </a:lnTo>
                <a:lnTo>
                  <a:pt x="3875143" y="530254"/>
                </a:lnTo>
                <a:lnTo>
                  <a:pt x="3846126" y="549919"/>
                </a:lnTo>
                <a:lnTo>
                  <a:pt x="3812964" y="563718"/>
                </a:lnTo>
                <a:lnTo>
                  <a:pt x="3777038" y="570963"/>
                </a:lnTo>
                <a:lnTo>
                  <a:pt x="3758385" y="571998"/>
                </a:lnTo>
                <a:lnTo>
                  <a:pt x="572739" y="571998"/>
                </a:lnTo>
                <a:lnTo>
                  <a:pt x="543032" y="571308"/>
                </a:lnTo>
                <a:lnTo>
                  <a:pt x="485343" y="565788"/>
                </a:lnTo>
                <a:lnTo>
                  <a:pt x="429382" y="554059"/>
                </a:lnTo>
                <a:lnTo>
                  <a:pt x="375493" y="537499"/>
                </a:lnTo>
                <a:lnTo>
                  <a:pt x="324023" y="515419"/>
                </a:lnTo>
                <a:lnTo>
                  <a:pt x="275661" y="489200"/>
                </a:lnTo>
                <a:lnTo>
                  <a:pt x="229718" y="458495"/>
                </a:lnTo>
                <a:lnTo>
                  <a:pt x="187574" y="423306"/>
                </a:lnTo>
                <a:lnTo>
                  <a:pt x="148539" y="384667"/>
                </a:lnTo>
                <a:lnTo>
                  <a:pt x="113650" y="342233"/>
                </a:lnTo>
                <a:lnTo>
                  <a:pt x="82906" y="296349"/>
                </a:lnTo>
                <a:lnTo>
                  <a:pt x="56307" y="248050"/>
                </a:lnTo>
                <a:lnTo>
                  <a:pt x="34544" y="196646"/>
                </a:lnTo>
                <a:lnTo>
                  <a:pt x="17963" y="143172"/>
                </a:lnTo>
                <a:lnTo>
                  <a:pt x="6218" y="87283"/>
                </a:lnTo>
                <a:lnTo>
                  <a:pt x="346" y="2966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5" name="Freeform 585">
            <a:extLst>
              <a:ext uri="{FF2B5EF4-FFF2-40B4-BE49-F238E27FC236}">
                <a16:creationId xmlns:a16="http://schemas.microsoft.com/office/drawing/2014/main" id="{934FE23C-0998-4DE4-A967-1D8FFD9046F6}"/>
              </a:ext>
            </a:extLst>
          </p:cNvPr>
          <p:cNvSpPr>
            <a:spLocks/>
          </p:cNvSpPr>
          <p:nvPr/>
        </p:nvSpPr>
        <p:spPr bwMode="auto">
          <a:xfrm>
            <a:off x="1146193" y="2694944"/>
            <a:ext cx="694944" cy="694944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400" b="1" dirty="0">
                <a:solidFill>
                  <a:srgbClr val="191C21"/>
                </a:solidFill>
              </a:rPr>
              <a:t>1</a:t>
            </a:r>
          </a:p>
        </p:txBody>
      </p:sp>
      <p:sp>
        <p:nvSpPr>
          <p:cNvPr id="178" name="Freeform 588">
            <a:extLst>
              <a:ext uri="{FF2B5EF4-FFF2-40B4-BE49-F238E27FC236}">
                <a16:creationId xmlns:a16="http://schemas.microsoft.com/office/drawing/2014/main" id="{87EF0420-C11F-40DF-858C-5DBD3A1FF0BB}"/>
              </a:ext>
            </a:extLst>
          </p:cNvPr>
          <p:cNvSpPr>
            <a:spLocks/>
          </p:cNvSpPr>
          <p:nvPr/>
        </p:nvSpPr>
        <p:spPr bwMode="auto">
          <a:xfrm>
            <a:off x="6293786" y="2461489"/>
            <a:ext cx="1145378" cy="1143996"/>
          </a:xfrm>
          <a:custGeom>
            <a:avLst/>
            <a:gdLst>
              <a:gd name="T0" fmla="*/ 1573 w 3316"/>
              <a:gd name="T1" fmla="*/ 2 h 3316"/>
              <a:gd name="T2" fmla="*/ 1243 w 3316"/>
              <a:gd name="T3" fmla="*/ 52 h 3316"/>
              <a:gd name="T4" fmla="*/ 939 w 3316"/>
              <a:gd name="T5" fmla="*/ 162 h 3316"/>
              <a:gd name="T6" fmla="*/ 665 w 3316"/>
              <a:gd name="T7" fmla="*/ 328 h 3316"/>
              <a:gd name="T8" fmla="*/ 431 w 3316"/>
              <a:gd name="T9" fmla="*/ 542 h 3316"/>
              <a:gd name="T10" fmla="*/ 240 w 3316"/>
              <a:gd name="T11" fmla="*/ 797 h 3316"/>
              <a:gd name="T12" fmla="*/ 100 w 3316"/>
              <a:gd name="T13" fmla="*/ 1088 h 3316"/>
              <a:gd name="T14" fmla="*/ 19 w 3316"/>
              <a:gd name="T15" fmla="*/ 1405 h 3316"/>
              <a:gd name="T16" fmla="*/ 0 w 3316"/>
              <a:gd name="T17" fmla="*/ 1658 h 3316"/>
              <a:gd name="T18" fmla="*/ 19 w 3316"/>
              <a:gd name="T19" fmla="*/ 1911 h 3316"/>
              <a:gd name="T20" fmla="*/ 100 w 3316"/>
              <a:gd name="T21" fmla="*/ 2228 h 3316"/>
              <a:gd name="T22" fmla="*/ 240 w 3316"/>
              <a:gd name="T23" fmla="*/ 2517 h 3316"/>
              <a:gd name="T24" fmla="*/ 431 w 3316"/>
              <a:gd name="T25" fmla="*/ 2773 h 3316"/>
              <a:gd name="T26" fmla="*/ 665 w 3316"/>
              <a:gd name="T27" fmla="*/ 2987 h 3316"/>
              <a:gd name="T28" fmla="*/ 939 w 3316"/>
              <a:gd name="T29" fmla="*/ 3152 h 3316"/>
              <a:gd name="T30" fmla="*/ 1243 w 3316"/>
              <a:gd name="T31" fmla="*/ 3264 h 3316"/>
              <a:gd name="T32" fmla="*/ 1573 w 3316"/>
              <a:gd name="T33" fmla="*/ 3314 h 3316"/>
              <a:gd name="T34" fmla="*/ 1744 w 3316"/>
              <a:gd name="T35" fmla="*/ 3314 h 3316"/>
              <a:gd name="T36" fmla="*/ 2073 w 3316"/>
              <a:gd name="T37" fmla="*/ 3264 h 3316"/>
              <a:gd name="T38" fmla="*/ 2378 w 3316"/>
              <a:gd name="T39" fmla="*/ 3152 h 3316"/>
              <a:gd name="T40" fmla="*/ 2650 w 3316"/>
              <a:gd name="T41" fmla="*/ 2987 h 3316"/>
              <a:gd name="T42" fmla="*/ 2886 w 3316"/>
              <a:gd name="T43" fmla="*/ 2773 h 3316"/>
              <a:gd name="T44" fmla="*/ 3076 w 3316"/>
              <a:gd name="T45" fmla="*/ 2517 h 3316"/>
              <a:gd name="T46" fmla="*/ 3216 w 3316"/>
              <a:gd name="T47" fmla="*/ 2228 h 3316"/>
              <a:gd name="T48" fmla="*/ 3298 w 3316"/>
              <a:gd name="T49" fmla="*/ 1911 h 3316"/>
              <a:gd name="T50" fmla="*/ 3316 w 3316"/>
              <a:gd name="T51" fmla="*/ 1658 h 3316"/>
              <a:gd name="T52" fmla="*/ 3298 w 3316"/>
              <a:gd name="T53" fmla="*/ 1405 h 3316"/>
              <a:gd name="T54" fmla="*/ 3216 w 3316"/>
              <a:gd name="T55" fmla="*/ 1088 h 3316"/>
              <a:gd name="T56" fmla="*/ 3076 w 3316"/>
              <a:gd name="T57" fmla="*/ 797 h 3316"/>
              <a:gd name="T58" fmla="*/ 2886 w 3316"/>
              <a:gd name="T59" fmla="*/ 542 h 3316"/>
              <a:gd name="T60" fmla="*/ 2650 w 3316"/>
              <a:gd name="T61" fmla="*/ 328 h 3316"/>
              <a:gd name="T62" fmla="*/ 2378 w 3316"/>
              <a:gd name="T63" fmla="*/ 162 h 3316"/>
              <a:gd name="T64" fmla="*/ 2073 w 3316"/>
              <a:gd name="T65" fmla="*/ 52 h 3316"/>
              <a:gd name="T66" fmla="*/ 1744 w 3316"/>
              <a:gd name="T67" fmla="*/ 2 h 3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316" h="3316">
                <a:moveTo>
                  <a:pt x="1658" y="0"/>
                </a:moveTo>
                <a:lnTo>
                  <a:pt x="1573" y="2"/>
                </a:lnTo>
                <a:lnTo>
                  <a:pt x="1405" y="18"/>
                </a:lnTo>
                <a:lnTo>
                  <a:pt x="1243" y="52"/>
                </a:lnTo>
                <a:lnTo>
                  <a:pt x="1088" y="100"/>
                </a:lnTo>
                <a:lnTo>
                  <a:pt x="939" y="162"/>
                </a:lnTo>
                <a:lnTo>
                  <a:pt x="798" y="239"/>
                </a:lnTo>
                <a:lnTo>
                  <a:pt x="665" y="328"/>
                </a:lnTo>
                <a:lnTo>
                  <a:pt x="542" y="431"/>
                </a:lnTo>
                <a:lnTo>
                  <a:pt x="431" y="542"/>
                </a:lnTo>
                <a:lnTo>
                  <a:pt x="328" y="665"/>
                </a:lnTo>
                <a:lnTo>
                  <a:pt x="240" y="797"/>
                </a:lnTo>
                <a:lnTo>
                  <a:pt x="162" y="939"/>
                </a:lnTo>
                <a:lnTo>
                  <a:pt x="100" y="1088"/>
                </a:lnTo>
                <a:lnTo>
                  <a:pt x="52" y="1243"/>
                </a:lnTo>
                <a:lnTo>
                  <a:pt x="19" y="1405"/>
                </a:lnTo>
                <a:lnTo>
                  <a:pt x="2" y="1572"/>
                </a:lnTo>
                <a:lnTo>
                  <a:pt x="0" y="1658"/>
                </a:lnTo>
                <a:lnTo>
                  <a:pt x="2" y="1744"/>
                </a:lnTo>
                <a:lnTo>
                  <a:pt x="19" y="1911"/>
                </a:lnTo>
                <a:lnTo>
                  <a:pt x="52" y="2073"/>
                </a:lnTo>
                <a:lnTo>
                  <a:pt x="100" y="2228"/>
                </a:lnTo>
                <a:lnTo>
                  <a:pt x="162" y="2377"/>
                </a:lnTo>
                <a:lnTo>
                  <a:pt x="240" y="2517"/>
                </a:lnTo>
                <a:lnTo>
                  <a:pt x="328" y="2650"/>
                </a:lnTo>
                <a:lnTo>
                  <a:pt x="431" y="2773"/>
                </a:lnTo>
                <a:lnTo>
                  <a:pt x="542" y="2885"/>
                </a:lnTo>
                <a:lnTo>
                  <a:pt x="665" y="2987"/>
                </a:lnTo>
                <a:lnTo>
                  <a:pt x="798" y="3076"/>
                </a:lnTo>
                <a:lnTo>
                  <a:pt x="939" y="3152"/>
                </a:lnTo>
                <a:lnTo>
                  <a:pt x="1088" y="3216"/>
                </a:lnTo>
                <a:lnTo>
                  <a:pt x="1243" y="3264"/>
                </a:lnTo>
                <a:lnTo>
                  <a:pt x="1405" y="3298"/>
                </a:lnTo>
                <a:lnTo>
                  <a:pt x="1573" y="3314"/>
                </a:lnTo>
                <a:lnTo>
                  <a:pt x="1658" y="3316"/>
                </a:lnTo>
                <a:lnTo>
                  <a:pt x="1744" y="3314"/>
                </a:lnTo>
                <a:lnTo>
                  <a:pt x="1911" y="3298"/>
                </a:lnTo>
                <a:lnTo>
                  <a:pt x="2073" y="3264"/>
                </a:lnTo>
                <a:lnTo>
                  <a:pt x="2228" y="3216"/>
                </a:lnTo>
                <a:lnTo>
                  <a:pt x="2378" y="3152"/>
                </a:lnTo>
                <a:lnTo>
                  <a:pt x="2518" y="3076"/>
                </a:lnTo>
                <a:lnTo>
                  <a:pt x="2650" y="2987"/>
                </a:lnTo>
                <a:lnTo>
                  <a:pt x="2773" y="2885"/>
                </a:lnTo>
                <a:lnTo>
                  <a:pt x="2886" y="2773"/>
                </a:lnTo>
                <a:lnTo>
                  <a:pt x="2987" y="2650"/>
                </a:lnTo>
                <a:lnTo>
                  <a:pt x="3076" y="2517"/>
                </a:lnTo>
                <a:lnTo>
                  <a:pt x="3153" y="2377"/>
                </a:lnTo>
                <a:lnTo>
                  <a:pt x="3216" y="2228"/>
                </a:lnTo>
                <a:lnTo>
                  <a:pt x="3264" y="2073"/>
                </a:lnTo>
                <a:lnTo>
                  <a:pt x="3298" y="1911"/>
                </a:lnTo>
                <a:lnTo>
                  <a:pt x="3315" y="1744"/>
                </a:lnTo>
                <a:lnTo>
                  <a:pt x="3316" y="1658"/>
                </a:lnTo>
                <a:lnTo>
                  <a:pt x="3315" y="1572"/>
                </a:lnTo>
                <a:lnTo>
                  <a:pt x="3298" y="1405"/>
                </a:lnTo>
                <a:lnTo>
                  <a:pt x="3264" y="1243"/>
                </a:lnTo>
                <a:lnTo>
                  <a:pt x="3216" y="1088"/>
                </a:lnTo>
                <a:lnTo>
                  <a:pt x="3153" y="939"/>
                </a:lnTo>
                <a:lnTo>
                  <a:pt x="3076" y="797"/>
                </a:lnTo>
                <a:lnTo>
                  <a:pt x="2987" y="665"/>
                </a:lnTo>
                <a:lnTo>
                  <a:pt x="2886" y="542"/>
                </a:lnTo>
                <a:lnTo>
                  <a:pt x="2773" y="431"/>
                </a:lnTo>
                <a:lnTo>
                  <a:pt x="2650" y="328"/>
                </a:lnTo>
                <a:lnTo>
                  <a:pt x="2518" y="239"/>
                </a:lnTo>
                <a:lnTo>
                  <a:pt x="2378" y="162"/>
                </a:lnTo>
                <a:lnTo>
                  <a:pt x="2228" y="100"/>
                </a:lnTo>
                <a:lnTo>
                  <a:pt x="2073" y="52"/>
                </a:lnTo>
                <a:lnTo>
                  <a:pt x="1911" y="18"/>
                </a:lnTo>
                <a:lnTo>
                  <a:pt x="1744" y="2"/>
                </a:lnTo>
                <a:lnTo>
                  <a:pt x="1658" y="0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0" name="Freeform 587">
            <a:extLst>
              <a:ext uri="{FF2B5EF4-FFF2-40B4-BE49-F238E27FC236}">
                <a16:creationId xmlns:a16="http://schemas.microsoft.com/office/drawing/2014/main" id="{2824665D-0214-4A51-B0A7-643D6BD03D99}"/>
              </a:ext>
            </a:extLst>
          </p:cNvPr>
          <p:cNvSpPr>
            <a:spLocks/>
          </p:cNvSpPr>
          <p:nvPr/>
        </p:nvSpPr>
        <p:spPr bwMode="auto">
          <a:xfrm>
            <a:off x="6521756" y="2688078"/>
            <a:ext cx="689438" cy="689438"/>
          </a:xfrm>
          <a:custGeom>
            <a:avLst/>
            <a:gdLst>
              <a:gd name="T0" fmla="*/ 946 w 1995"/>
              <a:gd name="T1" fmla="*/ 1993 h 1995"/>
              <a:gd name="T2" fmla="*/ 748 w 1995"/>
              <a:gd name="T3" fmla="*/ 1964 h 1995"/>
              <a:gd name="T4" fmla="*/ 565 w 1995"/>
              <a:gd name="T5" fmla="*/ 1898 h 1995"/>
              <a:gd name="T6" fmla="*/ 401 w 1995"/>
              <a:gd name="T7" fmla="*/ 1798 h 1995"/>
              <a:gd name="T8" fmla="*/ 259 w 1995"/>
              <a:gd name="T9" fmla="*/ 1668 h 1995"/>
              <a:gd name="T10" fmla="*/ 145 w 1995"/>
              <a:gd name="T11" fmla="*/ 1515 h 1995"/>
              <a:gd name="T12" fmla="*/ 61 w 1995"/>
              <a:gd name="T13" fmla="*/ 1340 h 1995"/>
              <a:gd name="T14" fmla="*/ 12 w 1995"/>
              <a:gd name="T15" fmla="*/ 1150 h 1995"/>
              <a:gd name="T16" fmla="*/ 0 w 1995"/>
              <a:gd name="T17" fmla="*/ 998 h 1995"/>
              <a:gd name="T18" fmla="*/ 12 w 1995"/>
              <a:gd name="T19" fmla="*/ 846 h 1995"/>
              <a:gd name="T20" fmla="*/ 61 w 1995"/>
              <a:gd name="T21" fmla="*/ 655 h 1995"/>
              <a:gd name="T22" fmla="*/ 145 w 1995"/>
              <a:gd name="T23" fmla="*/ 481 h 1995"/>
              <a:gd name="T24" fmla="*/ 259 w 1995"/>
              <a:gd name="T25" fmla="*/ 327 h 1995"/>
              <a:gd name="T26" fmla="*/ 401 w 1995"/>
              <a:gd name="T27" fmla="*/ 198 h 1995"/>
              <a:gd name="T28" fmla="*/ 565 w 1995"/>
              <a:gd name="T29" fmla="*/ 98 h 1995"/>
              <a:gd name="T30" fmla="*/ 748 w 1995"/>
              <a:gd name="T31" fmla="*/ 31 h 1995"/>
              <a:gd name="T32" fmla="*/ 946 w 1995"/>
              <a:gd name="T33" fmla="*/ 1 h 1995"/>
              <a:gd name="T34" fmla="*/ 1049 w 1995"/>
              <a:gd name="T35" fmla="*/ 1 h 1995"/>
              <a:gd name="T36" fmla="*/ 1247 w 1995"/>
              <a:gd name="T37" fmla="*/ 31 h 1995"/>
              <a:gd name="T38" fmla="*/ 1431 w 1995"/>
              <a:gd name="T39" fmla="*/ 98 h 1995"/>
              <a:gd name="T40" fmla="*/ 1594 w 1995"/>
              <a:gd name="T41" fmla="*/ 198 h 1995"/>
              <a:gd name="T42" fmla="*/ 1737 w 1995"/>
              <a:gd name="T43" fmla="*/ 327 h 1995"/>
              <a:gd name="T44" fmla="*/ 1851 w 1995"/>
              <a:gd name="T45" fmla="*/ 481 h 1995"/>
              <a:gd name="T46" fmla="*/ 1935 w 1995"/>
              <a:gd name="T47" fmla="*/ 655 h 1995"/>
              <a:gd name="T48" fmla="*/ 1985 w 1995"/>
              <a:gd name="T49" fmla="*/ 846 h 1995"/>
              <a:gd name="T50" fmla="*/ 1995 w 1995"/>
              <a:gd name="T51" fmla="*/ 998 h 1995"/>
              <a:gd name="T52" fmla="*/ 1985 w 1995"/>
              <a:gd name="T53" fmla="*/ 1150 h 1995"/>
              <a:gd name="T54" fmla="*/ 1935 w 1995"/>
              <a:gd name="T55" fmla="*/ 1340 h 1995"/>
              <a:gd name="T56" fmla="*/ 1851 w 1995"/>
              <a:gd name="T57" fmla="*/ 1515 h 1995"/>
              <a:gd name="T58" fmla="*/ 1737 w 1995"/>
              <a:gd name="T59" fmla="*/ 1668 h 1995"/>
              <a:gd name="T60" fmla="*/ 1594 w 1995"/>
              <a:gd name="T61" fmla="*/ 1798 h 1995"/>
              <a:gd name="T62" fmla="*/ 1431 w 1995"/>
              <a:gd name="T63" fmla="*/ 1898 h 1995"/>
              <a:gd name="T64" fmla="*/ 1247 w 1995"/>
              <a:gd name="T65" fmla="*/ 1964 h 1995"/>
              <a:gd name="T66" fmla="*/ 1049 w 1995"/>
              <a:gd name="T67" fmla="*/ 1993 h 19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995" h="1995">
                <a:moveTo>
                  <a:pt x="998" y="1995"/>
                </a:moveTo>
                <a:lnTo>
                  <a:pt x="946" y="1993"/>
                </a:lnTo>
                <a:lnTo>
                  <a:pt x="847" y="1984"/>
                </a:lnTo>
                <a:lnTo>
                  <a:pt x="748" y="1964"/>
                </a:lnTo>
                <a:lnTo>
                  <a:pt x="655" y="1935"/>
                </a:lnTo>
                <a:lnTo>
                  <a:pt x="565" y="1898"/>
                </a:lnTo>
                <a:lnTo>
                  <a:pt x="481" y="1851"/>
                </a:lnTo>
                <a:lnTo>
                  <a:pt x="401" y="1798"/>
                </a:lnTo>
                <a:lnTo>
                  <a:pt x="327" y="1735"/>
                </a:lnTo>
                <a:lnTo>
                  <a:pt x="259" y="1668"/>
                </a:lnTo>
                <a:lnTo>
                  <a:pt x="198" y="1594"/>
                </a:lnTo>
                <a:lnTo>
                  <a:pt x="145" y="1515"/>
                </a:lnTo>
                <a:lnTo>
                  <a:pt x="99" y="1430"/>
                </a:lnTo>
                <a:lnTo>
                  <a:pt x="61" y="1340"/>
                </a:lnTo>
                <a:lnTo>
                  <a:pt x="31" y="1247"/>
                </a:lnTo>
                <a:lnTo>
                  <a:pt x="12" y="1150"/>
                </a:lnTo>
                <a:lnTo>
                  <a:pt x="1" y="1049"/>
                </a:lnTo>
                <a:lnTo>
                  <a:pt x="0" y="998"/>
                </a:lnTo>
                <a:lnTo>
                  <a:pt x="1" y="946"/>
                </a:lnTo>
                <a:lnTo>
                  <a:pt x="12" y="846"/>
                </a:lnTo>
                <a:lnTo>
                  <a:pt x="31" y="748"/>
                </a:lnTo>
                <a:lnTo>
                  <a:pt x="61" y="655"/>
                </a:lnTo>
                <a:lnTo>
                  <a:pt x="99" y="565"/>
                </a:lnTo>
                <a:lnTo>
                  <a:pt x="145" y="481"/>
                </a:lnTo>
                <a:lnTo>
                  <a:pt x="198" y="400"/>
                </a:lnTo>
                <a:lnTo>
                  <a:pt x="259" y="327"/>
                </a:lnTo>
                <a:lnTo>
                  <a:pt x="327" y="259"/>
                </a:lnTo>
                <a:lnTo>
                  <a:pt x="401" y="198"/>
                </a:lnTo>
                <a:lnTo>
                  <a:pt x="481" y="145"/>
                </a:lnTo>
                <a:lnTo>
                  <a:pt x="565" y="98"/>
                </a:lnTo>
                <a:lnTo>
                  <a:pt x="655" y="61"/>
                </a:lnTo>
                <a:lnTo>
                  <a:pt x="748" y="31"/>
                </a:lnTo>
                <a:lnTo>
                  <a:pt x="847" y="12"/>
                </a:lnTo>
                <a:lnTo>
                  <a:pt x="946" y="1"/>
                </a:lnTo>
                <a:lnTo>
                  <a:pt x="998" y="0"/>
                </a:lnTo>
                <a:lnTo>
                  <a:pt x="1049" y="1"/>
                </a:lnTo>
                <a:lnTo>
                  <a:pt x="1150" y="12"/>
                </a:lnTo>
                <a:lnTo>
                  <a:pt x="1247" y="31"/>
                </a:lnTo>
                <a:lnTo>
                  <a:pt x="1340" y="61"/>
                </a:lnTo>
                <a:lnTo>
                  <a:pt x="1431" y="98"/>
                </a:lnTo>
                <a:lnTo>
                  <a:pt x="1515" y="145"/>
                </a:lnTo>
                <a:lnTo>
                  <a:pt x="1594" y="198"/>
                </a:lnTo>
                <a:lnTo>
                  <a:pt x="1668" y="259"/>
                </a:lnTo>
                <a:lnTo>
                  <a:pt x="1737" y="327"/>
                </a:lnTo>
                <a:lnTo>
                  <a:pt x="1798" y="400"/>
                </a:lnTo>
                <a:lnTo>
                  <a:pt x="1851" y="481"/>
                </a:lnTo>
                <a:lnTo>
                  <a:pt x="1898" y="565"/>
                </a:lnTo>
                <a:lnTo>
                  <a:pt x="1935" y="655"/>
                </a:lnTo>
                <a:lnTo>
                  <a:pt x="1964" y="748"/>
                </a:lnTo>
                <a:lnTo>
                  <a:pt x="1985" y="846"/>
                </a:lnTo>
                <a:lnTo>
                  <a:pt x="1995" y="946"/>
                </a:lnTo>
                <a:lnTo>
                  <a:pt x="1995" y="998"/>
                </a:lnTo>
                <a:lnTo>
                  <a:pt x="1995" y="1049"/>
                </a:lnTo>
                <a:lnTo>
                  <a:pt x="1985" y="1150"/>
                </a:lnTo>
                <a:lnTo>
                  <a:pt x="1964" y="1247"/>
                </a:lnTo>
                <a:lnTo>
                  <a:pt x="1935" y="1340"/>
                </a:lnTo>
                <a:lnTo>
                  <a:pt x="1898" y="1430"/>
                </a:lnTo>
                <a:lnTo>
                  <a:pt x="1851" y="1515"/>
                </a:lnTo>
                <a:lnTo>
                  <a:pt x="1798" y="1594"/>
                </a:lnTo>
                <a:lnTo>
                  <a:pt x="1737" y="1668"/>
                </a:lnTo>
                <a:lnTo>
                  <a:pt x="1668" y="1735"/>
                </a:lnTo>
                <a:lnTo>
                  <a:pt x="1594" y="1798"/>
                </a:lnTo>
                <a:lnTo>
                  <a:pt x="1515" y="1851"/>
                </a:lnTo>
                <a:lnTo>
                  <a:pt x="1431" y="1898"/>
                </a:lnTo>
                <a:lnTo>
                  <a:pt x="1340" y="1935"/>
                </a:lnTo>
                <a:lnTo>
                  <a:pt x="1247" y="1964"/>
                </a:lnTo>
                <a:lnTo>
                  <a:pt x="1150" y="1984"/>
                </a:lnTo>
                <a:lnTo>
                  <a:pt x="1049" y="1993"/>
                </a:lnTo>
                <a:lnTo>
                  <a:pt x="998" y="199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" name="Freeform 589">
            <a:extLst>
              <a:ext uri="{FF2B5EF4-FFF2-40B4-BE49-F238E27FC236}">
                <a16:creationId xmlns:a16="http://schemas.microsoft.com/office/drawing/2014/main" id="{F3800724-2375-44CD-96BA-793784C15113}"/>
              </a:ext>
            </a:extLst>
          </p:cNvPr>
          <p:cNvSpPr>
            <a:spLocks/>
          </p:cNvSpPr>
          <p:nvPr/>
        </p:nvSpPr>
        <p:spPr bwMode="auto">
          <a:xfrm>
            <a:off x="7165599" y="3037633"/>
            <a:ext cx="160270" cy="392385"/>
          </a:xfrm>
          <a:custGeom>
            <a:avLst/>
            <a:gdLst>
              <a:gd name="T0" fmla="*/ 462 w 462"/>
              <a:gd name="T1" fmla="*/ 981 h 1135"/>
              <a:gd name="T2" fmla="*/ 460 w 462"/>
              <a:gd name="T3" fmla="*/ 985 h 1135"/>
              <a:gd name="T4" fmla="*/ 457 w 462"/>
              <a:gd name="T5" fmla="*/ 989 h 1135"/>
              <a:gd name="T6" fmla="*/ 443 w 462"/>
              <a:gd name="T7" fmla="*/ 1007 h 1135"/>
              <a:gd name="T8" fmla="*/ 427 w 462"/>
              <a:gd name="T9" fmla="*/ 1025 h 1135"/>
              <a:gd name="T10" fmla="*/ 418 w 462"/>
              <a:gd name="T11" fmla="*/ 1037 h 1135"/>
              <a:gd name="T12" fmla="*/ 409 w 462"/>
              <a:gd name="T13" fmla="*/ 1048 h 1135"/>
              <a:gd name="T14" fmla="*/ 408 w 462"/>
              <a:gd name="T15" fmla="*/ 1050 h 1135"/>
              <a:gd name="T16" fmla="*/ 408 w 462"/>
              <a:gd name="T17" fmla="*/ 1050 h 1135"/>
              <a:gd name="T18" fmla="*/ 396 w 462"/>
              <a:gd name="T19" fmla="*/ 1064 h 1135"/>
              <a:gd name="T20" fmla="*/ 383 w 462"/>
              <a:gd name="T21" fmla="*/ 1078 h 1135"/>
              <a:gd name="T22" fmla="*/ 369 w 462"/>
              <a:gd name="T23" fmla="*/ 1095 h 1135"/>
              <a:gd name="T24" fmla="*/ 355 w 462"/>
              <a:gd name="T25" fmla="*/ 1110 h 1135"/>
              <a:gd name="T26" fmla="*/ 343 w 462"/>
              <a:gd name="T27" fmla="*/ 1123 h 1135"/>
              <a:gd name="T28" fmla="*/ 332 w 462"/>
              <a:gd name="T29" fmla="*/ 1135 h 1135"/>
              <a:gd name="T30" fmla="*/ 276 w 462"/>
              <a:gd name="T31" fmla="*/ 1062 h 1135"/>
              <a:gd name="T32" fmla="*/ 177 w 462"/>
              <a:gd name="T33" fmla="*/ 908 h 1135"/>
              <a:gd name="T34" fmla="*/ 94 w 462"/>
              <a:gd name="T35" fmla="*/ 745 h 1135"/>
              <a:gd name="T36" fmla="*/ 27 w 462"/>
              <a:gd name="T37" fmla="*/ 573 h 1135"/>
              <a:gd name="T38" fmla="*/ 0 w 462"/>
              <a:gd name="T39" fmla="*/ 483 h 1135"/>
              <a:gd name="T40" fmla="*/ 36 w 462"/>
              <a:gd name="T41" fmla="*/ 417 h 1135"/>
              <a:gd name="T42" fmla="*/ 65 w 462"/>
              <a:gd name="T43" fmla="*/ 348 h 1135"/>
              <a:gd name="T44" fmla="*/ 68 w 462"/>
              <a:gd name="T45" fmla="*/ 341 h 1135"/>
              <a:gd name="T46" fmla="*/ 71 w 462"/>
              <a:gd name="T47" fmla="*/ 333 h 1135"/>
              <a:gd name="T48" fmla="*/ 81 w 462"/>
              <a:gd name="T49" fmla="*/ 303 h 1135"/>
              <a:gd name="T50" fmla="*/ 90 w 462"/>
              <a:gd name="T51" fmla="*/ 273 h 1135"/>
              <a:gd name="T52" fmla="*/ 94 w 462"/>
              <a:gd name="T53" fmla="*/ 263 h 1135"/>
              <a:gd name="T54" fmla="*/ 97 w 462"/>
              <a:gd name="T55" fmla="*/ 252 h 1135"/>
              <a:gd name="T56" fmla="*/ 100 w 462"/>
              <a:gd name="T57" fmla="*/ 242 h 1135"/>
              <a:gd name="T58" fmla="*/ 102 w 462"/>
              <a:gd name="T59" fmla="*/ 232 h 1135"/>
              <a:gd name="T60" fmla="*/ 105 w 462"/>
              <a:gd name="T61" fmla="*/ 223 h 1135"/>
              <a:gd name="T62" fmla="*/ 106 w 462"/>
              <a:gd name="T63" fmla="*/ 214 h 1135"/>
              <a:gd name="T64" fmla="*/ 110 w 462"/>
              <a:gd name="T65" fmla="*/ 201 h 1135"/>
              <a:gd name="T66" fmla="*/ 112 w 462"/>
              <a:gd name="T67" fmla="*/ 189 h 1135"/>
              <a:gd name="T68" fmla="*/ 112 w 462"/>
              <a:gd name="T69" fmla="*/ 182 h 1135"/>
              <a:gd name="T70" fmla="*/ 114 w 462"/>
              <a:gd name="T71" fmla="*/ 177 h 1135"/>
              <a:gd name="T72" fmla="*/ 116 w 462"/>
              <a:gd name="T73" fmla="*/ 166 h 1135"/>
              <a:gd name="T74" fmla="*/ 119 w 462"/>
              <a:gd name="T75" fmla="*/ 153 h 1135"/>
              <a:gd name="T76" fmla="*/ 125 w 462"/>
              <a:gd name="T77" fmla="*/ 109 h 1135"/>
              <a:gd name="T78" fmla="*/ 129 w 462"/>
              <a:gd name="T79" fmla="*/ 64 h 1135"/>
              <a:gd name="T80" fmla="*/ 131 w 462"/>
              <a:gd name="T81" fmla="*/ 53 h 1135"/>
              <a:gd name="T82" fmla="*/ 131 w 462"/>
              <a:gd name="T83" fmla="*/ 41 h 1135"/>
              <a:gd name="T84" fmla="*/ 131 w 462"/>
              <a:gd name="T85" fmla="*/ 39 h 1135"/>
              <a:gd name="T86" fmla="*/ 131 w 462"/>
              <a:gd name="T87" fmla="*/ 35 h 1135"/>
              <a:gd name="T88" fmla="*/ 132 w 462"/>
              <a:gd name="T89" fmla="*/ 26 h 1135"/>
              <a:gd name="T90" fmla="*/ 132 w 462"/>
              <a:gd name="T91" fmla="*/ 17 h 1135"/>
              <a:gd name="T92" fmla="*/ 132 w 462"/>
              <a:gd name="T93" fmla="*/ 7 h 1135"/>
              <a:gd name="T94" fmla="*/ 132 w 462"/>
              <a:gd name="T95" fmla="*/ 0 h 1135"/>
              <a:gd name="T96" fmla="*/ 133 w 462"/>
              <a:gd name="T97" fmla="*/ 68 h 1135"/>
              <a:gd name="T98" fmla="*/ 145 w 462"/>
              <a:gd name="T99" fmla="*/ 204 h 1135"/>
              <a:gd name="T100" fmla="*/ 168 w 462"/>
              <a:gd name="T101" fmla="*/ 335 h 1135"/>
              <a:gd name="T102" fmla="*/ 201 w 462"/>
              <a:gd name="T103" fmla="*/ 464 h 1135"/>
              <a:gd name="T104" fmla="*/ 243 w 462"/>
              <a:gd name="T105" fmla="*/ 587 h 1135"/>
              <a:gd name="T106" fmla="*/ 295 w 462"/>
              <a:gd name="T107" fmla="*/ 706 h 1135"/>
              <a:gd name="T108" fmla="*/ 355 w 462"/>
              <a:gd name="T109" fmla="*/ 820 h 1135"/>
              <a:gd name="T110" fmla="*/ 425 w 462"/>
              <a:gd name="T111" fmla="*/ 929 h 1135"/>
              <a:gd name="T112" fmla="*/ 462 w 462"/>
              <a:gd name="T113" fmla="*/ 981 h 1135"/>
              <a:gd name="T114" fmla="*/ 462 w 462"/>
              <a:gd name="T115" fmla="*/ 981 h 1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62" h="1135">
                <a:moveTo>
                  <a:pt x="462" y="981"/>
                </a:moveTo>
                <a:lnTo>
                  <a:pt x="460" y="985"/>
                </a:lnTo>
                <a:lnTo>
                  <a:pt x="457" y="989"/>
                </a:lnTo>
                <a:lnTo>
                  <a:pt x="443" y="1007"/>
                </a:lnTo>
                <a:lnTo>
                  <a:pt x="427" y="1025"/>
                </a:lnTo>
                <a:lnTo>
                  <a:pt x="418" y="1037"/>
                </a:lnTo>
                <a:lnTo>
                  <a:pt x="409" y="1048"/>
                </a:lnTo>
                <a:lnTo>
                  <a:pt x="408" y="1050"/>
                </a:lnTo>
                <a:lnTo>
                  <a:pt x="408" y="1050"/>
                </a:lnTo>
                <a:lnTo>
                  <a:pt x="396" y="1064"/>
                </a:lnTo>
                <a:lnTo>
                  <a:pt x="383" y="1078"/>
                </a:lnTo>
                <a:lnTo>
                  <a:pt x="369" y="1095"/>
                </a:lnTo>
                <a:lnTo>
                  <a:pt x="355" y="1110"/>
                </a:lnTo>
                <a:lnTo>
                  <a:pt x="343" y="1123"/>
                </a:lnTo>
                <a:lnTo>
                  <a:pt x="332" y="1135"/>
                </a:lnTo>
                <a:lnTo>
                  <a:pt x="276" y="1062"/>
                </a:lnTo>
                <a:lnTo>
                  <a:pt x="177" y="908"/>
                </a:lnTo>
                <a:lnTo>
                  <a:pt x="94" y="745"/>
                </a:lnTo>
                <a:lnTo>
                  <a:pt x="27" y="573"/>
                </a:lnTo>
                <a:lnTo>
                  <a:pt x="0" y="483"/>
                </a:lnTo>
                <a:lnTo>
                  <a:pt x="36" y="417"/>
                </a:lnTo>
                <a:lnTo>
                  <a:pt x="65" y="348"/>
                </a:lnTo>
                <a:lnTo>
                  <a:pt x="68" y="341"/>
                </a:lnTo>
                <a:lnTo>
                  <a:pt x="71" y="333"/>
                </a:lnTo>
                <a:lnTo>
                  <a:pt x="81" y="303"/>
                </a:lnTo>
                <a:lnTo>
                  <a:pt x="90" y="273"/>
                </a:lnTo>
                <a:lnTo>
                  <a:pt x="94" y="263"/>
                </a:lnTo>
                <a:lnTo>
                  <a:pt x="97" y="252"/>
                </a:lnTo>
                <a:lnTo>
                  <a:pt x="100" y="242"/>
                </a:lnTo>
                <a:lnTo>
                  <a:pt x="102" y="232"/>
                </a:lnTo>
                <a:lnTo>
                  <a:pt x="105" y="223"/>
                </a:lnTo>
                <a:lnTo>
                  <a:pt x="106" y="214"/>
                </a:lnTo>
                <a:lnTo>
                  <a:pt x="110" y="201"/>
                </a:lnTo>
                <a:lnTo>
                  <a:pt x="112" y="189"/>
                </a:lnTo>
                <a:lnTo>
                  <a:pt x="112" y="182"/>
                </a:lnTo>
                <a:lnTo>
                  <a:pt x="114" y="177"/>
                </a:lnTo>
                <a:lnTo>
                  <a:pt x="116" y="166"/>
                </a:lnTo>
                <a:lnTo>
                  <a:pt x="119" y="153"/>
                </a:lnTo>
                <a:lnTo>
                  <a:pt x="125" y="109"/>
                </a:lnTo>
                <a:lnTo>
                  <a:pt x="129" y="64"/>
                </a:lnTo>
                <a:lnTo>
                  <a:pt x="131" y="53"/>
                </a:lnTo>
                <a:lnTo>
                  <a:pt x="131" y="41"/>
                </a:lnTo>
                <a:lnTo>
                  <a:pt x="131" y="39"/>
                </a:lnTo>
                <a:lnTo>
                  <a:pt x="131" y="35"/>
                </a:lnTo>
                <a:lnTo>
                  <a:pt x="132" y="26"/>
                </a:lnTo>
                <a:lnTo>
                  <a:pt x="132" y="17"/>
                </a:lnTo>
                <a:lnTo>
                  <a:pt x="132" y="7"/>
                </a:lnTo>
                <a:lnTo>
                  <a:pt x="132" y="0"/>
                </a:lnTo>
                <a:lnTo>
                  <a:pt x="133" y="68"/>
                </a:lnTo>
                <a:lnTo>
                  <a:pt x="145" y="204"/>
                </a:lnTo>
                <a:lnTo>
                  <a:pt x="168" y="335"/>
                </a:lnTo>
                <a:lnTo>
                  <a:pt x="201" y="464"/>
                </a:lnTo>
                <a:lnTo>
                  <a:pt x="243" y="587"/>
                </a:lnTo>
                <a:lnTo>
                  <a:pt x="295" y="706"/>
                </a:lnTo>
                <a:lnTo>
                  <a:pt x="355" y="820"/>
                </a:lnTo>
                <a:lnTo>
                  <a:pt x="425" y="929"/>
                </a:lnTo>
                <a:lnTo>
                  <a:pt x="462" y="981"/>
                </a:lnTo>
                <a:lnTo>
                  <a:pt x="462" y="98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" name="Freeform 590">
            <a:extLst>
              <a:ext uri="{FF2B5EF4-FFF2-40B4-BE49-F238E27FC236}">
                <a16:creationId xmlns:a16="http://schemas.microsoft.com/office/drawing/2014/main" id="{2D379994-4495-4DCD-9A97-D51F3231DC74}"/>
              </a:ext>
            </a:extLst>
          </p:cNvPr>
          <p:cNvSpPr>
            <a:spLocks/>
          </p:cNvSpPr>
          <p:nvPr/>
        </p:nvSpPr>
        <p:spPr bwMode="auto">
          <a:xfrm>
            <a:off x="7165599" y="3037633"/>
            <a:ext cx="160270" cy="392385"/>
          </a:xfrm>
          <a:custGeom>
            <a:avLst/>
            <a:gdLst>
              <a:gd name="T0" fmla="*/ 132 w 462"/>
              <a:gd name="T1" fmla="*/ 0 h 1135"/>
              <a:gd name="T2" fmla="*/ 132 w 462"/>
              <a:gd name="T3" fmla="*/ 7 h 1135"/>
              <a:gd name="T4" fmla="*/ 132 w 462"/>
              <a:gd name="T5" fmla="*/ 17 h 1135"/>
              <a:gd name="T6" fmla="*/ 132 w 462"/>
              <a:gd name="T7" fmla="*/ 26 h 1135"/>
              <a:gd name="T8" fmla="*/ 131 w 462"/>
              <a:gd name="T9" fmla="*/ 35 h 1135"/>
              <a:gd name="T10" fmla="*/ 131 w 462"/>
              <a:gd name="T11" fmla="*/ 39 h 1135"/>
              <a:gd name="T12" fmla="*/ 131 w 462"/>
              <a:gd name="T13" fmla="*/ 41 h 1135"/>
              <a:gd name="T14" fmla="*/ 131 w 462"/>
              <a:gd name="T15" fmla="*/ 53 h 1135"/>
              <a:gd name="T16" fmla="*/ 129 w 462"/>
              <a:gd name="T17" fmla="*/ 64 h 1135"/>
              <a:gd name="T18" fmla="*/ 125 w 462"/>
              <a:gd name="T19" fmla="*/ 109 h 1135"/>
              <a:gd name="T20" fmla="*/ 119 w 462"/>
              <a:gd name="T21" fmla="*/ 153 h 1135"/>
              <a:gd name="T22" fmla="*/ 116 w 462"/>
              <a:gd name="T23" fmla="*/ 166 h 1135"/>
              <a:gd name="T24" fmla="*/ 114 w 462"/>
              <a:gd name="T25" fmla="*/ 177 h 1135"/>
              <a:gd name="T26" fmla="*/ 112 w 462"/>
              <a:gd name="T27" fmla="*/ 182 h 1135"/>
              <a:gd name="T28" fmla="*/ 112 w 462"/>
              <a:gd name="T29" fmla="*/ 189 h 1135"/>
              <a:gd name="T30" fmla="*/ 110 w 462"/>
              <a:gd name="T31" fmla="*/ 201 h 1135"/>
              <a:gd name="T32" fmla="*/ 106 w 462"/>
              <a:gd name="T33" fmla="*/ 214 h 1135"/>
              <a:gd name="T34" fmla="*/ 105 w 462"/>
              <a:gd name="T35" fmla="*/ 223 h 1135"/>
              <a:gd name="T36" fmla="*/ 102 w 462"/>
              <a:gd name="T37" fmla="*/ 232 h 1135"/>
              <a:gd name="T38" fmla="*/ 100 w 462"/>
              <a:gd name="T39" fmla="*/ 242 h 1135"/>
              <a:gd name="T40" fmla="*/ 97 w 462"/>
              <a:gd name="T41" fmla="*/ 252 h 1135"/>
              <a:gd name="T42" fmla="*/ 94 w 462"/>
              <a:gd name="T43" fmla="*/ 263 h 1135"/>
              <a:gd name="T44" fmla="*/ 90 w 462"/>
              <a:gd name="T45" fmla="*/ 273 h 1135"/>
              <a:gd name="T46" fmla="*/ 81 w 462"/>
              <a:gd name="T47" fmla="*/ 303 h 1135"/>
              <a:gd name="T48" fmla="*/ 71 w 462"/>
              <a:gd name="T49" fmla="*/ 333 h 1135"/>
              <a:gd name="T50" fmla="*/ 65 w 462"/>
              <a:gd name="T51" fmla="*/ 348 h 1135"/>
              <a:gd name="T52" fmla="*/ 36 w 462"/>
              <a:gd name="T53" fmla="*/ 417 h 1135"/>
              <a:gd name="T54" fmla="*/ 0 w 462"/>
              <a:gd name="T55" fmla="*/ 483 h 1135"/>
              <a:gd name="T56" fmla="*/ 27 w 462"/>
              <a:gd name="T57" fmla="*/ 573 h 1135"/>
              <a:gd name="T58" fmla="*/ 94 w 462"/>
              <a:gd name="T59" fmla="*/ 745 h 1135"/>
              <a:gd name="T60" fmla="*/ 177 w 462"/>
              <a:gd name="T61" fmla="*/ 908 h 1135"/>
              <a:gd name="T62" fmla="*/ 276 w 462"/>
              <a:gd name="T63" fmla="*/ 1062 h 1135"/>
              <a:gd name="T64" fmla="*/ 332 w 462"/>
              <a:gd name="T65" fmla="*/ 1135 h 1135"/>
              <a:gd name="T66" fmla="*/ 343 w 462"/>
              <a:gd name="T67" fmla="*/ 1123 h 1135"/>
              <a:gd name="T68" fmla="*/ 355 w 462"/>
              <a:gd name="T69" fmla="*/ 1110 h 1135"/>
              <a:gd name="T70" fmla="*/ 369 w 462"/>
              <a:gd name="T71" fmla="*/ 1095 h 1135"/>
              <a:gd name="T72" fmla="*/ 383 w 462"/>
              <a:gd name="T73" fmla="*/ 1078 h 1135"/>
              <a:gd name="T74" fmla="*/ 396 w 462"/>
              <a:gd name="T75" fmla="*/ 1064 h 1135"/>
              <a:gd name="T76" fmla="*/ 408 w 462"/>
              <a:gd name="T77" fmla="*/ 1050 h 1135"/>
              <a:gd name="T78" fmla="*/ 408 w 462"/>
              <a:gd name="T79" fmla="*/ 1050 h 1135"/>
              <a:gd name="T80" fmla="*/ 409 w 462"/>
              <a:gd name="T81" fmla="*/ 1048 h 1135"/>
              <a:gd name="T82" fmla="*/ 418 w 462"/>
              <a:gd name="T83" fmla="*/ 1037 h 1135"/>
              <a:gd name="T84" fmla="*/ 427 w 462"/>
              <a:gd name="T85" fmla="*/ 1025 h 1135"/>
              <a:gd name="T86" fmla="*/ 443 w 462"/>
              <a:gd name="T87" fmla="*/ 1007 h 1135"/>
              <a:gd name="T88" fmla="*/ 457 w 462"/>
              <a:gd name="T89" fmla="*/ 989 h 1135"/>
              <a:gd name="T90" fmla="*/ 460 w 462"/>
              <a:gd name="T91" fmla="*/ 985 h 1135"/>
              <a:gd name="T92" fmla="*/ 462 w 462"/>
              <a:gd name="T93" fmla="*/ 981 h 1135"/>
              <a:gd name="T94" fmla="*/ 425 w 462"/>
              <a:gd name="T95" fmla="*/ 929 h 1135"/>
              <a:gd name="T96" fmla="*/ 355 w 462"/>
              <a:gd name="T97" fmla="*/ 820 h 1135"/>
              <a:gd name="T98" fmla="*/ 295 w 462"/>
              <a:gd name="T99" fmla="*/ 706 h 1135"/>
              <a:gd name="T100" fmla="*/ 243 w 462"/>
              <a:gd name="T101" fmla="*/ 587 h 1135"/>
              <a:gd name="T102" fmla="*/ 201 w 462"/>
              <a:gd name="T103" fmla="*/ 464 h 1135"/>
              <a:gd name="T104" fmla="*/ 168 w 462"/>
              <a:gd name="T105" fmla="*/ 335 h 1135"/>
              <a:gd name="T106" fmla="*/ 145 w 462"/>
              <a:gd name="T107" fmla="*/ 204 h 1135"/>
              <a:gd name="T108" fmla="*/ 133 w 462"/>
              <a:gd name="T109" fmla="*/ 68 h 1135"/>
              <a:gd name="T110" fmla="*/ 132 w 462"/>
              <a:gd name="T111" fmla="*/ 0 h 1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62" h="1135">
                <a:moveTo>
                  <a:pt x="132" y="0"/>
                </a:moveTo>
                <a:lnTo>
                  <a:pt x="132" y="7"/>
                </a:lnTo>
                <a:lnTo>
                  <a:pt x="132" y="17"/>
                </a:lnTo>
                <a:lnTo>
                  <a:pt x="132" y="26"/>
                </a:lnTo>
                <a:lnTo>
                  <a:pt x="131" y="35"/>
                </a:lnTo>
                <a:lnTo>
                  <a:pt x="131" y="39"/>
                </a:lnTo>
                <a:lnTo>
                  <a:pt x="131" y="41"/>
                </a:lnTo>
                <a:lnTo>
                  <a:pt x="131" y="53"/>
                </a:lnTo>
                <a:lnTo>
                  <a:pt x="129" y="64"/>
                </a:lnTo>
                <a:lnTo>
                  <a:pt x="125" y="109"/>
                </a:lnTo>
                <a:lnTo>
                  <a:pt x="119" y="153"/>
                </a:lnTo>
                <a:lnTo>
                  <a:pt x="116" y="166"/>
                </a:lnTo>
                <a:lnTo>
                  <a:pt x="114" y="177"/>
                </a:lnTo>
                <a:lnTo>
                  <a:pt x="112" y="182"/>
                </a:lnTo>
                <a:lnTo>
                  <a:pt x="112" y="189"/>
                </a:lnTo>
                <a:lnTo>
                  <a:pt x="110" y="201"/>
                </a:lnTo>
                <a:lnTo>
                  <a:pt x="106" y="214"/>
                </a:lnTo>
                <a:lnTo>
                  <a:pt x="105" y="223"/>
                </a:lnTo>
                <a:lnTo>
                  <a:pt x="102" y="232"/>
                </a:lnTo>
                <a:lnTo>
                  <a:pt x="100" y="242"/>
                </a:lnTo>
                <a:lnTo>
                  <a:pt x="97" y="252"/>
                </a:lnTo>
                <a:lnTo>
                  <a:pt x="94" y="263"/>
                </a:lnTo>
                <a:lnTo>
                  <a:pt x="90" y="273"/>
                </a:lnTo>
                <a:lnTo>
                  <a:pt x="81" y="303"/>
                </a:lnTo>
                <a:lnTo>
                  <a:pt x="71" y="333"/>
                </a:lnTo>
                <a:lnTo>
                  <a:pt x="65" y="348"/>
                </a:lnTo>
                <a:lnTo>
                  <a:pt x="36" y="417"/>
                </a:lnTo>
                <a:lnTo>
                  <a:pt x="0" y="483"/>
                </a:lnTo>
                <a:lnTo>
                  <a:pt x="27" y="573"/>
                </a:lnTo>
                <a:lnTo>
                  <a:pt x="94" y="745"/>
                </a:lnTo>
                <a:lnTo>
                  <a:pt x="177" y="908"/>
                </a:lnTo>
                <a:lnTo>
                  <a:pt x="276" y="1062"/>
                </a:lnTo>
                <a:lnTo>
                  <a:pt x="332" y="1135"/>
                </a:lnTo>
                <a:lnTo>
                  <a:pt x="343" y="1123"/>
                </a:lnTo>
                <a:lnTo>
                  <a:pt x="355" y="1110"/>
                </a:lnTo>
                <a:lnTo>
                  <a:pt x="369" y="1095"/>
                </a:lnTo>
                <a:lnTo>
                  <a:pt x="383" y="1078"/>
                </a:lnTo>
                <a:lnTo>
                  <a:pt x="396" y="1064"/>
                </a:lnTo>
                <a:lnTo>
                  <a:pt x="408" y="1050"/>
                </a:lnTo>
                <a:lnTo>
                  <a:pt x="408" y="1050"/>
                </a:lnTo>
                <a:lnTo>
                  <a:pt x="409" y="1048"/>
                </a:lnTo>
                <a:lnTo>
                  <a:pt x="418" y="1037"/>
                </a:lnTo>
                <a:lnTo>
                  <a:pt x="427" y="1025"/>
                </a:lnTo>
                <a:lnTo>
                  <a:pt x="443" y="1007"/>
                </a:lnTo>
                <a:lnTo>
                  <a:pt x="457" y="989"/>
                </a:lnTo>
                <a:lnTo>
                  <a:pt x="460" y="985"/>
                </a:lnTo>
                <a:lnTo>
                  <a:pt x="462" y="981"/>
                </a:lnTo>
                <a:lnTo>
                  <a:pt x="425" y="929"/>
                </a:lnTo>
                <a:lnTo>
                  <a:pt x="355" y="820"/>
                </a:lnTo>
                <a:lnTo>
                  <a:pt x="295" y="706"/>
                </a:lnTo>
                <a:lnTo>
                  <a:pt x="243" y="587"/>
                </a:lnTo>
                <a:lnTo>
                  <a:pt x="201" y="464"/>
                </a:lnTo>
                <a:lnTo>
                  <a:pt x="168" y="335"/>
                </a:lnTo>
                <a:lnTo>
                  <a:pt x="145" y="204"/>
                </a:lnTo>
                <a:lnTo>
                  <a:pt x="133" y="68"/>
                </a:lnTo>
                <a:lnTo>
                  <a:pt x="132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3" name="Freeform: Shape 192">
            <a:extLst>
              <a:ext uri="{FF2B5EF4-FFF2-40B4-BE49-F238E27FC236}">
                <a16:creationId xmlns:a16="http://schemas.microsoft.com/office/drawing/2014/main" id="{9CB5BAF0-0DA4-47A0-BD7E-FF87BC2F2721}"/>
              </a:ext>
            </a:extLst>
          </p:cNvPr>
          <p:cNvSpPr>
            <a:spLocks/>
          </p:cNvSpPr>
          <p:nvPr/>
        </p:nvSpPr>
        <p:spPr bwMode="auto">
          <a:xfrm>
            <a:off x="7211194" y="3033487"/>
            <a:ext cx="3941813" cy="571998"/>
          </a:xfrm>
          <a:custGeom>
            <a:avLst/>
            <a:gdLst>
              <a:gd name="connsiteX0" fmla="*/ 0 w 3941813"/>
              <a:gd name="connsiteY0" fmla="*/ 0 h 571998"/>
              <a:gd name="connsiteX1" fmla="*/ 228336 w 3941813"/>
              <a:gd name="connsiteY1" fmla="*/ 0 h 571998"/>
              <a:gd name="connsiteX2" fmla="*/ 228336 w 3941813"/>
              <a:gd name="connsiteY2" fmla="*/ 1035 h 571998"/>
              <a:gd name="connsiteX3" fmla="*/ 228336 w 3941813"/>
              <a:gd name="connsiteY3" fmla="*/ 2070 h 571998"/>
              <a:gd name="connsiteX4" fmla="*/ 228336 w 3941813"/>
              <a:gd name="connsiteY4" fmla="*/ 3450 h 571998"/>
              <a:gd name="connsiteX5" fmla="*/ 228336 w 3941813"/>
              <a:gd name="connsiteY5" fmla="*/ 4485 h 571998"/>
              <a:gd name="connsiteX6" fmla="*/ 228336 w 3941813"/>
              <a:gd name="connsiteY6" fmla="*/ 6555 h 571998"/>
              <a:gd name="connsiteX7" fmla="*/ 228336 w 3941813"/>
              <a:gd name="connsiteY7" fmla="*/ 8625 h 571998"/>
              <a:gd name="connsiteX8" fmla="*/ 228336 w 3941813"/>
              <a:gd name="connsiteY8" fmla="*/ 13110 h 571998"/>
              <a:gd name="connsiteX9" fmla="*/ 228681 w 3941813"/>
              <a:gd name="connsiteY9" fmla="*/ 17595 h 571998"/>
              <a:gd name="connsiteX10" fmla="*/ 228681 w 3941813"/>
              <a:gd name="connsiteY10" fmla="*/ 21045 h 571998"/>
              <a:gd name="connsiteX11" fmla="*/ 229372 w 3941813"/>
              <a:gd name="connsiteY11" fmla="*/ 24495 h 571998"/>
              <a:gd name="connsiteX12" fmla="*/ 229561 w 3941813"/>
              <a:gd name="connsiteY12" fmla="*/ 29949 h 571998"/>
              <a:gd name="connsiteX13" fmla="*/ 230860 w 3941813"/>
              <a:gd name="connsiteY13" fmla="*/ 43059 h 571998"/>
              <a:gd name="connsiteX14" fmla="*/ 231099 w 3941813"/>
              <a:gd name="connsiteY14" fmla="*/ 44849 h 571998"/>
              <a:gd name="connsiteX15" fmla="*/ 231445 w 3941813"/>
              <a:gd name="connsiteY15" fmla="*/ 47954 h 571998"/>
              <a:gd name="connsiteX16" fmla="*/ 231790 w 3941813"/>
              <a:gd name="connsiteY16" fmla="*/ 51059 h 571998"/>
              <a:gd name="connsiteX17" fmla="*/ 232439 w 3941813"/>
              <a:gd name="connsiteY17" fmla="*/ 55431 h 571998"/>
              <a:gd name="connsiteX18" fmla="*/ 237460 w 3941813"/>
              <a:gd name="connsiteY18" fmla="*/ 78594 h 571998"/>
              <a:gd name="connsiteX19" fmla="*/ 239935 w 3941813"/>
              <a:gd name="connsiteY19" fmla="*/ 88754 h 571998"/>
              <a:gd name="connsiteX20" fmla="*/ 249062 w 3941813"/>
              <a:gd name="connsiteY20" fmla="*/ 117988 h 571998"/>
              <a:gd name="connsiteX21" fmla="*/ 258766 w 3941813"/>
              <a:gd name="connsiteY21" fmla="*/ 141560 h 571998"/>
              <a:gd name="connsiteX22" fmla="*/ 260462 w 3941813"/>
              <a:gd name="connsiteY22" fmla="*/ 145242 h 571998"/>
              <a:gd name="connsiteX23" fmla="*/ 261844 w 3941813"/>
              <a:gd name="connsiteY23" fmla="*/ 148347 h 571998"/>
              <a:gd name="connsiteX24" fmla="*/ 263571 w 3941813"/>
              <a:gd name="connsiteY24" fmla="*/ 152142 h 571998"/>
              <a:gd name="connsiteX25" fmla="*/ 265643 w 3941813"/>
              <a:gd name="connsiteY25" fmla="*/ 155592 h 571998"/>
              <a:gd name="connsiteX26" fmla="*/ 267371 w 3941813"/>
              <a:gd name="connsiteY26" fmla="*/ 158697 h 571998"/>
              <a:gd name="connsiteX27" fmla="*/ 269060 w 3941813"/>
              <a:gd name="connsiteY27" fmla="*/ 162072 h 571998"/>
              <a:gd name="connsiteX28" fmla="*/ 276558 w 3941813"/>
              <a:gd name="connsiteY28" fmla="*/ 175613 h 571998"/>
              <a:gd name="connsiteX29" fmla="*/ 277043 w 3941813"/>
              <a:gd name="connsiteY29" fmla="*/ 176291 h 571998"/>
              <a:gd name="connsiteX30" fmla="*/ 278368 w 3941813"/>
              <a:gd name="connsiteY30" fmla="*/ 178791 h 571998"/>
              <a:gd name="connsiteX31" fmla="*/ 295536 w 3941813"/>
              <a:gd name="connsiteY31" fmla="*/ 204348 h 571998"/>
              <a:gd name="connsiteX32" fmla="*/ 296042 w 3941813"/>
              <a:gd name="connsiteY32" fmla="*/ 204926 h 571998"/>
              <a:gd name="connsiteX33" fmla="*/ 298303 w 3941813"/>
              <a:gd name="connsiteY33" fmla="*/ 207936 h 571998"/>
              <a:gd name="connsiteX34" fmla="*/ 316635 w 3941813"/>
              <a:gd name="connsiteY34" fmla="*/ 230146 h 571998"/>
              <a:gd name="connsiteX35" fmla="*/ 318158 w 3941813"/>
              <a:gd name="connsiteY35" fmla="*/ 231823 h 571998"/>
              <a:gd name="connsiteX36" fmla="*/ 341295 w 3941813"/>
              <a:gd name="connsiteY36" fmla="*/ 254260 h 571998"/>
              <a:gd name="connsiteX37" fmla="*/ 364855 w 3941813"/>
              <a:gd name="connsiteY37" fmla="*/ 274566 h 571998"/>
              <a:gd name="connsiteX38" fmla="*/ 383255 w 3941813"/>
              <a:gd name="connsiteY38" fmla="*/ 287072 h 571998"/>
              <a:gd name="connsiteX39" fmla="*/ 390494 w 3941813"/>
              <a:gd name="connsiteY39" fmla="*/ 291862 h 571998"/>
              <a:gd name="connsiteX40" fmla="*/ 396550 w 3941813"/>
              <a:gd name="connsiteY40" fmla="*/ 295622 h 571998"/>
              <a:gd name="connsiteX41" fmla="*/ 409034 w 3941813"/>
              <a:gd name="connsiteY41" fmla="*/ 302598 h 571998"/>
              <a:gd name="connsiteX42" fmla="*/ 419364 w 3941813"/>
              <a:gd name="connsiteY42" fmla="*/ 308079 h 571998"/>
              <a:gd name="connsiteX43" fmla="*/ 431109 w 3941813"/>
              <a:gd name="connsiteY43" fmla="*/ 313598 h 571998"/>
              <a:gd name="connsiteX44" fmla="*/ 433413 w 3941813"/>
              <a:gd name="connsiteY44" fmla="*/ 314749 h 571998"/>
              <a:gd name="connsiteX45" fmla="*/ 445124 w 3941813"/>
              <a:gd name="connsiteY45" fmla="*/ 319611 h 571998"/>
              <a:gd name="connsiteX46" fmla="*/ 450799 w 3941813"/>
              <a:gd name="connsiteY46" fmla="*/ 321878 h 571998"/>
              <a:gd name="connsiteX47" fmla="*/ 462312 w 3941813"/>
              <a:gd name="connsiteY47" fmla="*/ 325820 h 571998"/>
              <a:gd name="connsiteX48" fmla="*/ 480775 w 3941813"/>
              <a:gd name="connsiteY48" fmla="*/ 331449 h 571998"/>
              <a:gd name="connsiteX49" fmla="*/ 490525 w 3941813"/>
              <a:gd name="connsiteY49" fmla="*/ 333953 h 571998"/>
              <a:gd name="connsiteX50" fmla="*/ 499752 w 3941813"/>
              <a:gd name="connsiteY50" fmla="*/ 335946 h 571998"/>
              <a:gd name="connsiteX51" fmla="*/ 520232 w 3941813"/>
              <a:gd name="connsiteY51" fmla="*/ 340163 h 571998"/>
              <a:gd name="connsiteX52" fmla="*/ 554124 w 3941813"/>
              <a:gd name="connsiteY52" fmla="*/ 343209 h 571998"/>
              <a:gd name="connsiteX53" fmla="*/ 555122 w 3941813"/>
              <a:gd name="connsiteY53" fmla="*/ 343268 h 571998"/>
              <a:gd name="connsiteX54" fmla="*/ 555467 w 3941813"/>
              <a:gd name="connsiteY54" fmla="*/ 343294 h 571998"/>
              <a:gd name="connsiteX55" fmla="*/ 572739 w 3941813"/>
              <a:gd name="connsiteY55" fmla="*/ 343958 h 571998"/>
              <a:gd name="connsiteX56" fmla="*/ 3862707 w 3941813"/>
              <a:gd name="connsiteY56" fmla="*/ 343958 h 571998"/>
              <a:gd name="connsiteX57" fmla="*/ 3941813 w 3941813"/>
              <a:gd name="connsiteY57" fmla="*/ 343958 h 571998"/>
              <a:gd name="connsiteX58" fmla="*/ 3941813 w 3941813"/>
              <a:gd name="connsiteY58" fmla="*/ 388462 h 571998"/>
              <a:gd name="connsiteX59" fmla="*/ 3940777 w 3941813"/>
              <a:gd name="connsiteY59" fmla="*/ 407437 h 571998"/>
              <a:gd name="connsiteX60" fmla="*/ 3933868 w 3941813"/>
              <a:gd name="connsiteY60" fmla="*/ 442971 h 571998"/>
              <a:gd name="connsiteX61" fmla="*/ 3920050 w 3941813"/>
              <a:gd name="connsiteY61" fmla="*/ 476090 h 571998"/>
              <a:gd name="connsiteX62" fmla="*/ 3900015 w 3941813"/>
              <a:gd name="connsiteY62" fmla="*/ 505415 h 571998"/>
              <a:gd name="connsiteX63" fmla="*/ 3875143 w 3941813"/>
              <a:gd name="connsiteY63" fmla="*/ 530254 h 571998"/>
              <a:gd name="connsiteX64" fmla="*/ 3846126 w 3941813"/>
              <a:gd name="connsiteY64" fmla="*/ 549919 h 571998"/>
              <a:gd name="connsiteX65" fmla="*/ 3812964 w 3941813"/>
              <a:gd name="connsiteY65" fmla="*/ 563718 h 571998"/>
              <a:gd name="connsiteX66" fmla="*/ 3777038 w 3941813"/>
              <a:gd name="connsiteY66" fmla="*/ 570963 h 571998"/>
              <a:gd name="connsiteX67" fmla="*/ 3758385 w 3941813"/>
              <a:gd name="connsiteY67" fmla="*/ 571998 h 571998"/>
              <a:gd name="connsiteX68" fmla="*/ 572739 w 3941813"/>
              <a:gd name="connsiteY68" fmla="*/ 571998 h 571998"/>
              <a:gd name="connsiteX69" fmla="*/ 543032 w 3941813"/>
              <a:gd name="connsiteY69" fmla="*/ 571308 h 571998"/>
              <a:gd name="connsiteX70" fmla="*/ 485343 w 3941813"/>
              <a:gd name="connsiteY70" fmla="*/ 565788 h 571998"/>
              <a:gd name="connsiteX71" fmla="*/ 429382 w 3941813"/>
              <a:gd name="connsiteY71" fmla="*/ 554059 h 571998"/>
              <a:gd name="connsiteX72" fmla="*/ 375493 w 3941813"/>
              <a:gd name="connsiteY72" fmla="*/ 537499 h 571998"/>
              <a:gd name="connsiteX73" fmla="*/ 324023 w 3941813"/>
              <a:gd name="connsiteY73" fmla="*/ 515419 h 571998"/>
              <a:gd name="connsiteX74" fmla="*/ 275661 w 3941813"/>
              <a:gd name="connsiteY74" fmla="*/ 489200 h 571998"/>
              <a:gd name="connsiteX75" fmla="*/ 229718 w 3941813"/>
              <a:gd name="connsiteY75" fmla="*/ 458495 h 571998"/>
              <a:gd name="connsiteX76" fmla="*/ 187574 w 3941813"/>
              <a:gd name="connsiteY76" fmla="*/ 423306 h 571998"/>
              <a:gd name="connsiteX77" fmla="*/ 148539 w 3941813"/>
              <a:gd name="connsiteY77" fmla="*/ 384667 h 571998"/>
              <a:gd name="connsiteX78" fmla="*/ 113650 w 3941813"/>
              <a:gd name="connsiteY78" fmla="*/ 342233 h 571998"/>
              <a:gd name="connsiteX79" fmla="*/ 82906 w 3941813"/>
              <a:gd name="connsiteY79" fmla="*/ 296349 h 571998"/>
              <a:gd name="connsiteX80" fmla="*/ 56307 w 3941813"/>
              <a:gd name="connsiteY80" fmla="*/ 248050 h 571998"/>
              <a:gd name="connsiteX81" fmla="*/ 34544 w 3941813"/>
              <a:gd name="connsiteY81" fmla="*/ 196646 h 571998"/>
              <a:gd name="connsiteX82" fmla="*/ 17963 w 3941813"/>
              <a:gd name="connsiteY82" fmla="*/ 143172 h 571998"/>
              <a:gd name="connsiteX83" fmla="*/ 6218 w 3941813"/>
              <a:gd name="connsiteY83" fmla="*/ 87283 h 571998"/>
              <a:gd name="connsiteX84" fmla="*/ 346 w 3941813"/>
              <a:gd name="connsiteY84" fmla="*/ 29669 h 571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3941813" h="571998">
                <a:moveTo>
                  <a:pt x="0" y="0"/>
                </a:moveTo>
                <a:lnTo>
                  <a:pt x="228336" y="0"/>
                </a:lnTo>
                <a:lnTo>
                  <a:pt x="228336" y="1035"/>
                </a:lnTo>
                <a:lnTo>
                  <a:pt x="228336" y="2070"/>
                </a:lnTo>
                <a:lnTo>
                  <a:pt x="228336" y="3450"/>
                </a:lnTo>
                <a:lnTo>
                  <a:pt x="228336" y="4485"/>
                </a:lnTo>
                <a:lnTo>
                  <a:pt x="228336" y="6555"/>
                </a:lnTo>
                <a:lnTo>
                  <a:pt x="228336" y="8625"/>
                </a:lnTo>
                <a:lnTo>
                  <a:pt x="228336" y="13110"/>
                </a:lnTo>
                <a:lnTo>
                  <a:pt x="228681" y="17595"/>
                </a:lnTo>
                <a:lnTo>
                  <a:pt x="228681" y="21045"/>
                </a:lnTo>
                <a:lnTo>
                  <a:pt x="229372" y="24495"/>
                </a:lnTo>
                <a:lnTo>
                  <a:pt x="229561" y="29949"/>
                </a:lnTo>
                <a:lnTo>
                  <a:pt x="230860" y="43059"/>
                </a:lnTo>
                <a:lnTo>
                  <a:pt x="231099" y="44849"/>
                </a:lnTo>
                <a:lnTo>
                  <a:pt x="231445" y="47954"/>
                </a:lnTo>
                <a:lnTo>
                  <a:pt x="231790" y="51059"/>
                </a:lnTo>
                <a:lnTo>
                  <a:pt x="232439" y="55431"/>
                </a:lnTo>
                <a:lnTo>
                  <a:pt x="237460" y="78594"/>
                </a:lnTo>
                <a:lnTo>
                  <a:pt x="239935" y="88754"/>
                </a:lnTo>
                <a:lnTo>
                  <a:pt x="249062" y="117988"/>
                </a:lnTo>
                <a:lnTo>
                  <a:pt x="258766" y="141560"/>
                </a:lnTo>
                <a:lnTo>
                  <a:pt x="260462" y="145242"/>
                </a:lnTo>
                <a:lnTo>
                  <a:pt x="261844" y="148347"/>
                </a:lnTo>
                <a:lnTo>
                  <a:pt x="263571" y="152142"/>
                </a:lnTo>
                <a:lnTo>
                  <a:pt x="265643" y="155592"/>
                </a:lnTo>
                <a:lnTo>
                  <a:pt x="267371" y="158697"/>
                </a:lnTo>
                <a:lnTo>
                  <a:pt x="269060" y="162072"/>
                </a:lnTo>
                <a:lnTo>
                  <a:pt x="276558" y="175613"/>
                </a:lnTo>
                <a:lnTo>
                  <a:pt x="277043" y="176291"/>
                </a:lnTo>
                <a:lnTo>
                  <a:pt x="278368" y="178791"/>
                </a:lnTo>
                <a:lnTo>
                  <a:pt x="295536" y="204348"/>
                </a:lnTo>
                <a:lnTo>
                  <a:pt x="296042" y="204926"/>
                </a:lnTo>
                <a:lnTo>
                  <a:pt x="298303" y="207936"/>
                </a:lnTo>
                <a:lnTo>
                  <a:pt x="316635" y="230146"/>
                </a:lnTo>
                <a:lnTo>
                  <a:pt x="318158" y="231823"/>
                </a:lnTo>
                <a:lnTo>
                  <a:pt x="341295" y="254260"/>
                </a:lnTo>
                <a:lnTo>
                  <a:pt x="364855" y="274566"/>
                </a:lnTo>
                <a:lnTo>
                  <a:pt x="383255" y="287072"/>
                </a:lnTo>
                <a:lnTo>
                  <a:pt x="390494" y="291862"/>
                </a:lnTo>
                <a:lnTo>
                  <a:pt x="396550" y="295622"/>
                </a:lnTo>
                <a:lnTo>
                  <a:pt x="409034" y="302598"/>
                </a:lnTo>
                <a:lnTo>
                  <a:pt x="419364" y="308079"/>
                </a:lnTo>
                <a:lnTo>
                  <a:pt x="431109" y="313598"/>
                </a:lnTo>
                <a:lnTo>
                  <a:pt x="433413" y="314749"/>
                </a:lnTo>
                <a:lnTo>
                  <a:pt x="445124" y="319611"/>
                </a:lnTo>
                <a:lnTo>
                  <a:pt x="450799" y="321878"/>
                </a:lnTo>
                <a:lnTo>
                  <a:pt x="462312" y="325820"/>
                </a:lnTo>
                <a:lnTo>
                  <a:pt x="480775" y="331449"/>
                </a:lnTo>
                <a:lnTo>
                  <a:pt x="490525" y="333953"/>
                </a:lnTo>
                <a:lnTo>
                  <a:pt x="499752" y="335946"/>
                </a:lnTo>
                <a:lnTo>
                  <a:pt x="520232" y="340163"/>
                </a:lnTo>
                <a:lnTo>
                  <a:pt x="554124" y="343209"/>
                </a:lnTo>
                <a:lnTo>
                  <a:pt x="555122" y="343268"/>
                </a:lnTo>
                <a:lnTo>
                  <a:pt x="555467" y="343294"/>
                </a:lnTo>
                <a:lnTo>
                  <a:pt x="572739" y="343958"/>
                </a:lnTo>
                <a:lnTo>
                  <a:pt x="3862707" y="343958"/>
                </a:lnTo>
                <a:lnTo>
                  <a:pt x="3941813" y="343958"/>
                </a:lnTo>
                <a:lnTo>
                  <a:pt x="3941813" y="388462"/>
                </a:lnTo>
                <a:lnTo>
                  <a:pt x="3940777" y="407437"/>
                </a:lnTo>
                <a:lnTo>
                  <a:pt x="3933868" y="442971"/>
                </a:lnTo>
                <a:lnTo>
                  <a:pt x="3920050" y="476090"/>
                </a:lnTo>
                <a:lnTo>
                  <a:pt x="3900015" y="505415"/>
                </a:lnTo>
                <a:lnTo>
                  <a:pt x="3875143" y="530254"/>
                </a:lnTo>
                <a:lnTo>
                  <a:pt x="3846126" y="549919"/>
                </a:lnTo>
                <a:lnTo>
                  <a:pt x="3812964" y="563718"/>
                </a:lnTo>
                <a:lnTo>
                  <a:pt x="3777038" y="570963"/>
                </a:lnTo>
                <a:lnTo>
                  <a:pt x="3758385" y="571998"/>
                </a:lnTo>
                <a:lnTo>
                  <a:pt x="572739" y="571998"/>
                </a:lnTo>
                <a:lnTo>
                  <a:pt x="543032" y="571308"/>
                </a:lnTo>
                <a:lnTo>
                  <a:pt x="485343" y="565788"/>
                </a:lnTo>
                <a:lnTo>
                  <a:pt x="429382" y="554059"/>
                </a:lnTo>
                <a:lnTo>
                  <a:pt x="375493" y="537499"/>
                </a:lnTo>
                <a:lnTo>
                  <a:pt x="324023" y="515419"/>
                </a:lnTo>
                <a:lnTo>
                  <a:pt x="275661" y="489200"/>
                </a:lnTo>
                <a:lnTo>
                  <a:pt x="229718" y="458495"/>
                </a:lnTo>
                <a:lnTo>
                  <a:pt x="187574" y="423306"/>
                </a:lnTo>
                <a:lnTo>
                  <a:pt x="148539" y="384667"/>
                </a:lnTo>
                <a:lnTo>
                  <a:pt x="113650" y="342233"/>
                </a:lnTo>
                <a:lnTo>
                  <a:pt x="82906" y="296349"/>
                </a:lnTo>
                <a:lnTo>
                  <a:pt x="56307" y="248050"/>
                </a:lnTo>
                <a:lnTo>
                  <a:pt x="34544" y="196646"/>
                </a:lnTo>
                <a:lnTo>
                  <a:pt x="17963" y="143172"/>
                </a:lnTo>
                <a:lnTo>
                  <a:pt x="6218" y="87283"/>
                </a:lnTo>
                <a:lnTo>
                  <a:pt x="346" y="2966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80" name="Freeform 585">
            <a:extLst>
              <a:ext uri="{FF2B5EF4-FFF2-40B4-BE49-F238E27FC236}">
                <a16:creationId xmlns:a16="http://schemas.microsoft.com/office/drawing/2014/main" id="{DB950164-DA89-4B25-9AF0-4F3307A5FC5E}"/>
              </a:ext>
            </a:extLst>
          </p:cNvPr>
          <p:cNvSpPr>
            <a:spLocks/>
          </p:cNvSpPr>
          <p:nvPr/>
        </p:nvSpPr>
        <p:spPr bwMode="auto">
          <a:xfrm>
            <a:off x="6521756" y="2688078"/>
            <a:ext cx="689438" cy="68943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400" b="1">
                <a:solidFill>
                  <a:srgbClr val="191C2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6426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76" grpId="0" animBg="1"/>
      <p:bldP spid="102" grpId="0" animBg="1"/>
      <p:bldP spid="105" grpId="0" animBg="1"/>
      <p:bldP spid="177" grpId="0" animBg="1"/>
      <p:bldP spid="181" grpId="0" animBg="1"/>
      <p:bldP spid="195" grpId="0"/>
      <p:bldP spid="198" grpId="0"/>
      <p:bldP spid="211" grpId="0"/>
      <p:bldP spid="103" grpId="0" animBg="1"/>
      <p:bldP spid="106" grpId="0"/>
      <p:bldP spid="107" grpId="0" animBg="1"/>
      <p:bldP spid="108" grpId="0" animBg="1"/>
      <p:bldP spid="109" grpId="0" animBg="1"/>
      <p:bldP spid="104" grpId="0" animBg="1"/>
      <p:bldP spid="53" grpId="0" animBg="1"/>
      <p:bldP spid="77" grpId="0"/>
      <p:bldP spid="78" grpId="0" animBg="1"/>
      <p:bldP spid="79" grpId="0" animBg="1"/>
      <p:bldP spid="98" grpId="0" animBg="1"/>
      <p:bldP spid="75" grpId="0" animBg="1"/>
      <p:bldP spid="178" grpId="0" animBg="1"/>
      <p:bldP spid="190" grpId="0"/>
      <p:bldP spid="191" grpId="0" animBg="1"/>
      <p:bldP spid="192" grpId="0" animBg="1"/>
      <p:bldP spid="193" grpId="0" animBg="1"/>
      <p:bldP spid="18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945</Words>
  <Application>Microsoft Office PowerPoint</Application>
  <PresentationFormat>Widescreen</PresentationFormat>
  <Paragraphs>149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Open Sans Light</vt:lpstr>
      <vt:lpstr>Roboto</vt:lpstr>
      <vt:lpstr>Office Theme</vt:lpstr>
      <vt:lpstr>PowerPoint Presentation</vt:lpstr>
      <vt:lpstr>Group members:</vt:lpstr>
      <vt:lpstr>Agenda</vt:lpstr>
      <vt:lpstr>What is online learning ?</vt:lpstr>
      <vt:lpstr>PowerPoint Presentation</vt:lpstr>
      <vt:lpstr>Why online learning exists ?</vt:lpstr>
      <vt:lpstr>The overall purpose of online learning</vt:lpstr>
      <vt:lpstr>What are the benefits of online learning ?</vt:lpstr>
      <vt:lpstr>What are the drawbacks of online learning ?</vt:lpstr>
      <vt:lpstr>How the pandemic affected teachers, students, online learning ?</vt:lpstr>
      <vt:lpstr>On the positive side</vt:lpstr>
      <vt:lpstr>On the negative side</vt:lpstr>
      <vt:lpstr>How to improve online courses effectiveness?</vt:lpstr>
      <vt:lpstr>PowerPoint Presentation</vt:lpstr>
      <vt:lpstr>Members role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trinh huyen</cp:lastModifiedBy>
  <cp:revision>302</cp:revision>
  <dcterms:created xsi:type="dcterms:W3CDTF">2020-06-13T08:25:58Z</dcterms:created>
  <dcterms:modified xsi:type="dcterms:W3CDTF">2020-06-14T10:49:35Z</dcterms:modified>
</cp:coreProperties>
</file>