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769" r:id="rId3"/>
    <p:sldId id="770" r:id="rId4"/>
    <p:sldId id="516" r:id="rId5"/>
    <p:sldId id="773" r:id="rId6"/>
    <p:sldId id="518" r:id="rId7"/>
    <p:sldId id="520" r:id="rId8"/>
    <p:sldId id="774" r:id="rId9"/>
    <p:sldId id="772" r:id="rId10"/>
    <p:sldId id="771" r:id="rId11"/>
    <p:sldId id="7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2931" autoAdjust="0"/>
  </p:normalViewPr>
  <p:slideViewPr>
    <p:cSldViewPr snapToGrid="0">
      <p:cViewPr varScale="1">
        <p:scale>
          <a:sx n="71" d="100"/>
          <a:sy n="71" d="100"/>
        </p:scale>
        <p:origin x="11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20BC8C-79EE-4741-89D8-4A3C556B1E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B912E-6CE2-4C50-99D5-4DDB21C407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DC7EF-2C8A-4BED-BB2A-11CA579B9823}" type="datetimeFigureOut">
              <a:rPr lang="en-US" smtClean="0"/>
              <a:t>2020-01-09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1BD51-652E-43DB-8BCD-FE87F45589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I. Động lực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5050-8D6B-49D3-97B9-4D0DB12A14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16F0B-E258-4A84-882A-B5EAECB6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691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84600-A566-40EA-BE9B-5ACBE31EE42D}" type="datetimeFigureOut">
              <a:rPr lang="en-US" smtClean="0"/>
              <a:t>2020-01-09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I. Động lực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52F66-8641-4627-9311-0BBB9CB7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060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5869-1D94-4BB7-BC83-AF953B5AA6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3FF5EF50-FDD3-4A80-9E0C-D5D69141EA3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</p:spTree>
    <p:extLst>
      <p:ext uri="{BB962C8B-B14F-4D97-AF65-F5344CB8AC3E}">
        <p14:creationId xmlns:p14="http://schemas.microsoft.com/office/powerpoint/2010/main" val="206593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556A7-7C38-45D7-8B70-10EF49C08A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25F04DA7-CC48-4088-A3C2-10FECD09169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</p:spTree>
    <p:extLst>
      <p:ext uri="{BB962C8B-B14F-4D97-AF65-F5344CB8AC3E}">
        <p14:creationId xmlns:p14="http://schemas.microsoft.com/office/powerpoint/2010/main" val="894344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2F66-8641-4627-9311-0BBB9CB776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8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2F66-8641-4627-9311-0BBB9CB776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2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2F66-8641-4627-9311-0BBB9CB776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29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2F66-8641-4627-9311-0BBB9CB776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4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C91C-5549-4470-94E4-513D681DE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E0F86-FBCA-4E15-835B-13AC26E6E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E7CD9-45BE-4072-AEEA-DB73F75C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76A7-A227-4517-965D-40E5F781BA5B}" type="datetime1">
              <a:rPr lang="en-US" smtClean="0"/>
              <a:t>2020-01-09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4BF6E-25E0-46C3-90B9-62EC6586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560C5-9E4A-4BE3-B8E5-CCA4D7B0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2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59B9-1888-4CFB-9C05-CED5BC61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38CF3-B2FA-4FC5-9598-FA6516C4E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B204-F751-497A-B67F-DB998542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834F-6201-4D64-91BA-A3F135E26F82}" type="datetime1">
              <a:rPr lang="en-US" smtClean="0"/>
              <a:t>2020-01-09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EBF9B-19F7-4893-ACD1-FFF5498E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BB3EE-2C9E-4E30-88A3-98155411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5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89D06-D62E-455C-A3F3-484C6043E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258D9-DF85-4210-AA9A-D52B92F29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831C2-2B10-44CE-9B88-8815AE92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A601-CF0B-4316-BA67-73803036A82D}" type="datetime1">
              <a:rPr lang="en-US" smtClean="0"/>
              <a:t>2020-01-09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CB5DC-E463-4909-89B8-76B8D3D0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1183-5F4D-4098-A482-9EE59A1C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18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4543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4FA0-0352-48C4-B47E-18E024C0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D616-BFD6-456B-9812-4DA51AD9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A35D3-0FBD-4916-B0FE-9C1E3DEC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B601-612A-49B6-A526-3A125925B92D}" type="datetime1">
              <a:rPr lang="en-US" smtClean="0"/>
              <a:t>2020-01-09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4EFB7-EBDA-4858-A2C4-D857131C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53AA1-4D6D-4F61-B6EE-F5A76E7F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0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A4F1-C7F5-4F68-A34E-0FE4B04E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1C1C-7BD8-4957-BDAA-BE1F52F34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E3B0B-77A9-4357-8960-E35B03F1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A2E7-07D1-4BD1-A27A-2C705AA2CC5C}" type="datetime1">
              <a:rPr lang="en-US" smtClean="0"/>
              <a:t>2020-01-09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F53F-C8DB-45A8-A915-170C3F40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A2F8B-7FF0-4661-BAFD-78BD5D92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5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2DC4-C69A-4CBB-BDFC-2AC757FB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06C1-24FA-4DC3-8588-E405FA7FB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2F34B-337D-45CF-B158-153E32174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46F8F-9C2D-409A-943D-7FA9CAC1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AF5B-ED71-4571-8AFE-338CA086A8B8}" type="datetime1">
              <a:rPr lang="en-US" smtClean="0"/>
              <a:t>2020-01-09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99608-FAD6-4B93-8ACA-3FD16E59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B35F6-F779-4826-82A0-3373B792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2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177F-4DCC-4504-A33B-942360FF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C48AC-7D27-483D-81F2-DB4BD51C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B2DA8-8066-4E18-8CFA-E7F97585A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89D95-A551-4A4D-9ACD-9964DC2ED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DC982-1419-4F4C-80AE-E9290A798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A5955-2FDE-426F-839C-AB88F515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3233-257D-4AE7-B6A0-CCA249F54B1C}" type="datetime1">
              <a:rPr lang="en-US" smtClean="0"/>
              <a:t>2020-01-09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58A2C-0F8E-4E31-B2BA-DF76CAFD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6A367-D383-4AB6-A083-B0993377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1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D91D-2939-4EA8-A31D-85B168D2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6E10A-F7A4-421A-AECD-8AD9D87C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1BEF-5ED1-4AB0-91F3-9F5AC17E5BCD}" type="datetime1">
              <a:rPr lang="en-US" smtClean="0"/>
              <a:t>2020-01-09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9F53E-5557-47D4-938F-05A9C671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D9F5F-BBB8-44C3-B804-A6222476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9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55789-1FBF-44D2-9768-B416B2E5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2002-44B4-45F3-965D-838A2E8E0737}" type="datetime1">
              <a:rPr lang="en-US" smtClean="0"/>
              <a:t>2020-01-09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B68E1-A456-41D2-A407-792A58E3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C2E2F-987D-45FB-AC66-F7B2DC89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3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5170-7AFE-463B-8824-717D9421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B2FD-76F5-4D3D-AC69-B0BDD3DAB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4DC6C-CCD3-44A1-8438-DB075D0AB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B37A1-A09C-4CAC-B262-D8392D8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D48F-B309-49D9-A76A-EF2A755F2083}" type="datetime1">
              <a:rPr lang="en-US" smtClean="0"/>
              <a:t>2020-01-09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D3CCC-A1C7-45CF-8698-9BA5B5B8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7F5AB-9B83-4512-9C99-B84836A5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3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9C3E-4317-496B-84D9-54FDEAC2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A5A62-FEDA-4644-8FD9-E745DD13C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9BC9E-394F-428A-8A11-17C163B2D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B43DA-787D-4C45-AC59-672EBCBB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5573-5152-46B4-A892-1BA3448313C7}" type="datetime1">
              <a:rPr lang="en-US" smtClean="0"/>
              <a:t>2020-01-09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6A3D4-E878-4B08-A39F-D4ED4803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183A7-3274-4609-BECF-EB242407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32381-92D2-4DD8-BCE3-AA6018FC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0E1C4-5119-4E6B-A905-E46CED626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41B49-B7B5-46CD-821B-75FB88839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43355-6594-4835-BB8E-6BCE00E7F01D}" type="datetime1">
              <a:rPr lang="en-US" smtClean="0"/>
              <a:t>2020-01-09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F8724-BF70-4B61-ABB4-F73B5578A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B4370-BC13-4A01-8F3D-E143D2891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5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erinclaudia/movie-rating-prediction/data/" TargetMode="External"/><Relationship Id="rId2" Type="http://schemas.openxmlformats.org/officeDocument/2006/relationships/hyperlink" Target="https://towardsdatascience.com/review-rating-prediction-a-combined-approach-538c617c495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mdb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search/title/?release_date=2020-01-10,&amp;genres=ac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4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B3648-4DA9-4BF8-B6B9-79B2BBD3D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69" y="2337849"/>
            <a:ext cx="11458450" cy="2424833"/>
          </a:xfrm>
        </p:spPr>
        <p:txBody>
          <a:bodyPr anchor="t">
            <a:noAutofit/>
          </a:bodyPr>
          <a:lstStyle/>
          <a:p>
            <a:r>
              <a:rPr lang="en-US" sz="8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Film's rating prediction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1CAEA-0BA1-40BF-B5A3-3B8DC215F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1" y="136525"/>
            <a:ext cx="4167376" cy="669378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Khoa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b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1D929DBB-E65A-4898-BE37-3CA4FB15FEEC}"/>
              </a:ext>
            </a:extLst>
          </p:cNvPr>
          <p:cNvSpPr txBox="1">
            <a:spLocks/>
          </p:cNvSpPr>
          <p:nvPr/>
        </p:nvSpPr>
        <p:spPr>
          <a:xfrm>
            <a:off x="804670" y="1128579"/>
            <a:ext cx="4419600" cy="494089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</a:t>
            </a:r>
            <a:r>
              <a:rPr lang="en-US" sz="28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8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C0D37A49-689D-4EC7-ABE6-1420E86BD594}"/>
              </a:ext>
            </a:extLst>
          </p:cNvPr>
          <p:cNvSpPr txBox="1">
            <a:spLocks/>
          </p:cNvSpPr>
          <p:nvPr/>
        </p:nvSpPr>
        <p:spPr>
          <a:xfrm>
            <a:off x="804669" y="4764344"/>
            <a:ext cx="4989913" cy="887713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TRẦN TRUNG KIÊN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11D6ED1F-B34F-457A-842A-DBE51CF83EB4}"/>
              </a:ext>
            </a:extLst>
          </p:cNvPr>
          <p:cNvSpPr txBox="1">
            <a:spLocks/>
          </p:cNvSpPr>
          <p:nvPr/>
        </p:nvSpPr>
        <p:spPr>
          <a:xfrm>
            <a:off x="804669" y="5653719"/>
            <a:ext cx="13707743" cy="1204281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HUỲNH HOÀNG HUY – PHẠM HÙNG VIỆT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E3269-2F65-4C0A-8FA6-66E1AC97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80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4" y="615022"/>
            <a:ext cx="3689381" cy="1392702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EA66D6-D635-4E00-B77B-D182EE9A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59664631-B18D-44AF-A9A3-E01127481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703" y="635518"/>
            <a:ext cx="6773324" cy="588361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https://towardsdatascience.com/review-rating-prediction-a-combined-approach-538c617c495c/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https://www.kaggle.com/sherinclaudia/movie-rating-prediction/data/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https://www.imdb.com/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564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5B3C8-F29D-4D0F-AD7B-0061EB61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Cảm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ơn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dirty="0" err="1"/>
              <a:t>thầy</a:t>
            </a:r>
            <a:r>
              <a:rPr lang="en-US" sz="5800" dirty="0"/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và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các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bạn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đã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chú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ý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theo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dõi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CB660-50E6-44C8-942C-184AA464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2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A0C50CF-835B-4899-AE8A-2A3AA373BEC7}"/>
              </a:ext>
            </a:extLst>
          </p:cNvPr>
          <p:cNvSpPr/>
          <p:nvPr/>
        </p:nvSpPr>
        <p:spPr>
          <a:xfrm>
            <a:off x="-57632" y="-168811"/>
            <a:ext cx="12382821" cy="7026812"/>
          </a:xfrm>
          <a:prstGeom prst="rect">
            <a:avLst/>
          </a:prstGeom>
          <a:solidFill>
            <a:srgbClr val="292D34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2906002" y="3239583"/>
            <a:ext cx="960984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106502" y="2753147"/>
            <a:ext cx="11218688" cy="63553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06002" y="3635093"/>
            <a:ext cx="2087182" cy="1495281"/>
            <a:chOff x="2906002" y="3635093"/>
            <a:chExt cx="2087182" cy="1495281"/>
          </a:xfrm>
        </p:grpSpPr>
        <p:sp>
          <p:nvSpPr>
            <p:cNvPr id="10" name="TextBox 9"/>
            <p:cNvSpPr txBox="1"/>
            <p:nvPr/>
          </p:nvSpPr>
          <p:spPr>
            <a:xfrm>
              <a:off x="2906002" y="3635093"/>
              <a:ext cx="2087182" cy="149528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Động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lực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thực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hiện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đồ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án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và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những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kết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quả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mong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muốn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đạt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đ</a:t>
              </a:r>
              <a:r>
                <a:rPr lang="vi-VN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ư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ợc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2906002" y="3762212"/>
              <a:ext cx="2087182" cy="23624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defRPr>
              </a:lvl1pPr>
            </a:lstStyle>
            <a:p>
              <a:pPr>
                <a:lnSpc>
                  <a:spcPct val="83000"/>
                </a:lnSpc>
              </a:pPr>
              <a:endParaRPr lang="en-US" sz="20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2906002" y="2960476"/>
            <a:ext cx="2087182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I.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Động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lực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950330" y="2987371"/>
            <a:ext cx="2697043" cy="1637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II.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Phát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biểu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bài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toán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993208" y="2960476"/>
            <a:ext cx="2992466" cy="2790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III.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Mô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tả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dự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án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383838" y="2960476"/>
            <a:ext cx="1144209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Bắt</a:t>
            </a:r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đầu</a:t>
            </a:r>
            <a:endParaRPr lang="en-US" sz="2000" b="1" dirty="0">
              <a:solidFill>
                <a:schemeClr val="accent2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3050561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0800000">
            <a:off x="6038369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0800000">
            <a:off x="9115184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B93BB6B-1ACF-4A7C-9E67-8A56717429A4}"/>
              </a:ext>
            </a:extLst>
          </p:cNvPr>
          <p:cNvGrpSpPr/>
          <p:nvPr/>
        </p:nvGrpSpPr>
        <p:grpSpPr>
          <a:xfrm>
            <a:off x="5950331" y="3632073"/>
            <a:ext cx="2087182" cy="1135183"/>
            <a:chOff x="2906002" y="3635093"/>
            <a:chExt cx="2087182" cy="113518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9E1B3B-BFD5-4F43-BFB4-94C6D2DEC502}"/>
                </a:ext>
              </a:extLst>
            </p:cNvPr>
            <p:cNvSpPr txBox="1"/>
            <p:nvPr/>
          </p:nvSpPr>
          <p:spPr>
            <a:xfrm>
              <a:off x="2906002" y="3635093"/>
              <a:ext cx="2087182" cy="11351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Đầu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vào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đầu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ra,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các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vấn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đề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cần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giải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quyết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38F6A221-7842-41B6-9B35-90ED217D8F80}"/>
                </a:ext>
              </a:extLst>
            </p:cNvPr>
            <p:cNvSpPr txBox="1">
              <a:spLocks/>
            </p:cNvSpPr>
            <p:nvPr/>
          </p:nvSpPr>
          <p:spPr>
            <a:xfrm>
              <a:off x="2906002" y="3762212"/>
              <a:ext cx="2087182" cy="23624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defRPr>
              </a:lvl1pPr>
            </a:lstStyle>
            <a:p>
              <a:pPr>
                <a:lnSpc>
                  <a:spcPct val="83000"/>
                </a:lnSpc>
              </a:pPr>
              <a:endParaRPr lang="en-US" sz="20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498CA1-CBA3-4D09-B212-82CB996876BF}"/>
              </a:ext>
            </a:extLst>
          </p:cNvPr>
          <p:cNvGrpSpPr/>
          <p:nvPr/>
        </p:nvGrpSpPr>
        <p:grpSpPr>
          <a:xfrm>
            <a:off x="8993208" y="3632073"/>
            <a:ext cx="2270048" cy="1495281"/>
            <a:chOff x="2906002" y="3635093"/>
            <a:chExt cx="2087182" cy="149528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70EB7FB-CF08-4541-BCB5-1EAAA6F4D3A2}"/>
                </a:ext>
              </a:extLst>
            </p:cNvPr>
            <p:cNvSpPr txBox="1"/>
            <p:nvPr/>
          </p:nvSpPr>
          <p:spPr>
            <a:xfrm>
              <a:off x="2906002" y="3635093"/>
              <a:ext cx="2087182" cy="149528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Thu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thập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dữ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liệu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  <a:p>
              <a:pPr>
                <a:lnSpc>
                  <a:spcPct val="130000"/>
                </a:lnSpc>
              </a:pP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Tiền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xử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lý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dữ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liệu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  <a:p>
              <a:pPr>
                <a:lnSpc>
                  <a:spcPct val="130000"/>
                </a:lnSpc>
              </a:pP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Mô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hình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hóa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dữ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liệu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FABF4379-FED5-417B-A1AA-12BD861B639F}"/>
                </a:ext>
              </a:extLst>
            </p:cNvPr>
            <p:cNvSpPr txBox="1">
              <a:spLocks/>
            </p:cNvSpPr>
            <p:nvPr/>
          </p:nvSpPr>
          <p:spPr>
            <a:xfrm>
              <a:off x="2906002" y="3762212"/>
              <a:ext cx="2087182" cy="23624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defRPr>
              </a:lvl1pPr>
            </a:lstStyle>
            <a:p>
              <a:pPr>
                <a:lnSpc>
                  <a:spcPct val="83000"/>
                </a:lnSpc>
              </a:pPr>
              <a:endParaRPr lang="en-US" sz="20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198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3055F01-C953-488E-B425-4737DCD0120F}"/>
              </a:ext>
            </a:extLst>
          </p:cNvPr>
          <p:cNvSpPr/>
          <p:nvPr/>
        </p:nvSpPr>
        <p:spPr>
          <a:xfrm>
            <a:off x="-225313" y="-112542"/>
            <a:ext cx="12538451" cy="6970542"/>
          </a:xfrm>
          <a:prstGeom prst="rect">
            <a:avLst/>
          </a:prstGeom>
          <a:solidFill>
            <a:srgbClr val="292D34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0" y="3239583"/>
            <a:ext cx="546914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-215153" y="2753147"/>
            <a:ext cx="7823831" cy="63553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678043" y="2950898"/>
            <a:ext cx="2911846" cy="2362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V.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Tài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tham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khảo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6301325" y="2952791"/>
            <a:ext cx="1144209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algn="r">
              <a:lnSpc>
                <a:spcPct val="83000"/>
              </a:lnSpc>
            </a:pPr>
            <a:r>
              <a:rPr lang="en-US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Kết</a:t>
            </a:r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thúc</a:t>
            </a:r>
            <a:endParaRPr lang="en-US" sz="2000" b="1" dirty="0">
              <a:solidFill>
                <a:schemeClr val="accent2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1428794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0800000">
            <a:off x="4416602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FD9A17F-D251-41DD-A399-B99A8F4AFD49}"/>
              </a:ext>
            </a:extLst>
          </p:cNvPr>
          <p:cNvSpPr txBox="1">
            <a:spLocks/>
          </p:cNvSpPr>
          <p:nvPr/>
        </p:nvSpPr>
        <p:spPr>
          <a:xfrm>
            <a:off x="1284235" y="3764256"/>
            <a:ext cx="2087182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endParaRPr lang="en-US" sz="200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14FF3D-4679-4168-8651-9B5C029D67A1}"/>
              </a:ext>
            </a:extLst>
          </p:cNvPr>
          <p:cNvGrpSpPr/>
          <p:nvPr/>
        </p:nvGrpSpPr>
        <p:grpSpPr>
          <a:xfrm>
            <a:off x="4328563" y="3637137"/>
            <a:ext cx="2087182" cy="414985"/>
            <a:chOff x="2906002" y="3635093"/>
            <a:chExt cx="2087182" cy="41498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AFAFC0-68F8-45AF-8D36-AA22CDE15379}"/>
                </a:ext>
              </a:extLst>
            </p:cNvPr>
            <p:cNvSpPr txBox="1"/>
            <p:nvPr/>
          </p:nvSpPr>
          <p:spPr>
            <a:xfrm>
              <a:off x="2906002" y="3635093"/>
              <a:ext cx="2087182" cy="41498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692A8B05-C0C9-4735-A1A4-48AA75E7DB83}"/>
                </a:ext>
              </a:extLst>
            </p:cNvPr>
            <p:cNvSpPr txBox="1">
              <a:spLocks/>
            </p:cNvSpPr>
            <p:nvPr/>
          </p:nvSpPr>
          <p:spPr>
            <a:xfrm>
              <a:off x="2906002" y="3762212"/>
              <a:ext cx="2087182" cy="23624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defRPr>
              </a:lvl1pPr>
            </a:lstStyle>
            <a:p>
              <a:pPr>
                <a:lnSpc>
                  <a:spcPct val="83000"/>
                </a:lnSpc>
              </a:pPr>
              <a:endParaRPr lang="en-US" sz="20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A727177E-8B7C-457A-B70C-99BA7173DEDE}"/>
              </a:ext>
            </a:extLst>
          </p:cNvPr>
          <p:cNvSpPr txBox="1">
            <a:spLocks/>
          </p:cNvSpPr>
          <p:nvPr/>
        </p:nvSpPr>
        <p:spPr>
          <a:xfrm>
            <a:off x="1199956" y="2949050"/>
            <a:ext cx="2911846" cy="2362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IV.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kết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EA0681-E82C-491C-B870-4007195F3AF1}"/>
              </a:ext>
            </a:extLst>
          </p:cNvPr>
          <p:cNvSpPr txBox="1"/>
          <p:nvPr/>
        </p:nvSpPr>
        <p:spPr>
          <a:xfrm>
            <a:off x="805107" y="3488042"/>
            <a:ext cx="2658855" cy="113518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Việc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đã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làm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đ</a:t>
            </a:r>
            <a:r>
              <a:rPr lang="vi-VN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ợc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Kinh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nghiệm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đã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tiếp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thu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Thắc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mắc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871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363974" cy="1016521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ontent Placeholder 9">
            <a:extLst>
              <a:ext uri="{FF2B5EF4-FFF2-40B4-BE49-F238E27FC236}">
                <a16:creationId xmlns:a16="http://schemas.microsoft.com/office/drawing/2014/main" id="{73981471-3632-495B-9E0D-397B13FFF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703" y="635518"/>
            <a:ext cx="6773324" cy="45496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nay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cứ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rạp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nổi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đ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Nam.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thỏa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Ng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bang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khoăn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ởng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“30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têt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25/01/2020.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mạo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A0EA908A-B9F0-467D-BFD1-EF72050B339F}"/>
              </a:ext>
            </a:extLst>
          </p:cNvPr>
          <p:cNvSpPr txBox="1">
            <a:spLocks/>
          </p:cNvSpPr>
          <p:nvPr/>
        </p:nvSpPr>
        <p:spPr>
          <a:xfrm>
            <a:off x="261973" y="2344494"/>
            <a:ext cx="3868963" cy="1658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B5B69-7FF0-4561-A86B-1DA9709D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1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363974" cy="1392702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46714BBC-E1F0-4D84-8A7C-1009D1D8D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703" y="635518"/>
            <a:ext cx="6773324" cy="5883616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rating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action, comedy, adventure, animation, crime, romance, documentary, biography,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15/01/2020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15/01/2022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web: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https://www.imdb.com/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thoáng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tiềm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hứng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nghĩ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ra.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84658D-3052-404C-B168-B5A302BA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D0E5FF92-1A92-4586-9081-D17C843C49E6}"/>
              </a:ext>
            </a:extLst>
          </p:cNvPr>
          <p:cNvSpPr txBox="1">
            <a:spLocks/>
          </p:cNvSpPr>
          <p:nvPr/>
        </p:nvSpPr>
        <p:spPr>
          <a:xfrm>
            <a:off x="258184" y="2392537"/>
            <a:ext cx="4087905" cy="4146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record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film (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đạo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</a:t>
            </a:r>
            <a:r>
              <a:rPr lang="vi-V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bầu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rating </a:t>
            </a:r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(trên thang điểm 10).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0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46714BBC-E1F0-4D84-8A7C-1009D1D8D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312" y="1"/>
            <a:ext cx="7393033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1) Thu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5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URLs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https://www.imdb.com/</a:t>
            </a:r>
            <a:r>
              <a:rPr lang="en-US" sz="15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search/title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/?release_date=2020-01-10,&amp;genres=action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1 ta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“search/title/”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disallow.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1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URLs t</a:t>
            </a:r>
            <a:r>
              <a:rPr lang="vi-VN" sz="15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huân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80000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 10000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train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chiếm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70%, validation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chiếm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30%.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: 3971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sót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cast, director, vote, gross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15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record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84658D-3052-404C-B168-B5A302BA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Picture 9" descr="A screenshot of text&#10;&#10;Description automatically generated">
            <a:extLst>
              <a:ext uri="{FF2B5EF4-FFF2-40B4-BE49-F238E27FC236}">
                <a16:creationId xmlns:a16="http://schemas.microsoft.com/office/drawing/2014/main" id="{42E92727-D0C2-47AC-8A54-5A353FE03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8" y="2305110"/>
            <a:ext cx="3089436" cy="3822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27C2B4-BBBC-462D-92C4-FF4123592080}"/>
              </a:ext>
            </a:extLst>
          </p:cNvPr>
          <p:cNvSpPr txBox="1"/>
          <p:nvPr/>
        </p:nvSpPr>
        <p:spPr>
          <a:xfrm>
            <a:off x="-108016" y="6211146"/>
            <a:ext cx="4493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robots.txt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https://www.imdb.com/robots.txt.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DE74383-F70D-47FA-B10F-133B04C67F49}"/>
              </a:ext>
            </a:extLst>
          </p:cNvPr>
          <p:cNvSpPr txBox="1">
            <a:spLocks/>
          </p:cNvSpPr>
          <p:nvPr/>
        </p:nvSpPr>
        <p:spPr>
          <a:xfrm>
            <a:off x="459248" y="615022"/>
            <a:ext cx="4069721" cy="139270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4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4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4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4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4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78DD3-0EE1-47B3-A7AE-7DBBDEE50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296" y="4358944"/>
            <a:ext cx="7501050" cy="8528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E0A5F7-7CBD-4616-A97E-6A851FAF76FA}"/>
              </a:ext>
            </a:extLst>
          </p:cNvPr>
          <p:cNvSpPr txBox="1"/>
          <p:nvPr/>
        </p:nvSpPr>
        <p:spPr>
          <a:xfrm>
            <a:off x="5444870" y="5348272"/>
            <a:ext cx="6114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4 record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tin “./data/Action.csv”</a:t>
            </a:r>
          </a:p>
        </p:txBody>
      </p:sp>
    </p:spTree>
    <p:extLst>
      <p:ext uri="{BB962C8B-B14F-4D97-AF65-F5344CB8AC3E}">
        <p14:creationId xmlns:p14="http://schemas.microsoft.com/office/powerpoint/2010/main" val="352555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4" y="615022"/>
            <a:ext cx="3989636" cy="1392702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DF213-6816-4FB5-B1DD-C379810E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A1D587CD-FFCB-4AB8-A366-84EBC245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313" y="1"/>
            <a:ext cx="6694582" cy="256031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gross.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VD: $340.5M -&gt; 340.5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rating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0.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Chia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train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validation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70:30.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668046A4-A390-4EFA-B830-BAB5FB6D865F}"/>
              </a:ext>
            </a:extLst>
          </p:cNvPr>
          <p:cNvSpPr txBox="1">
            <a:spLocks/>
          </p:cNvSpPr>
          <p:nvPr/>
        </p:nvSpPr>
        <p:spPr>
          <a:xfrm>
            <a:off x="4762313" y="2700170"/>
            <a:ext cx="7429687" cy="52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des.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2 pipeline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Tx/>
              <a:buChar char="-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Preprocess pipeline: </a:t>
            </a:r>
          </a:p>
          <a:p>
            <a:pPr lvl="2"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TF-IDF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genre, cast, director.</a:t>
            </a:r>
          </a:p>
          <a:p>
            <a:pPr lvl="2"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gross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Tx/>
              <a:buChar char="-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pipeline:</a:t>
            </a:r>
          </a:p>
          <a:p>
            <a:pPr lvl="2">
              <a:buFontTx/>
              <a:buChar char="-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Linear Regression.</a:t>
            </a:r>
          </a:p>
          <a:p>
            <a:pPr lvl="2">
              <a:buFontTx/>
              <a:buChar char="-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34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92" y="45722"/>
            <a:ext cx="5127031" cy="788667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III. Mô tả dự án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E1AB789-3A18-485C-94B3-74D97780F0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" r="1073" b="5"/>
          <a:stretch/>
        </p:blipFill>
        <p:spPr bwMode="auto">
          <a:xfrm>
            <a:off x="6096000" y="363083"/>
            <a:ext cx="5461724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DF213-6816-4FB5-B1DD-C379810E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5EFCD9-C1BF-4EA9-9E14-78586E50B94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7573B0-FB9D-4D29-9E4F-784A9A596693}"/>
              </a:ext>
            </a:extLst>
          </p:cNvPr>
          <p:cNvSpPr txBox="1"/>
          <p:nvPr/>
        </p:nvSpPr>
        <p:spPr>
          <a:xfrm>
            <a:off x="6580040" y="6079351"/>
            <a:ext cx="44936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rating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rating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validation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sz="1400" dirty="0">
                <a:cs typeface="Arial" panose="020B0604020202020204" pitchFamily="34" charset="0"/>
              </a:rPr>
              <a:t>ư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Linear Regression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Random Forest.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DC860C-0848-49BB-ACD3-DCEAC77DC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904682"/>
              </p:ext>
            </p:extLst>
          </p:nvPr>
        </p:nvGraphicFramePr>
        <p:xfrm>
          <a:off x="450392" y="1666339"/>
          <a:ext cx="5461725" cy="2819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575">
                  <a:extLst>
                    <a:ext uri="{9D8B030D-6E8A-4147-A177-3AD203B41FA5}">
                      <a16:colId xmlns:a16="http://schemas.microsoft.com/office/drawing/2014/main" val="1228912802"/>
                    </a:ext>
                  </a:extLst>
                </a:gridCol>
                <a:gridCol w="1820575">
                  <a:extLst>
                    <a:ext uri="{9D8B030D-6E8A-4147-A177-3AD203B41FA5}">
                      <a16:colId xmlns:a16="http://schemas.microsoft.com/office/drawing/2014/main" val="3672893611"/>
                    </a:ext>
                  </a:extLst>
                </a:gridCol>
                <a:gridCol w="1820575">
                  <a:extLst>
                    <a:ext uri="{9D8B030D-6E8A-4147-A177-3AD203B41FA5}">
                      <a16:colId xmlns:a16="http://schemas.microsoft.com/office/drawing/2014/main" val="2601307042"/>
                    </a:ext>
                  </a:extLst>
                </a:gridCol>
              </a:tblGrid>
              <a:tr h="9398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 </a:t>
                      </a:r>
                      <a:r>
                        <a:rPr lang="en-US" dirty="0" err="1"/>
                        <a:t>trên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tập</a:t>
                      </a:r>
                      <a:r>
                        <a:rPr lang="en-US" dirty="0"/>
                        <a:t> 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 </a:t>
                      </a:r>
                      <a:r>
                        <a:rPr lang="en-US" dirty="0" err="1"/>
                        <a:t>trên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tập</a:t>
                      </a:r>
                      <a:r>
                        <a:rPr lang="en-US" dirty="0"/>
                        <a:t> 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6805993"/>
                  </a:ext>
                </a:extLst>
              </a:tr>
              <a:tr h="9398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28839"/>
                  </a:ext>
                </a:extLst>
              </a:tr>
              <a:tr h="9398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18463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063BE4-7073-446D-88EF-C3B78D33B96F}"/>
              </a:ext>
            </a:extLst>
          </p:cNvPr>
          <p:cNvSpPr txBox="1"/>
          <p:nvPr/>
        </p:nvSpPr>
        <p:spPr>
          <a:xfrm>
            <a:off x="767085" y="4691615"/>
            <a:ext cx="4810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train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validation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Linear Regression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Random Forest.</a:t>
            </a:r>
          </a:p>
        </p:txBody>
      </p:sp>
    </p:spTree>
    <p:extLst>
      <p:ext uri="{BB962C8B-B14F-4D97-AF65-F5344CB8AC3E}">
        <p14:creationId xmlns:p14="http://schemas.microsoft.com/office/powerpoint/2010/main" val="72106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4" y="615022"/>
            <a:ext cx="3989636" cy="1392702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80997-B0C4-4DB5-9275-AB00C89A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972C0225-1471-4447-A0D0-63102E2B9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0"/>
            <a:ext cx="7706240" cy="7089289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pipeline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Tuning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Random Forest.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TF-IDF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tầm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Linear Regression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Random Forest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Thắc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mắc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overfit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record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record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validation.</a:t>
            </a:r>
          </a:p>
        </p:txBody>
      </p:sp>
    </p:spTree>
    <p:extLst>
      <p:ext uri="{BB962C8B-B14F-4D97-AF65-F5344CB8AC3E}">
        <p14:creationId xmlns:p14="http://schemas.microsoft.com/office/powerpoint/2010/main" val="66210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1225</Words>
  <Application>Microsoft Office PowerPoint</Application>
  <PresentationFormat>Widescreen</PresentationFormat>
  <Paragraphs>129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Film's rating prediction</vt:lpstr>
      <vt:lpstr>PowerPoint Presentation</vt:lpstr>
      <vt:lpstr>PowerPoint Presentation</vt:lpstr>
      <vt:lpstr>I. Động lực</vt:lpstr>
      <vt:lpstr>II. Phát biểu bài toán</vt:lpstr>
      <vt:lpstr>PowerPoint Presentation</vt:lpstr>
      <vt:lpstr>III. Mô tả dự án</vt:lpstr>
      <vt:lpstr>III. Mô tả dự án</vt:lpstr>
      <vt:lpstr>IV. Tổng kết</vt:lpstr>
      <vt:lpstr>V. Tài liệu tham khảo</vt:lpstr>
      <vt:lpstr>Cảm ơn thầy và các bạn đã chú ý theo dõi!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Hệ tự hành có khả năng tránh vật cản động</dc:title>
  <dc:creator>Hoai Hong Thanh</dc:creator>
  <cp:lastModifiedBy>Hoàng Huy</cp:lastModifiedBy>
  <cp:revision>83</cp:revision>
  <dcterms:created xsi:type="dcterms:W3CDTF">2018-12-18T14:57:45Z</dcterms:created>
  <dcterms:modified xsi:type="dcterms:W3CDTF">2020-01-09T02:08:02Z</dcterms:modified>
</cp:coreProperties>
</file>