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931" autoAdjust="0"/>
  </p:normalViewPr>
  <p:slideViewPr>
    <p:cSldViewPr snapToGrid="0">
      <p:cViewPr varScale="1">
        <p:scale>
          <a:sx n="78" d="100"/>
          <a:sy n="78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https://www.imdb.com/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(trên thang điểm 10).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test: 3953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liệu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Loại bỏ các ký tự đặc biệc trong cột gross.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VD: $340.5M -&gt; 340.5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Loại bỏ những dòng trùng nhau, hoặc dòng có rating bằng 0.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Chia tập train và validation với tỉ lệ 70:30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2" y="45722"/>
            <a:ext cx="5127031" cy="788667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III. Mô tả dự án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92" y="925830"/>
            <a:ext cx="5325567" cy="52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3) Mô hình hóa dữ liệu</a:t>
            </a:r>
          </a:p>
          <a:p>
            <a:pPr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Loại bỏ cột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des.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Gồm có 2 pipeline chính:</a:t>
            </a:r>
          </a:p>
          <a:p>
            <a:pPr lvl="1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Preprocess pipeline: 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Tính giá trị TF-IDF của các phần tử trong cột: genre, cast, director.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Thay thế các giá trị thiếu của cột gross thành trung vị của cột đó.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Tiến hành chuẩn hóa dữ liệu.</a:t>
            </a:r>
          </a:p>
          <a:p>
            <a:pPr lvl="1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Model pipeline: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RandomForest.</a:t>
            </a:r>
          </a:p>
          <a:p>
            <a:pPr marL="914400" lvl="2" indent="0"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1AB789-3A18-485C-94B3-74D97780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1073" b="5"/>
          <a:stretch/>
        </p:blipFill>
        <p:spPr bwMode="auto">
          <a:xfrm>
            <a:off x="6096000" y="363083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EFCD9-C1BF-4EA9-9E14-78586E50B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73B0-FB9D-4D29-9E4F-784A9A596693}"/>
              </a:ext>
            </a:extLst>
          </p:cNvPr>
          <p:cNvSpPr txBox="1"/>
          <p:nvPr/>
        </p:nvSpPr>
        <p:spPr>
          <a:xfrm>
            <a:off x="6580040" y="6079351"/>
            <a:ext cx="449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3: Kết quả.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41255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1113</Words>
  <Application>Microsoft Office PowerPoint</Application>
  <PresentationFormat>Widescreen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IV.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Phạm Hùng Việt</cp:lastModifiedBy>
  <cp:revision>71</cp:revision>
  <dcterms:created xsi:type="dcterms:W3CDTF">2018-12-18T14:57:45Z</dcterms:created>
  <dcterms:modified xsi:type="dcterms:W3CDTF">2020-01-08T13:40:27Z</dcterms:modified>
</cp:coreProperties>
</file>