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769" r:id="rId3"/>
    <p:sldId id="770" r:id="rId4"/>
    <p:sldId id="516" r:id="rId5"/>
    <p:sldId id="773" r:id="rId6"/>
    <p:sldId id="518" r:id="rId7"/>
    <p:sldId id="520" r:id="rId8"/>
    <p:sldId id="772" r:id="rId9"/>
    <p:sldId id="771" r:id="rId10"/>
    <p:sldId id="7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931" autoAdjust="0"/>
  </p:normalViewPr>
  <p:slideViewPr>
    <p:cSldViewPr snapToGrid="0">
      <p:cViewPr varScale="1">
        <p:scale>
          <a:sx n="71" d="100"/>
          <a:sy n="71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BC8C-79EE-4741-89D8-4A3C556B1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912E-6CE2-4C50-99D5-4DDB21C40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C7EF-2C8A-4BED-BB2A-11CA579B9823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D51-652E-43DB-8BCD-FE87F455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5050-8D6B-49D3-97B9-4D0DB12A1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6F0B-E258-4A84-882A-B5EAECB6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1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4600-A566-40EA-BE9B-5ACBE31EE42D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2F66-8641-4627-9311-0BBB9CB7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6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69-1D94-4BB7-BC83-AF953B5A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F5EF50-FDD3-4A80-9E0C-D5D69141E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20659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56A7-7C38-45D7-8B70-10EF49C08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F04DA7-CC48-4088-A3C2-10FECD09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8943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91C-5549-4470-94E4-513D681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0F86-FBCA-4E15-835B-13AC26E6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7CD9-45BE-4072-AEEA-DB73F75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6A7-A227-4517-965D-40E5F781BA5B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BF6E-25E0-46C3-90B9-62EC658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0C5-9E4A-4BE3-B8E5-CCA4D7B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9B9-1888-4CFB-9C05-CED5BC6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8CF3-B2FA-4FC5-9598-FA6516C4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B204-F751-497A-B67F-DB9985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834F-6201-4D64-91BA-A3F135E26F82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BF9B-19F7-4893-ACD1-FFF5498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3EE-2C9E-4E30-88A3-9815541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9D06-D62E-455C-A3F3-484C6043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58D9-DF85-4210-AA9A-D52B92F2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1C2-2B10-44CE-9B88-8815AE9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A601-CF0B-4316-BA67-73803036A8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5DC-E463-4909-89B8-76B8D3D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183-5F4D-4098-A482-9EE59A1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FA0-0352-48C4-B47E-18E024C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616-BFD6-456B-9812-4DA51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35D3-0FBD-4916-B0FE-9C1E3DE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B601-612A-49B6-A526-3A125925B9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FB7-EBDA-4858-A2C4-D857131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3AA1-4D6D-4F61-B6EE-F5A76E7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4F1-C7F5-4F68-A34E-0FE4B04E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C1C-7BD8-4957-BDAA-BE1F52F3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B0B-77A9-4357-8960-E35B03F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A2E7-07D1-4BD1-A27A-2C705AA2CC5C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F53F-C8DB-45A8-A915-170C3F4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2F8B-7FF0-4661-BAFD-78BD5D9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DC4-C69A-4CBB-BDFC-2AC757F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6C1-24FA-4DC3-8588-E405FA7F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F34B-337D-45CF-B158-153E321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6F8F-9C2D-409A-943D-7FA9CAC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F5B-ED71-4571-8AFE-338CA086A8B8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608-FAD6-4B93-8ACA-3FD16E5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35F6-F779-4826-82A0-3373B79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177F-4DCC-4504-A33B-942360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8AC-7D27-483D-81F2-DB4BD51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2DA8-8066-4E18-8CFA-E7F97585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9D95-A551-4A4D-9ACD-9964DC2E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C982-1419-4F4C-80AE-E9290A79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5955-2FDE-426F-839C-AB88F51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3233-257D-4AE7-B6A0-CCA249F54B1C}" type="datetime1">
              <a:rPr lang="en-US" smtClean="0"/>
              <a:t>2020-01-08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8A2C-0F8E-4E31-B2BA-DF76CAFD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A367-D383-4AB6-A083-B099337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91D-2939-4EA8-A31D-85B168D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6E10A-F7A4-421A-AECD-8AD9D87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BEF-5ED1-4AB0-91F3-9F5AC17E5BCD}" type="datetime1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9F53E-5557-47D4-938F-05A9C67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9F5F-BBB8-44C3-B804-A622247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5789-1FBF-44D2-9768-B416B2E5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002-44B4-45F3-965D-838A2E8E0737}" type="datetime1">
              <a:rPr lang="en-US" smtClean="0"/>
              <a:t>2020-01-08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B68E1-A456-41D2-A407-792A58E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2E2F-987D-45FB-AC66-F7B2DC89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5170-7AFE-463B-8824-717D94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2FD-76F5-4D3D-AC69-B0BDD3DA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DC6C-CCD3-44A1-8438-DB075D0A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37A1-A09C-4CAC-B262-D8392D8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D48F-B309-49D9-A76A-EF2A755F2083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3CCC-A1C7-45CF-8698-9BA5B5B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AB-9B83-4512-9C99-B84836A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C3E-4317-496B-84D9-54FDEAC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5A62-FEDA-4644-8FD9-E745DD13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C9E-394F-428A-8A11-17C163B2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43DA-787D-4C45-AC59-672EBCB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5573-5152-46B4-A892-1BA3448313C7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3D4-E878-4B08-A39F-D4ED480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3A7-3274-4609-BECF-EB2424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2381-92D2-4DD8-BCE3-AA6018F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1C4-5119-4E6B-A905-E46CED62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49-B7B5-46CD-821B-75FB8883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55-6594-4835-BB8E-6BCE00E7F01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8724-BF70-4B61-ABB4-F73B5578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370-BC13-4A01-8F3D-E143D289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release_date=2020-01-10,&amp;genres=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3648-4DA9-4BF8-B6B9-79B2BBD3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69" y="2337849"/>
            <a:ext cx="11458450" cy="2424833"/>
          </a:xfrm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Film's rating prediction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CAEA-0BA1-40BF-B5A3-3B8DC215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36525"/>
            <a:ext cx="4167376" cy="66937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D929DBB-E65A-4898-BE37-3CA4FB15FEEC}"/>
              </a:ext>
            </a:extLst>
          </p:cNvPr>
          <p:cNvSpPr txBox="1">
            <a:spLocks/>
          </p:cNvSpPr>
          <p:nvPr/>
        </p:nvSpPr>
        <p:spPr>
          <a:xfrm>
            <a:off x="804670" y="1128579"/>
            <a:ext cx="4419600" cy="49408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0D37A49-689D-4EC7-ABE6-1420E86BD594}"/>
              </a:ext>
            </a:extLst>
          </p:cNvPr>
          <p:cNvSpPr txBox="1">
            <a:spLocks/>
          </p:cNvSpPr>
          <p:nvPr/>
        </p:nvSpPr>
        <p:spPr>
          <a:xfrm>
            <a:off x="804669" y="4764344"/>
            <a:ext cx="4989913" cy="88771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TRẦN TRUNG KIÊN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11D6ED1F-B34F-457A-842A-DBE51CF83EB4}"/>
              </a:ext>
            </a:extLst>
          </p:cNvPr>
          <p:cNvSpPr txBox="1">
            <a:spLocks/>
          </p:cNvSpPr>
          <p:nvPr/>
        </p:nvSpPr>
        <p:spPr>
          <a:xfrm>
            <a:off x="804669" y="5653719"/>
            <a:ext cx="13707743" cy="120428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HOÀNG HUY – PHẠM HÙNG VIỆT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3269-2F65-4C0A-8FA6-66E1AC9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3C8-F29D-4D0F-AD7B-0061EB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dirty="0" err="1"/>
              <a:t>thầy</a:t>
            </a:r>
            <a:r>
              <a:rPr lang="en-US" sz="5800" dirty="0"/>
              <a:t> </a:t>
            </a:r>
            <a:r>
              <a:rPr lang="en-US" sz="5800" dirty="0" err="1"/>
              <a:t>cô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B660-50E6-44C8-942C-184AA464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A0C50CF-835B-4899-AE8A-2A3AA373BEC7}"/>
              </a:ext>
            </a:extLst>
          </p:cNvPr>
          <p:cNvSpPr/>
          <p:nvPr/>
        </p:nvSpPr>
        <p:spPr>
          <a:xfrm>
            <a:off x="-57632" y="-168811"/>
            <a:ext cx="12382821" cy="702681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06002" y="3239583"/>
            <a:ext cx="960984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06502" y="2753147"/>
            <a:ext cx="11218688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6002" y="3635093"/>
            <a:ext cx="2087182" cy="1495281"/>
            <a:chOff x="2906002" y="3635093"/>
            <a:chExt cx="2087182" cy="1495281"/>
          </a:xfrm>
        </p:grpSpPr>
        <p:sp>
          <p:nvSpPr>
            <p:cNvPr id="10" name="TextBox 9"/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Động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mong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muốn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đ</a:t>
              </a:r>
              <a:r>
                <a:rPr lang="vi-VN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ợc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906002" y="296047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lực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50330" y="2987371"/>
            <a:ext cx="2697043" cy="163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993208" y="2960476"/>
            <a:ext cx="2992466" cy="279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83838" y="2960476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Bắt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đầu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50561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038369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911518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3BB6B-1ACF-4A7C-9E67-8A56717429A4}"/>
              </a:ext>
            </a:extLst>
          </p:cNvPr>
          <p:cNvGrpSpPr/>
          <p:nvPr/>
        </p:nvGrpSpPr>
        <p:grpSpPr>
          <a:xfrm>
            <a:off x="5950331" y="3632073"/>
            <a:ext cx="2087182" cy="1135183"/>
            <a:chOff x="2906002" y="3635093"/>
            <a:chExt cx="2087182" cy="11351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9E1B3B-BFD5-4F43-BFB4-94C6D2DEC50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1351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ra,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vấn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giải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quyết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8F6A221-7842-41B6-9B35-90ED217D8F80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98CA1-CBA3-4D09-B212-82CB996876BF}"/>
              </a:ext>
            </a:extLst>
          </p:cNvPr>
          <p:cNvGrpSpPr/>
          <p:nvPr/>
        </p:nvGrpSpPr>
        <p:grpSpPr>
          <a:xfrm>
            <a:off x="8993208" y="3632073"/>
            <a:ext cx="2087182" cy="1855380"/>
            <a:chOff x="2906002" y="3635093"/>
            <a:chExt cx="2087182" cy="18553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0EB7FB-CF08-4541-BCB5-1EAAA6F4D3A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85538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Quá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trình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phát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triền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chức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năng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chính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 So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sánh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với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dự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có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cùng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chức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năng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ABF4379-FED5-417B-A1AA-12BD861B639F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055F01-C953-488E-B425-4737DCD0120F}"/>
              </a:ext>
            </a:extLst>
          </p:cNvPr>
          <p:cNvSpPr/>
          <p:nvPr/>
        </p:nvSpPr>
        <p:spPr>
          <a:xfrm>
            <a:off x="-225313" y="-112542"/>
            <a:ext cx="12538451" cy="697054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0" y="3239583"/>
            <a:ext cx="546914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215153" y="2753147"/>
            <a:ext cx="7823831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78043" y="2950898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khảo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01325" y="2952791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thúc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42879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16602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FD9A17F-D251-41DD-A399-B99A8F4AFD49}"/>
              </a:ext>
            </a:extLst>
          </p:cNvPr>
          <p:cNvSpPr txBox="1">
            <a:spLocks/>
          </p:cNvSpPr>
          <p:nvPr/>
        </p:nvSpPr>
        <p:spPr>
          <a:xfrm>
            <a:off x="1284235" y="376425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4FF3D-4679-4168-8651-9B5C029D67A1}"/>
              </a:ext>
            </a:extLst>
          </p:cNvPr>
          <p:cNvGrpSpPr/>
          <p:nvPr/>
        </p:nvGrpSpPr>
        <p:grpSpPr>
          <a:xfrm>
            <a:off x="4328563" y="3637137"/>
            <a:ext cx="2087182" cy="414985"/>
            <a:chOff x="2906002" y="3635093"/>
            <a:chExt cx="2087182" cy="414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AFAFC0-68F8-45AF-8D36-AA22CDE15379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4149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92A8B05-C0C9-4735-A1A4-48AA75E7DB83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27177E-8B7C-457A-B70C-99BA7173DEDE}"/>
              </a:ext>
            </a:extLst>
          </p:cNvPr>
          <p:cNvSpPr txBox="1">
            <a:spLocks/>
          </p:cNvSpPr>
          <p:nvPr/>
        </p:nvSpPr>
        <p:spPr>
          <a:xfrm>
            <a:off x="1199956" y="2949050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Demo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A0681-E82C-491C-B870-4007195F3AF1}"/>
              </a:ext>
            </a:extLst>
          </p:cNvPr>
          <p:cNvSpPr txBox="1"/>
          <p:nvPr/>
        </p:nvSpPr>
        <p:spPr>
          <a:xfrm>
            <a:off x="805108" y="3488042"/>
            <a:ext cx="2087182" cy="11351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vài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ơ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giản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UDF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01652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Động lực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73981471-3632-495B-9E0D-397B13FF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4549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“30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25/01/2020.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EA908A-B9F0-467D-BFD1-EF72050B339F}"/>
              </a:ext>
            </a:extLst>
          </p:cNvPr>
          <p:cNvSpPr txBox="1">
            <a:spLocks/>
          </p:cNvSpPr>
          <p:nvPr/>
        </p:nvSpPr>
        <p:spPr>
          <a:xfrm>
            <a:off x="261973" y="2344494"/>
            <a:ext cx="3868963" cy="16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5B69-7FF0-4561-A86B-1DA9709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action, comedy, adventure, animation, crime, romance, documentary, biography,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15/01/2020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15/01/2022)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web: https://www.imdb.com/.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216" y="41207"/>
            <a:ext cx="7167129" cy="68167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1) Thu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URLs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https://www.imdb.com/</a:t>
            </a:r>
            <a:r>
              <a:rPr lang="en-US" sz="1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search/title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/?release_date=2020-01-10,&amp;genres=action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1 ta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“search/title/”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disallow.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URLs t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huân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80000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10000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70%, validation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30%.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test: 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cast, director, vote, gross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42E92727-D0C2-47AC-8A54-5A353FE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305110"/>
            <a:ext cx="3089436" cy="382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C2B4-BBBC-462D-92C4-FF4123592080}"/>
              </a:ext>
            </a:extLst>
          </p:cNvPr>
          <p:cNvSpPr txBox="1"/>
          <p:nvPr/>
        </p:nvSpPr>
        <p:spPr>
          <a:xfrm>
            <a:off x="-108016" y="6211146"/>
            <a:ext cx="449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robots.txt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https://www.imdb.com/robots.txt.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E74383-F70D-47FA-B10F-133B04C67F49}"/>
              </a:ext>
            </a:extLst>
          </p:cNvPr>
          <p:cNvSpPr txBox="1">
            <a:spLocks/>
          </p:cNvSpPr>
          <p:nvPr/>
        </p:nvSpPr>
        <p:spPr>
          <a:xfrm>
            <a:off x="459248" y="615022"/>
            <a:ext cx="4069721" cy="1392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8DD3-0EE1-47B3-A7AE-7DBBDEE5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4495470"/>
            <a:ext cx="7501050" cy="85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0A5F7-7CBD-4616-A97E-6A851FAF76FA}"/>
              </a:ext>
            </a:extLst>
          </p:cNvPr>
          <p:cNvSpPr txBox="1"/>
          <p:nvPr/>
        </p:nvSpPr>
        <p:spPr>
          <a:xfrm>
            <a:off x="5444870" y="5348272"/>
            <a:ext cx="61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 record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tin “./data/Action.csv”</a:t>
            </a:r>
          </a:p>
        </p:txBody>
      </p:sp>
    </p:spTree>
    <p:extLst>
      <p:ext uri="{BB962C8B-B14F-4D97-AF65-F5344CB8AC3E}">
        <p14:creationId xmlns:p14="http://schemas.microsoft.com/office/powerpoint/2010/main" val="35255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80997-B0C4-4DB5-9275-AB00C8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689381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E5C33-06AB-4216-A128-B3AF74A6A328}"/>
              </a:ext>
            </a:extLst>
          </p:cNvPr>
          <p:cNvSpPr txBox="1"/>
          <p:nvPr/>
        </p:nvSpPr>
        <p:spPr>
          <a:xfrm>
            <a:off x="5242560" y="1137920"/>
            <a:ext cx="6468676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[1]</a:t>
            </a:r>
            <a:r>
              <a:rPr lang="en-US" dirty="0">
                <a:solidFill>
                  <a:srgbClr val="0563C1"/>
                </a:solidFill>
                <a:latin typeface="Calibri" panose="020F0502020204030204" pitchFamily="34" charset="0"/>
              </a:rPr>
              <a:t>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https://data-flair.training/blogs/hive-data-model/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[2]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 https://viblo.asia/p/gioi-thieu-ve-hive-4P856kvaKY3/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[3]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https://bigsonata.wordpress.com/2014/08/01/504/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[4]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https://www.qubole.com/blog/5-tips-for-efficient-hive-queries/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[5]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https://www.geeksforgeeks.org/difference-between-rdbms-and-hive/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[6]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https://data-flair.training/blogs/hive-optimization-techniques/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[7]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https://www.tutorialspoint.com/hive/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[8]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https://www.edupristine.com/blog/introduction-to-hive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[9]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</a:rPr>
              <a:t>https://data-flair.training/blogs/hive-features-and-limitations/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66D6-D635-4E00-B77B-D182EE9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832</Words>
  <Application>Microsoft Office PowerPoint</Application>
  <PresentationFormat>Widescreen</PresentationFormat>
  <Paragraphs>84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Film's rating prediction</vt:lpstr>
      <vt:lpstr>PowerPoint Presentation</vt:lpstr>
      <vt:lpstr>PowerPoint Presentation</vt:lpstr>
      <vt:lpstr>I. Động lực</vt:lpstr>
      <vt:lpstr>II. Phát biểu bài toán</vt:lpstr>
      <vt:lpstr>PowerPoint Presentation</vt:lpstr>
      <vt:lpstr>III. Mô tả dự án</vt:lpstr>
      <vt:lpstr>IV. Demo</vt:lpstr>
      <vt:lpstr>IV. Tài liệu tham khảo</vt:lpstr>
      <vt:lpstr>Cảm ơn thầy cô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Hệ tự hành có khả năng tránh vật cản động</dc:title>
  <dc:creator>Hoai Hong Thanh</dc:creator>
  <cp:lastModifiedBy>Hoàng Huy</cp:lastModifiedBy>
  <cp:revision>60</cp:revision>
  <dcterms:created xsi:type="dcterms:W3CDTF">2018-12-18T14:57:45Z</dcterms:created>
  <dcterms:modified xsi:type="dcterms:W3CDTF">2020-01-08T07:37:14Z</dcterms:modified>
</cp:coreProperties>
</file>