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4" r:id="rId9"/>
    <p:sldId id="772" r:id="rId10"/>
    <p:sldId id="771" r:id="rId11"/>
    <p:sldId id="7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931" autoAdjust="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2020-01-08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2020-01-08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erinclaudia/movie-rating-prediction/data/" TargetMode="External"/><Relationship Id="rId2" Type="http://schemas.openxmlformats.org/officeDocument/2006/relationships/hyperlink" Target="https://towardsdatascience.com/review-rating-prediction-a-combined-approach-538c617c495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9664631-B18D-44AF-A9A3-E0112748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https://towardsdatascience.com/review-rating-prediction-a-combined-approach-538c617c495c/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https://www.kaggle.com/sherinclaudia/movie-rating-prediction/data/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https://www.imdb.com/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270048" cy="1495281"/>
            <a:chOff x="2906002" y="3635093"/>
            <a:chExt cx="2087182" cy="14952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Thu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thập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xử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lý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hóa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7" y="3488042"/>
            <a:ext cx="2658855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15/01/2020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15/01/2022)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web: https://www.imdb.com/.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0E5FF92-1A92-4586-9081-D17C843C49E6}"/>
              </a:ext>
            </a:extLst>
          </p:cNvPr>
          <p:cNvSpPr txBox="1">
            <a:spLocks/>
          </p:cNvSpPr>
          <p:nvPr/>
        </p:nvSpPr>
        <p:spPr>
          <a:xfrm>
            <a:off x="258184" y="2392537"/>
            <a:ext cx="4087905" cy="414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film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80000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10000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70%, validation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30%.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test: 3952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cast, director, vote, gross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8DD3-0EE1-47B3-A7AE-7DBBDEE5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4358944"/>
            <a:ext cx="7501050" cy="85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A5F7-7CBD-4616-A97E-6A851FAF76FA}"/>
              </a:ext>
            </a:extLst>
          </p:cNvPr>
          <p:cNvSpPr txBox="1"/>
          <p:nvPr/>
        </p:nvSpPr>
        <p:spPr>
          <a:xfrm>
            <a:off x="5444870" y="5348272"/>
            <a:ext cx="61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 record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tin “./data/Action.csv”</a:t>
            </a: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972C0225-1471-4447-A0D0-63102E2B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41255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overfit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validation.</a:t>
            </a:r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981</Words>
  <Application>Microsoft Office PowerPoint</Application>
  <PresentationFormat>Widescreen</PresentationFormat>
  <Paragraphs>99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III. Mô tả dự án</vt:lpstr>
      <vt:lpstr>IV. Tổng kết</vt:lpstr>
      <vt:lpstr>IV. Tài liệu tham khảo</vt:lpstr>
      <vt:lpstr>Cảm ơn thầy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Hoàng Huy</cp:lastModifiedBy>
  <cp:revision>66</cp:revision>
  <dcterms:created xsi:type="dcterms:W3CDTF">2018-12-18T14:57:45Z</dcterms:created>
  <dcterms:modified xsi:type="dcterms:W3CDTF">2020-01-08T13:48:46Z</dcterms:modified>
</cp:coreProperties>
</file>