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102142903_1-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微软雅黑"/>
              </a:defRPr>
            </a:pPr>
            <a:r>
              <a:t>Vietnam: A Destination of Diversity and Rich Culture</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微软雅黑"/>
              </a:defRPr>
            </a:pPr>
            <a:r>
              <a:t>Chapter 1: Introduction</a:t>
            </a:r>
            <a:br/>
            <a:r>
              <a:t>Chapter 2: Diverse Landscapes</a:t>
            </a:r>
            <a:br/>
            <a:r>
              <a:t>Chapter 3: Cultural Highlights</a:t>
            </a:r>
            <a:br/>
            <a:r>
              <a:t>Chapter 4: Conclusion</a:t>
            </a:r>
            <a:b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102142903_1-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微软雅黑"/>
              </a:defRPr>
            </a:pPr>
            <a:r>
              <a:t>Subtopic 2: Traditional Attire</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微软雅黑"/>
              </a:defRPr>
            </a:pPr>
            <a:r>
              <a:t>The Ao Dai, Vietnam's national dress, is a symbol of national pride and beauty. Worn by both men and women on special occasions, it is a unique representation of Vietnamese culture.</a:t>
            </a:r>
            <a:br/>
            <a:b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102142903_4-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微软雅黑"/>
              </a:defRPr>
            </a:pPr>
            <a:r>
              <a:t>Chapter 4: Conclusion</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微软雅黑"/>
              </a:defRPr>
            </a:pPr>
            <a:r>
              <a:t>Vietnam, with its unique location, diverse landscapes, and rich cultural heritage, offers an enriching experience for both tourists and locals alike. Whether it is the bustling cities, serene countryside, delectable cuisine, or vibrant culture, Vietnam has something for everyone.</a:t>
            </a:r>
            <a:b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102142903_1-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微软雅黑"/>
              </a:defRPr>
            </a:pPr>
            <a:r>
              <a:t>Chapter 1: Introduction</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微软雅黑"/>
              </a:defRPr>
            </a:pPr>
            <a:r>
              <a:t>This presentation provides an overview of Vietnam, its unique location, rich culture, and diverse natural beauty.</a:t>
            </a:r>
            <a:br/>
            <a:b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102142903_1-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微软雅黑"/>
              </a:defRPr>
            </a:pPr>
            <a:r>
              <a:t>Key Point 1: Geographical Location</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微软雅黑"/>
              </a:defRPr>
            </a:pPr>
            <a:r>
              <a:t>Vietnam is located in Southeast Asia, on the eastern Indochina Peninsula. It borders China to the north, Laos to the northwest, Cambodia to the southwest, and the South China Sea to the east.</a:t>
            </a:r>
            <a:br/>
            <a:b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102142903_3-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微软雅黑"/>
              </a:defRPr>
            </a:pPr>
            <a:r>
              <a:t>Key Point 2: The Rich Culture</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微软雅黑"/>
              </a:defRPr>
            </a:pPr>
            <a:r>
              <a:t>Vietnam has a deep-rooted history and culture influenced by a mix of indigenous cultures and foreign influences, including Chinese, French, and American.</a:t>
            </a:r>
            <a:br/>
            <a:b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102142903_1-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微软雅黑"/>
              </a:defRPr>
            </a:pPr>
            <a:r>
              <a:t>Chapter 2: Diverse Landscapes</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微软雅黑"/>
              </a:defRPr>
            </a:pPr>
            <a:r>
              <a:t>Vietnam is famous for its diverse landscapes that range from bustling cities to serene villages, from lush mountains to picturesque beaches.</a:t>
            </a:r>
            <a:br/>
            <a:b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102142903_3-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微软雅黑"/>
              </a:defRPr>
            </a:pPr>
            <a:r>
              <a:t>Subtopic 1: Urban Areas</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微软雅黑"/>
              </a:defRPr>
            </a:pPr>
            <a:r>
              <a:t>Vietnam's cities, such as Hanoi and Ho Chi Minh City, are vibrant metropolises filled with a mix of modern and traditional elements. These cities showcase Vietnam's rapid growth and development while still retaining their historical charm.</a:t>
            </a:r>
            <a:br/>
            <a:b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102142903_3-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微软雅黑"/>
              </a:defRPr>
            </a:pPr>
            <a:r>
              <a:t>Subtopic 2: Rural Areas</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微软雅黑"/>
              </a:defRPr>
            </a:pPr>
            <a:r>
              <a:t>Beyond the cities, Vietnam's rural areas offer a peaceful retreat. The terraced rice fields of Sapa, the karst landscapes of Halong Bay, and the tranquil village of Hoi An offer a glimpse into the country's agricultural tradition and natural beauty.</a:t>
            </a:r>
            <a:br/>
            <a:b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102142903_2-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微软雅黑"/>
              </a:defRPr>
            </a:pPr>
            <a:r>
              <a:t>Chapter 3: Cultural Highlights</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微软雅黑"/>
              </a:defRPr>
            </a:pPr>
            <a:r>
              <a:t>Vietnamese culture is a complex adaptation of Chinese, Japanese, French colonial, and American influences, which blend together to form a unique Vietnamese identity.</a:t>
            </a:r>
            <a:br/>
            <a:b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102142903_3-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微软雅黑"/>
              </a:defRPr>
            </a:pPr>
            <a:r>
              <a:t>Subtopic 1: Cuisine</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微软雅黑"/>
              </a:defRPr>
            </a:pPr>
            <a:r>
              <a:t>Vietnamese cuisine, recognized worldwide, is characterized by its balance of sweet, sour, and spicy flavors. Popular dishes include pho, banh mi, and spring rolls.</a:t>
            </a:r>
            <a:br/>
            <a:b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