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21124149_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What is LLM ?nn## Chapter 1: Introduction\n&lt;p&gt;The LLM, or Master of Laws, is a postgraduate law degree that allows a deepening of legal knowledge. It's an internationally recognized advanced law certification.&lt;/p&gt;nn### Key Point 1: Definition of LLM\n&lt;p&gt;LLM stands for 'Legum Magister' in Latin, which translates to 'Master of Laws' in English. It is a postgraduate degree pursued after the completion of an undergraduate law degree or a professional law exam.&lt;/p&gt;\n\n### Key Point 2: Purpose of LLM\n&lt;p&gt;The LLM degree is designed to provide a more in-depth understanding of specialized areas of law. It usually takes one year to complete and is a popular choice for those seeking to develop a more specialized knowledge in a particular area of law.&lt;/p&gt;\n\n## Chapter 2: Structure of LLM Program\n&lt;p&gt;Understanding the structure of an LLM program.&lt;/p&gt;\n\n### Subtopic 1: Duration and Modes of Study\n&lt;p&gt;Most LLM programs take about a year to complete on a full-time basis. Some universities also offer part-time options which last two years. There are also distance learning LLM programs available, allowing students to study remotely.&lt;/p&gt;\n\n### Subtopic 2: Areas of Specialization\n&lt;p&gt;LLM programs offer a wide range of specializations including international law, corporate law, tax law, environmental law, human rights law, and more. This allows students to focus on the area of law they are most interested in and develop a deep understanding of that specialty.&lt;/p&gt;\n\n## Chapter 3: Benefits of LLM Degree\n&lt;p&gt;Exploring the benefits that an LLM degree can provide.&lt;/p&gt;\n\n### Key Point 1: Career Advancement\n&lt;p&gt;An LLM degree can enhance your career prospects. It can lead to higher positions in the legal field, academia, and more. It can make you more competitive in the job market and help you stand out to potential employers.&lt;/p&gt;\n\n### Key Point 2: International Recognition\n&lt;p&gt;LLM is an internationally recognized degree, making it a valuable qualification for those seeking to work in international law or practice in different countries.&lt;/p&gt;\n\n## Chapter 4: Conclusion\n&lt;p&gt;The LLM degree is a highly respected advanced legal qualification that enables legal professionals to specialize in their chosen area of law. Whether you're seeking career advancement, international recognition, or deeper knowledge, an LLM degree can be an excellent investment in your legal career.&lt;/p&gt;</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