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191212220830_2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What is LLM?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Arial"/>
              </a:defRPr>
            </a:pPr>
            <a:br/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191212220830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Key Point 1: LLM in International Law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This focuses on laws governing the conduct of countries in their relations with each other.</a:t>
            </a:r>
            <a:br/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191212220830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Key Point 2: LLM in Corporate Law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This focuses on the laws governing businesses and corporations.</a:t>
            </a:r>
            <a:br/>
            <a:br/>
            <a:br/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191212220830_2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Chapter 5: 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The conclusion will summarise the main points discussed in the presentation, including the definition, importance, and specialisations of an LLM. It will also re-emphasise the significance of an LLM in advancing a legal career.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191212220830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Chapter 1: 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The introduction will provide a brief overview of the presentation topic, the importance of understanding what an LLM is, and the structure of the presentation.</a:t>
            </a:r>
            <a:br/>
            <a:br/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191212220830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Chapter 2: Defining LLM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Under this section, a detailed definition of LLM will be provided. The legal definition, as well as common interpretations, will be presented.</a:t>
            </a:r>
            <a:br/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191212220830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Key Point 1: Legal 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The legal definition of an LLM, also known as Master of Laws, will be presented. The LLM is a postgraduate academic degree, pursued by those either holding an undergraduate academic law degree, a professional law degree, or an undergraduate degree in a related subject.</a:t>
            </a:r>
            <a:br/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191212220830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Key Point 2: Common Interpretations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This will present the common interpretations of LLM in different countries and contexts. For instance, in some countries, LLM is a requirement for practicing law.</a:t>
            </a:r>
            <a:br/>
            <a:br/>
            <a:br/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191212220830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Chapter 3: Importance of LLM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This section will cover the significance of LLM, why one might pursue it, and its impact on a legal career.</a:t>
            </a:r>
            <a:br/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191212220830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Key Point 1: Advancing Legal Career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An LLM degree can provide lawyers with specialised knowledge that can enhance their careers, open new opportunities, and set them apart from other lawyers without an LLM degree.</a:t>
            </a:r>
            <a:br/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191212220830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Key Point 2: International Recognition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The LLM degree is recognised worldwide, increasing the opportunities for international work and collaboration.</a:t>
            </a:r>
            <a:br/>
            <a:br/>
            <a:br/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191212220830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Chapter 4: LLM Specialisations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There are several specialisations within the LLM degree, this section will cover a few of the most popular ones.</a:t>
            </a:r>
            <a:br/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