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What is LLM?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Chapter 1: Introduction</a:t>
            </a:r>
            <a:br/>
            <a:r>
              <a:t>Chapter 2: Understanding LLM</a:t>
            </a:r>
            <a:br/>
            <a:r>
              <a:t>Chapter 3: Why Pursue an LLM?</a:t>
            </a:r>
            <a:br/>
            <a:r>
              <a:t>Chapter 4: Conclusion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4: 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In conclusion, an LLM is a valuable degree for legal professionals aiming to specialize and advance in their careers. It offers global recognition and can open up multiple opportunities in the field of law.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1: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presentation will provide a comprehensive understanding of LLM, a postgraduate degree in law, its importance, and the opportunities it offers.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2: Understanding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LLM, or Master of Laws, is a postgraduate academic degree, pursued by those holding a professional law degree, who are looking to gain specialized knowledge in a particular area of law.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1: Origin of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term 'LLM' originates from the Latin 'Magister Legum', meaning 'Master of Laws'. It's a globally recognized qualification, offering in-depth knowledge in a specific area of law.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2: Prerequisites for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prerequisite for an LLM is a professional degree in law, such as LLB (Bachelor of Laws) or a Juris Doctor (JD) degree. It is typically a one-year full-time course, though part-time options are also available.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3: Why Pursue an LLM?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section will explore the reasons to consider pursuing an LLM and the benefits it can offer.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1: Specialization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One of the primary reasons to pursue an LLM is the opportunity to specialize in a specific area of law. This can be beneficial for those who want to focus their legal career in a particular field.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2: Career Advancement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An LLM can also be beneficial for career advancement. It can provide the specialized knowledge and skills required for higher-level positions in law firms, government, and academia.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3: Global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With an LLM, lawyers can practice law in different jurisdictions. It is an internationally recognized qualification, making it easier for lawyers to work in different countries.</a:t>
            </a:r>
            <a:br/>
            <a:br/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