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 Id="rId3" Type="http://schemas.openxmlformats.org/officeDocument/2006/relationships/image" Target="../media/image1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What is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3: Requirements for LLM</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section will highlight the requirements for pursuing an LLM degree, including the qualifications one needs to apply for an LLM program.</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Academic Requirements</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section will detail the academic qualifications necessary to apply for an LLM program, typically a bachelor's degree in law (LLB) or a Juris Doctor (JD).</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Language Requirements</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Here, we will discuss the language requirements, particularly the need for proficiency in English, as most LLM programs are offered in English.</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4: Where is LLM Recognized?</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chapter will provide information on where the LLM is recognized, focusing on different countries around the world where you can practice with an LLM.</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LLM Recognition in the US</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section will discuss the status of LLM recognition in the US, including the benefits and opportunities available to LLM graduates in the country.</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LLM Recognition in the UK</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Here, we will focus on the recognition of LLM in the UK, discussing the opportunities and benefits it offers in the UK legal scene.</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The conclusion will summarize the key points discussed in the presentation, reiterating the definition of LLM, its benefits, requirements, and where it is recognized. It will also emphasize the value of obtaining an LLM in today's globally connected world.</a:t>
            </a: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 The introduction will provide a brief overview of the entire presentation, explaining that the focus will be on understanding what an LLM is, the benefits and requirements, and where it is recognized.</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 This section will provide a detailed definition of the LLM, which stands for \Master of Laws\. It will also share a brief history of the degree, shedding light on its origins and evolution.</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Origin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 Here, we will discuss the historical context that gave rise to the LLM degree, its original purpose and how it has evolved over time.</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Understanding LLM</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part will describe the LLM as an advanced law certification that has global recognition. It will also clarify that LLM is a degree usually pursued after completing an undergraduate degree in law such as LLB or JD.</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2: Benefits of LLM</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chapter will delve into the benefits of obtaining an LLM degree, focusing on the doors it opens in terms of career advancement, knowledge expansion, and global opportunities.</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section will discuss how an LLM degree can help you advance your career, perhaps by specializing in a particular field of law or enhancing your potential in the job market.</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Knowledge Expansion</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Here, we'll explain how an LLM offers a chance to delve deeper into the field of law, allowing you to gain a broader and more comprehensive understanding of the legal landscape.</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Global Opportunities</a:t>
            </a:r>
          </a:p>
        </p:txBody>
      </p:sp>
      <p:sp>
        <p:nvSpPr>
          <p:cNvPr id="5" name="TextBox 4"/>
          <p:cNvSpPr txBox="1"/>
          <p:nvPr/>
        </p:nvSpPr>
        <p:spPr>
          <a:xfrm>
            <a:off x="914400" y="914400"/>
            <a:ext cx="7315200" cy="4572000"/>
          </a:xfrm>
          <a:prstGeom prst="rect">
            <a:avLst/>
          </a:prstGeom>
          <a:noFill/>
        </p:spPr>
        <p:txBody>
          <a:bodyPr wrap="square" anchor="t">
            <a:normAutofit/>
          </a:bodyPr>
          <a:lstStyle/>
          <a:p>
            <a:br/>
            <a:pPr>
              <a:defRPr b="1" sz="1800">
                <a:solidFill>
                  <a:srgbClr val="330066"/>
                </a:solidFill>
                <a:latin typeface="Arial"/>
              </a:defRPr>
            </a:pPr>
            <a:r>
              <a:t>This part will focus on the global recognition of the LLM degree and how it can increase your opportunities to work in different parts of the world.</a:t>
            </a:r>
            <a:br/>
            <a:br/>
            <a:br/>
            <a:br/>
          </a:p>
        </p:txBody>
      </p:sp>
      <p:pic>
        <p:nvPicPr>
          <p:cNvPr id="6" name="Picture 5" descr="image.jpg"/>
          <p:cNvPicPr>
            <a:picLocks noChangeAspect="1"/>
          </p:cNvPicPr>
          <p:nvPr/>
        </p:nvPicPr>
        <p:blipFill>
          <a:blip r:embed="rId3"/>
          <a:stretch>
            <a:fillRect/>
          </a:stretch>
        </p:blipFill>
        <p:spPr>
          <a:xfrm>
            <a:off x="10972800" y="5486400"/>
            <a:ext cx="73152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