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1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1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13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1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7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What is LLM?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Arial"/>
              </a:defRPr>
            </a:pPr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Subtopic 1: Career Advancement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An LLM degree can open up a range of career opportunities in law firms, government agencies, international organizations, and academia.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Subtopic 2: Specialization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An LLM allows lawyers to develop a specialization in a specific area of law, which can enhance their expertise and make them more attractive to employers.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Subtopic 3: Enhanced Legal Research Skills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The LLM program involves a significant amount of independent research, which can sharpen a lawyer's legal research skills and make them a more effective practitioner.</a:t>
            </a:r>
            <a:br/>
            <a:br/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4: 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br/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This section will summarize the key points discussed during the presentation, reinforcing the importance and value of an LLM degree. It will also open the floor for questions and discussions.</a:t>
            </a:r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1: 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The introduction will provide a brief overview of the presentation, giving the audience an understanding of what they should expect. It will introduce the concept of LLM and its importance in the field of law.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Key Point 1: Definition of LLM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LLM stands for 'Legum Magister' which translates to 'Master of Laws'. It is a postgraduate law degree recognized worldwide.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Key Point 2: Importance of LLM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An LLM degree is an impressive addition to a lawyer's resume and can be a significant factor in career advancement, as it represents a higher level of expertise in a specific area of law.</a:t>
            </a:r>
            <a:br/>
            <a:br/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2: The Structure of an LLM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br/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This section will delve deeper into the structure of an LLM program, discussing the various components that make up the program and how it is designed to provide a comprehensive understanding of a specific area of law.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Subtopic 1: Duration of the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Most full-time LLM programs last for one year, although part-time programs can extend over two years.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Subtopic 2: Coursework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LLM programs typically comprise a mix of coursework and research. Students are able to specialize in a particular area of law, such as human rights, tax law, environmental law, etc.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Subtopic 3: Thesis Requirement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Some LLM programs require students to complete a thesis on a legal topic of their choice, demonstrating their understanding of the legal issue and their ability to conduct independent legal research.</a:t>
            </a:r>
            <a:br/>
            <a:br/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Arial"/>
              </a:defRPr>
            </a:pPr>
            <a:r>
              <a:t>Chapter 3: The Value of an LLM Degree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br/>
            <a:br/>
            <a:br/>
            <a:pPr>
              <a:defRPr b="1" sz="1800">
                <a:solidFill>
                  <a:srgbClr val="330066"/>
                </a:solidFill>
                <a:latin typeface="Arial"/>
              </a:defRPr>
            </a:pPr>
            <a:r>
              <a:t>This section will discuss the benefits of obtaining an LLM degree, including career advancement, specialization in a specific area of law, and enhanced legal research skills.</a:t>
            </a:r>
            <a:br/>
            <a:br/>
            <a:br/>
            <a:br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5486400" cy="3657600"/>
          </a:xfrm>
          <a:prstGeom prst="rect">
            <a:avLst/>
          </a:prstGeom>
          <a:ln w="19050">
            <a:solidFill>
              <a:srgbClr val="000000"/>
            </a:solidFill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