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1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4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0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What is LLM?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Chapter 1: Introduction</a:t>
            </a:r>
            <a:br/>
            <a:r>
              <a:t>Chapter 2: Why Pursue an LLM</a:t>
            </a:r>
            <a:br/>
            <a:r>
              <a:t>Chapter 3: Opportunities after an LLM</a:t>
            </a:r>
            <a:br/>
            <a:r>
              <a:t>Chapter 4: Conclusion</a:t>
            </a:r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Career 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An LLM degree can lead to various career opportunities, including roles in academia, private law firms, government, and international organizations.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Networking 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LLM programs often involve a diverse cohort of students from around the world, providing excellent networking opportunities.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Further Study 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An LLM degree can also pave the way for further studies, such as a Ph.D. in Law, for those interested in a career in legal research or academia.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4: 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The LLM degree is a valuable qualification for law professionals seeking to specialize, gain international credibility, and advance their careers. It offers a wide range of opportunities in various sectors and can open doors to further studies. </a:t>
            </a:r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1: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This presentation will introduce the concept of an LLM, its significance in the field of law, the reasons people pursue it, and the opportunities that it presents.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Definition of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An LLM, or Master of Laws, is a postgraduate degree in law that offers in-depth knowledge in specific areas of law.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Importance of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The LLM degree is important as it allows professionals to specialize in a specific area of law, gain international credibility, and gain a competitive edge in the job market.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2: Why Pursue an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This section will discuss the reasons why a legal professional might choose to pursue an LLM degree.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Specialization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An LLM allows law professionals to focus on a specific area of law, such as tax law, international law, or human rights law, to deepen their knowledge and expertise.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International Credibility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Having an LLM degree can enhance a lawyer's professional credibility, particularly at the international level. It can open doors to opportunities in various countries and international organizations.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Career Advancement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Pursuing an LLM degree can provide a competitive edge in the job market, possibly leading to career advancement and higher earning potential.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421144746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81" r="1238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3: Opportunities after an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 This section will discuss the various opportunities that an LLM degree can offer. 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