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4B7A-E90F-2645-8D15-EBD12637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B9721-9733-B94F-B95C-7D899A53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AB51-DEF2-694C-99EA-FB436BF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B2C6-356E-4E4A-96D5-626C8DFA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7544-773F-1646-AF34-85206077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002-4ADD-6944-AD9A-ED963018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C51E3-0379-6643-829E-F6481B99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19C1-82D7-BC40-B94C-E09A9012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1528-E91A-3B4A-8499-AD87299F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5AF6-1418-164D-9E26-22506290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FC803-5762-7144-A384-353AF36AD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E3A1-74C3-3644-A3E7-C1ED083F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E129-1137-BB48-A18D-BED0CB6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E89C-EBE5-4147-B8BB-BDBF7C07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E8F6-002A-4C4E-9016-8EF825A5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E4E7-3ED9-3740-A2A3-95A7D20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2810-FB21-F44D-B947-654754CF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E3EB-320C-D348-BFDA-8C641175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E55C-3E65-974A-AF3E-3D8A20CD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11E6-8FE9-3D40-A820-B307C07F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3CA5-57D5-9E4A-8988-47A99C8A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F59B-D11E-9C4F-A8AF-F29D7B20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C87A-B305-9747-839A-0EA99CD7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B9D1-7ED4-D144-80CF-01E3986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4170-2CAE-F343-89B9-86D2B4C8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01D4-F4DE-AD49-8548-1CCE2490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913-B0E3-524D-833C-09A8E7C24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6C50-9BA9-694F-B9CA-CF578D6C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454D-1900-9743-A13D-C3817AB6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C661-AABE-974F-A7BC-ACF2FF76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D2435-ACCC-074C-BB32-464FE493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DE95-C00F-CC46-B93F-03850201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A866-C7D4-4746-8CF4-7617069B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D263-121E-D845-9004-F05ABA2E3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FFF7-6770-574E-AEDD-5714BF54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78683-17C6-B547-BC47-E9234CEA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ADD5-E434-084E-AB42-FD8EFC4A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D32DE-A58B-F949-83AC-F7A16AB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B2323-7B8A-6E44-80E1-8BB839D8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1105-DE5C-B544-B02D-7E8DDAE6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30326-5268-474A-BC9A-2427D0FD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17DA-2E00-1948-B51A-1ECEA58B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4AFE-5BA4-174B-906E-F11F3480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22FCC-80B3-E44C-89F4-CD24819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6C9A-5B48-F04A-8256-D7C9FF6B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11A23-F8C1-6A41-B2F6-828E227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F4F6-4356-884F-913A-7ED9940B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42F4-9398-1C44-9FCC-ED132FC1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355B-AF82-A341-A8FB-ACBF0945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3654-CE5D-754E-B5AD-D881CEF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A59E-0DB0-E641-9D1B-869870A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F58C2-DBE5-E64E-94D8-1F5148F9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8CFB-1A3F-9045-ACAD-5B669BDB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25C5-8CF3-364B-9D94-526B8573A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FD51B-A7D1-9745-A1BD-0ED558AA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0E124-32E0-2B45-BE30-2A202B9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1DA1E-0631-0749-8B0B-8E0E2F82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F3E6-85DF-774A-9C09-AC43106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64D5F-5DAA-6741-BE18-58595B5A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35BAE-6557-BF48-9704-D2D7A166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FB7A-081A-214F-8DB4-BF07B858C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8704-F245-AF41-A872-883E7AD818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21B3-76B0-C344-8542-6B7881647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E610-47A1-9644-BAEC-63C2635B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55A7-9905-4140-B728-22730308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AE4CE-4951-C14A-84D3-9CEF3E14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31" y="1260171"/>
            <a:ext cx="5599134" cy="3732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A0D7D-093E-3D46-84AE-7B373F2D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1" y="1260171"/>
            <a:ext cx="5666890" cy="37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Nguyen</dc:creator>
  <cp:lastModifiedBy>Trinh Nguyen</cp:lastModifiedBy>
  <cp:revision>2</cp:revision>
  <dcterms:created xsi:type="dcterms:W3CDTF">2018-10-27T10:48:35Z</dcterms:created>
  <dcterms:modified xsi:type="dcterms:W3CDTF">2018-10-27T13:18:29Z</dcterms:modified>
</cp:coreProperties>
</file>