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51FB-A752-484E-99C4-31CF2504D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12F1D-3D76-A346-9EEE-0D746B124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1B88-54B5-B848-8799-7CDEFFB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5F09-559C-4649-BA9B-852A11EA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4CB3-55B9-0049-B3FB-43F95443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D3A2-7D95-074D-9B6F-B1B3F03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08102-0ACE-DF43-BD33-944954D0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79B2-9036-0C4E-AA4E-3125FEFB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7861-E4E3-C448-A9C0-CDF03517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37C8-06AC-C842-A0D1-20DC7EB5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C94B3-2AF8-E74E-BE33-8B1A02C4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E6A2D-1FB6-3942-A0D7-BB33B8910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3439-111F-CB4D-A334-6BB167F5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ED62-ED4C-E146-A11F-AA267509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7664-89A1-0F44-ABB2-995B8AA4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0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00AC-F1EC-5942-99DE-2D7463E0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455A-F5E7-8E4D-B253-8C96F2B4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60A1-5B37-0C48-8997-146299B4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B012-14FF-A845-8CA0-B63B9524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F2C5-408E-9244-8DE5-9952D3DD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E50F-C758-9043-8F1C-4541D1BE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EE5C7-5BBD-7B45-883D-6E688B42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3C41-49D7-CA45-BCD0-AE2568E3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DF56-C519-D342-98DA-BC3A7162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EF10-4B35-3F46-BD77-21A48C4E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86CD-76B9-9144-8B9A-7BD2E217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BD5C-0D03-DA4A-A6F8-B46AE99C1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276BB-3B05-1446-B809-813BCF6CE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0A791-3401-9C47-8B7F-704F03F3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7B96A-843A-EE49-9CB9-3CEBDA53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1EFAB-6372-0C42-9AFC-A46FDE2A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3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4ED4-13F2-D24B-AE09-518B42D7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39B21-E577-BF48-A197-0E59EBBA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55AB-FF95-B24A-A976-26ABA5836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A9548-C833-4942-8D14-072D691B0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ECF4C-0B5A-A142-8C1B-C396EF5B7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E2304-BB51-1147-ACEC-93A7416A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7BD82-5ABD-FD44-977C-98D0CBDA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F94E0-C8FB-FB45-849A-8E1B812C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1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31FD-E670-7046-B2B7-24A1D847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12D36-0941-894F-B707-A2442932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CC837-1EEA-5741-93EA-88D94BFB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5A9EF-8BFC-6741-9254-D1285A03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1D2AE-B187-1147-A197-1B9D9AC6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71B4D-EF07-254C-AF82-BCC29DE7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F4329-B9E5-A740-892B-F1EFCDB9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0EFE-9559-7F4E-A99C-46E59789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9AF1-6851-8B4E-A5E6-01D78B53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84E5F-786F-3148-888A-0E6D038E5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4A36F-5C73-6E4C-96A3-D99DC548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F5FC2-5A36-E34B-964A-900D4387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B525-DA04-1940-949A-C96CDEFB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6B6B-C7DE-DF45-AC7D-DC8DE5A3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B070E-5C1E-6B40-975A-F518FA3B7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B261-445F-A746-BB9B-2DAB7842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A4363-8FD9-FB49-9195-B1C40934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5EE5D-6C69-DD44-B7DC-01BC7613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DC42F-A752-1A48-91FE-1623901B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57440-3B89-D343-9F1C-7B7EB13E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767C-0187-D444-A25A-32FA1B20A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B531-1DDD-7C4A-A4BA-DEAA9A92B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A0D9-FC5A-7648-A825-C5D57A96EEF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1F0D-AA19-6640-A143-BF838BC78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7F91-16C1-954A-A20F-7853BAADC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C029-3180-F946-8260-26781028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1585-1433-F84E-BC10-8C042482F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68DBB-B837-D14E-84E4-FB8BAB78D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E6EF211-43C9-C148-9913-5B199C54FBF2}"/>
              </a:ext>
            </a:extLst>
          </p:cNvPr>
          <p:cNvSpPr/>
          <p:nvPr/>
        </p:nvSpPr>
        <p:spPr>
          <a:xfrm>
            <a:off x="4446740" y="1878743"/>
            <a:ext cx="2968668" cy="283088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91F7F-543D-B745-BF1B-86831B0B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428" y="2357939"/>
            <a:ext cx="1865999" cy="18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7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 Nguyen</dc:creator>
  <cp:lastModifiedBy>Trinh Nguyen</cp:lastModifiedBy>
  <cp:revision>2</cp:revision>
  <dcterms:created xsi:type="dcterms:W3CDTF">2018-10-25T15:06:35Z</dcterms:created>
  <dcterms:modified xsi:type="dcterms:W3CDTF">2018-10-25T15:39:05Z</dcterms:modified>
</cp:coreProperties>
</file>