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ABD0-67AC-4E1A-AA42-9328966C855D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0E98-6FE5-463B-8B65-BFBEA4EF0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00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Виконав: Гребенюк</a:t>
            </a:r>
            <a:r>
              <a:rPr lang="uk-UA" baseline="0" dirty="0" smtClean="0"/>
              <a:t> І. А., ПЗС-1644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99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АНАЛОГИ СИСТЕМИ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6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АНАЛОГИ СИСТЕМИ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6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АНАЛОГИ СИСТЕМИ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6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АНАЛОГИ СИСТЕМИ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6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АНАЛОГИ СИСТЕМИ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6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АНАЛОГИ СИСТЕМИ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6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АНАЛОГИ СИСТЕМИ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6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розділ категорії «Процесори»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розділ категорії «Материнські плати»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розділ категорії «</a:t>
            </a:r>
            <a:r>
              <a:rPr lang="uk-UA" dirty="0" err="1" smtClean="0"/>
              <a:t>Відеокарти</a:t>
            </a:r>
            <a:r>
              <a:rPr lang="uk-UA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розділ категорії «Оперативні</a:t>
            </a:r>
            <a:r>
              <a:rPr lang="uk-UA" baseline="0" dirty="0" smtClean="0"/>
              <a:t> запам’ятовувальні пристрої</a:t>
            </a:r>
            <a:r>
              <a:rPr lang="uk-UA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розділ категорії «Постійні запам’ятовувальні пристрої»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розділ категорії «Блоки живлення»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сторінка адміністратора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сторінка модератора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39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створення технічного завдання</a:t>
            </a:r>
          </a:p>
          <a:p>
            <a:r>
              <a:rPr lang="uk-UA" dirty="0" smtClean="0"/>
              <a:t>проектування бази даних</a:t>
            </a:r>
          </a:p>
          <a:p>
            <a:r>
              <a:rPr lang="uk-UA" dirty="0" smtClean="0"/>
              <a:t>реалізація функціоналу системи</a:t>
            </a:r>
          </a:p>
          <a:p>
            <a:r>
              <a:rPr lang="uk-UA" dirty="0" smtClean="0"/>
              <a:t>реалізація інтерфейсу клієнтської частини</a:t>
            </a:r>
          </a:p>
          <a:p>
            <a:r>
              <a:rPr lang="uk-UA" dirty="0" smtClean="0"/>
              <a:t>тестування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764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створення технічного завдання</a:t>
            </a:r>
          </a:p>
          <a:p>
            <a:r>
              <a:rPr lang="uk-UA" dirty="0" smtClean="0"/>
              <a:t>проектування бази даних</a:t>
            </a:r>
          </a:p>
          <a:p>
            <a:r>
              <a:rPr lang="uk-UA" dirty="0" smtClean="0"/>
              <a:t>реалізація функціоналу системи</a:t>
            </a:r>
          </a:p>
          <a:p>
            <a:r>
              <a:rPr lang="uk-UA" dirty="0" smtClean="0"/>
              <a:t>реалізація інтерфейсу клієнтської частини</a:t>
            </a:r>
          </a:p>
          <a:p>
            <a:r>
              <a:rPr lang="uk-UA" dirty="0" smtClean="0"/>
              <a:t>тестування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76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АНАЛОГИ СИСТЕМИ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62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АНАЛОГИ СИСТЕМИ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0E98-6FE5-463B-8B65-BFBEA4EF08B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6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РОЗРОБКА АВТОМАТИЗОВАНОЇ СИСТЕМИ ВИБОРУ КОМПЛЕКТУЮЧИХ ДО КОМП’ЮТЕРА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59987"/>
            <a:ext cx="8264649" cy="39732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558137" y="5949280"/>
            <a:ext cx="5939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800" dirty="0"/>
              <a:t>Виконав: Гребенюк І. А., ПЗС-1644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552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ОГЛЯД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СИСТЕМИ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68329" y="5949280"/>
            <a:ext cx="3919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Сторінка адміністратора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70536"/>
            <a:ext cx="5330880" cy="339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01"/>
          <a:stretch/>
        </p:blipFill>
        <p:spPr bwMode="auto">
          <a:xfrm>
            <a:off x="1901592" y="4149080"/>
            <a:ext cx="5047638" cy="152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0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ОГЛЯД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СИСТЕМИ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2247" y="5805264"/>
            <a:ext cx="79912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Сторінка модератора для внесення даних категорії </a:t>
            </a:r>
          </a:p>
          <a:p>
            <a:pPr algn="ct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«Оперативний запам’ятовувальний пристрій»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7"/>
          <a:stretch/>
        </p:blipFill>
        <p:spPr bwMode="auto">
          <a:xfrm>
            <a:off x="1529904" y="692697"/>
            <a:ext cx="599442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ОГЛЯД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СИСТЕМИ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97729" y="5787261"/>
            <a:ext cx="30603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Сторінка категорії </a:t>
            </a:r>
          </a:p>
          <a:p>
            <a:pPr algn="ct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«Процесори»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68" y="1012735"/>
            <a:ext cx="8753847" cy="436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4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ОГЛЯД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СИСТЕМИ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50838" y="5787261"/>
            <a:ext cx="49541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Сторінка компоненту категорії </a:t>
            </a:r>
          </a:p>
          <a:p>
            <a:pPr algn="ct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«Процесори»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1" y="812478"/>
            <a:ext cx="8290055" cy="506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3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ОГЛЯД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СИСТЕМИ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61636" y="5787261"/>
            <a:ext cx="4532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Сторінка результату підбору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0" y="929204"/>
            <a:ext cx="8973164" cy="436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6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ВИСНОВКИ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348880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закріпленні знання з предметів навчального циклу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Palatino Linotype" pitchFamily="18" charset="0"/>
              <a:buChar char="⁻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спроектован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 шаблони системи та її БД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реалізована система підбору комплектуючих комп’ютера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отримані навички роботи з системою контролю версій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Palatino Linotype" pitchFamily="18" charset="0"/>
              <a:buChar char="⁻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7508" y="3140968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ДЯКУЮ ЗА УВАГУ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АНАЛОГИ СИСТЕМИ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2" y="1052736"/>
            <a:ext cx="8505466" cy="42737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738222" y="5949280"/>
            <a:ext cx="1579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katalog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АНАЛОГИ СИСТЕМИ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48831" y="5949280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Rozetka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6" y="980728"/>
            <a:ext cx="871288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АНАЛОГИ СИСТЕМИ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11875" y="5949280"/>
            <a:ext cx="1831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Shop AMD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6" y="877656"/>
            <a:ext cx="8712968" cy="457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СТРУКТУРА СИСТЕМИ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443548"/>
            <a:ext cx="6912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розділ категорії «Процесори»</a:t>
            </a:r>
          </a:p>
          <a:p>
            <a:pPr marL="285750" indent="-285750">
              <a:buFont typeface="Palatino Linotype" pitchFamily="18" charset="0"/>
              <a:buChar char="⁻"/>
              <a:defRPr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розділ категорії «Материнські плати»</a:t>
            </a:r>
          </a:p>
          <a:p>
            <a:pPr marL="285750" indent="-285750">
              <a:buFont typeface="Palatino Linotype" pitchFamily="18" charset="0"/>
              <a:buChar char="⁻"/>
              <a:defRPr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розділ категорії «</a:t>
            </a: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Відеокарти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285750" indent="-285750">
              <a:buFont typeface="Palatino Linotype" pitchFamily="18" charset="0"/>
              <a:buChar char="⁻"/>
              <a:defRPr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розділ категорії «Оперативні запам’ятовувальні пристрої»</a:t>
            </a:r>
          </a:p>
          <a:p>
            <a:pPr marL="285750" indent="-285750">
              <a:buFont typeface="Palatino Linotype" pitchFamily="18" charset="0"/>
              <a:buChar char="⁻"/>
              <a:defRPr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розділ категорії «Постійні запам’ятовувальні пристрої»</a:t>
            </a:r>
          </a:p>
          <a:p>
            <a:pPr marL="285750" indent="-285750">
              <a:buFont typeface="Palatino Linotype" pitchFamily="18" charset="0"/>
              <a:buChar char="⁻"/>
              <a:defRPr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розділ категорії «Блоки живлення»</a:t>
            </a:r>
          </a:p>
          <a:p>
            <a:pPr marL="285750" indent="-285750">
              <a:buFont typeface="Palatino Linotype" pitchFamily="18" charset="0"/>
              <a:buChar char="⁻"/>
              <a:defRPr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сторінка адміністратора</a:t>
            </a:r>
          </a:p>
          <a:p>
            <a:pPr marL="285750" indent="-285750">
              <a:buFont typeface="Palatino Linotype" pitchFamily="18" charset="0"/>
              <a:buChar char="⁻"/>
              <a:defRPr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сторінка модератора</a:t>
            </a:r>
          </a:p>
        </p:txBody>
      </p:sp>
    </p:spTree>
    <p:extLst>
      <p:ext uri="{BB962C8B-B14F-4D97-AF65-F5344CB8AC3E}">
        <p14:creationId xmlns:p14="http://schemas.microsoft.com/office/powerpoint/2010/main" val="32621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ПОСТАНОВКА ЗАДАЧІ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984772"/>
            <a:ext cx="5814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створення технічного завдання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проектування бази даних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реалізація функціоналу системи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реалізація інтерфейсу клієнтської частини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тестування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ВИБІР ПРОГРАМНИХ ЗАСОБІВ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587564"/>
            <a:ext cx="58143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Palatino Linotype" pitchFamily="18" charset="0"/>
              <a:buChar char="⁻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OpenServer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Palatino Linotype" pitchFamily="18" charset="0"/>
              <a:buChar char="⁻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Sublime text 3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мова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програмувння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PHP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мова програмування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Palatino Linotype" pitchFamily="18" charset="0"/>
              <a:buChar char="⁻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Bootstrap 4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Система контролю версій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база даних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DBDesigner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Palatino Linotype" pitchFamily="18" charset="0"/>
              <a:buChar char="⁻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ГОЛОВНІ СУТНОСТІ БАЗИ ДАНИХ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1587564"/>
            <a:ext cx="58143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материнські плати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оперативні запам’ятовувальні пристрої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постійні запам’ятовувальні пристрої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процесори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блоки живлення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відеокарти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адміністратори</a:t>
            </a:r>
          </a:p>
          <a:p>
            <a:pPr marL="285750" indent="-285750">
              <a:buFont typeface="Palatino Linotype" pitchFamily="18" charset="0"/>
              <a:buChar char="⁻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модератори</a:t>
            </a:r>
          </a:p>
        </p:txBody>
      </p:sp>
    </p:spTree>
    <p:extLst>
      <p:ext uri="{BB962C8B-B14F-4D97-AF65-F5344CB8AC3E}">
        <p14:creationId xmlns:p14="http://schemas.microsoft.com/office/powerpoint/2010/main" val="16618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ОГЛЯД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СИСТЕМИ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29888" y="5949280"/>
            <a:ext cx="2795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Головна сторінка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866488" cy="441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</TotalTime>
  <Words>305</Words>
  <Application>Microsoft Office PowerPoint</Application>
  <PresentationFormat>Экран (4:3)</PresentationFormat>
  <Paragraphs>106</Paragraphs>
  <Slides>16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22</cp:revision>
  <dcterms:modified xsi:type="dcterms:W3CDTF">2018-06-12T08:35:00Z</dcterms:modified>
</cp:coreProperties>
</file>