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2" r:id="rId3"/>
    <p:sldId id="273" r:id="rId4"/>
    <p:sldId id="259" r:id="rId5"/>
    <p:sldId id="260" r:id="rId6"/>
    <p:sldId id="263" r:id="rId7"/>
    <p:sldId id="271" r:id="rId8"/>
    <p:sldId id="268" r:id="rId9"/>
    <p:sldId id="270" r:id="rId10"/>
    <p:sldId id="274" r:id="rId11"/>
    <p:sldId id="275" r:id="rId12"/>
    <p:sldId id="267" r:id="rId1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78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48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4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16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31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49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0" y="1231899"/>
            <a:ext cx="9144000" cy="607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" sz="3000" dirty="0"/>
              <a:t>Web-</a:t>
            </a:r>
            <a:r>
              <a:rPr lang="ru-RU" sz="3000" dirty="0"/>
              <a:t>додаток </a:t>
            </a:r>
            <a:r>
              <a:rPr lang="en-US" sz="3500" dirty="0"/>
              <a:t>“</a:t>
            </a:r>
            <a:r>
              <a:rPr lang="ru-RU" sz="3500" dirty="0"/>
              <a:t>Система тестування рівня кваліфікації працівника</a:t>
            </a:r>
            <a:r>
              <a:rPr lang="en-US" sz="3500" dirty="0"/>
              <a:t> Back-end”</a:t>
            </a:r>
            <a:endParaRPr sz="3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4E8D2-32D6-4898-851D-789649C2CD2B}"/>
              </a:ext>
            </a:extLst>
          </p:cNvPr>
          <p:cNvSpPr txBox="1"/>
          <p:nvPr/>
        </p:nvSpPr>
        <p:spPr>
          <a:xfrm>
            <a:off x="6083300" y="2780607"/>
            <a:ext cx="288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Студ.гр. ПЗ -154 Линник В.Ю.</a:t>
            </a:r>
            <a:br>
              <a:rPr lang="uk-UA" dirty="0">
                <a:solidFill>
                  <a:schemeClr val="bg1"/>
                </a:solidFill>
              </a:rPr>
            </a:br>
            <a:r>
              <a:rPr lang="uk-UA" dirty="0">
                <a:solidFill>
                  <a:schemeClr val="bg1"/>
                </a:solidFill>
              </a:rPr>
              <a:t>Кер. Ст. викл. Плакасова Ж.М.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55850" y="-45550"/>
            <a:ext cx="88323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Survey info</a:t>
            </a:r>
            <a:r>
              <a:rPr lang="ru" dirty="0"/>
              <a:t> </a:t>
            </a:r>
            <a:r>
              <a:rPr lang="en-GB" dirty="0"/>
              <a:t>p</a:t>
            </a:r>
            <a:r>
              <a:rPr lang="ru" dirty="0"/>
              <a:t>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65E79-F6A4-4EA3-B424-7EB0E0C2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537"/>
            <a:ext cx="9144000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5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0" y="1276350"/>
            <a:ext cx="4629150" cy="21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/>
            <a:r>
              <a:rPr lang="ru-RU" dirty="0" err="1"/>
              <a:t>Висновки</a:t>
            </a:r>
            <a:r>
              <a:rPr lang="ru" dirty="0"/>
              <a:t>		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29150" y="97536"/>
            <a:ext cx="4405122" cy="4901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uk-UA" sz="2100" dirty="0"/>
              <a:t>Вдалось розробити систему яка полегшує процес відбору кандидатів</a:t>
            </a:r>
          </a:p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 sz="2100" dirty="0" err="1"/>
              <a:t>Серверна</a:t>
            </a:r>
            <a:r>
              <a:rPr lang="ru-RU" sz="2100" dirty="0"/>
              <a:t> </a:t>
            </a:r>
            <a:r>
              <a:rPr lang="ru-RU" sz="2100" dirty="0" err="1"/>
              <a:t>частина</a:t>
            </a:r>
            <a:r>
              <a:rPr lang="ru-RU" sz="2100" dirty="0"/>
              <a:t> </a:t>
            </a:r>
            <a:r>
              <a:rPr lang="ru-RU" sz="2100" dirty="0" err="1"/>
              <a:t>динамічна</a:t>
            </a:r>
            <a:r>
              <a:rPr lang="ru-RU" sz="2100" dirty="0"/>
              <a:t>, і </a:t>
            </a:r>
            <a:r>
              <a:rPr lang="ru-RU" sz="2100" dirty="0" err="1"/>
              <a:t>може</a:t>
            </a:r>
            <a:r>
              <a:rPr lang="ru-RU" sz="2100" dirty="0"/>
              <a:t> бути перенесена на </a:t>
            </a:r>
            <a:r>
              <a:rPr lang="ru-RU" sz="2100" dirty="0" err="1"/>
              <a:t>інші</a:t>
            </a:r>
            <a:r>
              <a:rPr lang="ru-RU" sz="2100" dirty="0"/>
              <a:t> </a:t>
            </a:r>
            <a:r>
              <a:rPr lang="ru-RU" sz="2100" dirty="0" err="1"/>
              <a:t>платформи</a:t>
            </a:r>
            <a:endParaRPr lang="ru-RU" sz="2100" dirty="0"/>
          </a:p>
          <a:p>
            <a:pPr lvl="0" indent="-361950">
              <a:buSzPts val="2100"/>
            </a:pPr>
            <a:r>
              <a:rPr lang="ru-RU" sz="2100" dirty="0"/>
              <a:t>Система </a:t>
            </a:r>
            <a:r>
              <a:rPr lang="ru-RU" sz="2100" dirty="0" err="1"/>
              <a:t>підлягає</a:t>
            </a:r>
            <a:r>
              <a:rPr lang="ru-RU" sz="2100" dirty="0"/>
              <a:t> </a:t>
            </a:r>
            <a:r>
              <a:rPr lang="ru-RU" sz="2100" dirty="0" err="1"/>
              <a:t>розширенню</a:t>
            </a:r>
            <a:r>
              <a:rPr lang="ru-RU" sz="2100" dirty="0"/>
              <a:t> шляхом </a:t>
            </a:r>
            <a:r>
              <a:rPr lang="ru-RU" sz="2100" dirty="0" err="1"/>
              <a:t>додавання</a:t>
            </a:r>
            <a:r>
              <a:rPr lang="ru-RU" sz="2100" dirty="0"/>
              <a:t> </a:t>
            </a:r>
            <a:r>
              <a:rPr lang="ru-RU" sz="2100" dirty="0" err="1"/>
              <a:t>функціональних</a:t>
            </a:r>
            <a:r>
              <a:rPr lang="ru-RU" sz="2100" dirty="0"/>
              <a:t> </a:t>
            </a:r>
            <a:r>
              <a:rPr lang="ru-RU" sz="2100" dirty="0" err="1"/>
              <a:t>можливостей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88811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334000" y="725025"/>
            <a:ext cx="62286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Thanks for watching</a:t>
            </a:r>
            <a:br>
              <a:rPr lang="ru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ru"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675" y="1588125"/>
            <a:ext cx="2165075" cy="28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9850" y="1276350"/>
            <a:ext cx="4559300" cy="21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Сфери застосування додатку</a:t>
            </a:r>
            <a:endParaRPr dirty="0"/>
          </a:p>
        </p:txBody>
      </p:sp>
      <p:pic>
        <p:nvPicPr>
          <p:cNvPr id="1026" name="Picture 2" descr="Работодатели ищут креативных программистов. Фото: kfund.ua">
            <a:extLst>
              <a:ext uri="{FF2B5EF4-FFF2-40B4-BE49-F238E27FC236}">
                <a16:creationId xmlns:a16="http://schemas.microsoft.com/office/drawing/2014/main" id="{C46330D3-4C5B-42B9-B24E-8750BC28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23" y="285378"/>
            <a:ext cx="4299755" cy="24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в’язане зображення">
            <a:extLst>
              <a:ext uri="{FF2B5EF4-FFF2-40B4-BE49-F238E27FC236}">
                <a16:creationId xmlns:a16="http://schemas.microsoft.com/office/drawing/2014/main" id="{D450E1A0-8420-4921-990A-73043FF21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98" y="2828116"/>
            <a:ext cx="4093207" cy="21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08762" y="0"/>
            <a:ext cx="3551174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Проблеми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37E47-0537-4DA1-AD08-C6C473EC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" y="1572769"/>
            <a:ext cx="4458028" cy="3450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268B8-48CA-4DBC-AD5C-654D20B5F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86" y="766952"/>
            <a:ext cx="4125251" cy="360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0" y="1276350"/>
            <a:ext cx="4629150" cy="21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457200"/>
            <a:r>
              <a:rPr lang="ru-RU" dirty="0" err="1"/>
              <a:t>Можливост</a:t>
            </a:r>
            <a:r>
              <a:rPr lang="uk-UA" dirty="0"/>
              <a:t>і</a:t>
            </a:r>
            <a:r>
              <a:rPr lang="ru" dirty="0"/>
              <a:t>		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uk-UA" sz="2100" dirty="0"/>
              <a:t>Адаптивний дизайн</a:t>
            </a:r>
          </a:p>
          <a:p>
            <a:pPr lvl="0" indent="-361950">
              <a:buSzPts val="2100"/>
            </a:pPr>
            <a:r>
              <a:rPr lang="ru-RU" sz="2100" dirty="0" err="1"/>
              <a:t>Особисті</a:t>
            </a:r>
            <a:r>
              <a:rPr lang="ru-RU" sz="2100" dirty="0"/>
              <a:t> </a:t>
            </a:r>
            <a:r>
              <a:rPr lang="ru-RU" sz="2100" dirty="0" err="1"/>
              <a:t>опитування</a:t>
            </a:r>
            <a:endParaRPr lang="ru-RU" sz="2100" dirty="0"/>
          </a:p>
          <a:p>
            <a:pPr lvl="0" indent="-361950">
              <a:buSzPts val="2100"/>
            </a:pPr>
            <a:r>
              <a:rPr lang="ru-RU" sz="2100" dirty="0" err="1"/>
              <a:t>Безпека</a:t>
            </a:r>
            <a:endParaRPr lang="ru-RU" sz="2100" dirty="0"/>
          </a:p>
          <a:p>
            <a:pPr lvl="0" indent="-361950">
              <a:buSzPts val="2100"/>
            </a:pPr>
            <a:r>
              <a:rPr lang="ru-RU" sz="2100" dirty="0"/>
              <a:t>Динамічна база питаннь</a:t>
            </a:r>
            <a:endParaRPr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35575" y="142168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Стек проекту</a:t>
            </a: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4294967295"/>
          </p:nvPr>
        </p:nvSpPr>
        <p:spPr>
          <a:xfrm>
            <a:off x="20199" y="911502"/>
            <a:ext cx="1435100" cy="42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Bootstrap-4</a:t>
            </a:r>
            <a:r>
              <a:rPr lang="ru" dirty="0">
                <a:solidFill>
                  <a:srgbClr val="7952B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7952B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b="1" dirty="0">
              <a:solidFill>
                <a:schemeClr val="dk2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525182" y="4050132"/>
            <a:ext cx="1374775" cy="451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err="1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endParaRPr sz="1400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4294967295"/>
          </p:nvPr>
        </p:nvSpPr>
        <p:spPr>
          <a:xfrm>
            <a:off x="1984552" y="857013"/>
            <a:ext cx="2995612" cy="464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Pre-Processors: SCSS</a:t>
            </a:r>
            <a:endParaRPr sz="2300" b="1" dirty="0">
              <a:solidFill>
                <a:srgbClr val="C5484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4294967295"/>
          </p:nvPr>
        </p:nvSpPr>
        <p:spPr>
          <a:xfrm>
            <a:off x="2155131" y="4050526"/>
            <a:ext cx="1503363" cy="471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Passport.js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4294967295"/>
          </p:nvPr>
        </p:nvSpPr>
        <p:spPr>
          <a:xfrm>
            <a:off x="3706456" y="4050132"/>
            <a:ext cx="1563687" cy="471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Nodemailer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6233700" y="886548"/>
            <a:ext cx="1436687" cy="464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Angular-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endParaRPr dirty="0">
              <a:solidFill>
                <a:srgbClr val="7952B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b="1" dirty="0">
              <a:solidFill>
                <a:schemeClr val="dk2"/>
              </a:solidFill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87" name="Shape 87"/>
          <p:cNvGrpSpPr/>
          <p:nvPr/>
        </p:nvGrpSpPr>
        <p:grpSpPr>
          <a:xfrm>
            <a:off x="639650" y="1362732"/>
            <a:ext cx="196200" cy="1404941"/>
            <a:chOff x="648675" y="1657471"/>
            <a:chExt cx="196200" cy="1306800"/>
          </a:xfrm>
        </p:grpSpPr>
        <p:sp>
          <p:nvSpPr>
            <p:cNvPr id="88" name="Shape 88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" name="Shape 89"/>
            <p:cNvCxnSpPr>
              <a:stCxn id="88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" name="Shape 91"/>
          <p:cNvGrpSpPr/>
          <p:nvPr/>
        </p:nvGrpSpPr>
        <p:grpSpPr>
          <a:xfrm>
            <a:off x="1015262" y="2789974"/>
            <a:ext cx="196200" cy="1306843"/>
            <a:chOff x="2512925" y="2768371"/>
            <a:chExt cx="196200" cy="1404905"/>
          </a:xfrm>
        </p:grpSpPr>
        <p:cxnSp>
          <p:nvCxnSpPr>
            <p:cNvPr id="92" name="Shape 92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3" name="Shape 93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3213250" y="1362746"/>
            <a:ext cx="196200" cy="1404900"/>
            <a:chOff x="3637000" y="1536896"/>
            <a:chExt cx="196200" cy="1404900"/>
          </a:xfrm>
        </p:grpSpPr>
        <p:cxnSp>
          <p:nvCxnSpPr>
            <p:cNvPr id="96" name="Shape 96"/>
            <p:cNvCxnSpPr>
              <a:stCxn id="97" idx="0"/>
            </p:cNvCxnSpPr>
            <p:nvPr/>
          </p:nvCxnSpPr>
          <p:spPr>
            <a:xfrm rot="10800000">
              <a:off x="3735100" y="153689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7" name="Shape 97"/>
            <p:cNvSpPr/>
            <p:nvPr/>
          </p:nvSpPr>
          <p:spPr>
            <a:xfrm>
              <a:off x="3637000" y="2745896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2689800" y="2790118"/>
            <a:ext cx="196200" cy="1306843"/>
            <a:chOff x="6045475" y="2768371"/>
            <a:chExt cx="196200" cy="1404905"/>
          </a:xfrm>
        </p:grpSpPr>
        <p:cxnSp>
          <p:nvCxnSpPr>
            <p:cNvPr id="100" name="Shape 100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4390200" y="2790118"/>
            <a:ext cx="196200" cy="1306843"/>
            <a:chOff x="6045475" y="2768371"/>
            <a:chExt cx="196200" cy="1404905"/>
          </a:xfrm>
        </p:grpSpPr>
        <p:cxnSp>
          <p:nvCxnSpPr>
            <p:cNvPr id="104" name="Shape 104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05" name="Shape 105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6135600" y="2789981"/>
            <a:ext cx="196200" cy="1306843"/>
            <a:chOff x="6045475" y="2768371"/>
            <a:chExt cx="196200" cy="1404905"/>
          </a:xfrm>
        </p:grpSpPr>
        <p:cxnSp>
          <p:nvCxnSpPr>
            <p:cNvPr id="108" name="Shape 108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09" name="Shape 109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6784400" y="1362746"/>
            <a:ext cx="196200" cy="1404900"/>
            <a:chOff x="3637000" y="1536896"/>
            <a:chExt cx="196200" cy="1404900"/>
          </a:xfrm>
        </p:grpSpPr>
        <p:cxnSp>
          <p:nvCxnSpPr>
            <p:cNvPr id="112" name="Shape 112"/>
            <p:cNvCxnSpPr>
              <a:stCxn id="113" idx="0"/>
            </p:cNvCxnSpPr>
            <p:nvPr/>
          </p:nvCxnSpPr>
          <p:spPr>
            <a:xfrm rot="10800000">
              <a:off x="3735100" y="153689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13" name="Shape 113"/>
            <p:cNvSpPr/>
            <p:nvPr/>
          </p:nvSpPr>
          <p:spPr>
            <a:xfrm>
              <a:off x="3637000" y="2745896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Shape 106">
            <a:extLst>
              <a:ext uri="{FF2B5EF4-FFF2-40B4-BE49-F238E27FC236}">
                <a16:creationId xmlns:a16="http://schemas.microsoft.com/office/drawing/2014/main" id="{15273CC0-1451-4F63-9B84-D80C6B03976E}"/>
              </a:ext>
            </a:extLst>
          </p:cNvPr>
          <p:cNvSpPr txBox="1">
            <a:spLocks/>
          </p:cNvSpPr>
          <p:nvPr/>
        </p:nvSpPr>
        <p:spPr>
          <a:xfrm>
            <a:off x="5549956" y="4039887"/>
            <a:ext cx="1563687" cy="4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Heroku</a:t>
            </a:r>
            <a:endParaRPr lang="en-US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55850" y="0"/>
            <a:ext cx="88323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Home</a:t>
            </a:r>
            <a:r>
              <a:rPr lang="ru" dirty="0"/>
              <a:t>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70A7A-F328-4113-BF9C-DF68CE89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588"/>
            <a:ext cx="9144000" cy="46339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32000" y="0"/>
            <a:ext cx="88323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New survey</a:t>
            </a:r>
            <a:r>
              <a:rPr lang="ru" dirty="0"/>
              <a:t>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886D6-6831-48F7-BC1D-A1E87D5D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687"/>
            <a:ext cx="9144000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19300" y="75100"/>
            <a:ext cx="88323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Surveys list page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747BB-B122-46C5-A594-6108ABEA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"/>
            <a:ext cx="9144000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7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3750" y="-96350"/>
            <a:ext cx="8832300" cy="5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GB" dirty="0"/>
              <a:t>Survey p</a:t>
            </a:r>
            <a:r>
              <a:rPr lang="ru" dirty="0"/>
              <a:t>age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31A83-FA18-46C0-A3E1-DED5FB86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000"/>
            <a:ext cx="9144000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50567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</TotalTime>
  <Words>96</Words>
  <Application>Microsoft Office PowerPoint</Application>
  <PresentationFormat>On-screen Show (16:9)</PresentationFormat>
  <Paragraphs>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Raleway</vt:lpstr>
      <vt:lpstr>Georgia</vt:lpstr>
      <vt:lpstr>Arial</vt:lpstr>
      <vt:lpstr>Source Sans Pro</vt:lpstr>
      <vt:lpstr>Plum</vt:lpstr>
      <vt:lpstr>Web-додаток “Система тестування рівня кваліфікації працівника Back-end”</vt:lpstr>
      <vt:lpstr>Сфери застосування додатку</vt:lpstr>
      <vt:lpstr>Проблеми</vt:lpstr>
      <vt:lpstr>Можливості  </vt:lpstr>
      <vt:lpstr>Стек проекту</vt:lpstr>
      <vt:lpstr>Home page</vt:lpstr>
      <vt:lpstr>New survey page</vt:lpstr>
      <vt:lpstr>Surveys list page</vt:lpstr>
      <vt:lpstr>Survey page</vt:lpstr>
      <vt:lpstr>Survey info page</vt:lpstr>
      <vt:lpstr>Висновки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player</dc:title>
  <cp:lastModifiedBy>Vitalii Lynnyk</cp:lastModifiedBy>
  <cp:revision>15</cp:revision>
  <dcterms:modified xsi:type="dcterms:W3CDTF">2019-05-21T07:08:03Z</dcterms:modified>
</cp:coreProperties>
</file>