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1" r:id="rId5"/>
    <p:sldId id="262" r:id="rId6"/>
    <p:sldId id="276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424A5-65B2-422B-95B3-D350B96B92DA}" type="doc">
      <dgm:prSet loTypeId="urn:microsoft.com/office/officeart/2005/8/layout/orgChart1" loCatId="hierarchy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36073A32-5593-4C4E-8DBA-4E837C100B8A}">
      <dgm:prSet phldrT="[Text]" custT="1"/>
      <dgm:spPr/>
      <dgm:t>
        <a:bodyPr/>
        <a:lstStyle/>
        <a:p>
          <a:r>
            <a:rPr lang="en-GB" sz="1400" dirty="0"/>
            <a:t>Technology stack</a:t>
          </a:r>
          <a:endParaRPr lang="en-US" sz="1400" dirty="0"/>
        </a:p>
      </dgm:t>
    </dgm:pt>
    <dgm:pt modelId="{EFB8A8A6-ABBD-4E75-991A-7CDBECE1E64C}" type="parTrans" cxnId="{0EF6DF9D-3D70-461B-85C1-1D6FD60DD457}">
      <dgm:prSet/>
      <dgm:spPr/>
      <dgm:t>
        <a:bodyPr/>
        <a:lstStyle/>
        <a:p>
          <a:endParaRPr lang="en-US"/>
        </a:p>
      </dgm:t>
    </dgm:pt>
    <dgm:pt modelId="{D7A0C7A7-51C4-4753-8DF5-4955BAB3BEC0}" type="sibTrans" cxnId="{0EF6DF9D-3D70-461B-85C1-1D6FD60DD457}">
      <dgm:prSet/>
      <dgm:spPr/>
      <dgm:t>
        <a:bodyPr/>
        <a:lstStyle/>
        <a:p>
          <a:endParaRPr lang="en-US"/>
        </a:p>
      </dgm:t>
    </dgm:pt>
    <dgm:pt modelId="{BDC2786E-0980-4FFC-BE53-E093639A8479}">
      <dgm:prSet phldrT="[Text]" custT="1"/>
      <dgm:spPr/>
      <dgm:t>
        <a:bodyPr/>
        <a:lstStyle/>
        <a:p>
          <a:r>
            <a:rPr lang="en-US" sz="1400"/>
            <a:t>Front-end</a:t>
          </a:r>
          <a:endParaRPr lang="en-US" sz="1400" dirty="0"/>
        </a:p>
      </dgm:t>
    </dgm:pt>
    <dgm:pt modelId="{6B06CE94-1323-42C0-9413-8BB5DE60F4E8}" type="parTrans" cxnId="{AAB09ABE-20C9-4F07-97F8-DAEA727AC72C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9652E4FA-AF34-4042-B629-F46AAE6E4FAD}" type="sibTrans" cxnId="{AAB09ABE-20C9-4F07-97F8-DAEA727AC72C}">
      <dgm:prSet/>
      <dgm:spPr/>
      <dgm:t>
        <a:bodyPr/>
        <a:lstStyle/>
        <a:p>
          <a:endParaRPr lang="en-US"/>
        </a:p>
      </dgm:t>
    </dgm:pt>
    <dgm:pt modelId="{9B67B96B-2639-4033-8F42-1A0A1F3AD8AC}">
      <dgm:prSet phldrT="[Text]" custT="1"/>
      <dgm:spPr/>
      <dgm:t>
        <a:bodyPr/>
        <a:lstStyle/>
        <a:p>
          <a:r>
            <a:rPr lang="en-US" sz="1400"/>
            <a:t>Back-end</a:t>
          </a:r>
          <a:endParaRPr lang="en-US" sz="1400" dirty="0"/>
        </a:p>
      </dgm:t>
    </dgm:pt>
    <dgm:pt modelId="{6D67DEFA-5F5D-4B9C-A164-AE24BFCD5815}" type="parTrans" cxnId="{47E23B44-872F-4357-833E-03C5D37DD915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80940166-5DC5-4C40-961F-0C198F6E5B9D}" type="sibTrans" cxnId="{47E23B44-872F-4357-833E-03C5D37DD915}">
      <dgm:prSet/>
      <dgm:spPr/>
      <dgm:t>
        <a:bodyPr/>
        <a:lstStyle/>
        <a:p>
          <a:endParaRPr lang="en-US"/>
        </a:p>
      </dgm:t>
    </dgm:pt>
    <dgm:pt modelId="{7A487561-E6A6-47E2-B0B8-180C6A3FEB88}">
      <dgm:prSet phldrT="[Text]" custT="1"/>
      <dgm:spPr/>
      <dgm:t>
        <a:bodyPr/>
        <a:lstStyle/>
        <a:p>
          <a:r>
            <a:rPr lang="uk-UA" sz="1400"/>
            <a:t>Мови</a:t>
          </a:r>
          <a:endParaRPr lang="en-US" sz="1400" dirty="0"/>
        </a:p>
      </dgm:t>
    </dgm:pt>
    <dgm:pt modelId="{35F14084-4AD2-4425-B5BA-68F6150931C3}" type="parTrans" cxnId="{BC3AF220-CB34-44AF-95E8-E5246B32AF59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DB99B87C-AC2E-4ACA-82D3-2F42AB83411A}" type="sibTrans" cxnId="{BC3AF220-CB34-44AF-95E8-E5246B32AF59}">
      <dgm:prSet/>
      <dgm:spPr/>
      <dgm:t>
        <a:bodyPr/>
        <a:lstStyle/>
        <a:p>
          <a:endParaRPr lang="en-US"/>
        </a:p>
      </dgm:t>
    </dgm:pt>
    <dgm:pt modelId="{CCEE1F35-C611-4D19-B700-46B65AD603F0}">
      <dgm:prSet phldrT="[Text]" custT="1"/>
      <dgm:spPr/>
      <dgm:t>
        <a:bodyPr/>
        <a:lstStyle/>
        <a:p>
          <a:r>
            <a:rPr lang="en-GB" sz="1400" dirty="0"/>
            <a:t>Frameworks and libraries</a:t>
          </a:r>
          <a:endParaRPr lang="en-US" sz="1400" dirty="0"/>
        </a:p>
      </dgm:t>
    </dgm:pt>
    <dgm:pt modelId="{9182C96C-E62B-4806-8354-FA6002FE0145}" type="parTrans" cxnId="{C1C7BEA7-1C55-4901-A906-83D2448FF6E6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9BE6756B-5844-4B5E-B331-3876FD5ED669}" type="sibTrans" cxnId="{C1C7BEA7-1C55-4901-A906-83D2448FF6E6}">
      <dgm:prSet/>
      <dgm:spPr/>
      <dgm:t>
        <a:bodyPr/>
        <a:lstStyle/>
        <a:p>
          <a:endParaRPr lang="en-US"/>
        </a:p>
      </dgm:t>
    </dgm:pt>
    <dgm:pt modelId="{9E6DF97A-79BC-4710-A423-365DA3508F33}">
      <dgm:prSet phldrT="[Text]" custT="1"/>
      <dgm:spPr/>
      <dgm:t>
        <a:bodyPr/>
        <a:lstStyle/>
        <a:p>
          <a:r>
            <a:rPr lang="en-GB" sz="1400" dirty="0"/>
            <a:t>Languages</a:t>
          </a:r>
          <a:endParaRPr lang="en-US" sz="1400" dirty="0"/>
        </a:p>
      </dgm:t>
    </dgm:pt>
    <dgm:pt modelId="{598CD959-C8EE-4307-BE5E-88AA8CEBE703}" type="parTrans" cxnId="{E9187DD2-FA93-43B9-8702-97D440DE7E33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8A3737F9-F425-409D-8337-A98359AA940D}" type="sibTrans" cxnId="{E9187DD2-FA93-43B9-8702-97D440DE7E33}">
      <dgm:prSet/>
      <dgm:spPr/>
      <dgm:t>
        <a:bodyPr/>
        <a:lstStyle/>
        <a:p>
          <a:endParaRPr lang="en-US"/>
        </a:p>
      </dgm:t>
    </dgm:pt>
    <dgm:pt modelId="{F79B7CAF-0A7A-4E51-B35E-CE67A9BCA36D}">
      <dgm:prSet phldrT="[Text]" custT="1"/>
      <dgm:spPr/>
      <dgm:t>
        <a:bodyPr/>
        <a:lstStyle/>
        <a:p>
          <a:r>
            <a:rPr lang="en-US" sz="1400"/>
            <a:t>TypeScript</a:t>
          </a:r>
          <a:endParaRPr lang="en-US" sz="1400" dirty="0"/>
        </a:p>
      </dgm:t>
    </dgm:pt>
    <dgm:pt modelId="{6C44107D-4454-4468-9006-4A2D7E33D09A}" type="parTrans" cxnId="{D4048358-99AB-4F13-9EBD-8731439AF6A6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1DA5C92E-15DD-41ED-B574-63754ABDD2BB}" type="sibTrans" cxnId="{D4048358-99AB-4F13-9EBD-8731439AF6A6}">
      <dgm:prSet/>
      <dgm:spPr/>
      <dgm:t>
        <a:bodyPr/>
        <a:lstStyle/>
        <a:p>
          <a:endParaRPr lang="en-US"/>
        </a:p>
      </dgm:t>
    </dgm:pt>
    <dgm:pt modelId="{06FE3D46-48E3-4301-AB32-07B5DAA9496E}">
      <dgm:prSet phldrT="[Text]" custT="1"/>
      <dgm:spPr/>
      <dgm:t>
        <a:bodyPr/>
        <a:lstStyle/>
        <a:p>
          <a:r>
            <a:rPr lang="en-US" sz="1400"/>
            <a:t>JavaScript</a:t>
          </a:r>
          <a:endParaRPr lang="en-US" sz="1400" dirty="0"/>
        </a:p>
      </dgm:t>
    </dgm:pt>
    <dgm:pt modelId="{AB3019BF-C190-4A9F-B06E-F875E722CCA8}" type="parTrans" cxnId="{2A5959AD-D1BC-4599-BC67-52408CDFA3FE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6F16D3D5-E311-443E-BCF1-0F6AC8B6D2F1}" type="sibTrans" cxnId="{2A5959AD-D1BC-4599-BC67-52408CDFA3FE}">
      <dgm:prSet/>
      <dgm:spPr/>
      <dgm:t>
        <a:bodyPr/>
        <a:lstStyle/>
        <a:p>
          <a:endParaRPr lang="en-US"/>
        </a:p>
      </dgm:t>
    </dgm:pt>
    <dgm:pt modelId="{862FB20D-F9E8-4489-AB3B-F2EEF76C8E6D}">
      <dgm:prSet phldrT="[Text]" custT="1"/>
      <dgm:spPr/>
      <dgm:t>
        <a:bodyPr/>
        <a:lstStyle/>
        <a:p>
          <a:r>
            <a:rPr lang="en-US" sz="1400"/>
            <a:t>HTML</a:t>
          </a:r>
          <a:endParaRPr lang="en-US" sz="1400" dirty="0"/>
        </a:p>
      </dgm:t>
    </dgm:pt>
    <dgm:pt modelId="{632F2BBF-F8FA-402B-8FDF-F70E667FC823}" type="parTrans" cxnId="{E2029217-C9D8-4F5E-B928-962936020345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D01DE5DF-BCD4-4BEC-A3EC-71F3F5877B9D}" type="sibTrans" cxnId="{E2029217-C9D8-4F5E-B928-962936020345}">
      <dgm:prSet/>
      <dgm:spPr/>
      <dgm:t>
        <a:bodyPr/>
        <a:lstStyle/>
        <a:p>
          <a:endParaRPr lang="en-US"/>
        </a:p>
      </dgm:t>
    </dgm:pt>
    <dgm:pt modelId="{C6B335DA-CDAB-4263-A2AB-C8E5D32A74DF}">
      <dgm:prSet phldrT="[Text]" custT="1"/>
      <dgm:spPr/>
      <dgm:t>
        <a:bodyPr/>
        <a:lstStyle/>
        <a:p>
          <a:r>
            <a:rPr lang="en-US" sz="1400"/>
            <a:t>CSS</a:t>
          </a:r>
          <a:endParaRPr lang="en-US" sz="1400" dirty="0"/>
        </a:p>
      </dgm:t>
    </dgm:pt>
    <dgm:pt modelId="{4EFBCAAF-E9EA-49BD-A84F-3E0C57B88D80}" type="parTrans" cxnId="{9AA2BED2-FEEE-4B40-B227-6F5F37F3E1F1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F1A08516-3BC6-4387-A09A-8E37DE10D1B5}" type="sibTrans" cxnId="{9AA2BED2-FEEE-4B40-B227-6F5F37F3E1F1}">
      <dgm:prSet/>
      <dgm:spPr/>
      <dgm:t>
        <a:bodyPr/>
        <a:lstStyle/>
        <a:p>
          <a:endParaRPr lang="en-US"/>
        </a:p>
      </dgm:t>
    </dgm:pt>
    <dgm:pt modelId="{C2E4BE9B-C832-454D-8173-761520B68DC1}">
      <dgm:prSet phldrT="[Text]" custT="1"/>
      <dgm:spPr/>
      <dgm:t>
        <a:bodyPr/>
        <a:lstStyle/>
        <a:p>
          <a:r>
            <a:rPr lang="en-US" sz="1400"/>
            <a:t>SCSS</a:t>
          </a:r>
          <a:endParaRPr lang="en-US" sz="1400" dirty="0"/>
        </a:p>
      </dgm:t>
    </dgm:pt>
    <dgm:pt modelId="{96C8C41A-C23A-444D-9DD9-D731A4A701CB}" type="parTrans" cxnId="{4FF62848-53BF-4DBA-9507-9D39FABBB997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B66D442E-9DE5-4A35-B466-9BE7C765DE7C}" type="sibTrans" cxnId="{4FF62848-53BF-4DBA-9507-9D39FABBB997}">
      <dgm:prSet/>
      <dgm:spPr/>
      <dgm:t>
        <a:bodyPr/>
        <a:lstStyle/>
        <a:p>
          <a:endParaRPr lang="en-US"/>
        </a:p>
      </dgm:t>
    </dgm:pt>
    <dgm:pt modelId="{B32EF6A7-A6B4-400F-992A-2B4C28348A53}">
      <dgm:prSet phldrT="[Text]" custT="1"/>
      <dgm:spPr/>
      <dgm:t>
        <a:bodyPr/>
        <a:lstStyle/>
        <a:p>
          <a:r>
            <a:rPr lang="en-US" sz="1400"/>
            <a:t>Angular</a:t>
          </a:r>
          <a:endParaRPr lang="en-US" sz="1400" dirty="0"/>
        </a:p>
      </dgm:t>
    </dgm:pt>
    <dgm:pt modelId="{370E5ECA-16BC-4578-A79D-8D896FE62E21}" type="parTrans" cxnId="{257F5E22-7509-4BAD-A691-BF7BC530EA46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7F85EEAD-D9B5-4994-96AC-82863DE8ACA4}" type="sibTrans" cxnId="{257F5E22-7509-4BAD-A691-BF7BC530EA46}">
      <dgm:prSet/>
      <dgm:spPr/>
      <dgm:t>
        <a:bodyPr/>
        <a:lstStyle/>
        <a:p>
          <a:endParaRPr lang="en-US"/>
        </a:p>
      </dgm:t>
    </dgm:pt>
    <dgm:pt modelId="{E4BAD2A4-0A99-4235-8918-DFDF928BAC4D}">
      <dgm:prSet phldrT="[Text]" custT="1"/>
      <dgm:spPr/>
      <dgm:t>
        <a:bodyPr/>
        <a:lstStyle/>
        <a:p>
          <a:r>
            <a:rPr lang="en-US" sz="1400" dirty="0"/>
            <a:t>Bootstrap</a:t>
          </a:r>
        </a:p>
      </dgm:t>
    </dgm:pt>
    <dgm:pt modelId="{2CB4C3B8-9CA7-4B9C-9E57-15BA372A4754}" type="parTrans" cxnId="{5022FE78-C091-4E23-8405-52CAC66A2071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064AF23B-7D53-4E05-B3C3-C01B4436E370}" type="sibTrans" cxnId="{5022FE78-C091-4E23-8405-52CAC66A2071}">
      <dgm:prSet/>
      <dgm:spPr/>
      <dgm:t>
        <a:bodyPr/>
        <a:lstStyle/>
        <a:p>
          <a:endParaRPr lang="en-US"/>
        </a:p>
      </dgm:t>
    </dgm:pt>
    <dgm:pt modelId="{73E834C8-49ED-453A-BB38-DAD79BA68A0A}">
      <dgm:prSet phldrT="[Text]" custT="1"/>
      <dgm:spPr/>
      <dgm:t>
        <a:bodyPr/>
        <a:lstStyle/>
        <a:p>
          <a:r>
            <a:rPr lang="en-US" sz="1400"/>
            <a:t>Material Design</a:t>
          </a:r>
          <a:endParaRPr lang="en-US" sz="1400" dirty="0"/>
        </a:p>
      </dgm:t>
    </dgm:pt>
    <dgm:pt modelId="{5A99EC7A-5FB5-4363-ACC2-799AF463DD0B}" type="parTrans" cxnId="{CFDC01AE-1A61-4DD4-8510-59CDD7E5D7E0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5381EFAE-9088-4C93-B472-3DEC6FD7A66A}" type="sibTrans" cxnId="{CFDC01AE-1A61-4DD4-8510-59CDD7E5D7E0}">
      <dgm:prSet/>
      <dgm:spPr/>
      <dgm:t>
        <a:bodyPr/>
        <a:lstStyle/>
        <a:p>
          <a:endParaRPr lang="en-US"/>
        </a:p>
      </dgm:t>
    </dgm:pt>
    <dgm:pt modelId="{4F272600-0208-43C6-976F-E5276AAEFE80}">
      <dgm:prSet phldrT="[Text]" custT="1"/>
      <dgm:spPr/>
      <dgm:t>
        <a:bodyPr/>
        <a:lstStyle/>
        <a:p>
          <a:r>
            <a:rPr lang="en-US" sz="1400"/>
            <a:t>Icon Fontawesome</a:t>
          </a:r>
          <a:endParaRPr lang="en-US" sz="1400" dirty="0"/>
        </a:p>
      </dgm:t>
    </dgm:pt>
    <dgm:pt modelId="{61454AAF-381B-4DD9-919A-38B8349DE1BC}" type="parTrans" cxnId="{E4C08502-F2DD-46BA-A80B-08B3D0834BA5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477C1B72-A324-4B33-9621-989E95916AA5}" type="sibTrans" cxnId="{E4C08502-F2DD-46BA-A80B-08B3D0834BA5}">
      <dgm:prSet/>
      <dgm:spPr/>
      <dgm:t>
        <a:bodyPr/>
        <a:lstStyle/>
        <a:p>
          <a:endParaRPr lang="en-US"/>
        </a:p>
      </dgm:t>
    </dgm:pt>
    <dgm:pt modelId="{F2C8314F-7CB7-4B79-B6B7-DA4B6DA6DC8E}">
      <dgm:prSet phldrT="[Text]" custT="1"/>
      <dgm:spPr/>
      <dgm:t>
        <a:bodyPr/>
        <a:lstStyle/>
        <a:p>
          <a:r>
            <a:rPr lang="en-US" sz="1400"/>
            <a:t>Ng Http</a:t>
          </a:r>
        </a:p>
        <a:p>
          <a:r>
            <a:rPr lang="en-US" sz="1400"/>
            <a:t>Loader</a:t>
          </a:r>
          <a:endParaRPr lang="en-US" sz="1400" dirty="0"/>
        </a:p>
      </dgm:t>
    </dgm:pt>
    <dgm:pt modelId="{C1FBD70B-E73E-4FAA-8251-26FE23F1B73E}" type="parTrans" cxnId="{F98F6910-9312-4991-9237-3335212867B3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DF830DF8-4D3E-4D88-82AE-7120B40913EC}" type="sibTrans" cxnId="{F98F6910-9312-4991-9237-3335212867B3}">
      <dgm:prSet/>
      <dgm:spPr/>
      <dgm:t>
        <a:bodyPr/>
        <a:lstStyle/>
        <a:p>
          <a:endParaRPr lang="en-US"/>
        </a:p>
      </dgm:t>
    </dgm:pt>
    <dgm:pt modelId="{3B21B6F9-12C6-423C-B306-5AD14032093A}">
      <dgm:prSet phldrT="[Text]" custT="1"/>
      <dgm:spPr/>
      <dgm:t>
        <a:bodyPr/>
        <a:lstStyle/>
        <a:p>
          <a:r>
            <a:rPr lang="en-US" sz="1400"/>
            <a:t>NgX Clipboard</a:t>
          </a:r>
          <a:endParaRPr lang="en-US" sz="1400" dirty="0"/>
        </a:p>
      </dgm:t>
    </dgm:pt>
    <dgm:pt modelId="{CBDC79C4-0FC8-4982-B396-425E0A457B23}" type="parTrans" cxnId="{EEB66317-BDE6-48C4-9175-1CD13A5FEEFB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FE15D54A-EF05-4BDC-8027-EB7A23765506}" type="sibTrans" cxnId="{EEB66317-BDE6-48C4-9175-1CD13A5FEEFB}">
      <dgm:prSet/>
      <dgm:spPr/>
      <dgm:t>
        <a:bodyPr/>
        <a:lstStyle/>
        <a:p>
          <a:endParaRPr lang="en-US"/>
        </a:p>
      </dgm:t>
    </dgm:pt>
    <dgm:pt modelId="{AFED1B79-452C-4431-A6B0-D7EAA7ED9553}">
      <dgm:prSet phldrT="[Text]" custT="1"/>
      <dgm:spPr/>
      <dgm:t>
        <a:bodyPr/>
        <a:lstStyle/>
        <a:p>
          <a:r>
            <a:rPr lang="en-GB" sz="1400" dirty="0"/>
            <a:t>Frameworks and libraries</a:t>
          </a:r>
          <a:endParaRPr lang="en-US" sz="1400" dirty="0"/>
        </a:p>
      </dgm:t>
    </dgm:pt>
    <dgm:pt modelId="{B4CF3344-C230-43C4-8C3A-ADFF7EEB5FC3}" type="parTrans" cxnId="{19A4B58F-EF58-4FAE-AAD8-D596B36D6289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FC83A2C4-6854-45AF-B8B0-DE0D5FB4ACA7}" type="sibTrans" cxnId="{19A4B58F-EF58-4FAE-AAD8-D596B36D6289}">
      <dgm:prSet/>
      <dgm:spPr/>
      <dgm:t>
        <a:bodyPr/>
        <a:lstStyle/>
        <a:p>
          <a:endParaRPr lang="en-US"/>
        </a:p>
      </dgm:t>
    </dgm:pt>
    <dgm:pt modelId="{35BCE5AC-A268-4B06-B466-565488E52ECF}">
      <dgm:prSet phldrT="[Text]" custT="1"/>
      <dgm:spPr/>
      <dgm:t>
        <a:bodyPr/>
        <a:lstStyle/>
        <a:p>
          <a:r>
            <a:rPr lang="en-US" sz="1400"/>
            <a:t>JavaScript</a:t>
          </a:r>
          <a:endParaRPr lang="en-US" sz="1400" dirty="0"/>
        </a:p>
      </dgm:t>
    </dgm:pt>
    <dgm:pt modelId="{DCDAB7EB-EBAF-4AB2-AB2E-DB1F44D0646F}" type="parTrans" cxnId="{A2C2C445-0DE1-41D9-8ACF-8D72E1AFAFB4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6D289B4E-264B-4844-AB77-CD2DCD7D6267}" type="sibTrans" cxnId="{A2C2C445-0DE1-41D9-8ACF-8D72E1AFAFB4}">
      <dgm:prSet/>
      <dgm:spPr/>
      <dgm:t>
        <a:bodyPr/>
        <a:lstStyle/>
        <a:p>
          <a:endParaRPr lang="en-US"/>
        </a:p>
      </dgm:t>
    </dgm:pt>
    <dgm:pt modelId="{8707AF40-282B-489C-A62F-52952701EF66}">
      <dgm:prSet phldrT="[Text]" custT="1"/>
      <dgm:spPr/>
      <dgm:t>
        <a:bodyPr/>
        <a:lstStyle/>
        <a:p>
          <a:r>
            <a:rPr lang="en-US" sz="1400"/>
            <a:t>PL/pgSQL</a:t>
          </a:r>
          <a:endParaRPr lang="en-US" sz="1400" dirty="0"/>
        </a:p>
      </dgm:t>
    </dgm:pt>
    <dgm:pt modelId="{28718CE4-A3EF-4424-9CBF-D5D7C35AEB5E}" type="parTrans" cxnId="{A9058915-6395-4211-B42B-DACB35DC37AA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5F9DDAFE-6190-4F39-9E68-A4785262ECB1}" type="sibTrans" cxnId="{A9058915-6395-4211-B42B-DACB35DC37AA}">
      <dgm:prSet/>
      <dgm:spPr/>
      <dgm:t>
        <a:bodyPr/>
        <a:lstStyle/>
        <a:p>
          <a:endParaRPr lang="en-US"/>
        </a:p>
      </dgm:t>
    </dgm:pt>
    <dgm:pt modelId="{426F825E-0D8B-4F33-AA14-C99B80692A48}">
      <dgm:prSet phldrT="[Text]" custT="1"/>
      <dgm:spPr/>
      <dgm:t>
        <a:bodyPr/>
        <a:lstStyle/>
        <a:p>
          <a:r>
            <a:rPr lang="en-US" sz="1400"/>
            <a:t>JSON</a:t>
          </a:r>
          <a:endParaRPr lang="en-US" sz="1400" dirty="0"/>
        </a:p>
      </dgm:t>
    </dgm:pt>
    <dgm:pt modelId="{738183FD-C079-4216-A656-799F0488C69E}" type="parTrans" cxnId="{49B061D5-88BB-4E89-B062-297ED94EA184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10EFF36A-EFCB-4B1F-A688-03DF81798737}" type="sibTrans" cxnId="{49B061D5-88BB-4E89-B062-297ED94EA184}">
      <dgm:prSet/>
      <dgm:spPr/>
      <dgm:t>
        <a:bodyPr/>
        <a:lstStyle/>
        <a:p>
          <a:endParaRPr lang="en-US"/>
        </a:p>
      </dgm:t>
    </dgm:pt>
    <dgm:pt modelId="{6AAFAACC-EF8A-4C5E-9BD7-33F285AC32A5}">
      <dgm:prSet phldrT="[Text]" custT="1"/>
      <dgm:spPr/>
      <dgm:t>
        <a:bodyPr/>
        <a:lstStyle/>
        <a:p>
          <a:r>
            <a:rPr lang="en-US" sz="1400"/>
            <a:t>Node.js</a:t>
          </a:r>
          <a:endParaRPr lang="en-US" sz="1400" dirty="0"/>
        </a:p>
      </dgm:t>
    </dgm:pt>
    <dgm:pt modelId="{84A42205-E8E9-4DC0-90D3-28300DD2FE05}" type="parTrans" cxnId="{4065616C-3CC6-4E6B-B7B8-DCB754D9763C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680D58E7-6FCA-4332-9B5C-D58DC320654C}" type="sibTrans" cxnId="{4065616C-3CC6-4E6B-B7B8-DCB754D9763C}">
      <dgm:prSet/>
      <dgm:spPr/>
      <dgm:t>
        <a:bodyPr/>
        <a:lstStyle/>
        <a:p>
          <a:endParaRPr lang="en-US"/>
        </a:p>
      </dgm:t>
    </dgm:pt>
    <dgm:pt modelId="{F81DFD82-DADF-4D7A-AD1B-C42F9F766F0B}">
      <dgm:prSet phldrT="[Text]" custT="1"/>
      <dgm:spPr/>
      <dgm:t>
        <a:bodyPr/>
        <a:lstStyle/>
        <a:p>
          <a:r>
            <a:rPr lang="en-US" sz="1400">
              <a:sym typeface="Roboto"/>
            </a:rPr>
            <a:t>PostgreSql</a:t>
          </a:r>
          <a:endParaRPr lang="en-US" sz="1400" dirty="0"/>
        </a:p>
      </dgm:t>
    </dgm:pt>
    <dgm:pt modelId="{E6074FC8-FA7E-4E7C-A9AF-0CD71F1877E1}" type="parTrans" cxnId="{CF230F5A-01F9-4141-B688-EF0777B122A3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2DEA15B3-5F62-4095-B48F-247BB99AF576}" type="sibTrans" cxnId="{CF230F5A-01F9-4141-B688-EF0777B122A3}">
      <dgm:prSet/>
      <dgm:spPr/>
      <dgm:t>
        <a:bodyPr/>
        <a:lstStyle/>
        <a:p>
          <a:endParaRPr lang="en-US"/>
        </a:p>
      </dgm:t>
    </dgm:pt>
    <dgm:pt modelId="{350DD9E1-1C17-44D3-AE2C-6A76E8AE62B3}">
      <dgm:prSet phldrT="[Text]" custT="1"/>
      <dgm:spPr/>
      <dgm:t>
        <a:bodyPr/>
        <a:lstStyle/>
        <a:p>
          <a:r>
            <a:rPr lang="ru" sz="1400" dirty="0">
              <a:sym typeface="Roboto"/>
            </a:rPr>
            <a:t>Nodemailer</a:t>
          </a:r>
          <a:endParaRPr lang="en-US" sz="1400" dirty="0"/>
        </a:p>
      </dgm:t>
    </dgm:pt>
    <dgm:pt modelId="{35E3D518-A65C-499C-BF60-443826BBDC1F}" type="parTrans" cxnId="{D4BCC4B5-230F-4EE9-878D-32B8CB90C4E7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2AFB6EF6-62BC-477F-85CE-C2F4F0A43291}" type="sibTrans" cxnId="{D4BCC4B5-230F-4EE9-878D-32B8CB90C4E7}">
      <dgm:prSet/>
      <dgm:spPr/>
      <dgm:t>
        <a:bodyPr/>
        <a:lstStyle/>
        <a:p>
          <a:endParaRPr lang="en-US"/>
        </a:p>
      </dgm:t>
    </dgm:pt>
    <dgm:pt modelId="{3AF5FDEE-BED7-4623-B38E-E5C0C2EF5129}" type="pres">
      <dgm:prSet presAssocID="{DA3424A5-65B2-422B-95B3-D350B96B92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FA563-3399-419A-BD62-DD30EAC8B9B7}" type="pres">
      <dgm:prSet presAssocID="{36073A32-5593-4C4E-8DBA-4E837C100B8A}" presName="hierRoot1" presStyleCnt="0">
        <dgm:presLayoutVars>
          <dgm:hierBranch val="hang"/>
        </dgm:presLayoutVars>
      </dgm:prSet>
      <dgm:spPr/>
    </dgm:pt>
    <dgm:pt modelId="{EF691646-A1CC-4461-8184-D5083259903E}" type="pres">
      <dgm:prSet presAssocID="{36073A32-5593-4C4E-8DBA-4E837C100B8A}" presName="rootComposite1" presStyleCnt="0"/>
      <dgm:spPr/>
    </dgm:pt>
    <dgm:pt modelId="{5A2592A8-180C-4146-9022-19F4BDA9C2AC}" type="pres">
      <dgm:prSet presAssocID="{36073A32-5593-4C4E-8DBA-4E837C100B8A}" presName="rootText1" presStyleLbl="node0" presStyleIdx="0" presStyleCnt="1" custScaleX="106858" custScaleY="75267">
        <dgm:presLayoutVars>
          <dgm:chPref val="3"/>
        </dgm:presLayoutVars>
      </dgm:prSet>
      <dgm:spPr/>
    </dgm:pt>
    <dgm:pt modelId="{606AB65D-3016-47E1-A958-D243D99BFDCD}" type="pres">
      <dgm:prSet presAssocID="{36073A32-5593-4C4E-8DBA-4E837C100B8A}" presName="rootConnector1" presStyleLbl="node1" presStyleIdx="0" presStyleCnt="0"/>
      <dgm:spPr/>
    </dgm:pt>
    <dgm:pt modelId="{35F1CD6F-4D97-426F-8178-31B2F75E76D9}" type="pres">
      <dgm:prSet presAssocID="{36073A32-5593-4C4E-8DBA-4E837C100B8A}" presName="hierChild2" presStyleCnt="0"/>
      <dgm:spPr/>
    </dgm:pt>
    <dgm:pt modelId="{2E80BA82-233E-48D5-A5F9-C258A8C48EF0}" type="pres">
      <dgm:prSet presAssocID="{6B06CE94-1323-42C0-9413-8BB5DE60F4E8}" presName="Name48" presStyleLbl="parChTrans1D2" presStyleIdx="0" presStyleCnt="2" custSzX="1170432" custSzY="438912"/>
      <dgm:spPr/>
    </dgm:pt>
    <dgm:pt modelId="{75095BD9-07DC-41D1-8E52-A1CD5F29D5F3}" type="pres">
      <dgm:prSet presAssocID="{BDC2786E-0980-4FFC-BE53-E093639A8479}" presName="hierRoot2" presStyleCnt="0">
        <dgm:presLayoutVars>
          <dgm:hierBranch val="hang"/>
        </dgm:presLayoutVars>
      </dgm:prSet>
      <dgm:spPr/>
    </dgm:pt>
    <dgm:pt modelId="{B815FD82-1DC7-4D99-8586-784A13947686}" type="pres">
      <dgm:prSet presAssocID="{BDC2786E-0980-4FFC-BE53-E093639A8479}" presName="rootComposite" presStyleCnt="0"/>
      <dgm:spPr/>
    </dgm:pt>
    <dgm:pt modelId="{0D7E2C16-FAD8-4B88-AF84-4EE9562829AC}" type="pres">
      <dgm:prSet presAssocID="{BDC2786E-0980-4FFC-BE53-E093639A8479}" presName="rootText" presStyleLbl="node2" presStyleIdx="0" presStyleCnt="2" custScaleX="93685" custScaleY="75267">
        <dgm:presLayoutVars>
          <dgm:chPref val="3"/>
        </dgm:presLayoutVars>
      </dgm:prSet>
      <dgm:spPr/>
    </dgm:pt>
    <dgm:pt modelId="{00D73221-747F-49AF-8B03-1832A022DE7B}" type="pres">
      <dgm:prSet presAssocID="{BDC2786E-0980-4FFC-BE53-E093639A8479}" presName="rootConnector" presStyleLbl="node2" presStyleIdx="0" presStyleCnt="2"/>
      <dgm:spPr/>
    </dgm:pt>
    <dgm:pt modelId="{71FFDE11-54C1-4AD7-AC05-D5236C811554}" type="pres">
      <dgm:prSet presAssocID="{BDC2786E-0980-4FFC-BE53-E093639A8479}" presName="hierChild4" presStyleCnt="0"/>
      <dgm:spPr/>
    </dgm:pt>
    <dgm:pt modelId="{6B66485B-D2F9-475E-8C48-B0A01A60B812}" type="pres">
      <dgm:prSet presAssocID="{598CD959-C8EE-4307-BE5E-88AA8CEBE703}" presName="Name48" presStyleLbl="parChTrans1D3" presStyleIdx="0" presStyleCnt="4" custSzX="1170432" custSzY="438912"/>
      <dgm:spPr/>
    </dgm:pt>
    <dgm:pt modelId="{FC4931D6-C725-4772-A791-4AFA08E26C3E}" type="pres">
      <dgm:prSet presAssocID="{9E6DF97A-79BC-4710-A423-365DA3508F33}" presName="hierRoot2" presStyleCnt="0">
        <dgm:presLayoutVars>
          <dgm:hierBranch val="hang"/>
        </dgm:presLayoutVars>
      </dgm:prSet>
      <dgm:spPr/>
    </dgm:pt>
    <dgm:pt modelId="{7E51A6EF-623D-4E34-A723-0B5240DC76C6}" type="pres">
      <dgm:prSet presAssocID="{9E6DF97A-79BC-4710-A423-365DA3508F33}" presName="rootComposite" presStyleCnt="0"/>
      <dgm:spPr/>
    </dgm:pt>
    <dgm:pt modelId="{FB18E984-B77A-4180-AA03-BFB16FDFAEC5}" type="pres">
      <dgm:prSet presAssocID="{9E6DF97A-79BC-4710-A423-365DA3508F33}" presName="rootText" presStyleLbl="node3" presStyleIdx="0" presStyleCnt="4" custScaleX="93685" custScaleY="75267">
        <dgm:presLayoutVars>
          <dgm:chPref val="3"/>
        </dgm:presLayoutVars>
      </dgm:prSet>
      <dgm:spPr/>
    </dgm:pt>
    <dgm:pt modelId="{B28D4FD6-5BE7-4E39-BBA5-C5BCCFFD2CD3}" type="pres">
      <dgm:prSet presAssocID="{9E6DF97A-79BC-4710-A423-365DA3508F33}" presName="rootConnector" presStyleLbl="node3" presStyleIdx="0" presStyleCnt="4"/>
      <dgm:spPr/>
    </dgm:pt>
    <dgm:pt modelId="{BF4EFA51-810C-4D76-948E-9D3A22E50CD7}" type="pres">
      <dgm:prSet presAssocID="{9E6DF97A-79BC-4710-A423-365DA3508F33}" presName="hierChild4" presStyleCnt="0"/>
      <dgm:spPr/>
    </dgm:pt>
    <dgm:pt modelId="{F866F8F1-2881-4A33-B254-11C2A75895D8}" type="pres">
      <dgm:prSet presAssocID="{6C44107D-4454-4468-9006-4A2D7E33D09A}" presName="Name48" presStyleLbl="parChTrans1D4" presStyleIdx="0" presStyleCnt="17" custSzX="1170434" custSzY="438912"/>
      <dgm:spPr/>
    </dgm:pt>
    <dgm:pt modelId="{3815E90C-9CAC-4D4B-970E-D5AD50D976F5}" type="pres">
      <dgm:prSet presAssocID="{F79B7CAF-0A7A-4E51-B35E-CE67A9BCA36D}" presName="hierRoot2" presStyleCnt="0">
        <dgm:presLayoutVars>
          <dgm:hierBranch val="hang"/>
        </dgm:presLayoutVars>
      </dgm:prSet>
      <dgm:spPr/>
    </dgm:pt>
    <dgm:pt modelId="{C79EA5CE-EC8F-4C2B-80A5-B3F1CC36BD85}" type="pres">
      <dgm:prSet presAssocID="{F79B7CAF-0A7A-4E51-B35E-CE67A9BCA36D}" presName="rootComposite" presStyleCnt="0"/>
      <dgm:spPr/>
    </dgm:pt>
    <dgm:pt modelId="{628E6974-0215-4459-9F20-6FDD78E04E7B}" type="pres">
      <dgm:prSet presAssocID="{F79B7CAF-0A7A-4E51-B35E-CE67A9BCA36D}" presName="rootText" presStyleLbl="node4" presStyleIdx="0" presStyleCnt="17" custScaleX="93777" custScaleY="75267">
        <dgm:presLayoutVars>
          <dgm:chPref val="3"/>
        </dgm:presLayoutVars>
      </dgm:prSet>
      <dgm:spPr/>
    </dgm:pt>
    <dgm:pt modelId="{D92C41C4-8C9B-4E95-99DE-6F5A55E652F6}" type="pres">
      <dgm:prSet presAssocID="{F79B7CAF-0A7A-4E51-B35E-CE67A9BCA36D}" presName="rootConnector" presStyleLbl="node4" presStyleIdx="0" presStyleCnt="17"/>
      <dgm:spPr/>
    </dgm:pt>
    <dgm:pt modelId="{E1A9B998-5C18-4158-A4C8-EBEEC03FBA92}" type="pres">
      <dgm:prSet presAssocID="{F79B7CAF-0A7A-4E51-B35E-CE67A9BCA36D}" presName="hierChild4" presStyleCnt="0"/>
      <dgm:spPr/>
    </dgm:pt>
    <dgm:pt modelId="{05AFE2C2-A678-4F55-9386-00BCFBE4285A}" type="pres">
      <dgm:prSet presAssocID="{F79B7CAF-0A7A-4E51-B35E-CE67A9BCA36D}" presName="hierChild5" presStyleCnt="0"/>
      <dgm:spPr/>
    </dgm:pt>
    <dgm:pt modelId="{10ED9517-402D-4261-B4E9-0918E60E99B0}" type="pres">
      <dgm:prSet presAssocID="{AB3019BF-C190-4A9F-B06E-F875E722CCA8}" presName="Name48" presStyleLbl="parChTrans1D4" presStyleIdx="1" presStyleCnt="17" custSzX="1170434" custSzY="438912"/>
      <dgm:spPr/>
    </dgm:pt>
    <dgm:pt modelId="{F3EDDBCD-6F79-4649-B7DB-A39FF2A7379A}" type="pres">
      <dgm:prSet presAssocID="{06FE3D46-48E3-4301-AB32-07B5DAA9496E}" presName="hierRoot2" presStyleCnt="0">
        <dgm:presLayoutVars>
          <dgm:hierBranch val="hang"/>
        </dgm:presLayoutVars>
      </dgm:prSet>
      <dgm:spPr/>
    </dgm:pt>
    <dgm:pt modelId="{79602888-F27F-44B4-A8E1-8DCFA37AA45A}" type="pres">
      <dgm:prSet presAssocID="{06FE3D46-48E3-4301-AB32-07B5DAA9496E}" presName="rootComposite" presStyleCnt="0"/>
      <dgm:spPr/>
    </dgm:pt>
    <dgm:pt modelId="{868BDC32-2977-49C5-AC12-022D7B66332A}" type="pres">
      <dgm:prSet presAssocID="{06FE3D46-48E3-4301-AB32-07B5DAA9496E}" presName="rootText" presStyleLbl="node4" presStyleIdx="1" presStyleCnt="17" custScaleX="93777" custScaleY="75267">
        <dgm:presLayoutVars>
          <dgm:chPref val="3"/>
        </dgm:presLayoutVars>
      </dgm:prSet>
      <dgm:spPr/>
    </dgm:pt>
    <dgm:pt modelId="{518E35F8-B54B-4017-9B36-24EDB77B4CEB}" type="pres">
      <dgm:prSet presAssocID="{06FE3D46-48E3-4301-AB32-07B5DAA9496E}" presName="rootConnector" presStyleLbl="node4" presStyleIdx="1" presStyleCnt="17"/>
      <dgm:spPr/>
    </dgm:pt>
    <dgm:pt modelId="{4A19DD85-CED9-4FE0-BDFF-E89F3137302B}" type="pres">
      <dgm:prSet presAssocID="{06FE3D46-48E3-4301-AB32-07B5DAA9496E}" presName="hierChild4" presStyleCnt="0"/>
      <dgm:spPr/>
    </dgm:pt>
    <dgm:pt modelId="{80AEF0F8-4EC1-409D-AF20-D0E2A0B14FF6}" type="pres">
      <dgm:prSet presAssocID="{06FE3D46-48E3-4301-AB32-07B5DAA9496E}" presName="hierChild5" presStyleCnt="0"/>
      <dgm:spPr/>
    </dgm:pt>
    <dgm:pt modelId="{FEE89F83-D265-41FF-BF62-60571ECCCCC9}" type="pres">
      <dgm:prSet presAssocID="{632F2BBF-F8FA-402B-8FDF-F70E667FC823}" presName="Name48" presStyleLbl="parChTrans1D4" presStyleIdx="2" presStyleCnt="17" custSzX="1170434" custSzY="438912"/>
      <dgm:spPr/>
    </dgm:pt>
    <dgm:pt modelId="{9E359D94-ADBC-423B-98EC-42CDB9A657FD}" type="pres">
      <dgm:prSet presAssocID="{862FB20D-F9E8-4489-AB3B-F2EEF76C8E6D}" presName="hierRoot2" presStyleCnt="0">
        <dgm:presLayoutVars>
          <dgm:hierBranch val="hang"/>
        </dgm:presLayoutVars>
      </dgm:prSet>
      <dgm:spPr/>
    </dgm:pt>
    <dgm:pt modelId="{EE25AC9A-92A0-49AA-A308-C0DFD63F043B}" type="pres">
      <dgm:prSet presAssocID="{862FB20D-F9E8-4489-AB3B-F2EEF76C8E6D}" presName="rootComposite" presStyleCnt="0"/>
      <dgm:spPr/>
    </dgm:pt>
    <dgm:pt modelId="{C2FE54AE-2788-4BFB-8F3E-A072B1272D3E}" type="pres">
      <dgm:prSet presAssocID="{862FB20D-F9E8-4489-AB3B-F2EEF76C8E6D}" presName="rootText" presStyleLbl="node4" presStyleIdx="2" presStyleCnt="17" custScaleX="93777" custScaleY="75267">
        <dgm:presLayoutVars>
          <dgm:chPref val="3"/>
        </dgm:presLayoutVars>
      </dgm:prSet>
      <dgm:spPr/>
    </dgm:pt>
    <dgm:pt modelId="{FCA4DBA2-3AC9-4B74-ADCF-772DA6BD2D89}" type="pres">
      <dgm:prSet presAssocID="{862FB20D-F9E8-4489-AB3B-F2EEF76C8E6D}" presName="rootConnector" presStyleLbl="node4" presStyleIdx="2" presStyleCnt="17"/>
      <dgm:spPr/>
    </dgm:pt>
    <dgm:pt modelId="{0CE99BA6-3467-451D-ACB3-7EDFB72C8A6D}" type="pres">
      <dgm:prSet presAssocID="{862FB20D-F9E8-4489-AB3B-F2EEF76C8E6D}" presName="hierChild4" presStyleCnt="0"/>
      <dgm:spPr/>
    </dgm:pt>
    <dgm:pt modelId="{B502BABA-A3D3-4E71-B5E8-024B16642C77}" type="pres">
      <dgm:prSet presAssocID="{862FB20D-F9E8-4489-AB3B-F2EEF76C8E6D}" presName="hierChild5" presStyleCnt="0"/>
      <dgm:spPr/>
    </dgm:pt>
    <dgm:pt modelId="{7E365527-47BA-4CFD-AD2E-24E9E7A9A767}" type="pres">
      <dgm:prSet presAssocID="{4EFBCAAF-E9EA-49BD-A84F-3E0C57B88D80}" presName="Name48" presStyleLbl="parChTrans1D4" presStyleIdx="3" presStyleCnt="17" custSzX="1170434" custSzY="438912"/>
      <dgm:spPr/>
    </dgm:pt>
    <dgm:pt modelId="{BA689FFE-1A6A-404D-93EB-2AA854C276F2}" type="pres">
      <dgm:prSet presAssocID="{C6B335DA-CDAB-4263-A2AB-C8E5D32A74DF}" presName="hierRoot2" presStyleCnt="0">
        <dgm:presLayoutVars>
          <dgm:hierBranch val="hang"/>
        </dgm:presLayoutVars>
      </dgm:prSet>
      <dgm:spPr/>
    </dgm:pt>
    <dgm:pt modelId="{C5A94CDC-24E3-41F8-BD19-8AEA51F3F333}" type="pres">
      <dgm:prSet presAssocID="{C6B335DA-CDAB-4263-A2AB-C8E5D32A74DF}" presName="rootComposite" presStyleCnt="0"/>
      <dgm:spPr/>
    </dgm:pt>
    <dgm:pt modelId="{B1F5F35E-AED6-43CE-BAEF-5DD43EADB79E}" type="pres">
      <dgm:prSet presAssocID="{C6B335DA-CDAB-4263-A2AB-C8E5D32A74DF}" presName="rootText" presStyleLbl="node4" presStyleIdx="3" presStyleCnt="17" custScaleX="93777" custScaleY="75267">
        <dgm:presLayoutVars>
          <dgm:chPref val="3"/>
        </dgm:presLayoutVars>
      </dgm:prSet>
      <dgm:spPr/>
    </dgm:pt>
    <dgm:pt modelId="{86B1D159-E32A-43FC-97C5-CD8CE19CA184}" type="pres">
      <dgm:prSet presAssocID="{C6B335DA-CDAB-4263-A2AB-C8E5D32A74DF}" presName="rootConnector" presStyleLbl="node4" presStyleIdx="3" presStyleCnt="17"/>
      <dgm:spPr/>
    </dgm:pt>
    <dgm:pt modelId="{D33C92FB-F7D3-40C5-ACF7-3874AFD42C18}" type="pres">
      <dgm:prSet presAssocID="{C6B335DA-CDAB-4263-A2AB-C8E5D32A74DF}" presName="hierChild4" presStyleCnt="0"/>
      <dgm:spPr/>
    </dgm:pt>
    <dgm:pt modelId="{17B99599-0C11-4325-AE2B-73C13C502B5D}" type="pres">
      <dgm:prSet presAssocID="{C6B335DA-CDAB-4263-A2AB-C8E5D32A74DF}" presName="hierChild5" presStyleCnt="0"/>
      <dgm:spPr/>
    </dgm:pt>
    <dgm:pt modelId="{60B948FA-3C55-4726-8E23-D8C78D355781}" type="pres">
      <dgm:prSet presAssocID="{96C8C41A-C23A-444D-9DD9-D731A4A701CB}" presName="Name48" presStyleLbl="parChTrans1D4" presStyleIdx="4" presStyleCnt="17" custSzX="1170434" custSzY="438912"/>
      <dgm:spPr/>
    </dgm:pt>
    <dgm:pt modelId="{868F1869-72F6-4FD8-B209-EC79C6B569AB}" type="pres">
      <dgm:prSet presAssocID="{C2E4BE9B-C832-454D-8173-761520B68DC1}" presName="hierRoot2" presStyleCnt="0">
        <dgm:presLayoutVars>
          <dgm:hierBranch val="hang"/>
        </dgm:presLayoutVars>
      </dgm:prSet>
      <dgm:spPr/>
    </dgm:pt>
    <dgm:pt modelId="{05832E87-E41B-40F6-A830-D8B81ED45EA5}" type="pres">
      <dgm:prSet presAssocID="{C2E4BE9B-C832-454D-8173-761520B68DC1}" presName="rootComposite" presStyleCnt="0"/>
      <dgm:spPr/>
    </dgm:pt>
    <dgm:pt modelId="{656F6C1E-9718-4DAF-B696-080462D4CC5C}" type="pres">
      <dgm:prSet presAssocID="{C2E4BE9B-C832-454D-8173-761520B68DC1}" presName="rootText" presStyleLbl="node4" presStyleIdx="4" presStyleCnt="17" custScaleX="93777" custScaleY="75267">
        <dgm:presLayoutVars>
          <dgm:chPref val="3"/>
        </dgm:presLayoutVars>
      </dgm:prSet>
      <dgm:spPr/>
    </dgm:pt>
    <dgm:pt modelId="{EAD3659D-926A-491C-852F-3C048B8BAB14}" type="pres">
      <dgm:prSet presAssocID="{C2E4BE9B-C832-454D-8173-761520B68DC1}" presName="rootConnector" presStyleLbl="node4" presStyleIdx="4" presStyleCnt="17"/>
      <dgm:spPr/>
    </dgm:pt>
    <dgm:pt modelId="{7FE8F979-40C4-4C88-9512-C42EFDFB291D}" type="pres">
      <dgm:prSet presAssocID="{C2E4BE9B-C832-454D-8173-761520B68DC1}" presName="hierChild4" presStyleCnt="0"/>
      <dgm:spPr/>
    </dgm:pt>
    <dgm:pt modelId="{7892745C-61D5-4D2E-AA6D-9F5B9D5E9215}" type="pres">
      <dgm:prSet presAssocID="{C2E4BE9B-C832-454D-8173-761520B68DC1}" presName="hierChild5" presStyleCnt="0"/>
      <dgm:spPr/>
    </dgm:pt>
    <dgm:pt modelId="{3E2FA180-DD82-42C0-9328-264548857A67}" type="pres">
      <dgm:prSet presAssocID="{9E6DF97A-79BC-4710-A423-365DA3508F33}" presName="hierChild5" presStyleCnt="0"/>
      <dgm:spPr/>
    </dgm:pt>
    <dgm:pt modelId="{A5E53EE6-5E9B-4916-832E-13502C174F85}" type="pres">
      <dgm:prSet presAssocID="{9182C96C-E62B-4806-8354-FA6002FE0145}" presName="Name48" presStyleLbl="parChTrans1D3" presStyleIdx="1" presStyleCnt="4" custSzX="1170432" custSzY="438912"/>
      <dgm:spPr/>
    </dgm:pt>
    <dgm:pt modelId="{3BB41A77-27DE-4EA0-A261-0D251DB17C44}" type="pres">
      <dgm:prSet presAssocID="{CCEE1F35-C611-4D19-B700-46B65AD603F0}" presName="hierRoot2" presStyleCnt="0">
        <dgm:presLayoutVars>
          <dgm:hierBranch val="hang"/>
        </dgm:presLayoutVars>
      </dgm:prSet>
      <dgm:spPr/>
    </dgm:pt>
    <dgm:pt modelId="{45B3972F-4B0A-49C2-A557-77D8B8748C1B}" type="pres">
      <dgm:prSet presAssocID="{CCEE1F35-C611-4D19-B700-46B65AD603F0}" presName="rootComposite" presStyleCnt="0"/>
      <dgm:spPr/>
    </dgm:pt>
    <dgm:pt modelId="{A77C0DEF-4B3A-4B5F-9675-7215854904D7}" type="pres">
      <dgm:prSet presAssocID="{CCEE1F35-C611-4D19-B700-46B65AD603F0}" presName="rootText" presStyleLbl="node3" presStyleIdx="1" presStyleCnt="4" custScaleX="93685" custScaleY="75267">
        <dgm:presLayoutVars>
          <dgm:chPref val="3"/>
        </dgm:presLayoutVars>
      </dgm:prSet>
      <dgm:spPr/>
    </dgm:pt>
    <dgm:pt modelId="{028894DE-6386-4965-9EB7-52D2B0CDB493}" type="pres">
      <dgm:prSet presAssocID="{CCEE1F35-C611-4D19-B700-46B65AD603F0}" presName="rootConnector" presStyleLbl="node3" presStyleIdx="1" presStyleCnt="4"/>
      <dgm:spPr/>
    </dgm:pt>
    <dgm:pt modelId="{92EF659B-CCB4-4915-846F-E2553ED921D6}" type="pres">
      <dgm:prSet presAssocID="{CCEE1F35-C611-4D19-B700-46B65AD603F0}" presName="hierChild4" presStyleCnt="0"/>
      <dgm:spPr/>
    </dgm:pt>
    <dgm:pt modelId="{F0B0EF61-3838-41D0-89A0-49556233BE09}" type="pres">
      <dgm:prSet presAssocID="{370E5ECA-16BC-4578-A79D-8D896FE62E21}" presName="Name48" presStyleLbl="parChTrans1D4" presStyleIdx="5" presStyleCnt="17" custSzX="1170434" custSzY="438912"/>
      <dgm:spPr/>
    </dgm:pt>
    <dgm:pt modelId="{CAD3869C-2E2E-4E76-89F1-DCBECD276C27}" type="pres">
      <dgm:prSet presAssocID="{B32EF6A7-A6B4-400F-992A-2B4C28348A53}" presName="hierRoot2" presStyleCnt="0">
        <dgm:presLayoutVars>
          <dgm:hierBranch val="hang"/>
        </dgm:presLayoutVars>
      </dgm:prSet>
      <dgm:spPr/>
    </dgm:pt>
    <dgm:pt modelId="{A82F7181-E7FA-4295-85D8-97B3D621D00B}" type="pres">
      <dgm:prSet presAssocID="{B32EF6A7-A6B4-400F-992A-2B4C28348A53}" presName="rootComposite" presStyleCnt="0"/>
      <dgm:spPr/>
    </dgm:pt>
    <dgm:pt modelId="{2A9F269C-4D93-4451-AACB-616605BEAA05}" type="pres">
      <dgm:prSet presAssocID="{B32EF6A7-A6B4-400F-992A-2B4C28348A53}" presName="rootText" presStyleLbl="node4" presStyleIdx="5" presStyleCnt="17" custScaleX="93777" custScaleY="75267">
        <dgm:presLayoutVars>
          <dgm:chPref val="3"/>
        </dgm:presLayoutVars>
      </dgm:prSet>
      <dgm:spPr/>
    </dgm:pt>
    <dgm:pt modelId="{36CF0D92-0CA7-4985-8AB6-9528F5241222}" type="pres">
      <dgm:prSet presAssocID="{B32EF6A7-A6B4-400F-992A-2B4C28348A53}" presName="rootConnector" presStyleLbl="node4" presStyleIdx="5" presStyleCnt="17"/>
      <dgm:spPr/>
    </dgm:pt>
    <dgm:pt modelId="{D7C710C1-8CAB-40F0-8759-549F42CA5A60}" type="pres">
      <dgm:prSet presAssocID="{B32EF6A7-A6B4-400F-992A-2B4C28348A53}" presName="hierChild4" presStyleCnt="0"/>
      <dgm:spPr/>
    </dgm:pt>
    <dgm:pt modelId="{D49B1FF4-B440-415C-B6BB-483BBC03F443}" type="pres">
      <dgm:prSet presAssocID="{B32EF6A7-A6B4-400F-992A-2B4C28348A53}" presName="hierChild5" presStyleCnt="0"/>
      <dgm:spPr/>
    </dgm:pt>
    <dgm:pt modelId="{F1F14191-F221-44EB-BA42-54D447366ECE}" type="pres">
      <dgm:prSet presAssocID="{2CB4C3B8-9CA7-4B9C-9E57-15BA372A4754}" presName="Name48" presStyleLbl="parChTrans1D4" presStyleIdx="6" presStyleCnt="17" custSzX="1170434" custSzY="438912"/>
      <dgm:spPr/>
    </dgm:pt>
    <dgm:pt modelId="{67DF06ED-225D-4970-A81C-3A670BFC1E72}" type="pres">
      <dgm:prSet presAssocID="{E4BAD2A4-0A99-4235-8918-DFDF928BAC4D}" presName="hierRoot2" presStyleCnt="0">
        <dgm:presLayoutVars>
          <dgm:hierBranch val="hang"/>
        </dgm:presLayoutVars>
      </dgm:prSet>
      <dgm:spPr/>
    </dgm:pt>
    <dgm:pt modelId="{2B1881EE-1972-4626-BA72-024F2769B4FC}" type="pres">
      <dgm:prSet presAssocID="{E4BAD2A4-0A99-4235-8918-DFDF928BAC4D}" presName="rootComposite" presStyleCnt="0"/>
      <dgm:spPr/>
    </dgm:pt>
    <dgm:pt modelId="{843558CC-E7CC-49BF-A1EA-9AE539EDB20B}" type="pres">
      <dgm:prSet presAssocID="{E4BAD2A4-0A99-4235-8918-DFDF928BAC4D}" presName="rootText" presStyleLbl="node4" presStyleIdx="6" presStyleCnt="17" custScaleX="93777" custScaleY="75267">
        <dgm:presLayoutVars>
          <dgm:chPref val="3"/>
        </dgm:presLayoutVars>
      </dgm:prSet>
      <dgm:spPr/>
    </dgm:pt>
    <dgm:pt modelId="{CF8B0A17-7C28-4600-8C83-6F8EE4B3D8A9}" type="pres">
      <dgm:prSet presAssocID="{E4BAD2A4-0A99-4235-8918-DFDF928BAC4D}" presName="rootConnector" presStyleLbl="node4" presStyleIdx="6" presStyleCnt="17"/>
      <dgm:spPr/>
    </dgm:pt>
    <dgm:pt modelId="{D580CE1E-6A14-4745-9B1A-3BB223B0C288}" type="pres">
      <dgm:prSet presAssocID="{E4BAD2A4-0A99-4235-8918-DFDF928BAC4D}" presName="hierChild4" presStyleCnt="0"/>
      <dgm:spPr/>
    </dgm:pt>
    <dgm:pt modelId="{0576F018-4E6B-41D8-B253-1BD3A2396408}" type="pres">
      <dgm:prSet presAssocID="{E4BAD2A4-0A99-4235-8918-DFDF928BAC4D}" presName="hierChild5" presStyleCnt="0"/>
      <dgm:spPr/>
    </dgm:pt>
    <dgm:pt modelId="{3ED3C0B8-1D23-451C-9664-576C50575770}" type="pres">
      <dgm:prSet presAssocID="{5A99EC7A-5FB5-4363-ACC2-799AF463DD0B}" presName="Name48" presStyleLbl="parChTrans1D4" presStyleIdx="7" presStyleCnt="17" custSzX="1170434" custSzY="438912"/>
      <dgm:spPr/>
    </dgm:pt>
    <dgm:pt modelId="{428896F2-4DA6-4408-8C7B-09393263D173}" type="pres">
      <dgm:prSet presAssocID="{73E834C8-49ED-453A-BB38-DAD79BA68A0A}" presName="hierRoot2" presStyleCnt="0">
        <dgm:presLayoutVars>
          <dgm:hierBranch val="hang"/>
        </dgm:presLayoutVars>
      </dgm:prSet>
      <dgm:spPr/>
    </dgm:pt>
    <dgm:pt modelId="{18E6ED4C-96E9-4045-A1FF-ECF57527DB8C}" type="pres">
      <dgm:prSet presAssocID="{73E834C8-49ED-453A-BB38-DAD79BA68A0A}" presName="rootComposite" presStyleCnt="0"/>
      <dgm:spPr/>
    </dgm:pt>
    <dgm:pt modelId="{0EA0DC1B-26AD-4E4D-A79E-C7BFF2160DCD}" type="pres">
      <dgm:prSet presAssocID="{73E834C8-49ED-453A-BB38-DAD79BA68A0A}" presName="rootText" presStyleLbl="node4" presStyleIdx="7" presStyleCnt="17" custScaleX="93777" custScaleY="75267">
        <dgm:presLayoutVars>
          <dgm:chPref val="3"/>
        </dgm:presLayoutVars>
      </dgm:prSet>
      <dgm:spPr/>
    </dgm:pt>
    <dgm:pt modelId="{E7B36D23-E88F-4535-A334-F31FB5D80854}" type="pres">
      <dgm:prSet presAssocID="{73E834C8-49ED-453A-BB38-DAD79BA68A0A}" presName="rootConnector" presStyleLbl="node4" presStyleIdx="7" presStyleCnt="17"/>
      <dgm:spPr/>
    </dgm:pt>
    <dgm:pt modelId="{662D0580-F7BA-4DC9-A51E-1D34BA7A6419}" type="pres">
      <dgm:prSet presAssocID="{73E834C8-49ED-453A-BB38-DAD79BA68A0A}" presName="hierChild4" presStyleCnt="0"/>
      <dgm:spPr/>
    </dgm:pt>
    <dgm:pt modelId="{ED3A89BB-B4A7-4170-A6B9-CA741894CA2F}" type="pres">
      <dgm:prSet presAssocID="{73E834C8-49ED-453A-BB38-DAD79BA68A0A}" presName="hierChild5" presStyleCnt="0"/>
      <dgm:spPr/>
    </dgm:pt>
    <dgm:pt modelId="{74449A37-B984-42BC-BEA4-E486C9C22783}" type="pres">
      <dgm:prSet presAssocID="{61454AAF-381B-4DD9-919A-38B8349DE1BC}" presName="Name48" presStyleLbl="parChTrans1D4" presStyleIdx="8" presStyleCnt="17" custSzX="1170434" custSzY="438912"/>
      <dgm:spPr/>
    </dgm:pt>
    <dgm:pt modelId="{6718CDEA-0D0B-4B16-A964-9541163AB959}" type="pres">
      <dgm:prSet presAssocID="{4F272600-0208-43C6-976F-E5276AAEFE80}" presName="hierRoot2" presStyleCnt="0">
        <dgm:presLayoutVars>
          <dgm:hierBranch val="hang"/>
        </dgm:presLayoutVars>
      </dgm:prSet>
      <dgm:spPr/>
    </dgm:pt>
    <dgm:pt modelId="{9CF01E92-2C49-42E9-BFEB-B1F12D74776E}" type="pres">
      <dgm:prSet presAssocID="{4F272600-0208-43C6-976F-E5276AAEFE80}" presName="rootComposite" presStyleCnt="0"/>
      <dgm:spPr/>
    </dgm:pt>
    <dgm:pt modelId="{D2105875-5051-490D-9497-88AB3E59D966}" type="pres">
      <dgm:prSet presAssocID="{4F272600-0208-43C6-976F-E5276AAEFE80}" presName="rootText" presStyleLbl="node4" presStyleIdx="8" presStyleCnt="17" custScaleX="93777" custScaleY="75267">
        <dgm:presLayoutVars>
          <dgm:chPref val="3"/>
        </dgm:presLayoutVars>
      </dgm:prSet>
      <dgm:spPr/>
    </dgm:pt>
    <dgm:pt modelId="{6372E0C2-AD27-42C6-A4AA-3D0EF1AEF75B}" type="pres">
      <dgm:prSet presAssocID="{4F272600-0208-43C6-976F-E5276AAEFE80}" presName="rootConnector" presStyleLbl="node4" presStyleIdx="8" presStyleCnt="17"/>
      <dgm:spPr/>
    </dgm:pt>
    <dgm:pt modelId="{9EFC6B22-12AA-4346-BC55-F5A7E61EA859}" type="pres">
      <dgm:prSet presAssocID="{4F272600-0208-43C6-976F-E5276AAEFE80}" presName="hierChild4" presStyleCnt="0"/>
      <dgm:spPr/>
    </dgm:pt>
    <dgm:pt modelId="{C98B9401-0272-433B-AA32-A808AED24E54}" type="pres">
      <dgm:prSet presAssocID="{4F272600-0208-43C6-976F-E5276AAEFE80}" presName="hierChild5" presStyleCnt="0"/>
      <dgm:spPr/>
    </dgm:pt>
    <dgm:pt modelId="{72A1FDFA-DB75-440F-A572-084347A8B128}" type="pres">
      <dgm:prSet presAssocID="{C1FBD70B-E73E-4FAA-8251-26FE23F1B73E}" presName="Name48" presStyleLbl="parChTrans1D4" presStyleIdx="9" presStyleCnt="17" custSzX="1170434" custSzY="438912"/>
      <dgm:spPr/>
    </dgm:pt>
    <dgm:pt modelId="{41134491-C601-4406-9A42-D0CD1DA71C10}" type="pres">
      <dgm:prSet presAssocID="{F2C8314F-7CB7-4B79-B6B7-DA4B6DA6DC8E}" presName="hierRoot2" presStyleCnt="0">
        <dgm:presLayoutVars>
          <dgm:hierBranch val="hang"/>
        </dgm:presLayoutVars>
      </dgm:prSet>
      <dgm:spPr/>
    </dgm:pt>
    <dgm:pt modelId="{810E9107-3F28-44BC-B8E4-301764C48DA9}" type="pres">
      <dgm:prSet presAssocID="{F2C8314F-7CB7-4B79-B6B7-DA4B6DA6DC8E}" presName="rootComposite" presStyleCnt="0"/>
      <dgm:spPr/>
    </dgm:pt>
    <dgm:pt modelId="{6C29FBBE-FF88-46B4-8979-9F92D3D74552}" type="pres">
      <dgm:prSet presAssocID="{F2C8314F-7CB7-4B79-B6B7-DA4B6DA6DC8E}" presName="rootText" presStyleLbl="node4" presStyleIdx="9" presStyleCnt="17" custScaleX="93777" custScaleY="82237">
        <dgm:presLayoutVars>
          <dgm:chPref val="3"/>
        </dgm:presLayoutVars>
      </dgm:prSet>
      <dgm:spPr/>
    </dgm:pt>
    <dgm:pt modelId="{200DC992-F670-46F0-8ECD-20F606602118}" type="pres">
      <dgm:prSet presAssocID="{F2C8314F-7CB7-4B79-B6B7-DA4B6DA6DC8E}" presName="rootConnector" presStyleLbl="node4" presStyleIdx="9" presStyleCnt="17"/>
      <dgm:spPr/>
    </dgm:pt>
    <dgm:pt modelId="{75C3DF82-8157-48A3-88ED-C9C77572F7A5}" type="pres">
      <dgm:prSet presAssocID="{F2C8314F-7CB7-4B79-B6B7-DA4B6DA6DC8E}" presName="hierChild4" presStyleCnt="0"/>
      <dgm:spPr/>
    </dgm:pt>
    <dgm:pt modelId="{627D2D0A-27C2-4C42-8A18-9B4BE05BDD95}" type="pres">
      <dgm:prSet presAssocID="{F2C8314F-7CB7-4B79-B6B7-DA4B6DA6DC8E}" presName="hierChild5" presStyleCnt="0"/>
      <dgm:spPr/>
    </dgm:pt>
    <dgm:pt modelId="{3F3CDD6D-E336-4D6E-A15D-897D61DAC4EF}" type="pres">
      <dgm:prSet presAssocID="{CBDC79C4-0FC8-4982-B396-425E0A457B23}" presName="Name48" presStyleLbl="parChTrans1D4" presStyleIdx="10" presStyleCnt="17" custSzX="1170434" custSzY="438912"/>
      <dgm:spPr/>
    </dgm:pt>
    <dgm:pt modelId="{5E439F5D-BC57-4C05-9324-01FA8A23BAB8}" type="pres">
      <dgm:prSet presAssocID="{3B21B6F9-12C6-423C-B306-5AD14032093A}" presName="hierRoot2" presStyleCnt="0">
        <dgm:presLayoutVars>
          <dgm:hierBranch val="hang"/>
        </dgm:presLayoutVars>
      </dgm:prSet>
      <dgm:spPr/>
    </dgm:pt>
    <dgm:pt modelId="{BF44758A-EC02-43A0-98C3-6BBC9FFE4130}" type="pres">
      <dgm:prSet presAssocID="{3B21B6F9-12C6-423C-B306-5AD14032093A}" presName="rootComposite" presStyleCnt="0"/>
      <dgm:spPr/>
    </dgm:pt>
    <dgm:pt modelId="{6777F90E-1AA4-4023-B67D-0A9F95627E46}" type="pres">
      <dgm:prSet presAssocID="{3B21B6F9-12C6-423C-B306-5AD14032093A}" presName="rootText" presStyleLbl="node4" presStyleIdx="10" presStyleCnt="17" custScaleX="93777" custScaleY="75267">
        <dgm:presLayoutVars>
          <dgm:chPref val="3"/>
        </dgm:presLayoutVars>
      </dgm:prSet>
      <dgm:spPr/>
    </dgm:pt>
    <dgm:pt modelId="{61165D87-CE37-429A-B429-639288ACD02E}" type="pres">
      <dgm:prSet presAssocID="{3B21B6F9-12C6-423C-B306-5AD14032093A}" presName="rootConnector" presStyleLbl="node4" presStyleIdx="10" presStyleCnt="17"/>
      <dgm:spPr/>
    </dgm:pt>
    <dgm:pt modelId="{04C1B688-32C3-4A1F-B0F9-6DD3CAD071F3}" type="pres">
      <dgm:prSet presAssocID="{3B21B6F9-12C6-423C-B306-5AD14032093A}" presName="hierChild4" presStyleCnt="0"/>
      <dgm:spPr/>
    </dgm:pt>
    <dgm:pt modelId="{266D197F-893E-4FC0-82D8-EE9496E7731D}" type="pres">
      <dgm:prSet presAssocID="{3B21B6F9-12C6-423C-B306-5AD14032093A}" presName="hierChild5" presStyleCnt="0"/>
      <dgm:spPr/>
    </dgm:pt>
    <dgm:pt modelId="{72BD484F-7BBA-4220-92D0-0B216B4BC384}" type="pres">
      <dgm:prSet presAssocID="{CCEE1F35-C611-4D19-B700-46B65AD603F0}" presName="hierChild5" presStyleCnt="0"/>
      <dgm:spPr/>
    </dgm:pt>
    <dgm:pt modelId="{F695BEF6-6E71-4EBC-B37D-4D4E0B2DA0D5}" type="pres">
      <dgm:prSet presAssocID="{BDC2786E-0980-4FFC-BE53-E093639A8479}" presName="hierChild5" presStyleCnt="0"/>
      <dgm:spPr/>
    </dgm:pt>
    <dgm:pt modelId="{86466849-B811-4CCF-BF9D-28DD3E2B15F7}" type="pres">
      <dgm:prSet presAssocID="{6D67DEFA-5F5D-4B9C-A164-AE24BFCD5815}" presName="Name48" presStyleLbl="parChTrans1D2" presStyleIdx="1" presStyleCnt="2" custSzX="1170432" custSzY="438912"/>
      <dgm:spPr/>
    </dgm:pt>
    <dgm:pt modelId="{DB6DE490-2F19-4BC9-8D0D-204B203498F7}" type="pres">
      <dgm:prSet presAssocID="{9B67B96B-2639-4033-8F42-1A0A1F3AD8AC}" presName="hierRoot2" presStyleCnt="0">
        <dgm:presLayoutVars>
          <dgm:hierBranch val="hang"/>
        </dgm:presLayoutVars>
      </dgm:prSet>
      <dgm:spPr/>
    </dgm:pt>
    <dgm:pt modelId="{F598D5C9-5EB0-44DC-87D2-43BF6C6845C7}" type="pres">
      <dgm:prSet presAssocID="{9B67B96B-2639-4033-8F42-1A0A1F3AD8AC}" presName="rootComposite" presStyleCnt="0"/>
      <dgm:spPr/>
    </dgm:pt>
    <dgm:pt modelId="{A4B58C39-087E-4338-B091-9E96E56A265C}" type="pres">
      <dgm:prSet presAssocID="{9B67B96B-2639-4033-8F42-1A0A1F3AD8AC}" presName="rootText" presStyleLbl="node2" presStyleIdx="1" presStyleCnt="2" custScaleX="93685" custScaleY="75267">
        <dgm:presLayoutVars>
          <dgm:chPref val="3"/>
        </dgm:presLayoutVars>
      </dgm:prSet>
      <dgm:spPr/>
    </dgm:pt>
    <dgm:pt modelId="{24DB2351-371B-48C4-BCFC-2849DA29F2A4}" type="pres">
      <dgm:prSet presAssocID="{9B67B96B-2639-4033-8F42-1A0A1F3AD8AC}" presName="rootConnector" presStyleLbl="node2" presStyleIdx="1" presStyleCnt="2"/>
      <dgm:spPr/>
    </dgm:pt>
    <dgm:pt modelId="{CDE03C87-B471-41CA-ACA7-C06020E5FF2D}" type="pres">
      <dgm:prSet presAssocID="{9B67B96B-2639-4033-8F42-1A0A1F3AD8AC}" presName="hierChild4" presStyleCnt="0"/>
      <dgm:spPr/>
    </dgm:pt>
    <dgm:pt modelId="{8341AA94-2719-41EB-AF8A-9150B4C7F388}" type="pres">
      <dgm:prSet presAssocID="{35F14084-4AD2-4425-B5BA-68F6150931C3}" presName="Name48" presStyleLbl="parChTrans1D3" presStyleIdx="2" presStyleCnt="4" custSzX="1170432" custSzY="438912"/>
      <dgm:spPr/>
    </dgm:pt>
    <dgm:pt modelId="{6793B5F6-A409-4EF6-AF52-DE59B67B3DB8}" type="pres">
      <dgm:prSet presAssocID="{7A487561-E6A6-47E2-B0B8-180C6A3FEB88}" presName="hierRoot2" presStyleCnt="0">
        <dgm:presLayoutVars>
          <dgm:hierBranch val="hang"/>
        </dgm:presLayoutVars>
      </dgm:prSet>
      <dgm:spPr/>
    </dgm:pt>
    <dgm:pt modelId="{3EC340A1-5F9B-4449-93B9-91FF00CC5B4A}" type="pres">
      <dgm:prSet presAssocID="{7A487561-E6A6-47E2-B0B8-180C6A3FEB88}" presName="rootComposite" presStyleCnt="0"/>
      <dgm:spPr/>
    </dgm:pt>
    <dgm:pt modelId="{3084D354-7A26-40A7-86CD-BBFD242BC80E}" type="pres">
      <dgm:prSet presAssocID="{7A487561-E6A6-47E2-B0B8-180C6A3FEB88}" presName="rootText" presStyleLbl="node3" presStyleIdx="2" presStyleCnt="4" custScaleX="93685" custScaleY="75267">
        <dgm:presLayoutVars>
          <dgm:chPref val="3"/>
        </dgm:presLayoutVars>
      </dgm:prSet>
      <dgm:spPr/>
    </dgm:pt>
    <dgm:pt modelId="{7EB611AC-DFF5-4DBE-9B49-279B29E414EF}" type="pres">
      <dgm:prSet presAssocID="{7A487561-E6A6-47E2-B0B8-180C6A3FEB88}" presName="rootConnector" presStyleLbl="node3" presStyleIdx="2" presStyleCnt="4"/>
      <dgm:spPr/>
    </dgm:pt>
    <dgm:pt modelId="{B1C57744-9F03-4C4D-B108-339CD83CA1D7}" type="pres">
      <dgm:prSet presAssocID="{7A487561-E6A6-47E2-B0B8-180C6A3FEB88}" presName="hierChild4" presStyleCnt="0"/>
      <dgm:spPr/>
    </dgm:pt>
    <dgm:pt modelId="{B6CBB92B-2FD3-445E-90CA-25B5BE95AD6F}" type="pres">
      <dgm:prSet presAssocID="{DCDAB7EB-EBAF-4AB2-AB2E-DB1F44D0646F}" presName="Name48" presStyleLbl="parChTrans1D4" presStyleIdx="11" presStyleCnt="17" custSzX="1170435" custSzY="438912"/>
      <dgm:spPr/>
    </dgm:pt>
    <dgm:pt modelId="{3B584D64-88B0-4DAC-A54B-8425F7EA09BA}" type="pres">
      <dgm:prSet presAssocID="{35BCE5AC-A268-4B06-B466-565488E52ECF}" presName="hierRoot2" presStyleCnt="0">
        <dgm:presLayoutVars>
          <dgm:hierBranch val="hang"/>
        </dgm:presLayoutVars>
      </dgm:prSet>
      <dgm:spPr/>
    </dgm:pt>
    <dgm:pt modelId="{1FDC9688-2D7F-4872-8F05-DA054D50867D}" type="pres">
      <dgm:prSet presAssocID="{35BCE5AC-A268-4B06-B466-565488E52ECF}" presName="rootComposite" presStyleCnt="0"/>
      <dgm:spPr/>
    </dgm:pt>
    <dgm:pt modelId="{3DB7DEAC-35AF-48AB-ABB7-4D50AE592D29}" type="pres">
      <dgm:prSet presAssocID="{35BCE5AC-A268-4B06-B466-565488E52ECF}" presName="rootText" presStyleLbl="node4" presStyleIdx="11" presStyleCnt="17" custScaleX="93685" custScaleY="75267">
        <dgm:presLayoutVars>
          <dgm:chPref val="3"/>
        </dgm:presLayoutVars>
      </dgm:prSet>
      <dgm:spPr/>
    </dgm:pt>
    <dgm:pt modelId="{CEFC01C7-A6DF-4B24-933B-600AD6602112}" type="pres">
      <dgm:prSet presAssocID="{35BCE5AC-A268-4B06-B466-565488E52ECF}" presName="rootConnector" presStyleLbl="node4" presStyleIdx="11" presStyleCnt="17"/>
      <dgm:spPr/>
    </dgm:pt>
    <dgm:pt modelId="{DEC2C3D2-CD1B-4F83-9D1F-369C139214E2}" type="pres">
      <dgm:prSet presAssocID="{35BCE5AC-A268-4B06-B466-565488E52ECF}" presName="hierChild4" presStyleCnt="0"/>
      <dgm:spPr/>
    </dgm:pt>
    <dgm:pt modelId="{22459A18-6822-4692-AD2B-49870B9803B1}" type="pres">
      <dgm:prSet presAssocID="{35BCE5AC-A268-4B06-B466-565488E52ECF}" presName="hierChild5" presStyleCnt="0"/>
      <dgm:spPr/>
    </dgm:pt>
    <dgm:pt modelId="{913A142C-3C07-4A83-8FC9-82AE1A5945B5}" type="pres">
      <dgm:prSet presAssocID="{28718CE4-A3EF-4424-9CBF-D5D7C35AEB5E}" presName="Name48" presStyleLbl="parChTrans1D4" presStyleIdx="12" presStyleCnt="17" custSzX="1170435" custSzY="438912"/>
      <dgm:spPr/>
    </dgm:pt>
    <dgm:pt modelId="{D907156C-DC43-4B21-A88F-E2C62A027C8C}" type="pres">
      <dgm:prSet presAssocID="{8707AF40-282B-489C-A62F-52952701EF66}" presName="hierRoot2" presStyleCnt="0">
        <dgm:presLayoutVars>
          <dgm:hierBranch val="hang"/>
        </dgm:presLayoutVars>
      </dgm:prSet>
      <dgm:spPr/>
    </dgm:pt>
    <dgm:pt modelId="{E35703D8-1478-48E1-8625-404C11591F88}" type="pres">
      <dgm:prSet presAssocID="{8707AF40-282B-489C-A62F-52952701EF66}" presName="rootComposite" presStyleCnt="0"/>
      <dgm:spPr/>
    </dgm:pt>
    <dgm:pt modelId="{7EC002BE-5538-4492-A61C-91BF0957EEA3}" type="pres">
      <dgm:prSet presAssocID="{8707AF40-282B-489C-A62F-52952701EF66}" presName="rootText" presStyleLbl="node4" presStyleIdx="12" presStyleCnt="17" custScaleX="93685" custScaleY="75267">
        <dgm:presLayoutVars>
          <dgm:chPref val="3"/>
        </dgm:presLayoutVars>
      </dgm:prSet>
      <dgm:spPr/>
    </dgm:pt>
    <dgm:pt modelId="{B4958FA6-C0ED-46F7-8FBD-9BB3C43B0807}" type="pres">
      <dgm:prSet presAssocID="{8707AF40-282B-489C-A62F-52952701EF66}" presName="rootConnector" presStyleLbl="node4" presStyleIdx="12" presStyleCnt="17"/>
      <dgm:spPr/>
    </dgm:pt>
    <dgm:pt modelId="{5EF0A712-7074-43EA-BCC9-FE06325DDB87}" type="pres">
      <dgm:prSet presAssocID="{8707AF40-282B-489C-A62F-52952701EF66}" presName="hierChild4" presStyleCnt="0"/>
      <dgm:spPr/>
    </dgm:pt>
    <dgm:pt modelId="{C748F77B-68C7-4627-B19C-94F8F41BE604}" type="pres">
      <dgm:prSet presAssocID="{8707AF40-282B-489C-A62F-52952701EF66}" presName="hierChild5" presStyleCnt="0"/>
      <dgm:spPr/>
    </dgm:pt>
    <dgm:pt modelId="{5407F221-7FC5-455E-900A-3E3E196ABE07}" type="pres">
      <dgm:prSet presAssocID="{738183FD-C079-4216-A656-799F0488C69E}" presName="Name48" presStyleLbl="parChTrans1D4" presStyleIdx="13" presStyleCnt="17" custSzX="1170435" custSzY="438912"/>
      <dgm:spPr/>
    </dgm:pt>
    <dgm:pt modelId="{A8EF1238-3A23-433D-A20A-EE766047CBDE}" type="pres">
      <dgm:prSet presAssocID="{426F825E-0D8B-4F33-AA14-C99B80692A48}" presName="hierRoot2" presStyleCnt="0">
        <dgm:presLayoutVars>
          <dgm:hierBranch val="hang"/>
        </dgm:presLayoutVars>
      </dgm:prSet>
      <dgm:spPr/>
    </dgm:pt>
    <dgm:pt modelId="{845D6C9F-A8E7-43C7-8094-4740D2412739}" type="pres">
      <dgm:prSet presAssocID="{426F825E-0D8B-4F33-AA14-C99B80692A48}" presName="rootComposite" presStyleCnt="0"/>
      <dgm:spPr/>
    </dgm:pt>
    <dgm:pt modelId="{1A90C982-C5E5-4AB1-8215-5EDD9650D3B4}" type="pres">
      <dgm:prSet presAssocID="{426F825E-0D8B-4F33-AA14-C99B80692A48}" presName="rootText" presStyleLbl="node4" presStyleIdx="13" presStyleCnt="17" custScaleX="93685" custScaleY="75267">
        <dgm:presLayoutVars>
          <dgm:chPref val="3"/>
        </dgm:presLayoutVars>
      </dgm:prSet>
      <dgm:spPr/>
    </dgm:pt>
    <dgm:pt modelId="{022F905E-A5BF-449F-AAF2-3725E35A229D}" type="pres">
      <dgm:prSet presAssocID="{426F825E-0D8B-4F33-AA14-C99B80692A48}" presName="rootConnector" presStyleLbl="node4" presStyleIdx="13" presStyleCnt="17"/>
      <dgm:spPr/>
    </dgm:pt>
    <dgm:pt modelId="{C73A5140-ED1C-432F-8B95-68018E1D1931}" type="pres">
      <dgm:prSet presAssocID="{426F825E-0D8B-4F33-AA14-C99B80692A48}" presName="hierChild4" presStyleCnt="0"/>
      <dgm:spPr/>
    </dgm:pt>
    <dgm:pt modelId="{0F65BB26-AF3C-4422-B1D6-B45DBA1C4F58}" type="pres">
      <dgm:prSet presAssocID="{426F825E-0D8B-4F33-AA14-C99B80692A48}" presName="hierChild5" presStyleCnt="0"/>
      <dgm:spPr/>
    </dgm:pt>
    <dgm:pt modelId="{1EDD7E23-5AF6-41A8-B61F-57977EAFE39C}" type="pres">
      <dgm:prSet presAssocID="{7A487561-E6A6-47E2-B0B8-180C6A3FEB88}" presName="hierChild5" presStyleCnt="0"/>
      <dgm:spPr/>
    </dgm:pt>
    <dgm:pt modelId="{07CC5858-427A-45AF-A64C-F3D100123917}" type="pres">
      <dgm:prSet presAssocID="{B4CF3344-C230-43C4-8C3A-ADFF7EEB5FC3}" presName="Name48" presStyleLbl="parChTrans1D3" presStyleIdx="3" presStyleCnt="4" custSzX="1170432" custSzY="438912"/>
      <dgm:spPr/>
    </dgm:pt>
    <dgm:pt modelId="{04930024-5A5D-40E9-8733-1C2E0A0B0944}" type="pres">
      <dgm:prSet presAssocID="{AFED1B79-452C-4431-A6B0-D7EAA7ED9553}" presName="hierRoot2" presStyleCnt="0">
        <dgm:presLayoutVars>
          <dgm:hierBranch val="hang"/>
        </dgm:presLayoutVars>
      </dgm:prSet>
      <dgm:spPr/>
    </dgm:pt>
    <dgm:pt modelId="{514F2C88-3B71-4F9D-84DD-D16645E024D4}" type="pres">
      <dgm:prSet presAssocID="{AFED1B79-452C-4431-A6B0-D7EAA7ED9553}" presName="rootComposite" presStyleCnt="0"/>
      <dgm:spPr/>
    </dgm:pt>
    <dgm:pt modelId="{7005CF81-8BD9-462F-977F-F7F2509E4757}" type="pres">
      <dgm:prSet presAssocID="{AFED1B79-452C-4431-A6B0-D7EAA7ED9553}" presName="rootText" presStyleLbl="node3" presStyleIdx="3" presStyleCnt="4" custScaleX="93685" custScaleY="75267">
        <dgm:presLayoutVars>
          <dgm:chPref val="3"/>
        </dgm:presLayoutVars>
      </dgm:prSet>
      <dgm:spPr/>
    </dgm:pt>
    <dgm:pt modelId="{BCD0BD1C-8807-44FB-9C74-B5374E8B5547}" type="pres">
      <dgm:prSet presAssocID="{AFED1B79-452C-4431-A6B0-D7EAA7ED9553}" presName="rootConnector" presStyleLbl="node3" presStyleIdx="3" presStyleCnt="4"/>
      <dgm:spPr/>
    </dgm:pt>
    <dgm:pt modelId="{1C4B65CA-7005-46DA-ACCE-DAB37414D482}" type="pres">
      <dgm:prSet presAssocID="{AFED1B79-452C-4431-A6B0-D7EAA7ED9553}" presName="hierChild4" presStyleCnt="0"/>
      <dgm:spPr/>
    </dgm:pt>
    <dgm:pt modelId="{464F74FE-797B-4EF4-9AA6-0D72F31B0967}" type="pres">
      <dgm:prSet presAssocID="{84A42205-E8E9-4DC0-90D3-28300DD2FE05}" presName="Name48" presStyleLbl="parChTrans1D4" presStyleIdx="14" presStyleCnt="17" custSzX="1170435" custSzY="438912"/>
      <dgm:spPr/>
    </dgm:pt>
    <dgm:pt modelId="{8A3CF84E-9F6D-4963-991B-F50DFB6059EF}" type="pres">
      <dgm:prSet presAssocID="{6AAFAACC-EF8A-4C5E-9BD7-33F285AC32A5}" presName="hierRoot2" presStyleCnt="0">
        <dgm:presLayoutVars>
          <dgm:hierBranch val="hang"/>
        </dgm:presLayoutVars>
      </dgm:prSet>
      <dgm:spPr/>
    </dgm:pt>
    <dgm:pt modelId="{817342E4-AF32-4C18-A5AC-87F5826D2E7A}" type="pres">
      <dgm:prSet presAssocID="{6AAFAACC-EF8A-4C5E-9BD7-33F285AC32A5}" presName="rootComposite" presStyleCnt="0"/>
      <dgm:spPr/>
    </dgm:pt>
    <dgm:pt modelId="{3ED27A8A-9FDD-4D31-B8EF-F25904CC1968}" type="pres">
      <dgm:prSet presAssocID="{6AAFAACC-EF8A-4C5E-9BD7-33F285AC32A5}" presName="rootText" presStyleLbl="node4" presStyleIdx="14" presStyleCnt="17" custScaleX="93685" custScaleY="75267">
        <dgm:presLayoutVars>
          <dgm:chPref val="3"/>
        </dgm:presLayoutVars>
      </dgm:prSet>
      <dgm:spPr/>
    </dgm:pt>
    <dgm:pt modelId="{9034A1FA-193C-4BC6-8A52-F8E3140A5A22}" type="pres">
      <dgm:prSet presAssocID="{6AAFAACC-EF8A-4C5E-9BD7-33F285AC32A5}" presName="rootConnector" presStyleLbl="node4" presStyleIdx="14" presStyleCnt="17"/>
      <dgm:spPr/>
    </dgm:pt>
    <dgm:pt modelId="{68DF4B6D-436A-46A2-B25D-3887598004D0}" type="pres">
      <dgm:prSet presAssocID="{6AAFAACC-EF8A-4C5E-9BD7-33F285AC32A5}" presName="hierChild4" presStyleCnt="0"/>
      <dgm:spPr/>
    </dgm:pt>
    <dgm:pt modelId="{0206AB9D-E625-4134-A5AA-1F558710EC0D}" type="pres">
      <dgm:prSet presAssocID="{6AAFAACC-EF8A-4C5E-9BD7-33F285AC32A5}" presName="hierChild5" presStyleCnt="0"/>
      <dgm:spPr/>
    </dgm:pt>
    <dgm:pt modelId="{45932062-C38F-49DC-A409-0CE2F18A36A0}" type="pres">
      <dgm:prSet presAssocID="{E6074FC8-FA7E-4E7C-A9AF-0CD71F1877E1}" presName="Name48" presStyleLbl="parChTrans1D4" presStyleIdx="15" presStyleCnt="17" custSzX="1170435" custSzY="438912"/>
      <dgm:spPr/>
    </dgm:pt>
    <dgm:pt modelId="{30DDFEF2-8ABB-4B43-AC72-208BE6906CB1}" type="pres">
      <dgm:prSet presAssocID="{F81DFD82-DADF-4D7A-AD1B-C42F9F766F0B}" presName="hierRoot2" presStyleCnt="0">
        <dgm:presLayoutVars>
          <dgm:hierBranch val="hang"/>
        </dgm:presLayoutVars>
      </dgm:prSet>
      <dgm:spPr/>
    </dgm:pt>
    <dgm:pt modelId="{DB0220CE-32DC-4555-B8F7-5EBB081F51CE}" type="pres">
      <dgm:prSet presAssocID="{F81DFD82-DADF-4D7A-AD1B-C42F9F766F0B}" presName="rootComposite" presStyleCnt="0"/>
      <dgm:spPr/>
    </dgm:pt>
    <dgm:pt modelId="{8BF6CF4C-2C8D-4EAD-B981-C933749DB2A9}" type="pres">
      <dgm:prSet presAssocID="{F81DFD82-DADF-4D7A-AD1B-C42F9F766F0B}" presName="rootText" presStyleLbl="node4" presStyleIdx="15" presStyleCnt="17" custScaleX="93685" custScaleY="75267">
        <dgm:presLayoutVars>
          <dgm:chPref val="3"/>
        </dgm:presLayoutVars>
      </dgm:prSet>
      <dgm:spPr/>
    </dgm:pt>
    <dgm:pt modelId="{886DF203-6B79-4B29-9865-B04F5782804E}" type="pres">
      <dgm:prSet presAssocID="{F81DFD82-DADF-4D7A-AD1B-C42F9F766F0B}" presName="rootConnector" presStyleLbl="node4" presStyleIdx="15" presStyleCnt="17"/>
      <dgm:spPr/>
    </dgm:pt>
    <dgm:pt modelId="{02404AD5-D3CD-485F-A8C8-AB5CA6458D1D}" type="pres">
      <dgm:prSet presAssocID="{F81DFD82-DADF-4D7A-AD1B-C42F9F766F0B}" presName="hierChild4" presStyleCnt="0"/>
      <dgm:spPr/>
    </dgm:pt>
    <dgm:pt modelId="{C75D5222-F65A-4F57-AB2D-74121D270C57}" type="pres">
      <dgm:prSet presAssocID="{F81DFD82-DADF-4D7A-AD1B-C42F9F766F0B}" presName="hierChild5" presStyleCnt="0"/>
      <dgm:spPr/>
    </dgm:pt>
    <dgm:pt modelId="{486F064B-98AE-4DB0-B24E-617B250D0DAC}" type="pres">
      <dgm:prSet presAssocID="{35E3D518-A65C-499C-BF60-443826BBDC1F}" presName="Name48" presStyleLbl="parChTrans1D4" presStyleIdx="16" presStyleCnt="17" custSzX="1170435" custSzY="438912"/>
      <dgm:spPr/>
    </dgm:pt>
    <dgm:pt modelId="{04E25CF4-3CB3-49AC-9E58-A29E074EC440}" type="pres">
      <dgm:prSet presAssocID="{350DD9E1-1C17-44D3-AE2C-6A76E8AE62B3}" presName="hierRoot2" presStyleCnt="0">
        <dgm:presLayoutVars>
          <dgm:hierBranch val="hang"/>
        </dgm:presLayoutVars>
      </dgm:prSet>
      <dgm:spPr/>
    </dgm:pt>
    <dgm:pt modelId="{01C77906-1518-4197-81A3-50D331277534}" type="pres">
      <dgm:prSet presAssocID="{350DD9E1-1C17-44D3-AE2C-6A76E8AE62B3}" presName="rootComposite" presStyleCnt="0"/>
      <dgm:spPr/>
    </dgm:pt>
    <dgm:pt modelId="{6532BEBF-15AF-4D44-A6FC-7F607310A9B5}" type="pres">
      <dgm:prSet presAssocID="{350DD9E1-1C17-44D3-AE2C-6A76E8AE62B3}" presName="rootText" presStyleLbl="node4" presStyleIdx="16" presStyleCnt="17" custScaleX="93685" custScaleY="75267">
        <dgm:presLayoutVars>
          <dgm:chPref val="3"/>
        </dgm:presLayoutVars>
      </dgm:prSet>
      <dgm:spPr/>
    </dgm:pt>
    <dgm:pt modelId="{7326CA47-04D6-4901-AC4A-EE425E59CA70}" type="pres">
      <dgm:prSet presAssocID="{350DD9E1-1C17-44D3-AE2C-6A76E8AE62B3}" presName="rootConnector" presStyleLbl="node4" presStyleIdx="16" presStyleCnt="17"/>
      <dgm:spPr/>
    </dgm:pt>
    <dgm:pt modelId="{6FA98908-119E-4428-B6CD-50D296108CAC}" type="pres">
      <dgm:prSet presAssocID="{350DD9E1-1C17-44D3-AE2C-6A76E8AE62B3}" presName="hierChild4" presStyleCnt="0"/>
      <dgm:spPr/>
    </dgm:pt>
    <dgm:pt modelId="{017DD55C-431E-44AF-A921-585899879E12}" type="pres">
      <dgm:prSet presAssocID="{350DD9E1-1C17-44D3-AE2C-6A76E8AE62B3}" presName="hierChild5" presStyleCnt="0"/>
      <dgm:spPr/>
    </dgm:pt>
    <dgm:pt modelId="{2CCD5EC9-134F-42D0-A71B-341D5F6659D2}" type="pres">
      <dgm:prSet presAssocID="{AFED1B79-452C-4431-A6B0-D7EAA7ED9553}" presName="hierChild5" presStyleCnt="0"/>
      <dgm:spPr/>
    </dgm:pt>
    <dgm:pt modelId="{3C2A6A4B-3421-4B00-BC81-A75C2A6098F3}" type="pres">
      <dgm:prSet presAssocID="{9B67B96B-2639-4033-8F42-1A0A1F3AD8AC}" presName="hierChild5" presStyleCnt="0"/>
      <dgm:spPr/>
    </dgm:pt>
    <dgm:pt modelId="{1B85A926-ABAE-4ABD-8D9B-C6E259CFF5FF}" type="pres">
      <dgm:prSet presAssocID="{36073A32-5593-4C4E-8DBA-4E837C100B8A}" presName="hierChild3" presStyleCnt="0"/>
      <dgm:spPr/>
    </dgm:pt>
  </dgm:ptLst>
  <dgm:cxnLst>
    <dgm:cxn modelId="{E4C08502-F2DD-46BA-A80B-08B3D0834BA5}" srcId="{CCEE1F35-C611-4D19-B700-46B65AD603F0}" destId="{4F272600-0208-43C6-976F-E5276AAEFE80}" srcOrd="3" destOrd="0" parTransId="{61454AAF-381B-4DD9-919A-38B8349DE1BC}" sibTransId="{477C1B72-A324-4B33-9621-989E95916AA5}"/>
    <dgm:cxn modelId="{E9C40709-1AAC-4740-B2F5-5D9566AB85D0}" type="presOf" srcId="{6C44107D-4454-4468-9006-4A2D7E33D09A}" destId="{F866F8F1-2881-4A33-B254-11C2A75895D8}" srcOrd="0" destOrd="0" presId="urn:microsoft.com/office/officeart/2005/8/layout/orgChart1"/>
    <dgm:cxn modelId="{BA43F309-01AC-445A-9678-B0DFC90BC9E5}" type="presOf" srcId="{F2C8314F-7CB7-4B79-B6B7-DA4B6DA6DC8E}" destId="{6C29FBBE-FF88-46B4-8979-9F92D3D74552}" srcOrd="0" destOrd="0" presId="urn:microsoft.com/office/officeart/2005/8/layout/orgChart1"/>
    <dgm:cxn modelId="{F1ABA40D-7671-4F10-9B6E-3294BB0FC81F}" type="presOf" srcId="{598CD959-C8EE-4307-BE5E-88AA8CEBE703}" destId="{6B66485B-D2F9-475E-8C48-B0A01A60B812}" srcOrd="0" destOrd="0" presId="urn:microsoft.com/office/officeart/2005/8/layout/orgChart1"/>
    <dgm:cxn modelId="{62703C10-5B5E-403B-8F78-08411B9C1224}" type="presOf" srcId="{4EFBCAAF-E9EA-49BD-A84F-3E0C57B88D80}" destId="{7E365527-47BA-4CFD-AD2E-24E9E7A9A767}" srcOrd="0" destOrd="0" presId="urn:microsoft.com/office/officeart/2005/8/layout/orgChart1"/>
    <dgm:cxn modelId="{F98F6910-9312-4991-9237-3335212867B3}" srcId="{CCEE1F35-C611-4D19-B700-46B65AD603F0}" destId="{F2C8314F-7CB7-4B79-B6B7-DA4B6DA6DC8E}" srcOrd="4" destOrd="0" parTransId="{C1FBD70B-E73E-4FAA-8251-26FE23F1B73E}" sibTransId="{DF830DF8-4D3E-4D88-82AE-7120B40913EC}"/>
    <dgm:cxn modelId="{1F8F7214-45E2-4A5B-AB92-4699F234E830}" type="presOf" srcId="{C6B335DA-CDAB-4263-A2AB-C8E5D32A74DF}" destId="{B1F5F35E-AED6-43CE-BAEF-5DD43EADB79E}" srcOrd="0" destOrd="0" presId="urn:microsoft.com/office/officeart/2005/8/layout/orgChart1"/>
    <dgm:cxn modelId="{A9058915-6395-4211-B42B-DACB35DC37AA}" srcId="{7A487561-E6A6-47E2-B0B8-180C6A3FEB88}" destId="{8707AF40-282B-489C-A62F-52952701EF66}" srcOrd="1" destOrd="0" parTransId="{28718CE4-A3EF-4424-9CBF-D5D7C35AEB5E}" sibTransId="{5F9DDAFE-6190-4F39-9E68-A4785262ECB1}"/>
    <dgm:cxn modelId="{0E74E015-0BFA-4BCA-BE92-8E79A655C0EB}" type="presOf" srcId="{BDC2786E-0980-4FFC-BE53-E093639A8479}" destId="{0D7E2C16-FAD8-4B88-AF84-4EE9562829AC}" srcOrd="0" destOrd="0" presId="urn:microsoft.com/office/officeart/2005/8/layout/orgChart1"/>
    <dgm:cxn modelId="{EEB66317-BDE6-48C4-9175-1CD13A5FEEFB}" srcId="{CCEE1F35-C611-4D19-B700-46B65AD603F0}" destId="{3B21B6F9-12C6-423C-B306-5AD14032093A}" srcOrd="5" destOrd="0" parTransId="{CBDC79C4-0FC8-4982-B396-425E0A457B23}" sibTransId="{FE15D54A-EF05-4BDC-8027-EB7A23765506}"/>
    <dgm:cxn modelId="{E2029217-C9D8-4F5E-B928-962936020345}" srcId="{9E6DF97A-79BC-4710-A423-365DA3508F33}" destId="{862FB20D-F9E8-4489-AB3B-F2EEF76C8E6D}" srcOrd="2" destOrd="0" parTransId="{632F2BBF-F8FA-402B-8FDF-F70E667FC823}" sibTransId="{D01DE5DF-BCD4-4BEC-A3EC-71F3F5877B9D}"/>
    <dgm:cxn modelId="{53DA2A19-41A3-49F4-86C3-DB54EF4DFF32}" type="presOf" srcId="{738183FD-C079-4216-A656-799F0488C69E}" destId="{5407F221-7FC5-455E-900A-3E3E196ABE07}" srcOrd="0" destOrd="0" presId="urn:microsoft.com/office/officeart/2005/8/layout/orgChart1"/>
    <dgm:cxn modelId="{2E18D71C-49E0-452A-8967-AB67F8EEA63A}" type="presOf" srcId="{3B21B6F9-12C6-423C-B306-5AD14032093A}" destId="{6777F90E-1AA4-4023-B67D-0A9F95627E46}" srcOrd="0" destOrd="0" presId="urn:microsoft.com/office/officeart/2005/8/layout/orgChart1"/>
    <dgm:cxn modelId="{0C61AD1D-CD2B-4887-B84F-F80107636CAD}" type="presOf" srcId="{9E6DF97A-79BC-4710-A423-365DA3508F33}" destId="{FB18E984-B77A-4180-AA03-BFB16FDFAEC5}" srcOrd="0" destOrd="0" presId="urn:microsoft.com/office/officeart/2005/8/layout/orgChart1"/>
    <dgm:cxn modelId="{BC3AF220-CB34-44AF-95E8-E5246B32AF59}" srcId="{9B67B96B-2639-4033-8F42-1A0A1F3AD8AC}" destId="{7A487561-E6A6-47E2-B0B8-180C6A3FEB88}" srcOrd="0" destOrd="0" parTransId="{35F14084-4AD2-4425-B5BA-68F6150931C3}" sibTransId="{DB99B87C-AC2E-4ACA-82D3-2F42AB83411A}"/>
    <dgm:cxn modelId="{257F5E22-7509-4BAD-A691-BF7BC530EA46}" srcId="{CCEE1F35-C611-4D19-B700-46B65AD603F0}" destId="{B32EF6A7-A6B4-400F-992A-2B4C28348A53}" srcOrd="0" destOrd="0" parTransId="{370E5ECA-16BC-4578-A79D-8D896FE62E21}" sibTransId="{7F85EEAD-D9B5-4994-96AC-82863DE8ACA4}"/>
    <dgm:cxn modelId="{A05BC422-F4BC-4FBD-A6EF-2E640D7E5C03}" type="presOf" srcId="{4F272600-0208-43C6-976F-E5276AAEFE80}" destId="{6372E0C2-AD27-42C6-A4AA-3D0EF1AEF75B}" srcOrd="1" destOrd="0" presId="urn:microsoft.com/office/officeart/2005/8/layout/orgChart1"/>
    <dgm:cxn modelId="{DE828224-61B6-4F2B-8A0B-C0C47F672658}" type="presOf" srcId="{F2C8314F-7CB7-4B79-B6B7-DA4B6DA6DC8E}" destId="{200DC992-F670-46F0-8ECD-20F606602118}" srcOrd="1" destOrd="0" presId="urn:microsoft.com/office/officeart/2005/8/layout/orgChart1"/>
    <dgm:cxn modelId="{C5141928-06AA-4CE2-8413-049172251E10}" type="presOf" srcId="{350DD9E1-1C17-44D3-AE2C-6A76E8AE62B3}" destId="{7326CA47-04D6-4901-AC4A-EE425E59CA70}" srcOrd="1" destOrd="0" presId="urn:microsoft.com/office/officeart/2005/8/layout/orgChart1"/>
    <dgm:cxn modelId="{804D5C2B-12CE-43BC-85CA-4D459393814E}" type="presOf" srcId="{F79B7CAF-0A7A-4E51-B35E-CE67A9BCA36D}" destId="{D92C41C4-8C9B-4E95-99DE-6F5A55E652F6}" srcOrd="1" destOrd="0" presId="urn:microsoft.com/office/officeart/2005/8/layout/orgChart1"/>
    <dgm:cxn modelId="{77CEC82F-5377-48DD-82E0-B948E51E3760}" type="presOf" srcId="{F81DFD82-DADF-4D7A-AD1B-C42F9F766F0B}" destId="{886DF203-6B79-4B29-9865-B04F5782804E}" srcOrd="1" destOrd="0" presId="urn:microsoft.com/office/officeart/2005/8/layout/orgChart1"/>
    <dgm:cxn modelId="{02421730-E8CE-420A-8A72-D5C30DEA9F06}" type="presOf" srcId="{C2E4BE9B-C832-454D-8173-761520B68DC1}" destId="{EAD3659D-926A-491C-852F-3C048B8BAB14}" srcOrd="1" destOrd="0" presId="urn:microsoft.com/office/officeart/2005/8/layout/orgChart1"/>
    <dgm:cxn modelId="{C65B6030-FF42-4AFC-AAF1-DDDBC14F59FF}" type="presOf" srcId="{36073A32-5593-4C4E-8DBA-4E837C100B8A}" destId="{606AB65D-3016-47E1-A958-D243D99BFDCD}" srcOrd="1" destOrd="0" presId="urn:microsoft.com/office/officeart/2005/8/layout/orgChart1"/>
    <dgm:cxn modelId="{10889831-B678-4E60-8875-D9AF62E6D1D9}" type="presOf" srcId="{350DD9E1-1C17-44D3-AE2C-6A76E8AE62B3}" destId="{6532BEBF-15AF-4D44-A6FC-7F607310A9B5}" srcOrd="0" destOrd="0" presId="urn:microsoft.com/office/officeart/2005/8/layout/orgChart1"/>
    <dgm:cxn modelId="{5C236D36-C3BD-4E48-A76C-5B326D633356}" type="presOf" srcId="{9E6DF97A-79BC-4710-A423-365DA3508F33}" destId="{B28D4FD6-5BE7-4E39-BBA5-C5BCCFFD2CD3}" srcOrd="1" destOrd="0" presId="urn:microsoft.com/office/officeart/2005/8/layout/orgChart1"/>
    <dgm:cxn modelId="{06FF103A-113A-487A-BDAD-81E65D587559}" type="presOf" srcId="{CCEE1F35-C611-4D19-B700-46B65AD603F0}" destId="{A77C0DEF-4B3A-4B5F-9675-7215854904D7}" srcOrd="0" destOrd="0" presId="urn:microsoft.com/office/officeart/2005/8/layout/orgChart1"/>
    <dgm:cxn modelId="{9DA4223A-32B1-4D00-8491-1CA47916B0C6}" type="presOf" srcId="{35F14084-4AD2-4425-B5BA-68F6150931C3}" destId="{8341AA94-2719-41EB-AF8A-9150B4C7F388}" srcOrd="0" destOrd="0" presId="urn:microsoft.com/office/officeart/2005/8/layout/orgChart1"/>
    <dgm:cxn modelId="{3F70DA3A-2065-4152-BE8F-014D198E5705}" type="presOf" srcId="{84A42205-E8E9-4DC0-90D3-28300DD2FE05}" destId="{464F74FE-797B-4EF4-9AA6-0D72F31B0967}" srcOrd="0" destOrd="0" presId="urn:microsoft.com/office/officeart/2005/8/layout/orgChart1"/>
    <dgm:cxn modelId="{CB41573C-17D3-4C66-A88B-49BE62A57466}" type="presOf" srcId="{6AAFAACC-EF8A-4C5E-9BD7-33F285AC32A5}" destId="{3ED27A8A-9FDD-4D31-B8EF-F25904CC1968}" srcOrd="0" destOrd="0" presId="urn:microsoft.com/office/officeart/2005/8/layout/orgChart1"/>
    <dgm:cxn modelId="{32B5ED3D-55BB-408E-86A9-FC5D23BD3B1C}" type="presOf" srcId="{AB3019BF-C190-4A9F-B06E-F875E722CCA8}" destId="{10ED9517-402D-4261-B4E9-0918E60E99B0}" srcOrd="0" destOrd="0" presId="urn:microsoft.com/office/officeart/2005/8/layout/orgChart1"/>
    <dgm:cxn modelId="{7A387D3F-5AB7-4613-918E-D01FB2862696}" type="presOf" srcId="{B32EF6A7-A6B4-400F-992A-2B4C28348A53}" destId="{36CF0D92-0CA7-4985-8AB6-9528F5241222}" srcOrd="1" destOrd="0" presId="urn:microsoft.com/office/officeart/2005/8/layout/orgChart1"/>
    <dgm:cxn modelId="{EAFE5C61-28E0-40D2-BC3D-CE9D06941830}" type="presOf" srcId="{35BCE5AC-A268-4B06-B466-565488E52ECF}" destId="{3DB7DEAC-35AF-48AB-ABB7-4D50AE592D29}" srcOrd="0" destOrd="0" presId="urn:microsoft.com/office/officeart/2005/8/layout/orgChart1"/>
    <dgm:cxn modelId="{47E23B44-872F-4357-833E-03C5D37DD915}" srcId="{36073A32-5593-4C4E-8DBA-4E837C100B8A}" destId="{9B67B96B-2639-4033-8F42-1A0A1F3AD8AC}" srcOrd="1" destOrd="0" parTransId="{6D67DEFA-5F5D-4B9C-A164-AE24BFCD5815}" sibTransId="{80940166-5DC5-4C40-961F-0C198F6E5B9D}"/>
    <dgm:cxn modelId="{A0F6EA64-E2E2-40CC-A366-021EC609CE1E}" type="presOf" srcId="{3B21B6F9-12C6-423C-B306-5AD14032093A}" destId="{61165D87-CE37-429A-B429-639288ACD02E}" srcOrd="1" destOrd="0" presId="urn:microsoft.com/office/officeart/2005/8/layout/orgChart1"/>
    <dgm:cxn modelId="{A2C2C445-0DE1-41D9-8ACF-8D72E1AFAFB4}" srcId="{7A487561-E6A6-47E2-B0B8-180C6A3FEB88}" destId="{35BCE5AC-A268-4B06-B466-565488E52ECF}" srcOrd="0" destOrd="0" parTransId="{DCDAB7EB-EBAF-4AB2-AB2E-DB1F44D0646F}" sibTransId="{6D289B4E-264B-4844-AB77-CD2DCD7D6267}"/>
    <dgm:cxn modelId="{4FF62848-53BF-4DBA-9507-9D39FABBB997}" srcId="{9E6DF97A-79BC-4710-A423-365DA3508F33}" destId="{C2E4BE9B-C832-454D-8173-761520B68DC1}" srcOrd="4" destOrd="0" parTransId="{96C8C41A-C23A-444D-9DD9-D731A4A701CB}" sibTransId="{B66D442E-9DE5-4A35-B466-9BE7C765DE7C}"/>
    <dgm:cxn modelId="{ACE1166A-0DD4-411C-8583-1C4EC7171658}" type="presOf" srcId="{7A487561-E6A6-47E2-B0B8-180C6A3FEB88}" destId="{7EB611AC-DFF5-4DBE-9B49-279B29E414EF}" srcOrd="1" destOrd="0" presId="urn:microsoft.com/office/officeart/2005/8/layout/orgChart1"/>
    <dgm:cxn modelId="{DF5D194A-DBB6-4F22-B081-5E6FF24EC719}" type="presOf" srcId="{DCDAB7EB-EBAF-4AB2-AB2E-DB1F44D0646F}" destId="{B6CBB92B-2FD3-445E-90CA-25B5BE95AD6F}" srcOrd="0" destOrd="0" presId="urn:microsoft.com/office/officeart/2005/8/layout/orgChart1"/>
    <dgm:cxn modelId="{DF29334A-E16C-404A-9032-2E2B5F1F7741}" type="presOf" srcId="{B4CF3344-C230-43C4-8C3A-ADFF7EEB5FC3}" destId="{07CC5858-427A-45AF-A64C-F3D100123917}" srcOrd="0" destOrd="0" presId="urn:microsoft.com/office/officeart/2005/8/layout/orgChart1"/>
    <dgm:cxn modelId="{CD2EAE6B-1FB2-4B35-B620-188B5C068F47}" type="presOf" srcId="{862FB20D-F9E8-4489-AB3B-F2EEF76C8E6D}" destId="{FCA4DBA2-3AC9-4B74-ADCF-772DA6BD2D89}" srcOrd="1" destOrd="0" presId="urn:microsoft.com/office/officeart/2005/8/layout/orgChart1"/>
    <dgm:cxn modelId="{4065616C-3CC6-4E6B-B7B8-DCB754D9763C}" srcId="{AFED1B79-452C-4431-A6B0-D7EAA7ED9553}" destId="{6AAFAACC-EF8A-4C5E-9BD7-33F285AC32A5}" srcOrd="0" destOrd="0" parTransId="{84A42205-E8E9-4DC0-90D3-28300DD2FE05}" sibTransId="{680D58E7-6FCA-4332-9B5C-D58DC320654C}"/>
    <dgm:cxn modelId="{6DE42D6F-4568-41A9-8960-FED78FE1F58F}" type="presOf" srcId="{BDC2786E-0980-4FFC-BE53-E093639A8479}" destId="{00D73221-747F-49AF-8B03-1832A022DE7B}" srcOrd="1" destOrd="0" presId="urn:microsoft.com/office/officeart/2005/8/layout/orgChart1"/>
    <dgm:cxn modelId="{00BC9A50-3818-4F4F-8B2F-9D10D958A8A7}" type="presOf" srcId="{28718CE4-A3EF-4424-9CBF-D5D7C35AEB5E}" destId="{913A142C-3C07-4A83-8FC9-82AE1A5945B5}" srcOrd="0" destOrd="0" presId="urn:microsoft.com/office/officeart/2005/8/layout/orgChart1"/>
    <dgm:cxn modelId="{ADC85A53-3BAE-4B6D-B2BA-23EC15BE252B}" type="presOf" srcId="{E4BAD2A4-0A99-4235-8918-DFDF928BAC4D}" destId="{843558CC-E7CC-49BF-A1EA-9AE539EDB20B}" srcOrd="0" destOrd="0" presId="urn:microsoft.com/office/officeart/2005/8/layout/orgChart1"/>
    <dgm:cxn modelId="{39160955-FF5D-4A74-A293-CCB355135045}" type="presOf" srcId="{DA3424A5-65B2-422B-95B3-D350B96B92DA}" destId="{3AF5FDEE-BED7-4623-B38E-E5C0C2EF5129}" srcOrd="0" destOrd="0" presId="urn:microsoft.com/office/officeart/2005/8/layout/orgChart1"/>
    <dgm:cxn modelId="{2262DB56-F102-433A-839B-EC60B4FF79B1}" type="presOf" srcId="{9B67B96B-2639-4033-8F42-1A0A1F3AD8AC}" destId="{A4B58C39-087E-4338-B091-9E96E56A265C}" srcOrd="0" destOrd="0" presId="urn:microsoft.com/office/officeart/2005/8/layout/orgChart1"/>
    <dgm:cxn modelId="{370E0658-F4E0-41AF-A23C-A53CC1C52851}" type="presOf" srcId="{862FB20D-F9E8-4489-AB3B-F2EEF76C8E6D}" destId="{C2FE54AE-2788-4BFB-8F3E-A072B1272D3E}" srcOrd="0" destOrd="0" presId="urn:microsoft.com/office/officeart/2005/8/layout/orgChart1"/>
    <dgm:cxn modelId="{2D3A2878-F680-4781-8CFD-17F228212E49}" type="presOf" srcId="{CCEE1F35-C611-4D19-B700-46B65AD603F0}" destId="{028894DE-6386-4965-9EB7-52D2B0CDB493}" srcOrd="1" destOrd="0" presId="urn:microsoft.com/office/officeart/2005/8/layout/orgChart1"/>
    <dgm:cxn modelId="{34257178-CBFA-4687-B862-EFA6A613AD76}" type="presOf" srcId="{F79B7CAF-0A7A-4E51-B35E-CE67A9BCA36D}" destId="{628E6974-0215-4459-9F20-6FDD78E04E7B}" srcOrd="0" destOrd="0" presId="urn:microsoft.com/office/officeart/2005/8/layout/orgChart1"/>
    <dgm:cxn modelId="{D4048358-99AB-4F13-9EBD-8731439AF6A6}" srcId="{9E6DF97A-79BC-4710-A423-365DA3508F33}" destId="{F79B7CAF-0A7A-4E51-B35E-CE67A9BCA36D}" srcOrd="0" destOrd="0" parTransId="{6C44107D-4454-4468-9006-4A2D7E33D09A}" sibTransId="{1DA5C92E-15DD-41ED-B574-63754ABDD2BB}"/>
    <dgm:cxn modelId="{5022FE78-C091-4E23-8405-52CAC66A2071}" srcId="{CCEE1F35-C611-4D19-B700-46B65AD603F0}" destId="{E4BAD2A4-0A99-4235-8918-DFDF928BAC4D}" srcOrd="1" destOrd="0" parTransId="{2CB4C3B8-9CA7-4B9C-9E57-15BA372A4754}" sibTransId="{064AF23B-7D53-4E05-B3C3-C01B4436E370}"/>
    <dgm:cxn modelId="{B2838D79-4B84-4D11-BF9E-27C86C79E789}" type="presOf" srcId="{C6B335DA-CDAB-4263-A2AB-C8E5D32A74DF}" destId="{86B1D159-E32A-43FC-97C5-CD8CE19CA184}" srcOrd="1" destOrd="0" presId="urn:microsoft.com/office/officeart/2005/8/layout/orgChart1"/>
    <dgm:cxn modelId="{CF230F5A-01F9-4141-B688-EF0777B122A3}" srcId="{AFED1B79-452C-4431-A6B0-D7EAA7ED9553}" destId="{F81DFD82-DADF-4D7A-AD1B-C42F9F766F0B}" srcOrd="1" destOrd="0" parTransId="{E6074FC8-FA7E-4E7C-A9AF-0CD71F1877E1}" sibTransId="{2DEA15B3-5F62-4095-B48F-247BB99AF576}"/>
    <dgm:cxn modelId="{061E365A-6A0A-4E07-965F-147F3229DF35}" type="presOf" srcId="{8707AF40-282B-489C-A62F-52952701EF66}" destId="{7EC002BE-5538-4492-A61C-91BF0957EEA3}" srcOrd="0" destOrd="0" presId="urn:microsoft.com/office/officeart/2005/8/layout/orgChart1"/>
    <dgm:cxn modelId="{CC7DEE7E-C67D-4107-9B9C-02076E97AA7E}" type="presOf" srcId="{9B67B96B-2639-4033-8F42-1A0A1F3AD8AC}" destId="{24DB2351-371B-48C4-BCFC-2849DA29F2A4}" srcOrd="1" destOrd="0" presId="urn:microsoft.com/office/officeart/2005/8/layout/orgChart1"/>
    <dgm:cxn modelId="{87142F7F-E445-45F4-9EA0-3ECFD8962775}" type="presOf" srcId="{7A487561-E6A6-47E2-B0B8-180C6A3FEB88}" destId="{3084D354-7A26-40A7-86CD-BBFD242BC80E}" srcOrd="0" destOrd="0" presId="urn:microsoft.com/office/officeart/2005/8/layout/orgChart1"/>
    <dgm:cxn modelId="{EFBE1F83-B05A-4F4F-B49F-D959F4A42DA8}" type="presOf" srcId="{4F272600-0208-43C6-976F-E5276AAEFE80}" destId="{D2105875-5051-490D-9497-88AB3E59D966}" srcOrd="0" destOrd="0" presId="urn:microsoft.com/office/officeart/2005/8/layout/orgChart1"/>
    <dgm:cxn modelId="{48755784-63AC-4711-BFF3-03BC92A86656}" type="presOf" srcId="{96C8C41A-C23A-444D-9DD9-D731A4A701CB}" destId="{60B948FA-3C55-4726-8E23-D8C78D355781}" srcOrd="0" destOrd="0" presId="urn:microsoft.com/office/officeart/2005/8/layout/orgChart1"/>
    <dgm:cxn modelId="{3066D685-9DBF-4C98-9BA6-075853951731}" type="presOf" srcId="{CBDC79C4-0FC8-4982-B396-425E0A457B23}" destId="{3F3CDD6D-E336-4D6E-A15D-897D61DAC4EF}" srcOrd="0" destOrd="0" presId="urn:microsoft.com/office/officeart/2005/8/layout/orgChart1"/>
    <dgm:cxn modelId="{4869BC8D-4478-4401-BA2B-C5554F6E196A}" type="presOf" srcId="{632F2BBF-F8FA-402B-8FDF-F70E667FC823}" destId="{FEE89F83-D265-41FF-BF62-60571ECCCCC9}" srcOrd="0" destOrd="0" presId="urn:microsoft.com/office/officeart/2005/8/layout/orgChart1"/>
    <dgm:cxn modelId="{1FFB758E-441B-4858-9E33-168E1431BAD9}" type="presOf" srcId="{426F825E-0D8B-4F33-AA14-C99B80692A48}" destId="{1A90C982-C5E5-4AB1-8215-5EDD9650D3B4}" srcOrd="0" destOrd="0" presId="urn:microsoft.com/office/officeart/2005/8/layout/orgChart1"/>
    <dgm:cxn modelId="{1B782E8F-FAAB-4DF0-877A-D863E42D9C6C}" type="presOf" srcId="{6D67DEFA-5F5D-4B9C-A164-AE24BFCD5815}" destId="{86466849-B811-4CCF-BF9D-28DD3E2B15F7}" srcOrd="0" destOrd="0" presId="urn:microsoft.com/office/officeart/2005/8/layout/orgChart1"/>
    <dgm:cxn modelId="{19A4B58F-EF58-4FAE-AAD8-D596B36D6289}" srcId="{9B67B96B-2639-4033-8F42-1A0A1F3AD8AC}" destId="{AFED1B79-452C-4431-A6B0-D7EAA7ED9553}" srcOrd="1" destOrd="0" parTransId="{B4CF3344-C230-43C4-8C3A-ADFF7EEB5FC3}" sibTransId="{FC83A2C4-6854-45AF-B8B0-DE0D5FB4ACA7}"/>
    <dgm:cxn modelId="{C3C79F90-F587-4561-88FE-9C6AB25E7B75}" type="presOf" srcId="{35E3D518-A65C-499C-BF60-443826BBDC1F}" destId="{486F064B-98AE-4DB0-B24E-617B250D0DAC}" srcOrd="0" destOrd="0" presId="urn:microsoft.com/office/officeart/2005/8/layout/orgChart1"/>
    <dgm:cxn modelId="{ADEB7D9C-EC04-4747-860F-209C9C624549}" type="presOf" srcId="{36073A32-5593-4C4E-8DBA-4E837C100B8A}" destId="{5A2592A8-180C-4146-9022-19F4BDA9C2AC}" srcOrd="0" destOrd="0" presId="urn:microsoft.com/office/officeart/2005/8/layout/orgChart1"/>
    <dgm:cxn modelId="{F6C5DA9C-4FDB-4354-BEEB-7DDC729022F4}" type="presOf" srcId="{426F825E-0D8B-4F33-AA14-C99B80692A48}" destId="{022F905E-A5BF-449F-AAF2-3725E35A229D}" srcOrd="1" destOrd="0" presId="urn:microsoft.com/office/officeart/2005/8/layout/orgChart1"/>
    <dgm:cxn modelId="{0EF6DF9D-3D70-461B-85C1-1D6FD60DD457}" srcId="{DA3424A5-65B2-422B-95B3-D350B96B92DA}" destId="{36073A32-5593-4C4E-8DBA-4E837C100B8A}" srcOrd="0" destOrd="0" parTransId="{EFB8A8A6-ABBD-4E75-991A-7CDBECE1E64C}" sibTransId="{D7A0C7A7-51C4-4753-8DF5-4955BAB3BEC0}"/>
    <dgm:cxn modelId="{4E82DB9E-C38E-482E-BC0A-BEECCA4C38FF}" type="presOf" srcId="{35BCE5AC-A268-4B06-B466-565488E52ECF}" destId="{CEFC01C7-A6DF-4B24-933B-600AD6602112}" srcOrd="1" destOrd="0" presId="urn:microsoft.com/office/officeart/2005/8/layout/orgChart1"/>
    <dgm:cxn modelId="{03DA7AA4-A8F4-45F9-B9D0-DC8C69139DE0}" type="presOf" srcId="{73E834C8-49ED-453A-BB38-DAD79BA68A0A}" destId="{E7B36D23-E88F-4535-A334-F31FB5D80854}" srcOrd="1" destOrd="0" presId="urn:microsoft.com/office/officeart/2005/8/layout/orgChart1"/>
    <dgm:cxn modelId="{C1C7BEA7-1C55-4901-A906-83D2448FF6E6}" srcId="{BDC2786E-0980-4FFC-BE53-E093639A8479}" destId="{CCEE1F35-C611-4D19-B700-46B65AD603F0}" srcOrd="1" destOrd="0" parTransId="{9182C96C-E62B-4806-8354-FA6002FE0145}" sibTransId="{9BE6756B-5844-4B5E-B331-3876FD5ED669}"/>
    <dgm:cxn modelId="{8D6114AB-23D0-4097-9DDA-9BD29BAE9A8C}" type="presOf" srcId="{B32EF6A7-A6B4-400F-992A-2B4C28348A53}" destId="{2A9F269C-4D93-4451-AACB-616605BEAA05}" srcOrd="0" destOrd="0" presId="urn:microsoft.com/office/officeart/2005/8/layout/orgChart1"/>
    <dgm:cxn modelId="{01E36FAB-D4BF-4CB4-A026-06845C8A1F1E}" type="presOf" srcId="{06FE3D46-48E3-4301-AB32-07B5DAA9496E}" destId="{518E35F8-B54B-4017-9B36-24EDB77B4CEB}" srcOrd="1" destOrd="0" presId="urn:microsoft.com/office/officeart/2005/8/layout/orgChart1"/>
    <dgm:cxn modelId="{2A5959AD-D1BC-4599-BC67-52408CDFA3FE}" srcId="{9E6DF97A-79BC-4710-A423-365DA3508F33}" destId="{06FE3D46-48E3-4301-AB32-07B5DAA9496E}" srcOrd="1" destOrd="0" parTransId="{AB3019BF-C190-4A9F-B06E-F875E722CCA8}" sibTransId="{6F16D3D5-E311-443E-BCF1-0F6AC8B6D2F1}"/>
    <dgm:cxn modelId="{CFDC01AE-1A61-4DD4-8510-59CDD7E5D7E0}" srcId="{CCEE1F35-C611-4D19-B700-46B65AD603F0}" destId="{73E834C8-49ED-453A-BB38-DAD79BA68A0A}" srcOrd="2" destOrd="0" parTransId="{5A99EC7A-5FB5-4363-ACC2-799AF463DD0B}" sibTransId="{5381EFAE-9088-4C93-B472-3DEC6FD7A66A}"/>
    <dgm:cxn modelId="{5C1445AE-D3FC-44CE-8CCE-4D4A79EA6C99}" type="presOf" srcId="{8707AF40-282B-489C-A62F-52952701EF66}" destId="{B4958FA6-C0ED-46F7-8FBD-9BB3C43B0807}" srcOrd="1" destOrd="0" presId="urn:microsoft.com/office/officeart/2005/8/layout/orgChart1"/>
    <dgm:cxn modelId="{5B520FAF-8F12-4F71-830E-02C8B2D8CA46}" type="presOf" srcId="{06FE3D46-48E3-4301-AB32-07B5DAA9496E}" destId="{868BDC32-2977-49C5-AC12-022D7B66332A}" srcOrd="0" destOrd="0" presId="urn:microsoft.com/office/officeart/2005/8/layout/orgChart1"/>
    <dgm:cxn modelId="{DF4C91B4-6F8C-4665-B625-5A96B05E79DF}" type="presOf" srcId="{6B06CE94-1323-42C0-9413-8BB5DE60F4E8}" destId="{2E80BA82-233E-48D5-A5F9-C258A8C48EF0}" srcOrd="0" destOrd="0" presId="urn:microsoft.com/office/officeart/2005/8/layout/orgChart1"/>
    <dgm:cxn modelId="{D4BCC4B5-230F-4EE9-878D-32B8CB90C4E7}" srcId="{AFED1B79-452C-4431-A6B0-D7EAA7ED9553}" destId="{350DD9E1-1C17-44D3-AE2C-6A76E8AE62B3}" srcOrd="2" destOrd="0" parTransId="{35E3D518-A65C-499C-BF60-443826BBDC1F}" sibTransId="{2AFB6EF6-62BC-477F-85CE-C2F4F0A43291}"/>
    <dgm:cxn modelId="{6F66D2B8-84DA-405B-A30D-1810333AF4F5}" type="presOf" srcId="{AFED1B79-452C-4431-A6B0-D7EAA7ED9553}" destId="{7005CF81-8BD9-462F-977F-F7F2509E4757}" srcOrd="0" destOrd="0" presId="urn:microsoft.com/office/officeart/2005/8/layout/orgChart1"/>
    <dgm:cxn modelId="{769DAEBB-CD94-4FA7-A340-1A8465CEB64B}" type="presOf" srcId="{AFED1B79-452C-4431-A6B0-D7EAA7ED9553}" destId="{BCD0BD1C-8807-44FB-9C74-B5374E8B5547}" srcOrd="1" destOrd="0" presId="urn:microsoft.com/office/officeart/2005/8/layout/orgChart1"/>
    <dgm:cxn modelId="{AAB09ABE-20C9-4F07-97F8-DAEA727AC72C}" srcId="{36073A32-5593-4C4E-8DBA-4E837C100B8A}" destId="{BDC2786E-0980-4FFC-BE53-E093639A8479}" srcOrd="0" destOrd="0" parTransId="{6B06CE94-1323-42C0-9413-8BB5DE60F4E8}" sibTransId="{9652E4FA-AF34-4042-B629-F46AAE6E4FAD}"/>
    <dgm:cxn modelId="{F2AF15CC-7126-4F92-B729-065F579460A8}" type="presOf" srcId="{F81DFD82-DADF-4D7A-AD1B-C42F9F766F0B}" destId="{8BF6CF4C-2C8D-4EAD-B981-C933749DB2A9}" srcOrd="0" destOrd="0" presId="urn:microsoft.com/office/officeart/2005/8/layout/orgChart1"/>
    <dgm:cxn modelId="{B6FFE6D1-DBC7-4DBD-8949-01182B7F97ED}" type="presOf" srcId="{2CB4C3B8-9CA7-4B9C-9E57-15BA372A4754}" destId="{F1F14191-F221-44EB-BA42-54D447366ECE}" srcOrd="0" destOrd="0" presId="urn:microsoft.com/office/officeart/2005/8/layout/orgChart1"/>
    <dgm:cxn modelId="{53804FD2-9C58-4012-8600-5D0B8E7E5BDE}" type="presOf" srcId="{E4BAD2A4-0A99-4235-8918-DFDF928BAC4D}" destId="{CF8B0A17-7C28-4600-8C83-6F8EE4B3D8A9}" srcOrd="1" destOrd="0" presId="urn:microsoft.com/office/officeart/2005/8/layout/orgChart1"/>
    <dgm:cxn modelId="{E9187DD2-FA93-43B9-8702-97D440DE7E33}" srcId="{BDC2786E-0980-4FFC-BE53-E093639A8479}" destId="{9E6DF97A-79BC-4710-A423-365DA3508F33}" srcOrd="0" destOrd="0" parTransId="{598CD959-C8EE-4307-BE5E-88AA8CEBE703}" sibTransId="{8A3737F9-F425-409D-8337-A98359AA940D}"/>
    <dgm:cxn modelId="{9AA2BED2-FEEE-4B40-B227-6F5F37F3E1F1}" srcId="{9E6DF97A-79BC-4710-A423-365DA3508F33}" destId="{C6B335DA-CDAB-4263-A2AB-C8E5D32A74DF}" srcOrd="3" destOrd="0" parTransId="{4EFBCAAF-E9EA-49BD-A84F-3E0C57B88D80}" sibTransId="{F1A08516-3BC6-4387-A09A-8E37DE10D1B5}"/>
    <dgm:cxn modelId="{49B061D5-88BB-4E89-B062-297ED94EA184}" srcId="{7A487561-E6A6-47E2-B0B8-180C6A3FEB88}" destId="{426F825E-0D8B-4F33-AA14-C99B80692A48}" srcOrd="2" destOrd="0" parTransId="{738183FD-C079-4216-A656-799F0488C69E}" sibTransId="{10EFF36A-EFCB-4B1F-A688-03DF81798737}"/>
    <dgm:cxn modelId="{E57976D8-9AB4-4BE4-B8FD-F993335FAA31}" type="presOf" srcId="{73E834C8-49ED-453A-BB38-DAD79BA68A0A}" destId="{0EA0DC1B-26AD-4E4D-A79E-C7BFF2160DCD}" srcOrd="0" destOrd="0" presId="urn:microsoft.com/office/officeart/2005/8/layout/orgChart1"/>
    <dgm:cxn modelId="{24EBC1DA-56E0-4299-ABEC-D9F742B38687}" type="presOf" srcId="{370E5ECA-16BC-4578-A79D-8D896FE62E21}" destId="{F0B0EF61-3838-41D0-89A0-49556233BE09}" srcOrd="0" destOrd="0" presId="urn:microsoft.com/office/officeart/2005/8/layout/orgChart1"/>
    <dgm:cxn modelId="{C7DDAADC-C9B9-4767-B42A-1F1A6B3B00ED}" type="presOf" srcId="{E6074FC8-FA7E-4E7C-A9AF-0CD71F1877E1}" destId="{45932062-C38F-49DC-A409-0CE2F18A36A0}" srcOrd="0" destOrd="0" presId="urn:microsoft.com/office/officeart/2005/8/layout/orgChart1"/>
    <dgm:cxn modelId="{2DE1C3E1-A26E-479E-AEE0-751B554468E2}" type="presOf" srcId="{5A99EC7A-5FB5-4363-ACC2-799AF463DD0B}" destId="{3ED3C0B8-1D23-451C-9664-576C50575770}" srcOrd="0" destOrd="0" presId="urn:microsoft.com/office/officeart/2005/8/layout/orgChart1"/>
    <dgm:cxn modelId="{C276CFE1-A649-4419-978C-E61B6E0B88D0}" type="presOf" srcId="{61454AAF-381B-4DD9-919A-38B8349DE1BC}" destId="{74449A37-B984-42BC-BEA4-E486C9C22783}" srcOrd="0" destOrd="0" presId="urn:microsoft.com/office/officeart/2005/8/layout/orgChart1"/>
    <dgm:cxn modelId="{110C60F1-0233-4B2D-B255-ED8817E24948}" type="presOf" srcId="{9182C96C-E62B-4806-8354-FA6002FE0145}" destId="{A5E53EE6-5E9B-4916-832E-13502C174F85}" srcOrd="0" destOrd="0" presId="urn:microsoft.com/office/officeart/2005/8/layout/orgChart1"/>
    <dgm:cxn modelId="{0E489AF7-C994-4ED0-BE5A-1BA819F4ECC1}" type="presOf" srcId="{C2E4BE9B-C832-454D-8173-761520B68DC1}" destId="{656F6C1E-9718-4DAF-B696-080462D4CC5C}" srcOrd="0" destOrd="0" presId="urn:microsoft.com/office/officeart/2005/8/layout/orgChart1"/>
    <dgm:cxn modelId="{5EE7E0F8-C78F-4FA3-8ABD-F940AE2B2360}" type="presOf" srcId="{C1FBD70B-E73E-4FAA-8251-26FE23F1B73E}" destId="{72A1FDFA-DB75-440F-A572-084347A8B128}" srcOrd="0" destOrd="0" presId="urn:microsoft.com/office/officeart/2005/8/layout/orgChart1"/>
    <dgm:cxn modelId="{4906A2FD-FE8C-4701-B357-98977B9236A1}" type="presOf" srcId="{6AAFAACC-EF8A-4C5E-9BD7-33F285AC32A5}" destId="{9034A1FA-193C-4BC6-8A52-F8E3140A5A22}" srcOrd="1" destOrd="0" presId="urn:microsoft.com/office/officeart/2005/8/layout/orgChart1"/>
    <dgm:cxn modelId="{1670E9E4-5E1D-48BA-9FFF-68E20E0DDF15}" type="presParOf" srcId="{3AF5FDEE-BED7-4623-B38E-E5C0C2EF5129}" destId="{766FA563-3399-419A-BD62-DD30EAC8B9B7}" srcOrd="0" destOrd="0" presId="urn:microsoft.com/office/officeart/2005/8/layout/orgChart1"/>
    <dgm:cxn modelId="{AD040A8C-6733-4119-BCB5-571F64A712E8}" type="presParOf" srcId="{766FA563-3399-419A-BD62-DD30EAC8B9B7}" destId="{EF691646-A1CC-4461-8184-D5083259903E}" srcOrd="0" destOrd="0" presId="urn:microsoft.com/office/officeart/2005/8/layout/orgChart1"/>
    <dgm:cxn modelId="{DC30029C-2659-4E82-8A0F-D911C0C71B3A}" type="presParOf" srcId="{EF691646-A1CC-4461-8184-D5083259903E}" destId="{5A2592A8-180C-4146-9022-19F4BDA9C2AC}" srcOrd="0" destOrd="0" presId="urn:microsoft.com/office/officeart/2005/8/layout/orgChart1"/>
    <dgm:cxn modelId="{625DFAFB-40ED-49EA-A59E-F1187A079459}" type="presParOf" srcId="{EF691646-A1CC-4461-8184-D5083259903E}" destId="{606AB65D-3016-47E1-A958-D243D99BFDCD}" srcOrd="1" destOrd="0" presId="urn:microsoft.com/office/officeart/2005/8/layout/orgChart1"/>
    <dgm:cxn modelId="{0D4ED5F2-D936-4B2F-9582-1842DE3D10AD}" type="presParOf" srcId="{766FA563-3399-419A-BD62-DD30EAC8B9B7}" destId="{35F1CD6F-4D97-426F-8178-31B2F75E76D9}" srcOrd="1" destOrd="0" presId="urn:microsoft.com/office/officeart/2005/8/layout/orgChart1"/>
    <dgm:cxn modelId="{3ECC101A-C9DD-4987-B87E-6E79E5F5E3C6}" type="presParOf" srcId="{35F1CD6F-4D97-426F-8178-31B2F75E76D9}" destId="{2E80BA82-233E-48D5-A5F9-C258A8C48EF0}" srcOrd="0" destOrd="0" presId="urn:microsoft.com/office/officeart/2005/8/layout/orgChart1"/>
    <dgm:cxn modelId="{24D8CBB5-6FA7-4332-9851-DAE839799C5E}" type="presParOf" srcId="{35F1CD6F-4D97-426F-8178-31B2F75E76D9}" destId="{75095BD9-07DC-41D1-8E52-A1CD5F29D5F3}" srcOrd="1" destOrd="0" presId="urn:microsoft.com/office/officeart/2005/8/layout/orgChart1"/>
    <dgm:cxn modelId="{2E7B2C91-EB4E-4CF2-A843-1D2567296784}" type="presParOf" srcId="{75095BD9-07DC-41D1-8E52-A1CD5F29D5F3}" destId="{B815FD82-1DC7-4D99-8586-784A13947686}" srcOrd="0" destOrd="0" presId="urn:microsoft.com/office/officeart/2005/8/layout/orgChart1"/>
    <dgm:cxn modelId="{53D75C19-DA3A-47F6-B91A-437FCE8E2417}" type="presParOf" srcId="{B815FD82-1DC7-4D99-8586-784A13947686}" destId="{0D7E2C16-FAD8-4B88-AF84-4EE9562829AC}" srcOrd="0" destOrd="0" presId="urn:microsoft.com/office/officeart/2005/8/layout/orgChart1"/>
    <dgm:cxn modelId="{AB457844-56A5-44FB-8EFB-DD4FB36EBC10}" type="presParOf" srcId="{B815FD82-1DC7-4D99-8586-784A13947686}" destId="{00D73221-747F-49AF-8B03-1832A022DE7B}" srcOrd="1" destOrd="0" presId="urn:microsoft.com/office/officeart/2005/8/layout/orgChart1"/>
    <dgm:cxn modelId="{D31BA48A-6E6C-425E-82F3-262246301DCB}" type="presParOf" srcId="{75095BD9-07DC-41D1-8E52-A1CD5F29D5F3}" destId="{71FFDE11-54C1-4AD7-AC05-D5236C811554}" srcOrd="1" destOrd="0" presId="urn:microsoft.com/office/officeart/2005/8/layout/orgChart1"/>
    <dgm:cxn modelId="{BCE61905-4A96-4DF7-92D2-302C14C4B871}" type="presParOf" srcId="{71FFDE11-54C1-4AD7-AC05-D5236C811554}" destId="{6B66485B-D2F9-475E-8C48-B0A01A60B812}" srcOrd="0" destOrd="0" presId="urn:microsoft.com/office/officeart/2005/8/layout/orgChart1"/>
    <dgm:cxn modelId="{64FB187D-952D-42A8-84B7-134EB71344C0}" type="presParOf" srcId="{71FFDE11-54C1-4AD7-AC05-D5236C811554}" destId="{FC4931D6-C725-4772-A791-4AFA08E26C3E}" srcOrd="1" destOrd="0" presId="urn:microsoft.com/office/officeart/2005/8/layout/orgChart1"/>
    <dgm:cxn modelId="{13C6FF1E-3889-4373-A976-141F7396E19F}" type="presParOf" srcId="{FC4931D6-C725-4772-A791-4AFA08E26C3E}" destId="{7E51A6EF-623D-4E34-A723-0B5240DC76C6}" srcOrd="0" destOrd="0" presId="urn:microsoft.com/office/officeart/2005/8/layout/orgChart1"/>
    <dgm:cxn modelId="{234B5EB0-D585-4CD4-9972-76AA25E48F4A}" type="presParOf" srcId="{7E51A6EF-623D-4E34-A723-0B5240DC76C6}" destId="{FB18E984-B77A-4180-AA03-BFB16FDFAEC5}" srcOrd="0" destOrd="0" presId="urn:microsoft.com/office/officeart/2005/8/layout/orgChart1"/>
    <dgm:cxn modelId="{CE95E733-36AB-4E98-A6E8-8E4EDC1EC210}" type="presParOf" srcId="{7E51A6EF-623D-4E34-A723-0B5240DC76C6}" destId="{B28D4FD6-5BE7-4E39-BBA5-C5BCCFFD2CD3}" srcOrd="1" destOrd="0" presId="urn:microsoft.com/office/officeart/2005/8/layout/orgChart1"/>
    <dgm:cxn modelId="{F8B27709-0332-4F8E-B692-96A8D9C6F271}" type="presParOf" srcId="{FC4931D6-C725-4772-A791-4AFA08E26C3E}" destId="{BF4EFA51-810C-4D76-948E-9D3A22E50CD7}" srcOrd="1" destOrd="0" presId="urn:microsoft.com/office/officeart/2005/8/layout/orgChart1"/>
    <dgm:cxn modelId="{67069668-C142-47EB-B7B9-9AD27EA0CCC1}" type="presParOf" srcId="{BF4EFA51-810C-4D76-948E-9D3A22E50CD7}" destId="{F866F8F1-2881-4A33-B254-11C2A75895D8}" srcOrd="0" destOrd="0" presId="urn:microsoft.com/office/officeart/2005/8/layout/orgChart1"/>
    <dgm:cxn modelId="{B9D9225F-98EF-4027-82FC-02DDBA0C9591}" type="presParOf" srcId="{BF4EFA51-810C-4D76-948E-9D3A22E50CD7}" destId="{3815E90C-9CAC-4D4B-970E-D5AD50D976F5}" srcOrd="1" destOrd="0" presId="urn:microsoft.com/office/officeart/2005/8/layout/orgChart1"/>
    <dgm:cxn modelId="{9A0A9714-9005-4850-8277-52243BC762BF}" type="presParOf" srcId="{3815E90C-9CAC-4D4B-970E-D5AD50D976F5}" destId="{C79EA5CE-EC8F-4C2B-80A5-B3F1CC36BD85}" srcOrd="0" destOrd="0" presId="urn:microsoft.com/office/officeart/2005/8/layout/orgChart1"/>
    <dgm:cxn modelId="{D561D3A7-AFD4-4211-A710-2D3A79F3B85B}" type="presParOf" srcId="{C79EA5CE-EC8F-4C2B-80A5-B3F1CC36BD85}" destId="{628E6974-0215-4459-9F20-6FDD78E04E7B}" srcOrd="0" destOrd="0" presId="urn:microsoft.com/office/officeart/2005/8/layout/orgChart1"/>
    <dgm:cxn modelId="{DFEA94DA-B5C8-449F-B01C-ED21302B5740}" type="presParOf" srcId="{C79EA5CE-EC8F-4C2B-80A5-B3F1CC36BD85}" destId="{D92C41C4-8C9B-4E95-99DE-6F5A55E652F6}" srcOrd="1" destOrd="0" presId="urn:microsoft.com/office/officeart/2005/8/layout/orgChart1"/>
    <dgm:cxn modelId="{B25A05FF-9F68-468F-890B-8DA687AA9674}" type="presParOf" srcId="{3815E90C-9CAC-4D4B-970E-D5AD50D976F5}" destId="{E1A9B998-5C18-4158-A4C8-EBEEC03FBA92}" srcOrd="1" destOrd="0" presId="urn:microsoft.com/office/officeart/2005/8/layout/orgChart1"/>
    <dgm:cxn modelId="{5A984152-76D9-4F41-93A6-6872E16374D6}" type="presParOf" srcId="{3815E90C-9CAC-4D4B-970E-D5AD50D976F5}" destId="{05AFE2C2-A678-4F55-9386-00BCFBE4285A}" srcOrd="2" destOrd="0" presId="urn:microsoft.com/office/officeart/2005/8/layout/orgChart1"/>
    <dgm:cxn modelId="{457CF82A-CE32-4B49-AFC9-8C2F4E8C314B}" type="presParOf" srcId="{BF4EFA51-810C-4D76-948E-9D3A22E50CD7}" destId="{10ED9517-402D-4261-B4E9-0918E60E99B0}" srcOrd="2" destOrd="0" presId="urn:microsoft.com/office/officeart/2005/8/layout/orgChart1"/>
    <dgm:cxn modelId="{14032032-B223-47B2-9D4E-7EA0CA0CF6D4}" type="presParOf" srcId="{BF4EFA51-810C-4D76-948E-9D3A22E50CD7}" destId="{F3EDDBCD-6F79-4649-B7DB-A39FF2A7379A}" srcOrd="3" destOrd="0" presId="urn:microsoft.com/office/officeart/2005/8/layout/orgChart1"/>
    <dgm:cxn modelId="{1D901031-216F-49CD-BA27-2F8A2228B49C}" type="presParOf" srcId="{F3EDDBCD-6F79-4649-B7DB-A39FF2A7379A}" destId="{79602888-F27F-44B4-A8E1-8DCFA37AA45A}" srcOrd="0" destOrd="0" presId="urn:microsoft.com/office/officeart/2005/8/layout/orgChart1"/>
    <dgm:cxn modelId="{CCDB4716-3C0C-4EE4-9D2D-C810E2762D36}" type="presParOf" srcId="{79602888-F27F-44B4-A8E1-8DCFA37AA45A}" destId="{868BDC32-2977-49C5-AC12-022D7B66332A}" srcOrd="0" destOrd="0" presId="urn:microsoft.com/office/officeart/2005/8/layout/orgChart1"/>
    <dgm:cxn modelId="{922A47FC-33C7-4861-822D-085BFBFB4A98}" type="presParOf" srcId="{79602888-F27F-44B4-A8E1-8DCFA37AA45A}" destId="{518E35F8-B54B-4017-9B36-24EDB77B4CEB}" srcOrd="1" destOrd="0" presId="urn:microsoft.com/office/officeart/2005/8/layout/orgChart1"/>
    <dgm:cxn modelId="{4CBAF0D5-7E9E-44B6-BE16-84AFDD84E92D}" type="presParOf" srcId="{F3EDDBCD-6F79-4649-B7DB-A39FF2A7379A}" destId="{4A19DD85-CED9-4FE0-BDFF-E89F3137302B}" srcOrd="1" destOrd="0" presId="urn:microsoft.com/office/officeart/2005/8/layout/orgChart1"/>
    <dgm:cxn modelId="{F9E610E8-4E39-44AE-B8AB-3A15FB63A943}" type="presParOf" srcId="{F3EDDBCD-6F79-4649-B7DB-A39FF2A7379A}" destId="{80AEF0F8-4EC1-409D-AF20-D0E2A0B14FF6}" srcOrd="2" destOrd="0" presId="urn:microsoft.com/office/officeart/2005/8/layout/orgChart1"/>
    <dgm:cxn modelId="{FDCDC9DF-336F-44A2-8419-BB45370F1D51}" type="presParOf" srcId="{BF4EFA51-810C-4D76-948E-9D3A22E50CD7}" destId="{FEE89F83-D265-41FF-BF62-60571ECCCCC9}" srcOrd="4" destOrd="0" presId="urn:microsoft.com/office/officeart/2005/8/layout/orgChart1"/>
    <dgm:cxn modelId="{3F5795B8-81F6-46BE-8E37-16178BB6777F}" type="presParOf" srcId="{BF4EFA51-810C-4D76-948E-9D3A22E50CD7}" destId="{9E359D94-ADBC-423B-98EC-42CDB9A657FD}" srcOrd="5" destOrd="0" presId="urn:microsoft.com/office/officeart/2005/8/layout/orgChart1"/>
    <dgm:cxn modelId="{4CF68042-8319-4BD7-BF58-AEE115BE8BD6}" type="presParOf" srcId="{9E359D94-ADBC-423B-98EC-42CDB9A657FD}" destId="{EE25AC9A-92A0-49AA-A308-C0DFD63F043B}" srcOrd="0" destOrd="0" presId="urn:microsoft.com/office/officeart/2005/8/layout/orgChart1"/>
    <dgm:cxn modelId="{D728933F-DDDF-421F-8C54-A17DE3051CA2}" type="presParOf" srcId="{EE25AC9A-92A0-49AA-A308-C0DFD63F043B}" destId="{C2FE54AE-2788-4BFB-8F3E-A072B1272D3E}" srcOrd="0" destOrd="0" presId="urn:microsoft.com/office/officeart/2005/8/layout/orgChart1"/>
    <dgm:cxn modelId="{4020FD65-52FD-4531-8FC0-0ED5916992C8}" type="presParOf" srcId="{EE25AC9A-92A0-49AA-A308-C0DFD63F043B}" destId="{FCA4DBA2-3AC9-4B74-ADCF-772DA6BD2D89}" srcOrd="1" destOrd="0" presId="urn:microsoft.com/office/officeart/2005/8/layout/orgChart1"/>
    <dgm:cxn modelId="{83CE8643-DF83-4863-9377-DC761F517B9A}" type="presParOf" srcId="{9E359D94-ADBC-423B-98EC-42CDB9A657FD}" destId="{0CE99BA6-3467-451D-ACB3-7EDFB72C8A6D}" srcOrd="1" destOrd="0" presId="urn:microsoft.com/office/officeart/2005/8/layout/orgChart1"/>
    <dgm:cxn modelId="{60E1EB86-089D-4706-8F98-E30ACD62E238}" type="presParOf" srcId="{9E359D94-ADBC-423B-98EC-42CDB9A657FD}" destId="{B502BABA-A3D3-4E71-B5E8-024B16642C77}" srcOrd="2" destOrd="0" presId="urn:microsoft.com/office/officeart/2005/8/layout/orgChart1"/>
    <dgm:cxn modelId="{297AC01F-D83C-45C9-9AE7-B2605C739C38}" type="presParOf" srcId="{BF4EFA51-810C-4D76-948E-9D3A22E50CD7}" destId="{7E365527-47BA-4CFD-AD2E-24E9E7A9A767}" srcOrd="6" destOrd="0" presId="urn:microsoft.com/office/officeart/2005/8/layout/orgChart1"/>
    <dgm:cxn modelId="{BE727977-A569-4A9B-815D-5BD500AA9297}" type="presParOf" srcId="{BF4EFA51-810C-4D76-948E-9D3A22E50CD7}" destId="{BA689FFE-1A6A-404D-93EB-2AA854C276F2}" srcOrd="7" destOrd="0" presId="urn:microsoft.com/office/officeart/2005/8/layout/orgChart1"/>
    <dgm:cxn modelId="{1B771BF8-9930-4446-96FC-D5F01CB6310A}" type="presParOf" srcId="{BA689FFE-1A6A-404D-93EB-2AA854C276F2}" destId="{C5A94CDC-24E3-41F8-BD19-8AEA51F3F333}" srcOrd="0" destOrd="0" presId="urn:microsoft.com/office/officeart/2005/8/layout/orgChart1"/>
    <dgm:cxn modelId="{DB8E4841-A1B8-48F5-9C76-AE2C51BDBD55}" type="presParOf" srcId="{C5A94CDC-24E3-41F8-BD19-8AEA51F3F333}" destId="{B1F5F35E-AED6-43CE-BAEF-5DD43EADB79E}" srcOrd="0" destOrd="0" presId="urn:microsoft.com/office/officeart/2005/8/layout/orgChart1"/>
    <dgm:cxn modelId="{B7A1B3A6-0E8C-40D3-9B91-09A77AB1730B}" type="presParOf" srcId="{C5A94CDC-24E3-41F8-BD19-8AEA51F3F333}" destId="{86B1D159-E32A-43FC-97C5-CD8CE19CA184}" srcOrd="1" destOrd="0" presId="urn:microsoft.com/office/officeart/2005/8/layout/orgChart1"/>
    <dgm:cxn modelId="{9E4B1532-C3E2-44CE-8661-2F39E0B02934}" type="presParOf" srcId="{BA689FFE-1A6A-404D-93EB-2AA854C276F2}" destId="{D33C92FB-F7D3-40C5-ACF7-3874AFD42C18}" srcOrd="1" destOrd="0" presId="urn:microsoft.com/office/officeart/2005/8/layout/orgChart1"/>
    <dgm:cxn modelId="{C5927060-EE99-41A3-B611-727F2BDE312E}" type="presParOf" srcId="{BA689FFE-1A6A-404D-93EB-2AA854C276F2}" destId="{17B99599-0C11-4325-AE2B-73C13C502B5D}" srcOrd="2" destOrd="0" presId="urn:microsoft.com/office/officeart/2005/8/layout/orgChart1"/>
    <dgm:cxn modelId="{A592F4BB-6DF3-4F22-8798-E5578606AB05}" type="presParOf" srcId="{BF4EFA51-810C-4D76-948E-9D3A22E50CD7}" destId="{60B948FA-3C55-4726-8E23-D8C78D355781}" srcOrd="8" destOrd="0" presId="urn:microsoft.com/office/officeart/2005/8/layout/orgChart1"/>
    <dgm:cxn modelId="{BB2D7463-0144-4436-A27C-D423D26712A2}" type="presParOf" srcId="{BF4EFA51-810C-4D76-948E-9D3A22E50CD7}" destId="{868F1869-72F6-4FD8-B209-EC79C6B569AB}" srcOrd="9" destOrd="0" presId="urn:microsoft.com/office/officeart/2005/8/layout/orgChart1"/>
    <dgm:cxn modelId="{5FC9EC01-CE11-4A7C-B39A-8F544DED4059}" type="presParOf" srcId="{868F1869-72F6-4FD8-B209-EC79C6B569AB}" destId="{05832E87-E41B-40F6-A830-D8B81ED45EA5}" srcOrd="0" destOrd="0" presId="urn:microsoft.com/office/officeart/2005/8/layout/orgChart1"/>
    <dgm:cxn modelId="{3A2B9561-1191-4D1F-89F8-6865822FCE79}" type="presParOf" srcId="{05832E87-E41B-40F6-A830-D8B81ED45EA5}" destId="{656F6C1E-9718-4DAF-B696-080462D4CC5C}" srcOrd="0" destOrd="0" presId="urn:microsoft.com/office/officeart/2005/8/layout/orgChart1"/>
    <dgm:cxn modelId="{9B6D693A-2101-4C88-B9AF-BC91F720F11D}" type="presParOf" srcId="{05832E87-E41B-40F6-A830-D8B81ED45EA5}" destId="{EAD3659D-926A-491C-852F-3C048B8BAB14}" srcOrd="1" destOrd="0" presId="urn:microsoft.com/office/officeart/2005/8/layout/orgChart1"/>
    <dgm:cxn modelId="{EC0B7D4A-1225-4AEC-B5D1-C32D411381D8}" type="presParOf" srcId="{868F1869-72F6-4FD8-B209-EC79C6B569AB}" destId="{7FE8F979-40C4-4C88-9512-C42EFDFB291D}" srcOrd="1" destOrd="0" presId="urn:microsoft.com/office/officeart/2005/8/layout/orgChart1"/>
    <dgm:cxn modelId="{946808A1-D28C-4799-8F78-A77144B209A1}" type="presParOf" srcId="{868F1869-72F6-4FD8-B209-EC79C6B569AB}" destId="{7892745C-61D5-4D2E-AA6D-9F5B9D5E9215}" srcOrd="2" destOrd="0" presId="urn:microsoft.com/office/officeart/2005/8/layout/orgChart1"/>
    <dgm:cxn modelId="{3E0290BF-7669-46E0-A925-AEB7D6CCE875}" type="presParOf" srcId="{FC4931D6-C725-4772-A791-4AFA08E26C3E}" destId="{3E2FA180-DD82-42C0-9328-264548857A67}" srcOrd="2" destOrd="0" presId="urn:microsoft.com/office/officeart/2005/8/layout/orgChart1"/>
    <dgm:cxn modelId="{CDC7FD22-D704-465B-8AAB-63B2641260B9}" type="presParOf" srcId="{71FFDE11-54C1-4AD7-AC05-D5236C811554}" destId="{A5E53EE6-5E9B-4916-832E-13502C174F85}" srcOrd="2" destOrd="0" presId="urn:microsoft.com/office/officeart/2005/8/layout/orgChart1"/>
    <dgm:cxn modelId="{B204F826-FD63-4E69-9529-12A2F3A96866}" type="presParOf" srcId="{71FFDE11-54C1-4AD7-AC05-D5236C811554}" destId="{3BB41A77-27DE-4EA0-A261-0D251DB17C44}" srcOrd="3" destOrd="0" presId="urn:microsoft.com/office/officeart/2005/8/layout/orgChart1"/>
    <dgm:cxn modelId="{CD41F488-71B0-4CC1-889E-804DCFC45831}" type="presParOf" srcId="{3BB41A77-27DE-4EA0-A261-0D251DB17C44}" destId="{45B3972F-4B0A-49C2-A557-77D8B8748C1B}" srcOrd="0" destOrd="0" presId="urn:microsoft.com/office/officeart/2005/8/layout/orgChart1"/>
    <dgm:cxn modelId="{590C62FD-A263-481C-BC6A-8EB2513F7FC3}" type="presParOf" srcId="{45B3972F-4B0A-49C2-A557-77D8B8748C1B}" destId="{A77C0DEF-4B3A-4B5F-9675-7215854904D7}" srcOrd="0" destOrd="0" presId="urn:microsoft.com/office/officeart/2005/8/layout/orgChart1"/>
    <dgm:cxn modelId="{3715684F-42D2-4ADD-8856-57DA7A6FCA45}" type="presParOf" srcId="{45B3972F-4B0A-49C2-A557-77D8B8748C1B}" destId="{028894DE-6386-4965-9EB7-52D2B0CDB493}" srcOrd="1" destOrd="0" presId="urn:microsoft.com/office/officeart/2005/8/layout/orgChart1"/>
    <dgm:cxn modelId="{4DFDAFC5-0D16-43B2-B5DB-F5ECA77EE044}" type="presParOf" srcId="{3BB41A77-27DE-4EA0-A261-0D251DB17C44}" destId="{92EF659B-CCB4-4915-846F-E2553ED921D6}" srcOrd="1" destOrd="0" presId="urn:microsoft.com/office/officeart/2005/8/layout/orgChart1"/>
    <dgm:cxn modelId="{FE517B80-F22E-4BF2-AD9A-1057E0CB62E0}" type="presParOf" srcId="{92EF659B-CCB4-4915-846F-E2553ED921D6}" destId="{F0B0EF61-3838-41D0-89A0-49556233BE09}" srcOrd="0" destOrd="0" presId="urn:microsoft.com/office/officeart/2005/8/layout/orgChart1"/>
    <dgm:cxn modelId="{A5BAE6AB-E98A-4CA6-88AE-51CD3572AA91}" type="presParOf" srcId="{92EF659B-CCB4-4915-846F-E2553ED921D6}" destId="{CAD3869C-2E2E-4E76-89F1-DCBECD276C27}" srcOrd="1" destOrd="0" presId="urn:microsoft.com/office/officeart/2005/8/layout/orgChart1"/>
    <dgm:cxn modelId="{240EFCBF-9EB5-45A8-A853-E98584BCC7A5}" type="presParOf" srcId="{CAD3869C-2E2E-4E76-89F1-DCBECD276C27}" destId="{A82F7181-E7FA-4295-85D8-97B3D621D00B}" srcOrd="0" destOrd="0" presId="urn:microsoft.com/office/officeart/2005/8/layout/orgChart1"/>
    <dgm:cxn modelId="{839C208A-D917-4618-9963-2B8A9154F26B}" type="presParOf" srcId="{A82F7181-E7FA-4295-85D8-97B3D621D00B}" destId="{2A9F269C-4D93-4451-AACB-616605BEAA05}" srcOrd="0" destOrd="0" presId="urn:microsoft.com/office/officeart/2005/8/layout/orgChart1"/>
    <dgm:cxn modelId="{3A7E0644-1209-4A35-B735-EF2D16F80B48}" type="presParOf" srcId="{A82F7181-E7FA-4295-85D8-97B3D621D00B}" destId="{36CF0D92-0CA7-4985-8AB6-9528F5241222}" srcOrd="1" destOrd="0" presId="urn:microsoft.com/office/officeart/2005/8/layout/orgChart1"/>
    <dgm:cxn modelId="{F9FA42F6-4479-4FA9-B4F1-60A8541F9D92}" type="presParOf" srcId="{CAD3869C-2E2E-4E76-89F1-DCBECD276C27}" destId="{D7C710C1-8CAB-40F0-8759-549F42CA5A60}" srcOrd="1" destOrd="0" presId="urn:microsoft.com/office/officeart/2005/8/layout/orgChart1"/>
    <dgm:cxn modelId="{5DDDD00C-0666-4409-91B0-25009B9BFB42}" type="presParOf" srcId="{CAD3869C-2E2E-4E76-89F1-DCBECD276C27}" destId="{D49B1FF4-B440-415C-B6BB-483BBC03F443}" srcOrd="2" destOrd="0" presId="urn:microsoft.com/office/officeart/2005/8/layout/orgChart1"/>
    <dgm:cxn modelId="{44668D4F-4A7D-427F-BC28-D4A34F40DC4C}" type="presParOf" srcId="{92EF659B-CCB4-4915-846F-E2553ED921D6}" destId="{F1F14191-F221-44EB-BA42-54D447366ECE}" srcOrd="2" destOrd="0" presId="urn:microsoft.com/office/officeart/2005/8/layout/orgChart1"/>
    <dgm:cxn modelId="{487E7F6D-FC8E-4FB9-B203-8392C2D8E6C8}" type="presParOf" srcId="{92EF659B-CCB4-4915-846F-E2553ED921D6}" destId="{67DF06ED-225D-4970-A81C-3A670BFC1E72}" srcOrd="3" destOrd="0" presId="urn:microsoft.com/office/officeart/2005/8/layout/orgChart1"/>
    <dgm:cxn modelId="{9D78B04E-E7E5-4DEA-98DF-2BBBC3103B61}" type="presParOf" srcId="{67DF06ED-225D-4970-A81C-3A670BFC1E72}" destId="{2B1881EE-1972-4626-BA72-024F2769B4FC}" srcOrd="0" destOrd="0" presId="urn:microsoft.com/office/officeart/2005/8/layout/orgChart1"/>
    <dgm:cxn modelId="{D1DEE248-7560-4010-B65D-DC47A361E6A1}" type="presParOf" srcId="{2B1881EE-1972-4626-BA72-024F2769B4FC}" destId="{843558CC-E7CC-49BF-A1EA-9AE539EDB20B}" srcOrd="0" destOrd="0" presId="urn:microsoft.com/office/officeart/2005/8/layout/orgChart1"/>
    <dgm:cxn modelId="{96F42F48-E75B-4B61-A96E-2C011FA8FAF9}" type="presParOf" srcId="{2B1881EE-1972-4626-BA72-024F2769B4FC}" destId="{CF8B0A17-7C28-4600-8C83-6F8EE4B3D8A9}" srcOrd="1" destOrd="0" presId="urn:microsoft.com/office/officeart/2005/8/layout/orgChart1"/>
    <dgm:cxn modelId="{EE46C656-EE46-491E-8D6D-9044855109CE}" type="presParOf" srcId="{67DF06ED-225D-4970-A81C-3A670BFC1E72}" destId="{D580CE1E-6A14-4745-9B1A-3BB223B0C288}" srcOrd="1" destOrd="0" presId="urn:microsoft.com/office/officeart/2005/8/layout/orgChart1"/>
    <dgm:cxn modelId="{DFA50C1E-87DF-4F1D-A552-D638CB9F6C60}" type="presParOf" srcId="{67DF06ED-225D-4970-A81C-3A670BFC1E72}" destId="{0576F018-4E6B-41D8-B253-1BD3A2396408}" srcOrd="2" destOrd="0" presId="urn:microsoft.com/office/officeart/2005/8/layout/orgChart1"/>
    <dgm:cxn modelId="{0810B94B-011A-4528-9137-16A490164B7D}" type="presParOf" srcId="{92EF659B-CCB4-4915-846F-E2553ED921D6}" destId="{3ED3C0B8-1D23-451C-9664-576C50575770}" srcOrd="4" destOrd="0" presId="urn:microsoft.com/office/officeart/2005/8/layout/orgChart1"/>
    <dgm:cxn modelId="{FB13A4CC-F25D-43B6-8F6F-2E8465616468}" type="presParOf" srcId="{92EF659B-CCB4-4915-846F-E2553ED921D6}" destId="{428896F2-4DA6-4408-8C7B-09393263D173}" srcOrd="5" destOrd="0" presId="urn:microsoft.com/office/officeart/2005/8/layout/orgChart1"/>
    <dgm:cxn modelId="{1080CDD5-FB71-4C01-9923-CA8DF0B85C0A}" type="presParOf" srcId="{428896F2-4DA6-4408-8C7B-09393263D173}" destId="{18E6ED4C-96E9-4045-A1FF-ECF57527DB8C}" srcOrd="0" destOrd="0" presId="urn:microsoft.com/office/officeart/2005/8/layout/orgChart1"/>
    <dgm:cxn modelId="{5B11957D-4988-42EC-B1E9-D19CFE8C5D94}" type="presParOf" srcId="{18E6ED4C-96E9-4045-A1FF-ECF57527DB8C}" destId="{0EA0DC1B-26AD-4E4D-A79E-C7BFF2160DCD}" srcOrd="0" destOrd="0" presId="urn:microsoft.com/office/officeart/2005/8/layout/orgChart1"/>
    <dgm:cxn modelId="{273EC77A-7D59-41FC-992D-740BBE58F2F2}" type="presParOf" srcId="{18E6ED4C-96E9-4045-A1FF-ECF57527DB8C}" destId="{E7B36D23-E88F-4535-A334-F31FB5D80854}" srcOrd="1" destOrd="0" presId="urn:microsoft.com/office/officeart/2005/8/layout/orgChart1"/>
    <dgm:cxn modelId="{5FD26D17-1EF2-42B0-8143-1B2772A9E716}" type="presParOf" srcId="{428896F2-4DA6-4408-8C7B-09393263D173}" destId="{662D0580-F7BA-4DC9-A51E-1D34BA7A6419}" srcOrd="1" destOrd="0" presId="urn:microsoft.com/office/officeart/2005/8/layout/orgChart1"/>
    <dgm:cxn modelId="{9687E2D2-563E-40B8-9837-93E20E85A93E}" type="presParOf" srcId="{428896F2-4DA6-4408-8C7B-09393263D173}" destId="{ED3A89BB-B4A7-4170-A6B9-CA741894CA2F}" srcOrd="2" destOrd="0" presId="urn:microsoft.com/office/officeart/2005/8/layout/orgChart1"/>
    <dgm:cxn modelId="{1E25B424-E3D5-4B85-BDF4-6E27E9C1EF0E}" type="presParOf" srcId="{92EF659B-CCB4-4915-846F-E2553ED921D6}" destId="{74449A37-B984-42BC-BEA4-E486C9C22783}" srcOrd="6" destOrd="0" presId="urn:microsoft.com/office/officeart/2005/8/layout/orgChart1"/>
    <dgm:cxn modelId="{B893679B-25CD-44E4-98E1-60BEA6504947}" type="presParOf" srcId="{92EF659B-CCB4-4915-846F-E2553ED921D6}" destId="{6718CDEA-0D0B-4B16-A964-9541163AB959}" srcOrd="7" destOrd="0" presId="urn:microsoft.com/office/officeart/2005/8/layout/orgChart1"/>
    <dgm:cxn modelId="{65050575-1954-40BB-82E7-1774210734B2}" type="presParOf" srcId="{6718CDEA-0D0B-4B16-A964-9541163AB959}" destId="{9CF01E92-2C49-42E9-BFEB-B1F12D74776E}" srcOrd="0" destOrd="0" presId="urn:microsoft.com/office/officeart/2005/8/layout/orgChart1"/>
    <dgm:cxn modelId="{F16AC094-76C7-4DA5-8387-795DC7916C9D}" type="presParOf" srcId="{9CF01E92-2C49-42E9-BFEB-B1F12D74776E}" destId="{D2105875-5051-490D-9497-88AB3E59D966}" srcOrd="0" destOrd="0" presId="urn:microsoft.com/office/officeart/2005/8/layout/orgChart1"/>
    <dgm:cxn modelId="{95349B45-67C9-474C-AB89-19B55B0D1FC3}" type="presParOf" srcId="{9CF01E92-2C49-42E9-BFEB-B1F12D74776E}" destId="{6372E0C2-AD27-42C6-A4AA-3D0EF1AEF75B}" srcOrd="1" destOrd="0" presId="urn:microsoft.com/office/officeart/2005/8/layout/orgChart1"/>
    <dgm:cxn modelId="{2A782EED-1D69-452C-BAD5-3F56FACC2762}" type="presParOf" srcId="{6718CDEA-0D0B-4B16-A964-9541163AB959}" destId="{9EFC6B22-12AA-4346-BC55-F5A7E61EA859}" srcOrd="1" destOrd="0" presId="urn:microsoft.com/office/officeart/2005/8/layout/orgChart1"/>
    <dgm:cxn modelId="{96EEA3AD-A004-4090-AA07-AC8C1371A058}" type="presParOf" srcId="{6718CDEA-0D0B-4B16-A964-9541163AB959}" destId="{C98B9401-0272-433B-AA32-A808AED24E54}" srcOrd="2" destOrd="0" presId="urn:microsoft.com/office/officeart/2005/8/layout/orgChart1"/>
    <dgm:cxn modelId="{3AB109BC-382F-4535-A4B4-F8424F18D84F}" type="presParOf" srcId="{92EF659B-CCB4-4915-846F-E2553ED921D6}" destId="{72A1FDFA-DB75-440F-A572-084347A8B128}" srcOrd="8" destOrd="0" presId="urn:microsoft.com/office/officeart/2005/8/layout/orgChart1"/>
    <dgm:cxn modelId="{C3786C63-7106-4AF1-BD5E-790B41EB33C8}" type="presParOf" srcId="{92EF659B-CCB4-4915-846F-E2553ED921D6}" destId="{41134491-C601-4406-9A42-D0CD1DA71C10}" srcOrd="9" destOrd="0" presId="urn:microsoft.com/office/officeart/2005/8/layout/orgChart1"/>
    <dgm:cxn modelId="{380FBDA1-7EC0-4F87-9940-5883FCF6DC88}" type="presParOf" srcId="{41134491-C601-4406-9A42-D0CD1DA71C10}" destId="{810E9107-3F28-44BC-B8E4-301764C48DA9}" srcOrd="0" destOrd="0" presId="urn:microsoft.com/office/officeart/2005/8/layout/orgChart1"/>
    <dgm:cxn modelId="{1C3479B9-E104-44C8-BA5F-85136B6F698F}" type="presParOf" srcId="{810E9107-3F28-44BC-B8E4-301764C48DA9}" destId="{6C29FBBE-FF88-46B4-8979-9F92D3D74552}" srcOrd="0" destOrd="0" presId="urn:microsoft.com/office/officeart/2005/8/layout/orgChart1"/>
    <dgm:cxn modelId="{F3E86C4D-1549-42AF-B7C1-04936C060565}" type="presParOf" srcId="{810E9107-3F28-44BC-B8E4-301764C48DA9}" destId="{200DC992-F670-46F0-8ECD-20F606602118}" srcOrd="1" destOrd="0" presId="urn:microsoft.com/office/officeart/2005/8/layout/orgChart1"/>
    <dgm:cxn modelId="{63DDF387-F677-4723-950F-18DFBBC9A0E2}" type="presParOf" srcId="{41134491-C601-4406-9A42-D0CD1DA71C10}" destId="{75C3DF82-8157-48A3-88ED-C9C77572F7A5}" srcOrd="1" destOrd="0" presId="urn:microsoft.com/office/officeart/2005/8/layout/orgChart1"/>
    <dgm:cxn modelId="{A07D8BDD-3C4F-4B64-B5B6-7C57AABC1297}" type="presParOf" srcId="{41134491-C601-4406-9A42-D0CD1DA71C10}" destId="{627D2D0A-27C2-4C42-8A18-9B4BE05BDD95}" srcOrd="2" destOrd="0" presId="urn:microsoft.com/office/officeart/2005/8/layout/orgChart1"/>
    <dgm:cxn modelId="{741D3FED-7464-48E2-B794-35517F72EB7F}" type="presParOf" srcId="{92EF659B-CCB4-4915-846F-E2553ED921D6}" destId="{3F3CDD6D-E336-4D6E-A15D-897D61DAC4EF}" srcOrd="10" destOrd="0" presId="urn:microsoft.com/office/officeart/2005/8/layout/orgChart1"/>
    <dgm:cxn modelId="{0927C296-D970-412B-BF69-4E57E846FFEB}" type="presParOf" srcId="{92EF659B-CCB4-4915-846F-E2553ED921D6}" destId="{5E439F5D-BC57-4C05-9324-01FA8A23BAB8}" srcOrd="11" destOrd="0" presId="urn:microsoft.com/office/officeart/2005/8/layout/orgChart1"/>
    <dgm:cxn modelId="{B6692ED5-A7F8-4952-B0FB-38DEE2152621}" type="presParOf" srcId="{5E439F5D-BC57-4C05-9324-01FA8A23BAB8}" destId="{BF44758A-EC02-43A0-98C3-6BBC9FFE4130}" srcOrd="0" destOrd="0" presId="urn:microsoft.com/office/officeart/2005/8/layout/orgChart1"/>
    <dgm:cxn modelId="{40A52906-8A0A-4A65-B84D-1330A91EA40E}" type="presParOf" srcId="{BF44758A-EC02-43A0-98C3-6BBC9FFE4130}" destId="{6777F90E-1AA4-4023-B67D-0A9F95627E46}" srcOrd="0" destOrd="0" presId="urn:microsoft.com/office/officeart/2005/8/layout/orgChart1"/>
    <dgm:cxn modelId="{9EA66882-D109-4DAE-B2E4-86ADA47E6BF8}" type="presParOf" srcId="{BF44758A-EC02-43A0-98C3-6BBC9FFE4130}" destId="{61165D87-CE37-429A-B429-639288ACD02E}" srcOrd="1" destOrd="0" presId="urn:microsoft.com/office/officeart/2005/8/layout/orgChart1"/>
    <dgm:cxn modelId="{2AA5D23D-50B2-409D-9813-8B8846340BED}" type="presParOf" srcId="{5E439F5D-BC57-4C05-9324-01FA8A23BAB8}" destId="{04C1B688-32C3-4A1F-B0F9-6DD3CAD071F3}" srcOrd="1" destOrd="0" presId="urn:microsoft.com/office/officeart/2005/8/layout/orgChart1"/>
    <dgm:cxn modelId="{AE9FE1B4-B3E0-46CE-B8A7-629CF2CD97CE}" type="presParOf" srcId="{5E439F5D-BC57-4C05-9324-01FA8A23BAB8}" destId="{266D197F-893E-4FC0-82D8-EE9496E7731D}" srcOrd="2" destOrd="0" presId="urn:microsoft.com/office/officeart/2005/8/layout/orgChart1"/>
    <dgm:cxn modelId="{9C552F0B-2480-4328-A430-78611FA91286}" type="presParOf" srcId="{3BB41A77-27DE-4EA0-A261-0D251DB17C44}" destId="{72BD484F-7BBA-4220-92D0-0B216B4BC384}" srcOrd="2" destOrd="0" presId="urn:microsoft.com/office/officeart/2005/8/layout/orgChart1"/>
    <dgm:cxn modelId="{D2976E07-0E1A-409D-BAFE-6BD7EC129B9F}" type="presParOf" srcId="{75095BD9-07DC-41D1-8E52-A1CD5F29D5F3}" destId="{F695BEF6-6E71-4EBC-B37D-4D4E0B2DA0D5}" srcOrd="2" destOrd="0" presId="urn:microsoft.com/office/officeart/2005/8/layout/orgChart1"/>
    <dgm:cxn modelId="{2BDB836D-34BC-431F-B475-C562017785F8}" type="presParOf" srcId="{35F1CD6F-4D97-426F-8178-31B2F75E76D9}" destId="{86466849-B811-4CCF-BF9D-28DD3E2B15F7}" srcOrd="2" destOrd="0" presId="urn:microsoft.com/office/officeart/2005/8/layout/orgChart1"/>
    <dgm:cxn modelId="{CD3EB99A-6025-4E03-B5E7-5AFA192957CA}" type="presParOf" srcId="{35F1CD6F-4D97-426F-8178-31B2F75E76D9}" destId="{DB6DE490-2F19-4BC9-8D0D-204B203498F7}" srcOrd="3" destOrd="0" presId="urn:microsoft.com/office/officeart/2005/8/layout/orgChart1"/>
    <dgm:cxn modelId="{F9AD3DC4-35C5-418C-85F6-986F47F90ABC}" type="presParOf" srcId="{DB6DE490-2F19-4BC9-8D0D-204B203498F7}" destId="{F598D5C9-5EB0-44DC-87D2-43BF6C6845C7}" srcOrd="0" destOrd="0" presId="urn:microsoft.com/office/officeart/2005/8/layout/orgChart1"/>
    <dgm:cxn modelId="{0260D532-C019-4F00-9A3C-0F6DF7BA753E}" type="presParOf" srcId="{F598D5C9-5EB0-44DC-87D2-43BF6C6845C7}" destId="{A4B58C39-087E-4338-B091-9E96E56A265C}" srcOrd="0" destOrd="0" presId="urn:microsoft.com/office/officeart/2005/8/layout/orgChart1"/>
    <dgm:cxn modelId="{BFA4650D-63D0-441E-9F7F-CD7B43453542}" type="presParOf" srcId="{F598D5C9-5EB0-44DC-87D2-43BF6C6845C7}" destId="{24DB2351-371B-48C4-BCFC-2849DA29F2A4}" srcOrd="1" destOrd="0" presId="urn:microsoft.com/office/officeart/2005/8/layout/orgChart1"/>
    <dgm:cxn modelId="{ABFA52D8-C1BF-47A3-8357-A999E3834AAA}" type="presParOf" srcId="{DB6DE490-2F19-4BC9-8D0D-204B203498F7}" destId="{CDE03C87-B471-41CA-ACA7-C06020E5FF2D}" srcOrd="1" destOrd="0" presId="urn:microsoft.com/office/officeart/2005/8/layout/orgChart1"/>
    <dgm:cxn modelId="{36F8FB67-4196-41C8-873E-8C75DA483A54}" type="presParOf" srcId="{CDE03C87-B471-41CA-ACA7-C06020E5FF2D}" destId="{8341AA94-2719-41EB-AF8A-9150B4C7F388}" srcOrd="0" destOrd="0" presId="urn:microsoft.com/office/officeart/2005/8/layout/orgChart1"/>
    <dgm:cxn modelId="{1A4C9076-AB6F-43EF-A2C3-BA8A6A830781}" type="presParOf" srcId="{CDE03C87-B471-41CA-ACA7-C06020E5FF2D}" destId="{6793B5F6-A409-4EF6-AF52-DE59B67B3DB8}" srcOrd="1" destOrd="0" presId="urn:microsoft.com/office/officeart/2005/8/layout/orgChart1"/>
    <dgm:cxn modelId="{CD7E6111-7771-4A9A-974F-80539F15D857}" type="presParOf" srcId="{6793B5F6-A409-4EF6-AF52-DE59B67B3DB8}" destId="{3EC340A1-5F9B-4449-93B9-91FF00CC5B4A}" srcOrd="0" destOrd="0" presId="urn:microsoft.com/office/officeart/2005/8/layout/orgChart1"/>
    <dgm:cxn modelId="{3F9B2103-98F1-4E4D-AF0B-EB090CB6823C}" type="presParOf" srcId="{3EC340A1-5F9B-4449-93B9-91FF00CC5B4A}" destId="{3084D354-7A26-40A7-86CD-BBFD242BC80E}" srcOrd="0" destOrd="0" presId="urn:microsoft.com/office/officeart/2005/8/layout/orgChart1"/>
    <dgm:cxn modelId="{BE18EB19-3EDD-4991-9A11-DB88A61260BF}" type="presParOf" srcId="{3EC340A1-5F9B-4449-93B9-91FF00CC5B4A}" destId="{7EB611AC-DFF5-4DBE-9B49-279B29E414EF}" srcOrd="1" destOrd="0" presId="urn:microsoft.com/office/officeart/2005/8/layout/orgChart1"/>
    <dgm:cxn modelId="{62E1B4EA-E33D-44AE-9141-EE8CE6711FF6}" type="presParOf" srcId="{6793B5F6-A409-4EF6-AF52-DE59B67B3DB8}" destId="{B1C57744-9F03-4C4D-B108-339CD83CA1D7}" srcOrd="1" destOrd="0" presId="urn:microsoft.com/office/officeart/2005/8/layout/orgChart1"/>
    <dgm:cxn modelId="{8CD24E13-2E2A-4AE3-8AA7-DF686C6C0C71}" type="presParOf" srcId="{B1C57744-9F03-4C4D-B108-339CD83CA1D7}" destId="{B6CBB92B-2FD3-445E-90CA-25B5BE95AD6F}" srcOrd="0" destOrd="0" presId="urn:microsoft.com/office/officeart/2005/8/layout/orgChart1"/>
    <dgm:cxn modelId="{97EF3843-97BC-479A-BEB3-36E30F14B787}" type="presParOf" srcId="{B1C57744-9F03-4C4D-B108-339CD83CA1D7}" destId="{3B584D64-88B0-4DAC-A54B-8425F7EA09BA}" srcOrd="1" destOrd="0" presId="urn:microsoft.com/office/officeart/2005/8/layout/orgChart1"/>
    <dgm:cxn modelId="{4B54162B-E83E-4B74-835E-397DF7719ED5}" type="presParOf" srcId="{3B584D64-88B0-4DAC-A54B-8425F7EA09BA}" destId="{1FDC9688-2D7F-4872-8F05-DA054D50867D}" srcOrd="0" destOrd="0" presId="urn:microsoft.com/office/officeart/2005/8/layout/orgChart1"/>
    <dgm:cxn modelId="{C3BCEB1A-57E4-4BF4-939C-4EF56807400D}" type="presParOf" srcId="{1FDC9688-2D7F-4872-8F05-DA054D50867D}" destId="{3DB7DEAC-35AF-48AB-ABB7-4D50AE592D29}" srcOrd="0" destOrd="0" presId="urn:microsoft.com/office/officeart/2005/8/layout/orgChart1"/>
    <dgm:cxn modelId="{9737028C-CC8F-4BD7-AAE4-7AA84D28B856}" type="presParOf" srcId="{1FDC9688-2D7F-4872-8F05-DA054D50867D}" destId="{CEFC01C7-A6DF-4B24-933B-600AD6602112}" srcOrd="1" destOrd="0" presId="urn:microsoft.com/office/officeart/2005/8/layout/orgChart1"/>
    <dgm:cxn modelId="{EA739BE5-CE15-4441-A47C-FB82720BC207}" type="presParOf" srcId="{3B584D64-88B0-4DAC-A54B-8425F7EA09BA}" destId="{DEC2C3D2-CD1B-4F83-9D1F-369C139214E2}" srcOrd="1" destOrd="0" presId="urn:microsoft.com/office/officeart/2005/8/layout/orgChart1"/>
    <dgm:cxn modelId="{7DD563D5-1E53-41AF-9808-018DD3589C52}" type="presParOf" srcId="{3B584D64-88B0-4DAC-A54B-8425F7EA09BA}" destId="{22459A18-6822-4692-AD2B-49870B9803B1}" srcOrd="2" destOrd="0" presId="urn:microsoft.com/office/officeart/2005/8/layout/orgChart1"/>
    <dgm:cxn modelId="{542A9C6A-AC6B-4D0E-BBD9-E584464BC9B4}" type="presParOf" srcId="{B1C57744-9F03-4C4D-B108-339CD83CA1D7}" destId="{913A142C-3C07-4A83-8FC9-82AE1A5945B5}" srcOrd="2" destOrd="0" presId="urn:microsoft.com/office/officeart/2005/8/layout/orgChart1"/>
    <dgm:cxn modelId="{5F9FC6E6-045C-4145-AC5B-213549C6BEF7}" type="presParOf" srcId="{B1C57744-9F03-4C4D-B108-339CD83CA1D7}" destId="{D907156C-DC43-4B21-A88F-E2C62A027C8C}" srcOrd="3" destOrd="0" presId="urn:microsoft.com/office/officeart/2005/8/layout/orgChart1"/>
    <dgm:cxn modelId="{EDAC3213-52F2-4D02-BA2B-F391D62970A7}" type="presParOf" srcId="{D907156C-DC43-4B21-A88F-E2C62A027C8C}" destId="{E35703D8-1478-48E1-8625-404C11591F88}" srcOrd="0" destOrd="0" presId="urn:microsoft.com/office/officeart/2005/8/layout/orgChart1"/>
    <dgm:cxn modelId="{13E466BA-6F56-42B8-AC72-E297D268B914}" type="presParOf" srcId="{E35703D8-1478-48E1-8625-404C11591F88}" destId="{7EC002BE-5538-4492-A61C-91BF0957EEA3}" srcOrd="0" destOrd="0" presId="urn:microsoft.com/office/officeart/2005/8/layout/orgChart1"/>
    <dgm:cxn modelId="{2B94E825-62AA-4921-BB9C-7E5104E006E4}" type="presParOf" srcId="{E35703D8-1478-48E1-8625-404C11591F88}" destId="{B4958FA6-C0ED-46F7-8FBD-9BB3C43B0807}" srcOrd="1" destOrd="0" presId="urn:microsoft.com/office/officeart/2005/8/layout/orgChart1"/>
    <dgm:cxn modelId="{15047034-C857-40A9-8716-AB5B962E154D}" type="presParOf" srcId="{D907156C-DC43-4B21-A88F-E2C62A027C8C}" destId="{5EF0A712-7074-43EA-BCC9-FE06325DDB87}" srcOrd="1" destOrd="0" presId="urn:microsoft.com/office/officeart/2005/8/layout/orgChart1"/>
    <dgm:cxn modelId="{1ADA1CEE-4A24-4710-895C-92CCDF4CF666}" type="presParOf" srcId="{D907156C-DC43-4B21-A88F-E2C62A027C8C}" destId="{C748F77B-68C7-4627-B19C-94F8F41BE604}" srcOrd="2" destOrd="0" presId="urn:microsoft.com/office/officeart/2005/8/layout/orgChart1"/>
    <dgm:cxn modelId="{D5F9961F-D00B-4F10-BBF1-C16977463986}" type="presParOf" srcId="{B1C57744-9F03-4C4D-B108-339CD83CA1D7}" destId="{5407F221-7FC5-455E-900A-3E3E196ABE07}" srcOrd="4" destOrd="0" presId="urn:microsoft.com/office/officeart/2005/8/layout/orgChart1"/>
    <dgm:cxn modelId="{4B8AE5E0-68A8-4554-91FF-D3E9EB1947AC}" type="presParOf" srcId="{B1C57744-9F03-4C4D-B108-339CD83CA1D7}" destId="{A8EF1238-3A23-433D-A20A-EE766047CBDE}" srcOrd="5" destOrd="0" presId="urn:microsoft.com/office/officeart/2005/8/layout/orgChart1"/>
    <dgm:cxn modelId="{7518F550-1932-4F3C-8C46-E2A0CF25F2EB}" type="presParOf" srcId="{A8EF1238-3A23-433D-A20A-EE766047CBDE}" destId="{845D6C9F-A8E7-43C7-8094-4740D2412739}" srcOrd="0" destOrd="0" presId="urn:microsoft.com/office/officeart/2005/8/layout/orgChart1"/>
    <dgm:cxn modelId="{F0A95CB1-F974-4A72-97DA-CAABD8CC8CF0}" type="presParOf" srcId="{845D6C9F-A8E7-43C7-8094-4740D2412739}" destId="{1A90C982-C5E5-4AB1-8215-5EDD9650D3B4}" srcOrd="0" destOrd="0" presId="urn:microsoft.com/office/officeart/2005/8/layout/orgChart1"/>
    <dgm:cxn modelId="{6F119CA5-15E4-40E0-996C-B104E58565E1}" type="presParOf" srcId="{845D6C9F-A8E7-43C7-8094-4740D2412739}" destId="{022F905E-A5BF-449F-AAF2-3725E35A229D}" srcOrd="1" destOrd="0" presId="urn:microsoft.com/office/officeart/2005/8/layout/orgChart1"/>
    <dgm:cxn modelId="{6D39EE11-F27D-47E4-A22A-19DED6A53811}" type="presParOf" srcId="{A8EF1238-3A23-433D-A20A-EE766047CBDE}" destId="{C73A5140-ED1C-432F-8B95-68018E1D1931}" srcOrd="1" destOrd="0" presId="urn:microsoft.com/office/officeart/2005/8/layout/orgChart1"/>
    <dgm:cxn modelId="{19950463-C32F-4967-9C41-B64210E9946D}" type="presParOf" srcId="{A8EF1238-3A23-433D-A20A-EE766047CBDE}" destId="{0F65BB26-AF3C-4422-B1D6-B45DBA1C4F58}" srcOrd="2" destOrd="0" presId="urn:microsoft.com/office/officeart/2005/8/layout/orgChart1"/>
    <dgm:cxn modelId="{152866B9-2464-46A9-A6E3-FB9DC0ED21B9}" type="presParOf" srcId="{6793B5F6-A409-4EF6-AF52-DE59B67B3DB8}" destId="{1EDD7E23-5AF6-41A8-B61F-57977EAFE39C}" srcOrd="2" destOrd="0" presId="urn:microsoft.com/office/officeart/2005/8/layout/orgChart1"/>
    <dgm:cxn modelId="{A73DAFDD-7FED-4C7F-B739-D3EDCEC7CB9C}" type="presParOf" srcId="{CDE03C87-B471-41CA-ACA7-C06020E5FF2D}" destId="{07CC5858-427A-45AF-A64C-F3D100123917}" srcOrd="2" destOrd="0" presId="urn:microsoft.com/office/officeart/2005/8/layout/orgChart1"/>
    <dgm:cxn modelId="{FE585B8D-7217-41FB-92E9-A6A31E729E08}" type="presParOf" srcId="{CDE03C87-B471-41CA-ACA7-C06020E5FF2D}" destId="{04930024-5A5D-40E9-8733-1C2E0A0B0944}" srcOrd="3" destOrd="0" presId="urn:microsoft.com/office/officeart/2005/8/layout/orgChart1"/>
    <dgm:cxn modelId="{6FBB7AFB-D890-435F-8D8B-AF66DDFC4816}" type="presParOf" srcId="{04930024-5A5D-40E9-8733-1C2E0A0B0944}" destId="{514F2C88-3B71-4F9D-84DD-D16645E024D4}" srcOrd="0" destOrd="0" presId="urn:microsoft.com/office/officeart/2005/8/layout/orgChart1"/>
    <dgm:cxn modelId="{1CC7F665-2105-4773-9E7B-6F017609A766}" type="presParOf" srcId="{514F2C88-3B71-4F9D-84DD-D16645E024D4}" destId="{7005CF81-8BD9-462F-977F-F7F2509E4757}" srcOrd="0" destOrd="0" presId="urn:microsoft.com/office/officeart/2005/8/layout/orgChart1"/>
    <dgm:cxn modelId="{7699D8D8-1DBB-4E36-9B8E-D62F92FC7FED}" type="presParOf" srcId="{514F2C88-3B71-4F9D-84DD-D16645E024D4}" destId="{BCD0BD1C-8807-44FB-9C74-B5374E8B5547}" srcOrd="1" destOrd="0" presId="urn:microsoft.com/office/officeart/2005/8/layout/orgChart1"/>
    <dgm:cxn modelId="{715040D0-E355-4342-870C-0DC1B0191F7E}" type="presParOf" srcId="{04930024-5A5D-40E9-8733-1C2E0A0B0944}" destId="{1C4B65CA-7005-46DA-ACCE-DAB37414D482}" srcOrd="1" destOrd="0" presId="urn:microsoft.com/office/officeart/2005/8/layout/orgChart1"/>
    <dgm:cxn modelId="{6A204BD6-3F37-447E-A165-955262744096}" type="presParOf" srcId="{1C4B65CA-7005-46DA-ACCE-DAB37414D482}" destId="{464F74FE-797B-4EF4-9AA6-0D72F31B0967}" srcOrd="0" destOrd="0" presId="urn:microsoft.com/office/officeart/2005/8/layout/orgChart1"/>
    <dgm:cxn modelId="{A6D6BB0A-1E58-4DAF-80CF-E488EEEA4431}" type="presParOf" srcId="{1C4B65CA-7005-46DA-ACCE-DAB37414D482}" destId="{8A3CF84E-9F6D-4963-991B-F50DFB6059EF}" srcOrd="1" destOrd="0" presId="urn:microsoft.com/office/officeart/2005/8/layout/orgChart1"/>
    <dgm:cxn modelId="{3E2F4C2E-D73A-49FA-ABB4-D8D6D50520F7}" type="presParOf" srcId="{8A3CF84E-9F6D-4963-991B-F50DFB6059EF}" destId="{817342E4-AF32-4C18-A5AC-87F5826D2E7A}" srcOrd="0" destOrd="0" presId="urn:microsoft.com/office/officeart/2005/8/layout/orgChart1"/>
    <dgm:cxn modelId="{489A769D-E9FB-402C-9364-878216A15A1F}" type="presParOf" srcId="{817342E4-AF32-4C18-A5AC-87F5826D2E7A}" destId="{3ED27A8A-9FDD-4D31-B8EF-F25904CC1968}" srcOrd="0" destOrd="0" presId="urn:microsoft.com/office/officeart/2005/8/layout/orgChart1"/>
    <dgm:cxn modelId="{968239E9-089B-47FF-84B1-7D6F488FE393}" type="presParOf" srcId="{817342E4-AF32-4C18-A5AC-87F5826D2E7A}" destId="{9034A1FA-193C-4BC6-8A52-F8E3140A5A22}" srcOrd="1" destOrd="0" presId="urn:microsoft.com/office/officeart/2005/8/layout/orgChart1"/>
    <dgm:cxn modelId="{E1F874B8-4ADD-4B1B-8A6C-C2D4C6CD626A}" type="presParOf" srcId="{8A3CF84E-9F6D-4963-991B-F50DFB6059EF}" destId="{68DF4B6D-436A-46A2-B25D-3887598004D0}" srcOrd="1" destOrd="0" presId="urn:microsoft.com/office/officeart/2005/8/layout/orgChart1"/>
    <dgm:cxn modelId="{F06B7010-E916-43E1-B921-43A025FF7D6D}" type="presParOf" srcId="{8A3CF84E-9F6D-4963-991B-F50DFB6059EF}" destId="{0206AB9D-E625-4134-A5AA-1F558710EC0D}" srcOrd="2" destOrd="0" presId="urn:microsoft.com/office/officeart/2005/8/layout/orgChart1"/>
    <dgm:cxn modelId="{3CFA0A6D-1B61-40D3-9EB4-BE920C8DD967}" type="presParOf" srcId="{1C4B65CA-7005-46DA-ACCE-DAB37414D482}" destId="{45932062-C38F-49DC-A409-0CE2F18A36A0}" srcOrd="2" destOrd="0" presId="urn:microsoft.com/office/officeart/2005/8/layout/orgChart1"/>
    <dgm:cxn modelId="{A56FE54C-4546-497E-A369-CA4E855DD8DE}" type="presParOf" srcId="{1C4B65CA-7005-46DA-ACCE-DAB37414D482}" destId="{30DDFEF2-8ABB-4B43-AC72-208BE6906CB1}" srcOrd="3" destOrd="0" presId="urn:microsoft.com/office/officeart/2005/8/layout/orgChart1"/>
    <dgm:cxn modelId="{36B48851-54A7-4D81-A331-4E393FB75AC1}" type="presParOf" srcId="{30DDFEF2-8ABB-4B43-AC72-208BE6906CB1}" destId="{DB0220CE-32DC-4555-B8F7-5EBB081F51CE}" srcOrd="0" destOrd="0" presId="urn:microsoft.com/office/officeart/2005/8/layout/orgChart1"/>
    <dgm:cxn modelId="{CDF574B2-E06A-4A10-81FA-54B57F533828}" type="presParOf" srcId="{DB0220CE-32DC-4555-B8F7-5EBB081F51CE}" destId="{8BF6CF4C-2C8D-4EAD-B981-C933749DB2A9}" srcOrd="0" destOrd="0" presId="urn:microsoft.com/office/officeart/2005/8/layout/orgChart1"/>
    <dgm:cxn modelId="{BF76AD1E-FB7D-48F8-9D2C-54E404950B4B}" type="presParOf" srcId="{DB0220CE-32DC-4555-B8F7-5EBB081F51CE}" destId="{886DF203-6B79-4B29-9865-B04F5782804E}" srcOrd="1" destOrd="0" presId="urn:microsoft.com/office/officeart/2005/8/layout/orgChart1"/>
    <dgm:cxn modelId="{A2737F7E-B000-4022-ACD9-1DC00C9DCC44}" type="presParOf" srcId="{30DDFEF2-8ABB-4B43-AC72-208BE6906CB1}" destId="{02404AD5-D3CD-485F-A8C8-AB5CA6458D1D}" srcOrd="1" destOrd="0" presId="urn:microsoft.com/office/officeart/2005/8/layout/orgChart1"/>
    <dgm:cxn modelId="{75384C8A-A759-40A1-99C7-272079757409}" type="presParOf" srcId="{30DDFEF2-8ABB-4B43-AC72-208BE6906CB1}" destId="{C75D5222-F65A-4F57-AB2D-74121D270C57}" srcOrd="2" destOrd="0" presId="urn:microsoft.com/office/officeart/2005/8/layout/orgChart1"/>
    <dgm:cxn modelId="{9EBA8A70-307A-43DF-A209-8DF42F6B94FD}" type="presParOf" srcId="{1C4B65CA-7005-46DA-ACCE-DAB37414D482}" destId="{486F064B-98AE-4DB0-B24E-617B250D0DAC}" srcOrd="4" destOrd="0" presId="urn:microsoft.com/office/officeart/2005/8/layout/orgChart1"/>
    <dgm:cxn modelId="{25714EA0-8646-451A-85A1-49963B84A820}" type="presParOf" srcId="{1C4B65CA-7005-46DA-ACCE-DAB37414D482}" destId="{04E25CF4-3CB3-49AC-9E58-A29E074EC440}" srcOrd="5" destOrd="0" presId="urn:microsoft.com/office/officeart/2005/8/layout/orgChart1"/>
    <dgm:cxn modelId="{32567D8F-73FC-4793-9741-C4C61D0E395B}" type="presParOf" srcId="{04E25CF4-3CB3-49AC-9E58-A29E074EC440}" destId="{01C77906-1518-4197-81A3-50D331277534}" srcOrd="0" destOrd="0" presId="urn:microsoft.com/office/officeart/2005/8/layout/orgChart1"/>
    <dgm:cxn modelId="{42D6686C-3FE4-470D-8800-565987F5430C}" type="presParOf" srcId="{01C77906-1518-4197-81A3-50D331277534}" destId="{6532BEBF-15AF-4D44-A6FC-7F607310A9B5}" srcOrd="0" destOrd="0" presId="urn:microsoft.com/office/officeart/2005/8/layout/orgChart1"/>
    <dgm:cxn modelId="{AD91EB18-82FF-4A7C-895C-DC4167958C0E}" type="presParOf" srcId="{01C77906-1518-4197-81A3-50D331277534}" destId="{7326CA47-04D6-4901-AC4A-EE425E59CA70}" srcOrd="1" destOrd="0" presId="urn:microsoft.com/office/officeart/2005/8/layout/orgChart1"/>
    <dgm:cxn modelId="{EDEC59FB-B778-425F-B7A1-5202A7DFBC12}" type="presParOf" srcId="{04E25CF4-3CB3-49AC-9E58-A29E074EC440}" destId="{6FA98908-119E-4428-B6CD-50D296108CAC}" srcOrd="1" destOrd="0" presId="urn:microsoft.com/office/officeart/2005/8/layout/orgChart1"/>
    <dgm:cxn modelId="{8CD926A3-04F9-46BB-AAD9-81DF0D107130}" type="presParOf" srcId="{04E25CF4-3CB3-49AC-9E58-A29E074EC440}" destId="{017DD55C-431E-44AF-A921-585899879E12}" srcOrd="2" destOrd="0" presId="urn:microsoft.com/office/officeart/2005/8/layout/orgChart1"/>
    <dgm:cxn modelId="{200A2DC0-933D-4768-BA3E-E6FE5E61BA0A}" type="presParOf" srcId="{04930024-5A5D-40E9-8733-1C2E0A0B0944}" destId="{2CCD5EC9-134F-42D0-A71B-341D5F6659D2}" srcOrd="2" destOrd="0" presId="urn:microsoft.com/office/officeart/2005/8/layout/orgChart1"/>
    <dgm:cxn modelId="{36E8D933-F254-4949-BEAA-80B93980A59C}" type="presParOf" srcId="{DB6DE490-2F19-4BC9-8D0D-204B203498F7}" destId="{3C2A6A4B-3421-4B00-BC81-A75C2A6098F3}" srcOrd="2" destOrd="0" presId="urn:microsoft.com/office/officeart/2005/8/layout/orgChart1"/>
    <dgm:cxn modelId="{D159ED91-F931-4FF1-AD7D-4BDAD0BEE5E9}" type="presParOf" srcId="{766FA563-3399-419A-BD62-DD30EAC8B9B7}" destId="{1B85A926-ABAE-4ABD-8D9B-C6E259CFF5F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3424A5-65B2-422B-95B3-D350B96B92DA}" type="doc">
      <dgm:prSet loTypeId="urn:microsoft.com/office/officeart/2005/8/layout/orgChart1" loCatId="hierarchy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36073A32-5593-4C4E-8DBA-4E837C100B8A}">
      <dgm:prSet phldrT="[Text]" custT="1"/>
      <dgm:spPr/>
      <dgm:t>
        <a:bodyPr/>
        <a:lstStyle/>
        <a:p>
          <a:r>
            <a:rPr lang="en-US" sz="4200"/>
            <a:t>Servey</a:t>
          </a:r>
          <a:endParaRPr lang="en-US" sz="4200" dirty="0"/>
        </a:p>
      </dgm:t>
    </dgm:pt>
    <dgm:pt modelId="{EFB8A8A6-ABBD-4E75-991A-7CDBECE1E64C}" type="parTrans" cxnId="{0EF6DF9D-3D70-461B-85C1-1D6FD60DD457}">
      <dgm:prSet/>
      <dgm:spPr/>
      <dgm:t>
        <a:bodyPr/>
        <a:lstStyle/>
        <a:p>
          <a:endParaRPr lang="en-US"/>
        </a:p>
      </dgm:t>
    </dgm:pt>
    <dgm:pt modelId="{D7A0C7A7-51C4-4753-8DF5-4955BAB3BEC0}" type="sibTrans" cxnId="{0EF6DF9D-3D70-461B-85C1-1D6FD60DD457}">
      <dgm:prSet/>
      <dgm:spPr/>
      <dgm:t>
        <a:bodyPr/>
        <a:lstStyle/>
        <a:p>
          <a:endParaRPr lang="en-US"/>
        </a:p>
      </dgm:t>
    </dgm:pt>
    <dgm:pt modelId="{E7D5F687-9F8D-4B0F-87D5-F19E504C4141}">
      <dgm:prSet phldrT="[Text]" custT="1"/>
      <dgm:spPr/>
      <dgm:t>
        <a:bodyPr/>
        <a:lstStyle/>
        <a:p>
          <a:r>
            <a:rPr lang="en-US" sz="4200"/>
            <a:t>Sign In</a:t>
          </a:r>
          <a:endParaRPr lang="en-US" sz="4200" dirty="0"/>
        </a:p>
      </dgm:t>
    </dgm:pt>
    <dgm:pt modelId="{B2FE81DB-9078-4B91-9DF2-AD8065C987F0}" type="parTrans" cxnId="{8B51627D-61F2-496D-A80B-0129A10D2930}">
      <dgm:prSet/>
      <dgm:spPr/>
      <dgm:t>
        <a:bodyPr/>
        <a:lstStyle/>
        <a:p>
          <a:endParaRPr lang="en-US"/>
        </a:p>
      </dgm:t>
    </dgm:pt>
    <dgm:pt modelId="{43F61B87-060D-4658-B8EC-5F15B52071B2}" type="sibTrans" cxnId="{8B51627D-61F2-496D-A80B-0129A10D2930}">
      <dgm:prSet/>
      <dgm:spPr/>
      <dgm:t>
        <a:bodyPr/>
        <a:lstStyle/>
        <a:p>
          <a:endParaRPr lang="en-US"/>
        </a:p>
      </dgm:t>
    </dgm:pt>
    <dgm:pt modelId="{B7CCF8BA-7E4A-4A51-BB50-9DA9695C8CAA}">
      <dgm:prSet phldrT="[Text]" custT="1"/>
      <dgm:spPr/>
      <dgm:t>
        <a:bodyPr/>
        <a:lstStyle/>
        <a:p>
          <a:r>
            <a:rPr lang="en-US" sz="4200"/>
            <a:t>Home Page</a:t>
          </a:r>
          <a:endParaRPr lang="en-US" sz="4200" dirty="0"/>
        </a:p>
      </dgm:t>
    </dgm:pt>
    <dgm:pt modelId="{30D124A3-2A23-4E4B-B99C-8621CA89A87F}" type="parTrans" cxnId="{E1FB3FB8-F74F-4A93-9700-E89BC45585BA}">
      <dgm:prSet/>
      <dgm:spPr/>
      <dgm:t>
        <a:bodyPr/>
        <a:lstStyle/>
        <a:p>
          <a:endParaRPr lang="en-US" sz="4200"/>
        </a:p>
      </dgm:t>
    </dgm:pt>
    <dgm:pt modelId="{F61CAC77-92C9-4AE7-B653-17F9C8F2F9A0}" type="sibTrans" cxnId="{E1FB3FB8-F74F-4A93-9700-E89BC45585BA}">
      <dgm:prSet/>
      <dgm:spPr/>
      <dgm:t>
        <a:bodyPr/>
        <a:lstStyle/>
        <a:p>
          <a:endParaRPr lang="en-US"/>
        </a:p>
      </dgm:t>
    </dgm:pt>
    <dgm:pt modelId="{509C0F64-828F-4094-9B06-1AA57CBF27E8}">
      <dgm:prSet phldrT="[Text]" custT="1"/>
      <dgm:spPr/>
      <dgm:t>
        <a:bodyPr/>
        <a:lstStyle/>
        <a:p>
          <a:r>
            <a:rPr lang="uk-UA" sz="4200"/>
            <a:t>Surveys List</a:t>
          </a:r>
          <a:endParaRPr lang="en-US" sz="4200" dirty="0"/>
        </a:p>
      </dgm:t>
    </dgm:pt>
    <dgm:pt modelId="{A5D38ED0-7A49-4BF4-A857-4F9476D39B75}" type="parTrans" cxnId="{335B571F-0B8F-4D75-923C-37B7D55C09CA}">
      <dgm:prSet/>
      <dgm:spPr/>
      <dgm:t>
        <a:bodyPr/>
        <a:lstStyle/>
        <a:p>
          <a:endParaRPr lang="en-US" sz="4200"/>
        </a:p>
      </dgm:t>
    </dgm:pt>
    <dgm:pt modelId="{BB274708-4679-479E-B406-8D578B139BDE}" type="sibTrans" cxnId="{335B571F-0B8F-4D75-923C-37B7D55C09CA}">
      <dgm:prSet/>
      <dgm:spPr/>
      <dgm:t>
        <a:bodyPr/>
        <a:lstStyle/>
        <a:p>
          <a:endParaRPr lang="en-US"/>
        </a:p>
      </dgm:t>
    </dgm:pt>
    <dgm:pt modelId="{4FDAF6D8-E8AC-48C2-935B-1A78CCAA69AB}">
      <dgm:prSet phldrT="[Text]" custT="1"/>
      <dgm:spPr/>
      <dgm:t>
        <a:bodyPr/>
        <a:lstStyle/>
        <a:p>
          <a:r>
            <a:rPr lang="uk-UA" sz="4200"/>
            <a:t>Survey Info</a:t>
          </a:r>
          <a:endParaRPr lang="en-US" sz="4200" dirty="0"/>
        </a:p>
      </dgm:t>
    </dgm:pt>
    <dgm:pt modelId="{ED5CCEEB-0F0F-42B4-AEDE-9577E30B4EED}" type="parTrans" cxnId="{C1936D9B-65BE-4C70-904E-5D47CFC0E0A0}">
      <dgm:prSet/>
      <dgm:spPr/>
      <dgm:t>
        <a:bodyPr/>
        <a:lstStyle/>
        <a:p>
          <a:endParaRPr lang="en-US" sz="4200"/>
        </a:p>
      </dgm:t>
    </dgm:pt>
    <dgm:pt modelId="{B7A8DED9-59BF-486E-AABA-0A8C1C67C5C3}" type="sibTrans" cxnId="{C1936D9B-65BE-4C70-904E-5D47CFC0E0A0}">
      <dgm:prSet/>
      <dgm:spPr/>
      <dgm:t>
        <a:bodyPr/>
        <a:lstStyle/>
        <a:p>
          <a:endParaRPr lang="en-US"/>
        </a:p>
      </dgm:t>
    </dgm:pt>
    <dgm:pt modelId="{35D61841-8F56-45A2-B742-A3F185B0E71F}">
      <dgm:prSet phldrT="[Text]" custT="1"/>
      <dgm:spPr/>
      <dgm:t>
        <a:bodyPr/>
        <a:lstStyle/>
        <a:p>
          <a:r>
            <a:rPr lang="uk-UA" sz="4200"/>
            <a:t>New Survey</a:t>
          </a:r>
          <a:endParaRPr lang="en-US" sz="4200" dirty="0"/>
        </a:p>
      </dgm:t>
    </dgm:pt>
    <dgm:pt modelId="{D0991CD2-A076-4BAF-8126-EBAEF723655A}" type="parTrans" cxnId="{477B41B0-6D43-4B41-B453-40C7CB21578C}">
      <dgm:prSet/>
      <dgm:spPr/>
      <dgm:t>
        <a:bodyPr/>
        <a:lstStyle/>
        <a:p>
          <a:endParaRPr lang="en-US" sz="4200"/>
        </a:p>
      </dgm:t>
    </dgm:pt>
    <dgm:pt modelId="{F9C2DA57-E61D-4968-B99F-F4DF798575A3}" type="sibTrans" cxnId="{477B41B0-6D43-4B41-B453-40C7CB21578C}">
      <dgm:prSet/>
      <dgm:spPr/>
      <dgm:t>
        <a:bodyPr/>
        <a:lstStyle/>
        <a:p>
          <a:endParaRPr lang="en-US"/>
        </a:p>
      </dgm:t>
    </dgm:pt>
    <dgm:pt modelId="{3AF5FDEE-BED7-4623-B38E-E5C0C2EF5129}" type="pres">
      <dgm:prSet presAssocID="{DA3424A5-65B2-422B-95B3-D350B96B92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3D69E5F-6E28-4610-9DED-44379E0B17B7}" type="pres">
      <dgm:prSet presAssocID="{E7D5F687-9F8D-4B0F-87D5-F19E504C4141}" presName="hierRoot1" presStyleCnt="0">
        <dgm:presLayoutVars>
          <dgm:hierBranch val="init"/>
        </dgm:presLayoutVars>
      </dgm:prSet>
      <dgm:spPr/>
    </dgm:pt>
    <dgm:pt modelId="{EE1054C6-12C0-473C-9F41-101671B899C2}" type="pres">
      <dgm:prSet presAssocID="{E7D5F687-9F8D-4B0F-87D5-F19E504C4141}" presName="rootComposite1" presStyleCnt="0"/>
      <dgm:spPr/>
    </dgm:pt>
    <dgm:pt modelId="{038BDE12-ED1C-4F5D-B0AB-0BE02058422B}" type="pres">
      <dgm:prSet presAssocID="{E7D5F687-9F8D-4B0F-87D5-F19E504C4141}" presName="rootText1" presStyleLbl="node0" presStyleIdx="0" presStyleCnt="2" custScaleX="94452" custScaleY="65810">
        <dgm:presLayoutVars>
          <dgm:chPref val="3"/>
        </dgm:presLayoutVars>
      </dgm:prSet>
      <dgm:spPr/>
    </dgm:pt>
    <dgm:pt modelId="{7A308BC9-6F1D-4D75-9B69-1A2FE88230C4}" type="pres">
      <dgm:prSet presAssocID="{E7D5F687-9F8D-4B0F-87D5-F19E504C4141}" presName="rootConnector1" presStyleLbl="node1" presStyleIdx="0" presStyleCnt="0"/>
      <dgm:spPr/>
    </dgm:pt>
    <dgm:pt modelId="{DEA78356-00BD-4C96-9285-2F7CD134E346}" type="pres">
      <dgm:prSet presAssocID="{E7D5F687-9F8D-4B0F-87D5-F19E504C4141}" presName="hierChild2" presStyleCnt="0"/>
      <dgm:spPr/>
    </dgm:pt>
    <dgm:pt modelId="{F37EBF72-D8D1-40E6-80CD-7A8DBF0892A0}" type="pres">
      <dgm:prSet presAssocID="{30D124A3-2A23-4E4B-B99C-8621CA89A87F}" presName="Name37" presStyleLbl="parChTrans1D2" presStyleIdx="0" presStyleCnt="3" custSzX="3096000" custSzY="1080000"/>
      <dgm:spPr/>
    </dgm:pt>
    <dgm:pt modelId="{96ECD110-6011-419A-AA20-DF2D448F2BAA}" type="pres">
      <dgm:prSet presAssocID="{B7CCF8BA-7E4A-4A51-BB50-9DA9695C8CAA}" presName="hierRoot2" presStyleCnt="0">
        <dgm:presLayoutVars>
          <dgm:hierBranch val="init"/>
        </dgm:presLayoutVars>
      </dgm:prSet>
      <dgm:spPr/>
    </dgm:pt>
    <dgm:pt modelId="{88D49A3A-5446-4140-BF31-F06ED49C1F6A}" type="pres">
      <dgm:prSet presAssocID="{B7CCF8BA-7E4A-4A51-BB50-9DA9695C8CAA}" presName="rootComposite" presStyleCnt="0"/>
      <dgm:spPr/>
    </dgm:pt>
    <dgm:pt modelId="{CE34AC1A-9D7F-4A13-B9C6-5407EF482C26}" type="pres">
      <dgm:prSet presAssocID="{B7CCF8BA-7E4A-4A51-BB50-9DA9695C8CAA}" presName="rootText" presStyleLbl="node2" presStyleIdx="0" presStyleCnt="3" custScaleX="94452" custScaleY="65810">
        <dgm:presLayoutVars>
          <dgm:chPref val="3"/>
        </dgm:presLayoutVars>
      </dgm:prSet>
      <dgm:spPr/>
    </dgm:pt>
    <dgm:pt modelId="{903065F3-6269-4FBC-8D1B-22957BF2E4E7}" type="pres">
      <dgm:prSet presAssocID="{B7CCF8BA-7E4A-4A51-BB50-9DA9695C8CAA}" presName="rootConnector" presStyleLbl="node2" presStyleIdx="0" presStyleCnt="3"/>
      <dgm:spPr/>
    </dgm:pt>
    <dgm:pt modelId="{6DA4C2E1-9208-42BD-8ABF-F6182EED4E4F}" type="pres">
      <dgm:prSet presAssocID="{B7CCF8BA-7E4A-4A51-BB50-9DA9695C8CAA}" presName="hierChild4" presStyleCnt="0"/>
      <dgm:spPr/>
    </dgm:pt>
    <dgm:pt modelId="{6DF8EDE2-E45E-4E55-B26F-AABABB5C6CAD}" type="pres">
      <dgm:prSet presAssocID="{B7CCF8BA-7E4A-4A51-BB50-9DA9695C8CAA}" presName="hierChild5" presStyleCnt="0"/>
      <dgm:spPr/>
    </dgm:pt>
    <dgm:pt modelId="{4FA5E4F2-1432-4A8B-9610-9E4C0F721329}" type="pres">
      <dgm:prSet presAssocID="{A5D38ED0-7A49-4BF4-A857-4F9476D39B75}" presName="Name37" presStyleLbl="parChTrans1D2" presStyleIdx="1" presStyleCnt="3" custSzX="3095999" custSzY="1080000"/>
      <dgm:spPr/>
    </dgm:pt>
    <dgm:pt modelId="{C0E88611-0E18-40EF-A6BC-3EF5E583A8D2}" type="pres">
      <dgm:prSet presAssocID="{509C0F64-828F-4094-9B06-1AA57CBF27E8}" presName="hierRoot2" presStyleCnt="0">
        <dgm:presLayoutVars>
          <dgm:hierBranch val="init"/>
        </dgm:presLayoutVars>
      </dgm:prSet>
      <dgm:spPr/>
    </dgm:pt>
    <dgm:pt modelId="{1AB3B8FA-342F-46DE-BC05-128EC4F5F54F}" type="pres">
      <dgm:prSet presAssocID="{509C0F64-828F-4094-9B06-1AA57CBF27E8}" presName="rootComposite" presStyleCnt="0"/>
      <dgm:spPr/>
    </dgm:pt>
    <dgm:pt modelId="{E4247FF1-C70B-4780-A721-619EF0311440}" type="pres">
      <dgm:prSet presAssocID="{509C0F64-828F-4094-9B06-1AA57CBF27E8}" presName="rootText" presStyleLbl="node2" presStyleIdx="1" presStyleCnt="3" custScaleX="94452" custScaleY="65810">
        <dgm:presLayoutVars>
          <dgm:chPref val="3"/>
        </dgm:presLayoutVars>
      </dgm:prSet>
      <dgm:spPr/>
    </dgm:pt>
    <dgm:pt modelId="{5BDED0A3-9548-4B11-BBA1-FF88214064B1}" type="pres">
      <dgm:prSet presAssocID="{509C0F64-828F-4094-9B06-1AA57CBF27E8}" presName="rootConnector" presStyleLbl="node2" presStyleIdx="1" presStyleCnt="3"/>
      <dgm:spPr/>
    </dgm:pt>
    <dgm:pt modelId="{B0D24746-EA7E-432F-B66D-6D8BEC9A54FB}" type="pres">
      <dgm:prSet presAssocID="{509C0F64-828F-4094-9B06-1AA57CBF27E8}" presName="hierChild4" presStyleCnt="0"/>
      <dgm:spPr/>
    </dgm:pt>
    <dgm:pt modelId="{7FD9C212-8691-4FDA-9BB2-FBCC1B9A96B9}" type="pres">
      <dgm:prSet presAssocID="{ED5CCEEB-0F0F-42B4-AEDE-9577E30B4EED}" presName="Name37" presStyleLbl="parChTrans1D3" presStyleIdx="0" presStyleCnt="1" custSzX="3096006" custSzY="1080000"/>
      <dgm:spPr/>
    </dgm:pt>
    <dgm:pt modelId="{8037D761-E989-48A3-BB45-C5DF09F509AB}" type="pres">
      <dgm:prSet presAssocID="{4FDAF6D8-E8AC-48C2-935B-1A78CCAA69AB}" presName="hierRoot2" presStyleCnt="0">
        <dgm:presLayoutVars>
          <dgm:hierBranch val="init"/>
        </dgm:presLayoutVars>
      </dgm:prSet>
      <dgm:spPr/>
    </dgm:pt>
    <dgm:pt modelId="{6E72C0BA-E96E-4E10-8C11-EAD578AFF37A}" type="pres">
      <dgm:prSet presAssocID="{4FDAF6D8-E8AC-48C2-935B-1A78CCAA69AB}" presName="rootComposite" presStyleCnt="0"/>
      <dgm:spPr/>
    </dgm:pt>
    <dgm:pt modelId="{1D8D46D4-D4CF-469F-845B-4DBBE7DD4120}" type="pres">
      <dgm:prSet presAssocID="{4FDAF6D8-E8AC-48C2-935B-1A78CCAA69AB}" presName="rootText" presStyleLbl="node3" presStyleIdx="0" presStyleCnt="1" custScaleX="94452" custScaleY="65810">
        <dgm:presLayoutVars>
          <dgm:chPref val="3"/>
        </dgm:presLayoutVars>
      </dgm:prSet>
      <dgm:spPr/>
    </dgm:pt>
    <dgm:pt modelId="{A1AD62E9-1A57-45F9-AD38-049DEB225C80}" type="pres">
      <dgm:prSet presAssocID="{4FDAF6D8-E8AC-48C2-935B-1A78CCAA69AB}" presName="rootConnector" presStyleLbl="node3" presStyleIdx="0" presStyleCnt="1"/>
      <dgm:spPr/>
    </dgm:pt>
    <dgm:pt modelId="{4EAEF77A-4F1B-4C77-B47D-49A6885C3F87}" type="pres">
      <dgm:prSet presAssocID="{4FDAF6D8-E8AC-48C2-935B-1A78CCAA69AB}" presName="hierChild4" presStyleCnt="0"/>
      <dgm:spPr/>
    </dgm:pt>
    <dgm:pt modelId="{6BA18EDF-2488-46EC-B1EF-4A9C37544F8F}" type="pres">
      <dgm:prSet presAssocID="{4FDAF6D8-E8AC-48C2-935B-1A78CCAA69AB}" presName="hierChild5" presStyleCnt="0"/>
      <dgm:spPr/>
    </dgm:pt>
    <dgm:pt modelId="{0F388E80-2401-4C0C-A474-219672E99C63}" type="pres">
      <dgm:prSet presAssocID="{509C0F64-828F-4094-9B06-1AA57CBF27E8}" presName="hierChild5" presStyleCnt="0"/>
      <dgm:spPr/>
    </dgm:pt>
    <dgm:pt modelId="{24EB1A8C-2625-4692-A9F2-BFFF0FC5A76D}" type="pres">
      <dgm:prSet presAssocID="{D0991CD2-A076-4BAF-8126-EBAEF723655A}" presName="Name37" presStyleLbl="parChTrans1D2" presStyleIdx="2" presStyleCnt="3" custSzX="3096000" custSzY="1080000"/>
      <dgm:spPr/>
    </dgm:pt>
    <dgm:pt modelId="{374E8ACC-7F20-415F-B72D-519D0B9087AE}" type="pres">
      <dgm:prSet presAssocID="{35D61841-8F56-45A2-B742-A3F185B0E71F}" presName="hierRoot2" presStyleCnt="0">
        <dgm:presLayoutVars>
          <dgm:hierBranch val="init"/>
        </dgm:presLayoutVars>
      </dgm:prSet>
      <dgm:spPr/>
    </dgm:pt>
    <dgm:pt modelId="{D89EAC35-FD79-476C-948E-AADCF50D0346}" type="pres">
      <dgm:prSet presAssocID="{35D61841-8F56-45A2-B742-A3F185B0E71F}" presName="rootComposite" presStyleCnt="0"/>
      <dgm:spPr/>
    </dgm:pt>
    <dgm:pt modelId="{897C1256-84D9-4207-9DD8-D57FEE526137}" type="pres">
      <dgm:prSet presAssocID="{35D61841-8F56-45A2-B742-A3F185B0E71F}" presName="rootText" presStyleLbl="node2" presStyleIdx="2" presStyleCnt="3" custScaleX="94452" custScaleY="65810">
        <dgm:presLayoutVars>
          <dgm:chPref val="3"/>
        </dgm:presLayoutVars>
      </dgm:prSet>
      <dgm:spPr/>
    </dgm:pt>
    <dgm:pt modelId="{2B2D8739-E83B-40B3-B568-A666E339AC25}" type="pres">
      <dgm:prSet presAssocID="{35D61841-8F56-45A2-B742-A3F185B0E71F}" presName="rootConnector" presStyleLbl="node2" presStyleIdx="2" presStyleCnt="3"/>
      <dgm:spPr/>
    </dgm:pt>
    <dgm:pt modelId="{BBB4CB56-83F4-447C-A7C7-B3C36535A4AF}" type="pres">
      <dgm:prSet presAssocID="{35D61841-8F56-45A2-B742-A3F185B0E71F}" presName="hierChild4" presStyleCnt="0"/>
      <dgm:spPr/>
    </dgm:pt>
    <dgm:pt modelId="{B3FE7482-8E14-46E3-876B-6C3CEDC7EFE1}" type="pres">
      <dgm:prSet presAssocID="{35D61841-8F56-45A2-B742-A3F185B0E71F}" presName="hierChild5" presStyleCnt="0"/>
      <dgm:spPr/>
    </dgm:pt>
    <dgm:pt modelId="{AA05589A-5985-4372-8692-BDC3BB5B276F}" type="pres">
      <dgm:prSet presAssocID="{E7D5F687-9F8D-4B0F-87D5-F19E504C4141}" presName="hierChild3" presStyleCnt="0"/>
      <dgm:spPr/>
    </dgm:pt>
    <dgm:pt modelId="{766FA563-3399-419A-BD62-DD30EAC8B9B7}" type="pres">
      <dgm:prSet presAssocID="{36073A32-5593-4C4E-8DBA-4E837C100B8A}" presName="hierRoot1" presStyleCnt="0">
        <dgm:presLayoutVars>
          <dgm:hierBranch val="hang"/>
        </dgm:presLayoutVars>
      </dgm:prSet>
      <dgm:spPr/>
    </dgm:pt>
    <dgm:pt modelId="{EF691646-A1CC-4461-8184-D5083259903E}" type="pres">
      <dgm:prSet presAssocID="{36073A32-5593-4C4E-8DBA-4E837C100B8A}" presName="rootComposite1" presStyleCnt="0"/>
      <dgm:spPr/>
    </dgm:pt>
    <dgm:pt modelId="{5A2592A8-180C-4146-9022-19F4BDA9C2AC}" type="pres">
      <dgm:prSet presAssocID="{36073A32-5593-4C4E-8DBA-4E837C100B8A}" presName="rootText1" presStyleLbl="node0" presStyleIdx="1" presStyleCnt="2" custScaleX="94452" custScaleY="65810">
        <dgm:presLayoutVars>
          <dgm:chPref val="3"/>
        </dgm:presLayoutVars>
      </dgm:prSet>
      <dgm:spPr/>
    </dgm:pt>
    <dgm:pt modelId="{606AB65D-3016-47E1-A958-D243D99BFDCD}" type="pres">
      <dgm:prSet presAssocID="{36073A32-5593-4C4E-8DBA-4E837C100B8A}" presName="rootConnector1" presStyleLbl="node1" presStyleIdx="0" presStyleCnt="0"/>
      <dgm:spPr/>
    </dgm:pt>
    <dgm:pt modelId="{35F1CD6F-4D97-426F-8178-31B2F75E76D9}" type="pres">
      <dgm:prSet presAssocID="{36073A32-5593-4C4E-8DBA-4E837C100B8A}" presName="hierChild2" presStyleCnt="0"/>
      <dgm:spPr/>
    </dgm:pt>
    <dgm:pt modelId="{1B85A926-ABAE-4ABD-8D9B-C6E259CFF5FF}" type="pres">
      <dgm:prSet presAssocID="{36073A32-5593-4C4E-8DBA-4E837C100B8A}" presName="hierChild3" presStyleCnt="0"/>
      <dgm:spPr/>
    </dgm:pt>
  </dgm:ptLst>
  <dgm:cxnLst>
    <dgm:cxn modelId="{335B571F-0B8F-4D75-923C-37B7D55C09CA}" srcId="{E7D5F687-9F8D-4B0F-87D5-F19E504C4141}" destId="{509C0F64-828F-4094-9B06-1AA57CBF27E8}" srcOrd="1" destOrd="0" parTransId="{A5D38ED0-7A49-4BF4-A857-4F9476D39B75}" sibTransId="{BB274708-4679-479E-B406-8D578B139BDE}"/>
    <dgm:cxn modelId="{7650EA25-C0A1-4973-ADD5-E950E69AB46C}" type="presOf" srcId="{B7CCF8BA-7E4A-4A51-BB50-9DA9695C8CAA}" destId="{903065F3-6269-4FBC-8D1B-22957BF2E4E7}" srcOrd="1" destOrd="0" presId="urn:microsoft.com/office/officeart/2005/8/layout/orgChart1"/>
    <dgm:cxn modelId="{5F936B3B-FD02-4DCD-B4C1-AD86D348E200}" type="presOf" srcId="{ED5CCEEB-0F0F-42B4-AEDE-9577E30B4EED}" destId="{7FD9C212-8691-4FDA-9BB2-FBCC1B9A96B9}" srcOrd="0" destOrd="0" presId="urn:microsoft.com/office/officeart/2005/8/layout/orgChart1"/>
    <dgm:cxn modelId="{8D5F573C-4065-4A2F-BD38-A6EC189CD0EA}" type="presOf" srcId="{35D61841-8F56-45A2-B742-A3F185B0E71F}" destId="{2B2D8739-E83B-40B3-B568-A666E339AC25}" srcOrd="1" destOrd="0" presId="urn:microsoft.com/office/officeart/2005/8/layout/orgChart1"/>
    <dgm:cxn modelId="{266FC35C-5487-4957-A64D-ED32C895F0C8}" type="presOf" srcId="{35D61841-8F56-45A2-B742-A3F185B0E71F}" destId="{897C1256-84D9-4207-9DD8-D57FEE526137}" srcOrd="0" destOrd="0" presId="urn:microsoft.com/office/officeart/2005/8/layout/orgChart1"/>
    <dgm:cxn modelId="{644D3543-EEA8-4A3E-85DB-4E667E42272F}" type="presOf" srcId="{30D124A3-2A23-4E4B-B99C-8621CA89A87F}" destId="{F37EBF72-D8D1-40E6-80CD-7A8DBF0892A0}" srcOrd="0" destOrd="0" presId="urn:microsoft.com/office/officeart/2005/8/layout/orgChart1"/>
    <dgm:cxn modelId="{D3BF9954-0788-4CAA-B499-BFB31BC1DBD3}" type="presOf" srcId="{E7D5F687-9F8D-4B0F-87D5-F19E504C4141}" destId="{038BDE12-ED1C-4F5D-B0AB-0BE02058422B}" srcOrd="0" destOrd="0" presId="urn:microsoft.com/office/officeart/2005/8/layout/orgChart1"/>
    <dgm:cxn modelId="{39160955-FF5D-4A74-A293-CCB355135045}" type="presOf" srcId="{DA3424A5-65B2-422B-95B3-D350B96B92DA}" destId="{3AF5FDEE-BED7-4623-B38E-E5C0C2EF5129}" srcOrd="0" destOrd="0" presId="urn:microsoft.com/office/officeart/2005/8/layout/orgChart1"/>
    <dgm:cxn modelId="{8B51627D-61F2-496D-A80B-0129A10D2930}" srcId="{DA3424A5-65B2-422B-95B3-D350B96B92DA}" destId="{E7D5F687-9F8D-4B0F-87D5-F19E504C4141}" srcOrd="0" destOrd="0" parTransId="{B2FE81DB-9078-4B91-9DF2-AD8065C987F0}" sibTransId="{43F61B87-060D-4658-B8EC-5F15B52071B2}"/>
    <dgm:cxn modelId="{420F048E-B184-416A-B3AB-42F1A41094DD}" type="presOf" srcId="{A5D38ED0-7A49-4BF4-A857-4F9476D39B75}" destId="{4FA5E4F2-1432-4A8B-9610-9E4C0F721329}" srcOrd="0" destOrd="0" presId="urn:microsoft.com/office/officeart/2005/8/layout/orgChart1"/>
    <dgm:cxn modelId="{0EF92094-0B0C-4240-969B-DC20979C6C2D}" type="presOf" srcId="{4FDAF6D8-E8AC-48C2-935B-1A78CCAA69AB}" destId="{1D8D46D4-D4CF-469F-845B-4DBBE7DD4120}" srcOrd="0" destOrd="0" presId="urn:microsoft.com/office/officeart/2005/8/layout/orgChart1"/>
    <dgm:cxn modelId="{C54DEE94-3A7A-42E8-B279-59AD1666FAB5}" type="presOf" srcId="{509C0F64-828F-4094-9B06-1AA57CBF27E8}" destId="{5BDED0A3-9548-4B11-BBA1-FF88214064B1}" srcOrd="1" destOrd="0" presId="urn:microsoft.com/office/officeart/2005/8/layout/orgChart1"/>
    <dgm:cxn modelId="{C1936D9B-65BE-4C70-904E-5D47CFC0E0A0}" srcId="{509C0F64-828F-4094-9B06-1AA57CBF27E8}" destId="{4FDAF6D8-E8AC-48C2-935B-1A78CCAA69AB}" srcOrd="0" destOrd="0" parTransId="{ED5CCEEB-0F0F-42B4-AEDE-9577E30B4EED}" sibTransId="{B7A8DED9-59BF-486E-AABA-0A8C1C67C5C3}"/>
    <dgm:cxn modelId="{0EF6DF9D-3D70-461B-85C1-1D6FD60DD457}" srcId="{DA3424A5-65B2-422B-95B3-D350B96B92DA}" destId="{36073A32-5593-4C4E-8DBA-4E837C100B8A}" srcOrd="1" destOrd="0" parTransId="{EFB8A8A6-ABBD-4E75-991A-7CDBECE1E64C}" sibTransId="{D7A0C7A7-51C4-4753-8DF5-4955BAB3BEC0}"/>
    <dgm:cxn modelId="{B326EEAA-7584-4A4E-99BC-BA43D00C37D4}" type="presOf" srcId="{36073A32-5593-4C4E-8DBA-4E837C100B8A}" destId="{5A2592A8-180C-4146-9022-19F4BDA9C2AC}" srcOrd="0" destOrd="0" presId="urn:microsoft.com/office/officeart/2005/8/layout/orgChart1"/>
    <dgm:cxn modelId="{477B41B0-6D43-4B41-B453-40C7CB21578C}" srcId="{E7D5F687-9F8D-4B0F-87D5-F19E504C4141}" destId="{35D61841-8F56-45A2-B742-A3F185B0E71F}" srcOrd="2" destOrd="0" parTransId="{D0991CD2-A076-4BAF-8126-EBAEF723655A}" sibTransId="{F9C2DA57-E61D-4968-B99F-F4DF798575A3}"/>
    <dgm:cxn modelId="{F27B23B1-C410-4071-813A-2E2AF67F7161}" type="presOf" srcId="{36073A32-5593-4C4E-8DBA-4E837C100B8A}" destId="{606AB65D-3016-47E1-A958-D243D99BFDCD}" srcOrd="1" destOrd="0" presId="urn:microsoft.com/office/officeart/2005/8/layout/orgChart1"/>
    <dgm:cxn modelId="{6A4624B6-BADF-405C-84C6-EE87B8E7EEC0}" type="presOf" srcId="{E7D5F687-9F8D-4B0F-87D5-F19E504C4141}" destId="{7A308BC9-6F1D-4D75-9B69-1A2FE88230C4}" srcOrd="1" destOrd="0" presId="urn:microsoft.com/office/officeart/2005/8/layout/orgChart1"/>
    <dgm:cxn modelId="{E1FB3FB8-F74F-4A93-9700-E89BC45585BA}" srcId="{E7D5F687-9F8D-4B0F-87D5-F19E504C4141}" destId="{B7CCF8BA-7E4A-4A51-BB50-9DA9695C8CAA}" srcOrd="0" destOrd="0" parTransId="{30D124A3-2A23-4E4B-B99C-8621CA89A87F}" sibTransId="{F61CAC77-92C9-4AE7-B653-17F9C8F2F9A0}"/>
    <dgm:cxn modelId="{F1A6DEBA-E241-4154-A923-1F06057CA659}" type="presOf" srcId="{4FDAF6D8-E8AC-48C2-935B-1A78CCAA69AB}" destId="{A1AD62E9-1A57-45F9-AD38-049DEB225C80}" srcOrd="1" destOrd="0" presId="urn:microsoft.com/office/officeart/2005/8/layout/orgChart1"/>
    <dgm:cxn modelId="{6B5DC4CA-42CF-4429-B9C3-5AEBD8F12A9F}" type="presOf" srcId="{509C0F64-828F-4094-9B06-1AA57CBF27E8}" destId="{E4247FF1-C70B-4780-A721-619EF0311440}" srcOrd="0" destOrd="0" presId="urn:microsoft.com/office/officeart/2005/8/layout/orgChart1"/>
    <dgm:cxn modelId="{07D1B1E5-7C79-4532-A90C-1B6CBBD7B91A}" type="presOf" srcId="{D0991CD2-A076-4BAF-8126-EBAEF723655A}" destId="{24EB1A8C-2625-4692-A9F2-BFFF0FC5A76D}" srcOrd="0" destOrd="0" presId="urn:microsoft.com/office/officeart/2005/8/layout/orgChart1"/>
    <dgm:cxn modelId="{67C256EE-7D5A-4197-ABB3-CFC7324D110C}" type="presOf" srcId="{B7CCF8BA-7E4A-4A51-BB50-9DA9695C8CAA}" destId="{CE34AC1A-9D7F-4A13-B9C6-5407EF482C26}" srcOrd="0" destOrd="0" presId="urn:microsoft.com/office/officeart/2005/8/layout/orgChart1"/>
    <dgm:cxn modelId="{699DF87A-8C43-441B-84E7-98E4687696EA}" type="presParOf" srcId="{3AF5FDEE-BED7-4623-B38E-E5C0C2EF5129}" destId="{23D69E5F-6E28-4610-9DED-44379E0B17B7}" srcOrd="0" destOrd="0" presId="urn:microsoft.com/office/officeart/2005/8/layout/orgChart1"/>
    <dgm:cxn modelId="{066FEE43-145A-47F5-97AB-BC5CD48297FE}" type="presParOf" srcId="{23D69E5F-6E28-4610-9DED-44379E0B17B7}" destId="{EE1054C6-12C0-473C-9F41-101671B899C2}" srcOrd="0" destOrd="0" presId="urn:microsoft.com/office/officeart/2005/8/layout/orgChart1"/>
    <dgm:cxn modelId="{2386591A-F6C7-4885-9365-FB50BC29A8E5}" type="presParOf" srcId="{EE1054C6-12C0-473C-9F41-101671B899C2}" destId="{038BDE12-ED1C-4F5D-B0AB-0BE02058422B}" srcOrd="0" destOrd="0" presId="urn:microsoft.com/office/officeart/2005/8/layout/orgChart1"/>
    <dgm:cxn modelId="{2FCE2F1B-825F-447A-BE83-6019AC153BBC}" type="presParOf" srcId="{EE1054C6-12C0-473C-9F41-101671B899C2}" destId="{7A308BC9-6F1D-4D75-9B69-1A2FE88230C4}" srcOrd="1" destOrd="0" presId="urn:microsoft.com/office/officeart/2005/8/layout/orgChart1"/>
    <dgm:cxn modelId="{F11789CD-4B1F-4F5A-ABFE-78A0024925C5}" type="presParOf" srcId="{23D69E5F-6E28-4610-9DED-44379E0B17B7}" destId="{DEA78356-00BD-4C96-9285-2F7CD134E346}" srcOrd="1" destOrd="0" presId="urn:microsoft.com/office/officeart/2005/8/layout/orgChart1"/>
    <dgm:cxn modelId="{F44AA547-2DCD-4C8E-A289-71029DE26019}" type="presParOf" srcId="{DEA78356-00BD-4C96-9285-2F7CD134E346}" destId="{F37EBF72-D8D1-40E6-80CD-7A8DBF0892A0}" srcOrd="0" destOrd="0" presId="urn:microsoft.com/office/officeart/2005/8/layout/orgChart1"/>
    <dgm:cxn modelId="{AF9AF1E5-BE49-4F4F-AAA5-35C414973198}" type="presParOf" srcId="{DEA78356-00BD-4C96-9285-2F7CD134E346}" destId="{96ECD110-6011-419A-AA20-DF2D448F2BAA}" srcOrd="1" destOrd="0" presId="urn:microsoft.com/office/officeart/2005/8/layout/orgChart1"/>
    <dgm:cxn modelId="{A2D4759D-26B3-411A-928E-C419CC94D0AE}" type="presParOf" srcId="{96ECD110-6011-419A-AA20-DF2D448F2BAA}" destId="{88D49A3A-5446-4140-BF31-F06ED49C1F6A}" srcOrd="0" destOrd="0" presId="urn:microsoft.com/office/officeart/2005/8/layout/orgChart1"/>
    <dgm:cxn modelId="{B7E1584E-D71B-4505-8651-D22D57488B9C}" type="presParOf" srcId="{88D49A3A-5446-4140-BF31-F06ED49C1F6A}" destId="{CE34AC1A-9D7F-4A13-B9C6-5407EF482C26}" srcOrd="0" destOrd="0" presId="urn:microsoft.com/office/officeart/2005/8/layout/orgChart1"/>
    <dgm:cxn modelId="{0BE9635A-AE85-4FEA-9E21-BA1E505CC6DE}" type="presParOf" srcId="{88D49A3A-5446-4140-BF31-F06ED49C1F6A}" destId="{903065F3-6269-4FBC-8D1B-22957BF2E4E7}" srcOrd="1" destOrd="0" presId="urn:microsoft.com/office/officeart/2005/8/layout/orgChart1"/>
    <dgm:cxn modelId="{D2FB31ED-8C12-4EE6-B1CA-7D232BA859DB}" type="presParOf" srcId="{96ECD110-6011-419A-AA20-DF2D448F2BAA}" destId="{6DA4C2E1-9208-42BD-8ABF-F6182EED4E4F}" srcOrd="1" destOrd="0" presId="urn:microsoft.com/office/officeart/2005/8/layout/orgChart1"/>
    <dgm:cxn modelId="{88CB0271-C049-45D0-9B30-951D8237BEC4}" type="presParOf" srcId="{96ECD110-6011-419A-AA20-DF2D448F2BAA}" destId="{6DF8EDE2-E45E-4E55-B26F-AABABB5C6CAD}" srcOrd="2" destOrd="0" presId="urn:microsoft.com/office/officeart/2005/8/layout/orgChart1"/>
    <dgm:cxn modelId="{991C4076-E9F2-4C9A-AAAB-E4D9AC8E0DB8}" type="presParOf" srcId="{DEA78356-00BD-4C96-9285-2F7CD134E346}" destId="{4FA5E4F2-1432-4A8B-9610-9E4C0F721329}" srcOrd="2" destOrd="0" presId="urn:microsoft.com/office/officeart/2005/8/layout/orgChart1"/>
    <dgm:cxn modelId="{F4694FBC-90AC-41B6-A4E8-D9E1D5E1C02A}" type="presParOf" srcId="{DEA78356-00BD-4C96-9285-2F7CD134E346}" destId="{C0E88611-0E18-40EF-A6BC-3EF5E583A8D2}" srcOrd="3" destOrd="0" presId="urn:microsoft.com/office/officeart/2005/8/layout/orgChart1"/>
    <dgm:cxn modelId="{8ABB3243-DD73-4D4D-AACA-0BB2B0AB8FBF}" type="presParOf" srcId="{C0E88611-0E18-40EF-A6BC-3EF5E583A8D2}" destId="{1AB3B8FA-342F-46DE-BC05-128EC4F5F54F}" srcOrd="0" destOrd="0" presId="urn:microsoft.com/office/officeart/2005/8/layout/orgChart1"/>
    <dgm:cxn modelId="{53E86277-4E17-4D5F-A49A-0A908C3AA56C}" type="presParOf" srcId="{1AB3B8FA-342F-46DE-BC05-128EC4F5F54F}" destId="{E4247FF1-C70B-4780-A721-619EF0311440}" srcOrd="0" destOrd="0" presId="urn:microsoft.com/office/officeart/2005/8/layout/orgChart1"/>
    <dgm:cxn modelId="{D97F771E-ACB3-48BE-BB4E-956CAA05C33A}" type="presParOf" srcId="{1AB3B8FA-342F-46DE-BC05-128EC4F5F54F}" destId="{5BDED0A3-9548-4B11-BBA1-FF88214064B1}" srcOrd="1" destOrd="0" presId="urn:microsoft.com/office/officeart/2005/8/layout/orgChart1"/>
    <dgm:cxn modelId="{6E026B71-7214-4F79-865E-0223C4936305}" type="presParOf" srcId="{C0E88611-0E18-40EF-A6BC-3EF5E583A8D2}" destId="{B0D24746-EA7E-432F-B66D-6D8BEC9A54FB}" srcOrd="1" destOrd="0" presId="urn:microsoft.com/office/officeart/2005/8/layout/orgChart1"/>
    <dgm:cxn modelId="{C1761ABB-2BFB-4328-91F6-4FC7E7B37A26}" type="presParOf" srcId="{B0D24746-EA7E-432F-B66D-6D8BEC9A54FB}" destId="{7FD9C212-8691-4FDA-9BB2-FBCC1B9A96B9}" srcOrd="0" destOrd="0" presId="urn:microsoft.com/office/officeart/2005/8/layout/orgChart1"/>
    <dgm:cxn modelId="{A498FCFA-C634-4EA6-8BBF-73966E222A19}" type="presParOf" srcId="{B0D24746-EA7E-432F-B66D-6D8BEC9A54FB}" destId="{8037D761-E989-48A3-BB45-C5DF09F509AB}" srcOrd="1" destOrd="0" presId="urn:microsoft.com/office/officeart/2005/8/layout/orgChart1"/>
    <dgm:cxn modelId="{A51E181A-3115-4F28-8D88-10FBC823FB53}" type="presParOf" srcId="{8037D761-E989-48A3-BB45-C5DF09F509AB}" destId="{6E72C0BA-E96E-4E10-8C11-EAD578AFF37A}" srcOrd="0" destOrd="0" presId="urn:microsoft.com/office/officeart/2005/8/layout/orgChart1"/>
    <dgm:cxn modelId="{66F35364-35D7-4987-85BC-CABE0792F4D0}" type="presParOf" srcId="{6E72C0BA-E96E-4E10-8C11-EAD578AFF37A}" destId="{1D8D46D4-D4CF-469F-845B-4DBBE7DD4120}" srcOrd="0" destOrd="0" presId="urn:microsoft.com/office/officeart/2005/8/layout/orgChart1"/>
    <dgm:cxn modelId="{701A29AA-A0CD-40EB-9CBC-7A66A524AC46}" type="presParOf" srcId="{6E72C0BA-E96E-4E10-8C11-EAD578AFF37A}" destId="{A1AD62E9-1A57-45F9-AD38-049DEB225C80}" srcOrd="1" destOrd="0" presId="urn:microsoft.com/office/officeart/2005/8/layout/orgChart1"/>
    <dgm:cxn modelId="{434078A1-93B8-41B6-9554-C1F13013D0AA}" type="presParOf" srcId="{8037D761-E989-48A3-BB45-C5DF09F509AB}" destId="{4EAEF77A-4F1B-4C77-B47D-49A6885C3F87}" srcOrd="1" destOrd="0" presId="urn:microsoft.com/office/officeart/2005/8/layout/orgChart1"/>
    <dgm:cxn modelId="{E8BF81C7-ECF0-4477-A4C1-BD1A1B680C08}" type="presParOf" srcId="{8037D761-E989-48A3-BB45-C5DF09F509AB}" destId="{6BA18EDF-2488-46EC-B1EF-4A9C37544F8F}" srcOrd="2" destOrd="0" presId="urn:microsoft.com/office/officeart/2005/8/layout/orgChart1"/>
    <dgm:cxn modelId="{5622FA37-4B0F-41F8-B8DB-4674A5D54AFD}" type="presParOf" srcId="{C0E88611-0E18-40EF-A6BC-3EF5E583A8D2}" destId="{0F388E80-2401-4C0C-A474-219672E99C63}" srcOrd="2" destOrd="0" presId="urn:microsoft.com/office/officeart/2005/8/layout/orgChart1"/>
    <dgm:cxn modelId="{BF76F489-2F3D-462E-841C-51CB6AF8BA84}" type="presParOf" srcId="{DEA78356-00BD-4C96-9285-2F7CD134E346}" destId="{24EB1A8C-2625-4692-A9F2-BFFF0FC5A76D}" srcOrd="4" destOrd="0" presId="urn:microsoft.com/office/officeart/2005/8/layout/orgChart1"/>
    <dgm:cxn modelId="{9CA9BC07-9D2A-45F7-BE82-60BD19D9CAEF}" type="presParOf" srcId="{DEA78356-00BD-4C96-9285-2F7CD134E346}" destId="{374E8ACC-7F20-415F-B72D-519D0B9087AE}" srcOrd="5" destOrd="0" presId="urn:microsoft.com/office/officeart/2005/8/layout/orgChart1"/>
    <dgm:cxn modelId="{C1D5ACA1-496C-4966-8E8C-AF643B0ECA8C}" type="presParOf" srcId="{374E8ACC-7F20-415F-B72D-519D0B9087AE}" destId="{D89EAC35-FD79-476C-948E-AADCF50D0346}" srcOrd="0" destOrd="0" presId="urn:microsoft.com/office/officeart/2005/8/layout/orgChart1"/>
    <dgm:cxn modelId="{BFCA0C4C-321F-4F96-B6E1-3FB0722B43FC}" type="presParOf" srcId="{D89EAC35-FD79-476C-948E-AADCF50D0346}" destId="{897C1256-84D9-4207-9DD8-D57FEE526137}" srcOrd="0" destOrd="0" presId="urn:microsoft.com/office/officeart/2005/8/layout/orgChart1"/>
    <dgm:cxn modelId="{8283B641-4D34-4605-8321-2AE4FF74B1DA}" type="presParOf" srcId="{D89EAC35-FD79-476C-948E-AADCF50D0346}" destId="{2B2D8739-E83B-40B3-B568-A666E339AC25}" srcOrd="1" destOrd="0" presId="urn:microsoft.com/office/officeart/2005/8/layout/orgChart1"/>
    <dgm:cxn modelId="{8E78A7F0-5074-4476-81D1-1F7960980253}" type="presParOf" srcId="{374E8ACC-7F20-415F-B72D-519D0B9087AE}" destId="{BBB4CB56-83F4-447C-A7C7-B3C36535A4AF}" srcOrd="1" destOrd="0" presId="urn:microsoft.com/office/officeart/2005/8/layout/orgChart1"/>
    <dgm:cxn modelId="{5A5739AC-0CA1-4224-BC34-BA54945988A9}" type="presParOf" srcId="{374E8ACC-7F20-415F-B72D-519D0B9087AE}" destId="{B3FE7482-8E14-46E3-876B-6C3CEDC7EFE1}" srcOrd="2" destOrd="0" presId="urn:microsoft.com/office/officeart/2005/8/layout/orgChart1"/>
    <dgm:cxn modelId="{F444279E-E148-4FB4-A202-6027596A911F}" type="presParOf" srcId="{23D69E5F-6E28-4610-9DED-44379E0B17B7}" destId="{AA05589A-5985-4372-8692-BDC3BB5B276F}" srcOrd="2" destOrd="0" presId="urn:microsoft.com/office/officeart/2005/8/layout/orgChart1"/>
    <dgm:cxn modelId="{50151E33-90A4-4DC4-BDBE-8344E202ED6B}" type="presParOf" srcId="{3AF5FDEE-BED7-4623-B38E-E5C0C2EF5129}" destId="{766FA563-3399-419A-BD62-DD30EAC8B9B7}" srcOrd="1" destOrd="0" presId="urn:microsoft.com/office/officeart/2005/8/layout/orgChart1"/>
    <dgm:cxn modelId="{008901B1-3173-4ED7-AFE8-1DAF9834C02D}" type="presParOf" srcId="{766FA563-3399-419A-BD62-DD30EAC8B9B7}" destId="{EF691646-A1CC-4461-8184-D5083259903E}" srcOrd="0" destOrd="0" presId="urn:microsoft.com/office/officeart/2005/8/layout/orgChart1"/>
    <dgm:cxn modelId="{79840F62-7970-429D-8693-B1EC7C485DD5}" type="presParOf" srcId="{EF691646-A1CC-4461-8184-D5083259903E}" destId="{5A2592A8-180C-4146-9022-19F4BDA9C2AC}" srcOrd="0" destOrd="0" presId="urn:microsoft.com/office/officeart/2005/8/layout/orgChart1"/>
    <dgm:cxn modelId="{30E951EE-6142-4104-ACEA-C1EA98AFF8DF}" type="presParOf" srcId="{EF691646-A1CC-4461-8184-D5083259903E}" destId="{606AB65D-3016-47E1-A958-D243D99BFDCD}" srcOrd="1" destOrd="0" presId="urn:microsoft.com/office/officeart/2005/8/layout/orgChart1"/>
    <dgm:cxn modelId="{88E3775C-EAD6-488F-9FAB-7F99FA9DC974}" type="presParOf" srcId="{766FA563-3399-419A-BD62-DD30EAC8B9B7}" destId="{35F1CD6F-4D97-426F-8178-31B2F75E76D9}" srcOrd="1" destOrd="0" presId="urn:microsoft.com/office/officeart/2005/8/layout/orgChart1"/>
    <dgm:cxn modelId="{F05025A4-EF04-4EFB-9212-84F9D04A3DA3}" type="presParOf" srcId="{766FA563-3399-419A-BD62-DD30EAC8B9B7}" destId="{1B85A926-ABAE-4ABD-8D9B-C6E259CFF5F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F064B-98AE-4DB0-B24E-617B250D0DAC}">
      <dsp:nvSpPr>
        <dsp:cNvPr id="0" name=""/>
        <dsp:cNvSpPr/>
      </dsp:nvSpPr>
      <dsp:spPr>
        <a:xfrm>
          <a:off x="10310454" y="2302557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1295431"/>
              </a:lnTo>
              <a:lnTo>
                <a:pt x="0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32062-C38F-49DC-A409-0CE2F18A36A0}">
      <dsp:nvSpPr>
        <dsp:cNvPr id="0" name=""/>
        <dsp:cNvSpPr/>
      </dsp:nvSpPr>
      <dsp:spPr>
        <a:xfrm>
          <a:off x="10448701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436"/>
              </a:lnTo>
              <a:lnTo>
                <a:pt x="138247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F74FE-797B-4EF4-9AA6-0D72F31B0967}">
      <dsp:nvSpPr>
        <dsp:cNvPr id="0" name=""/>
        <dsp:cNvSpPr/>
      </dsp:nvSpPr>
      <dsp:spPr>
        <a:xfrm>
          <a:off x="10310454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523436"/>
              </a:lnTo>
              <a:lnTo>
                <a:pt x="0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5858-427A-45AF-A64C-F3D100123917}">
      <dsp:nvSpPr>
        <dsp:cNvPr id="0" name=""/>
        <dsp:cNvSpPr/>
      </dsp:nvSpPr>
      <dsp:spPr>
        <a:xfrm>
          <a:off x="8938572" y="1530887"/>
          <a:ext cx="892777" cy="523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678"/>
              </a:lnTo>
              <a:lnTo>
                <a:pt x="892777" y="523678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7F221-7FC5-455E-900A-3E3E196ABE07}">
      <dsp:nvSpPr>
        <dsp:cNvPr id="0" name=""/>
        <dsp:cNvSpPr/>
      </dsp:nvSpPr>
      <dsp:spPr>
        <a:xfrm>
          <a:off x="7290194" y="2302557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1295431"/>
              </a:lnTo>
              <a:lnTo>
                <a:pt x="0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3A142C-3C07-4A83-8FC9-82AE1A5945B5}">
      <dsp:nvSpPr>
        <dsp:cNvPr id="0" name=""/>
        <dsp:cNvSpPr/>
      </dsp:nvSpPr>
      <dsp:spPr>
        <a:xfrm>
          <a:off x="7428442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436"/>
              </a:lnTo>
              <a:lnTo>
                <a:pt x="138247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BB92B-2FD3-445E-90CA-25B5BE95AD6F}">
      <dsp:nvSpPr>
        <dsp:cNvPr id="0" name=""/>
        <dsp:cNvSpPr/>
      </dsp:nvSpPr>
      <dsp:spPr>
        <a:xfrm>
          <a:off x="7290194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523436"/>
              </a:lnTo>
              <a:lnTo>
                <a:pt x="0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1AA94-2719-41EB-AF8A-9150B4C7F388}">
      <dsp:nvSpPr>
        <dsp:cNvPr id="0" name=""/>
        <dsp:cNvSpPr/>
      </dsp:nvSpPr>
      <dsp:spPr>
        <a:xfrm>
          <a:off x="8045795" y="1530887"/>
          <a:ext cx="892777" cy="523678"/>
        </a:xfrm>
        <a:custGeom>
          <a:avLst/>
          <a:gdLst/>
          <a:ahLst/>
          <a:cxnLst/>
          <a:rect l="0" t="0" r="0" b="0"/>
          <a:pathLst>
            <a:path>
              <a:moveTo>
                <a:pt x="892777" y="0"/>
              </a:moveTo>
              <a:lnTo>
                <a:pt x="892777" y="523678"/>
              </a:lnTo>
              <a:lnTo>
                <a:pt x="0" y="523678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66849-B811-4CCF-BF9D-28DD3E2B15F7}">
      <dsp:nvSpPr>
        <dsp:cNvPr id="0" name=""/>
        <dsp:cNvSpPr/>
      </dsp:nvSpPr>
      <dsp:spPr>
        <a:xfrm>
          <a:off x="5918313" y="759217"/>
          <a:ext cx="2402906" cy="523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678"/>
              </a:lnTo>
              <a:lnTo>
                <a:pt x="2402906" y="523678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CDD6D-E336-4D6E-A15D-897D61DAC4EF}">
      <dsp:nvSpPr>
        <dsp:cNvPr id="0" name=""/>
        <dsp:cNvSpPr/>
      </dsp:nvSpPr>
      <dsp:spPr>
        <a:xfrm>
          <a:off x="4406972" y="2302557"/>
          <a:ext cx="138247" cy="2067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7426"/>
              </a:lnTo>
              <a:lnTo>
                <a:pt x="138247" y="206742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1FDFA-DB75-440F-A572-084347A8B128}">
      <dsp:nvSpPr>
        <dsp:cNvPr id="0" name=""/>
        <dsp:cNvSpPr/>
      </dsp:nvSpPr>
      <dsp:spPr>
        <a:xfrm>
          <a:off x="4268724" y="2302557"/>
          <a:ext cx="138247" cy="2090368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2090368"/>
              </a:lnTo>
              <a:lnTo>
                <a:pt x="0" y="2090368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49A37-B984-42BC-BEA4-E486C9C22783}">
      <dsp:nvSpPr>
        <dsp:cNvPr id="0" name=""/>
        <dsp:cNvSpPr/>
      </dsp:nvSpPr>
      <dsp:spPr>
        <a:xfrm>
          <a:off x="4406972" y="2302557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5431"/>
              </a:lnTo>
              <a:lnTo>
                <a:pt x="138247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D3C0B8-1D23-451C-9664-576C50575770}">
      <dsp:nvSpPr>
        <dsp:cNvPr id="0" name=""/>
        <dsp:cNvSpPr/>
      </dsp:nvSpPr>
      <dsp:spPr>
        <a:xfrm>
          <a:off x="4268724" y="2302557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1295431"/>
              </a:lnTo>
              <a:lnTo>
                <a:pt x="0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14191-F221-44EB-BA42-54D447366ECE}">
      <dsp:nvSpPr>
        <dsp:cNvPr id="0" name=""/>
        <dsp:cNvSpPr/>
      </dsp:nvSpPr>
      <dsp:spPr>
        <a:xfrm>
          <a:off x="4406972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436"/>
              </a:lnTo>
              <a:lnTo>
                <a:pt x="138247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EF61-3838-41D0-89A0-49556233BE09}">
      <dsp:nvSpPr>
        <dsp:cNvPr id="0" name=""/>
        <dsp:cNvSpPr/>
      </dsp:nvSpPr>
      <dsp:spPr>
        <a:xfrm>
          <a:off x="4268724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523436"/>
              </a:lnTo>
              <a:lnTo>
                <a:pt x="0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53EE6-5E9B-4916-832E-13502C174F85}">
      <dsp:nvSpPr>
        <dsp:cNvPr id="0" name=""/>
        <dsp:cNvSpPr/>
      </dsp:nvSpPr>
      <dsp:spPr>
        <a:xfrm>
          <a:off x="2895631" y="1530887"/>
          <a:ext cx="893988" cy="523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678"/>
              </a:lnTo>
              <a:lnTo>
                <a:pt x="893988" y="523678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948FA-3C55-4726-8E23-D8C78D355781}">
      <dsp:nvSpPr>
        <dsp:cNvPr id="0" name=""/>
        <dsp:cNvSpPr/>
      </dsp:nvSpPr>
      <dsp:spPr>
        <a:xfrm>
          <a:off x="1246042" y="2302557"/>
          <a:ext cx="138247" cy="2067426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2067426"/>
              </a:lnTo>
              <a:lnTo>
                <a:pt x="0" y="206742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65527-47BA-4CFD-AD2E-24E9E7A9A767}">
      <dsp:nvSpPr>
        <dsp:cNvPr id="0" name=""/>
        <dsp:cNvSpPr/>
      </dsp:nvSpPr>
      <dsp:spPr>
        <a:xfrm>
          <a:off x="1384290" y="2302557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5431"/>
              </a:lnTo>
              <a:lnTo>
                <a:pt x="138247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E89F83-D265-41FF-BF62-60571ECCCCC9}">
      <dsp:nvSpPr>
        <dsp:cNvPr id="0" name=""/>
        <dsp:cNvSpPr/>
      </dsp:nvSpPr>
      <dsp:spPr>
        <a:xfrm>
          <a:off x="1246042" y="2302557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1295431"/>
              </a:lnTo>
              <a:lnTo>
                <a:pt x="0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D9517-402D-4261-B4E9-0918E60E99B0}">
      <dsp:nvSpPr>
        <dsp:cNvPr id="0" name=""/>
        <dsp:cNvSpPr/>
      </dsp:nvSpPr>
      <dsp:spPr>
        <a:xfrm>
          <a:off x="1384290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436"/>
              </a:lnTo>
              <a:lnTo>
                <a:pt x="138247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6F8F1-2881-4A33-B254-11C2A75895D8}">
      <dsp:nvSpPr>
        <dsp:cNvPr id="0" name=""/>
        <dsp:cNvSpPr/>
      </dsp:nvSpPr>
      <dsp:spPr>
        <a:xfrm>
          <a:off x="1246042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523436"/>
              </a:lnTo>
              <a:lnTo>
                <a:pt x="0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6485B-D2F9-475E-8C48-B0A01A60B812}">
      <dsp:nvSpPr>
        <dsp:cNvPr id="0" name=""/>
        <dsp:cNvSpPr/>
      </dsp:nvSpPr>
      <dsp:spPr>
        <a:xfrm>
          <a:off x="2001642" y="1530887"/>
          <a:ext cx="893988" cy="523678"/>
        </a:xfrm>
        <a:custGeom>
          <a:avLst/>
          <a:gdLst/>
          <a:ahLst/>
          <a:cxnLst/>
          <a:rect l="0" t="0" r="0" b="0"/>
          <a:pathLst>
            <a:path>
              <a:moveTo>
                <a:pt x="893988" y="0"/>
              </a:moveTo>
              <a:lnTo>
                <a:pt x="893988" y="523678"/>
              </a:lnTo>
              <a:lnTo>
                <a:pt x="0" y="523678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0BA82-233E-48D5-A5F9-C258A8C48EF0}">
      <dsp:nvSpPr>
        <dsp:cNvPr id="0" name=""/>
        <dsp:cNvSpPr/>
      </dsp:nvSpPr>
      <dsp:spPr>
        <a:xfrm>
          <a:off x="3512983" y="759217"/>
          <a:ext cx="2405329" cy="523678"/>
        </a:xfrm>
        <a:custGeom>
          <a:avLst/>
          <a:gdLst/>
          <a:ahLst/>
          <a:cxnLst/>
          <a:rect l="0" t="0" r="0" b="0"/>
          <a:pathLst>
            <a:path>
              <a:moveTo>
                <a:pt x="2405329" y="0"/>
              </a:moveTo>
              <a:lnTo>
                <a:pt x="2405329" y="523678"/>
              </a:lnTo>
              <a:lnTo>
                <a:pt x="0" y="523678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592A8-180C-4146-9022-19F4BDA9C2AC}">
      <dsp:nvSpPr>
        <dsp:cNvPr id="0" name=""/>
        <dsp:cNvSpPr/>
      </dsp:nvSpPr>
      <dsp:spPr>
        <a:xfrm>
          <a:off x="5214155" y="263233"/>
          <a:ext cx="1408315" cy="495983"/>
        </a:xfrm>
        <a:prstGeom prst="rect">
          <a:avLst/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Technology stack</a:t>
          </a:r>
          <a:endParaRPr lang="en-US" sz="1400" kern="1200" dirty="0"/>
        </a:p>
      </dsp:txBody>
      <dsp:txXfrm>
        <a:off x="5214155" y="263233"/>
        <a:ext cx="1408315" cy="495983"/>
      </dsp:txXfrm>
    </dsp:sp>
    <dsp:sp modelId="{0D7E2C16-FAD8-4B88-AF84-4EE9562829AC}">
      <dsp:nvSpPr>
        <dsp:cNvPr id="0" name=""/>
        <dsp:cNvSpPr/>
      </dsp:nvSpPr>
      <dsp:spPr>
        <a:xfrm>
          <a:off x="2278278" y="1034903"/>
          <a:ext cx="1234704" cy="495983"/>
        </a:xfrm>
        <a:prstGeom prst="rect">
          <a:avLst/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Front-end</a:t>
          </a:r>
          <a:endParaRPr lang="en-US" sz="1400" kern="1200" dirty="0"/>
        </a:p>
      </dsp:txBody>
      <dsp:txXfrm>
        <a:off x="2278278" y="1034903"/>
        <a:ext cx="1234704" cy="495983"/>
      </dsp:txXfrm>
    </dsp:sp>
    <dsp:sp modelId="{FB18E984-B77A-4180-AA03-BFB16FDFAEC5}">
      <dsp:nvSpPr>
        <dsp:cNvPr id="0" name=""/>
        <dsp:cNvSpPr/>
      </dsp:nvSpPr>
      <dsp:spPr>
        <a:xfrm>
          <a:off x="766938" y="1806573"/>
          <a:ext cx="1234704" cy="495983"/>
        </a:xfrm>
        <a:prstGeom prst="rect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Languages</a:t>
          </a:r>
          <a:endParaRPr lang="en-US" sz="1400" kern="1200" dirty="0"/>
        </a:p>
      </dsp:txBody>
      <dsp:txXfrm>
        <a:off x="766938" y="1806573"/>
        <a:ext cx="1234704" cy="495983"/>
      </dsp:txXfrm>
    </dsp:sp>
    <dsp:sp modelId="{628E6974-0215-4459-9F20-6FDD78E04E7B}">
      <dsp:nvSpPr>
        <dsp:cNvPr id="0" name=""/>
        <dsp:cNvSpPr/>
      </dsp:nvSpPr>
      <dsp:spPr>
        <a:xfrm>
          <a:off x="11332" y="2578243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TypeScript</a:t>
          </a:r>
          <a:endParaRPr lang="en-US" sz="1400" kern="1200" dirty="0"/>
        </a:p>
      </dsp:txBody>
      <dsp:txXfrm>
        <a:off x="11332" y="2578243"/>
        <a:ext cx="1234710" cy="495499"/>
      </dsp:txXfrm>
    </dsp:sp>
    <dsp:sp modelId="{868BDC32-2977-49C5-AC12-022D7B66332A}">
      <dsp:nvSpPr>
        <dsp:cNvPr id="0" name=""/>
        <dsp:cNvSpPr/>
      </dsp:nvSpPr>
      <dsp:spPr>
        <a:xfrm>
          <a:off x="1522538" y="2578243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JavaScript</a:t>
          </a:r>
          <a:endParaRPr lang="en-US" sz="1400" kern="1200" dirty="0"/>
        </a:p>
      </dsp:txBody>
      <dsp:txXfrm>
        <a:off x="1522538" y="2578243"/>
        <a:ext cx="1234710" cy="495499"/>
      </dsp:txXfrm>
    </dsp:sp>
    <dsp:sp modelId="{C2FE54AE-2788-4BFB-8F3E-A072B1272D3E}">
      <dsp:nvSpPr>
        <dsp:cNvPr id="0" name=""/>
        <dsp:cNvSpPr/>
      </dsp:nvSpPr>
      <dsp:spPr>
        <a:xfrm>
          <a:off x="11332" y="3350238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HTML</a:t>
          </a:r>
          <a:endParaRPr lang="en-US" sz="1400" kern="1200" dirty="0"/>
        </a:p>
      </dsp:txBody>
      <dsp:txXfrm>
        <a:off x="11332" y="3350238"/>
        <a:ext cx="1234710" cy="495499"/>
      </dsp:txXfrm>
    </dsp:sp>
    <dsp:sp modelId="{B1F5F35E-AED6-43CE-BAEF-5DD43EADB79E}">
      <dsp:nvSpPr>
        <dsp:cNvPr id="0" name=""/>
        <dsp:cNvSpPr/>
      </dsp:nvSpPr>
      <dsp:spPr>
        <a:xfrm>
          <a:off x="1522538" y="3350238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CSS</a:t>
          </a:r>
          <a:endParaRPr lang="en-US" sz="1400" kern="1200" dirty="0"/>
        </a:p>
      </dsp:txBody>
      <dsp:txXfrm>
        <a:off x="1522538" y="3350238"/>
        <a:ext cx="1234710" cy="495499"/>
      </dsp:txXfrm>
    </dsp:sp>
    <dsp:sp modelId="{656F6C1E-9718-4DAF-B696-080462D4CC5C}">
      <dsp:nvSpPr>
        <dsp:cNvPr id="0" name=""/>
        <dsp:cNvSpPr/>
      </dsp:nvSpPr>
      <dsp:spPr>
        <a:xfrm>
          <a:off x="11332" y="4122234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SCSS</a:t>
          </a:r>
          <a:endParaRPr lang="en-US" sz="1400" kern="1200" dirty="0"/>
        </a:p>
      </dsp:txBody>
      <dsp:txXfrm>
        <a:off x="11332" y="4122234"/>
        <a:ext cx="1234710" cy="495499"/>
      </dsp:txXfrm>
    </dsp:sp>
    <dsp:sp modelId="{A77C0DEF-4B3A-4B5F-9675-7215854904D7}">
      <dsp:nvSpPr>
        <dsp:cNvPr id="0" name=""/>
        <dsp:cNvSpPr/>
      </dsp:nvSpPr>
      <dsp:spPr>
        <a:xfrm>
          <a:off x="3789619" y="1806573"/>
          <a:ext cx="1234704" cy="495983"/>
        </a:xfrm>
        <a:prstGeom prst="rect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Frameworks and libraries</a:t>
          </a:r>
          <a:endParaRPr lang="en-US" sz="1400" kern="1200" dirty="0"/>
        </a:p>
      </dsp:txBody>
      <dsp:txXfrm>
        <a:off x="3789619" y="1806573"/>
        <a:ext cx="1234704" cy="495983"/>
      </dsp:txXfrm>
    </dsp:sp>
    <dsp:sp modelId="{2A9F269C-4D93-4451-AACB-616605BEAA05}">
      <dsp:nvSpPr>
        <dsp:cNvPr id="0" name=""/>
        <dsp:cNvSpPr/>
      </dsp:nvSpPr>
      <dsp:spPr>
        <a:xfrm>
          <a:off x="3034014" y="2578243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Angular</a:t>
          </a:r>
          <a:endParaRPr lang="en-US" sz="1400" kern="1200" dirty="0"/>
        </a:p>
      </dsp:txBody>
      <dsp:txXfrm>
        <a:off x="3034014" y="2578243"/>
        <a:ext cx="1234710" cy="495499"/>
      </dsp:txXfrm>
    </dsp:sp>
    <dsp:sp modelId="{843558CC-E7CC-49BF-A1EA-9AE539EDB20B}">
      <dsp:nvSpPr>
        <dsp:cNvPr id="0" name=""/>
        <dsp:cNvSpPr/>
      </dsp:nvSpPr>
      <dsp:spPr>
        <a:xfrm>
          <a:off x="4545219" y="2578243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Bootstrap</a:t>
          </a:r>
        </a:p>
      </dsp:txBody>
      <dsp:txXfrm>
        <a:off x="4545219" y="2578243"/>
        <a:ext cx="1234710" cy="495499"/>
      </dsp:txXfrm>
    </dsp:sp>
    <dsp:sp modelId="{0EA0DC1B-26AD-4E4D-A79E-C7BFF2160DCD}">
      <dsp:nvSpPr>
        <dsp:cNvPr id="0" name=""/>
        <dsp:cNvSpPr/>
      </dsp:nvSpPr>
      <dsp:spPr>
        <a:xfrm>
          <a:off x="3034014" y="3350238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Material Design</a:t>
          </a:r>
          <a:endParaRPr lang="en-US" sz="1400" kern="1200" dirty="0"/>
        </a:p>
      </dsp:txBody>
      <dsp:txXfrm>
        <a:off x="3034014" y="3350238"/>
        <a:ext cx="1234710" cy="495499"/>
      </dsp:txXfrm>
    </dsp:sp>
    <dsp:sp modelId="{D2105875-5051-490D-9497-88AB3E59D966}">
      <dsp:nvSpPr>
        <dsp:cNvPr id="0" name=""/>
        <dsp:cNvSpPr/>
      </dsp:nvSpPr>
      <dsp:spPr>
        <a:xfrm>
          <a:off x="4545219" y="3350238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Icon Fontawesome</a:t>
          </a:r>
          <a:endParaRPr lang="en-US" sz="1400" kern="1200" dirty="0"/>
        </a:p>
      </dsp:txBody>
      <dsp:txXfrm>
        <a:off x="4545219" y="3350238"/>
        <a:ext cx="1234710" cy="495499"/>
      </dsp:txXfrm>
    </dsp:sp>
    <dsp:sp modelId="{6C29FBBE-FF88-46B4-8979-9F92D3D74552}">
      <dsp:nvSpPr>
        <dsp:cNvPr id="0" name=""/>
        <dsp:cNvSpPr/>
      </dsp:nvSpPr>
      <dsp:spPr>
        <a:xfrm>
          <a:off x="3034014" y="4122234"/>
          <a:ext cx="1234710" cy="541384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Ng Http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Loader</a:t>
          </a:r>
          <a:endParaRPr lang="en-US" sz="1400" kern="1200" dirty="0"/>
        </a:p>
      </dsp:txBody>
      <dsp:txXfrm>
        <a:off x="3034014" y="4122234"/>
        <a:ext cx="1234710" cy="541384"/>
      </dsp:txXfrm>
    </dsp:sp>
    <dsp:sp modelId="{6777F90E-1AA4-4023-B67D-0A9F95627E46}">
      <dsp:nvSpPr>
        <dsp:cNvPr id="0" name=""/>
        <dsp:cNvSpPr/>
      </dsp:nvSpPr>
      <dsp:spPr>
        <a:xfrm>
          <a:off x="4545219" y="4122234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NgX Clipboard</a:t>
          </a:r>
          <a:endParaRPr lang="en-US" sz="1400" kern="1200" dirty="0"/>
        </a:p>
      </dsp:txBody>
      <dsp:txXfrm>
        <a:off x="4545219" y="4122234"/>
        <a:ext cx="1234710" cy="495499"/>
      </dsp:txXfrm>
    </dsp:sp>
    <dsp:sp modelId="{A4B58C39-087E-4338-B091-9E96E56A265C}">
      <dsp:nvSpPr>
        <dsp:cNvPr id="0" name=""/>
        <dsp:cNvSpPr/>
      </dsp:nvSpPr>
      <dsp:spPr>
        <a:xfrm>
          <a:off x="8321219" y="1034903"/>
          <a:ext cx="1234704" cy="495983"/>
        </a:xfrm>
        <a:prstGeom prst="rect">
          <a:avLst/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Back-end</a:t>
          </a:r>
          <a:endParaRPr lang="en-US" sz="1400" kern="1200" dirty="0"/>
        </a:p>
      </dsp:txBody>
      <dsp:txXfrm>
        <a:off x="8321219" y="1034903"/>
        <a:ext cx="1234704" cy="495983"/>
      </dsp:txXfrm>
    </dsp:sp>
    <dsp:sp modelId="{3084D354-7A26-40A7-86CD-BBFD242BC80E}">
      <dsp:nvSpPr>
        <dsp:cNvPr id="0" name=""/>
        <dsp:cNvSpPr/>
      </dsp:nvSpPr>
      <dsp:spPr>
        <a:xfrm>
          <a:off x="6811090" y="1806573"/>
          <a:ext cx="1234704" cy="495983"/>
        </a:xfrm>
        <a:prstGeom prst="rect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/>
            <a:t>Мови</a:t>
          </a:r>
          <a:endParaRPr lang="en-US" sz="1400" kern="1200" dirty="0"/>
        </a:p>
      </dsp:txBody>
      <dsp:txXfrm>
        <a:off x="6811090" y="1806573"/>
        <a:ext cx="1234704" cy="495983"/>
      </dsp:txXfrm>
    </dsp:sp>
    <dsp:sp modelId="{3DB7DEAC-35AF-48AB-ABB7-4D50AE592D29}">
      <dsp:nvSpPr>
        <dsp:cNvPr id="0" name=""/>
        <dsp:cNvSpPr/>
      </dsp:nvSpPr>
      <dsp:spPr>
        <a:xfrm>
          <a:off x="6056696" y="2578243"/>
          <a:ext cx="1233498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JavaScript</a:t>
          </a:r>
          <a:endParaRPr lang="en-US" sz="1400" kern="1200" dirty="0"/>
        </a:p>
      </dsp:txBody>
      <dsp:txXfrm>
        <a:off x="6056696" y="2578243"/>
        <a:ext cx="1233498" cy="495499"/>
      </dsp:txXfrm>
    </dsp:sp>
    <dsp:sp modelId="{7EC002BE-5538-4492-A61C-91BF0957EEA3}">
      <dsp:nvSpPr>
        <dsp:cNvPr id="0" name=""/>
        <dsp:cNvSpPr/>
      </dsp:nvSpPr>
      <dsp:spPr>
        <a:xfrm>
          <a:off x="7566690" y="2578243"/>
          <a:ext cx="1233498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PL/pgSQL</a:t>
          </a:r>
          <a:endParaRPr lang="en-US" sz="1400" kern="1200" dirty="0"/>
        </a:p>
      </dsp:txBody>
      <dsp:txXfrm>
        <a:off x="7566690" y="2578243"/>
        <a:ext cx="1233498" cy="495499"/>
      </dsp:txXfrm>
    </dsp:sp>
    <dsp:sp modelId="{1A90C982-C5E5-4AB1-8215-5EDD9650D3B4}">
      <dsp:nvSpPr>
        <dsp:cNvPr id="0" name=""/>
        <dsp:cNvSpPr/>
      </dsp:nvSpPr>
      <dsp:spPr>
        <a:xfrm>
          <a:off x="6056696" y="3350238"/>
          <a:ext cx="1233498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JSON</a:t>
          </a:r>
          <a:endParaRPr lang="en-US" sz="1400" kern="1200" dirty="0"/>
        </a:p>
      </dsp:txBody>
      <dsp:txXfrm>
        <a:off x="6056696" y="3350238"/>
        <a:ext cx="1233498" cy="495499"/>
      </dsp:txXfrm>
    </dsp:sp>
    <dsp:sp modelId="{7005CF81-8BD9-462F-977F-F7F2509E4757}">
      <dsp:nvSpPr>
        <dsp:cNvPr id="0" name=""/>
        <dsp:cNvSpPr/>
      </dsp:nvSpPr>
      <dsp:spPr>
        <a:xfrm>
          <a:off x="9831349" y="1806573"/>
          <a:ext cx="1234704" cy="495983"/>
        </a:xfrm>
        <a:prstGeom prst="rect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Frameworks and libraries</a:t>
          </a:r>
          <a:endParaRPr lang="en-US" sz="1400" kern="1200" dirty="0"/>
        </a:p>
      </dsp:txBody>
      <dsp:txXfrm>
        <a:off x="9831349" y="1806573"/>
        <a:ext cx="1234704" cy="495983"/>
      </dsp:txXfrm>
    </dsp:sp>
    <dsp:sp modelId="{3ED27A8A-9FDD-4D31-B8EF-F25904CC1968}">
      <dsp:nvSpPr>
        <dsp:cNvPr id="0" name=""/>
        <dsp:cNvSpPr/>
      </dsp:nvSpPr>
      <dsp:spPr>
        <a:xfrm>
          <a:off x="9076955" y="2578243"/>
          <a:ext cx="1233498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Node.js</a:t>
          </a:r>
          <a:endParaRPr lang="en-US" sz="1400" kern="1200" dirty="0"/>
        </a:p>
      </dsp:txBody>
      <dsp:txXfrm>
        <a:off x="9076955" y="2578243"/>
        <a:ext cx="1233498" cy="495499"/>
      </dsp:txXfrm>
    </dsp:sp>
    <dsp:sp modelId="{8BF6CF4C-2C8D-4EAD-B981-C933749DB2A9}">
      <dsp:nvSpPr>
        <dsp:cNvPr id="0" name=""/>
        <dsp:cNvSpPr/>
      </dsp:nvSpPr>
      <dsp:spPr>
        <a:xfrm>
          <a:off x="10586949" y="2578243"/>
          <a:ext cx="1233498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ym typeface="Roboto"/>
            </a:rPr>
            <a:t>PostgreSql</a:t>
          </a:r>
          <a:endParaRPr lang="en-US" sz="1400" kern="1200" dirty="0"/>
        </a:p>
      </dsp:txBody>
      <dsp:txXfrm>
        <a:off x="10586949" y="2578243"/>
        <a:ext cx="1233498" cy="495499"/>
      </dsp:txXfrm>
    </dsp:sp>
    <dsp:sp modelId="{6532BEBF-15AF-4D44-A6FC-7F607310A9B5}">
      <dsp:nvSpPr>
        <dsp:cNvPr id="0" name=""/>
        <dsp:cNvSpPr/>
      </dsp:nvSpPr>
      <dsp:spPr>
        <a:xfrm>
          <a:off x="9076955" y="3350238"/>
          <a:ext cx="1233498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" sz="1400" kern="1200" dirty="0">
              <a:sym typeface="Roboto"/>
            </a:rPr>
            <a:t>Nodemailer</a:t>
          </a:r>
          <a:endParaRPr lang="en-US" sz="1400" kern="1200" dirty="0"/>
        </a:p>
      </dsp:txBody>
      <dsp:txXfrm>
        <a:off x="9076955" y="3350238"/>
        <a:ext cx="1233498" cy="495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B1A8C-2625-4692-A9F2-BFFF0FC5A76D}">
      <dsp:nvSpPr>
        <dsp:cNvPr id="0" name=""/>
        <dsp:cNvSpPr/>
      </dsp:nvSpPr>
      <dsp:spPr>
        <a:xfrm>
          <a:off x="5895108" y="1079141"/>
          <a:ext cx="3784353" cy="688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175"/>
              </a:lnTo>
              <a:lnTo>
                <a:pt x="3784353" y="344175"/>
              </a:lnTo>
              <a:lnTo>
                <a:pt x="3784353" y="68835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9C212-8691-4FDA-9BB2-FBCC1B9A96B9}">
      <dsp:nvSpPr>
        <dsp:cNvPr id="0" name=""/>
        <dsp:cNvSpPr/>
      </dsp:nvSpPr>
      <dsp:spPr>
        <a:xfrm>
          <a:off x="4656707" y="2846071"/>
          <a:ext cx="464400" cy="1227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7640"/>
              </a:lnTo>
              <a:lnTo>
                <a:pt x="464400" y="1227640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5E4F2-1432-4A8B-9610-9E4C0F721329}">
      <dsp:nvSpPr>
        <dsp:cNvPr id="0" name=""/>
        <dsp:cNvSpPr/>
      </dsp:nvSpPr>
      <dsp:spPr>
        <a:xfrm>
          <a:off x="5849388" y="1079141"/>
          <a:ext cx="91440" cy="688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835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EBF72-D8D1-40E6-80CD-7A8DBF0892A0}">
      <dsp:nvSpPr>
        <dsp:cNvPr id="0" name=""/>
        <dsp:cNvSpPr/>
      </dsp:nvSpPr>
      <dsp:spPr>
        <a:xfrm>
          <a:off x="2110754" y="1079141"/>
          <a:ext cx="3784353" cy="688350"/>
        </a:xfrm>
        <a:custGeom>
          <a:avLst/>
          <a:gdLst/>
          <a:ahLst/>
          <a:cxnLst/>
          <a:rect l="0" t="0" r="0" b="0"/>
          <a:pathLst>
            <a:path>
              <a:moveTo>
                <a:pt x="3784353" y="0"/>
              </a:moveTo>
              <a:lnTo>
                <a:pt x="3784353" y="344175"/>
              </a:lnTo>
              <a:lnTo>
                <a:pt x="0" y="344175"/>
              </a:lnTo>
              <a:lnTo>
                <a:pt x="0" y="68835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BDE12-ED1C-4F5D-B0AB-0BE02058422B}">
      <dsp:nvSpPr>
        <dsp:cNvPr id="0" name=""/>
        <dsp:cNvSpPr/>
      </dsp:nvSpPr>
      <dsp:spPr>
        <a:xfrm>
          <a:off x="4347106" y="562"/>
          <a:ext cx="3096003" cy="1078579"/>
        </a:xfrm>
        <a:prstGeom prst="rect">
          <a:avLst/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Sign In</a:t>
          </a:r>
          <a:endParaRPr lang="en-US" sz="4200" kern="1200" dirty="0"/>
        </a:p>
      </dsp:txBody>
      <dsp:txXfrm>
        <a:off x="4347106" y="562"/>
        <a:ext cx="3096003" cy="1078579"/>
      </dsp:txXfrm>
    </dsp:sp>
    <dsp:sp modelId="{CE34AC1A-9D7F-4A13-B9C6-5407EF482C26}">
      <dsp:nvSpPr>
        <dsp:cNvPr id="0" name=""/>
        <dsp:cNvSpPr/>
      </dsp:nvSpPr>
      <dsp:spPr>
        <a:xfrm>
          <a:off x="562753" y="1767491"/>
          <a:ext cx="3096003" cy="1078579"/>
        </a:xfrm>
        <a:prstGeom prst="rect">
          <a:avLst/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Home Page</a:t>
          </a:r>
          <a:endParaRPr lang="en-US" sz="4200" kern="1200" dirty="0"/>
        </a:p>
      </dsp:txBody>
      <dsp:txXfrm>
        <a:off x="562753" y="1767491"/>
        <a:ext cx="3096003" cy="1078579"/>
      </dsp:txXfrm>
    </dsp:sp>
    <dsp:sp modelId="{E4247FF1-C70B-4780-A721-619EF0311440}">
      <dsp:nvSpPr>
        <dsp:cNvPr id="0" name=""/>
        <dsp:cNvSpPr/>
      </dsp:nvSpPr>
      <dsp:spPr>
        <a:xfrm>
          <a:off x="4347106" y="1767491"/>
          <a:ext cx="3096003" cy="1078579"/>
        </a:xfrm>
        <a:prstGeom prst="rect">
          <a:avLst/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4200" kern="1200"/>
            <a:t>Surveys List</a:t>
          </a:r>
          <a:endParaRPr lang="en-US" sz="4200" kern="1200" dirty="0"/>
        </a:p>
      </dsp:txBody>
      <dsp:txXfrm>
        <a:off x="4347106" y="1767491"/>
        <a:ext cx="3096003" cy="1078579"/>
      </dsp:txXfrm>
    </dsp:sp>
    <dsp:sp modelId="{1D8D46D4-D4CF-469F-845B-4DBBE7DD4120}">
      <dsp:nvSpPr>
        <dsp:cNvPr id="0" name=""/>
        <dsp:cNvSpPr/>
      </dsp:nvSpPr>
      <dsp:spPr>
        <a:xfrm>
          <a:off x="5121107" y="3534421"/>
          <a:ext cx="3096003" cy="1078579"/>
        </a:xfrm>
        <a:prstGeom prst="rect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4200" kern="1200"/>
            <a:t>Survey Info</a:t>
          </a:r>
          <a:endParaRPr lang="en-US" sz="4200" kern="1200" dirty="0"/>
        </a:p>
      </dsp:txBody>
      <dsp:txXfrm>
        <a:off x="5121107" y="3534421"/>
        <a:ext cx="3096003" cy="1078579"/>
      </dsp:txXfrm>
    </dsp:sp>
    <dsp:sp modelId="{897C1256-84D9-4207-9DD8-D57FEE526137}">
      <dsp:nvSpPr>
        <dsp:cNvPr id="0" name=""/>
        <dsp:cNvSpPr/>
      </dsp:nvSpPr>
      <dsp:spPr>
        <a:xfrm>
          <a:off x="8131460" y="1767491"/>
          <a:ext cx="3096003" cy="1078579"/>
        </a:xfrm>
        <a:prstGeom prst="rect">
          <a:avLst/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4200" kern="1200"/>
            <a:t>New Survey</a:t>
          </a:r>
          <a:endParaRPr lang="en-US" sz="4200" kern="1200" dirty="0"/>
        </a:p>
      </dsp:txBody>
      <dsp:txXfrm>
        <a:off x="8131460" y="1767491"/>
        <a:ext cx="3096003" cy="1078579"/>
      </dsp:txXfrm>
    </dsp:sp>
    <dsp:sp modelId="{5A2592A8-180C-4146-9022-19F4BDA9C2AC}">
      <dsp:nvSpPr>
        <dsp:cNvPr id="0" name=""/>
        <dsp:cNvSpPr/>
      </dsp:nvSpPr>
      <dsp:spPr>
        <a:xfrm>
          <a:off x="8131460" y="562"/>
          <a:ext cx="3096003" cy="1078579"/>
        </a:xfrm>
        <a:prstGeom prst="rect">
          <a:avLst/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Servey</a:t>
          </a:r>
          <a:endParaRPr lang="en-US" sz="4200" kern="1200" dirty="0"/>
        </a:p>
      </dsp:txBody>
      <dsp:txXfrm>
        <a:off x="8131460" y="562"/>
        <a:ext cx="3096003" cy="1078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0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7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67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8248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69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6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85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71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8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1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7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5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2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9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2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16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527" y="2733709"/>
            <a:ext cx="8588929" cy="1373070"/>
          </a:xfrm>
        </p:spPr>
        <p:txBody>
          <a:bodyPr anchor="ctr"/>
          <a:lstStyle/>
          <a:p>
            <a:r>
              <a:rPr lang="en-GB" sz="3200" dirty="0"/>
              <a:t>EMPLOYEE QUALIFICATION TESTING SYSTEM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/>
          <a:lstStyle/>
          <a:p>
            <a:r>
              <a:rPr lang="en-GB" dirty="0"/>
              <a:t>Vladislav </a:t>
            </a:r>
            <a:r>
              <a:rPr lang="en-GB" dirty="0" err="1"/>
              <a:t>Havryliuk</a:t>
            </a:r>
            <a:endParaRPr lang="ru-RU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01536" y="572039"/>
            <a:ext cx="8588929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/>
              <a:t>WEB</a:t>
            </a:r>
            <a:r>
              <a:rPr lang="en-US" dirty="0"/>
              <a:t> </a:t>
            </a:r>
            <a:r>
              <a:rPr lang="en-GB" dirty="0"/>
              <a:t>APPLICATION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557054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Info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640" y="2044823"/>
            <a:ext cx="10348721" cy="477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2018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Survey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346" y="2036617"/>
            <a:ext cx="10523309" cy="47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1867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815" y="2022763"/>
            <a:ext cx="10474370" cy="480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7365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7" y="2336873"/>
            <a:ext cx="11111346" cy="4147054"/>
          </a:xfrm>
        </p:spPr>
        <p:txBody>
          <a:bodyPr>
            <a:noAutofit/>
          </a:bodyPr>
          <a:lstStyle/>
          <a:p>
            <a:r>
              <a:rPr lang="en-US" sz="2800" dirty="0"/>
              <a:t>A simple and clear graphical user interface for the system has been created</a:t>
            </a:r>
          </a:p>
          <a:p>
            <a:r>
              <a:rPr lang="en-US" sz="2800" dirty="0"/>
              <a:t>A system has been created that facilitates the hiring process of new employees and the process of upgrading their skills</a:t>
            </a:r>
          </a:p>
          <a:p>
            <a:r>
              <a:rPr lang="en-US" sz="2800" dirty="0"/>
              <a:t>The system can dynamically expand and change thanks to the component model and the use of modern tools</a:t>
            </a:r>
          </a:p>
          <a:p>
            <a:r>
              <a:rPr lang="en-US" sz="2800" dirty="0"/>
              <a:t>Independence of the Front-end part and the Back-end part allows to keep them on different servers and to change independently</a:t>
            </a:r>
          </a:p>
        </p:txBody>
      </p:sp>
    </p:spTree>
    <p:extLst>
      <p:ext uri="{BB962C8B-B14F-4D97-AF65-F5344CB8AC3E}">
        <p14:creationId xmlns:p14="http://schemas.microsoft.com/office/powerpoint/2010/main" val="43304709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011" y="2245976"/>
            <a:ext cx="10507978" cy="2366049"/>
          </a:xfrm>
        </p:spPr>
        <p:txBody>
          <a:bodyPr>
            <a:normAutofit/>
          </a:bodyPr>
          <a:lstStyle/>
          <a:p>
            <a:pPr algn="ctr"/>
            <a:r>
              <a:rPr lang="en-GB" sz="8000" dirty="0"/>
              <a:t>Thanks for attention!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8909274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Scopes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19" y="2108683"/>
            <a:ext cx="4472327" cy="693135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dirty="0"/>
              <a:t>Recruitment of new employees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0900" y="3030538"/>
            <a:ext cx="4357687" cy="290512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2" y="2109742"/>
            <a:ext cx="4810641" cy="692076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Employee testing for advanced training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65800" y="3030538"/>
            <a:ext cx="4357687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7255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Excessive consumption of resources</a:t>
            </a:r>
            <a:endParaRPr lang="en-US" dirty="0"/>
          </a:p>
        </p:txBody>
      </p:sp>
      <p:pic>
        <p:nvPicPr>
          <p:cNvPr id="1028" name="Picture 4" descr="Image result for power bill sho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25" y="2045854"/>
            <a:ext cx="8604252" cy="471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38840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Adaptive system design</a:t>
            </a:r>
          </a:p>
          <a:p>
            <a:r>
              <a:rPr lang="en-US" dirty="0"/>
              <a:t>Automatic test generation</a:t>
            </a:r>
          </a:p>
          <a:p>
            <a:r>
              <a:rPr lang="en-US" dirty="0"/>
              <a:t>Connecting your own question-and-answer database</a:t>
            </a:r>
          </a:p>
          <a:p>
            <a:r>
              <a:rPr lang="en-US" dirty="0"/>
              <a:t>Automatic check of answers</a:t>
            </a:r>
          </a:p>
          <a:p>
            <a:r>
              <a:rPr lang="en-US" dirty="0"/>
              <a:t>High level of security of the system</a:t>
            </a:r>
          </a:p>
          <a:p>
            <a:r>
              <a:rPr lang="en-US" dirty="0"/>
              <a:t>Simple and user-friendly graphical interface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14813" y="2159589"/>
            <a:ext cx="6413950" cy="444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5639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Technological stack of the project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134054"/>
              </p:ext>
            </p:extLst>
          </p:nvPr>
        </p:nvGraphicFramePr>
        <p:xfrm>
          <a:off x="207818" y="1834166"/>
          <a:ext cx="11831781" cy="4926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495571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application structure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184113"/>
              </p:ext>
            </p:extLst>
          </p:nvPr>
        </p:nvGraphicFramePr>
        <p:xfrm>
          <a:off x="207819" y="2078181"/>
          <a:ext cx="11790217" cy="461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170373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128" y="2017682"/>
            <a:ext cx="10501745" cy="477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870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115" y="2046895"/>
            <a:ext cx="10483770" cy="47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7032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Surveys List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586" y="2050471"/>
            <a:ext cx="10342829" cy="476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0566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157</TotalTime>
  <Words>199</Words>
  <Application>Microsoft Office PowerPoint</Application>
  <PresentationFormat>Широкий екран</PresentationFormat>
  <Paragraphs>59</Paragraphs>
  <Slides>14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8" baseType="lpstr">
      <vt:lpstr>Arial</vt:lpstr>
      <vt:lpstr>Roboto</vt:lpstr>
      <vt:lpstr>Trebuchet MS</vt:lpstr>
      <vt:lpstr>Berlin</vt:lpstr>
      <vt:lpstr>EMPLOYEE QUALIFICATION TESTING SYSTEM</vt:lpstr>
      <vt:lpstr>Application Scopes</vt:lpstr>
      <vt:lpstr>Excessive consumption of resources</vt:lpstr>
      <vt:lpstr>Features</vt:lpstr>
      <vt:lpstr>Technological stack of the project</vt:lpstr>
      <vt:lpstr>Web application structure</vt:lpstr>
      <vt:lpstr>Login page</vt:lpstr>
      <vt:lpstr>Home page</vt:lpstr>
      <vt:lpstr>Surveys List page</vt:lpstr>
      <vt:lpstr>Survey Info page</vt:lpstr>
      <vt:lpstr>New Survey page</vt:lpstr>
      <vt:lpstr>Survey page</vt:lpstr>
      <vt:lpstr>Conclusions</vt:lpstr>
      <vt:lpstr>Thanks for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ТЕСТУВАННЯ РІВНЯ КВАЛІФІКАЦІЇ ПРАЦІВНИКА. FRONT-END WEB-ДОДАТКУ</dc:title>
  <dc:creator>Vladyslav Havryliuk</dc:creator>
  <cp:lastModifiedBy>Владислав Гаврилюк</cp:lastModifiedBy>
  <cp:revision>20</cp:revision>
  <dcterms:created xsi:type="dcterms:W3CDTF">2019-05-31T05:38:58Z</dcterms:created>
  <dcterms:modified xsi:type="dcterms:W3CDTF">2019-12-18T14:20:16Z</dcterms:modified>
</cp:coreProperties>
</file>