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76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GB" sz="1400" dirty="0"/>
            <a:t>Technology stack</a:t>
          </a:r>
          <a:endParaRPr lang="en-US" sz="14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 custT="1"/>
      <dgm:spPr/>
      <dgm:t>
        <a:bodyPr/>
        <a:lstStyle/>
        <a:p>
          <a:r>
            <a:rPr lang="en-US" sz="1400"/>
            <a:t>Front-end</a:t>
          </a:r>
          <a:endParaRPr lang="en-US" sz="1400" dirty="0"/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 custT="1"/>
      <dgm:spPr/>
      <dgm:t>
        <a:bodyPr/>
        <a:lstStyle/>
        <a:p>
          <a:r>
            <a:rPr lang="en-US" sz="1400"/>
            <a:t>Back-end</a:t>
          </a:r>
          <a:endParaRPr lang="en-US" sz="1400" dirty="0"/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 custT="1"/>
      <dgm:spPr/>
      <dgm:t>
        <a:bodyPr/>
        <a:lstStyle/>
        <a:p>
          <a:r>
            <a:rPr lang="en-GB" sz="1400" dirty="0"/>
            <a:t>Frameworks and libraries</a:t>
          </a:r>
          <a:endParaRPr lang="en-US" sz="1400" dirty="0"/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 custT="1"/>
      <dgm:spPr/>
      <dgm:t>
        <a:bodyPr/>
        <a:lstStyle/>
        <a:p>
          <a:r>
            <a:rPr lang="en-GB" sz="1400" dirty="0"/>
            <a:t>Languages</a:t>
          </a:r>
          <a:endParaRPr lang="en-US" sz="1400" dirty="0"/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 custT="1"/>
      <dgm:spPr/>
      <dgm:t>
        <a:bodyPr/>
        <a:lstStyle/>
        <a:p>
          <a:r>
            <a:rPr lang="en-US" sz="1400"/>
            <a:t>TypeScript</a:t>
          </a:r>
          <a:endParaRPr lang="en-US" sz="1400" dirty="0"/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 custT="1"/>
      <dgm:spPr/>
      <dgm:t>
        <a:bodyPr/>
        <a:lstStyle/>
        <a:p>
          <a:r>
            <a:rPr lang="en-US" sz="1400"/>
            <a:t>HTML</a:t>
          </a:r>
          <a:endParaRPr lang="en-US" sz="1400" dirty="0"/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 custT="1"/>
      <dgm:spPr/>
      <dgm:t>
        <a:bodyPr/>
        <a:lstStyle/>
        <a:p>
          <a:r>
            <a:rPr lang="en-US" sz="1400"/>
            <a:t>CSS</a:t>
          </a:r>
          <a:endParaRPr lang="en-US" sz="1400" dirty="0"/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 custT="1"/>
      <dgm:spPr/>
      <dgm:t>
        <a:bodyPr/>
        <a:lstStyle/>
        <a:p>
          <a:r>
            <a:rPr lang="en-US" sz="1400"/>
            <a:t>SCSS</a:t>
          </a:r>
          <a:endParaRPr lang="en-US" sz="1400" dirty="0"/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 custT="1"/>
      <dgm:spPr/>
      <dgm:t>
        <a:bodyPr/>
        <a:lstStyle/>
        <a:p>
          <a:r>
            <a:rPr lang="en-US" sz="1400"/>
            <a:t>Angular</a:t>
          </a:r>
          <a:endParaRPr lang="en-US" sz="1400" dirty="0"/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 custT="1"/>
      <dgm:spPr/>
      <dgm:t>
        <a:bodyPr/>
        <a:lstStyle/>
        <a:p>
          <a:r>
            <a:rPr lang="en-US" sz="1400" dirty="0"/>
            <a:t>Bootstrap</a:t>
          </a:r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 custT="1"/>
      <dgm:spPr/>
      <dgm:t>
        <a:bodyPr/>
        <a:lstStyle/>
        <a:p>
          <a:r>
            <a:rPr lang="en-US" sz="1400"/>
            <a:t>Material Design</a:t>
          </a:r>
          <a:endParaRPr lang="en-US" sz="1400" dirty="0"/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 custT="1"/>
      <dgm:spPr/>
      <dgm:t>
        <a:bodyPr/>
        <a:lstStyle/>
        <a:p>
          <a:r>
            <a:rPr lang="en-US" sz="1400"/>
            <a:t>Icon Fontawesome</a:t>
          </a:r>
          <a:endParaRPr lang="en-US" sz="1400" dirty="0"/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 custT="1"/>
      <dgm:spPr/>
      <dgm:t>
        <a:bodyPr/>
        <a:lstStyle/>
        <a:p>
          <a:r>
            <a:rPr lang="en-US" sz="1400"/>
            <a:t>Ng Http</a:t>
          </a:r>
        </a:p>
        <a:p>
          <a:r>
            <a:rPr lang="en-US" sz="1400"/>
            <a:t>Loader</a:t>
          </a:r>
          <a:endParaRPr lang="en-US" sz="1400" dirty="0"/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 custT="1"/>
      <dgm:spPr/>
      <dgm:t>
        <a:bodyPr/>
        <a:lstStyle/>
        <a:p>
          <a:r>
            <a:rPr lang="en-US" sz="1400"/>
            <a:t>NgX Clipboard</a:t>
          </a:r>
          <a:endParaRPr lang="en-US" sz="1400" dirty="0"/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 custT="1"/>
      <dgm:spPr/>
      <dgm:t>
        <a:bodyPr/>
        <a:lstStyle/>
        <a:p>
          <a:r>
            <a:rPr lang="en-GB" sz="1400" dirty="0"/>
            <a:t>Frameworks and libraries</a:t>
          </a:r>
          <a:endParaRPr lang="en-US" sz="1400" dirty="0"/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 custT="1"/>
      <dgm:spPr/>
      <dgm:t>
        <a:bodyPr/>
        <a:lstStyle/>
        <a:p>
          <a:r>
            <a:rPr lang="en-US" sz="1400"/>
            <a:t>PL/pgSQL</a:t>
          </a:r>
          <a:endParaRPr lang="en-US" sz="1400" dirty="0"/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 custT="1"/>
      <dgm:spPr/>
      <dgm:t>
        <a:bodyPr/>
        <a:lstStyle/>
        <a:p>
          <a:r>
            <a:rPr lang="en-US" sz="1400"/>
            <a:t>JSON</a:t>
          </a:r>
          <a:endParaRPr lang="en-US" sz="1400" dirty="0"/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 custT="1"/>
      <dgm:spPr/>
      <dgm:t>
        <a:bodyPr/>
        <a:lstStyle/>
        <a:p>
          <a:r>
            <a:rPr lang="en-US" sz="1400"/>
            <a:t>Node.js</a:t>
          </a:r>
          <a:endParaRPr lang="en-US" sz="1400" dirty="0"/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 custT="1"/>
      <dgm:spPr/>
      <dgm:t>
        <a:bodyPr/>
        <a:lstStyle/>
        <a:p>
          <a:r>
            <a:rPr lang="en-US" sz="1400">
              <a:sym typeface="Roboto"/>
            </a:rPr>
            <a:t>PostgreSql</a:t>
          </a:r>
          <a:endParaRPr lang="en-US" sz="1400" dirty="0"/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 custT="1"/>
      <dgm:spPr/>
      <dgm:t>
        <a:bodyPr/>
        <a:lstStyle/>
        <a:p>
          <a:r>
            <a:rPr lang="ru" sz="1400" dirty="0">
              <a:sym typeface="Roboto"/>
            </a:rPr>
            <a:t>Nodemailer</a:t>
          </a:r>
          <a:endParaRPr lang="en-US" sz="1400" dirty="0"/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0" presStyleCnt="1" custScaleX="106858" custScaleY="75267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</dgm:pt>
    <dgm:pt modelId="{B815FD82-1DC7-4D99-8586-784A13947686}" type="pres">
      <dgm:prSet presAssocID="{BDC2786E-0980-4FFC-BE53-E093639A8479}" presName="rootComposite" presStyleCnt="0"/>
      <dgm:spPr/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</dgm:pt>
    <dgm:pt modelId="{00D73221-747F-49AF-8B03-1832A022DE7B}" type="pres">
      <dgm:prSet presAssocID="{BDC2786E-0980-4FFC-BE53-E093639A8479}" presName="rootConnector" presStyleLbl="node2" presStyleIdx="0" presStyleCnt="2"/>
      <dgm:spPr/>
    </dgm:pt>
    <dgm:pt modelId="{71FFDE11-54C1-4AD7-AC05-D5236C811554}" type="pres">
      <dgm:prSet presAssocID="{BDC2786E-0980-4FFC-BE53-E093639A8479}" presName="hierChild4" presStyleCnt="0"/>
      <dgm:spPr/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</dgm:pt>
    <dgm:pt modelId="{7E51A6EF-623D-4E34-A723-0B5240DC76C6}" type="pres">
      <dgm:prSet presAssocID="{9E6DF97A-79BC-4710-A423-365DA3508F33}" presName="rootComposite" presStyleCnt="0"/>
      <dgm:spPr/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</dgm:pt>
    <dgm:pt modelId="{B28D4FD6-5BE7-4E39-BBA5-C5BCCFFD2CD3}" type="pres">
      <dgm:prSet presAssocID="{9E6DF97A-79BC-4710-A423-365DA3508F33}" presName="rootConnector" presStyleLbl="node3" presStyleIdx="0" presStyleCnt="4"/>
      <dgm:spPr/>
    </dgm:pt>
    <dgm:pt modelId="{BF4EFA51-810C-4D76-948E-9D3A22E50CD7}" type="pres">
      <dgm:prSet presAssocID="{9E6DF97A-79BC-4710-A423-365DA3508F33}" presName="hierChild4" presStyleCnt="0"/>
      <dgm:spPr/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</dgm:pt>
    <dgm:pt modelId="{C79EA5CE-EC8F-4C2B-80A5-B3F1CC36BD85}" type="pres">
      <dgm:prSet presAssocID="{F79B7CAF-0A7A-4E51-B35E-CE67A9BCA36D}" presName="rootComposite" presStyleCnt="0"/>
      <dgm:spPr/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</dgm:pt>
    <dgm:pt modelId="{D92C41C4-8C9B-4E95-99DE-6F5A55E652F6}" type="pres">
      <dgm:prSet presAssocID="{F79B7CAF-0A7A-4E51-B35E-CE67A9BCA36D}" presName="rootConnector" presStyleLbl="node4" presStyleIdx="0" presStyleCnt="17"/>
      <dgm:spPr/>
    </dgm:pt>
    <dgm:pt modelId="{E1A9B998-5C18-4158-A4C8-EBEEC03FBA92}" type="pres">
      <dgm:prSet presAssocID="{F79B7CAF-0A7A-4E51-B35E-CE67A9BCA36D}" presName="hierChild4" presStyleCnt="0"/>
      <dgm:spPr/>
    </dgm:pt>
    <dgm:pt modelId="{05AFE2C2-A678-4F55-9386-00BCFBE4285A}" type="pres">
      <dgm:prSet presAssocID="{F79B7CAF-0A7A-4E51-B35E-CE67A9BCA36D}" presName="hierChild5" presStyleCnt="0"/>
      <dgm:spPr/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</dgm:pt>
    <dgm:pt modelId="{79602888-F27F-44B4-A8E1-8DCFA37AA45A}" type="pres">
      <dgm:prSet presAssocID="{06FE3D46-48E3-4301-AB32-07B5DAA9496E}" presName="rootComposite" presStyleCnt="0"/>
      <dgm:spPr/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</dgm:pt>
    <dgm:pt modelId="{518E35F8-B54B-4017-9B36-24EDB77B4CEB}" type="pres">
      <dgm:prSet presAssocID="{06FE3D46-48E3-4301-AB32-07B5DAA9496E}" presName="rootConnector" presStyleLbl="node4" presStyleIdx="1" presStyleCnt="17"/>
      <dgm:spPr/>
    </dgm:pt>
    <dgm:pt modelId="{4A19DD85-CED9-4FE0-BDFF-E89F3137302B}" type="pres">
      <dgm:prSet presAssocID="{06FE3D46-48E3-4301-AB32-07B5DAA9496E}" presName="hierChild4" presStyleCnt="0"/>
      <dgm:spPr/>
    </dgm:pt>
    <dgm:pt modelId="{80AEF0F8-4EC1-409D-AF20-D0E2A0B14FF6}" type="pres">
      <dgm:prSet presAssocID="{06FE3D46-48E3-4301-AB32-07B5DAA9496E}" presName="hierChild5" presStyleCnt="0"/>
      <dgm:spPr/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</dgm:pt>
    <dgm:pt modelId="{EE25AC9A-92A0-49AA-A308-C0DFD63F043B}" type="pres">
      <dgm:prSet presAssocID="{862FB20D-F9E8-4489-AB3B-F2EEF76C8E6D}" presName="rootComposite" presStyleCnt="0"/>
      <dgm:spPr/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</dgm:pt>
    <dgm:pt modelId="{FCA4DBA2-3AC9-4B74-ADCF-772DA6BD2D89}" type="pres">
      <dgm:prSet presAssocID="{862FB20D-F9E8-4489-AB3B-F2EEF76C8E6D}" presName="rootConnector" presStyleLbl="node4" presStyleIdx="2" presStyleCnt="17"/>
      <dgm:spPr/>
    </dgm:pt>
    <dgm:pt modelId="{0CE99BA6-3467-451D-ACB3-7EDFB72C8A6D}" type="pres">
      <dgm:prSet presAssocID="{862FB20D-F9E8-4489-AB3B-F2EEF76C8E6D}" presName="hierChild4" presStyleCnt="0"/>
      <dgm:spPr/>
    </dgm:pt>
    <dgm:pt modelId="{B502BABA-A3D3-4E71-B5E8-024B16642C77}" type="pres">
      <dgm:prSet presAssocID="{862FB20D-F9E8-4489-AB3B-F2EEF76C8E6D}" presName="hierChild5" presStyleCnt="0"/>
      <dgm:spPr/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</dgm:pt>
    <dgm:pt modelId="{C5A94CDC-24E3-41F8-BD19-8AEA51F3F333}" type="pres">
      <dgm:prSet presAssocID="{C6B335DA-CDAB-4263-A2AB-C8E5D32A74DF}" presName="rootComposite" presStyleCnt="0"/>
      <dgm:spPr/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</dgm:pt>
    <dgm:pt modelId="{86B1D159-E32A-43FC-97C5-CD8CE19CA184}" type="pres">
      <dgm:prSet presAssocID="{C6B335DA-CDAB-4263-A2AB-C8E5D32A74DF}" presName="rootConnector" presStyleLbl="node4" presStyleIdx="3" presStyleCnt="17"/>
      <dgm:spPr/>
    </dgm:pt>
    <dgm:pt modelId="{D33C92FB-F7D3-40C5-ACF7-3874AFD42C18}" type="pres">
      <dgm:prSet presAssocID="{C6B335DA-CDAB-4263-A2AB-C8E5D32A74DF}" presName="hierChild4" presStyleCnt="0"/>
      <dgm:spPr/>
    </dgm:pt>
    <dgm:pt modelId="{17B99599-0C11-4325-AE2B-73C13C502B5D}" type="pres">
      <dgm:prSet presAssocID="{C6B335DA-CDAB-4263-A2AB-C8E5D32A74DF}" presName="hierChild5" presStyleCnt="0"/>
      <dgm:spPr/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</dgm:pt>
    <dgm:pt modelId="{05832E87-E41B-40F6-A830-D8B81ED45EA5}" type="pres">
      <dgm:prSet presAssocID="{C2E4BE9B-C832-454D-8173-761520B68DC1}" presName="rootComposite" presStyleCnt="0"/>
      <dgm:spPr/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</dgm:pt>
    <dgm:pt modelId="{EAD3659D-926A-491C-852F-3C048B8BAB14}" type="pres">
      <dgm:prSet presAssocID="{C2E4BE9B-C832-454D-8173-761520B68DC1}" presName="rootConnector" presStyleLbl="node4" presStyleIdx="4" presStyleCnt="17"/>
      <dgm:spPr/>
    </dgm:pt>
    <dgm:pt modelId="{7FE8F979-40C4-4C88-9512-C42EFDFB291D}" type="pres">
      <dgm:prSet presAssocID="{C2E4BE9B-C832-454D-8173-761520B68DC1}" presName="hierChild4" presStyleCnt="0"/>
      <dgm:spPr/>
    </dgm:pt>
    <dgm:pt modelId="{7892745C-61D5-4D2E-AA6D-9F5B9D5E9215}" type="pres">
      <dgm:prSet presAssocID="{C2E4BE9B-C832-454D-8173-761520B68DC1}" presName="hierChild5" presStyleCnt="0"/>
      <dgm:spPr/>
    </dgm:pt>
    <dgm:pt modelId="{3E2FA180-DD82-42C0-9328-264548857A67}" type="pres">
      <dgm:prSet presAssocID="{9E6DF97A-79BC-4710-A423-365DA3508F33}" presName="hierChild5" presStyleCnt="0"/>
      <dgm:spPr/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</dgm:pt>
    <dgm:pt modelId="{45B3972F-4B0A-49C2-A557-77D8B8748C1B}" type="pres">
      <dgm:prSet presAssocID="{CCEE1F35-C611-4D19-B700-46B65AD603F0}" presName="rootComposite" presStyleCnt="0"/>
      <dgm:spPr/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</dgm:pt>
    <dgm:pt modelId="{028894DE-6386-4965-9EB7-52D2B0CDB493}" type="pres">
      <dgm:prSet presAssocID="{CCEE1F35-C611-4D19-B700-46B65AD603F0}" presName="rootConnector" presStyleLbl="node3" presStyleIdx="1" presStyleCnt="4"/>
      <dgm:spPr/>
    </dgm:pt>
    <dgm:pt modelId="{92EF659B-CCB4-4915-846F-E2553ED921D6}" type="pres">
      <dgm:prSet presAssocID="{CCEE1F35-C611-4D19-B700-46B65AD603F0}" presName="hierChild4" presStyleCnt="0"/>
      <dgm:spPr/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</dgm:pt>
    <dgm:pt modelId="{A82F7181-E7FA-4295-85D8-97B3D621D00B}" type="pres">
      <dgm:prSet presAssocID="{B32EF6A7-A6B4-400F-992A-2B4C28348A53}" presName="rootComposite" presStyleCnt="0"/>
      <dgm:spPr/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</dgm:pt>
    <dgm:pt modelId="{36CF0D92-0CA7-4985-8AB6-9528F5241222}" type="pres">
      <dgm:prSet presAssocID="{B32EF6A7-A6B4-400F-992A-2B4C28348A53}" presName="rootConnector" presStyleLbl="node4" presStyleIdx="5" presStyleCnt="17"/>
      <dgm:spPr/>
    </dgm:pt>
    <dgm:pt modelId="{D7C710C1-8CAB-40F0-8759-549F42CA5A60}" type="pres">
      <dgm:prSet presAssocID="{B32EF6A7-A6B4-400F-992A-2B4C28348A53}" presName="hierChild4" presStyleCnt="0"/>
      <dgm:spPr/>
    </dgm:pt>
    <dgm:pt modelId="{D49B1FF4-B440-415C-B6BB-483BBC03F443}" type="pres">
      <dgm:prSet presAssocID="{B32EF6A7-A6B4-400F-992A-2B4C28348A53}" presName="hierChild5" presStyleCnt="0"/>
      <dgm:spPr/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</dgm:pt>
    <dgm:pt modelId="{2B1881EE-1972-4626-BA72-024F2769B4FC}" type="pres">
      <dgm:prSet presAssocID="{E4BAD2A4-0A99-4235-8918-DFDF928BAC4D}" presName="rootComposite" presStyleCnt="0"/>
      <dgm:spPr/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</dgm:pt>
    <dgm:pt modelId="{CF8B0A17-7C28-4600-8C83-6F8EE4B3D8A9}" type="pres">
      <dgm:prSet presAssocID="{E4BAD2A4-0A99-4235-8918-DFDF928BAC4D}" presName="rootConnector" presStyleLbl="node4" presStyleIdx="6" presStyleCnt="17"/>
      <dgm:spPr/>
    </dgm:pt>
    <dgm:pt modelId="{D580CE1E-6A14-4745-9B1A-3BB223B0C288}" type="pres">
      <dgm:prSet presAssocID="{E4BAD2A4-0A99-4235-8918-DFDF928BAC4D}" presName="hierChild4" presStyleCnt="0"/>
      <dgm:spPr/>
    </dgm:pt>
    <dgm:pt modelId="{0576F018-4E6B-41D8-B253-1BD3A2396408}" type="pres">
      <dgm:prSet presAssocID="{E4BAD2A4-0A99-4235-8918-DFDF928BAC4D}" presName="hierChild5" presStyleCnt="0"/>
      <dgm:spPr/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</dgm:pt>
    <dgm:pt modelId="{18E6ED4C-96E9-4045-A1FF-ECF57527DB8C}" type="pres">
      <dgm:prSet presAssocID="{73E834C8-49ED-453A-BB38-DAD79BA68A0A}" presName="rootComposite" presStyleCnt="0"/>
      <dgm:spPr/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</dgm:pt>
    <dgm:pt modelId="{E7B36D23-E88F-4535-A334-F31FB5D80854}" type="pres">
      <dgm:prSet presAssocID="{73E834C8-49ED-453A-BB38-DAD79BA68A0A}" presName="rootConnector" presStyleLbl="node4" presStyleIdx="7" presStyleCnt="17"/>
      <dgm:spPr/>
    </dgm:pt>
    <dgm:pt modelId="{662D0580-F7BA-4DC9-A51E-1D34BA7A6419}" type="pres">
      <dgm:prSet presAssocID="{73E834C8-49ED-453A-BB38-DAD79BA68A0A}" presName="hierChild4" presStyleCnt="0"/>
      <dgm:spPr/>
    </dgm:pt>
    <dgm:pt modelId="{ED3A89BB-B4A7-4170-A6B9-CA741894CA2F}" type="pres">
      <dgm:prSet presAssocID="{73E834C8-49ED-453A-BB38-DAD79BA68A0A}" presName="hierChild5" presStyleCnt="0"/>
      <dgm:spPr/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</dgm:pt>
    <dgm:pt modelId="{9CF01E92-2C49-42E9-BFEB-B1F12D74776E}" type="pres">
      <dgm:prSet presAssocID="{4F272600-0208-43C6-976F-E5276AAEFE80}" presName="rootComposite" presStyleCnt="0"/>
      <dgm:spPr/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</dgm:pt>
    <dgm:pt modelId="{6372E0C2-AD27-42C6-A4AA-3D0EF1AEF75B}" type="pres">
      <dgm:prSet presAssocID="{4F272600-0208-43C6-976F-E5276AAEFE80}" presName="rootConnector" presStyleLbl="node4" presStyleIdx="8" presStyleCnt="17"/>
      <dgm:spPr/>
    </dgm:pt>
    <dgm:pt modelId="{9EFC6B22-12AA-4346-BC55-F5A7E61EA859}" type="pres">
      <dgm:prSet presAssocID="{4F272600-0208-43C6-976F-E5276AAEFE80}" presName="hierChild4" presStyleCnt="0"/>
      <dgm:spPr/>
    </dgm:pt>
    <dgm:pt modelId="{C98B9401-0272-433B-AA32-A808AED24E54}" type="pres">
      <dgm:prSet presAssocID="{4F272600-0208-43C6-976F-E5276AAEFE80}" presName="hierChild5" presStyleCnt="0"/>
      <dgm:spPr/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</dgm:pt>
    <dgm:pt modelId="{810E9107-3F28-44BC-B8E4-301764C48DA9}" type="pres">
      <dgm:prSet presAssocID="{F2C8314F-7CB7-4B79-B6B7-DA4B6DA6DC8E}" presName="rootComposite" presStyleCnt="0"/>
      <dgm:spPr/>
    </dgm:pt>
    <dgm:pt modelId="{6C29FBBE-FF88-46B4-8979-9F92D3D74552}" type="pres">
      <dgm:prSet presAssocID="{F2C8314F-7CB7-4B79-B6B7-DA4B6DA6DC8E}" presName="rootText" presStyleLbl="node4" presStyleIdx="9" presStyleCnt="17" custScaleX="93777" custScaleY="82237">
        <dgm:presLayoutVars>
          <dgm:chPref val="3"/>
        </dgm:presLayoutVars>
      </dgm:prSet>
      <dgm:spPr/>
    </dgm:pt>
    <dgm:pt modelId="{200DC992-F670-46F0-8ECD-20F606602118}" type="pres">
      <dgm:prSet presAssocID="{F2C8314F-7CB7-4B79-B6B7-DA4B6DA6DC8E}" presName="rootConnector" presStyleLbl="node4" presStyleIdx="9" presStyleCnt="17"/>
      <dgm:spPr/>
    </dgm:pt>
    <dgm:pt modelId="{75C3DF82-8157-48A3-88ED-C9C77572F7A5}" type="pres">
      <dgm:prSet presAssocID="{F2C8314F-7CB7-4B79-B6B7-DA4B6DA6DC8E}" presName="hierChild4" presStyleCnt="0"/>
      <dgm:spPr/>
    </dgm:pt>
    <dgm:pt modelId="{627D2D0A-27C2-4C42-8A18-9B4BE05BDD95}" type="pres">
      <dgm:prSet presAssocID="{F2C8314F-7CB7-4B79-B6B7-DA4B6DA6DC8E}" presName="hierChild5" presStyleCnt="0"/>
      <dgm:spPr/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</dgm:pt>
    <dgm:pt modelId="{BF44758A-EC02-43A0-98C3-6BBC9FFE4130}" type="pres">
      <dgm:prSet presAssocID="{3B21B6F9-12C6-423C-B306-5AD14032093A}" presName="rootComposite" presStyleCnt="0"/>
      <dgm:spPr/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</dgm:pt>
    <dgm:pt modelId="{61165D87-CE37-429A-B429-639288ACD02E}" type="pres">
      <dgm:prSet presAssocID="{3B21B6F9-12C6-423C-B306-5AD14032093A}" presName="rootConnector" presStyleLbl="node4" presStyleIdx="10" presStyleCnt="17"/>
      <dgm:spPr/>
    </dgm:pt>
    <dgm:pt modelId="{04C1B688-32C3-4A1F-B0F9-6DD3CAD071F3}" type="pres">
      <dgm:prSet presAssocID="{3B21B6F9-12C6-423C-B306-5AD14032093A}" presName="hierChild4" presStyleCnt="0"/>
      <dgm:spPr/>
    </dgm:pt>
    <dgm:pt modelId="{266D197F-893E-4FC0-82D8-EE9496E7731D}" type="pres">
      <dgm:prSet presAssocID="{3B21B6F9-12C6-423C-B306-5AD14032093A}" presName="hierChild5" presStyleCnt="0"/>
      <dgm:spPr/>
    </dgm:pt>
    <dgm:pt modelId="{72BD484F-7BBA-4220-92D0-0B216B4BC384}" type="pres">
      <dgm:prSet presAssocID="{CCEE1F35-C611-4D19-B700-46B65AD603F0}" presName="hierChild5" presStyleCnt="0"/>
      <dgm:spPr/>
    </dgm:pt>
    <dgm:pt modelId="{F695BEF6-6E71-4EBC-B37D-4D4E0B2DA0D5}" type="pres">
      <dgm:prSet presAssocID="{BDC2786E-0980-4FFC-BE53-E093639A8479}" presName="hierChild5" presStyleCnt="0"/>
      <dgm:spPr/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</dgm:pt>
    <dgm:pt modelId="{F598D5C9-5EB0-44DC-87D2-43BF6C6845C7}" type="pres">
      <dgm:prSet presAssocID="{9B67B96B-2639-4033-8F42-1A0A1F3AD8AC}" presName="rootComposite" presStyleCnt="0"/>
      <dgm:spPr/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</dgm:pt>
    <dgm:pt modelId="{24DB2351-371B-48C4-BCFC-2849DA29F2A4}" type="pres">
      <dgm:prSet presAssocID="{9B67B96B-2639-4033-8F42-1A0A1F3AD8AC}" presName="rootConnector" presStyleLbl="node2" presStyleIdx="1" presStyleCnt="2"/>
      <dgm:spPr/>
    </dgm:pt>
    <dgm:pt modelId="{CDE03C87-B471-41CA-ACA7-C06020E5FF2D}" type="pres">
      <dgm:prSet presAssocID="{9B67B96B-2639-4033-8F42-1A0A1F3AD8AC}" presName="hierChild4" presStyleCnt="0"/>
      <dgm:spPr/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</dgm:pt>
    <dgm:pt modelId="{3EC340A1-5F9B-4449-93B9-91FF00CC5B4A}" type="pres">
      <dgm:prSet presAssocID="{7A487561-E6A6-47E2-B0B8-180C6A3FEB88}" presName="rootComposite" presStyleCnt="0"/>
      <dgm:spPr/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</dgm:pt>
    <dgm:pt modelId="{7EB611AC-DFF5-4DBE-9B49-279B29E414EF}" type="pres">
      <dgm:prSet presAssocID="{7A487561-E6A6-47E2-B0B8-180C6A3FEB88}" presName="rootConnector" presStyleLbl="node3" presStyleIdx="2" presStyleCnt="4"/>
      <dgm:spPr/>
    </dgm:pt>
    <dgm:pt modelId="{B1C57744-9F03-4C4D-B108-339CD83CA1D7}" type="pres">
      <dgm:prSet presAssocID="{7A487561-E6A6-47E2-B0B8-180C6A3FEB88}" presName="hierChild4" presStyleCnt="0"/>
      <dgm:spPr/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</dgm:pt>
    <dgm:pt modelId="{1FDC9688-2D7F-4872-8F05-DA054D50867D}" type="pres">
      <dgm:prSet presAssocID="{35BCE5AC-A268-4B06-B466-565488E52ECF}" presName="rootComposite" presStyleCnt="0"/>
      <dgm:spPr/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</dgm:pt>
    <dgm:pt modelId="{CEFC01C7-A6DF-4B24-933B-600AD6602112}" type="pres">
      <dgm:prSet presAssocID="{35BCE5AC-A268-4B06-B466-565488E52ECF}" presName="rootConnector" presStyleLbl="node4" presStyleIdx="11" presStyleCnt="17"/>
      <dgm:spPr/>
    </dgm:pt>
    <dgm:pt modelId="{DEC2C3D2-CD1B-4F83-9D1F-369C139214E2}" type="pres">
      <dgm:prSet presAssocID="{35BCE5AC-A268-4B06-B466-565488E52ECF}" presName="hierChild4" presStyleCnt="0"/>
      <dgm:spPr/>
    </dgm:pt>
    <dgm:pt modelId="{22459A18-6822-4692-AD2B-49870B9803B1}" type="pres">
      <dgm:prSet presAssocID="{35BCE5AC-A268-4B06-B466-565488E52ECF}" presName="hierChild5" presStyleCnt="0"/>
      <dgm:spPr/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</dgm:pt>
    <dgm:pt modelId="{E35703D8-1478-48E1-8625-404C11591F88}" type="pres">
      <dgm:prSet presAssocID="{8707AF40-282B-489C-A62F-52952701EF66}" presName="rootComposite" presStyleCnt="0"/>
      <dgm:spPr/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</dgm:pt>
    <dgm:pt modelId="{B4958FA6-C0ED-46F7-8FBD-9BB3C43B0807}" type="pres">
      <dgm:prSet presAssocID="{8707AF40-282B-489C-A62F-52952701EF66}" presName="rootConnector" presStyleLbl="node4" presStyleIdx="12" presStyleCnt="17"/>
      <dgm:spPr/>
    </dgm:pt>
    <dgm:pt modelId="{5EF0A712-7074-43EA-BCC9-FE06325DDB87}" type="pres">
      <dgm:prSet presAssocID="{8707AF40-282B-489C-A62F-52952701EF66}" presName="hierChild4" presStyleCnt="0"/>
      <dgm:spPr/>
    </dgm:pt>
    <dgm:pt modelId="{C748F77B-68C7-4627-B19C-94F8F41BE604}" type="pres">
      <dgm:prSet presAssocID="{8707AF40-282B-489C-A62F-52952701EF66}" presName="hierChild5" presStyleCnt="0"/>
      <dgm:spPr/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</dgm:pt>
    <dgm:pt modelId="{845D6C9F-A8E7-43C7-8094-4740D2412739}" type="pres">
      <dgm:prSet presAssocID="{426F825E-0D8B-4F33-AA14-C99B80692A48}" presName="rootComposite" presStyleCnt="0"/>
      <dgm:spPr/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</dgm:pt>
    <dgm:pt modelId="{022F905E-A5BF-449F-AAF2-3725E35A229D}" type="pres">
      <dgm:prSet presAssocID="{426F825E-0D8B-4F33-AA14-C99B80692A48}" presName="rootConnector" presStyleLbl="node4" presStyleIdx="13" presStyleCnt="17"/>
      <dgm:spPr/>
    </dgm:pt>
    <dgm:pt modelId="{C73A5140-ED1C-432F-8B95-68018E1D1931}" type="pres">
      <dgm:prSet presAssocID="{426F825E-0D8B-4F33-AA14-C99B80692A48}" presName="hierChild4" presStyleCnt="0"/>
      <dgm:spPr/>
    </dgm:pt>
    <dgm:pt modelId="{0F65BB26-AF3C-4422-B1D6-B45DBA1C4F58}" type="pres">
      <dgm:prSet presAssocID="{426F825E-0D8B-4F33-AA14-C99B80692A48}" presName="hierChild5" presStyleCnt="0"/>
      <dgm:spPr/>
    </dgm:pt>
    <dgm:pt modelId="{1EDD7E23-5AF6-41A8-B61F-57977EAFE39C}" type="pres">
      <dgm:prSet presAssocID="{7A487561-E6A6-47E2-B0B8-180C6A3FEB88}" presName="hierChild5" presStyleCnt="0"/>
      <dgm:spPr/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</dgm:pt>
    <dgm:pt modelId="{514F2C88-3B71-4F9D-84DD-D16645E024D4}" type="pres">
      <dgm:prSet presAssocID="{AFED1B79-452C-4431-A6B0-D7EAA7ED9553}" presName="rootComposite" presStyleCnt="0"/>
      <dgm:spPr/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</dgm:pt>
    <dgm:pt modelId="{BCD0BD1C-8807-44FB-9C74-B5374E8B5547}" type="pres">
      <dgm:prSet presAssocID="{AFED1B79-452C-4431-A6B0-D7EAA7ED9553}" presName="rootConnector" presStyleLbl="node3" presStyleIdx="3" presStyleCnt="4"/>
      <dgm:spPr/>
    </dgm:pt>
    <dgm:pt modelId="{1C4B65CA-7005-46DA-ACCE-DAB37414D482}" type="pres">
      <dgm:prSet presAssocID="{AFED1B79-452C-4431-A6B0-D7EAA7ED9553}" presName="hierChild4" presStyleCnt="0"/>
      <dgm:spPr/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</dgm:pt>
    <dgm:pt modelId="{817342E4-AF32-4C18-A5AC-87F5826D2E7A}" type="pres">
      <dgm:prSet presAssocID="{6AAFAACC-EF8A-4C5E-9BD7-33F285AC32A5}" presName="rootComposite" presStyleCnt="0"/>
      <dgm:spPr/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</dgm:pt>
    <dgm:pt modelId="{9034A1FA-193C-4BC6-8A52-F8E3140A5A22}" type="pres">
      <dgm:prSet presAssocID="{6AAFAACC-EF8A-4C5E-9BD7-33F285AC32A5}" presName="rootConnector" presStyleLbl="node4" presStyleIdx="14" presStyleCnt="17"/>
      <dgm:spPr/>
    </dgm:pt>
    <dgm:pt modelId="{68DF4B6D-436A-46A2-B25D-3887598004D0}" type="pres">
      <dgm:prSet presAssocID="{6AAFAACC-EF8A-4C5E-9BD7-33F285AC32A5}" presName="hierChild4" presStyleCnt="0"/>
      <dgm:spPr/>
    </dgm:pt>
    <dgm:pt modelId="{0206AB9D-E625-4134-A5AA-1F558710EC0D}" type="pres">
      <dgm:prSet presAssocID="{6AAFAACC-EF8A-4C5E-9BD7-33F285AC32A5}" presName="hierChild5" presStyleCnt="0"/>
      <dgm:spPr/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</dgm:pt>
    <dgm:pt modelId="{DB0220CE-32DC-4555-B8F7-5EBB081F51CE}" type="pres">
      <dgm:prSet presAssocID="{F81DFD82-DADF-4D7A-AD1B-C42F9F766F0B}" presName="rootComposite" presStyleCnt="0"/>
      <dgm:spPr/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</dgm:pt>
    <dgm:pt modelId="{886DF203-6B79-4B29-9865-B04F5782804E}" type="pres">
      <dgm:prSet presAssocID="{F81DFD82-DADF-4D7A-AD1B-C42F9F766F0B}" presName="rootConnector" presStyleLbl="node4" presStyleIdx="15" presStyleCnt="17"/>
      <dgm:spPr/>
    </dgm:pt>
    <dgm:pt modelId="{02404AD5-D3CD-485F-A8C8-AB5CA6458D1D}" type="pres">
      <dgm:prSet presAssocID="{F81DFD82-DADF-4D7A-AD1B-C42F9F766F0B}" presName="hierChild4" presStyleCnt="0"/>
      <dgm:spPr/>
    </dgm:pt>
    <dgm:pt modelId="{C75D5222-F65A-4F57-AB2D-74121D270C57}" type="pres">
      <dgm:prSet presAssocID="{F81DFD82-DADF-4D7A-AD1B-C42F9F766F0B}" presName="hierChild5" presStyleCnt="0"/>
      <dgm:spPr/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</dgm:pt>
    <dgm:pt modelId="{01C77906-1518-4197-81A3-50D331277534}" type="pres">
      <dgm:prSet presAssocID="{350DD9E1-1C17-44D3-AE2C-6A76E8AE62B3}" presName="rootComposite" presStyleCnt="0"/>
      <dgm:spPr/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</dgm:pt>
    <dgm:pt modelId="{7326CA47-04D6-4901-AC4A-EE425E59CA70}" type="pres">
      <dgm:prSet presAssocID="{350DD9E1-1C17-44D3-AE2C-6A76E8AE62B3}" presName="rootConnector" presStyleLbl="node4" presStyleIdx="16" presStyleCnt="17"/>
      <dgm:spPr/>
    </dgm:pt>
    <dgm:pt modelId="{6FA98908-119E-4428-B6CD-50D296108CAC}" type="pres">
      <dgm:prSet presAssocID="{350DD9E1-1C17-44D3-AE2C-6A76E8AE62B3}" presName="hierChild4" presStyleCnt="0"/>
      <dgm:spPr/>
    </dgm:pt>
    <dgm:pt modelId="{017DD55C-431E-44AF-A921-585899879E12}" type="pres">
      <dgm:prSet presAssocID="{350DD9E1-1C17-44D3-AE2C-6A76E8AE62B3}" presName="hierChild5" presStyleCnt="0"/>
      <dgm:spPr/>
    </dgm:pt>
    <dgm:pt modelId="{2CCD5EC9-134F-42D0-A71B-341D5F6659D2}" type="pres">
      <dgm:prSet presAssocID="{AFED1B79-452C-4431-A6B0-D7EAA7ED9553}" presName="hierChild5" presStyleCnt="0"/>
      <dgm:spPr/>
    </dgm:pt>
    <dgm:pt modelId="{3C2A6A4B-3421-4B00-BC81-A75C2A6098F3}" type="pres">
      <dgm:prSet presAssocID="{9B67B96B-2639-4033-8F42-1A0A1F3AD8AC}" presName="hierChild5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US" sz="4200"/>
            <a:t>Servey</a:t>
          </a:r>
          <a:endParaRPr lang="en-US" sz="42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E7D5F687-9F8D-4B0F-87D5-F19E504C4141}">
      <dgm:prSet phldrT="[Text]" custT="1"/>
      <dgm:spPr/>
      <dgm:t>
        <a:bodyPr/>
        <a:lstStyle/>
        <a:p>
          <a:r>
            <a:rPr lang="en-US" sz="4200"/>
            <a:t>Sign In</a:t>
          </a:r>
          <a:endParaRPr lang="en-US" sz="4200" dirty="0"/>
        </a:p>
      </dgm:t>
    </dgm:pt>
    <dgm:pt modelId="{B2FE81DB-9078-4B91-9DF2-AD8065C987F0}" type="parTrans" cxnId="{8B51627D-61F2-496D-A80B-0129A10D2930}">
      <dgm:prSet/>
      <dgm:spPr/>
      <dgm:t>
        <a:bodyPr/>
        <a:lstStyle/>
        <a:p>
          <a:endParaRPr lang="en-US"/>
        </a:p>
      </dgm:t>
    </dgm:pt>
    <dgm:pt modelId="{43F61B87-060D-4658-B8EC-5F15B52071B2}" type="sibTrans" cxnId="{8B51627D-61F2-496D-A80B-0129A10D2930}">
      <dgm:prSet/>
      <dgm:spPr/>
      <dgm:t>
        <a:bodyPr/>
        <a:lstStyle/>
        <a:p>
          <a:endParaRPr lang="en-US"/>
        </a:p>
      </dgm:t>
    </dgm:pt>
    <dgm:pt modelId="{B7CCF8BA-7E4A-4A51-BB50-9DA9695C8CAA}">
      <dgm:prSet phldrT="[Text]" custT="1"/>
      <dgm:spPr/>
      <dgm:t>
        <a:bodyPr/>
        <a:lstStyle/>
        <a:p>
          <a:r>
            <a:rPr lang="en-US" sz="4200"/>
            <a:t>Home Page</a:t>
          </a:r>
          <a:endParaRPr lang="en-US" sz="4200" dirty="0"/>
        </a:p>
      </dgm:t>
    </dgm:pt>
    <dgm:pt modelId="{30D124A3-2A23-4E4B-B99C-8621CA89A87F}" type="parTrans" cxnId="{E1FB3FB8-F74F-4A93-9700-E89BC45585BA}">
      <dgm:prSet/>
      <dgm:spPr/>
      <dgm:t>
        <a:bodyPr/>
        <a:lstStyle/>
        <a:p>
          <a:endParaRPr lang="en-US" sz="4200"/>
        </a:p>
      </dgm:t>
    </dgm:pt>
    <dgm:pt modelId="{F61CAC77-92C9-4AE7-B653-17F9C8F2F9A0}" type="sibTrans" cxnId="{E1FB3FB8-F74F-4A93-9700-E89BC45585BA}">
      <dgm:prSet/>
      <dgm:spPr/>
      <dgm:t>
        <a:bodyPr/>
        <a:lstStyle/>
        <a:p>
          <a:endParaRPr lang="en-US"/>
        </a:p>
      </dgm:t>
    </dgm:pt>
    <dgm:pt modelId="{509C0F64-828F-4094-9B06-1AA57CBF27E8}">
      <dgm:prSet phldrT="[Text]" custT="1"/>
      <dgm:spPr/>
      <dgm:t>
        <a:bodyPr/>
        <a:lstStyle/>
        <a:p>
          <a:r>
            <a:rPr lang="uk-UA" sz="4200"/>
            <a:t>Surveys List</a:t>
          </a:r>
          <a:endParaRPr lang="en-US" sz="4200" dirty="0"/>
        </a:p>
      </dgm:t>
    </dgm:pt>
    <dgm:pt modelId="{A5D38ED0-7A49-4BF4-A857-4F9476D39B75}" type="parTrans" cxnId="{335B571F-0B8F-4D75-923C-37B7D55C09CA}">
      <dgm:prSet/>
      <dgm:spPr/>
      <dgm:t>
        <a:bodyPr/>
        <a:lstStyle/>
        <a:p>
          <a:endParaRPr lang="en-US" sz="4200"/>
        </a:p>
      </dgm:t>
    </dgm:pt>
    <dgm:pt modelId="{BB274708-4679-479E-B406-8D578B139BDE}" type="sibTrans" cxnId="{335B571F-0B8F-4D75-923C-37B7D55C09CA}">
      <dgm:prSet/>
      <dgm:spPr/>
      <dgm:t>
        <a:bodyPr/>
        <a:lstStyle/>
        <a:p>
          <a:endParaRPr lang="en-US"/>
        </a:p>
      </dgm:t>
    </dgm:pt>
    <dgm:pt modelId="{4FDAF6D8-E8AC-48C2-935B-1A78CCAA69AB}">
      <dgm:prSet phldrT="[Text]" custT="1"/>
      <dgm:spPr/>
      <dgm:t>
        <a:bodyPr/>
        <a:lstStyle/>
        <a:p>
          <a:r>
            <a:rPr lang="uk-UA" sz="4200"/>
            <a:t>Survey Info</a:t>
          </a:r>
          <a:endParaRPr lang="en-US" sz="4200" dirty="0"/>
        </a:p>
      </dgm:t>
    </dgm:pt>
    <dgm:pt modelId="{ED5CCEEB-0F0F-42B4-AEDE-9577E30B4EED}" type="parTrans" cxnId="{C1936D9B-65BE-4C70-904E-5D47CFC0E0A0}">
      <dgm:prSet/>
      <dgm:spPr/>
      <dgm:t>
        <a:bodyPr/>
        <a:lstStyle/>
        <a:p>
          <a:endParaRPr lang="en-US" sz="4200"/>
        </a:p>
      </dgm:t>
    </dgm:pt>
    <dgm:pt modelId="{B7A8DED9-59BF-486E-AABA-0A8C1C67C5C3}" type="sibTrans" cxnId="{C1936D9B-65BE-4C70-904E-5D47CFC0E0A0}">
      <dgm:prSet/>
      <dgm:spPr/>
      <dgm:t>
        <a:bodyPr/>
        <a:lstStyle/>
        <a:p>
          <a:endParaRPr lang="en-US"/>
        </a:p>
      </dgm:t>
    </dgm:pt>
    <dgm:pt modelId="{35D61841-8F56-45A2-B742-A3F185B0E71F}">
      <dgm:prSet phldrT="[Text]" custT="1"/>
      <dgm:spPr/>
      <dgm:t>
        <a:bodyPr/>
        <a:lstStyle/>
        <a:p>
          <a:r>
            <a:rPr lang="uk-UA" sz="4200"/>
            <a:t>New Survey</a:t>
          </a:r>
          <a:endParaRPr lang="en-US" sz="4200" dirty="0"/>
        </a:p>
      </dgm:t>
    </dgm:pt>
    <dgm:pt modelId="{D0991CD2-A076-4BAF-8126-EBAEF723655A}" type="parTrans" cxnId="{477B41B0-6D43-4B41-B453-40C7CB21578C}">
      <dgm:prSet/>
      <dgm:spPr/>
      <dgm:t>
        <a:bodyPr/>
        <a:lstStyle/>
        <a:p>
          <a:endParaRPr lang="en-US" sz="4200"/>
        </a:p>
      </dgm:t>
    </dgm:pt>
    <dgm:pt modelId="{F9C2DA57-E61D-4968-B99F-F4DF798575A3}" type="sibTrans" cxnId="{477B41B0-6D43-4B41-B453-40C7CB21578C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D69E5F-6E28-4610-9DED-44379E0B17B7}" type="pres">
      <dgm:prSet presAssocID="{E7D5F687-9F8D-4B0F-87D5-F19E504C4141}" presName="hierRoot1" presStyleCnt="0">
        <dgm:presLayoutVars>
          <dgm:hierBranch val="init"/>
        </dgm:presLayoutVars>
      </dgm:prSet>
      <dgm:spPr/>
    </dgm:pt>
    <dgm:pt modelId="{EE1054C6-12C0-473C-9F41-101671B899C2}" type="pres">
      <dgm:prSet presAssocID="{E7D5F687-9F8D-4B0F-87D5-F19E504C4141}" presName="rootComposite1" presStyleCnt="0"/>
      <dgm:spPr/>
    </dgm:pt>
    <dgm:pt modelId="{038BDE12-ED1C-4F5D-B0AB-0BE02058422B}" type="pres">
      <dgm:prSet presAssocID="{E7D5F687-9F8D-4B0F-87D5-F19E504C4141}" presName="rootText1" presStyleLbl="node0" presStyleIdx="0" presStyleCnt="2" custScaleX="94452" custScaleY="65810">
        <dgm:presLayoutVars>
          <dgm:chPref val="3"/>
        </dgm:presLayoutVars>
      </dgm:prSet>
      <dgm:spPr/>
    </dgm:pt>
    <dgm:pt modelId="{7A308BC9-6F1D-4D75-9B69-1A2FE88230C4}" type="pres">
      <dgm:prSet presAssocID="{E7D5F687-9F8D-4B0F-87D5-F19E504C4141}" presName="rootConnector1" presStyleLbl="node1" presStyleIdx="0" presStyleCnt="0"/>
      <dgm:spPr/>
    </dgm:pt>
    <dgm:pt modelId="{DEA78356-00BD-4C96-9285-2F7CD134E346}" type="pres">
      <dgm:prSet presAssocID="{E7D5F687-9F8D-4B0F-87D5-F19E504C4141}" presName="hierChild2" presStyleCnt="0"/>
      <dgm:spPr/>
    </dgm:pt>
    <dgm:pt modelId="{F37EBF72-D8D1-40E6-80CD-7A8DBF0892A0}" type="pres">
      <dgm:prSet presAssocID="{30D124A3-2A23-4E4B-B99C-8621CA89A87F}" presName="Name37" presStyleLbl="parChTrans1D2" presStyleIdx="0" presStyleCnt="3" custSzX="3096000" custSzY="1080000"/>
      <dgm:spPr/>
    </dgm:pt>
    <dgm:pt modelId="{96ECD110-6011-419A-AA20-DF2D448F2BAA}" type="pres">
      <dgm:prSet presAssocID="{B7CCF8BA-7E4A-4A51-BB50-9DA9695C8CAA}" presName="hierRoot2" presStyleCnt="0">
        <dgm:presLayoutVars>
          <dgm:hierBranch val="init"/>
        </dgm:presLayoutVars>
      </dgm:prSet>
      <dgm:spPr/>
    </dgm:pt>
    <dgm:pt modelId="{88D49A3A-5446-4140-BF31-F06ED49C1F6A}" type="pres">
      <dgm:prSet presAssocID="{B7CCF8BA-7E4A-4A51-BB50-9DA9695C8CAA}" presName="rootComposite" presStyleCnt="0"/>
      <dgm:spPr/>
    </dgm:pt>
    <dgm:pt modelId="{CE34AC1A-9D7F-4A13-B9C6-5407EF482C26}" type="pres">
      <dgm:prSet presAssocID="{B7CCF8BA-7E4A-4A51-BB50-9DA9695C8CAA}" presName="rootText" presStyleLbl="node2" presStyleIdx="0" presStyleCnt="3" custScaleX="94452" custScaleY="65810">
        <dgm:presLayoutVars>
          <dgm:chPref val="3"/>
        </dgm:presLayoutVars>
      </dgm:prSet>
      <dgm:spPr/>
    </dgm:pt>
    <dgm:pt modelId="{903065F3-6269-4FBC-8D1B-22957BF2E4E7}" type="pres">
      <dgm:prSet presAssocID="{B7CCF8BA-7E4A-4A51-BB50-9DA9695C8CAA}" presName="rootConnector" presStyleLbl="node2" presStyleIdx="0" presStyleCnt="3"/>
      <dgm:spPr/>
    </dgm:pt>
    <dgm:pt modelId="{6DA4C2E1-9208-42BD-8ABF-F6182EED4E4F}" type="pres">
      <dgm:prSet presAssocID="{B7CCF8BA-7E4A-4A51-BB50-9DA9695C8CAA}" presName="hierChild4" presStyleCnt="0"/>
      <dgm:spPr/>
    </dgm:pt>
    <dgm:pt modelId="{6DF8EDE2-E45E-4E55-B26F-AABABB5C6CAD}" type="pres">
      <dgm:prSet presAssocID="{B7CCF8BA-7E4A-4A51-BB50-9DA9695C8CAA}" presName="hierChild5" presStyleCnt="0"/>
      <dgm:spPr/>
    </dgm:pt>
    <dgm:pt modelId="{4FA5E4F2-1432-4A8B-9610-9E4C0F721329}" type="pres">
      <dgm:prSet presAssocID="{A5D38ED0-7A49-4BF4-A857-4F9476D39B75}" presName="Name37" presStyleLbl="parChTrans1D2" presStyleIdx="1" presStyleCnt="3" custSzX="3095999" custSzY="1080000"/>
      <dgm:spPr/>
    </dgm:pt>
    <dgm:pt modelId="{C0E88611-0E18-40EF-A6BC-3EF5E583A8D2}" type="pres">
      <dgm:prSet presAssocID="{509C0F64-828F-4094-9B06-1AA57CBF27E8}" presName="hierRoot2" presStyleCnt="0">
        <dgm:presLayoutVars>
          <dgm:hierBranch val="init"/>
        </dgm:presLayoutVars>
      </dgm:prSet>
      <dgm:spPr/>
    </dgm:pt>
    <dgm:pt modelId="{1AB3B8FA-342F-46DE-BC05-128EC4F5F54F}" type="pres">
      <dgm:prSet presAssocID="{509C0F64-828F-4094-9B06-1AA57CBF27E8}" presName="rootComposite" presStyleCnt="0"/>
      <dgm:spPr/>
    </dgm:pt>
    <dgm:pt modelId="{E4247FF1-C70B-4780-A721-619EF0311440}" type="pres">
      <dgm:prSet presAssocID="{509C0F64-828F-4094-9B06-1AA57CBF27E8}" presName="rootText" presStyleLbl="node2" presStyleIdx="1" presStyleCnt="3" custScaleX="94452" custScaleY="65810">
        <dgm:presLayoutVars>
          <dgm:chPref val="3"/>
        </dgm:presLayoutVars>
      </dgm:prSet>
      <dgm:spPr/>
    </dgm:pt>
    <dgm:pt modelId="{5BDED0A3-9548-4B11-BBA1-FF88214064B1}" type="pres">
      <dgm:prSet presAssocID="{509C0F64-828F-4094-9B06-1AA57CBF27E8}" presName="rootConnector" presStyleLbl="node2" presStyleIdx="1" presStyleCnt="3"/>
      <dgm:spPr/>
    </dgm:pt>
    <dgm:pt modelId="{B0D24746-EA7E-432F-B66D-6D8BEC9A54FB}" type="pres">
      <dgm:prSet presAssocID="{509C0F64-828F-4094-9B06-1AA57CBF27E8}" presName="hierChild4" presStyleCnt="0"/>
      <dgm:spPr/>
    </dgm:pt>
    <dgm:pt modelId="{7FD9C212-8691-4FDA-9BB2-FBCC1B9A96B9}" type="pres">
      <dgm:prSet presAssocID="{ED5CCEEB-0F0F-42B4-AEDE-9577E30B4EED}" presName="Name37" presStyleLbl="parChTrans1D3" presStyleIdx="0" presStyleCnt="1" custSzX="3096006" custSzY="1080000"/>
      <dgm:spPr/>
    </dgm:pt>
    <dgm:pt modelId="{8037D761-E989-48A3-BB45-C5DF09F509AB}" type="pres">
      <dgm:prSet presAssocID="{4FDAF6D8-E8AC-48C2-935B-1A78CCAA69AB}" presName="hierRoot2" presStyleCnt="0">
        <dgm:presLayoutVars>
          <dgm:hierBranch val="init"/>
        </dgm:presLayoutVars>
      </dgm:prSet>
      <dgm:spPr/>
    </dgm:pt>
    <dgm:pt modelId="{6E72C0BA-E96E-4E10-8C11-EAD578AFF37A}" type="pres">
      <dgm:prSet presAssocID="{4FDAF6D8-E8AC-48C2-935B-1A78CCAA69AB}" presName="rootComposite" presStyleCnt="0"/>
      <dgm:spPr/>
    </dgm:pt>
    <dgm:pt modelId="{1D8D46D4-D4CF-469F-845B-4DBBE7DD4120}" type="pres">
      <dgm:prSet presAssocID="{4FDAF6D8-E8AC-48C2-935B-1A78CCAA69AB}" presName="rootText" presStyleLbl="node3" presStyleIdx="0" presStyleCnt="1" custScaleX="94452" custScaleY="65810">
        <dgm:presLayoutVars>
          <dgm:chPref val="3"/>
        </dgm:presLayoutVars>
      </dgm:prSet>
      <dgm:spPr/>
    </dgm:pt>
    <dgm:pt modelId="{A1AD62E9-1A57-45F9-AD38-049DEB225C80}" type="pres">
      <dgm:prSet presAssocID="{4FDAF6D8-E8AC-48C2-935B-1A78CCAA69AB}" presName="rootConnector" presStyleLbl="node3" presStyleIdx="0" presStyleCnt="1"/>
      <dgm:spPr/>
    </dgm:pt>
    <dgm:pt modelId="{4EAEF77A-4F1B-4C77-B47D-49A6885C3F87}" type="pres">
      <dgm:prSet presAssocID="{4FDAF6D8-E8AC-48C2-935B-1A78CCAA69AB}" presName="hierChild4" presStyleCnt="0"/>
      <dgm:spPr/>
    </dgm:pt>
    <dgm:pt modelId="{6BA18EDF-2488-46EC-B1EF-4A9C37544F8F}" type="pres">
      <dgm:prSet presAssocID="{4FDAF6D8-E8AC-48C2-935B-1A78CCAA69AB}" presName="hierChild5" presStyleCnt="0"/>
      <dgm:spPr/>
    </dgm:pt>
    <dgm:pt modelId="{0F388E80-2401-4C0C-A474-219672E99C63}" type="pres">
      <dgm:prSet presAssocID="{509C0F64-828F-4094-9B06-1AA57CBF27E8}" presName="hierChild5" presStyleCnt="0"/>
      <dgm:spPr/>
    </dgm:pt>
    <dgm:pt modelId="{24EB1A8C-2625-4692-A9F2-BFFF0FC5A76D}" type="pres">
      <dgm:prSet presAssocID="{D0991CD2-A076-4BAF-8126-EBAEF723655A}" presName="Name37" presStyleLbl="parChTrans1D2" presStyleIdx="2" presStyleCnt="3" custSzX="3096000" custSzY="1080000"/>
      <dgm:spPr/>
    </dgm:pt>
    <dgm:pt modelId="{374E8ACC-7F20-415F-B72D-519D0B9087AE}" type="pres">
      <dgm:prSet presAssocID="{35D61841-8F56-45A2-B742-A3F185B0E71F}" presName="hierRoot2" presStyleCnt="0">
        <dgm:presLayoutVars>
          <dgm:hierBranch val="init"/>
        </dgm:presLayoutVars>
      </dgm:prSet>
      <dgm:spPr/>
    </dgm:pt>
    <dgm:pt modelId="{D89EAC35-FD79-476C-948E-AADCF50D0346}" type="pres">
      <dgm:prSet presAssocID="{35D61841-8F56-45A2-B742-A3F185B0E71F}" presName="rootComposite" presStyleCnt="0"/>
      <dgm:spPr/>
    </dgm:pt>
    <dgm:pt modelId="{897C1256-84D9-4207-9DD8-D57FEE526137}" type="pres">
      <dgm:prSet presAssocID="{35D61841-8F56-45A2-B742-A3F185B0E71F}" presName="rootText" presStyleLbl="node2" presStyleIdx="2" presStyleCnt="3" custScaleX="94452" custScaleY="65810">
        <dgm:presLayoutVars>
          <dgm:chPref val="3"/>
        </dgm:presLayoutVars>
      </dgm:prSet>
      <dgm:spPr/>
    </dgm:pt>
    <dgm:pt modelId="{2B2D8739-E83B-40B3-B568-A666E339AC25}" type="pres">
      <dgm:prSet presAssocID="{35D61841-8F56-45A2-B742-A3F185B0E71F}" presName="rootConnector" presStyleLbl="node2" presStyleIdx="2" presStyleCnt="3"/>
      <dgm:spPr/>
    </dgm:pt>
    <dgm:pt modelId="{BBB4CB56-83F4-447C-A7C7-B3C36535A4AF}" type="pres">
      <dgm:prSet presAssocID="{35D61841-8F56-45A2-B742-A3F185B0E71F}" presName="hierChild4" presStyleCnt="0"/>
      <dgm:spPr/>
    </dgm:pt>
    <dgm:pt modelId="{B3FE7482-8E14-46E3-876B-6C3CEDC7EFE1}" type="pres">
      <dgm:prSet presAssocID="{35D61841-8F56-45A2-B742-A3F185B0E71F}" presName="hierChild5" presStyleCnt="0"/>
      <dgm:spPr/>
    </dgm:pt>
    <dgm:pt modelId="{AA05589A-5985-4372-8692-BDC3BB5B276F}" type="pres">
      <dgm:prSet presAssocID="{E7D5F687-9F8D-4B0F-87D5-F19E504C4141}" presName="hierChild3" presStyleCnt="0"/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1" presStyleCnt="2" custScaleX="94452" custScaleY="65810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335B571F-0B8F-4D75-923C-37B7D55C09CA}" srcId="{E7D5F687-9F8D-4B0F-87D5-F19E504C4141}" destId="{509C0F64-828F-4094-9B06-1AA57CBF27E8}" srcOrd="1" destOrd="0" parTransId="{A5D38ED0-7A49-4BF4-A857-4F9476D39B75}" sibTransId="{BB274708-4679-479E-B406-8D578B139BDE}"/>
    <dgm:cxn modelId="{7650EA25-C0A1-4973-ADD5-E950E69AB46C}" type="presOf" srcId="{B7CCF8BA-7E4A-4A51-BB50-9DA9695C8CAA}" destId="{903065F3-6269-4FBC-8D1B-22957BF2E4E7}" srcOrd="1" destOrd="0" presId="urn:microsoft.com/office/officeart/2005/8/layout/orgChart1"/>
    <dgm:cxn modelId="{5F936B3B-FD02-4DCD-B4C1-AD86D348E200}" type="presOf" srcId="{ED5CCEEB-0F0F-42B4-AEDE-9577E30B4EED}" destId="{7FD9C212-8691-4FDA-9BB2-FBCC1B9A96B9}" srcOrd="0" destOrd="0" presId="urn:microsoft.com/office/officeart/2005/8/layout/orgChart1"/>
    <dgm:cxn modelId="{8D5F573C-4065-4A2F-BD38-A6EC189CD0EA}" type="presOf" srcId="{35D61841-8F56-45A2-B742-A3F185B0E71F}" destId="{2B2D8739-E83B-40B3-B568-A666E339AC25}" srcOrd="1" destOrd="0" presId="urn:microsoft.com/office/officeart/2005/8/layout/orgChart1"/>
    <dgm:cxn modelId="{266FC35C-5487-4957-A64D-ED32C895F0C8}" type="presOf" srcId="{35D61841-8F56-45A2-B742-A3F185B0E71F}" destId="{897C1256-84D9-4207-9DD8-D57FEE526137}" srcOrd="0" destOrd="0" presId="urn:microsoft.com/office/officeart/2005/8/layout/orgChart1"/>
    <dgm:cxn modelId="{644D3543-EEA8-4A3E-85DB-4E667E42272F}" type="presOf" srcId="{30D124A3-2A23-4E4B-B99C-8621CA89A87F}" destId="{F37EBF72-D8D1-40E6-80CD-7A8DBF0892A0}" srcOrd="0" destOrd="0" presId="urn:microsoft.com/office/officeart/2005/8/layout/orgChart1"/>
    <dgm:cxn modelId="{D3BF9954-0788-4CAA-B499-BFB31BC1DBD3}" type="presOf" srcId="{E7D5F687-9F8D-4B0F-87D5-F19E504C4141}" destId="{038BDE12-ED1C-4F5D-B0AB-0BE02058422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8B51627D-61F2-496D-A80B-0129A10D2930}" srcId="{DA3424A5-65B2-422B-95B3-D350B96B92DA}" destId="{E7D5F687-9F8D-4B0F-87D5-F19E504C4141}" srcOrd="0" destOrd="0" parTransId="{B2FE81DB-9078-4B91-9DF2-AD8065C987F0}" sibTransId="{43F61B87-060D-4658-B8EC-5F15B52071B2}"/>
    <dgm:cxn modelId="{420F048E-B184-416A-B3AB-42F1A41094DD}" type="presOf" srcId="{A5D38ED0-7A49-4BF4-A857-4F9476D39B75}" destId="{4FA5E4F2-1432-4A8B-9610-9E4C0F721329}" srcOrd="0" destOrd="0" presId="urn:microsoft.com/office/officeart/2005/8/layout/orgChart1"/>
    <dgm:cxn modelId="{0EF92094-0B0C-4240-969B-DC20979C6C2D}" type="presOf" srcId="{4FDAF6D8-E8AC-48C2-935B-1A78CCAA69AB}" destId="{1D8D46D4-D4CF-469F-845B-4DBBE7DD4120}" srcOrd="0" destOrd="0" presId="urn:microsoft.com/office/officeart/2005/8/layout/orgChart1"/>
    <dgm:cxn modelId="{C54DEE94-3A7A-42E8-B279-59AD1666FAB5}" type="presOf" srcId="{509C0F64-828F-4094-9B06-1AA57CBF27E8}" destId="{5BDED0A3-9548-4B11-BBA1-FF88214064B1}" srcOrd="1" destOrd="0" presId="urn:microsoft.com/office/officeart/2005/8/layout/orgChart1"/>
    <dgm:cxn modelId="{C1936D9B-65BE-4C70-904E-5D47CFC0E0A0}" srcId="{509C0F64-828F-4094-9B06-1AA57CBF27E8}" destId="{4FDAF6D8-E8AC-48C2-935B-1A78CCAA69AB}" srcOrd="0" destOrd="0" parTransId="{ED5CCEEB-0F0F-42B4-AEDE-9577E30B4EED}" sibTransId="{B7A8DED9-59BF-486E-AABA-0A8C1C67C5C3}"/>
    <dgm:cxn modelId="{0EF6DF9D-3D70-461B-85C1-1D6FD60DD457}" srcId="{DA3424A5-65B2-422B-95B3-D350B96B92DA}" destId="{36073A32-5593-4C4E-8DBA-4E837C100B8A}" srcOrd="1" destOrd="0" parTransId="{EFB8A8A6-ABBD-4E75-991A-7CDBECE1E64C}" sibTransId="{D7A0C7A7-51C4-4753-8DF5-4955BAB3BEC0}"/>
    <dgm:cxn modelId="{B326EEAA-7584-4A4E-99BC-BA43D00C37D4}" type="presOf" srcId="{36073A32-5593-4C4E-8DBA-4E837C100B8A}" destId="{5A2592A8-180C-4146-9022-19F4BDA9C2AC}" srcOrd="0" destOrd="0" presId="urn:microsoft.com/office/officeart/2005/8/layout/orgChart1"/>
    <dgm:cxn modelId="{477B41B0-6D43-4B41-B453-40C7CB21578C}" srcId="{E7D5F687-9F8D-4B0F-87D5-F19E504C4141}" destId="{35D61841-8F56-45A2-B742-A3F185B0E71F}" srcOrd="2" destOrd="0" parTransId="{D0991CD2-A076-4BAF-8126-EBAEF723655A}" sibTransId="{F9C2DA57-E61D-4968-B99F-F4DF798575A3}"/>
    <dgm:cxn modelId="{F27B23B1-C410-4071-813A-2E2AF67F7161}" type="presOf" srcId="{36073A32-5593-4C4E-8DBA-4E837C100B8A}" destId="{606AB65D-3016-47E1-A958-D243D99BFDCD}" srcOrd="1" destOrd="0" presId="urn:microsoft.com/office/officeart/2005/8/layout/orgChart1"/>
    <dgm:cxn modelId="{6A4624B6-BADF-405C-84C6-EE87B8E7EEC0}" type="presOf" srcId="{E7D5F687-9F8D-4B0F-87D5-F19E504C4141}" destId="{7A308BC9-6F1D-4D75-9B69-1A2FE88230C4}" srcOrd="1" destOrd="0" presId="urn:microsoft.com/office/officeart/2005/8/layout/orgChart1"/>
    <dgm:cxn modelId="{E1FB3FB8-F74F-4A93-9700-E89BC45585BA}" srcId="{E7D5F687-9F8D-4B0F-87D5-F19E504C4141}" destId="{B7CCF8BA-7E4A-4A51-BB50-9DA9695C8CAA}" srcOrd="0" destOrd="0" parTransId="{30D124A3-2A23-4E4B-B99C-8621CA89A87F}" sibTransId="{F61CAC77-92C9-4AE7-B653-17F9C8F2F9A0}"/>
    <dgm:cxn modelId="{F1A6DEBA-E241-4154-A923-1F06057CA659}" type="presOf" srcId="{4FDAF6D8-E8AC-48C2-935B-1A78CCAA69AB}" destId="{A1AD62E9-1A57-45F9-AD38-049DEB225C80}" srcOrd="1" destOrd="0" presId="urn:microsoft.com/office/officeart/2005/8/layout/orgChart1"/>
    <dgm:cxn modelId="{6B5DC4CA-42CF-4429-B9C3-5AEBD8F12A9F}" type="presOf" srcId="{509C0F64-828F-4094-9B06-1AA57CBF27E8}" destId="{E4247FF1-C70B-4780-A721-619EF0311440}" srcOrd="0" destOrd="0" presId="urn:microsoft.com/office/officeart/2005/8/layout/orgChart1"/>
    <dgm:cxn modelId="{07D1B1E5-7C79-4532-A90C-1B6CBBD7B91A}" type="presOf" srcId="{D0991CD2-A076-4BAF-8126-EBAEF723655A}" destId="{24EB1A8C-2625-4692-A9F2-BFFF0FC5A76D}" srcOrd="0" destOrd="0" presId="urn:microsoft.com/office/officeart/2005/8/layout/orgChart1"/>
    <dgm:cxn modelId="{67C256EE-7D5A-4197-ABB3-CFC7324D110C}" type="presOf" srcId="{B7CCF8BA-7E4A-4A51-BB50-9DA9695C8CAA}" destId="{CE34AC1A-9D7F-4A13-B9C6-5407EF482C26}" srcOrd="0" destOrd="0" presId="urn:microsoft.com/office/officeart/2005/8/layout/orgChart1"/>
    <dgm:cxn modelId="{699DF87A-8C43-441B-84E7-98E4687696EA}" type="presParOf" srcId="{3AF5FDEE-BED7-4623-B38E-E5C0C2EF5129}" destId="{23D69E5F-6E28-4610-9DED-44379E0B17B7}" srcOrd="0" destOrd="0" presId="urn:microsoft.com/office/officeart/2005/8/layout/orgChart1"/>
    <dgm:cxn modelId="{066FEE43-145A-47F5-97AB-BC5CD48297FE}" type="presParOf" srcId="{23D69E5F-6E28-4610-9DED-44379E0B17B7}" destId="{EE1054C6-12C0-473C-9F41-101671B899C2}" srcOrd="0" destOrd="0" presId="urn:microsoft.com/office/officeart/2005/8/layout/orgChart1"/>
    <dgm:cxn modelId="{2386591A-F6C7-4885-9365-FB50BC29A8E5}" type="presParOf" srcId="{EE1054C6-12C0-473C-9F41-101671B899C2}" destId="{038BDE12-ED1C-4F5D-B0AB-0BE02058422B}" srcOrd="0" destOrd="0" presId="urn:microsoft.com/office/officeart/2005/8/layout/orgChart1"/>
    <dgm:cxn modelId="{2FCE2F1B-825F-447A-BE83-6019AC153BBC}" type="presParOf" srcId="{EE1054C6-12C0-473C-9F41-101671B899C2}" destId="{7A308BC9-6F1D-4D75-9B69-1A2FE88230C4}" srcOrd="1" destOrd="0" presId="urn:microsoft.com/office/officeart/2005/8/layout/orgChart1"/>
    <dgm:cxn modelId="{F11789CD-4B1F-4F5A-ABFE-78A0024925C5}" type="presParOf" srcId="{23D69E5F-6E28-4610-9DED-44379E0B17B7}" destId="{DEA78356-00BD-4C96-9285-2F7CD134E346}" srcOrd="1" destOrd="0" presId="urn:microsoft.com/office/officeart/2005/8/layout/orgChart1"/>
    <dgm:cxn modelId="{F44AA547-2DCD-4C8E-A289-71029DE26019}" type="presParOf" srcId="{DEA78356-00BD-4C96-9285-2F7CD134E346}" destId="{F37EBF72-D8D1-40E6-80CD-7A8DBF0892A0}" srcOrd="0" destOrd="0" presId="urn:microsoft.com/office/officeart/2005/8/layout/orgChart1"/>
    <dgm:cxn modelId="{AF9AF1E5-BE49-4F4F-AAA5-35C414973198}" type="presParOf" srcId="{DEA78356-00BD-4C96-9285-2F7CD134E346}" destId="{96ECD110-6011-419A-AA20-DF2D448F2BAA}" srcOrd="1" destOrd="0" presId="urn:microsoft.com/office/officeart/2005/8/layout/orgChart1"/>
    <dgm:cxn modelId="{A2D4759D-26B3-411A-928E-C419CC94D0AE}" type="presParOf" srcId="{96ECD110-6011-419A-AA20-DF2D448F2BAA}" destId="{88D49A3A-5446-4140-BF31-F06ED49C1F6A}" srcOrd="0" destOrd="0" presId="urn:microsoft.com/office/officeart/2005/8/layout/orgChart1"/>
    <dgm:cxn modelId="{B7E1584E-D71B-4505-8651-D22D57488B9C}" type="presParOf" srcId="{88D49A3A-5446-4140-BF31-F06ED49C1F6A}" destId="{CE34AC1A-9D7F-4A13-B9C6-5407EF482C26}" srcOrd="0" destOrd="0" presId="urn:microsoft.com/office/officeart/2005/8/layout/orgChart1"/>
    <dgm:cxn modelId="{0BE9635A-AE85-4FEA-9E21-BA1E505CC6DE}" type="presParOf" srcId="{88D49A3A-5446-4140-BF31-F06ED49C1F6A}" destId="{903065F3-6269-4FBC-8D1B-22957BF2E4E7}" srcOrd="1" destOrd="0" presId="urn:microsoft.com/office/officeart/2005/8/layout/orgChart1"/>
    <dgm:cxn modelId="{D2FB31ED-8C12-4EE6-B1CA-7D232BA859DB}" type="presParOf" srcId="{96ECD110-6011-419A-AA20-DF2D448F2BAA}" destId="{6DA4C2E1-9208-42BD-8ABF-F6182EED4E4F}" srcOrd="1" destOrd="0" presId="urn:microsoft.com/office/officeart/2005/8/layout/orgChart1"/>
    <dgm:cxn modelId="{88CB0271-C049-45D0-9B30-951D8237BEC4}" type="presParOf" srcId="{96ECD110-6011-419A-AA20-DF2D448F2BAA}" destId="{6DF8EDE2-E45E-4E55-B26F-AABABB5C6CAD}" srcOrd="2" destOrd="0" presId="urn:microsoft.com/office/officeart/2005/8/layout/orgChart1"/>
    <dgm:cxn modelId="{991C4076-E9F2-4C9A-AAAB-E4D9AC8E0DB8}" type="presParOf" srcId="{DEA78356-00BD-4C96-9285-2F7CD134E346}" destId="{4FA5E4F2-1432-4A8B-9610-9E4C0F721329}" srcOrd="2" destOrd="0" presId="urn:microsoft.com/office/officeart/2005/8/layout/orgChart1"/>
    <dgm:cxn modelId="{F4694FBC-90AC-41B6-A4E8-D9E1D5E1C02A}" type="presParOf" srcId="{DEA78356-00BD-4C96-9285-2F7CD134E346}" destId="{C0E88611-0E18-40EF-A6BC-3EF5E583A8D2}" srcOrd="3" destOrd="0" presId="urn:microsoft.com/office/officeart/2005/8/layout/orgChart1"/>
    <dgm:cxn modelId="{8ABB3243-DD73-4D4D-AACA-0BB2B0AB8FBF}" type="presParOf" srcId="{C0E88611-0E18-40EF-A6BC-3EF5E583A8D2}" destId="{1AB3B8FA-342F-46DE-BC05-128EC4F5F54F}" srcOrd="0" destOrd="0" presId="urn:microsoft.com/office/officeart/2005/8/layout/orgChart1"/>
    <dgm:cxn modelId="{53E86277-4E17-4D5F-A49A-0A908C3AA56C}" type="presParOf" srcId="{1AB3B8FA-342F-46DE-BC05-128EC4F5F54F}" destId="{E4247FF1-C70B-4780-A721-619EF0311440}" srcOrd="0" destOrd="0" presId="urn:microsoft.com/office/officeart/2005/8/layout/orgChart1"/>
    <dgm:cxn modelId="{D97F771E-ACB3-48BE-BB4E-956CAA05C33A}" type="presParOf" srcId="{1AB3B8FA-342F-46DE-BC05-128EC4F5F54F}" destId="{5BDED0A3-9548-4B11-BBA1-FF88214064B1}" srcOrd="1" destOrd="0" presId="urn:microsoft.com/office/officeart/2005/8/layout/orgChart1"/>
    <dgm:cxn modelId="{6E026B71-7214-4F79-865E-0223C4936305}" type="presParOf" srcId="{C0E88611-0E18-40EF-A6BC-3EF5E583A8D2}" destId="{B0D24746-EA7E-432F-B66D-6D8BEC9A54FB}" srcOrd="1" destOrd="0" presId="urn:microsoft.com/office/officeart/2005/8/layout/orgChart1"/>
    <dgm:cxn modelId="{C1761ABB-2BFB-4328-91F6-4FC7E7B37A26}" type="presParOf" srcId="{B0D24746-EA7E-432F-B66D-6D8BEC9A54FB}" destId="{7FD9C212-8691-4FDA-9BB2-FBCC1B9A96B9}" srcOrd="0" destOrd="0" presId="urn:microsoft.com/office/officeart/2005/8/layout/orgChart1"/>
    <dgm:cxn modelId="{A498FCFA-C634-4EA6-8BBF-73966E222A19}" type="presParOf" srcId="{B0D24746-EA7E-432F-B66D-6D8BEC9A54FB}" destId="{8037D761-E989-48A3-BB45-C5DF09F509AB}" srcOrd="1" destOrd="0" presId="urn:microsoft.com/office/officeart/2005/8/layout/orgChart1"/>
    <dgm:cxn modelId="{A51E181A-3115-4F28-8D88-10FBC823FB53}" type="presParOf" srcId="{8037D761-E989-48A3-BB45-C5DF09F509AB}" destId="{6E72C0BA-E96E-4E10-8C11-EAD578AFF37A}" srcOrd="0" destOrd="0" presId="urn:microsoft.com/office/officeart/2005/8/layout/orgChart1"/>
    <dgm:cxn modelId="{66F35364-35D7-4987-85BC-CABE0792F4D0}" type="presParOf" srcId="{6E72C0BA-E96E-4E10-8C11-EAD578AFF37A}" destId="{1D8D46D4-D4CF-469F-845B-4DBBE7DD4120}" srcOrd="0" destOrd="0" presId="urn:microsoft.com/office/officeart/2005/8/layout/orgChart1"/>
    <dgm:cxn modelId="{701A29AA-A0CD-40EB-9CBC-7A66A524AC46}" type="presParOf" srcId="{6E72C0BA-E96E-4E10-8C11-EAD578AFF37A}" destId="{A1AD62E9-1A57-45F9-AD38-049DEB225C80}" srcOrd="1" destOrd="0" presId="urn:microsoft.com/office/officeart/2005/8/layout/orgChart1"/>
    <dgm:cxn modelId="{434078A1-93B8-41B6-9554-C1F13013D0AA}" type="presParOf" srcId="{8037D761-E989-48A3-BB45-C5DF09F509AB}" destId="{4EAEF77A-4F1B-4C77-B47D-49A6885C3F87}" srcOrd="1" destOrd="0" presId="urn:microsoft.com/office/officeart/2005/8/layout/orgChart1"/>
    <dgm:cxn modelId="{E8BF81C7-ECF0-4477-A4C1-BD1A1B680C08}" type="presParOf" srcId="{8037D761-E989-48A3-BB45-C5DF09F509AB}" destId="{6BA18EDF-2488-46EC-B1EF-4A9C37544F8F}" srcOrd="2" destOrd="0" presId="urn:microsoft.com/office/officeart/2005/8/layout/orgChart1"/>
    <dgm:cxn modelId="{5622FA37-4B0F-41F8-B8DB-4674A5D54AFD}" type="presParOf" srcId="{C0E88611-0E18-40EF-A6BC-3EF5E583A8D2}" destId="{0F388E80-2401-4C0C-A474-219672E99C63}" srcOrd="2" destOrd="0" presId="urn:microsoft.com/office/officeart/2005/8/layout/orgChart1"/>
    <dgm:cxn modelId="{BF76F489-2F3D-462E-841C-51CB6AF8BA84}" type="presParOf" srcId="{DEA78356-00BD-4C96-9285-2F7CD134E346}" destId="{24EB1A8C-2625-4692-A9F2-BFFF0FC5A76D}" srcOrd="4" destOrd="0" presId="urn:microsoft.com/office/officeart/2005/8/layout/orgChart1"/>
    <dgm:cxn modelId="{9CA9BC07-9D2A-45F7-BE82-60BD19D9CAEF}" type="presParOf" srcId="{DEA78356-00BD-4C96-9285-2F7CD134E346}" destId="{374E8ACC-7F20-415F-B72D-519D0B9087AE}" srcOrd="5" destOrd="0" presId="urn:microsoft.com/office/officeart/2005/8/layout/orgChart1"/>
    <dgm:cxn modelId="{C1D5ACA1-496C-4966-8E8C-AF643B0ECA8C}" type="presParOf" srcId="{374E8ACC-7F20-415F-B72D-519D0B9087AE}" destId="{D89EAC35-FD79-476C-948E-AADCF50D0346}" srcOrd="0" destOrd="0" presId="urn:microsoft.com/office/officeart/2005/8/layout/orgChart1"/>
    <dgm:cxn modelId="{BFCA0C4C-321F-4F96-B6E1-3FB0722B43FC}" type="presParOf" srcId="{D89EAC35-FD79-476C-948E-AADCF50D0346}" destId="{897C1256-84D9-4207-9DD8-D57FEE526137}" srcOrd="0" destOrd="0" presId="urn:microsoft.com/office/officeart/2005/8/layout/orgChart1"/>
    <dgm:cxn modelId="{8283B641-4D34-4605-8321-2AE4FF74B1DA}" type="presParOf" srcId="{D89EAC35-FD79-476C-948E-AADCF50D0346}" destId="{2B2D8739-E83B-40B3-B568-A666E339AC25}" srcOrd="1" destOrd="0" presId="urn:microsoft.com/office/officeart/2005/8/layout/orgChart1"/>
    <dgm:cxn modelId="{8E78A7F0-5074-4476-81D1-1F7960980253}" type="presParOf" srcId="{374E8ACC-7F20-415F-B72D-519D0B9087AE}" destId="{BBB4CB56-83F4-447C-A7C7-B3C36535A4AF}" srcOrd="1" destOrd="0" presId="urn:microsoft.com/office/officeart/2005/8/layout/orgChart1"/>
    <dgm:cxn modelId="{5A5739AC-0CA1-4224-BC34-BA54945988A9}" type="presParOf" srcId="{374E8ACC-7F20-415F-B72D-519D0B9087AE}" destId="{B3FE7482-8E14-46E3-876B-6C3CEDC7EFE1}" srcOrd="2" destOrd="0" presId="urn:microsoft.com/office/officeart/2005/8/layout/orgChart1"/>
    <dgm:cxn modelId="{F444279E-E148-4FB4-A202-6027596A911F}" type="presParOf" srcId="{23D69E5F-6E28-4610-9DED-44379E0B17B7}" destId="{AA05589A-5985-4372-8692-BDC3BB5B276F}" srcOrd="2" destOrd="0" presId="urn:microsoft.com/office/officeart/2005/8/layout/orgChart1"/>
    <dgm:cxn modelId="{50151E33-90A4-4DC4-BDBE-8344E202ED6B}" type="presParOf" srcId="{3AF5FDEE-BED7-4623-B38E-E5C0C2EF5129}" destId="{766FA563-3399-419A-BD62-DD30EAC8B9B7}" srcOrd="1" destOrd="0" presId="urn:microsoft.com/office/officeart/2005/8/layout/orgChart1"/>
    <dgm:cxn modelId="{008901B1-3173-4ED7-AFE8-1DAF9834C02D}" type="presParOf" srcId="{766FA563-3399-419A-BD62-DD30EAC8B9B7}" destId="{EF691646-A1CC-4461-8184-D5083259903E}" srcOrd="0" destOrd="0" presId="urn:microsoft.com/office/officeart/2005/8/layout/orgChart1"/>
    <dgm:cxn modelId="{79840F62-7970-429D-8693-B1EC7C485DD5}" type="presParOf" srcId="{EF691646-A1CC-4461-8184-D5083259903E}" destId="{5A2592A8-180C-4146-9022-19F4BDA9C2AC}" srcOrd="0" destOrd="0" presId="urn:microsoft.com/office/officeart/2005/8/layout/orgChart1"/>
    <dgm:cxn modelId="{30E951EE-6142-4104-ACEA-C1EA98AFF8DF}" type="presParOf" srcId="{EF691646-A1CC-4461-8184-D5083259903E}" destId="{606AB65D-3016-47E1-A958-D243D99BFDCD}" srcOrd="1" destOrd="0" presId="urn:microsoft.com/office/officeart/2005/8/layout/orgChart1"/>
    <dgm:cxn modelId="{88E3775C-EAD6-488F-9FAB-7F99FA9DC974}" type="presParOf" srcId="{766FA563-3399-419A-BD62-DD30EAC8B9B7}" destId="{35F1CD6F-4D97-426F-8178-31B2F75E76D9}" srcOrd="1" destOrd="0" presId="urn:microsoft.com/office/officeart/2005/8/layout/orgChart1"/>
    <dgm:cxn modelId="{F05025A4-EF04-4EFB-9212-84F9D04A3DA3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795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892777" y="0"/>
              </a:moveTo>
              <a:lnTo>
                <a:pt x="892777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759217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302557"/>
          <a:ext cx="138247" cy="2090368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90368"/>
              </a:lnTo>
              <a:lnTo>
                <a:pt x="0" y="209036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759217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214155" y="263233"/>
          <a:ext cx="1408315" cy="4959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Technology stack</a:t>
          </a:r>
          <a:endParaRPr lang="en-US" sz="1400" kern="1200" dirty="0"/>
        </a:p>
      </dsp:txBody>
      <dsp:txXfrm>
        <a:off x="5214155" y="263233"/>
        <a:ext cx="1408315" cy="495983"/>
      </dsp:txXfrm>
    </dsp:sp>
    <dsp:sp modelId="{0D7E2C16-FAD8-4B88-AF84-4EE9562829AC}">
      <dsp:nvSpPr>
        <dsp:cNvPr id="0" name=""/>
        <dsp:cNvSpPr/>
      </dsp:nvSpPr>
      <dsp:spPr>
        <a:xfrm>
          <a:off x="2278278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Front-end</a:t>
          </a:r>
          <a:endParaRPr lang="en-US" sz="1400" kern="1200" dirty="0"/>
        </a:p>
      </dsp:txBody>
      <dsp:txXfrm>
        <a:off x="2278278" y="1034903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Languages</a:t>
          </a:r>
          <a:endParaRPr lang="en-US" sz="1400" kern="1200" dirty="0"/>
        </a:p>
      </dsp:txBody>
      <dsp:txXfrm>
        <a:off x="766938" y="1806573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TypeScript</a:t>
          </a:r>
          <a:endParaRPr lang="en-US" sz="1400" kern="1200" dirty="0"/>
        </a:p>
      </dsp:txBody>
      <dsp:txXfrm>
        <a:off x="11332" y="2578243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1522538" y="2578243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</a:t>
          </a:r>
          <a:endParaRPr lang="en-US" sz="1400" kern="1200" dirty="0"/>
        </a:p>
      </dsp:txBody>
      <dsp:txXfrm>
        <a:off x="11332" y="3350238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  <a:endParaRPr lang="en-US" sz="1400" kern="1200" dirty="0"/>
        </a:p>
      </dsp:txBody>
      <dsp:txXfrm>
        <a:off x="1522538" y="3350238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SCSS</a:t>
          </a:r>
          <a:endParaRPr lang="en-US" sz="1400" kern="1200" dirty="0"/>
        </a:p>
      </dsp:txBody>
      <dsp:txXfrm>
        <a:off x="11332" y="4122234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Frameworks and libraries</a:t>
          </a:r>
          <a:endParaRPr lang="en-US" sz="1400" kern="1200" dirty="0"/>
        </a:p>
      </dsp:txBody>
      <dsp:txXfrm>
        <a:off x="3789619" y="1806573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Angular</a:t>
          </a:r>
          <a:endParaRPr lang="en-US" sz="1400" kern="1200" dirty="0"/>
        </a:p>
      </dsp:txBody>
      <dsp:txXfrm>
        <a:off x="3034014" y="2578243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Bootstrap</a:t>
          </a:r>
        </a:p>
      </dsp:txBody>
      <dsp:txXfrm>
        <a:off x="4545219" y="2578243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Material Design</a:t>
          </a:r>
          <a:endParaRPr lang="en-US" sz="1400" kern="1200" dirty="0"/>
        </a:p>
      </dsp:txBody>
      <dsp:txXfrm>
        <a:off x="3034014" y="3350238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Icon Fontawesome</a:t>
          </a:r>
          <a:endParaRPr lang="en-US" sz="1400" kern="1200" dirty="0"/>
        </a:p>
      </dsp:txBody>
      <dsp:txXfrm>
        <a:off x="4545219" y="3350238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122234"/>
          <a:ext cx="1234710" cy="541384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 Http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Loader</a:t>
          </a:r>
          <a:endParaRPr lang="en-US" sz="1400" kern="1200" dirty="0"/>
        </a:p>
      </dsp:txBody>
      <dsp:txXfrm>
        <a:off x="3034014" y="4122234"/>
        <a:ext cx="1234710" cy="541384"/>
      </dsp:txXfrm>
    </dsp:sp>
    <dsp:sp modelId="{6777F90E-1AA4-4023-B67D-0A9F95627E46}">
      <dsp:nvSpPr>
        <dsp:cNvPr id="0" name=""/>
        <dsp:cNvSpPr/>
      </dsp:nvSpPr>
      <dsp:spPr>
        <a:xfrm>
          <a:off x="4545219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NgX Clipboard</a:t>
          </a:r>
          <a:endParaRPr lang="en-US" sz="1400" kern="1200" dirty="0"/>
        </a:p>
      </dsp:txBody>
      <dsp:txXfrm>
        <a:off x="4545219" y="4122234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Back-end</a:t>
          </a:r>
          <a:endParaRPr lang="en-US" sz="1400" kern="1200" dirty="0"/>
        </a:p>
      </dsp:txBody>
      <dsp:txXfrm>
        <a:off x="8321219" y="1034903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090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6811090" y="1806573"/>
        <a:ext cx="1234704" cy="495983"/>
      </dsp:txXfrm>
    </dsp:sp>
    <dsp:sp modelId="{3DB7DEAC-35AF-48AB-ABB7-4D50AE592D29}">
      <dsp:nvSpPr>
        <dsp:cNvPr id="0" name=""/>
        <dsp:cNvSpPr/>
      </dsp:nvSpPr>
      <dsp:spPr>
        <a:xfrm>
          <a:off x="6056696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6056696" y="2578243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PL/pgSQL</a:t>
          </a:r>
          <a:endParaRPr lang="en-US" sz="1400" kern="1200" dirty="0"/>
        </a:p>
      </dsp:txBody>
      <dsp:txXfrm>
        <a:off x="7566690" y="2578243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</a:t>
          </a:r>
          <a:endParaRPr lang="en-US" sz="1400" kern="1200" dirty="0"/>
        </a:p>
      </dsp:txBody>
      <dsp:txXfrm>
        <a:off x="6056696" y="3350238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Frameworks and libraries</a:t>
          </a:r>
          <a:endParaRPr lang="en-US" sz="1400" kern="1200" dirty="0"/>
        </a:p>
      </dsp:txBody>
      <dsp:txXfrm>
        <a:off x="9831349" y="1806573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Node.js</a:t>
          </a:r>
          <a:endParaRPr lang="en-US" sz="1400" kern="1200" dirty="0"/>
        </a:p>
      </dsp:txBody>
      <dsp:txXfrm>
        <a:off x="9076955" y="2578243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ym typeface="Roboto"/>
            </a:rPr>
            <a:t>PostgreSql</a:t>
          </a:r>
          <a:endParaRPr lang="en-US" sz="1400" kern="1200" dirty="0"/>
        </a:p>
      </dsp:txBody>
      <dsp:txXfrm>
        <a:off x="10586949" y="2578243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1400" kern="1200" dirty="0">
              <a:sym typeface="Roboto"/>
            </a:rPr>
            <a:t>Nodemailer</a:t>
          </a:r>
          <a:endParaRPr lang="en-US" sz="1400" kern="1200" dirty="0"/>
        </a:p>
      </dsp:txBody>
      <dsp:txXfrm>
        <a:off x="9076955" y="3350238"/>
        <a:ext cx="1233498" cy="4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1A8C-2625-4692-A9F2-BFFF0FC5A76D}">
      <dsp:nvSpPr>
        <dsp:cNvPr id="0" name=""/>
        <dsp:cNvSpPr/>
      </dsp:nvSpPr>
      <dsp:spPr>
        <a:xfrm>
          <a:off x="5895108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75"/>
              </a:lnTo>
              <a:lnTo>
                <a:pt x="3784353" y="344175"/>
              </a:lnTo>
              <a:lnTo>
                <a:pt x="3784353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C212-8691-4FDA-9BB2-FBCC1B9A96B9}">
      <dsp:nvSpPr>
        <dsp:cNvPr id="0" name=""/>
        <dsp:cNvSpPr/>
      </dsp:nvSpPr>
      <dsp:spPr>
        <a:xfrm>
          <a:off x="4656707" y="2846071"/>
          <a:ext cx="464400" cy="122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640"/>
              </a:lnTo>
              <a:lnTo>
                <a:pt x="464400" y="122764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E4F2-1432-4A8B-9610-9E4C0F721329}">
      <dsp:nvSpPr>
        <dsp:cNvPr id="0" name=""/>
        <dsp:cNvSpPr/>
      </dsp:nvSpPr>
      <dsp:spPr>
        <a:xfrm>
          <a:off x="5849388" y="1079141"/>
          <a:ext cx="91440" cy="688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BF72-D8D1-40E6-80CD-7A8DBF0892A0}">
      <dsp:nvSpPr>
        <dsp:cNvPr id="0" name=""/>
        <dsp:cNvSpPr/>
      </dsp:nvSpPr>
      <dsp:spPr>
        <a:xfrm>
          <a:off x="2110754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3784353" y="0"/>
              </a:moveTo>
              <a:lnTo>
                <a:pt x="3784353" y="344175"/>
              </a:lnTo>
              <a:lnTo>
                <a:pt x="0" y="344175"/>
              </a:lnTo>
              <a:lnTo>
                <a:pt x="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BDE12-ED1C-4F5D-B0AB-0BE02058422B}">
      <dsp:nvSpPr>
        <dsp:cNvPr id="0" name=""/>
        <dsp:cNvSpPr/>
      </dsp:nvSpPr>
      <dsp:spPr>
        <a:xfrm>
          <a:off x="4347106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Sign In</a:t>
          </a:r>
          <a:endParaRPr lang="en-US" sz="4200" kern="1200" dirty="0"/>
        </a:p>
      </dsp:txBody>
      <dsp:txXfrm>
        <a:off x="4347106" y="562"/>
        <a:ext cx="3096003" cy="1078579"/>
      </dsp:txXfrm>
    </dsp:sp>
    <dsp:sp modelId="{CE34AC1A-9D7F-4A13-B9C6-5407EF482C26}">
      <dsp:nvSpPr>
        <dsp:cNvPr id="0" name=""/>
        <dsp:cNvSpPr/>
      </dsp:nvSpPr>
      <dsp:spPr>
        <a:xfrm>
          <a:off x="562753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Home Page</a:t>
          </a:r>
          <a:endParaRPr lang="en-US" sz="4200" kern="1200" dirty="0"/>
        </a:p>
      </dsp:txBody>
      <dsp:txXfrm>
        <a:off x="562753" y="1767491"/>
        <a:ext cx="3096003" cy="1078579"/>
      </dsp:txXfrm>
    </dsp:sp>
    <dsp:sp modelId="{E4247FF1-C70B-4780-A721-619EF0311440}">
      <dsp:nvSpPr>
        <dsp:cNvPr id="0" name=""/>
        <dsp:cNvSpPr/>
      </dsp:nvSpPr>
      <dsp:spPr>
        <a:xfrm>
          <a:off x="4347106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Surveys List</a:t>
          </a:r>
          <a:endParaRPr lang="en-US" sz="4200" kern="1200" dirty="0"/>
        </a:p>
      </dsp:txBody>
      <dsp:txXfrm>
        <a:off x="4347106" y="1767491"/>
        <a:ext cx="3096003" cy="1078579"/>
      </dsp:txXfrm>
    </dsp:sp>
    <dsp:sp modelId="{1D8D46D4-D4CF-469F-845B-4DBBE7DD4120}">
      <dsp:nvSpPr>
        <dsp:cNvPr id="0" name=""/>
        <dsp:cNvSpPr/>
      </dsp:nvSpPr>
      <dsp:spPr>
        <a:xfrm>
          <a:off x="5121107" y="353442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 Info</a:t>
          </a:r>
          <a:endParaRPr lang="en-US" sz="4200" kern="1200" dirty="0"/>
        </a:p>
      </dsp:txBody>
      <dsp:txXfrm>
        <a:off x="5121107" y="3534421"/>
        <a:ext cx="3096003" cy="1078579"/>
      </dsp:txXfrm>
    </dsp:sp>
    <dsp:sp modelId="{897C1256-84D9-4207-9DD8-D57FEE526137}">
      <dsp:nvSpPr>
        <dsp:cNvPr id="0" name=""/>
        <dsp:cNvSpPr/>
      </dsp:nvSpPr>
      <dsp:spPr>
        <a:xfrm>
          <a:off x="8131460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New Survey</a:t>
          </a:r>
          <a:endParaRPr lang="en-US" sz="4200" kern="1200" dirty="0"/>
        </a:p>
      </dsp:txBody>
      <dsp:txXfrm>
        <a:off x="8131460" y="1767491"/>
        <a:ext cx="3096003" cy="1078579"/>
      </dsp:txXfrm>
    </dsp:sp>
    <dsp:sp modelId="{5A2592A8-180C-4146-9022-19F4BDA9C2AC}">
      <dsp:nvSpPr>
        <dsp:cNvPr id="0" name=""/>
        <dsp:cNvSpPr/>
      </dsp:nvSpPr>
      <dsp:spPr>
        <a:xfrm>
          <a:off x="8131460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Servey</a:t>
          </a:r>
          <a:endParaRPr lang="en-US" sz="4200" kern="1200" dirty="0"/>
        </a:p>
      </dsp:txBody>
      <dsp:txXfrm>
        <a:off x="8131460" y="562"/>
        <a:ext cx="3096003" cy="107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103-7748-479D-8B61-CF0ED64A21F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en-GB" sz="3200" dirty="0"/>
              <a:t>EMPLOYEE QUALIFICATION TESTING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en-GB" dirty="0"/>
              <a:t>Vladislav </a:t>
            </a:r>
            <a:r>
              <a:rPr lang="en-GB" dirty="0" err="1"/>
              <a:t>Havryliuk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WEB</a:t>
            </a:r>
            <a:r>
              <a:rPr lang="en-US" dirty="0"/>
              <a:t> </a:t>
            </a:r>
            <a:r>
              <a:rPr lang="en-GB" dirty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en-US" sz="2800" dirty="0"/>
              <a:t>A simple and clear graphical user interface for the system has been created</a:t>
            </a:r>
          </a:p>
          <a:p>
            <a:r>
              <a:rPr lang="en-US" sz="2800" dirty="0"/>
              <a:t>A system has been created that facilitates the hiring process of new employees and the process of upgrading their skills</a:t>
            </a:r>
          </a:p>
          <a:p>
            <a:r>
              <a:rPr lang="en-US" sz="2800" dirty="0"/>
              <a:t>The system can dynamically expand and change thanks to the component model and the use of modern tools</a:t>
            </a:r>
          </a:p>
          <a:p>
            <a:r>
              <a:rPr lang="en-US" sz="2800" dirty="0"/>
              <a:t>Independence of the Front-end part and the Back-end part allows to keep them on different servers and to change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11" y="2245976"/>
            <a:ext cx="10507978" cy="2366049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Thanks for attention!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890927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Scopes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Recruitment of new employees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Employee testing for advanced training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consumption of resources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Adaptive system design</a:t>
            </a:r>
          </a:p>
          <a:p>
            <a:r>
              <a:rPr lang="en-US" dirty="0"/>
              <a:t>Automatic test generation</a:t>
            </a:r>
          </a:p>
          <a:p>
            <a:r>
              <a:rPr lang="en-US" dirty="0"/>
              <a:t>Connecting your own question-and-answer database</a:t>
            </a:r>
          </a:p>
          <a:p>
            <a:r>
              <a:rPr lang="en-US" dirty="0"/>
              <a:t>Automatic check of answers</a:t>
            </a:r>
          </a:p>
          <a:p>
            <a:r>
              <a:rPr lang="en-US" dirty="0"/>
              <a:t>High level of security of the system</a:t>
            </a:r>
          </a:p>
          <a:p>
            <a:r>
              <a:rPr lang="en-US" dirty="0"/>
              <a:t>Simple and user-friendly graphical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stack of the project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34054"/>
              </p:ext>
            </p:extLst>
          </p:nvPr>
        </p:nvGraphicFramePr>
        <p:xfrm>
          <a:off x="207818" y="1834166"/>
          <a:ext cx="11831781" cy="492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13"/>
              </p:ext>
            </p:extLst>
          </p:nvPr>
        </p:nvGraphicFramePr>
        <p:xfrm>
          <a:off x="207819" y="2078181"/>
          <a:ext cx="11790217" cy="461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037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 List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157</TotalTime>
  <Words>200</Words>
  <Application>Microsoft Office PowerPoint</Application>
  <PresentationFormat>Широкий екран</PresentationFormat>
  <Paragraphs>59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Roboto</vt:lpstr>
      <vt:lpstr>Trebuchet MS</vt:lpstr>
      <vt:lpstr>Berlin</vt:lpstr>
      <vt:lpstr>EMPLOYEE QUALIFICATION TESTING SYSTEM</vt:lpstr>
      <vt:lpstr>Application Scopes</vt:lpstr>
      <vt:lpstr>Excessive consumption of resources</vt:lpstr>
      <vt:lpstr>Application features</vt:lpstr>
      <vt:lpstr>Technological stack of the project</vt:lpstr>
      <vt:lpstr>Web application structure</vt:lpstr>
      <vt:lpstr>Login page</vt:lpstr>
      <vt:lpstr>Home page</vt:lpstr>
      <vt:lpstr>Surveys List page</vt:lpstr>
      <vt:lpstr>Survey Info page</vt:lpstr>
      <vt:lpstr>New Survey page</vt:lpstr>
      <vt:lpstr>Survey page</vt:lpstr>
      <vt:lpstr>Conclusions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Владислав Гаврилюк</cp:lastModifiedBy>
  <cp:revision>19</cp:revision>
  <dcterms:created xsi:type="dcterms:W3CDTF">2019-05-31T05:38:58Z</dcterms:created>
  <dcterms:modified xsi:type="dcterms:W3CDTF">2019-12-18T03:52:40Z</dcterms:modified>
</cp:coreProperties>
</file>