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8" r:id="rId38"/>
    <p:sldId id="297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BBC66-6254-4B92-BADD-0A64BF5754E0}" v="8" dt="2019-09-23T15:08:48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Pignataro" userId="f0833580-2cf9-45d0-a5d4-faee7214d859" providerId="ADAL" clId="{923BBC66-6254-4B92-BADD-0A64BF5754E0}"/>
    <pc:docChg chg="undo custSel addSld modSld">
      <pc:chgData name="Luis Pignataro" userId="f0833580-2cf9-45d0-a5d4-faee7214d859" providerId="ADAL" clId="{923BBC66-6254-4B92-BADD-0A64BF5754E0}" dt="2019-09-23T15:11:32.464" v="202" actId="20577"/>
      <pc:docMkLst>
        <pc:docMk/>
      </pc:docMkLst>
      <pc:sldChg chg="addSp delSp modSp add setBg">
        <pc:chgData name="Luis Pignataro" userId="f0833580-2cf9-45d0-a5d4-faee7214d859" providerId="ADAL" clId="{923BBC66-6254-4B92-BADD-0A64BF5754E0}" dt="2019-09-23T15:11:32.464" v="202" actId="20577"/>
        <pc:sldMkLst>
          <pc:docMk/>
          <pc:sldMk cId="1713538616" sldId="297"/>
        </pc:sldMkLst>
        <pc:spChg chg="mod">
          <ac:chgData name="Luis Pignataro" userId="f0833580-2cf9-45d0-a5d4-faee7214d859" providerId="ADAL" clId="{923BBC66-6254-4B92-BADD-0A64BF5754E0}" dt="2019-09-23T15:08:38.236" v="85" actId="20577"/>
          <ac:spMkLst>
            <pc:docMk/>
            <pc:sldMk cId="1713538616" sldId="297"/>
            <ac:spMk id="2" creationId="{31B19636-3622-48B3-82CE-CED9F6A56BA2}"/>
          </ac:spMkLst>
        </pc:spChg>
        <pc:spChg chg="add del mod">
          <ac:chgData name="Luis Pignataro" userId="f0833580-2cf9-45d0-a5d4-faee7214d859" providerId="ADAL" clId="{923BBC66-6254-4B92-BADD-0A64BF5754E0}" dt="2019-09-23T15:11:32.464" v="202" actId="20577"/>
          <ac:spMkLst>
            <pc:docMk/>
            <pc:sldMk cId="1713538616" sldId="297"/>
            <ac:spMk id="3" creationId="{565D9B38-4026-45AA-B798-8298910CF5AC}"/>
          </ac:spMkLst>
        </pc:spChg>
        <pc:spChg chg="add del">
          <ac:chgData name="Luis Pignataro" userId="f0833580-2cf9-45d0-a5d4-faee7214d859" providerId="ADAL" clId="{923BBC66-6254-4B92-BADD-0A64BF5754E0}" dt="2019-09-23T15:06:38.972" v="2"/>
          <ac:spMkLst>
            <pc:docMk/>
            <pc:sldMk cId="1713538616" sldId="297"/>
            <ac:spMk id="4" creationId="{F3699066-8746-4658-8E32-C2FB9E7F9CAF}"/>
          </ac:spMkLst>
        </pc:spChg>
        <pc:spChg chg="add del mod">
          <ac:chgData name="Luis Pignataro" userId="f0833580-2cf9-45d0-a5d4-faee7214d859" providerId="ADAL" clId="{923BBC66-6254-4B92-BADD-0A64BF5754E0}" dt="2019-09-23T15:06:51.120" v="6"/>
          <ac:spMkLst>
            <pc:docMk/>
            <pc:sldMk cId="1713538616" sldId="297"/>
            <ac:spMk id="5" creationId="{8A6A4D10-AE17-4445-9973-2E5148A886AC}"/>
          </ac:spMkLst>
        </pc:spChg>
      </pc:sldChg>
      <pc:sldChg chg="addSp delSp modSp add">
        <pc:chgData name="Luis Pignataro" userId="f0833580-2cf9-45d0-a5d4-faee7214d859" providerId="ADAL" clId="{923BBC66-6254-4B92-BADD-0A64BF5754E0}" dt="2019-09-23T15:09:12.957" v="133" actId="20577"/>
        <pc:sldMkLst>
          <pc:docMk/>
          <pc:sldMk cId="204002531" sldId="298"/>
        </pc:sldMkLst>
        <pc:spChg chg="del">
          <ac:chgData name="Luis Pignataro" userId="f0833580-2cf9-45d0-a5d4-faee7214d859" providerId="ADAL" clId="{923BBC66-6254-4B92-BADD-0A64BF5754E0}" dt="2019-09-23T15:08:48.112" v="87"/>
          <ac:spMkLst>
            <pc:docMk/>
            <pc:sldMk cId="204002531" sldId="298"/>
            <ac:spMk id="2" creationId="{E0841CB8-E032-4EE5-B8D4-35B8E060A5ED}"/>
          </ac:spMkLst>
        </pc:spChg>
        <pc:spChg chg="del">
          <ac:chgData name="Luis Pignataro" userId="f0833580-2cf9-45d0-a5d4-faee7214d859" providerId="ADAL" clId="{923BBC66-6254-4B92-BADD-0A64BF5754E0}" dt="2019-09-23T15:08:48.112" v="87"/>
          <ac:spMkLst>
            <pc:docMk/>
            <pc:sldMk cId="204002531" sldId="298"/>
            <ac:spMk id="3" creationId="{ADAC79BE-0C40-4449-9F4E-DA2B6F52CA44}"/>
          </ac:spMkLst>
        </pc:spChg>
        <pc:spChg chg="add mod">
          <ac:chgData name="Luis Pignataro" userId="f0833580-2cf9-45d0-a5d4-faee7214d859" providerId="ADAL" clId="{923BBC66-6254-4B92-BADD-0A64BF5754E0}" dt="2019-09-23T15:09:06.524" v="116" actId="20577"/>
          <ac:spMkLst>
            <pc:docMk/>
            <pc:sldMk cId="204002531" sldId="298"/>
            <ac:spMk id="4" creationId="{4000DEA4-C318-4371-AF46-0D59A4F0C724}"/>
          </ac:spMkLst>
        </pc:spChg>
        <pc:spChg chg="add mod">
          <ac:chgData name="Luis Pignataro" userId="f0833580-2cf9-45d0-a5d4-faee7214d859" providerId="ADAL" clId="{923BBC66-6254-4B92-BADD-0A64BF5754E0}" dt="2019-09-23T15:09:12.957" v="133" actId="20577"/>
          <ac:spMkLst>
            <pc:docMk/>
            <pc:sldMk cId="204002531" sldId="298"/>
            <ac:spMk id="5" creationId="{ED846578-3562-4248-9997-E45EA6FFFF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C5D6-F228-4174-ADCA-C40F2EDC6CF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3416-9CA7-4569-A0F7-530C3E8890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4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6c15f15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66c15f15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66c15f15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6c15f15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66c15f15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6c15f156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6c15f15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66c15f15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66c15f156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6c15f15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566c15f15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66c15f156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6c15f15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566c15f15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66c15f156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6c15f1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566c15f1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66c15f156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6c15f15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66c15f15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66c15f156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6c15f1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66c15f1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66c15f156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6c15f15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566c15f15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66c15f156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6c15f15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566c15f15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566c15f156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6c15f15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66c15f15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66c15f156_0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6c15f15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566c15f15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66c15f156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6c15f156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66c15f156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66c15f156_0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66c15f15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566c15f15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566c15f156_0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6c15f15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566c15f15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566c15f156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66c15f15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566c15f15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566c15f156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6c15f156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566c15f156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66c15f156_0_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6c15f15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566c15f15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566c15f156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6c15f15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566c15f15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566c15f156_0_3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66c15f15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566c15f15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566c15f156_0_3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6c15f15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566c15f15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566c15f156_0_3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66c15f15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566c15f15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566c15f156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66c15f156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566c15f156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566c15f156_0_4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66c15f156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566c15f156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566c15f156_0_4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66c15f156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566c15f156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66c15f156_0_4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66c15f15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566c15f15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66c15f156_0_4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66c15f156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566c15f156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66c15f156_0_4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66c15f156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566c15f156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566c15f156_0_4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39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66c15f156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566c15f156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566c15f156_0_4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40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66c15f15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566c15f15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566c15f156_0_4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6c15f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566c15f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66c15f1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6c15f1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66c15f1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66c15f15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6c15f15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566c15f15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66c15f15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6c15f15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566c15f15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6c15f156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6c15f1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566c15f15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66c15f156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ADF9-9CCB-42C0-B740-A1156B73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655BB-357D-45BD-8AE0-23B160B0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B2A40-7BB1-4F2F-8D64-C9644463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5AA6EF-FCCF-49C8-B2EB-F35E1A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Google Shape;33;p4" descr="WallpaperDomRojo.jpg">
            <a:extLst>
              <a:ext uri="{FF2B5EF4-FFF2-40B4-BE49-F238E27FC236}">
                <a16:creationId xmlns:a16="http://schemas.microsoft.com/office/drawing/2014/main" id="{F713B09E-FFB9-4D1C-B549-FD1E15F98B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54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earningTotal">
  <p:cSld name="ElearningTo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142844" y="142852"/>
            <a:ext cx="8644000" cy="1214446"/>
            <a:chOff x="142844" y="142852"/>
            <a:chExt cx="8644000" cy="1214446"/>
          </a:xfrm>
        </p:grpSpPr>
        <p:pic>
          <p:nvPicPr>
            <p:cNvPr id="19" name="Google Shape;19;p2" descr="ELT-LOGOsinnombre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596" y="357166"/>
              <a:ext cx="642942" cy="7622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2"/>
            <p:cNvSpPr/>
            <p:nvPr/>
          </p:nvSpPr>
          <p:spPr>
            <a:xfrm>
              <a:off x="142844" y="142852"/>
              <a:ext cx="1214445" cy="1214446"/>
            </a:xfrm>
            <a:prstGeom prst="ellipse">
              <a:avLst/>
            </a:prstGeom>
            <a:noFill/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 txBox="1"/>
            <p:nvPr/>
          </p:nvSpPr>
          <p:spPr>
            <a:xfrm>
              <a:off x="1357290" y="857232"/>
              <a:ext cx="18303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ELEARNING TOTAL</a:t>
              </a:r>
              <a:endPara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22;p2"/>
            <p:cNvCxnSpPr/>
            <p:nvPr/>
          </p:nvCxnSpPr>
          <p:spPr>
            <a:xfrm rot="10800000" flipH="1">
              <a:off x="1285852" y="1142983"/>
              <a:ext cx="7500992" cy="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0704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7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5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82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7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;p5" descr="E:\Flor (Prensa)\01. Institucional\Material Institucional Nuevo\Papelería Institucional\papelería01_fondo blanco.jpg">
            <a:extLst>
              <a:ext uri="{FF2B5EF4-FFF2-40B4-BE49-F238E27FC236}">
                <a16:creationId xmlns:a16="http://schemas.microsoft.com/office/drawing/2014/main" id="{A5C8C064-8EE2-4A3D-978E-48B856E7EF53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1;p5" descr="http://sae.frba.utn.edu.ar/CENSO2013/imagenes/logo_utn_web.png">
            <a:extLst>
              <a:ext uri="{FF2B5EF4-FFF2-40B4-BE49-F238E27FC236}">
                <a16:creationId xmlns:a16="http://schemas.microsoft.com/office/drawing/2014/main" id="{DF55B8A5-8593-48BC-8322-1E415D7377B0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4170-0BF4-4D94-A16D-CF3561B6EF86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9FC7-B95D-449A-96FA-793297CBD6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WallpaperDomRojo.jpg"/>
          <p:cNvPicPr preferRelativeResize="0"/>
          <p:nvPr/>
        </p:nvPicPr>
        <p:blipFill rotWithShape="1">
          <a:blip r:embed="rId3">
            <a:alphaModFix/>
          </a:blip>
          <a:srcRect l="30096" t="15988" r="28685" b="26059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operadores básicos son: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5775" y="3001275"/>
            <a:ext cx="3092450" cy="178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5325" y="2165225"/>
            <a:ext cx="3324225" cy="2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3062000" y="22398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155788" y="2239837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5247988" y="2239837"/>
            <a:ext cx="1005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AR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062000" y="28494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155788" y="2849437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5247988" y="28494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062000" y="33907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155788" y="3390775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247988" y="33907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062000" y="3933700"/>
            <a:ext cx="1005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155788" y="3933700"/>
            <a:ext cx="1003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5247988" y="3933700"/>
            <a:ext cx="1005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3062000" y="4475037"/>
            <a:ext cx="1005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155788" y="4475037"/>
            <a:ext cx="10032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247988" y="4475037"/>
            <a:ext cx="1005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 con un punto, como una multiplicación.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 con un punto, como una multiplicación.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“Sólo devuelve VERDAD si ambos valores, a la izquierda y a la derecha, son VERDAD también.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1000" y="2306638"/>
            <a:ext cx="3852862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279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406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533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• B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279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406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533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279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06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533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79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406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533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279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406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533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AND: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 con un punto, como una multiplicación.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“Sólo devuelve VERDAD si ambos valores, a la izquierda y a la derecha, son VERDAD también.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OR: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950" y="2757200"/>
            <a:ext cx="4532075" cy="20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OR: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9900" y="2165225"/>
            <a:ext cx="33242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/>
        </p:nvSpPr>
        <p:spPr>
          <a:xfrm>
            <a:off x="2976575" y="22398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4070363" y="2239837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5162563" y="22398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A+B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976575" y="27811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4070363" y="2781175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162563" y="27811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2976575" y="3322512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70363" y="3322512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5162563" y="3322512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2976575" y="38654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4070363" y="3865437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5162563" y="3865437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2976575" y="44067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4070363" y="4406775"/>
            <a:ext cx="10032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5162563" y="4406775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OR: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 con un signo de más (+), como una suma.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1475656" y="2143115"/>
            <a:ext cx="635250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C3002F"/>
                </a:solidFill>
                <a:latin typeface="Calibri"/>
                <a:ea typeface="Calibri"/>
                <a:cs typeface="Calibri"/>
                <a:sym typeface="Calibri"/>
              </a:rPr>
              <a:t>Resolución de Problemas Lógicos</a:t>
            </a:r>
            <a:endParaRPr sz="4800">
              <a:solidFill>
                <a:srgbClr val="C300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OR: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representa con un signo de más (+), como una suma.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 devuelve FALSO si ambos valores, a la izquierda y la derecha, son FALSOS también.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OR: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1000" y="2306638"/>
            <a:ext cx="3852862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279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406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5337675" y="238125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-AR" sz="2200"/>
              <a:t>+</a:t>
            </a: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279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406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5337675" y="282257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279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406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5337675" y="3263900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/>
              <a:t>verdad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279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406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5337675" y="3705225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/>
              <a:t>verdad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279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406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5337675" y="4143374"/>
            <a:ext cx="1181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AR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 opuesto.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 opuesto.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 VERDAD devuelve FALSO.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 opuesto.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 VERDAD devuelve FALSO.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 FALSO devuelve VERDAD.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 opuesto.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 VERDAD devuelve FALSO.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 FALSO devuelve VERDAD.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operador UNARIO.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0750" y="2592388"/>
            <a:ext cx="2222500" cy="16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 txBox="1"/>
          <p:nvPr/>
        </p:nvSpPr>
        <p:spPr>
          <a:xfrm>
            <a:off x="3521075" y="2666999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4614862" y="2666999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A’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3521075" y="3208338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4614862" y="3208338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3521075" y="3751263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4614862" y="3751263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NOT: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0750" y="2592388"/>
            <a:ext cx="2222500" cy="16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 txBox="1"/>
          <p:nvPr/>
        </p:nvSpPr>
        <p:spPr>
          <a:xfrm>
            <a:off x="3521075" y="2666999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4614862" y="2666999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A’</a:t>
            </a:r>
            <a:endParaRPr/>
          </a:p>
        </p:txBody>
      </p:sp>
      <p:sp>
        <p:nvSpPr>
          <p:cNvPr id="352" name="Google Shape;352;p31"/>
          <p:cNvSpPr txBox="1"/>
          <p:nvPr/>
        </p:nvSpPr>
        <p:spPr>
          <a:xfrm>
            <a:off x="3521075" y="3284538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1800"/>
              <a:t>falso</a:t>
            </a:r>
            <a:endParaRPr sz="1800"/>
          </a:p>
        </p:txBody>
      </p:sp>
      <p:sp>
        <p:nvSpPr>
          <p:cNvPr id="353" name="Google Shape;353;p31"/>
          <p:cNvSpPr txBox="1"/>
          <p:nvPr/>
        </p:nvSpPr>
        <p:spPr>
          <a:xfrm>
            <a:off x="4614862" y="3284538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1800"/>
              <a:t>verdad</a:t>
            </a:r>
            <a:endParaRPr sz="1800"/>
          </a:p>
        </p:txBody>
      </p:sp>
      <p:sp>
        <p:nvSpPr>
          <p:cNvPr id="354" name="Google Shape;354;p31"/>
          <p:cNvSpPr txBox="1"/>
          <p:nvPr/>
        </p:nvSpPr>
        <p:spPr>
          <a:xfrm>
            <a:off x="3521075" y="3827463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1800"/>
              <a:t>verdad</a:t>
            </a:r>
            <a:endParaRPr sz="1800"/>
          </a:p>
        </p:txBody>
      </p:sp>
      <p:sp>
        <p:nvSpPr>
          <p:cNvPr id="355" name="Google Shape;355;p31"/>
          <p:cNvSpPr txBox="1"/>
          <p:nvPr/>
        </p:nvSpPr>
        <p:spPr>
          <a:xfrm>
            <a:off x="4614862" y="3827463"/>
            <a:ext cx="1005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AR" sz="1800"/>
              <a:t>falso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Ejercicios: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800">
                <a:solidFill>
                  <a:srgbClr val="45818E"/>
                </a:solidFill>
              </a:rPr>
              <a:t>1.</a:t>
            </a:r>
            <a:r>
              <a:rPr lang="es-AR" sz="2800">
                <a:solidFill>
                  <a:schemeClr val="dk1"/>
                </a:solidFill>
              </a:rPr>
              <a:t> (A + B) + (C +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2.</a:t>
            </a:r>
            <a:r>
              <a:rPr lang="es-AR" sz="2800">
                <a:solidFill>
                  <a:schemeClr val="dk1"/>
                </a:solidFill>
              </a:rPr>
              <a:t> (A + B) • (C +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3.</a:t>
            </a:r>
            <a:r>
              <a:rPr lang="es-AR" sz="2800">
                <a:solidFill>
                  <a:schemeClr val="dk1"/>
                </a:solidFill>
              </a:rPr>
              <a:t> (A • B) + (C •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4.</a:t>
            </a:r>
            <a:r>
              <a:rPr lang="es-AR" sz="2800">
                <a:solidFill>
                  <a:schemeClr val="dk1"/>
                </a:solidFill>
              </a:rPr>
              <a:t> (A + B) + (C •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5.</a:t>
            </a:r>
            <a:r>
              <a:rPr lang="es-AR" sz="2800">
                <a:solidFill>
                  <a:schemeClr val="dk1"/>
                </a:solidFill>
              </a:rPr>
              <a:t> (A • B) • (C •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6.</a:t>
            </a:r>
            <a:r>
              <a:rPr lang="es-AR" sz="2800">
                <a:solidFill>
                  <a:schemeClr val="dk1"/>
                </a:solidFill>
              </a:rPr>
              <a:t> (A + B)´ • (C +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7.</a:t>
            </a:r>
            <a:r>
              <a:rPr lang="es-AR" sz="2800">
                <a:solidFill>
                  <a:schemeClr val="dk1"/>
                </a:solidFill>
              </a:rPr>
              <a:t> (A + B)´ • (C + D)´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8.</a:t>
            </a:r>
            <a:r>
              <a:rPr lang="es-AR" sz="2800">
                <a:solidFill>
                  <a:schemeClr val="dk1"/>
                </a:solidFill>
              </a:rPr>
              <a:t> (A + B)´ + (C + D)´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6259820" y="472511"/>
            <a:ext cx="25601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23528" y="1601923"/>
            <a:ext cx="809141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Char char="•"/>
            </a:pPr>
            <a:r>
              <a:rPr lang="es-AR" sz="2400" i="1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Verdad.</a:t>
            </a:r>
            <a:endParaRPr sz="2400" i="1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Char char="•"/>
            </a:pPr>
            <a:r>
              <a:rPr lang="es-AR" sz="2400" i="1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Condicionales.</a:t>
            </a:r>
            <a:endParaRPr sz="2400" i="1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Char char="•"/>
            </a:pPr>
            <a:r>
              <a:rPr lang="es-AR" sz="2400" i="1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Operadores Lógicos.</a:t>
            </a:r>
            <a:endParaRPr sz="2400" i="1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Char char="•"/>
            </a:pPr>
            <a:r>
              <a:rPr lang="es-AR" sz="2400" i="1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Estructura Selectiva.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i="1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3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Ejercicios: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3100">
                <a:solidFill>
                  <a:srgbClr val="76A5AF"/>
                </a:solidFill>
              </a:rPr>
              <a:t>9.</a:t>
            </a:r>
            <a:r>
              <a:rPr lang="es-AR" sz="3100">
                <a:solidFill>
                  <a:schemeClr val="dk1"/>
                </a:solidFill>
              </a:rPr>
              <a:t>   </a:t>
            </a:r>
            <a:r>
              <a:rPr lang="es-AR" sz="2800">
                <a:solidFill>
                  <a:schemeClr val="dk1"/>
                </a:solidFill>
              </a:rPr>
              <a:t>(A´+ B) • (C +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10.</a:t>
            </a:r>
            <a:r>
              <a:rPr lang="es-AR" sz="2800">
                <a:solidFill>
                  <a:schemeClr val="dk1"/>
                </a:solidFill>
              </a:rPr>
              <a:t> (A´ + B´) • (C +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11.</a:t>
            </a:r>
            <a:r>
              <a:rPr lang="es-AR" sz="2800">
                <a:solidFill>
                  <a:schemeClr val="dk1"/>
                </a:solidFill>
              </a:rPr>
              <a:t> (A´ • B´)´ + (C • D)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12.</a:t>
            </a:r>
            <a:r>
              <a:rPr lang="es-AR" sz="2800">
                <a:solidFill>
                  <a:schemeClr val="dk1"/>
                </a:solidFill>
              </a:rPr>
              <a:t> (A´ + B´) + (C´ + D´)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13.</a:t>
            </a:r>
            <a:r>
              <a:rPr lang="es-AR" sz="2800">
                <a:solidFill>
                  <a:schemeClr val="dk1"/>
                </a:solidFill>
              </a:rPr>
              <a:t> (A • B)´ • (C • D)´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14.</a:t>
            </a:r>
            <a:r>
              <a:rPr lang="es-AR" sz="2800">
                <a:solidFill>
                  <a:schemeClr val="dk1"/>
                </a:solidFill>
              </a:rPr>
              <a:t> (A´• B´)´ • (C´• D´)´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15.</a:t>
            </a:r>
            <a:r>
              <a:rPr lang="es-AR" sz="2800">
                <a:solidFill>
                  <a:schemeClr val="dk1"/>
                </a:solidFill>
              </a:rPr>
              <a:t> (A´• B´)´ • (C • D)´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16.</a:t>
            </a:r>
            <a:r>
              <a:rPr lang="es-AR" sz="2800">
                <a:solidFill>
                  <a:schemeClr val="dk1"/>
                </a:solidFill>
              </a:rPr>
              <a:t> (A + B´) + (C + D´)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Arial"/>
              <a:buNone/>
            </a:pPr>
            <a:r>
              <a:rPr lang="es-AR" sz="2800">
                <a:solidFill>
                  <a:srgbClr val="45818E"/>
                </a:solidFill>
              </a:rPr>
              <a:t>17.</a:t>
            </a:r>
            <a:r>
              <a:rPr lang="es-AR" sz="2800">
                <a:solidFill>
                  <a:schemeClr val="dk1"/>
                </a:solidFill>
              </a:rPr>
              <a:t> (A´ + B´) + (C´ + D)</a:t>
            </a:r>
            <a:endParaRPr sz="3300">
              <a:solidFill>
                <a:schemeClr val="dk1"/>
              </a:solidFill>
            </a:endParaRPr>
          </a:p>
          <a:p>
            <a:pPr marL="22860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3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4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términos de programación, necesitamos tanto a la izquierda como a la derecha un valor booleano o lógico.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4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5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5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términos de programación, necesitamos tanto a la izquierda como a la derecha un valor booleano o lógico.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A;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B;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C = A &amp;&amp; C;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5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6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6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términos de programación, necesitamos tanto a la izquierda como a la derecha un valor booleano o lógico.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A;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B;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C = A || C;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36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00DEA4-C318-4371-AF46-0D59A4F0C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de consola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D846578-3562-4248-9997-E45EA6FFF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Comenzando con C#</a:t>
            </a:r>
          </a:p>
        </p:txBody>
      </p:sp>
    </p:spTree>
    <p:extLst>
      <p:ext uri="{BB962C8B-B14F-4D97-AF65-F5344CB8AC3E}">
        <p14:creationId xmlns:p14="http://schemas.microsoft.com/office/powerpoint/2010/main" val="204002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19636-3622-48B3-82CE-CED9F6A5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de consola C#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D9B38-4026-45AA-B798-8298910C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Console.WriteLine</a:t>
            </a:r>
            <a:r>
              <a:rPr lang="es-MX" dirty="0"/>
              <a:t>(“Mensaje”);</a:t>
            </a:r>
          </a:p>
          <a:p>
            <a:pPr marL="0" indent="0">
              <a:buNone/>
            </a:pPr>
            <a:r>
              <a:rPr lang="es-MX" dirty="0"/>
              <a:t>Var </a:t>
            </a:r>
            <a:r>
              <a:rPr lang="es-MX" dirty="0" err="1"/>
              <a:t>linea</a:t>
            </a:r>
            <a:r>
              <a:rPr lang="es-MX" dirty="0"/>
              <a:t> = </a:t>
            </a:r>
            <a:r>
              <a:rPr lang="es-MX" dirty="0" err="1"/>
              <a:t>Console.ReadLine</a:t>
            </a:r>
            <a:r>
              <a:rPr lang="es-MX" dirty="0"/>
              <a:t>();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If</a:t>
            </a:r>
            <a:r>
              <a:rPr lang="es-MX" dirty="0"/>
              <a:t>(condición lógica){</a:t>
            </a:r>
          </a:p>
          <a:p>
            <a:pPr marL="0" indent="0">
              <a:buNone/>
            </a:pPr>
            <a:r>
              <a:rPr lang="es-MX" dirty="0"/>
              <a:t>Si es verdadero..</a:t>
            </a:r>
          </a:p>
          <a:p>
            <a:pPr marL="0" indent="0">
              <a:buNone/>
            </a:pPr>
            <a:r>
              <a:rPr lang="es-MX" dirty="0"/>
              <a:t>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Si es falso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353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7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términos de programación, necesitamos tanto a la izquierda como a la derecha un valor booleano o lógico.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A;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B;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C = !A;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 un número, si es mayor a 0 y menor a 100, tomarlo como válido. En cualquier caso, mostrar por consola el resultado.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Resolver el ejercicio SIN el operador AND y luego CON.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3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dos números, si el primero es mayor que el segundo o el segundo es igual a 0 imprima en pantalla el mensaje “al menos un número de los ingresados es válido” y si los valores no son válidos imprima el siguiente mensaje “los valores ingresados no son válidos”.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un número, si es mayor a 45, menor a 500 y no es el 84 imprima en pantalla el siguiente mensaje “El número ingresado es valido”, sino imprima en pantalla el mensaje “el valor ingresado no es válido”.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Problemas Lógicos con Condicionales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para practicar: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3"/>
            </a:pP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un número, si es menor a 45 y mayor a 30 o el número es el 99 o el 15 imprima en pantalla el siguiente mensaje “El número ingresado es válido” sino imprima en pantalla el siguiente mensaje “el valor ingresado no es válido”.</a:t>
            </a:r>
            <a:b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 startAt="3"/>
            </a:pP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3 números, si el promedio de los mismo es mayor o igual 0 y no es 5 imprima en pantalla el siguiente mensaje “Los número ingresados cumplen con las especificaciones” sino imprima en pantalla el siguiente mensaje: “Los números ingresados no cumplen con las especificaciones”.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4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7"/>
          <a:stretch/>
        </p:blipFill>
        <p:spPr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4067944" y="573662"/>
            <a:ext cx="4893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750066" y="1765030"/>
            <a:ext cx="7814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7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Selectiva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Ingrese un número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Si el número es 54 imprima en pantalla “ha encontrado el número afortunado”.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el número es 55 o 56 imprima en pantalla “estas cerca del número”.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el número es 7, 8, 9, 10, 11, o 12 imprima en pantalla “esos número no son los afortunados”.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alibri"/>
              <a:buChar char=" "/>
            </a:pPr>
            <a:r>
              <a:rPr lang="es-AR" sz="2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V 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no es ninguno, imprima “Los números son aburridos.”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4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Estructura Selectiva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Escribir una calculadora que soporte las siguientes operaciones: suma, resta, división, multiplicación, superficie, perímetro, y saber si un número es divisible por otro.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4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“Estructura algebraica que esquematiza las operaciones lógicas”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8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“Estructura algebraica que esquematiza las operaciones lógicas”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“0” representa </a:t>
            </a:r>
            <a:r>
              <a:rPr lang="es-AR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“1” representa </a:t>
            </a:r>
            <a:r>
              <a:rPr lang="es-AR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</a:t>
            </a: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operadores son: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0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1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operadores básicos son: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1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2" descr="E:\Flor (Prensa)\01. Institucional\Material Institucional Nuevo\Papelería Institucional\papelería01_fondo blanco.jpg"/>
          <p:cNvPicPr preferRelativeResize="0"/>
          <p:nvPr/>
        </p:nvPicPr>
        <p:blipFill rotWithShape="1">
          <a:blip r:embed="rId3">
            <a:alphaModFix/>
          </a:blip>
          <a:srcRect t="18416" b="17526"/>
          <a:stretch/>
        </p:blipFill>
        <p:spPr>
          <a:xfrm>
            <a:off x="0" y="0"/>
            <a:ext cx="75818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4067944" y="573662"/>
            <a:ext cx="489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Lógica con Tablas de Verdad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750066" y="1765030"/>
            <a:ext cx="78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Álgebra de Boole: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operadores básicos son: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 descr="http://sae.frba.utn.edu.ar/CENSO2013/imagenes/logo_utn_we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621" y="6237312"/>
            <a:ext cx="2428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46C8376-0D10-4871-AE09-E75E1EF40F35}" vid="{05BD7BD9-178A-4AA2-A2E7-44F31EEC9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CDCE244A1F24E883F484FE95CD608" ma:contentTypeVersion="11" ma:contentTypeDescription="Crear nuevo documento." ma:contentTypeScope="" ma:versionID="e56f0c597294e8f0539b5cf4bb3edc0b">
  <xsd:schema xmlns:xsd="http://www.w3.org/2001/XMLSchema" xmlns:xs="http://www.w3.org/2001/XMLSchema" xmlns:p="http://schemas.microsoft.com/office/2006/metadata/properties" xmlns:ns3="9b32227c-82a2-4d33-8701-c35b8d2ecc99" xmlns:ns4="fe490b5b-d280-4e50-80b5-1b70210baa4c" targetNamespace="http://schemas.microsoft.com/office/2006/metadata/properties" ma:root="true" ma:fieldsID="8c7a6854d640fb9072fb37ef27bbdcaf" ns3:_="" ns4:_="">
    <xsd:import namespace="9b32227c-82a2-4d33-8701-c35b8d2ecc99"/>
    <xsd:import namespace="fe490b5b-d280-4e50-80b5-1b70210baa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2227c-82a2-4d33-8701-c35b8d2ecc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90b5b-d280-4e50-80b5-1b70210ba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280B9-020B-41F6-8329-EAEA7C3E5457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e490b5b-d280-4e50-80b5-1b70210baa4c"/>
    <ds:schemaRef ds:uri="9b32227c-82a2-4d33-8701-c35b8d2ecc99"/>
  </ds:schemaRefs>
</ds:datastoreItem>
</file>

<file path=customXml/itemProps2.xml><?xml version="1.0" encoding="utf-8"?>
<ds:datastoreItem xmlns:ds="http://schemas.openxmlformats.org/officeDocument/2006/customXml" ds:itemID="{ED7F475F-DB76-4F05-8196-1F7F43BCD2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59C7-0197-4D51-A323-9B6D277BD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2227c-82a2-4d33-8701-c35b8d2ecc99"/>
    <ds:schemaRef ds:uri="fe490b5b-d280-4e50-80b5-1b70210b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UTN</Template>
  <TotalTime>7</TotalTime>
  <Words>791</Words>
  <Application>Microsoft Office PowerPoint</Application>
  <PresentationFormat>Presentación en pantalla (4:3)</PresentationFormat>
  <Paragraphs>281</Paragraphs>
  <Slides>41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 de consola</vt:lpstr>
      <vt:lpstr>Proyecto de consola C#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Pignataro</dc:creator>
  <cp:lastModifiedBy>Luis Pignataro</cp:lastModifiedBy>
  <cp:revision>1</cp:revision>
  <dcterms:created xsi:type="dcterms:W3CDTF">2019-09-23T15:04:41Z</dcterms:created>
  <dcterms:modified xsi:type="dcterms:W3CDTF">2019-09-23T15:11:42Z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0x010100929CDCE244A1F24E883F484FE95CD608</vt:lpwstr>
  </property>
</Properties>
</file>