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97" r:id="rId6"/>
    <p:sldId id="291" r:id="rId7"/>
    <p:sldId id="298" r:id="rId8"/>
    <p:sldId id="292" r:id="rId9"/>
    <p:sldId id="293" r:id="rId10"/>
    <p:sldId id="294" r:id="rId11"/>
    <p:sldId id="295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288D5-AB74-4808-A9E0-3D0CF82645E1}" v="9" dt="2019-09-26T17:54:07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Pignataro" userId="f0833580-2cf9-45d0-a5d4-faee7214d859" providerId="ADAL" clId="{FD0288D5-AB74-4808-A9E0-3D0CF82645E1}"/>
    <pc:docChg chg="custSel addSld delSld modSld">
      <pc:chgData name="Luis Pignataro" userId="f0833580-2cf9-45d0-a5d4-faee7214d859" providerId="ADAL" clId="{FD0288D5-AB74-4808-A9E0-3D0CF82645E1}" dt="2019-09-26T17:54:28.854" v="472" actId="20577"/>
      <pc:docMkLst>
        <pc:docMk/>
      </pc:docMkLst>
      <pc:sldChg chg="del">
        <pc:chgData name="Luis Pignataro" userId="f0833580-2cf9-45d0-a5d4-faee7214d859" providerId="ADAL" clId="{FD0288D5-AB74-4808-A9E0-3D0CF82645E1}" dt="2019-09-26T17:45:39.243" v="0" actId="2696"/>
        <pc:sldMkLst>
          <pc:docMk/>
          <pc:sldMk cId="580377369" sldId="256"/>
        </pc:sldMkLst>
      </pc:sldChg>
      <pc:sldChg chg="addSp delSp modSp">
        <pc:chgData name="Luis Pignataro" userId="f0833580-2cf9-45d0-a5d4-faee7214d859" providerId="ADAL" clId="{FD0288D5-AB74-4808-A9E0-3D0CF82645E1}" dt="2019-09-26T17:50:31.775" v="192" actId="478"/>
        <pc:sldMkLst>
          <pc:docMk/>
          <pc:sldMk cId="0" sldId="291"/>
        </pc:sldMkLst>
        <pc:spChg chg="add mod">
          <ac:chgData name="Luis Pignataro" userId="f0833580-2cf9-45d0-a5d4-faee7214d859" providerId="ADAL" clId="{FD0288D5-AB74-4808-A9E0-3D0CF82645E1}" dt="2019-09-26T17:49:47.996" v="186" actId="20577"/>
          <ac:spMkLst>
            <pc:docMk/>
            <pc:sldMk cId="0" sldId="291"/>
            <ac:spMk id="2" creationId="{9700631E-6328-4D8B-926D-A488E156C181}"/>
          </ac:spMkLst>
        </pc:spChg>
        <pc:spChg chg="add del mod">
          <ac:chgData name="Luis Pignataro" userId="f0833580-2cf9-45d0-a5d4-faee7214d859" providerId="ADAL" clId="{FD0288D5-AB74-4808-A9E0-3D0CF82645E1}" dt="2019-09-26T17:50:29.065" v="191" actId="478"/>
          <ac:spMkLst>
            <pc:docMk/>
            <pc:sldMk cId="0" sldId="291"/>
            <ac:spMk id="3" creationId="{53C363B1-C31F-470C-A6DA-DA72514CBCC1}"/>
          </ac:spMkLst>
        </pc:spChg>
        <pc:spChg chg="add del mod">
          <ac:chgData name="Luis Pignataro" userId="f0833580-2cf9-45d0-a5d4-faee7214d859" providerId="ADAL" clId="{FD0288D5-AB74-4808-A9E0-3D0CF82645E1}" dt="2019-09-26T17:50:31.775" v="192" actId="478"/>
          <ac:spMkLst>
            <pc:docMk/>
            <pc:sldMk cId="0" sldId="291"/>
            <ac:spMk id="4" creationId="{8FCA06DC-5EE3-4AD7-95AD-EF916D731699}"/>
          </ac:spMkLst>
        </pc:spChg>
        <pc:spChg chg="mod">
          <ac:chgData name="Luis Pignataro" userId="f0833580-2cf9-45d0-a5d4-faee7214d859" providerId="ADAL" clId="{FD0288D5-AB74-4808-A9E0-3D0CF82645E1}" dt="2019-09-26T17:46:04.204" v="14" actId="20577"/>
          <ac:spMkLst>
            <pc:docMk/>
            <pc:sldMk cId="0" sldId="291"/>
            <ac:spMk id="407" creationId="{00000000-0000-0000-0000-000000000000}"/>
          </ac:spMkLst>
        </pc:spChg>
        <pc:spChg chg="del mod">
          <ac:chgData name="Luis Pignataro" userId="f0833580-2cf9-45d0-a5d4-faee7214d859" providerId="ADAL" clId="{FD0288D5-AB74-4808-A9E0-3D0CF82645E1}" dt="2019-09-26T17:46:21.281" v="17" actId="478"/>
          <ac:spMkLst>
            <pc:docMk/>
            <pc:sldMk cId="0" sldId="291"/>
            <ac:spMk id="408" creationId="{00000000-0000-0000-0000-000000000000}"/>
          </ac:spMkLst>
        </pc:spChg>
        <pc:picChg chg="del mod">
          <ac:chgData name="Luis Pignataro" userId="f0833580-2cf9-45d0-a5d4-faee7214d859" providerId="ADAL" clId="{FD0288D5-AB74-4808-A9E0-3D0CF82645E1}" dt="2019-09-26T17:50:01.463" v="188" actId="478"/>
          <ac:picMkLst>
            <pc:docMk/>
            <pc:sldMk cId="0" sldId="291"/>
            <ac:picMk id="406" creationId="{00000000-0000-0000-0000-000000000000}"/>
          </ac:picMkLst>
        </pc:picChg>
      </pc:sldChg>
      <pc:sldChg chg="addSp delSp modSp add">
        <pc:chgData name="Luis Pignataro" userId="f0833580-2cf9-45d0-a5d4-faee7214d859" providerId="ADAL" clId="{FD0288D5-AB74-4808-A9E0-3D0CF82645E1}" dt="2019-09-26T17:54:28.854" v="472" actId="20577"/>
        <pc:sldMkLst>
          <pc:docMk/>
          <pc:sldMk cId="3168666304" sldId="298"/>
        </pc:sldMkLst>
        <pc:spChg chg="del">
          <ac:chgData name="Luis Pignataro" userId="f0833580-2cf9-45d0-a5d4-faee7214d859" providerId="ADAL" clId="{FD0288D5-AB74-4808-A9E0-3D0CF82645E1}" dt="2019-09-26T17:50:43.556" v="193" actId="478"/>
          <ac:spMkLst>
            <pc:docMk/>
            <pc:sldMk cId="3168666304" sldId="298"/>
            <ac:spMk id="2" creationId="{F3F4A669-965C-4879-A869-4550B538DB61}"/>
          </ac:spMkLst>
        </pc:spChg>
        <pc:spChg chg="mod">
          <ac:chgData name="Luis Pignataro" userId="f0833580-2cf9-45d0-a5d4-faee7214d859" providerId="ADAL" clId="{FD0288D5-AB74-4808-A9E0-3D0CF82645E1}" dt="2019-09-26T17:54:28.854" v="472" actId="20577"/>
          <ac:spMkLst>
            <pc:docMk/>
            <pc:sldMk cId="3168666304" sldId="298"/>
            <ac:spMk id="3" creationId="{E6B6C284-2FDD-4BA6-A7AA-A2EDFB0F6AEC}"/>
          </ac:spMkLst>
        </pc:spChg>
        <pc:spChg chg="add">
          <ac:chgData name="Luis Pignataro" userId="f0833580-2cf9-45d0-a5d4-faee7214d859" providerId="ADAL" clId="{FD0288D5-AB74-4808-A9E0-3D0CF82645E1}" dt="2019-09-26T17:50:44.303" v="194"/>
          <ac:spMkLst>
            <pc:docMk/>
            <pc:sldMk cId="3168666304" sldId="298"/>
            <ac:spMk id="4" creationId="{6D7FBED9-6E19-4B37-8E0F-BF5A337392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D1AFC-308D-4F9D-A143-76A3034840C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9FD0-DE7B-4D92-9F9D-132E30B4D7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6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66c15f156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566c15f156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566c15f156_0_4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66c15f156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566c15f156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66c15f156_0_4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66c15f156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566c15f156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66c15f156_0_4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66c15f156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566c15f156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566c15f156_0_4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66c15f156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g566c15f156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566c15f156_0_4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66c15f15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566c15f156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566c15f156_0_4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ADF9-9CCB-42C0-B740-A1156B73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655BB-357D-45BD-8AE0-23B160B0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B2A40-7BB1-4F2F-8D64-C9644463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5AA6EF-FCCF-49C8-B2EB-F35E1A3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Google Shape;33;p4" descr="WallpaperDomRojo.jpg">
            <a:extLst>
              <a:ext uri="{FF2B5EF4-FFF2-40B4-BE49-F238E27FC236}">
                <a16:creationId xmlns:a16="http://schemas.microsoft.com/office/drawing/2014/main" id="{F713B09E-FFB9-4D1C-B549-FD1E15F98B4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96" t="15988" r="28685" b="26059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5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0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5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5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82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7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;p5" descr="E:\Flor (Prensa)\01. Institucional\Material Institucional Nuevo\Papelería Institucional\papelería01_fondo blanco.jpg">
            <a:extLst>
              <a:ext uri="{FF2B5EF4-FFF2-40B4-BE49-F238E27FC236}">
                <a16:creationId xmlns:a16="http://schemas.microsoft.com/office/drawing/2014/main" id="{A5C8C064-8EE2-4A3D-978E-48B856E7EF53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1;p5" descr="http://sae.frba.utn.edu.ar/CENSO2013/imagenes/logo_utn_web.png">
            <a:extLst>
              <a:ext uri="{FF2B5EF4-FFF2-40B4-BE49-F238E27FC236}">
                <a16:creationId xmlns:a16="http://schemas.microsoft.com/office/drawing/2014/main" id="{DF55B8A5-8593-48BC-8322-1E415D7377B0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4170-0BF4-4D94-A16D-CF3561B6EF8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4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3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19636-3622-48B3-82CE-CED9F6A5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de consola C#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D9B38-4026-45AA-B798-8298910C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Console.WriteLine</a:t>
            </a:r>
            <a:r>
              <a:rPr lang="es-MX" dirty="0"/>
              <a:t>(“Mensaje”);</a:t>
            </a:r>
          </a:p>
          <a:p>
            <a:pPr marL="0" indent="0">
              <a:buNone/>
            </a:pPr>
            <a:r>
              <a:rPr lang="es-MX" dirty="0"/>
              <a:t>Var </a:t>
            </a:r>
            <a:r>
              <a:rPr lang="es-MX" dirty="0" err="1"/>
              <a:t>linea</a:t>
            </a:r>
            <a:r>
              <a:rPr lang="es-MX" dirty="0"/>
              <a:t> = </a:t>
            </a:r>
            <a:r>
              <a:rPr lang="es-MX" dirty="0" err="1"/>
              <a:t>Console.ReadLine</a:t>
            </a:r>
            <a:r>
              <a:rPr lang="es-MX" dirty="0"/>
              <a:t>();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If</a:t>
            </a:r>
            <a:r>
              <a:rPr lang="es-MX" dirty="0"/>
              <a:t>(condición lógica){</a:t>
            </a:r>
          </a:p>
          <a:p>
            <a:pPr marL="0" indent="0">
              <a:buNone/>
            </a:pPr>
            <a:r>
              <a:rPr lang="es-MX" dirty="0"/>
              <a:t>Si es verdadero..</a:t>
            </a:r>
          </a:p>
          <a:p>
            <a:pPr marL="0" indent="0">
              <a:buNone/>
            </a:pPr>
            <a:r>
              <a:rPr lang="es-MX" dirty="0"/>
              <a:t>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Si es falso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35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 sz="2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37" descr="http://sae.frba.utn.edu.ar/CENSO2013/imagenes/logo_utn_we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700631E-6328-4D8B-926D-A488E156C181}"/>
              </a:ext>
            </a:extLst>
          </p:cNvPr>
          <p:cNvSpPr txBox="1"/>
          <p:nvPr/>
        </p:nvSpPr>
        <p:spPr>
          <a:xfrm>
            <a:off x="1082180" y="1577130"/>
            <a:ext cx="758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Números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Enteros (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long</a:t>
            </a:r>
            <a:r>
              <a:rPr lang="es-MX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Decimales – coma flotante (single, </a:t>
            </a:r>
            <a:r>
              <a:rPr lang="es-MX" dirty="0" err="1"/>
              <a:t>double</a:t>
            </a:r>
            <a:r>
              <a:rPr lang="es-MX" dirty="0"/>
              <a:t>, decimal)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Caracteres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Texto (</a:t>
            </a:r>
            <a:r>
              <a:rPr lang="es-MX" dirty="0" err="1"/>
              <a:t>string</a:t>
            </a:r>
            <a:r>
              <a:rPr lang="es-MX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Tablas de códigos (</a:t>
            </a:r>
            <a:r>
              <a:rPr lang="es-MX" dirty="0" err="1"/>
              <a:t>Ascii</a:t>
            </a:r>
            <a:r>
              <a:rPr lang="es-MX" dirty="0"/>
              <a:t>, </a:t>
            </a:r>
            <a:r>
              <a:rPr lang="es-MX" dirty="0" err="1"/>
              <a:t>Ansi</a:t>
            </a:r>
            <a:r>
              <a:rPr lang="es-MX" dirty="0"/>
              <a:t>, Unicode)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6C284-2FDD-4BA6-A7AA-A2EDFB0F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números se pueden comparar por Mayor &gt;, Menor &lt;</a:t>
            </a:r>
          </a:p>
          <a:p>
            <a:r>
              <a:rPr lang="es-MX" dirty="0"/>
              <a:t>Los </a:t>
            </a:r>
            <a:r>
              <a:rPr lang="es-MX" dirty="0" err="1"/>
              <a:t>string</a:t>
            </a:r>
            <a:r>
              <a:rPr lang="es-MX" dirty="0"/>
              <a:t> solo se comparan por == o !=</a:t>
            </a:r>
          </a:p>
          <a:p>
            <a:r>
              <a:rPr lang="es-MX" dirty="0"/>
              <a:t>Conversión de </a:t>
            </a:r>
            <a:r>
              <a:rPr lang="es-MX" dirty="0" err="1"/>
              <a:t>string</a:t>
            </a:r>
            <a:r>
              <a:rPr lang="es-MX" dirty="0"/>
              <a:t> a número</a:t>
            </a:r>
          </a:p>
          <a:p>
            <a:pPr lvl="1"/>
            <a:r>
              <a:rPr lang="es-MX" dirty="0" err="1"/>
              <a:t>int.Parse</a:t>
            </a:r>
            <a:r>
              <a:rPr lang="es-MX" dirty="0"/>
              <a:t>(“10”)</a:t>
            </a:r>
          </a:p>
          <a:p>
            <a:pPr lvl="1"/>
            <a:r>
              <a:rPr lang="es-MX" dirty="0" err="1"/>
              <a:t>decimal.Parse</a:t>
            </a:r>
            <a:r>
              <a:rPr lang="es-MX" dirty="0"/>
              <a:t>(“10”)</a:t>
            </a:r>
          </a:p>
          <a:p>
            <a:r>
              <a:rPr lang="es-MX" dirty="0"/>
              <a:t>Concatenación de </a:t>
            </a:r>
            <a:r>
              <a:rPr lang="es-MX" dirty="0" err="1"/>
              <a:t>strings</a:t>
            </a:r>
            <a:endParaRPr lang="es-MX" dirty="0"/>
          </a:p>
          <a:p>
            <a:pPr lvl="1"/>
            <a:r>
              <a:rPr lang="es-MX" dirty="0"/>
              <a:t>“Hola” + “ mundo” &gt; “Hola mundo”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Google Shape;407;p37">
            <a:extLst>
              <a:ext uri="{FF2B5EF4-FFF2-40B4-BE49-F238E27FC236}">
                <a16:creationId xmlns:a16="http://schemas.microsoft.com/office/drawing/2014/main" id="{6D7FBED9-6E19-4B37-8E0F-BF5A337392FE}"/>
              </a:ext>
            </a:extLst>
          </p:cNvPr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 sz="2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6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Problemas Lógicos con Condicionales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para practicar: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un número, si es mayor a 0 y menor a 100, tomarlo como válido. En cualquier caso, mostrar por consola el resultado.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Resolver el ejercicio SIN el operador AND y luego CON.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3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Problemas Lógicos con Condicionales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para practicar: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dos números, si el primero es mayor que el segundo o el segundo es igual a 0 imprima en pantalla el mensaje “al menos un número de los ingresados es válido” y si los valores no son válidos imprima el siguiente mensaje “los valores ingresados no son válidos”.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un número, si es mayor a 45, menor a 500 y no es el 84 imprima en pantalla el siguiente mensaje “El número ingresado es valido”, sino imprima en pantalla el mensaje “el valor ingresado no es válido”.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3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Problemas Lógicos con Condicionales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para practicar: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 startAt="3"/>
            </a:pP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un número, si es menor a 45 y mayor a 30 o el número es el 99 o el 15 imprima en pantalla el siguiente mensaje “El número ingresado es válido” sino imprima en pantalla el siguiente mensaje “el valor ingresado no es válido”.</a:t>
            </a:r>
            <a:b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 startAt="3"/>
            </a:pP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3 números, si el promedio de los mismo es mayor o igual 0 y no es 5 imprima en pantalla el siguiente mensaje “Los número ingresados cumplen con las especificaciones” sino imprima en pantalla el siguiente mensaje: “Los números ingresados no cumplen con las especificaciones”.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4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Selectiva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Ingrese un número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Si el número es 54 imprima en pantalla “ha encontrado el número afortunado”.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el número es 55 o 56 imprima en pantalla “estas cerca del número”.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el número es 7, 8, 9, 10, 11, o 12 imprima en pantalla “esos número no son los afortunados”.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V 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no es ninguno, imprima “Los números son aburridos.”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4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Selectiva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Escribir una calculadora que soporte las siguientes operaciones: suma, resta, división, multiplicación, superficie, perímetro, y saber si un número es divisible por otro.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4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46C8376-0D10-4871-AE09-E75E1EF40F35}" vid="{05BD7BD9-178A-4AA2-A2E7-44F31EEC9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9CDCE244A1F24E883F484FE95CD608" ma:contentTypeVersion="11" ma:contentTypeDescription="Crear nuevo documento." ma:contentTypeScope="" ma:versionID="e56f0c597294e8f0539b5cf4bb3edc0b">
  <xsd:schema xmlns:xsd="http://www.w3.org/2001/XMLSchema" xmlns:xs="http://www.w3.org/2001/XMLSchema" xmlns:p="http://schemas.microsoft.com/office/2006/metadata/properties" xmlns:ns3="9b32227c-82a2-4d33-8701-c35b8d2ecc99" xmlns:ns4="fe490b5b-d280-4e50-80b5-1b70210baa4c" targetNamespace="http://schemas.microsoft.com/office/2006/metadata/properties" ma:root="true" ma:fieldsID="8c7a6854d640fb9072fb37ef27bbdcaf" ns3:_="" ns4:_="">
    <xsd:import namespace="9b32227c-82a2-4d33-8701-c35b8d2ecc99"/>
    <xsd:import namespace="fe490b5b-d280-4e50-80b5-1b70210baa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2227c-82a2-4d33-8701-c35b8d2ecc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90b5b-d280-4e50-80b5-1b70210ba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280B9-020B-41F6-8329-EAEA7C3E5457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9b32227c-82a2-4d33-8701-c35b8d2ecc99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fe490b5b-d280-4e50-80b5-1b70210baa4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7F475F-DB76-4F05-8196-1F7F43BCD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959C7-0197-4D51-A323-9B6D277BD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2227c-82a2-4d33-8701-c35b8d2ecc99"/>
    <ds:schemaRef ds:uri="fe490b5b-d280-4e50-80b5-1b70210baa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UTN</Template>
  <TotalTime>11</TotalTime>
  <Words>332</Words>
  <Application>Microsoft Office PowerPoint</Application>
  <PresentationFormat>Presentación en pantalla (4:3)</PresentationFormat>
  <Paragraphs>56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Proyecto de consola C#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Pignataro</dc:creator>
  <cp:lastModifiedBy>Luis Pignataro</cp:lastModifiedBy>
  <cp:revision>1</cp:revision>
  <dcterms:created xsi:type="dcterms:W3CDTF">2019-09-26T17:43:11Z</dcterms:created>
  <dcterms:modified xsi:type="dcterms:W3CDTF">2019-09-26T17:54:45Z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0x010100929CDCE244A1F24E883F484FE95CD608</vt:lpwstr>
  </property>
</Properties>
</file>