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0"/>
  </p:notesMasterIdLst>
  <p:sldIdLst>
    <p:sldId id="257" r:id="rId5"/>
    <p:sldId id="306" r:id="rId6"/>
    <p:sldId id="30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308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78064-8C2F-4302-AF21-D32A943ACC70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C5CA-FBA5-4FD9-939E-ED1F72FA20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599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03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75b2a87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675b2a87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75b2a876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72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75b2a87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5675b2a87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675b2a876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26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75b2a87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5675b2a87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675b2a876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45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75b2a87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675b2a87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675b2a876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53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75b2a87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5675b2a87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675b2a876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58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75b2a87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5675b2a87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5675b2a876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113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75b2a87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5675b2a87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5675b2a876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346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75b2a87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5675b2a87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675b2a876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898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75b2a87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5675b2a87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675b2a876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8386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75b2a87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5675b2a87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5675b2a876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67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868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75b2a87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5675b2a87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675b2a876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52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75b2a87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5675b2a87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675b2a876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60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75b2a87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5675b2a87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675b2a876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091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75b2a8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5675b2a8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5675b2a876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804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75b2a876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5675b2a876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5675b2a876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86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75b2a876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5675b2a876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675b2a876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635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75b2a87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5675b2a87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675b2a876_0_3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532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675b2a87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5675b2a87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5675b2a876_0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594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75b2a87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5675b2a87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5675b2a876_0_3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455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675b2a87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5675b2a87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5675b2a876_0_3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36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032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675b2a87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5675b2a87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5675b2a876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366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675b2a87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5675b2a876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675b2a876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669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675b2a87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5675b2a87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5675b2a876_0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628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675b2a87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5675b2a87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5675b2a876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594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75b2a87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5675b2a87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5675b2a876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402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675b2a87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5675b2a87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5675b2a876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98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675b2a87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5675b2a87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5675b2a876_0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177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675b2a87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5675b2a87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5675b2a876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444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675b2a876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5675b2a876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5675b2a876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977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675b2a876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5675b2a876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5675b2a876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56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75b2a8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5675b2a8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5675b2a87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423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675b2a87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5675b2a87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675b2a876_0_3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8658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675b2a876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5675b2a876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5675b2a876_0_3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05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75b2a87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675b2a87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5675b2a87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29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75b2a87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5675b2a87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675b2a876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04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75b2a87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5675b2a87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75b2a876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82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75b2a8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5675b2a8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675b2a876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70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75b2a8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675b2a8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675b2a876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23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05ADF9-9CCB-42C0-B740-A1156B73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71655BB-357D-45BD-8AE0-23B160B0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95B2A40-7BB1-4F2F-8D64-C9644463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25AA6EF-FCCF-49C8-B2EB-F35E1A3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Google Shape;33;p4" descr="WallpaperDomRojo.jpg">
            <a:extLst>
              <a:ext uri="{FF2B5EF4-FFF2-40B4-BE49-F238E27FC236}">
                <a16:creationId xmlns:a16="http://schemas.microsoft.com/office/drawing/2014/main" xmlns="" id="{F713B09E-FFB9-4D1C-B549-FD1E15F98B4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96" t="15988" r="28685" b="26059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5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0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5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5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82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7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;p5" descr="E:\Flor (Prensa)\01. Institucional\Material Institucional Nuevo\Papelería Institucional\papelería01_fondo blanco.jpg">
            <a:extLst>
              <a:ext uri="{FF2B5EF4-FFF2-40B4-BE49-F238E27FC236}">
                <a16:creationId xmlns:a16="http://schemas.microsoft.com/office/drawing/2014/main" xmlns="" id="{A5C8C064-8EE2-4A3D-978E-48B856E7EF53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1;p5" descr="http://sae.frba.utn.edu.ar/CENSO2013/imagenes/logo_utn_web.png">
            <a:extLst>
              <a:ext uri="{FF2B5EF4-FFF2-40B4-BE49-F238E27FC236}">
                <a16:creationId xmlns:a16="http://schemas.microsoft.com/office/drawing/2014/main" xmlns="" id="{DF55B8A5-8593-48BC-8322-1E415D7377B0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4170-0BF4-4D94-A16D-CF3561B6EF86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4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code-snippets?view=vs-201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 err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 dirty="0" err="1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contador=</a:t>
            </a:r>
            <a:r>
              <a:rPr lang="es-AR" sz="2400" dirty="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contador &lt; </a:t>
            </a:r>
            <a:r>
              <a:rPr lang="es-AR" sz="2400" dirty="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A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contador++</a:t>
            </a: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Es igual </a:t>
            </a:r>
            <a:r>
              <a:rPr lang="es-AR" sz="240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que decir					 </a:t>
            </a: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contador </a:t>
            </a:r>
            <a:r>
              <a:rPr lang="es-AR" sz="240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= contador +1;</a:t>
            </a:r>
            <a:endParaRPr lang="es-AR" sz="2400" dirty="0" smtClean="0">
              <a:solidFill>
                <a:srgbClr val="7777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								</a:t>
            </a: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Debug.Log</a:t>
            </a: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A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s-A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 smtClean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 smtClean="0">
              <a:solidFill>
                <a:srgbClr val="7777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04AC9F5-5FB8-4CB7-BEB1-808A6BB8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55637"/>
            <a:ext cx="7772400" cy="944563"/>
          </a:xfrm>
        </p:spPr>
        <p:txBody>
          <a:bodyPr/>
          <a:lstStyle/>
          <a:p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snippets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8D116C33-67F1-4D9C-BD29-E60727E75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46601"/>
            <a:ext cx="6858000" cy="1655762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https://docs.microsoft.com/en-us/visualstudio/ide/code-snippets?view=vs-2019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B479860-1BCF-45E4-AC19-E7641257E7BF}"/>
              </a:ext>
            </a:extLst>
          </p:cNvPr>
          <p:cNvSpPr txBox="1"/>
          <p:nvPr/>
        </p:nvSpPr>
        <p:spPr>
          <a:xfrm>
            <a:off x="1244600" y="1905000"/>
            <a:ext cx="681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MX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+ K, </a:t>
            </a:r>
            <a:r>
              <a:rPr lang="es-MX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MX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+ B</a:t>
            </a:r>
          </a:p>
          <a:p>
            <a:endParaRPr lang="es-MX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[TAB]</a:t>
            </a:r>
          </a:p>
        </p:txBody>
      </p:sp>
    </p:spTree>
    <p:extLst>
      <p:ext uri="{BB962C8B-B14F-4D97-AF65-F5344CB8AC3E}">
        <p14:creationId xmlns:p14="http://schemas.microsoft.com/office/powerpoint/2010/main" val="339351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1">
              <a:solidFill>
                <a:srgbClr val="28649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998</a:t>
            </a:r>
            <a:endParaRPr sz="2400" b="1">
              <a:solidFill>
                <a:srgbClr val="28649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998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999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>
              <a:solidFill>
                <a:srgbClr val="28649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998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999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¿?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>
              <a:solidFill>
                <a:srgbClr val="28649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998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999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b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>
              <a:solidFill>
                <a:srgbClr val="28649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Comparativa entre FOR y WHILE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50066" y="1765030"/>
            <a:ext cx="7814700" cy="96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Ambos iteran un bloque de código MIENTRAS una condición se cumpla.</a:t>
            </a:r>
            <a:b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-"/>
            </a:pPr>
            <a:r>
              <a:rPr lang="es-MX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 general, FOR es para iterar una cantidad conocida, y WHILE es para iterar en base a condiciones la cantidad de esas veces.</a:t>
            </a:r>
          </a:p>
          <a:p>
            <a:pPr marL="457200" lvl="0" indent="-381000">
              <a:buClr>
                <a:schemeClr val="dk1"/>
              </a:buClr>
              <a:buSzPts val="2400"/>
              <a:buFont typeface="Calibri"/>
              <a:buChar char="-"/>
            </a:pPr>
            <a:endParaRPr lang="es-MX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Ambos son maneras diferentes de pensar los algoritmos.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Comparativa entre FOR y WHILE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EJERCICIOS: Resolver con FOR y WHILE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Sortee 10 numeros y luego muestre en pantalla el promedio de los mismos.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82693A0-DDC6-4363-8BF8-2879046D9232}"/>
              </a:ext>
            </a:extLst>
          </p:cNvPr>
          <p:cNvSpPr txBox="1"/>
          <p:nvPr/>
        </p:nvSpPr>
        <p:spPr>
          <a:xfrm>
            <a:off x="1079500" y="4064000"/>
            <a:ext cx="712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objetoRandom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numero =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objetoRandom.Next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Comparativa entre FOR y WHILE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EJERCICIOS: Resolver con FOR y WHILE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lvl="1" indent="-482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un número y calcule el factorial del mismo. El factorial de un número (EJ: 5), es: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5! = 5x4x3x2x1 = 120 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0! = 1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El factorial de un número negativo no existe.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084BB7CB-402E-447A-98FD-8EEF1DFF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Incremento de variables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B505631-B569-4F64-9E95-0C858D5F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 = I + 1;</a:t>
            </a:r>
          </a:p>
          <a:p>
            <a:r>
              <a:rPr lang="es-MX" dirty="0"/>
              <a:t>I++;</a:t>
            </a:r>
          </a:p>
          <a:p>
            <a:r>
              <a:rPr lang="es-MX" dirty="0"/>
              <a:t>I--;</a:t>
            </a:r>
          </a:p>
          <a:p>
            <a:r>
              <a:rPr lang="es-MX" dirty="0"/>
              <a:t>I += 5;</a:t>
            </a:r>
          </a:p>
          <a:p>
            <a:r>
              <a:rPr lang="es-MX" dirty="0"/>
              <a:t>I -= 5;</a:t>
            </a:r>
          </a:p>
        </p:txBody>
      </p:sp>
    </p:spTree>
    <p:extLst>
      <p:ext uri="{BB962C8B-B14F-4D97-AF65-F5344CB8AC3E}">
        <p14:creationId xmlns:p14="http://schemas.microsoft.com/office/powerpoint/2010/main" val="119317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Comparativa entre FOR y WHILE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EJERCICIOS: Resolver con FOR y WHILE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Haga un programa que, dado un número, indique si el mismo es primo o no.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número primo es aquel que sus divisores naturales SOLAMENTE son 1 y sí mismo.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7.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tipo de dato que puede almacenar un grupo de valores.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 cada valor en índices.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488" y="2165226"/>
            <a:ext cx="8565025" cy="3105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idea de los arrays es guardar multiples cantidades de datos utilizando sólo una variable para accederlos a todos.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idea de los arrays es guardar multiples cantidades de datos utilizando sólo una variable para accederlos a todos.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útil para… Qué cosa?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idea de los arrays es guardar multiples cantidades de datos utilizando sólo una variable para accederlos a todos.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útil para cuando la cantidad de datos a utilizar es variable, pero siempre queremos trabajarlos a todos juntos.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miNumero; //Variable entera.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misNumeros; //Array.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miNumero; //Variable entera.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miNumero = 10;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misNumeros; //Array.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 = new int[10] // new [tipo][longitud];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miNumero; //Variable entera.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miNumero = 10;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misNumeros; //Array.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 = new int[10] // new [tipo][longitud];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misNumeros[0] = 4;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misNumeros[1] = 10;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misNumeros[4] = 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Cumple la siguiente forma: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NOMBRE [INDICE] = VALOR;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B701F005-D88F-4040-AFAC-5D6DB4FF6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Demo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CFD455DE-1109-4C43-A498-81B77F7B8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18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81000" algn="l" rtl="0">
              <a:lnSpc>
                <a:spcPct val="141176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 índice SIEMPRE es 0.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810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índice SIEMPRE es un valor entero.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810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último índice siempre es 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-  1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un principio y un final definido.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un principio y un final definido.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5675" y="2393825"/>
            <a:ext cx="2883500" cy="4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accedemos a una posición fuera del rango?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4825" y="2298425"/>
            <a:ext cx="2827825" cy="4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PRUEBA: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5 números en un array y calcular el promedio de todos en otra variable llamada “</a:t>
            </a: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 = new int[5] // new [tipo][longitud];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misNumeros[0] = 4;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misNumeros[1] = 10;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misNumeros[2] = 5;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misNumeros[3] = 24;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misNumeros[4] = 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4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promedio = 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misNumeros[0];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misNumeros[1];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misNumeros[2];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misNumeros[3];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+= misNumeros[4];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4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promedio /= 5; </a:t>
            </a: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//Es lo mismo que promedio = promedio / 5;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Debug.Log(</a:t>
            </a:r>
            <a:r>
              <a:rPr lang="es-AR" sz="24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“El promedio es: “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 + promedio);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Si lo resolvieron de esa manera, no está mal. Pero tendríamos un problema si el ejercicio fuera un poco diferente.</a:t>
            </a:r>
            <a:br>
              <a:rPr lang="es-AR" sz="2400"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									¿Cuál sería?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4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Vamos a modificar un poco el ejercicio: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10000 números en un array y calcular el promedio de todos en otra variable llamada “</a:t>
            </a: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457200" algn="l" rtl="0">
              <a:lnSpc>
                <a:spcPct val="141176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¿Y ahora?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4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1475656" y="2143115"/>
            <a:ext cx="635250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Bucles (II)</a:t>
            </a:r>
            <a:endParaRPr sz="4800">
              <a:solidFill>
                <a:srgbClr val="C300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//Creamos las variables.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promedio = 0;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int[]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misNumeros = new int[10000];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generador = new Random();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//Rellenamos el array.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contador=</a:t>
            </a:r>
            <a:r>
              <a:rPr lang="es-AR" sz="24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contador &lt; </a:t>
            </a:r>
            <a:r>
              <a:rPr lang="es-AR" sz="24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10000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contador=contador++</a:t>
            </a: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misNumeros[contador] = generador.Next(0, 50);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promedio += misNumeros[contador];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4DA0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4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Corta: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//Calculamos el promedio y lo mostramos.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/= misNumeros.Length;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Debug.Log(</a:t>
            </a:r>
            <a:r>
              <a:rPr lang="es-AR" sz="24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“El promedio es: ”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promedio);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4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5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AHORA SI… EJERCICIOS PARA PRACTICAR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Ponga en un array 10 números y luego muestrelos en el mismo orden.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65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Ponga en un array 14 números y luego muestrelos en el órden inverso.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5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AHORA SI… EJERCICIOS PARA PRACTICAR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un programa que ponga 10 números en un array. Al final debe mostrar el ÍNDICE del mayor elemento. Primero ingresar los 10 números, luego buscar el índice del mayor.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un programa que ponga 10 números en un array y luego, dado un número N el programa debe buscarlo en el array y decir, en el caso de estar, la posición. Caso contrario, notificarlo.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5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AHORA SI… EJERCICIOS PARA PRACTICAR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 un programa que pida 10 números y luego muestre los números ingresados ordenados de menor a mayor.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6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5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/>
        </p:nvSpPr>
        <p:spPr>
          <a:xfrm>
            <a:off x="6259820" y="472511"/>
            <a:ext cx="256018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23528" y="1601923"/>
            <a:ext cx="8091418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FOR.</a:t>
            </a:r>
            <a:b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Comparativa entre FOR y WHILE.</a:t>
            </a:r>
            <a:b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Arrays.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4067944" y="573662"/>
            <a:ext cx="489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750066" y="1765030"/>
            <a:ext cx="7814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iterar una CONTADA cantidad de veces un bloque de código.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iterar una CONTADA cantidad de veces un bloque de código.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una variable adicional como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 err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 dirty="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[INICIO]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AR" sz="2400" dirty="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[CONDICION]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[SENTENCIA_EN_CADA_PASO]</a:t>
            </a: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//Bloque de código...</a:t>
            </a:r>
            <a:b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>
              <a:solidFill>
                <a:srgbClr val="7777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FOR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50800" lvl="0">
              <a:lnSpc>
                <a:spcPct val="141176"/>
              </a:lnSpc>
            </a:pPr>
            <a:r>
              <a:rPr lang="es-AR" sz="2400" b="1" dirty="0" err="1">
                <a:solidFill>
                  <a:srgbClr val="28649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 dirty="0">
                <a:solidFill>
                  <a:srgbClr val="4DA0D2"/>
                </a:solidFill>
                <a:latin typeface="Calibri"/>
                <a:ea typeface="Calibri"/>
                <a:cs typeface="Calibri"/>
                <a:sym typeface="Calibri"/>
              </a:rPr>
              <a:t>[INICIO]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AR" sz="2400" dirty="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[CONDICION]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[SENTENCIA_EN_CADA_PASO]</a:t>
            </a: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// Bloque de código...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2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¿Qué deberíamos hacer para que ese bucle se ejecute 1000 veces?</a:t>
            </a:r>
            <a:endParaRPr sz="24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46C8376-0D10-4871-AE09-E75E1EF40F35}" vid="{05BD7BD9-178A-4AA2-A2E7-44F31EEC9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9CDCE244A1F24E883F484FE95CD608" ma:contentTypeVersion="11" ma:contentTypeDescription="Crear nuevo documento." ma:contentTypeScope="" ma:versionID="e56f0c597294e8f0539b5cf4bb3edc0b">
  <xsd:schema xmlns:xsd="http://www.w3.org/2001/XMLSchema" xmlns:xs="http://www.w3.org/2001/XMLSchema" xmlns:p="http://schemas.microsoft.com/office/2006/metadata/properties" xmlns:ns3="9b32227c-82a2-4d33-8701-c35b8d2ecc99" xmlns:ns4="fe490b5b-d280-4e50-80b5-1b70210baa4c" targetNamespace="http://schemas.microsoft.com/office/2006/metadata/properties" ma:root="true" ma:fieldsID="8c7a6854d640fb9072fb37ef27bbdcaf" ns3:_="" ns4:_="">
    <xsd:import namespace="9b32227c-82a2-4d33-8701-c35b8d2ecc99"/>
    <xsd:import namespace="fe490b5b-d280-4e50-80b5-1b70210baa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2227c-82a2-4d33-8701-c35b8d2ecc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90b5b-d280-4e50-80b5-1b70210ba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3959C7-0197-4D51-A323-9B6D277BD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2227c-82a2-4d33-8701-c35b8d2ecc99"/>
    <ds:schemaRef ds:uri="fe490b5b-d280-4e50-80b5-1b70210baa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7F475F-DB76-4F05-8196-1F7F43BCD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280B9-020B-41F6-8329-EAEA7C3E5457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fe490b5b-d280-4e50-80b5-1b70210baa4c"/>
    <ds:schemaRef ds:uri="9b32227c-82a2-4d33-8701-c35b8d2ecc9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UTN</Template>
  <TotalTime>31</TotalTime>
  <Words>694</Words>
  <Application>Microsoft Office PowerPoint</Application>
  <PresentationFormat>Presentación en pantalla (4:3)</PresentationFormat>
  <Paragraphs>212</Paragraphs>
  <Slides>45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Times New Roman</vt:lpstr>
      <vt:lpstr>Tema de Office</vt:lpstr>
      <vt:lpstr>Presentación de PowerPoint</vt:lpstr>
      <vt:lpstr>Incremento de variables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Code snippets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Pignataro</dc:creator>
  <cp:lastModifiedBy>Aplicaciones Moviles</cp:lastModifiedBy>
  <cp:revision>6</cp:revision>
  <dcterms:created xsi:type="dcterms:W3CDTF">2019-09-29T23:31:50Z</dcterms:created>
  <dcterms:modified xsi:type="dcterms:W3CDTF">2019-09-30T22:38:07Z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0x010100929CDCE244A1F24E883F484FE95CD608</vt:lpwstr>
  </property>
</Properties>
</file>