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7" r:id="rId5"/>
    <p:sldId id="278" r:id="rId6"/>
    <p:sldId id="282" r:id="rId7"/>
    <p:sldId id="283" r:id="rId8"/>
    <p:sldId id="284" r:id="rId9"/>
    <p:sldId id="285" r:id="rId10"/>
    <p:sldId id="289" r:id="rId11"/>
    <p:sldId id="290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1B89C-7877-4E2F-8493-97BC1833AD1A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0C004-4F65-4B53-BC4F-6C697C6DA7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97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675b2a87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5675b2a87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675b2a876_0_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675b2a876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5675b2a876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5675b2a876_0_2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675b2a876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5675b2a876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5675b2a876_0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675b2a876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g5675b2a876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5675b2a876_0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675b2a876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5675b2a876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5675b2a876_0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675b2a876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5675b2a876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5675b2a876_0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675b2a876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g5675b2a876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5675b2a876_0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675b2a876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5675b2a876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5675b2a876_0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675b2a87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g5675b2a87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g5675b2a876_0_2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675b2a876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g5675b2a876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5675b2a876_0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675b2a876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5675b2a876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5675b2a876_0_2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675b2a876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5675b2a876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5675b2a876_0_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675b2a876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g5675b2a876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5675b2a876_0_3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675b2a876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g5675b2a876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5675b2a876_0_3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675b2a87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5675b2a87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5675b2a876_0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675b2a876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5675b2a876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5675b2a876_0_2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675b2a876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5675b2a876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5675b2a876_0_2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675b2a876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5675b2a876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5675b2a876_0_3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675b2a876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5675b2a876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5675b2a876_0_3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675b2a876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5675b2a876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5675b2a876_0_3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675b2a876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g5675b2a876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5675b2a876_0_3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38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93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6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5ADF9-9CCB-42C0-B740-A1156B73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1655BB-357D-45BD-8AE0-23B160B0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5B2A40-7BB1-4F2F-8D64-C9644463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5AA6EF-FCCF-49C8-B2EB-F35E1A35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  <p:pic>
        <p:nvPicPr>
          <p:cNvPr id="6" name="Google Shape;33;p4" descr="WallpaperDomRojo.jpg">
            <a:extLst>
              <a:ext uri="{FF2B5EF4-FFF2-40B4-BE49-F238E27FC236}">
                <a16:creationId xmlns:a16="http://schemas.microsoft.com/office/drawing/2014/main" id="{F713B09E-FFB9-4D1C-B549-FD1E15F98B4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0096" t="15988" r="28685" b="26059"/>
          <a:stretch/>
        </p:blipFill>
        <p:spPr>
          <a:xfrm>
            <a:off x="0" y="0"/>
            <a:ext cx="9144000" cy="6885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5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08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71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51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61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56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82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300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76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39;p5" descr="E:\Flor (Prensa)\01. Institucional\Material Institucional Nuevo\Papelería Institucional\papelería01_fondo blanco.jpg">
            <a:extLst>
              <a:ext uri="{FF2B5EF4-FFF2-40B4-BE49-F238E27FC236}">
                <a16:creationId xmlns:a16="http://schemas.microsoft.com/office/drawing/2014/main" id="{A5C8C064-8EE2-4A3D-978E-48B856E7EF53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 t="18416" b="17527"/>
          <a:stretch/>
        </p:blipFill>
        <p:spPr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1;p5" descr="http://sae.frba.utn.edu.ar/CENSO2013/imagenes/logo_utn_web.png">
            <a:extLst>
              <a:ext uri="{FF2B5EF4-FFF2-40B4-BE49-F238E27FC236}">
                <a16:creationId xmlns:a16="http://schemas.microsoft.com/office/drawing/2014/main" id="{DF55B8A5-8593-48BC-8322-1E415D7377B0}"/>
              </a:ext>
            </a:extLst>
          </p:cNvPr>
          <p:cNvPicPr preferRelativeResize="0"/>
          <p:nvPr userDrawn="1"/>
        </p:nvPicPr>
        <p:blipFill rotWithShape="1">
          <a:blip r:embed="rId15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4170-0BF4-4D94-A16D-CF3561B6EF8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40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3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¿Y si accedemos a una posición fuera del rango?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3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14825" y="2298425"/>
            <a:ext cx="2827825" cy="44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DE PRUEBA:</a:t>
            </a:r>
            <a:endParaRPr sz="2400"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5 números en un array y calcular el promedio Al finalizar mostrar el promedio y los 5 números ingresados.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4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2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2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2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RESOLUCIÓN: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3000"/>
              </a:spcAft>
              <a:buNone/>
            </a:pP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int[]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misNumeros = new int[5] // new [tipo][longitud];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misNumeros[0] = 4;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misNumeros[1] = 10;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misNumeros[2] = 5;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misNumeros[3] = 24;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misNumeros[4] = 0;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42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3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3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3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RESOLUCIÓN: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3000"/>
              </a:spcAft>
              <a:buNone/>
            </a:pP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promedio = 0;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+= misNumeros[0];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+= misNumeros[1];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+= misNumeros[2];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+= misNumeros[3];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+= misNumeros[4];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43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4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4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RESOLUCIÓN: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3000"/>
              </a:spcAft>
              <a:buNone/>
            </a:pP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promedio /= 5; </a:t>
            </a:r>
            <a:r>
              <a:rPr lang="es-AR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//Es lo mismo que promedio = promedio / 5;</a:t>
            </a:r>
            <a:br>
              <a:rPr lang="es-AR" sz="2400"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Debug.Log(</a:t>
            </a:r>
            <a:r>
              <a:rPr lang="es-AR" sz="2400">
                <a:solidFill>
                  <a:srgbClr val="C3002F"/>
                </a:solidFill>
                <a:latin typeface="Calibri"/>
                <a:ea typeface="Calibri"/>
                <a:cs typeface="Calibri"/>
                <a:sym typeface="Calibri"/>
              </a:rPr>
              <a:t>“El promedio es: “</a:t>
            </a: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 + promedio);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44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45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5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5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Corta: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3000"/>
              </a:spcAft>
              <a:buNone/>
            </a:pP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Si lo resolvieron de esa manera, no está mal. Pero tendríamos un problema si el ejercicio fuera un poco diferente.</a:t>
            </a:r>
            <a:br>
              <a:rPr lang="es-AR" sz="2400">
                <a:latin typeface="Calibri"/>
                <a:ea typeface="Calibri"/>
                <a:cs typeface="Calibri"/>
                <a:sym typeface="Calibri"/>
              </a:rPr>
            </a:br>
            <a:br>
              <a:rPr lang="es-AR" sz="2400"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									¿Cuál sería?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Google Shape;404;p45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6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6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6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Corta: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Vamos a modificar un poco el ejercicio: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10000 números en un array y calcular el promedio de todos en otra variable llamada “</a:t>
            </a:r>
            <a:r>
              <a:rPr lang="es-A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457200" algn="l" rtl="0">
              <a:lnSpc>
                <a:spcPct val="141176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¿Y ahora?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46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47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7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7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Corta: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3000"/>
              </a:spcAft>
              <a:buNone/>
            </a:pP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//Creamos las variables.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promedio = 0;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int[]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misNumeros = new int[10000];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generador = new Random();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47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48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8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8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Corta: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3000"/>
              </a:spcAft>
              <a:buNone/>
            </a:pP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//Rellenamos el array.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AR" sz="240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contador=</a:t>
            </a:r>
            <a:r>
              <a:rPr lang="es-AR" sz="2400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contador &lt; </a:t>
            </a:r>
            <a:r>
              <a:rPr lang="es-AR" sz="2400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</a:rPr>
              <a:t>10000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contador=contador++</a:t>
            </a:r>
            <a:r>
              <a:rPr lang="es-AR" sz="240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s-AR" sz="240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40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misNumeros[contador] = generador.Next(0, 50);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promedio += misNumeros[contador];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4DA0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p48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9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Corta: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3000"/>
              </a:spcAft>
              <a:buNone/>
            </a:pP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//Calculamos el promedio y lo mostramos.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/= misNumeros.Length;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Debug.Log(</a:t>
            </a:r>
            <a:r>
              <a:rPr lang="es-AR" sz="2400">
                <a:solidFill>
                  <a:srgbClr val="C3002F"/>
                </a:solidFill>
                <a:latin typeface="Calibri"/>
                <a:ea typeface="Calibri"/>
                <a:cs typeface="Calibri"/>
                <a:sym typeface="Calibri"/>
              </a:rPr>
              <a:t>“El promedio es: ”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promedio);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4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5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5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9488" y="2165226"/>
            <a:ext cx="8565025" cy="3105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50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0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0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AHORA SI… EJERCICIOS PARA PRACTICAR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Ponga en un array 10 números y luego muestrelos en el mismo orden.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65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Ponga en un array 14 números y luego muestrelos en el órden inverso.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9" name="Google Shape;449;p50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5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5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AHORA SI… EJERCICIOS PARA PRACTICAR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Escriba un programa que ponga 10 números en un array. Al final debe mostrar el ÍNDICE del mayor elemento. Primero ingresar los 10 números, luego buscar el índice del mayor.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Escriba un programa que ponga 10 números en un array y luego, dado un número N el programa debe buscarlo en el array y decir, en el caso de estar, la posición. Caso contrario, notificarlo.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5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52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2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2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AHORA SI… EJERCICIOS PARA PRACTICAR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5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Cree un programa que pida 10 números y luego muestre los números ingresados ordenados de menor a mayor.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46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p52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Declaración: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miNumero; //Variable entera.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int[]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misNumeros; //Array.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0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miNumero; //Variable entera.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miNumero = 10;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int[]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misNumeros; //Array.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 = new int[10] // new [tipo][longitud];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30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miNumero; //Variable entera.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miNumero = 10;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int[]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misNumeros; //Array.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 = new int[10] // new [tipo][longitud];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misNumeros[0] = 4;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misNumeros[1] = 10;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misNumeros[4] = 0;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2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Cumple la siguiente forma: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NOMBRE [INDICE] = VALOR;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2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6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6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6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Reglas: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50800" lvl="0" indent="-381000" algn="l" rtl="0">
              <a:lnSpc>
                <a:spcPct val="141176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primer índice SIEMPRE es 0.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50800" lvl="0" indent="-38100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índice SIEMPRE es un valor entero.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50800" lvl="0" indent="-38100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último índice siempre es </a:t>
            </a:r>
            <a:r>
              <a:rPr lang="es-AR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-  1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36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7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7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Tienen un principio y un final definido.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37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8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8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8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Tienen un principio y un final definido.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8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15675" y="2393825"/>
            <a:ext cx="2883500" cy="4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246C8376-0D10-4871-AE09-E75E1EF40F35}" vid="{05BD7BD9-178A-4AA2-A2E7-44F31EEC9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9CDCE244A1F24E883F484FE95CD608" ma:contentTypeVersion="11" ma:contentTypeDescription="Crear nuevo documento." ma:contentTypeScope="" ma:versionID="e56f0c597294e8f0539b5cf4bb3edc0b">
  <xsd:schema xmlns:xsd="http://www.w3.org/2001/XMLSchema" xmlns:xs="http://www.w3.org/2001/XMLSchema" xmlns:p="http://schemas.microsoft.com/office/2006/metadata/properties" xmlns:ns3="9b32227c-82a2-4d33-8701-c35b8d2ecc99" xmlns:ns4="fe490b5b-d280-4e50-80b5-1b70210baa4c" targetNamespace="http://schemas.microsoft.com/office/2006/metadata/properties" ma:root="true" ma:fieldsID="8c7a6854d640fb9072fb37ef27bbdcaf" ns3:_="" ns4:_="">
    <xsd:import namespace="9b32227c-82a2-4d33-8701-c35b8d2ecc99"/>
    <xsd:import namespace="fe490b5b-d280-4e50-80b5-1b70210baa4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2227c-82a2-4d33-8701-c35b8d2ecc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0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90b5b-d280-4e50-80b5-1b70210ba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C280B9-020B-41F6-8329-EAEA7C3E5457}">
  <ds:schemaRefs>
    <ds:schemaRef ds:uri="http://purl.org/dc/dcmitype/"/>
    <ds:schemaRef ds:uri="9b32227c-82a2-4d33-8701-c35b8d2ecc9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fe490b5b-d280-4e50-80b5-1b70210baa4c"/>
    <ds:schemaRef ds:uri="http://purl.org/dc/elements/1.1/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D7F475F-DB76-4F05-8196-1F7F43BCD2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3959C7-0197-4D51-A323-9B6D277BD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32227c-82a2-4d33-8701-c35b8d2ecc99"/>
    <ds:schemaRef ds:uri="fe490b5b-d280-4e50-80b5-1b70210baa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UTN</Template>
  <TotalTime>4</TotalTime>
  <Words>351</Words>
  <Application>Microsoft Office PowerPoint</Application>
  <PresentationFormat>Presentación en pantalla (4:3)</PresentationFormat>
  <Paragraphs>98</Paragraphs>
  <Slides>22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Pignataro</dc:creator>
  <cp:lastModifiedBy>Luis Pignataro</cp:lastModifiedBy>
  <cp:revision>1</cp:revision>
  <dcterms:created xsi:type="dcterms:W3CDTF">2019-10-03T15:38:13Z</dcterms:created>
  <dcterms:modified xsi:type="dcterms:W3CDTF">2019-10-03T15:43:02Z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0x010100929CDCE244A1F24E883F484FE95CD608</vt:lpwstr>
  </property>
</Properties>
</file>