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1"/>
  </p:notesMasterIdLst>
  <p:sldIdLst>
    <p:sldId id="257" r:id="rId5"/>
    <p:sldId id="258" r:id="rId6"/>
    <p:sldId id="259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E44FE-9D92-441C-A37F-22B10765EB33}" type="datetimeFigureOut">
              <a:rPr lang="es-MX" smtClean="0"/>
              <a:t>06/10/2019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714DE-A7C1-4A1E-BC98-47020AAD93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708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80a7afb6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580a7afb63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580a7afb63_0_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0a7afb63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580a7afb63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580a7afb63_0_1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80a7afb6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580a7afb6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580a7afb63_0_1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80a7afb6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580a7afb63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580a7afb63_0_1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80a7afb63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580a7afb63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580a7afb63_0_1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80a7afb63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580a7afb63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580a7afb63_0_1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80a7afb63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580a7afb63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580a7afb63_0_1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80a7afb63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580a7afb63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580a7afb63_0_1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80a7afb63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580a7afb63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580a7afb63_0_1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19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80a7afb63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580a7afb63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580a7afb63_0_1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80a7afb63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580a7afb63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580a7afb63_0_2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21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80a7afb63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g580a7afb63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580a7afb63_0_2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22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80a7afb63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g580a7afb63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580a7afb63_0_2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23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80a7afb63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g580a7afb63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580a7afb63_0_2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24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80a7afb63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580a7afb63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580a7afb63_0_2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25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80a7afb63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580a7afb63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580a7afb63_0_2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26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80a7afb63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580a7afb63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580a7afb63_0_2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27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80a7afb63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g580a7afb63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580a7afb63_0_2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28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80a7afb63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580a7afb63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580a7afb63_0_2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29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80a7afb63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g580a7afb63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580a7afb63_0_2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0a7afb6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580a7afb6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580a7afb63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4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80a7afb63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g580a7afb63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580a7afb63_0_2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31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80a7afb63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g580a7afb63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580a7afb63_0_2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32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80a7afb63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g580a7afb63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580a7afb63_0_3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33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80a7afb63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g580a7afb63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580a7afb63_0_3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34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0a7afb63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g580a7afb63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g580a7afb63_0_3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35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80a7afb63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g580a7afb63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g580a7afb63_0_3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36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0a7afb6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580a7afb6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580a7afb63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0a7afb6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80a7afb6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580a7afb63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80a7afb6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580a7afb6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580a7afb63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0a7afb6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580a7afb6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580a7afb63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80a7afb6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580a7afb6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580a7afb63_0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80a7afb6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580a7afb6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580a7afb63_0_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06/10/2019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538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06/10/2019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693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06/10/2019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463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5ADF9-9CCB-42C0-B740-A1156B73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1655BB-357D-45BD-8AE0-23B160B0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06/10/2019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5B2A40-7BB1-4F2F-8D64-C9644463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5AA6EF-FCCF-49C8-B2EB-F35E1A35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  <p:pic>
        <p:nvPicPr>
          <p:cNvPr id="6" name="Google Shape;33;p4" descr="WallpaperDomRojo.jpg">
            <a:extLst>
              <a:ext uri="{FF2B5EF4-FFF2-40B4-BE49-F238E27FC236}">
                <a16:creationId xmlns:a16="http://schemas.microsoft.com/office/drawing/2014/main" id="{F713B09E-FFB9-4D1C-B549-FD1E15F98B4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0096" t="15988" r="28685" b="26059"/>
          <a:stretch/>
        </p:blipFill>
        <p:spPr>
          <a:xfrm>
            <a:off x="0" y="0"/>
            <a:ext cx="9144000" cy="6885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154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06/10/2019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108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06/10/2019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71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06/10/2019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851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06/10/2019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161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06/10/2019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156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06/10/2019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282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06/10/2019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300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06/10/2019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876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39;p5" descr="E:\Flor (Prensa)\01. Institucional\Material Institucional Nuevo\Papelería Institucional\papelería01_fondo blanco.jpg">
            <a:extLst>
              <a:ext uri="{FF2B5EF4-FFF2-40B4-BE49-F238E27FC236}">
                <a16:creationId xmlns:a16="http://schemas.microsoft.com/office/drawing/2014/main" id="{A5C8C064-8EE2-4A3D-978E-48B856E7EF53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 t="18416" b="17527"/>
          <a:stretch/>
        </p:blipFill>
        <p:spPr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1;p5" descr="http://sae.frba.utn.edu.ar/CENSO2013/imagenes/logo_utn_web.png">
            <a:extLst>
              <a:ext uri="{FF2B5EF4-FFF2-40B4-BE49-F238E27FC236}">
                <a16:creationId xmlns:a16="http://schemas.microsoft.com/office/drawing/2014/main" id="{DF55B8A5-8593-48BC-8322-1E415D7377B0}"/>
              </a:ext>
            </a:extLst>
          </p:cNvPr>
          <p:cNvPicPr preferRelativeResize="0"/>
          <p:nvPr userDrawn="1"/>
        </p:nvPicPr>
        <p:blipFill rotWithShape="1">
          <a:blip r:embed="rId15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4170-0BF4-4D94-A16D-CF3561B6EF86}" type="datetimeFigureOut">
              <a:rPr lang="es-MX" smtClean="0"/>
              <a:t>06/10/2019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040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43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Sigamos… Ahora, ¿Qué acciones puede realizar?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6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075" y="2165225"/>
            <a:ext cx="7863850" cy="39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7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Sigamos… Ahora, ¿Qué acciones puede realizar?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7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075" y="2165225"/>
            <a:ext cx="7863850" cy="39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/>
        </p:nvSpPr>
        <p:spPr>
          <a:xfrm>
            <a:off x="2232825" y="5294838"/>
            <a:ext cx="1459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Encender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2232825" y="5818038"/>
            <a:ext cx="1459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Apagar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3692025" y="5294838"/>
            <a:ext cx="1459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Girar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3692025" y="5818038"/>
            <a:ext cx="1459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Frenar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5151225" y="5818038"/>
            <a:ext cx="1459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Acelerar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5151225" y="5294838"/>
            <a:ext cx="1459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Bloquear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8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//Variables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Encender()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Apagar()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8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//Variables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Acelerar(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valor)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Girar(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grados)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19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0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Auto</a:t>
            </a: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 miVehiculo;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miVehiculo = new 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Auto</a:t>
            </a: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();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crear ahora a nuestro vehículo, este contendrá atributos que setear y acciones que podrá realizar.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seteamos esos atributos y llamamos a esas acciones?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0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1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1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Auto</a:t>
            </a: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 miVehiculo;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miVehiculo = new 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Auto</a:t>
            </a: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();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escriben el nombre de la variable y un punto, el programa les va a mostrar las cosas que pueden acceder de esa variable.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21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2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2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2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4650" y="1765025"/>
            <a:ext cx="630555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3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3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¿Por qué no se ven los datos que escribimos?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3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4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4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¿Por qué no se ven los datos que escribimos?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b="1" i="1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RESPUESTA:</a:t>
            </a:r>
            <a:endParaRPr sz="2400" b="1" i="1" u="sng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Porque no son </a:t>
            </a: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públicos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24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5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5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//Variables</a:t>
            </a:r>
          </a:p>
          <a:p>
            <a:pPr marL="2743200">
              <a:buSzPts val="1100"/>
            </a:pPr>
            <a:r>
              <a:rPr lang="es-AR" sz="24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	</a:t>
            </a:r>
            <a:r>
              <a:rPr lang="es-AR" sz="2400" dirty="0" err="1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public</a:t>
            </a:r>
            <a:r>
              <a:rPr lang="es-AR" sz="24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s-AR" sz="2400" dirty="0" err="1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string</a:t>
            </a:r>
            <a:r>
              <a:rPr lang="es-AR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marca;</a:t>
            </a: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altura;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ancho;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largo;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Color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velocidad;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 err="1">
                <a:solidFill>
                  <a:srgbClr val="4A7DBA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cantidadMarchas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25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7"/>
          <a:stretch/>
        </p:blipFill>
        <p:spPr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/>
          <p:nvPr/>
        </p:nvSpPr>
        <p:spPr>
          <a:xfrm>
            <a:off x="1475656" y="2143115"/>
            <a:ext cx="635250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800">
                <a:solidFill>
                  <a:srgbClr val="C3002F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(I)</a:t>
            </a:r>
            <a:endParaRPr sz="4800">
              <a:solidFill>
                <a:srgbClr val="C300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5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6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6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//Variables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void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Encender()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void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Apagar()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26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7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7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7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//Variables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void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Acelerar(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valor)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void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Girar(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grados)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27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8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28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9800" y="1079225"/>
            <a:ext cx="4543874" cy="51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9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9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9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Ahora sí!! Intenten utilizarlas y crear distintos autos.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9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0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0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una instancia de una clase.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30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1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1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1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una instancia de una clase.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31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0675" y="2261549"/>
            <a:ext cx="5733101" cy="39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32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2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una instancia de una clase.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copia que hagamos de esa clase, se convierte en una “instancia de clase” u “objeto”.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32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3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3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Constructor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3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el primer bloque de código que se ejecuta DENTRO del objeto al momento de construirlo.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33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34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4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Constructor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4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el primer bloque de código que se ejecuta DENTRO del objeto al momento de construirlo.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ejecuta al momento de crear la instancia con “new”.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		Auto miVehiculo = new Auto();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34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5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5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Constructor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5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existe una función con el mismo nombre que la clase, esta se ejecuta.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puede ser declarada con valor de retorno.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35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6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7"/>
          <a:stretch/>
        </p:blipFill>
        <p:spPr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 txBox="1"/>
          <p:nvPr/>
        </p:nvSpPr>
        <p:spPr>
          <a:xfrm>
            <a:off x="6259820" y="472511"/>
            <a:ext cx="256018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sz="4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323528" y="1601923"/>
            <a:ext cx="8091418" cy="2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AR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Clases.</a:t>
            </a:r>
            <a:br>
              <a:rPr lang="es-AR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AR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Objetos.</a:t>
            </a:r>
            <a:br>
              <a:rPr lang="es-AR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AR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Constructor.</a:t>
            </a:r>
            <a:br>
              <a:rPr lang="es-AR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AR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Encapsulamiento.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6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6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6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Constructor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6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Auto()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Debug.Log(“Nuevo Auto.”);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36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37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7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Constructor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7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términos generales está pensado para inicializar valores predeterminados.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6" name="Google Shape;356;p37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38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8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Encapsulamiento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8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concepto refiere a esconder determinadas cosas de cada clase, para no exponerlas a modificaciones externas.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¿EJEMPLO?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5" name="Google Shape;365;p38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9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9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Encapsulamiento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9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concepto refiere a esconder determinadas cosas de cada clase, para no exponerlas a modificaciones externas.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auto, para “Arrancar()”, podría utilizar acciones como “UtilizarNafta()”, “MoverEngranes()”, y demás, que no deberían ser expuestas… ¿Por qué?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4" name="Google Shape;374;p39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40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0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Encapsulamiento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0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concepto refiere a esconder determinadas cosas de cada clase, para no exponerlas a modificaciones externas.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auto, para “Arrancar()”, podría utilizar acciones como “UtilizarNafta()”, “MoverEngranes()”, y demás, que no deberían ser expuestas… Porque si yo quiero mover el auto, no debería hacer el pasaje de nafta al motor a mano, ya que eso podría, de alguna manera, romper el auto.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40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41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1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Encapsulamiento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1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concepto refiere a esconder determinadas cosas de cada clase, para no exponerlas a modificaciones externas.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auto, para “</a:t>
            </a:r>
            <a:r>
              <a:rPr lang="es-AR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Arrancar()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podría utilizar acciones como “</a:t>
            </a:r>
            <a:r>
              <a:rPr lang="es-AR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UtilizarNafta()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“</a:t>
            </a:r>
            <a:r>
              <a:rPr lang="es-AR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MoverEngranes()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y demás, que no deberían ser expuestas… Porque si yo quiero mover el auto, no debería hacer el pasaje de nafta al motor a mano, ya que eso podría, de alguna manera, romper el auto.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p41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42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2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2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void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Encender()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private void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UtilizarNafta()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private void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MoverEngranes()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1" name="Google Shape;401;p42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9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a programarlo desde lo más básico.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9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075" y="2165225"/>
            <a:ext cx="7863850" cy="39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1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1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1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Sólo con esto, ya tenemos creada una “Clase”, llamada “</a:t>
            </a:r>
            <a:r>
              <a:rPr lang="es-A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 Y ya podemos crear copias funcionales. ¿Cómo?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1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2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2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Auto</a:t>
            </a:r>
            <a:r>
              <a:rPr lang="es-AR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 err="1">
                <a:latin typeface="Calibri"/>
                <a:ea typeface="Calibri"/>
                <a:cs typeface="Calibri"/>
                <a:sym typeface="Calibri"/>
              </a:rPr>
              <a:t>miVehiculo</a:t>
            </a:r>
            <a:r>
              <a:rPr lang="es-AR" sz="2400" dirty="0"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 dirty="0" err="1">
                <a:latin typeface="Calibri"/>
                <a:ea typeface="Calibri"/>
                <a:cs typeface="Calibri"/>
                <a:sym typeface="Calibri"/>
              </a:rPr>
              <a:t>miVehiculo</a:t>
            </a:r>
            <a:r>
              <a:rPr lang="es-AR" sz="2400" dirty="0">
                <a:latin typeface="Calibri"/>
                <a:ea typeface="Calibri"/>
                <a:cs typeface="Calibri"/>
                <a:sym typeface="Calibri"/>
              </a:rPr>
              <a:t> = new </a:t>
            </a:r>
            <a:r>
              <a:rPr lang="es-AR" sz="2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Auto</a:t>
            </a:r>
            <a:r>
              <a:rPr lang="es-AR" sz="2400" dirty="0">
                <a:latin typeface="Calibri"/>
                <a:ea typeface="Calibri"/>
                <a:cs typeface="Calibri"/>
                <a:sym typeface="Calibri"/>
              </a:rPr>
              <a:t>();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esto creamos una variable “del tipo” Auto. Y con la línea de abajo, creamos una nueva instancia.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2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3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3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Volvamos a nuestro auto. ¿Qué </a:t>
            </a:r>
            <a:r>
              <a:rPr lang="es-AR" sz="2400" b="1" i="1" u="sng"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 tiene?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3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075" y="2165225"/>
            <a:ext cx="7863850" cy="39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4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4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Volvamos a nuestro auto. 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</a:t>
            </a: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tiene?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4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075" y="2165225"/>
            <a:ext cx="7863850" cy="39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4"/>
          <p:cNvSpPr txBox="1"/>
          <p:nvPr/>
        </p:nvSpPr>
        <p:spPr>
          <a:xfrm>
            <a:off x="3703325" y="5214850"/>
            <a:ext cx="971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Color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114450" y="5214838"/>
            <a:ext cx="1459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Velocidad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3930102" y="6030200"/>
            <a:ext cx="1167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Ruedas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7990138" y="3939650"/>
            <a:ext cx="971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Altura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14"/>
          <p:cNvCxnSpPr>
            <a:stCxn id="127" idx="0"/>
          </p:cNvCxnSpPr>
          <p:nvPr/>
        </p:nvCxnSpPr>
        <p:spPr>
          <a:xfrm rot="10800000" flipH="1">
            <a:off x="4189175" y="4412050"/>
            <a:ext cx="291300" cy="80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14"/>
          <p:cNvCxnSpPr>
            <a:stCxn id="129" idx="1"/>
          </p:cNvCxnSpPr>
          <p:nvPr/>
        </p:nvCxnSpPr>
        <p:spPr>
          <a:xfrm rot="10800000">
            <a:off x="2503302" y="5051900"/>
            <a:ext cx="1426800" cy="1239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14"/>
          <p:cNvCxnSpPr>
            <a:stCxn id="129" idx="3"/>
          </p:cNvCxnSpPr>
          <p:nvPr/>
        </p:nvCxnSpPr>
        <p:spPr>
          <a:xfrm rot="10800000" flipH="1">
            <a:off x="5097702" y="5097800"/>
            <a:ext cx="1223100" cy="1194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14"/>
          <p:cNvCxnSpPr/>
          <p:nvPr/>
        </p:nvCxnSpPr>
        <p:spPr>
          <a:xfrm>
            <a:off x="7909550" y="3451850"/>
            <a:ext cx="0" cy="1463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14"/>
          <p:cNvSpPr txBox="1"/>
          <p:nvPr/>
        </p:nvSpPr>
        <p:spPr>
          <a:xfrm>
            <a:off x="114450" y="5573938"/>
            <a:ext cx="1459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Marchas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114450" y="5971413"/>
            <a:ext cx="1459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Marca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3842400" y="2492838"/>
            <a:ext cx="1459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Largo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14"/>
          <p:cNvCxnSpPr/>
          <p:nvPr/>
        </p:nvCxnSpPr>
        <p:spPr>
          <a:xfrm>
            <a:off x="1143000" y="3097525"/>
            <a:ext cx="66522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5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//Variables</a:t>
            </a:r>
          </a:p>
          <a:p>
            <a:pPr marL="2743200" lvl="0">
              <a:buSzPts val="1100"/>
            </a:pPr>
            <a:r>
              <a:rPr lang="es-AR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</a:t>
            </a:r>
            <a:r>
              <a:rPr lang="es-AR" sz="2400" dirty="0" err="1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string</a:t>
            </a:r>
            <a:r>
              <a:rPr lang="es-AR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marca;</a:t>
            </a:r>
            <a:b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altura;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ancho;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largo;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velocidad;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 dirty="0" err="1">
                <a:solidFill>
                  <a:srgbClr val="4A7DBA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cantidadMarchas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5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246C8376-0D10-4871-AE09-E75E1EF40F35}" vid="{05BD7BD9-178A-4AA2-A2E7-44F31EEC9F7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9CDCE244A1F24E883F484FE95CD608" ma:contentTypeVersion="11" ma:contentTypeDescription="Crear nuevo documento." ma:contentTypeScope="" ma:versionID="e56f0c597294e8f0539b5cf4bb3edc0b">
  <xsd:schema xmlns:xsd="http://www.w3.org/2001/XMLSchema" xmlns:xs="http://www.w3.org/2001/XMLSchema" xmlns:p="http://schemas.microsoft.com/office/2006/metadata/properties" xmlns:ns3="9b32227c-82a2-4d33-8701-c35b8d2ecc99" xmlns:ns4="fe490b5b-d280-4e50-80b5-1b70210baa4c" targetNamespace="http://schemas.microsoft.com/office/2006/metadata/properties" ma:root="true" ma:fieldsID="8c7a6854d640fb9072fb37ef27bbdcaf" ns3:_="" ns4:_="">
    <xsd:import namespace="9b32227c-82a2-4d33-8701-c35b8d2ecc99"/>
    <xsd:import namespace="fe490b5b-d280-4e50-80b5-1b70210baa4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32227c-82a2-4d33-8701-c35b8d2ecc9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Hash de la sugerencia para compartir" ma:internalName="SharingHintHash" ma:readOnly="true">
      <xsd:simpleType>
        <xsd:restriction base="dms:Text"/>
      </xsd:simpleType>
    </xsd:element>
    <xsd:element name="SharedWithDetails" ma:index="10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90b5b-d280-4e50-80b5-1b70210ba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C280B9-020B-41F6-8329-EAEA7C3E5457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  <ds:schemaRef ds:uri="9b32227c-82a2-4d33-8701-c35b8d2ecc99"/>
    <ds:schemaRef ds:uri="fe490b5b-d280-4e50-80b5-1b70210baa4c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D7F475F-DB76-4F05-8196-1F7F43BCD2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3959C7-0197-4D51-A323-9B6D277BD6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32227c-82a2-4d33-8701-c35b8d2ecc99"/>
    <ds:schemaRef ds:uri="fe490b5b-d280-4e50-80b5-1b70210baa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UTN</Template>
  <TotalTime>11</TotalTime>
  <Words>625</Words>
  <Application>Microsoft Office PowerPoint</Application>
  <PresentationFormat>Presentación en pantalla (4:3)</PresentationFormat>
  <Paragraphs>185</Paragraphs>
  <Slides>36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Pignataro</dc:creator>
  <cp:lastModifiedBy>Luis Pignataro</cp:lastModifiedBy>
  <cp:revision>2</cp:revision>
  <dcterms:created xsi:type="dcterms:W3CDTF">2019-10-06T22:32:08Z</dcterms:created>
  <dcterms:modified xsi:type="dcterms:W3CDTF">2019-10-06T22:43:52Z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0x010100929CDCE244A1F24E883F484FE95CD608</vt:lpwstr>
  </property>
</Properties>
</file>