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2AA5F-62DA-4712-B720-C7FF2B35255C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DC821-27A2-4ED5-BAE1-E2977F8B3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5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18694cd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818694cd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818694cdf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18694cd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5818694cd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818694cdf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18694c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5818694c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818694cdf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18694cd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5818694cd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818694cdf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18694cd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5818694cd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818694cdf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18694cd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818694cd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818694cdf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18694cd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5818694cd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818694cdf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25bcf9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5a25bcf9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5a25bcf9f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a25bcf9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5a25bcf9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a25bcf9f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a25bcf9f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5a25bcf9f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5a25bcf9f8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18694cd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5818694cd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818694cdf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18694cd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5818694cd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818694cdf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18694cd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5818694cd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818694cdf_0_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18694cd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5818694cd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5818694cdf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18694cd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5818694cd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5818694cdf_0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818694cd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5818694cd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5818694cdf_0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18694cd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5818694cdf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5818694cdf_0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818694cd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5818694cd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5818694cdf_0_2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8694c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5818694c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5818694cd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18694cd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818694cd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5818694cd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18694cd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5818694cd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818694cdf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18694cd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818694cd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5818694cd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18694c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818694cd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5818694cdf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18694cd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818694cd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5818694cdf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ADF9-9CCB-42C0-B740-A1156B73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655BB-357D-45BD-8AE0-23B160B0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B2A40-7BB1-4F2F-8D64-C964446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5AA6EF-FCCF-49C8-B2EB-F35E1A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Google Shape;33;p4" descr="WallpaperDomRojo.jpg">
            <a:extLst>
              <a:ext uri="{FF2B5EF4-FFF2-40B4-BE49-F238E27FC236}">
                <a16:creationId xmlns:a16="http://schemas.microsoft.com/office/drawing/2014/main" id="{F713B09E-FFB9-4D1C-B549-FD1E15F98B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5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;p5" descr="E:\Flor (Prensa)\01. Institucional\Material Institucional Nuevo\Papelería Institucional\papelería01_fondo blanco.jpg">
            <a:extLst>
              <a:ext uri="{FF2B5EF4-FFF2-40B4-BE49-F238E27FC236}">
                <a16:creationId xmlns:a16="http://schemas.microsoft.com/office/drawing/2014/main" id="{A5C8C064-8EE2-4A3D-978E-48B856E7EF53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;p5" descr="http://sae.frba.utn.edu.ar/CENSO2013/imagenes/logo_utn_web.png">
            <a:extLst>
              <a:ext uri="{FF2B5EF4-FFF2-40B4-BE49-F238E27FC236}">
                <a16:creationId xmlns:a16="http://schemas.microsoft.com/office/drawing/2014/main" id="{DF55B8A5-8593-48BC-8322-1E415D7377B0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170-0BF4-4D94-A16D-CF3561B6EF86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altura;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ancho;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Color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s-AR" sz="24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cantidadMarchas;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5322075" y="24324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FiatUno :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la clase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FiatUno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las propiedades 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3"/>
          <p:cNvCxnSpPr/>
          <p:nvPr/>
        </p:nvCxnSpPr>
        <p:spPr>
          <a:xfrm>
            <a:off x="4949200" y="2212600"/>
            <a:ext cx="11400" cy="3931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altura;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ancho;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Color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s-AR" sz="24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cantidadMarchas;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5322075" y="24324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FiatUno :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sea que puedo empezar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programar SÓLO 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cosas que el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FiatUno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tiene, y un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no.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4"/>
          <p:cNvCxnSpPr/>
          <p:nvPr/>
        </p:nvCxnSpPr>
        <p:spPr>
          <a:xfrm>
            <a:off x="4949200" y="2212600"/>
            <a:ext cx="11400" cy="3931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nuevo, vamos primero con una definición técnica y luego una básica.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(definición técnica):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“Capacidad que tienen los objetos de reaccionar de maneras diferentes al mismo mensaje”.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(definición básica):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“Capacidad de sobreescribir el comportamiento de una acción base”.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(ejemplo):</a:t>
            </a:r>
            <a:b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174" y="1838725"/>
            <a:ext cx="5654225" cy="316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0" y="3429000"/>
            <a:ext cx="5181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(ejemplo):</a:t>
            </a:r>
            <a:b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Ambos pueden hacer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mismas acciones,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lo hacen de maneras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174" y="1838725"/>
            <a:ext cx="5654225" cy="316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0" y="3429000"/>
            <a:ext cx="5181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(ejemplo):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075" y="2727012"/>
            <a:ext cx="1391750" cy="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27013"/>
            <a:ext cx="1245876" cy="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0" y="34290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Opel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UsarGas()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071050" y="3435475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AstonMartin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UsarTurbo()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063250" y="2235450"/>
            <a:ext cx="3108900" cy="120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0"/>
          <p:cNvCxnSpPr/>
          <p:nvPr/>
        </p:nvCxnSpPr>
        <p:spPr>
          <a:xfrm flipH="1">
            <a:off x="2037850" y="2835450"/>
            <a:ext cx="10254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6172150" y="2835450"/>
            <a:ext cx="8265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0"/>
          <p:cNvSpPr/>
          <p:nvPr/>
        </p:nvSpPr>
        <p:spPr>
          <a:xfrm>
            <a:off x="-175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4960450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(ejemplo):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075" y="2727012"/>
            <a:ext cx="1391750" cy="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27013"/>
            <a:ext cx="1245876" cy="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0" y="34290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Opel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UsarGas()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071050" y="3435475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AstonMartin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UsarTurbo()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3063250" y="2235450"/>
            <a:ext cx="3108900" cy="120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21"/>
          <p:cNvCxnSpPr/>
          <p:nvPr/>
        </p:nvCxnSpPr>
        <p:spPr>
          <a:xfrm flipH="1">
            <a:off x="2037850" y="2835450"/>
            <a:ext cx="10254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1"/>
          <p:cNvCxnSpPr/>
          <p:nvPr/>
        </p:nvCxnSpPr>
        <p:spPr>
          <a:xfrm>
            <a:off x="6172150" y="2835450"/>
            <a:ext cx="8265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1"/>
          <p:cNvSpPr/>
          <p:nvPr/>
        </p:nvSpPr>
        <p:spPr>
          <a:xfrm>
            <a:off x="-175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960450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4936925" y="1657000"/>
            <a:ext cx="66057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AMBOS AUTOS TIENEN “ENCENDER()”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0894825" y="4972375"/>
            <a:ext cx="66057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(ejemplo):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075" y="2727012"/>
            <a:ext cx="1391750" cy="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27013"/>
            <a:ext cx="1245876" cy="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0" y="34290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Opel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UsarGas();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UsarGas()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5071050" y="3435475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AstonMartin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UsarTurbo();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UsarTurbo()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3063250" y="2235450"/>
            <a:ext cx="3108900" cy="120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-175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960450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22"/>
          <p:cNvCxnSpPr/>
          <p:nvPr/>
        </p:nvCxnSpPr>
        <p:spPr>
          <a:xfrm flipH="1">
            <a:off x="2037850" y="2835450"/>
            <a:ext cx="10254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6172150" y="2835450"/>
            <a:ext cx="8265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1475656" y="2143115"/>
            <a:ext cx="635250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(II)</a:t>
            </a:r>
            <a:endParaRPr sz="4800">
              <a:solidFill>
                <a:srgbClr val="C300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(ejemplo):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075" y="2727012"/>
            <a:ext cx="1391750" cy="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27013"/>
            <a:ext cx="1245876" cy="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0" y="34290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Opel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.Encender();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UsarGas();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UsarGas(){}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5071050" y="3435475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AstonMartin : Auto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Encender()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.Encender();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UsarTurbo();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public void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UsarTurbo(){}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3063250" y="2235450"/>
            <a:ext cx="3108900" cy="120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 flipH="1">
            <a:off x="2037850" y="2835450"/>
            <a:ext cx="10254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3"/>
          <p:cNvCxnSpPr/>
          <p:nvPr/>
        </p:nvCxnSpPr>
        <p:spPr>
          <a:xfrm>
            <a:off x="6172150" y="2835450"/>
            <a:ext cx="826500" cy="670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3"/>
          <p:cNvSpPr/>
          <p:nvPr/>
        </p:nvSpPr>
        <p:spPr>
          <a:xfrm>
            <a:off x="-175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4960450" y="3505675"/>
            <a:ext cx="4076100" cy="3352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variable estática es aquella que existe DENTRO DE LA CLASE, no dentro de cada instancia de la misma u objeto.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caso, cada vez que creo un auto, la variable “</a:t>
            </a:r>
            <a:r>
              <a:rPr lang="es-AR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totalAutos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se queda en la clase, y no se pasa una copia al nuevo auto creado.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estar en la clase sólo existe una variable de esas.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cuando quiero que un dato de la clase exista una única vez y desde la compilación.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podría usarla para contar la cantidad total de autos que creo.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lo harían?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totalAutos++;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Variables Estáticas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static public 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totalAutos;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totalAutos++;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Ahora, sin importar la cantidad de autos que cree, voy a tener la cantidad total guardada ahí.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/>
        </p:nvSpPr>
        <p:spPr>
          <a:xfrm>
            <a:off x="6259820" y="472511"/>
            <a:ext cx="256018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23528" y="1601923"/>
            <a:ext cx="8091418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y funciones Estáticas.</a:t>
            </a:r>
            <a:br>
              <a:rPr lang="es-A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4067944" y="573662"/>
            <a:ext cx="489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750066" y="1765030"/>
            <a:ext cx="7814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Técnica: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 la relación entre una clase general y otra más específica”.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Básica: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“Cuando una clase HEREDA todo lo que tenga otra clase”.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425" y="2833400"/>
            <a:ext cx="6858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425" y="2297400"/>
            <a:ext cx="5253200" cy="3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altura;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ancho;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Color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s-AR" sz="24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cantidadMarchas;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Herencia y Polimorfismo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altura;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ancho;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Color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float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s-AR" sz="2400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cantidadMarchas;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5322075" y="24324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FiatUno : Auto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2"/>
          <p:cNvCxnSpPr/>
          <p:nvPr/>
        </p:nvCxnSpPr>
        <p:spPr>
          <a:xfrm>
            <a:off x="4949200" y="2212600"/>
            <a:ext cx="11400" cy="3931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8376-0D10-4871-AE09-E75E1EF40F35}" vid="{05BD7BD9-178A-4AA2-A2E7-44F31EEC9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CDCE244A1F24E883F484FE95CD608" ma:contentTypeVersion="11" ma:contentTypeDescription="Crear nuevo documento." ma:contentTypeScope="" ma:versionID="e56f0c597294e8f0539b5cf4bb3edc0b">
  <xsd:schema xmlns:xsd="http://www.w3.org/2001/XMLSchema" xmlns:xs="http://www.w3.org/2001/XMLSchema" xmlns:p="http://schemas.microsoft.com/office/2006/metadata/properties" xmlns:ns3="9b32227c-82a2-4d33-8701-c35b8d2ecc99" xmlns:ns4="fe490b5b-d280-4e50-80b5-1b70210baa4c" targetNamespace="http://schemas.microsoft.com/office/2006/metadata/properties" ma:root="true" ma:fieldsID="8c7a6854d640fb9072fb37ef27bbdcaf" ns3:_="" ns4:_="">
    <xsd:import namespace="9b32227c-82a2-4d33-8701-c35b8d2ecc99"/>
    <xsd:import namespace="fe490b5b-d280-4e50-80b5-1b70210baa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2227c-82a2-4d33-8701-c35b8d2ecc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90b5b-d280-4e50-80b5-1b70210ba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280B9-020B-41F6-8329-EAEA7C3E5457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fe490b5b-d280-4e50-80b5-1b70210baa4c"/>
    <ds:schemaRef ds:uri="http://schemas.microsoft.com/office/infopath/2007/PartnerControls"/>
    <ds:schemaRef ds:uri="http://schemas.microsoft.com/office/2006/documentManagement/types"/>
    <ds:schemaRef ds:uri="9b32227c-82a2-4d33-8701-c35b8d2ecc99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D7F475F-DB76-4F05-8196-1F7F43BCD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59C7-0197-4D51-A323-9B6D277BD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2227c-82a2-4d33-8701-c35b8d2ecc99"/>
    <ds:schemaRef ds:uri="fe490b5b-d280-4e50-80b5-1b70210b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UTN</Template>
  <TotalTime>26</TotalTime>
  <Words>425</Words>
  <Application>Microsoft Office PowerPoint</Application>
  <PresentationFormat>Presentación en pantalla (4:3)</PresentationFormat>
  <Paragraphs>262</Paragraphs>
  <Slides>28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Pignataro</dc:creator>
  <cp:lastModifiedBy>Luis Pignataro</cp:lastModifiedBy>
  <cp:revision>2</cp:revision>
  <dcterms:created xsi:type="dcterms:W3CDTF">2019-10-10T15:01:37Z</dcterms:created>
  <dcterms:modified xsi:type="dcterms:W3CDTF">2019-10-10T15:28:36Z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0x010100929CDCE244A1F24E883F484FE95CD608</vt:lpwstr>
  </property>
</Properties>
</file>