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57577F"/>
    <a:srgbClr val="1F1F2D"/>
    <a:srgbClr val="2E2E42"/>
    <a:srgbClr val="323248"/>
    <a:srgbClr val="37374F"/>
    <a:srgbClr val="3A3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F50C-2E99-4D52-9C82-DB399C63AC4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D7AAE-D237-48DD-ACC9-72D0E1FFE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D7AAE-D237-48DD-ACC9-72D0E1FFEA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AF20D-9FC5-D726-7F2A-BCE884974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CB93AFB7-DE80-A64B-A37F-241EFC6C6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52C88076-4872-19F9-F7F5-58F97AD32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C6F5EBF-78FF-E19F-DFA1-7F9B64388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2D7AAE-D237-48DD-ACC9-72D0E1FFEA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8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31CECA-A9D6-DC25-9265-0F3FD6F2F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1F6BE2-B2F6-58D9-5B0F-4F871519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06C13F-8ED8-8DBC-FE1B-3CBDC3C4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FA2B63-C421-C65A-550B-E11340B9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1138AA-C9C9-97D0-3F0B-31F83CB4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1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6EED83-66CA-C482-EE31-215F6239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A6EA2EA-4443-1D8C-0967-6B7D4CB9A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C0817A-1598-BAA2-A664-3C8971D15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E7BE6D-EA36-EFA2-F0D6-DA900E932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2B9833E-15CE-165E-659F-45DFC12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40C5BD1-A848-A880-E3AD-3F42B6E72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78249AE-74BB-B7F7-1BC7-7123C8E2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6519C1-DA45-3637-7C54-C8B6D3998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5CC8E5F-A4FE-6586-D188-2184FC5D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7C1662A-B606-80F7-7019-35D08AB3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03256C-71EB-2B45-BACF-97970609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09D55D-3CB2-06EE-B7F4-61B07F6E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13D36C-9158-9A1C-760A-02F5179F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BE401A-B996-B3FE-E598-789351C9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75D39C-BFBE-E3D1-A3F8-B4AA94E5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7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E3A7CB-8DB2-6036-3951-3D7EB97A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D4939C-528E-F483-68F3-AC2A6CF4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42A20E4-CE0B-5D56-EFAC-45A25FF7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FDEA010-B722-648A-92A3-50E3E7EE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790689-39D5-D705-91CE-AA821075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D032AE-2995-72D9-A117-C739F2AC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A737CD-6A49-A943-1F4C-818C76620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9C4233D-ECB7-FD68-84D4-268D7D98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EC1BACD-2EA3-2F4D-E663-23FAB2D2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DFFA040-F02F-34F8-C003-1AF46848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E961119-32CF-A39F-063C-F85FD196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6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97AE38-DCB1-4511-4B5A-1C4801A76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C23934B-27C6-F363-A3FE-EE4F270F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93F2D5E-05FB-F3B2-0D41-CD742C725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67C96CB6-FA0F-DACD-E132-3BF897F0D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6786FF5-65E2-19CA-A017-B6E2F8B6C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4200151-F23B-B652-929E-F90B58DE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C596B4B-86FF-CA40-F3D1-1C962286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1E4F7BC-FDFA-04EA-9A98-34F66D30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B29749-5BE9-263E-1F2F-BBE1C21C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E00007-4FB6-2DBF-50A0-BE9BA600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5C842EA-A2E4-1C60-C32F-E9C28331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25FFA6-7C8F-2849-B918-94F4FA22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F8E1A4B-AC0C-BA3C-5C5C-3D773D08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01E4B5A-569F-5D62-CEF0-E24D331B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8F2B72A-845F-E5C3-ABC6-C0C67475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817C60-038C-8147-89E9-DC5CA585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21ECA4-E789-9513-1B9B-53885FFB2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43EB68A-9B22-E965-8F50-067341754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E52FA1B-0825-CCFC-256D-E84BA302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90460E5-9514-532F-FC8F-A10147AE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EBCA154-47A6-7D32-D7B7-9328092B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2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FFFCF0-410E-28CF-46FF-23BC3CE2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86B23BD-F4CD-7836-0143-88C5D614A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743BEC-74E1-3CC0-5430-EDB375DC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E9A0F9C-06A7-7ACA-18D3-C0727CD5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188CEB3-389A-4337-B2F7-5CE14BFE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A69FC2B-535F-AD44-2C11-48FF66D1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2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A18529C-3157-0D73-C5E9-4D06AFA5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5BE5328-871A-E684-55BD-3DBE5FD9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14969A-560A-71A8-7451-2956BC4D4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77147-C9A4-4A9B-B633-64877A0B6E6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8E833AE-AAAD-3512-54B4-20F819CA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F8C4FA-05B4-457A-6AA9-FB42D927C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726DA-4D33-40A0-81A5-379D2A34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9FE16F25-80A2-99A9-22F9-D3C8CE4B21B6}"/>
              </a:ext>
            </a:extLst>
          </p:cNvPr>
          <p:cNvGrpSpPr/>
          <p:nvPr/>
        </p:nvGrpSpPr>
        <p:grpSpPr>
          <a:xfrm>
            <a:off x="307974" y="3784719"/>
            <a:ext cx="3975101" cy="2790587"/>
            <a:chOff x="307974" y="3722290"/>
            <a:chExt cx="3975101" cy="2790587"/>
          </a:xfrm>
        </p:grpSpPr>
        <p:sp>
          <p:nvSpPr>
            <p:cNvPr id="5" name="Ovál 4">
              <a:extLst>
                <a:ext uri="{FF2B5EF4-FFF2-40B4-BE49-F238E27FC236}">
                  <a16:creationId xmlns:a16="http://schemas.microsoft.com/office/drawing/2014/main" id="{E0D20F83-113C-6655-22D8-0458455D8150}"/>
                </a:ext>
              </a:extLst>
            </p:cNvPr>
            <p:cNvSpPr/>
            <p:nvPr/>
          </p:nvSpPr>
          <p:spPr>
            <a:xfrm>
              <a:off x="3844925" y="6074727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ál 11">
              <a:extLst>
                <a:ext uri="{FF2B5EF4-FFF2-40B4-BE49-F238E27FC236}">
                  <a16:creationId xmlns:a16="http://schemas.microsoft.com/office/drawing/2014/main" id="{20D992B2-5A3F-7D67-1BAE-C0A48FBAA768}"/>
                </a:ext>
              </a:extLst>
            </p:cNvPr>
            <p:cNvSpPr/>
            <p:nvPr/>
          </p:nvSpPr>
          <p:spPr>
            <a:xfrm>
              <a:off x="3413125" y="5297487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ál 20">
              <a:extLst>
                <a:ext uri="{FF2B5EF4-FFF2-40B4-BE49-F238E27FC236}">
                  <a16:creationId xmlns:a16="http://schemas.microsoft.com/office/drawing/2014/main" id="{AA73E43D-F752-D5C7-0F6C-0DAFF9752AB7}"/>
                </a:ext>
              </a:extLst>
            </p:cNvPr>
            <p:cNvSpPr/>
            <p:nvPr/>
          </p:nvSpPr>
          <p:spPr>
            <a:xfrm>
              <a:off x="2835275" y="5838824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ál 26">
              <a:extLst>
                <a:ext uri="{FF2B5EF4-FFF2-40B4-BE49-F238E27FC236}">
                  <a16:creationId xmlns:a16="http://schemas.microsoft.com/office/drawing/2014/main" id="{994A0E93-A59C-D302-29D5-67063A5CC85F}"/>
                </a:ext>
              </a:extLst>
            </p:cNvPr>
            <p:cNvSpPr/>
            <p:nvPr/>
          </p:nvSpPr>
          <p:spPr>
            <a:xfrm>
              <a:off x="3413125" y="3914775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ál 27">
              <a:extLst>
                <a:ext uri="{FF2B5EF4-FFF2-40B4-BE49-F238E27FC236}">
                  <a16:creationId xmlns:a16="http://schemas.microsoft.com/office/drawing/2014/main" id="{30408E7A-01B9-4A78-3207-324F4A456AB4}"/>
                </a:ext>
              </a:extLst>
            </p:cNvPr>
            <p:cNvSpPr/>
            <p:nvPr/>
          </p:nvSpPr>
          <p:spPr>
            <a:xfrm>
              <a:off x="1912938" y="5110162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ál 28">
              <a:extLst>
                <a:ext uri="{FF2B5EF4-FFF2-40B4-BE49-F238E27FC236}">
                  <a16:creationId xmlns:a16="http://schemas.microsoft.com/office/drawing/2014/main" id="{B18E2500-4444-8A59-BDC5-697300269D7D}"/>
                </a:ext>
              </a:extLst>
            </p:cNvPr>
            <p:cNvSpPr/>
            <p:nvPr/>
          </p:nvSpPr>
          <p:spPr>
            <a:xfrm>
              <a:off x="1422399" y="5838824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ál 40">
              <a:extLst>
                <a:ext uri="{FF2B5EF4-FFF2-40B4-BE49-F238E27FC236}">
                  <a16:creationId xmlns:a16="http://schemas.microsoft.com/office/drawing/2014/main" id="{912073E4-F2D8-6ACF-0B2F-4F7565921CDB}"/>
                </a:ext>
              </a:extLst>
            </p:cNvPr>
            <p:cNvSpPr/>
            <p:nvPr/>
          </p:nvSpPr>
          <p:spPr>
            <a:xfrm>
              <a:off x="2287588" y="3722290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41">
              <a:extLst>
                <a:ext uri="{FF2B5EF4-FFF2-40B4-BE49-F238E27FC236}">
                  <a16:creationId xmlns:a16="http://schemas.microsoft.com/office/drawing/2014/main" id="{4EC52135-67A6-A783-987F-9D716116A1F6}"/>
                </a:ext>
              </a:extLst>
            </p:cNvPr>
            <p:cNvSpPr/>
            <p:nvPr/>
          </p:nvSpPr>
          <p:spPr>
            <a:xfrm>
              <a:off x="1022350" y="4375945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42">
              <a:extLst>
                <a:ext uri="{FF2B5EF4-FFF2-40B4-BE49-F238E27FC236}">
                  <a16:creationId xmlns:a16="http://schemas.microsoft.com/office/drawing/2014/main" id="{F9047E2D-2076-A793-738A-1AFFA6766A61}"/>
                </a:ext>
              </a:extLst>
            </p:cNvPr>
            <p:cNvSpPr/>
            <p:nvPr/>
          </p:nvSpPr>
          <p:spPr>
            <a:xfrm>
              <a:off x="307974" y="5297487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Přímá spojnice 171">
              <a:extLst>
                <a:ext uri="{FF2B5EF4-FFF2-40B4-BE49-F238E27FC236}">
                  <a16:creationId xmlns:a16="http://schemas.microsoft.com/office/drawing/2014/main" id="{5C388F2E-C59A-A884-0887-CF700FCE9A7E}"/>
                </a:ext>
              </a:extLst>
            </p:cNvPr>
            <p:cNvCxnSpPr>
              <a:cxnSpLocks/>
              <a:stCxn id="11" idx="6"/>
              <a:endCxn id="8" idx="2"/>
            </p:cNvCxnSpPr>
            <p:nvPr/>
          </p:nvCxnSpPr>
          <p:spPr>
            <a:xfrm>
              <a:off x="2725738" y="3941365"/>
              <a:ext cx="687387" cy="19248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Přímá spojnice 175">
              <a:extLst>
                <a:ext uri="{FF2B5EF4-FFF2-40B4-BE49-F238E27FC236}">
                  <a16:creationId xmlns:a16="http://schemas.microsoft.com/office/drawing/2014/main" id="{4D28DAAA-AC3E-58CF-2244-21454C6383B4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 flipV="1">
              <a:off x="3787109" y="4288759"/>
              <a:ext cx="366457" cy="5934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Přímá spojnice 178">
              <a:extLst>
                <a:ext uri="{FF2B5EF4-FFF2-40B4-BE49-F238E27FC236}">
                  <a16:creationId xmlns:a16="http://schemas.microsoft.com/office/drawing/2014/main" id="{8B04AB82-537B-513B-7182-EC4B72C567FF}"/>
                </a:ext>
              </a:extLst>
            </p:cNvPr>
            <p:cNvCxnSpPr>
              <a:cxnSpLocks/>
              <a:stCxn id="5" idx="1"/>
              <a:endCxn id="6" idx="5"/>
            </p:cNvCxnSpPr>
            <p:nvPr/>
          </p:nvCxnSpPr>
          <p:spPr>
            <a:xfrm flipH="1" flipV="1">
              <a:off x="3787109" y="5671471"/>
              <a:ext cx="121982" cy="46742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Přímá spojnice 184">
              <a:extLst>
                <a:ext uri="{FF2B5EF4-FFF2-40B4-BE49-F238E27FC236}">
                  <a16:creationId xmlns:a16="http://schemas.microsoft.com/office/drawing/2014/main" id="{F124C41A-0801-763D-A6C0-F7E378896A43}"/>
                </a:ext>
              </a:extLst>
            </p:cNvPr>
            <p:cNvCxnSpPr>
              <a:cxnSpLocks/>
              <a:stCxn id="9" idx="6"/>
              <a:endCxn id="6" idx="1"/>
            </p:cNvCxnSpPr>
            <p:nvPr/>
          </p:nvCxnSpPr>
          <p:spPr>
            <a:xfrm>
              <a:off x="2351088" y="5329237"/>
              <a:ext cx="1126203" cy="3241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Přímá spojnice 187">
              <a:extLst>
                <a:ext uri="{FF2B5EF4-FFF2-40B4-BE49-F238E27FC236}">
                  <a16:creationId xmlns:a16="http://schemas.microsoft.com/office/drawing/2014/main" id="{797D3B23-A058-9252-982B-F802763FE8D6}"/>
                </a:ext>
              </a:extLst>
            </p:cNvPr>
            <p:cNvCxnSpPr>
              <a:cxnSpLocks/>
              <a:stCxn id="9" idx="7"/>
              <a:endCxn id="8" idx="3"/>
            </p:cNvCxnSpPr>
            <p:nvPr/>
          </p:nvCxnSpPr>
          <p:spPr>
            <a:xfrm flipV="1">
              <a:off x="2286922" y="4288759"/>
              <a:ext cx="1190369" cy="88556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Přímá spojnice 190">
              <a:extLst>
                <a:ext uri="{FF2B5EF4-FFF2-40B4-BE49-F238E27FC236}">
                  <a16:creationId xmlns:a16="http://schemas.microsoft.com/office/drawing/2014/main" id="{AFAFF816-2A56-3011-E1BB-3DA7E340D7B9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209259" y="5671471"/>
              <a:ext cx="268032" cy="23151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Přímá spojnice 197">
              <a:extLst>
                <a:ext uri="{FF2B5EF4-FFF2-40B4-BE49-F238E27FC236}">
                  <a16:creationId xmlns:a16="http://schemas.microsoft.com/office/drawing/2014/main" id="{95BA696A-6083-3FFA-2F6A-B0BA60DD0B08}"/>
                </a:ext>
              </a:extLst>
            </p:cNvPr>
            <p:cNvCxnSpPr>
              <a:cxnSpLocks/>
              <a:stCxn id="10" idx="6"/>
              <a:endCxn id="7" idx="2"/>
            </p:cNvCxnSpPr>
            <p:nvPr/>
          </p:nvCxnSpPr>
          <p:spPr>
            <a:xfrm>
              <a:off x="1860549" y="6057899"/>
              <a:ext cx="9747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Přímá spojnice 218">
              <a:extLst>
                <a:ext uri="{FF2B5EF4-FFF2-40B4-BE49-F238E27FC236}">
                  <a16:creationId xmlns:a16="http://schemas.microsoft.com/office/drawing/2014/main" id="{F9F4CC11-9BFB-3389-0990-BF8B2245C0EC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1796383" y="5484146"/>
              <a:ext cx="180721" cy="4188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Přímá spojnice 221">
              <a:extLst>
                <a:ext uri="{FF2B5EF4-FFF2-40B4-BE49-F238E27FC236}">
                  <a16:creationId xmlns:a16="http://schemas.microsoft.com/office/drawing/2014/main" id="{E8A14869-64E9-124E-12D3-ACD60935AC54}"/>
                </a:ext>
              </a:extLst>
            </p:cNvPr>
            <p:cNvCxnSpPr>
              <a:cxnSpLocks/>
              <a:stCxn id="12" idx="7"/>
              <a:endCxn id="11" idx="2"/>
            </p:cNvCxnSpPr>
            <p:nvPr/>
          </p:nvCxnSpPr>
          <p:spPr>
            <a:xfrm flipV="1">
              <a:off x="1396334" y="3941365"/>
              <a:ext cx="891254" cy="49874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Přímá spojnice 224">
              <a:extLst>
                <a:ext uri="{FF2B5EF4-FFF2-40B4-BE49-F238E27FC236}">
                  <a16:creationId xmlns:a16="http://schemas.microsoft.com/office/drawing/2014/main" id="{2E37FB78-7BDD-DF40-07E5-7E4170F76FF6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681958" y="4749929"/>
              <a:ext cx="404558" cy="61172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D7266CB-F83A-D796-5D50-12671B25688F}"/>
              </a:ext>
            </a:extLst>
          </p:cNvPr>
          <p:cNvGrpSpPr/>
          <p:nvPr/>
        </p:nvGrpSpPr>
        <p:grpSpPr>
          <a:xfrm rot="20101308">
            <a:off x="8731012" y="-218315"/>
            <a:ext cx="3206910" cy="3351579"/>
            <a:chOff x="8767935" y="-18084"/>
            <a:chExt cx="3206910" cy="3351579"/>
          </a:xfrm>
        </p:grpSpPr>
        <p:sp>
          <p:nvSpPr>
            <p:cNvPr id="25" name="Ovál 7">
              <a:extLst>
                <a:ext uri="{FF2B5EF4-FFF2-40B4-BE49-F238E27FC236}">
                  <a16:creationId xmlns:a16="http://schemas.microsoft.com/office/drawing/2014/main" id="{84E7E415-C047-2DAF-94CE-D242BD8D28EF}"/>
                </a:ext>
              </a:extLst>
            </p:cNvPr>
            <p:cNvSpPr/>
            <p:nvPr/>
          </p:nvSpPr>
          <p:spPr>
            <a:xfrm>
              <a:off x="9091945" y="2007566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ál 14">
              <a:extLst>
                <a:ext uri="{FF2B5EF4-FFF2-40B4-BE49-F238E27FC236}">
                  <a16:creationId xmlns:a16="http://schemas.microsoft.com/office/drawing/2014/main" id="{40CFC42C-D188-2F07-60BB-6F5E167BCA74}"/>
                </a:ext>
              </a:extLst>
            </p:cNvPr>
            <p:cNvSpPr/>
            <p:nvPr/>
          </p:nvSpPr>
          <p:spPr>
            <a:xfrm>
              <a:off x="9687258" y="2723528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ál 21">
              <a:extLst>
                <a:ext uri="{FF2B5EF4-FFF2-40B4-BE49-F238E27FC236}">
                  <a16:creationId xmlns:a16="http://schemas.microsoft.com/office/drawing/2014/main" id="{5816ADF4-1B53-C6FE-B01F-51E6E6F31B53}"/>
                </a:ext>
              </a:extLst>
            </p:cNvPr>
            <p:cNvSpPr/>
            <p:nvPr/>
          </p:nvSpPr>
          <p:spPr>
            <a:xfrm>
              <a:off x="10273045" y="1829766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ál 24">
              <a:extLst>
                <a:ext uri="{FF2B5EF4-FFF2-40B4-BE49-F238E27FC236}">
                  <a16:creationId xmlns:a16="http://schemas.microsoft.com/office/drawing/2014/main" id="{E2777A50-CC69-ECAB-92B6-8197D789E514}"/>
                </a:ext>
              </a:extLst>
            </p:cNvPr>
            <p:cNvSpPr/>
            <p:nvPr/>
          </p:nvSpPr>
          <p:spPr>
            <a:xfrm>
              <a:off x="11015996" y="2572715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ál 25">
              <a:extLst>
                <a:ext uri="{FF2B5EF4-FFF2-40B4-BE49-F238E27FC236}">
                  <a16:creationId xmlns:a16="http://schemas.microsoft.com/office/drawing/2014/main" id="{B24A4FC3-EFAC-4A9D-EBF1-6FD70FB551C8}"/>
                </a:ext>
              </a:extLst>
            </p:cNvPr>
            <p:cNvSpPr/>
            <p:nvPr/>
          </p:nvSpPr>
          <p:spPr>
            <a:xfrm>
              <a:off x="9846801" y="918542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ál 36">
              <a:extLst>
                <a:ext uri="{FF2B5EF4-FFF2-40B4-BE49-F238E27FC236}">
                  <a16:creationId xmlns:a16="http://schemas.microsoft.com/office/drawing/2014/main" id="{7AEDA41F-61E4-59D5-035A-7AB70CC06A44}"/>
                </a:ext>
              </a:extLst>
            </p:cNvPr>
            <p:cNvSpPr/>
            <p:nvPr/>
          </p:nvSpPr>
          <p:spPr>
            <a:xfrm>
              <a:off x="11536695" y="1540841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ál 37">
              <a:extLst>
                <a:ext uri="{FF2B5EF4-FFF2-40B4-BE49-F238E27FC236}">
                  <a16:creationId xmlns:a16="http://schemas.microsoft.com/office/drawing/2014/main" id="{2A7ECB2E-13EB-5E9C-7C7A-0D7E19428BA7}"/>
                </a:ext>
              </a:extLst>
            </p:cNvPr>
            <p:cNvSpPr/>
            <p:nvPr/>
          </p:nvSpPr>
          <p:spPr>
            <a:xfrm>
              <a:off x="9171320" y="-18084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ál 43">
              <a:extLst>
                <a:ext uri="{FF2B5EF4-FFF2-40B4-BE49-F238E27FC236}">
                  <a16:creationId xmlns:a16="http://schemas.microsoft.com/office/drawing/2014/main" id="{43729823-4A26-BCE9-D6E1-6AACF8CE7148}"/>
                </a:ext>
              </a:extLst>
            </p:cNvPr>
            <p:cNvSpPr/>
            <p:nvPr/>
          </p:nvSpPr>
          <p:spPr>
            <a:xfrm>
              <a:off x="10773122" y="586723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ál 105">
              <a:extLst>
                <a:ext uri="{FF2B5EF4-FFF2-40B4-BE49-F238E27FC236}">
                  <a16:creationId xmlns:a16="http://schemas.microsoft.com/office/drawing/2014/main" id="{9E5119A3-1867-889C-584E-93218F0A66CD}"/>
                </a:ext>
              </a:extLst>
            </p:cNvPr>
            <p:cNvSpPr/>
            <p:nvPr/>
          </p:nvSpPr>
          <p:spPr>
            <a:xfrm rot="21442863">
              <a:off x="8767935" y="2895345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Přímá spojnice 50">
              <a:extLst>
                <a:ext uri="{FF2B5EF4-FFF2-40B4-BE49-F238E27FC236}">
                  <a16:creationId xmlns:a16="http://schemas.microsoft.com/office/drawing/2014/main" id="{44E17102-510D-4105-FA05-A1A0B4D7A3F2}"/>
                </a:ext>
              </a:extLst>
            </p:cNvPr>
            <p:cNvCxnSpPr>
              <a:cxnSpLocks/>
              <a:stCxn id="34" idx="7"/>
              <a:endCxn id="25" idx="4"/>
            </p:cNvCxnSpPr>
            <p:nvPr/>
          </p:nvCxnSpPr>
          <p:spPr>
            <a:xfrm flipV="1">
              <a:off x="9134679" y="2445716"/>
              <a:ext cx="176341" cy="50687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Přímá spojnice 53">
              <a:extLst>
                <a:ext uri="{FF2B5EF4-FFF2-40B4-BE49-F238E27FC236}">
                  <a16:creationId xmlns:a16="http://schemas.microsoft.com/office/drawing/2014/main" id="{CF7D819C-EC7D-EABF-AA1C-940179AA855C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 flipV="1">
              <a:off x="9530095" y="2048841"/>
              <a:ext cx="742950" cy="1778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Přímá spojnice 57">
              <a:extLst>
                <a:ext uri="{FF2B5EF4-FFF2-40B4-BE49-F238E27FC236}">
                  <a16:creationId xmlns:a16="http://schemas.microsoft.com/office/drawing/2014/main" id="{7D962282-4BA8-A8C6-5D49-E476534C76D0}"/>
                </a:ext>
              </a:extLst>
            </p:cNvPr>
            <p:cNvCxnSpPr>
              <a:cxnSpLocks/>
              <a:stCxn id="27" idx="1"/>
              <a:endCxn id="25" idx="5"/>
            </p:cNvCxnSpPr>
            <p:nvPr/>
          </p:nvCxnSpPr>
          <p:spPr>
            <a:xfrm flipH="1" flipV="1">
              <a:off x="9465929" y="2381550"/>
              <a:ext cx="285495" cy="4061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Přímá spojnice 62">
              <a:extLst>
                <a:ext uri="{FF2B5EF4-FFF2-40B4-BE49-F238E27FC236}">
                  <a16:creationId xmlns:a16="http://schemas.microsoft.com/office/drawing/2014/main" id="{059CB81D-B1DE-F987-5C00-0BFB6F4EBC6B}"/>
                </a:ext>
              </a:extLst>
            </p:cNvPr>
            <p:cNvCxnSpPr>
              <a:cxnSpLocks/>
              <a:stCxn id="27" idx="7"/>
              <a:endCxn id="28" idx="3"/>
            </p:cNvCxnSpPr>
            <p:nvPr/>
          </p:nvCxnSpPr>
          <p:spPr>
            <a:xfrm flipV="1">
              <a:off x="10061242" y="2203750"/>
              <a:ext cx="275969" cy="5839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Přímá spojnice 68">
              <a:extLst>
                <a:ext uri="{FF2B5EF4-FFF2-40B4-BE49-F238E27FC236}">
                  <a16:creationId xmlns:a16="http://schemas.microsoft.com/office/drawing/2014/main" id="{9F631A81-3944-3168-1D85-46EB9754F6AC}"/>
                </a:ext>
              </a:extLst>
            </p:cNvPr>
            <p:cNvCxnSpPr>
              <a:cxnSpLocks/>
              <a:stCxn id="26" idx="4"/>
              <a:endCxn id="25" idx="1"/>
            </p:cNvCxnSpPr>
            <p:nvPr/>
          </p:nvCxnSpPr>
          <p:spPr>
            <a:xfrm rot="1498692">
              <a:off x="8879171" y="1225139"/>
              <a:ext cx="464456" cy="78525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Přímá spojnice 71">
              <a:extLst>
                <a:ext uri="{FF2B5EF4-FFF2-40B4-BE49-F238E27FC236}">
                  <a16:creationId xmlns:a16="http://schemas.microsoft.com/office/drawing/2014/main" id="{DA0CA8A1-815E-C537-B00A-604AEF7BFBB1}"/>
                </a:ext>
              </a:extLst>
            </p:cNvPr>
            <p:cNvCxnSpPr>
              <a:cxnSpLocks/>
              <a:stCxn id="26" idx="0"/>
              <a:endCxn id="32" idx="4"/>
            </p:cNvCxnSpPr>
            <p:nvPr/>
          </p:nvCxnSpPr>
          <p:spPr>
            <a:xfrm flipV="1">
              <a:off x="9146344" y="366011"/>
              <a:ext cx="164393" cy="41369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Přímá spojnice 77">
              <a:extLst>
                <a:ext uri="{FF2B5EF4-FFF2-40B4-BE49-F238E27FC236}">
                  <a16:creationId xmlns:a16="http://schemas.microsoft.com/office/drawing/2014/main" id="{2B1871D5-335C-7EA2-3F24-2D9E9C9B276B}"/>
                </a:ext>
              </a:extLst>
            </p:cNvPr>
            <p:cNvCxnSpPr>
              <a:cxnSpLocks/>
              <a:stCxn id="26" idx="6"/>
              <a:endCxn id="30" idx="2"/>
            </p:cNvCxnSpPr>
            <p:nvPr/>
          </p:nvCxnSpPr>
          <p:spPr>
            <a:xfrm flipV="1">
              <a:off x="9271273" y="1010141"/>
              <a:ext cx="590018" cy="6205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Přímá spojnice 80">
              <a:extLst>
                <a:ext uri="{FF2B5EF4-FFF2-40B4-BE49-F238E27FC236}">
                  <a16:creationId xmlns:a16="http://schemas.microsoft.com/office/drawing/2014/main" id="{F3250A72-E3EB-2CCD-0145-C443EE92555E}"/>
                </a:ext>
              </a:extLst>
            </p:cNvPr>
            <p:cNvCxnSpPr>
              <a:cxnSpLocks/>
              <a:stCxn id="31" idx="2"/>
              <a:endCxn id="28" idx="6"/>
            </p:cNvCxnSpPr>
            <p:nvPr/>
          </p:nvCxnSpPr>
          <p:spPr>
            <a:xfrm flipH="1">
              <a:off x="10711195" y="1759916"/>
              <a:ext cx="825500" cy="2889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Přímá spojnice 83">
              <a:extLst>
                <a:ext uri="{FF2B5EF4-FFF2-40B4-BE49-F238E27FC236}">
                  <a16:creationId xmlns:a16="http://schemas.microsoft.com/office/drawing/2014/main" id="{569169F5-E993-1035-5A64-54E68C194ABA}"/>
                </a:ext>
              </a:extLst>
            </p:cNvPr>
            <p:cNvCxnSpPr>
              <a:cxnSpLocks/>
              <a:stCxn id="30" idx="5"/>
              <a:endCxn id="28" idx="0"/>
            </p:cNvCxnSpPr>
            <p:nvPr/>
          </p:nvCxnSpPr>
          <p:spPr>
            <a:xfrm>
              <a:off x="10220785" y="1292526"/>
              <a:ext cx="271335" cy="53724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Přímá spojnice 86">
              <a:extLst>
                <a:ext uri="{FF2B5EF4-FFF2-40B4-BE49-F238E27FC236}">
                  <a16:creationId xmlns:a16="http://schemas.microsoft.com/office/drawing/2014/main" id="{53AEC5A8-BA33-BFA8-218E-1A9698268C45}"/>
                </a:ext>
              </a:extLst>
            </p:cNvPr>
            <p:cNvCxnSpPr>
              <a:cxnSpLocks/>
              <a:stCxn id="33" idx="4"/>
              <a:endCxn id="28" idx="7"/>
            </p:cNvCxnSpPr>
            <p:nvPr/>
          </p:nvCxnSpPr>
          <p:spPr>
            <a:xfrm rot="1498692">
              <a:off x="10792565" y="992638"/>
              <a:ext cx="54096" cy="9335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Přímá spojnice 89">
              <a:extLst>
                <a:ext uri="{FF2B5EF4-FFF2-40B4-BE49-F238E27FC236}">
                  <a16:creationId xmlns:a16="http://schemas.microsoft.com/office/drawing/2014/main" id="{DFE1E020-7886-5FD0-7B18-DE1674DF5EA6}"/>
                </a:ext>
              </a:extLst>
            </p:cNvPr>
            <p:cNvCxnSpPr>
              <a:cxnSpLocks/>
              <a:stCxn id="33" idx="2"/>
              <a:endCxn id="30" idx="7"/>
            </p:cNvCxnSpPr>
            <p:nvPr/>
          </p:nvCxnSpPr>
          <p:spPr>
            <a:xfrm rot="1498692" flipH="1">
              <a:off x="10283968" y="697453"/>
              <a:ext cx="425971" cy="3936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Přímá spojnice 93">
              <a:extLst>
                <a:ext uri="{FF2B5EF4-FFF2-40B4-BE49-F238E27FC236}">
                  <a16:creationId xmlns:a16="http://schemas.microsoft.com/office/drawing/2014/main" id="{39D960C0-92B4-1CA7-F79B-39D1D8F36890}"/>
                </a:ext>
              </a:extLst>
            </p:cNvPr>
            <p:cNvCxnSpPr>
              <a:cxnSpLocks/>
              <a:stCxn id="33" idx="5"/>
              <a:endCxn id="31" idx="1"/>
            </p:cNvCxnSpPr>
            <p:nvPr/>
          </p:nvCxnSpPr>
          <p:spPr>
            <a:xfrm rot="1498692">
              <a:off x="11032291" y="1086642"/>
              <a:ext cx="683386" cy="39242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Přímá spojnice 96">
              <a:extLst>
                <a:ext uri="{FF2B5EF4-FFF2-40B4-BE49-F238E27FC236}">
                  <a16:creationId xmlns:a16="http://schemas.microsoft.com/office/drawing/2014/main" id="{EA4CA6E2-59EB-6ADF-0B64-4932D2D04222}"/>
                </a:ext>
              </a:extLst>
            </p:cNvPr>
            <p:cNvCxnSpPr>
              <a:cxnSpLocks/>
              <a:stCxn id="29" idx="1"/>
              <a:endCxn id="28" idx="5"/>
            </p:cNvCxnSpPr>
            <p:nvPr/>
          </p:nvCxnSpPr>
          <p:spPr>
            <a:xfrm flipH="1" flipV="1">
              <a:off x="10647029" y="2203750"/>
              <a:ext cx="433133" cy="43313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ál 13">
              <a:extLst>
                <a:ext uri="{FF2B5EF4-FFF2-40B4-BE49-F238E27FC236}">
                  <a16:creationId xmlns:a16="http://schemas.microsoft.com/office/drawing/2014/main" id="{98258C29-3D79-F553-CC63-1DD8B9410236}"/>
                </a:ext>
              </a:extLst>
            </p:cNvPr>
            <p:cNvSpPr/>
            <p:nvPr/>
          </p:nvSpPr>
          <p:spPr>
            <a:xfrm>
              <a:off x="8847612" y="725647"/>
              <a:ext cx="438150" cy="43815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73E115-E846-289C-D008-C3782A430107}"/>
              </a:ext>
            </a:extLst>
          </p:cNvPr>
          <p:cNvSpPr/>
          <p:nvPr/>
        </p:nvSpPr>
        <p:spPr>
          <a:xfrm>
            <a:off x="2149475" y="1746250"/>
            <a:ext cx="7893050" cy="3365500"/>
          </a:xfrm>
          <a:prstGeom prst="round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E008DDE-11FD-F3A4-B2AB-40BED7901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Prohledávání grafu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1266069-11E3-4CCC-5076-38D900C9A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Prohledávání do šířky. Prohledávání do hloubky.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8D3388A-0F1D-88E7-55D2-C0CA6DA51CEC}"/>
              </a:ext>
            </a:extLst>
          </p:cNvPr>
          <p:cNvSpPr/>
          <p:nvPr/>
        </p:nvSpPr>
        <p:spPr>
          <a:xfrm>
            <a:off x="7565230" y="5797433"/>
            <a:ext cx="4956969" cy="840044"/>
          </a:xfrm>
          <a:prstGeom prst="roundRect">
            <a:avLst>
              <a:gd name="adj" fmla="val 41615"/>
            </a:avLst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D1776633-ADCF-32BF-D5E6-F3598C8B7064}"/>
              </a:ext>
            </a:extLst>
          </p:cNvPr>
          <p:cNvSpPr/>
          <p:nvPr/>
        </p:nvSpPr>
        <p:spPr>
          <a:xfrm>
            <a:off x="5191125" y="30716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BB5BD899-077F-688C-4FA3-59CF34828ACC}"/>
              </a:ext>
            </a:extLst>
          </p:cNvPr>
          <p:cNvSpPr/>
          <p:nvPr/>
        </p:nvSpPr>
        <p:spPr>
          <a:xfrm>
            <a:off x="4022725" y="342666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75B78BD5-F792-EE47-4C44-BADED3DE1691}"/>
              </a:ext>
            </a:extLst>
          </p:cNvPr>
          <p:cNvSpPr/>
          <p:nvPr/>
        </p:nvSpPr>
        <p:spPr>
          <a:xfrm>
            <a:off x="4267200" y="21699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C412DABE-22BA-049F-E0E8-2E104EC1442C}"/>
              </a:ext>
            </a:extLst>
          </p:cNvPr>
          <p:cNvSpPr/>
          <p:nvPr/>
        </p:nvSpPr>
        <p:spPr>
          <a:xfrm>
            <a:off x="5373688" y="2141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4C691B80-49D1-5646-62F2-68AD3DAE6F1E}"/>
              </a:ext>
            </a:extLst>
          </p:cNvPr>
          <p:cNvSpPr/>
          <p:nvPr/>
        </p:nvSpPr>
        <p:spPr>
          <a:xfrm>
            <a:off x="6372225" y="26081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E7BAACBB-4828-1EBD-20E2-BA4504C00643}"/>
              </a:ext>
            </a:extLst>
          </p:cNvPr>
          <p:cNvSpPr/>
          <p:nvPr/>
        </p:nvSpPr>
        <p:spPr>
          <a:xfrm>
            <a:off x="5191125" y="38400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6837A150-7F18-D1FB-1F35-F44929CE4F38}"/>
              </a:ext>
            </a:extLst>
          </p:cNvPr>
          <p:cNvSpPr/>
          <p:nvPr/>
        </p:nvSpPr>
        <p:spPr>
          <a:xfrm>
            <a:off x="4410075" y="40591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D6FDEDFE-B0EA-F135-0B5F-CD149727CF17}"/>
              </a:ext>
            </a:extLst>
          </p:cNvPr>
          <p:cNvSpPr/>
          <p:nvPr/>
        </p:nvSpPr>
        <p:spPr>
          <a:xfrm>
            <a:off x="3590925" y="2649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19458D6D-09DD-F5CD-0805-5E34BA8122EF}"/>
              </a:ext>
            </a:extLst>
          </p:cNvPr>
          <p:cNvSpPr/>
          <p:nvPr/>
        </p:nvSpPr>
        <p:spPr>
          <a:xfrm>
            <a:off x="4752975" y="148578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92BA93D6-E2AF-9D5C-F252-26E61AF0DD6B}"/>
              </a:ext>
            </a:extLst>
          </p:cNvPr>
          <p:cNvSpPr/>
          <p:nvPr/>
        </p:nvSpPr>
        <p:spPr>
          <a:xfrm>
            <a:off x="6078538" y="170485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55DEDF3E-ACFB-7748-4B43-2E67A1E8BD7F}"/>
              </a:ext>
            </a:extLst>
          </p:cNvPr>
          <p:cNvSpPr/>
          <p:nvPr/>
        </p:nvSpPr>
        <p:spPr>
          <a:xfrm>
            <a:off x="6967538" y="332410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A487EC1C-814B-3D27-135D-CF6B5A1E4811}"/>
              </a:ext>
            </a:extLst>
          </p:cNvPr>
          <p:cNvSpPr/>
          <p:nvPr/>
        </p:nvSpPr>
        <p:spPr>
          <a:xfrm rot="20497019">
            <a:off x="6577144" y="41956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7BCBB0D1-B636-6423-13DA-61E64550E9BA}"/>
              </a:ext>
            </a:extLst>
          </p:cNvPr>
          <p:cNvSpPr/>
          <p:nvPr/>
        </p:nvSpPr>
        <p:spPr>
          <a:xfrm>
            <a:off x="5780087" y="484810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5DC2B95F-7612-9F81-38C5-3D1BC4F2BE70}"/>
              </a:ext>
            </a:extLst>
          </p:cNvPr>
          <p:cNvSpPr/>
          <p:nvPr/>
        </p:nvSpPr>
        <p:spPr>
          <a:xfrm>
            <a:off x="4972050" y="465760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45207FEA-FAE6-4983-ED4F-E95313B36D29}"/>
              </a:ext>
            </a:extLst>
          </p:cNvPr>
          <p:cNvSpPr/>
          <p:nvPr/>
        </p:nvSpPr>
        <p:spPr>
          <a:xfrm>
            <a:off x="3843338" y="487668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333CFFF1-C06F-D72E-96C8-B21949069CB6}"/>
              </a:ext>
            </a:extLst>
          </p:cNvPr>
          <p:cNvSpPr/>
          <p:nvPr/>
        </p:nvSpPr>
        <p:spPr>
          <a:xfrm>
            <a:off x="2953940" y="4150403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21C928B-FAEC-F97A-1762-CDA7E3B17AB0}"/>
              </a:ext>
            </a:extLst>
          </p:cNvPr>
          <p:cNvSpPr/>
          <p:nvPr/>
        </p:nvSpPr>
        <p:spPr>
          <a:xfrm>
            <a:off x="3013075" y="319075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86B8CEF6-E606-B435-7FF9-781AB65287FA}"/>
              </a:ext>
            </a:extLst>
          </p:cNvPr>
          <p:cNvSpPr/>
          <p:nvPr/>
        </p:nvSpPr>
        <p:spPr>
          <a:xfrm>
            <a:off x="7553325" y="24303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294ACFAC-3D7B-8EC3-8614-FADB8E827D4F}"/>
              </a:ext>
            </a:extLst>
          </p:cNvPr>
          <p:cNvSpPr/>
          <p:nvPr/>
        </p:nvSpPr>
        <p:spPr>
          <a:xfrm>
            <a:off x="7772400" y="40591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86A1B711-C465-952A-01CD-5503F41F85ED}"/>
              </a:ext>
            </a:extLst>
          </p:cNvPr>
          <p:cNvSpPr/>
          <p:nvPr/>
        </p:nvSpPr>
        <p:spPr>
          <a:xfrm>
            <a:off x="7186613" y="484334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A5F519DE-4551-64FD-181B-F618B7CDFEBF}"/>
              </a:ext>
            </a:extLst>
          </p:cNvPr>
          <p:cNvSpPr/>
          <p:nvPr/>
        </p:nvSpPr>
        <p:spPr>
          <a:xfrm>
            <a:off x="8296276" y="317329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7E985661-0322-3621-BBF0-A9D8A0535DD1}"/>
              </a:ext>
            </a:extLst>
          </p:cNvPr>
          <p:cNvSpPr/>
          <p:nvPr/>
        </p:nvSpPr>
        <p:spPr>
          <a:xfrm>
            <a:off x="7127081" y="1519122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5A1FE043-7B01-4EC9-5F3D-9169C547CBA6}"/>
              </a:ext>
            </a:extLst>
          </p:cNvPr>
          <p:cNvSpPr/>
          <p:nvPr/>
        </p:nvSpPr>
        <p:spPr>
          <a:xfrm>
            <a:off x="3590925" y="126670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023A374E-8584-B8D1-40DD-0E0C193ACE47}"/>
              </a:ext>
            </a:extLst>
          </p:cNvPr>
          <p:cNvSpPr/>
          <p:nvPr/>
        </p:nvSpPr>
        <p:spPr>
          <a:xfrm>
            <a:off x="2344738" y="19921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C935774A-06D1-FF75-AFAC-410B792D34D6}"/>
              </a:ext>
            </a:extLst>
          </p:cNvPr>
          <p:cNvSpPr/>
          <p:nvPr/>
        </p:nvSpPr>
        <p:spPr>
          <a:xfrm>
            <a:off x="1600199" y="319075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EF540B20-0196-BA1E-30B1-8418D0C6DA59}"/>
              </a:ext>
            </a:extLst>
          </p:cNvPr>
          <p:cNvSpPr/>
          <p:nvPr/>
        </p:nvSpPr>
        <p:spPr>
          <a:xfrm>
            <a:off x="1819274" y="42781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8133744F-B5B2-5A8E-0BAB-1867934DDCF4}"/>
              </a:ext>
            </a:extLst>
          </p:cNvPr>
          <p:cNvSpPr/>
          <p:nvPr/>
        </p:nvSpPr>
        <p:spPr>
          <a:xfrm>
            <a:off x="2449513" y="5268002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1091973E-0F8B-3C49-7292-79057F6AFB1F}"/>
              </a:ext>
            </a:extLst>
          </p:cNvPr>
          <p:cNvSpPr/>
          <p:nvPr/>
        </p:nvSpPr>
        <p:spPr>
          <a:xfrm>
            <a:off x="3846513" y="577997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7BD8908B-FE65-AE97-BA4F-A14712FFC696}"/>
              </a:ext>
            </a:extLst>
          </p:cNvPr>
          <p:cNvSpPr/>
          <p:nvPr/>
        </p:nvSpPr>
        <p:spPr>
          <a:xfrm>
            <a:off x="5176837" y="56243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id="{080F2B21-E9C1-34BD-1DBC-59F5B18C937F}"/>
              </a:ext>
            </a:extLst>
          </p:cNvPr>
          <p:cNvSpPr/>
          <p:nvPr/>
        </p:nvSpPr>
        <p:spPr>
          <a:xfrm>
            <a:off x="6687344" y="55608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E25DEAFC-9B01-D7E6-7CD1-E880B57A0281}"/>
              </a:ext>
            </a:extLst>
          </p:cNvPr>
          <p:cNvSpPr/>
          <p:nvPr/>
        </p:nvSpPr>
        <p:spPr>
          <a:xfrm>
            <a:off x="8374064" y="51227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A8424AF4-9771-70B0-BBB4-B811347B22A8}"/>
              </a:ext>
            </a:extLst>
          </p:cNvPr>
          <p:cNvSpPr/>
          <p:nvPr/>
        </p:nvSpPr>
        <p:spPr>
          <a:xfrm>
            <a:off x="9255125" y="3949583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648DE819-F74B-CCF8-C6CB-47EE7BED462A}"/>
              </a:ext>
            </a:extLst>
          </p:cNvPr>
          <p:cNvSpPr/>
          <p:nvPr/>
        </p:nvSpPr>
        <p:spPr>
          <a:xfrm>
            <a:off x="8816975" y="2141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E641A168-72C6-A524-AEAC-910CF9F6FB87}"/>
              </a:ext>
            </a:extLst>
          </p:cNvPr>
          <p:cNvSpPr/>
          <p:nvPr/>
        </p:nvSpPr>
        <p:spPr>
          <a:xfrm>
            <a:off x="6451600" y="5824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7491B198-B0B1-6CFF-273B-66626A6AF5E5}"/>
              </a:ext>
            </a:extLst>
          </p:cNvPr>
          <p:cNvSpPr/>
          <p:nvPr/>
        </p:nvSpPr>
        <p:spPr>
          <a:xfrm>
            <a:off x="5641975" y="75474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98076615-26C3-4408-1303-1E4078523CB3}"/>
              </a:ext>
            </a:extLst>
          </p:cNvPr>
          <p:cNvSpPr/>
          <p:nvPr/>
        </p:nvSpPr>
        <p:spPr>
          <a:xfrm>
            <a:off x="4318000" y="65075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id="{F1E00056-31B4-AC97-0C68-CF401D3C7DC8}"/>
              </a:ext>
            </a:extLst>
          </p:cNvPr>
          <p:cNvSpPr/>
          <p:nvPr/>
        </p:nvSpPr>
        <p:spPr>
          <a:xfrm>
            <a:off x="2465388" y="107422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ED8088DD-9BF1-4C2F-4709-1E20809423A2}"/>
              </a:ext>
            </a:extLst>
          </p:cNvPr>
          <p:cNvSpPr/>
          <p:nvPr/>
        </p:nvSpPr>
        <p:spPr>
          <a:xfrm>
            <a:off x="1200150" y="172787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ál 42">
            <a:extLst>
              <a:ext uri="{FF2B5EF4-FFF2-40B4-BE49-F238E27FC236}">
                <a16:creationId xmlns:a16="http://schemas.microsoft.com/office/drawing/2014/main" id="{5F5A05BA-0B85-5B7E-2894-D00F431B3AD6}"/>
              </a:ext>
            </a:extLst>
          </p:cNvPr>
          <p:cNvSpPr/>
          <p:nvPr/>
        </p:nvSpPr>
        <p:spPr>
          <a:xfrm>
            <a:off x="485774" y="2649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ál 43">
            <a:extLst>
              <a:ext uri="{FF2B5EF4-FFF2-40B4-BE49-F238E27FC236}">
                <a16:creationId xmlns:a16="http://schemas.microsoft.com/office/drawing/2014/main" id="{95176518-B26E-D974-12F5-D37C747D0402}"/>
              </a:ext>
            </a:extLst>
          </p:cNvPr>
          <p:cNvSpPr/>
          <p:nvPr/>
        </p:nvSpPr>
        <p:spPr>
          <a:xfrm>
            <a:off x="8086725" y="1021440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ál 44">
            <a:extLst>
              <a:ext uri="{FF2B5EF4-FFF2-40B4-BE49-F238E27FC236}">
                <a16:creationId xmlns:a16="http://schemas.microsoft.com/office/drawing/2014/main" id="{DF86F1CF-0553-8617-2F64-C3447CE20120}"/>
              </a:ext>
            </a:extLst>
          </p:cNvPr>
          <p:cNvSpPr/>
          <p:nvPr/>
        </p:nvSpPr>
        <p:spPr>
          <a:xfrm>
            <a:off x="1060450" y="490446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ál 45">
            <a:extLst>
              <a:ext uri="{FF2B5EF4-FFF2-40B4-BE49-F238E27FC236}">
                <a16:creationId xmlns:a16="http://schemas.microsoft.com/office/drawing/2014/main" id="{AEAF906A-A1CC-77BE-E7D4-0FFEA31CD7BA}"/>
              </a:ext>
            </a:extLst>
          </p:cNvPr>
          <p:cNvSpPr/>
          <p:nvPr/>
        </p:nvSpPr>
        <p:spPr>
          <a:xfrm>
            <a:off x="9561515" y="484334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7A81C1EB-890C-9F11-1DBE-932DDD49A391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5565109" y="2827221"/>
            <a:ext cx="807116" cy="3086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FF5AA8DF-6EE8-2B12-4E5C-D68FB091C8E9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5410200" y="3509846"/>
            <a:ext cx="0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67DDBE8A-6B45-2A78-6AC1-49192DDA489E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5410200" y="2579571"/>
            <a:ext cx="182563" cy="492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727A64E5-E08B-6B54-F4DB-64DB575FF9D0}"/>
              </a:ext>
            </a:extLst>
          </p:cNvPr>
          <p:cNvCxnSpPr>
            <a:cxnSpLocks/>
            <a:stCxn id="4" idx="1"/>
            <a:endCxn id="6" idx="5"/>
          </p:cNvCxnSpPr>
          <p:nvPr/>
        </p:nvCxnSpPr>
        <p:spPr>
          <a:xfrm flipH="1" flipV="1">
            <a:off x="4641184" y="2543980"/>
            <a:ext cx="614107" cy="591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Přímá spojnice 64">
            <a:extLst>
              <a:ext uri="{FF2B5EF4-FFF2-40B4-BE49-F238E27FC236}">
                <a16:creationId xmlns:a16="http://schemas.microsoft.com/office/drawing/2014/main" id="{881CF7A2-CEF4-2AB0-4BAA-88683E61B461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4460875" y="3290771"/>
            <a:ext cx="730250" cy="3549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Přímá spojnice 73">
            <a:extLst>
              <a:ext uri="{FF2B5EF4-FFF2-40B4-BE49-F238E27FC236}">
                <a16:creationId xmlns:a16="http://schemas.microsoft.com/office/drawing/2014/main" id="{21497101-C085-DD1C-32A8-026694841C1F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784059" y="3445680"/>
            <a:ext cx="471232" cy="6776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Ovál 105">
            <a:extLst>
              <a:ext uri="{FF2B5EF4-FFF2-40B4-BE49-F238E27FC236}">
                <a16:creationId xmlns:a16="http://schemas.microsoft.com/office/drawing/2014/main" id="{DDD3217D-D59A-B84E-D48F-14979109C042}"/>
              </a:ext>
            </a:extLst>
          </p:cNvPr>
          <p:cNvSpPr/>
          <p:nvPr/>
        </p:nvSpPr>
        <p:spPr>
          <a:xfrm rot="21442863">
            <a:off x="6048215" y="349592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Přímá spojnice 1">
            <a:extLst>
              <a:ext uri="{FF2B5EF4-FFF2-40B4-BE49-F238E27FC236}">
                <a16:creationId xmlns:a16="http://schemas.microsoft.com/office/drawing/2014/main" id="{3C4A7FDB-3124-A6D8-389E-625CFAA22139}"/>
              </a:ext>
            </a:extLst>
          </p:cNvPr>
          <p:cNvCxnSpPr>
            <a:cxnSpLocks/>
            <a:stCxn id="4" idx="6"/>
            <a:endCxn id="106" idx="1"/>
          </p:cNvCxnSpPr>
          <p:nvPr/>
        </p:nvCxnSpPr>
        <p:spPr>
          <a:xfrm>
            <a:off x="5629275" y="3290771"/>
            <a:ext cx="476189" cy="276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EB794847-0597-0957-C75C-6CEB8F569876}"/>
              </a:ext>
            </a:extLst>
          </p:cNvPr>
          <p:cNvCxnSpPr>
            <a:cxnSpLocks/>
            <a:stCxn id="106" idx="7"/>
            <a:endCxn id="8" idx="4"/>
          </p:cNvCxnSpPr>
          <p:nvPr/>
        </p:nvCxnSpPr>
        <p:spPr>
          <a:xfrm flipV="1">
            <a:off x="6414959" y="3046296"/>
            <a:ext cx="176341" cy="506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F34CC901-8F07-300A-7F0D-85B5687937C9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6810375" y="2649421"/>
            <a:ext cx="742950" cy="177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C53E6ABF-1910-1872-2141-CCE786C8CAF6}"/>
              </a:ext>
            </a:extLst>
          </p:cNvPr>
          <p:cNvCxnSpPr>
            <a:cxnSpLocks/>
            <a:stCxn id="15" idx="1"/>
            <a:endCxn id="8" idx="5"/>
          </p:cNvCxnSpPr>
          <p:nvPr/>
        </p:nvCxnSpPr>
        <p:spPr>
          <a:xfrm flipH="1" flipV="1">
            <a:off x="6746209" y="2982130"/>
            <a:ext cx="285495" cy="406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Přímá spojnice 62">
            <a:extLst>
              <a:ext uri="{FF2B5EF4-FFF2-40B4-BE49-F238E27FC236}">
                <a16:creationId xmlns:a16="http://schemas.microsoft.com/office/drawing/2014/main" id="{0198C582-7CE9-B313-64C8-2BBA0D8A2E0C}"/>
              </a:ext>
            </a:extLst>
          </p:cNvPr>
          <p:cNvCxnSpPr>
            <a:cxnSpLocks/>
            <a:stCxn id="15" idx="7"/>
            <a:endCxn id="22" idx="3"/>
          </p:cNvCxnSpPr>
          <p:nvPr/>
        </p:nvCxnSpPr>
        <p:spPr>
          <a:xfrm flipV="1">
            <a:off x="7341522" y="2804330"/>
            <a:ext cx="275969" cy="583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Přímá spojnice 68">
            <a:extLst>
              <a:ext uri="{FF2B5EF4-FFF2-40B4-BE49-F238E27FC236}">
                <a16:creationId xmlns:a16="http://schemas.microsoft.com/office/drawing/2014/main" id="{B704FB38-0A8C-8B87-B26C-FCAED9D471A4}"/>
              </a:ext>
            </a:extLst>
          </p:cNvPr>
          <p:cNvCxnSpPr>
            <a:cxnSpLocks/>
            <a:stCxn id="14" idx="4"/>
            <a:endCxn id="8" idx="1"/>
          </p:cNvCxnSpPr>
          <p:nvPr/>
        </p:nvCxnSpPr>
        <p:spPr>
          <a:xfrm>
            <a:off x="6297613" y="2143009"/>
            <a:ext cx="138778" cy="5293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Přímá spojnice 71">
            <a:extLst>
              <a:ext uri="{FF2B5EF4-FFF2-40B4-BE49-F238E27FC236}">
                <a16:creationId xmlns:a16="http://schemas.microsoft.com/office/drawing/2014/main" id="{E90655B6-062E-C905-CB01-D2E57FFCEBA7}"/>
              </a:ext>
            </a:extLst>
          </p:cNvPr>
          <p:cNvCxnSpPr>
            <a:cxnSpLocks/>
            <a:stCxn id="14" idx="0"/>
            <a:endCxn id="38" idx="4"/>
          </p:cNvCxnSpPr>
          <p:nvPr/>
        </p:nvCxnSpPr>
        <p:spPr>
          <a:xfrm flipV="1">
            <a:off x="6297613" y="1020646"/>
            <a:ext cx="373062" cy="68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FB5CB97A-6906-DB90-6F77-8073871CC515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 flipV="1">
            <a:off x="6516688" y="1738197"/>
            <a:ext cx="610393" cy="185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Přímá spojnice 80">
            <a:extLst>
              <a:ext uri="{FF2B5EF4-FFF2-40B4-BE49-F238E27FC236}">
                <a16:creationId xmlns:a16="http://schemas.microsoft.com/office/drawing/2014/main" id="{6996DA9F-3C20-C533-B905-B7992753323A}"/>
              </a:ext>
            </a:extLst>
          </p:cNvPr>
          <p:cNvCxnSpPr>
            <a:cxnSpLocks/>
            <a:stCxn id="37" idx="2"/>
            <a:endCxn id="22" idx="6"/>
          </p:cNvCxnSpPr>
          <p:nvPr/>
        </p:nvCxnSpPr>
        <p:spPr>
          <a:xfrm flipH="1">
            <a:off x="7991475" y="2360496"/>
            <a:ext cx="825500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Přímá spojnice 83">
            <a:extLst>
              <a:ext uri="{FF2B5EF4-FFF2-40B4-BE49-F238E27FC236}">
                <a16:creationId xmlns:a16="http://schemas.microsoft.com/office/drawing/2014/main" id="{AA82D6EC-6F41-C868-EA2E-C6D171366FC1}"/>
              </a:ext>
            </a:extLst>
          </p:cNvPr>
          <p:cNvCxnSpPr>
            <a:cxnSpLocks/>
            <a:stCxn id="26" idx="5"/>
            <a:endCxn id="22" idx="0"/>
          </p:cNvCxnSpPr>
          <p:nvPr/>
        </p:nvCxnSpPr>
        <p:spPr>
          <a:xfrm>
            <a:off x="7501065" y="1893106"/>
            <a:ext cx="271335" cy="537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Přímá spojnice 86">
            <a:extLst>
              <a:ext uri="{FF2B5EF4-FFF2-40B4-BE49-F238E27FC236}">
                <a16:creationId xmlns:a16="http://schemas.microsoft.com/office/drawing/2014/main" id="{F099C5E1-9463-4BE2-74EE-7B3C7B01BEFF}"/>
              </a:ext>
            </a:extLst>
          </p:cNvPr>
          <p:cNvCxnSpPr>
            <a:cxnSpLocks/>
            <a:stCxn id="44" idx="4"/>
            <a:endCxn id="22" idx="7"/>
          </p:cNvCxnSpPr>
          <p:nvPr/>
        </p:nvCxnSpPr>
        <p:spPr>
          <a:xfrm flipH="1">
            <a:off x="7927309" y="1459590"/>
            <a:ext cx="378491" cy="10349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Přímá spojnice 89">
            <a:extLst>
              <a:ext uri="{FF2B5EF4-FFF2-40B4-BE49-F238E27FC236}">
                <a16:creationId xmlns:a16="http://schemas.microsoft.com/office/drawing/2014/main" id="{9DC11838-5DF1-A81E-FA73-52C255B75015}"/>
              </a:ext>
            </a:extLst>
          </p:cNvPr>
          <p:cNvCxnSpPr>
            <a:cxnSpLocks/>
            <a:stCxn id="44" idx="2"/>
            <a:endCxn id="26" idx="7"/>
          </p:cNvCxnSpPr>
          <p:nvPr/>
        </p:nvCxnSpPr>
        <p:spPr>
          <a:xfrm flipH="1">
            <a:off x="7501065" y="1240515"/>
            <a:ext cx="585660" cy="3427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Přímá spojnice 93">
            <a:extLst>
              <a:ext uri="{FF2B5EF4-FFF2-40B4-BE49-F238E27FC236}">
                <a16:creationId xmlns:a16="http://schemas.microsoft.com/office/drawing/2014/main" id="{E2AB427C-5ADD-4C5A-F1CA-C709DE6FBB1A}"/>
              </a:ext>
            </a:extLst>
          </p:cNvPr>
          <p:cNvCxnSpPr>
            <a:cxnSpLocks/>
            <a:stCxn id="44" idx="5"/>
            <a:endCxn id="37" idx="1"/>
          </p:cNvCxnSpPr>
          <p:nvPr/>
        </p:nvCxnSpPr>
        <p:spPr>
          <a:xfrm>
            <a:off x="8460709" y="1395424"/>
            <a:ext cx="420432" cy="810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Přímá spojnice 96">
            <a:extLst>
              <a:ext uri="{FF2B5EF4-FFF2-40B4-BE49-F238E27FC236}">
                <a16:creationId xmlns:a16="http://schemas.microsoft.com/office/drawing/2014/main" id="{C34FAF26-47DE-A836-B2E9-E791B5A1F0DB}"/>
              </a:ext>
            </a:extLst>
          </p:cNvPr>
          <p:cNvCxnSpPr>
            <a:cxnSpLocks/>
            <a:stCxn id="25" idx="1"/>
            <a:endCxn id="22" idx="5"/>
          </p:cNvCxnSpPr>
          <p:nvPr/>
        </p:nvCxnSpPr>
        <p:spPr>
          <a:xfrm flipH="1" flipV="1">
            <a:off x="7927309" y="2804330"/>
            <a:ext cx="433133" cy="433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Přímá spojnice 99">
            <a:extLst>
              <a:ext uri="{FF2B5EF4-FFF2-40B4-BE49-F238E27FC236}">
                <a16:creationId xmlns:a16="http://schemas.microsoft.com/office/drawing/2014/main" id="{8F6B8E6D-D2B3-6A50-E5A2-F7BC4B93F19C}"/>
              </a:ext>
            </a:extLst>
          </p:cNvPr>
          <p:cNvCxnSpPr>
            <a:cxnSpLocks/>
            <a:stCxn id="15" idx="6"/>
            <a:endCxn id="23" idx="1"/>
          </p:cNvCxnSpPr>
          <p:nvPr/>
        </p:nvCxnSpPr>
        <p:spPr>
          <a:xfrm>
            <a:off x="7405688" y="3543183"/>
            <a:ext cx="430878" cy="580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Přímá spojnice 102">
            <a:extLst>
              <a:ext uri="{FF2B5EF4-FFF2-40B4-BE49-F238E27FC236}">
                <a16:creationId xmlns:a16="http://schemas.microsoft.com/office/drawing/2014/main" id="{19A7D352-77A3-D6C4-208C-D4F5C0BAB5BC}"/>
              </a:ext>
            </a:extLst>
          </p:cNvPr>
          <p:cNvCxnSpPr>
            <a:cxnSpLocks/>
            <a:stCxn id="23" idx="6"/>
            <a:endCxn id="36" idx="2"/>
          </p:cNvCxnSpPr>
          <p:nvPr/>
        </p:nvCxnSpPr>
        <p:spPr>
          <a:xfrm flipV="1">
            <a:off x="8210550" y="4168658"/>
            <a:ext cx="1044575" cy="10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Přímá spojnice 107">
            <a:extLst>
              <a:ext uri="{FF2B5EF4-FFF2-40B4-BE49-F238E27FC236}">
                <a16:creationId xmlns:a16="http://schemas.microsoft.com/office/drawing/2014/main" id="{AF263A51-E1E9-0D50-A5B0-521453BB0669}"/>
              </a:ext>
            </a:extLst>
          </p:cNvPr>
          <p:cNvCxnSpPr>
            <a:cxnSpLocks/>
            <a:stCxn id="46" idx="0"/>
            <a:endCxn id="36" idx="5"/>
          </p:cNvCxnSpPr>
          <p:nvPr/>
        </p:nvCxnSpPr>
        <p:spPr>
          <a:xfrm flipH="1" flipV="1">
            <a:off x="9629109" y="4323567"/>
            <a:ext cx="151481" cy="519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Přímá spojnice 111">
            <a:extLst>
              <a:ext uri="{FF2B5EF4-FFF2-40B4-BE49-F238E27FC236}">
                <a16:creationId xmlns:a16="http://schemas.microsoft.com/office/drawing/2014/main" id="{175B9D28-AA8B-21FF-3735-F5FABA06B266}"/>
              </a:ext>
            </a:extLst>
          </p:cNvPr>
          <p:cNvCxnSpPr>
            <a:cxnSpLocks/>
            <a:stCxn id="35" idx="7"/>
            <a:endCxn id="36" idx="3"/>
          </p:cNvCxnSpPr>
          <p:nvPr/>
        </p:nvCxnSpPr>
        <p:spPr>
          <a:xfrm flipV="1">
            <a:off x="8748048" y="4323567"/>
            <a:ext cx="571243" cy="863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Přímá spojnice 115">
            <a:extLst>
              <a:ext uri="{FF2B5EF4-FFF2-40B4-BE49-F238E27FC236}">
                <a16:creationId xmlns:a16="http://schemas.microsoft.com/office/drawing/2014/main" id="{B7DFB475-AE93-9ADE-5A2B-A42B3ECFAC20}"/>
              </a:ext>
            </a:extLst>
          </p:cNvPr>
          <p:cNvCxnSpPr>
            <a:cxnSpLocks/>
            <a:stCxn id="35" idx="1"/>
            <a:endCxn id="23" idx="4"/>
          </p:cNvCxnSpPr>
          <p:nvPr/>
        </p:nvCxnSpPr>
        <p:spPr>
          <a:xfrm flipH="1" flipV="1">
            <a:off x="7991475" y="4497271"/>
            <a:ext cx="446755" cy="6896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Přímá spojnice 118">
            <a:extLst>
              <a:ext uri="{FF2B5EF4-FFF2-40B4-BE49-F238E27FC236}">
                <a16:creationId xmlns:a16="http://schemas.microsoft.com/office/drawing/2014/main" id="{8AA526AC-02B3-A31E-1668-E09B751A143B}"/>
              </a:ext>
            </a:extLst>
          </p:cNvPr>
          <p:cNvCxnSpPr>
            <a:cxnSpLocks/>
            <a:stCxn id="23" idx="5"/>
            <a:endCxn id="46" idx="1"/>
          </p:cNvCxnSpPr>
          <p:nvPr/>
        </p:nvCxnSpPr>
        <p:spPr>
          <a:xfrm>
            <a:off x="8146384" y="4433105"/>
            <a:ext cx="1479297" cy="474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Přímá spojnice 121">
            <a:extLst>
              <a:ext uri="{FF2B5EF4-FFF2-40B4-BE49-F238E27FC236}">
                <a16:creationId xmlns:a16="http://schemas.microsoft.com/office/drawing/2014/main" id="{93185BC9-4C27-A68E-D10F-B20AA55957C5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8812214" y="5062420"/>
            <a:ext cx="749301" cy="279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Přímá spojnice 127">
            <a:extLst>
              <a:ext uri="{FF2B5EF4-FFF2-40B4-BE49-F238E27FC236}">
                <a16:creationId xmlns:a16="http://schemas.microsoft.com/office/drawing/2014/main" id="{10D92943-0221-88EC-B5F0-E7257B291868}"/>
              </a:ext>
            </a:extLst>
          </p:cNvPr>
          <p:cNvCxnSpPr>
            <a:cxnSpLocks/>
            <a:stCxn id="106" idx="5"/>
            <a:endCxn id="16" idx="0"/>
          </p:cNvCxnSpPr>
          <p:nvPr/>
        </p:nvCxnSpPr>
        <p:spPr>
          <a:xfrm>
            <a:off x="6429116" y="3862669"/>
            <a:ext cx="298014" cy="344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Přímá spojnice 130">
            <a:extLst>
              <a:ext uri="{FF2B5EF4-FFF2-40B4-BE49-F238E27FC236}">
                <a16:creationId xmlns:a16="http://schemas.microsoft.com/office/drawing/2014/main" id="{2767A7B9-97FF-55FD-8767-F9252569992D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6992076" y="4512872"/>
            <a:ext cx="258703" cy="394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Přímá spojnice 133">
            <a:extLst>
              <a:ext uri="{FF2B5EF4-FFF2-40B4-BE49-F238E27FC236}">
                <a16:creationId xmlns:a16="http://schemas.microsoft.com/office/drawing/2014/main" id="{40E2EBEE-A83E-C348-0584-057FEFBB0B00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5629275" y="4059121"/>
            <a:ext cx="971087" cy="257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Přímá spojnice 136">
            <a:extLst>
              <a:ext uri="{FF2B5EF4-FFF2-40B4-BE49-F238E27FC236}">
                <a16:creationId xmlns:a16="http://schemas.microsoft.com/office/drawing/2014/main" id="{D1C64B13-BF65-F0EF-9FDA-3EED6FFFD361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5565109" y="4214030"/>
            <a:ext cx="279144" cy="6982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Přímá spojnice 139">
            <a:extLst>
              <a:ext uri="{FF2B5EF4-FFF2-40B4-BE49-F238E27FC236}">
                <a16:creationId xmlns:a16="http://schemas.microsoft.com/office/drawing/2014/main" id="{4FD3D4A6-7536-1118-1FC9-721B0AE01A87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6154071" y="4610578"/>
            <a:ext cx="543997" cy="301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Přímá spojnice 142">
            <a:extLst>
              <a:ext uri="{FF2B5EF4-FFF2-40B4-BE49-F238E27FC236}">
                <a16:creationId xmlns:a16="http://schemas.microsoft.com/office/drawing/2014/main" id="{8DC2652E-3783-F7CE-08AC-E8624D137947}"/>
              </a:ext>
            </a:extLst>
          </p:cNvPr>
          <p:cNvCxnSpPr>
            <a:cxnSpLocks/>
            <a:stCxn id="16" idx="4"/>
            <a:endCxn id="34" idx="0"/>
          </p:cNvCxnSpPr>
          <p:nvPr/>
        </p:nvCxnSpPr>
        <p:spPr>
          <a:xfrm>
            <a:off x="6865308" y="4622617"/>
            <a:ext cx="41111" cy="938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Přímá spojnice 145">
            <a:extLst>
              <a:ext uri="{FF2B5EF4-FFF2-40B4-BE49-F238E27FC236}">
                <a16:creationId xmlns:a16="http://schemas.microsoft.com/office/drawing/2014/main" id="{6237C017-5CEB-6725-5BF6-8BC8ED39E3F3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>
          <a:xfrm flipV="1">
            <a:off x="5592763" y="1192891"/>
            <a:ext cx="268287" cy="948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Přímá spojnice 148">
            <a:extLst>
              <a:ext uri="{FF2B5EF4-FFF2-40B4-BE49-F238E27FC236}">
                <a16:creationId xmlns:a16="http://schemas.microsoft.com/office/drawing/2014/main" id="{3E9C6D37-675C-6EFF-B3D9-149D6113532A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5747672" y="1923934"/>
            <a:ext cx="330866" cy="281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Přímá spojnice 151">
            <a:extLst>
              <a:ext uri="{FF2B5EF4-FFF2-40B4-BE49-F238E27FC236}">
                <a16:creationId xmlns:a16="http://schemas.microsoft.com/office/drawing/2014/main" id="{697AED14-9BC5-1EF6-0EA8-0FECFFE6F4C9}"/>
              </a:ext>
            </a:extLst>
          </p:cNvPr>
          <p:cNvCxnSpPr>
            <a:cxnSpLocks/>
            <a:stCxn id="14" idx="1"/>
            <a:endCxn id="39" idx="5"/>
          </p:cNvCxnSpPr>
          <p:nvPr/>
        </p:nvCxnSpPr>
        <p:spPr>
          <a:xfrm flipH="1" flipV="1">
            <a:off x="6015959" y="1128725"/>
            <a:ext cx="126745" cy="640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Přímá spojnice 154">
            <a:extLst>
              <a:ext uri="{FF2B5EF4-FFF2-40B4-BE49-F238E27FC236}">
                <a16:creationId xmlns:a16="http://schemas.microsoft.com/office/drawing/2014/main" id="{37821597-DAE9-ECDD-F025-460A60B2BA0C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4756150" y="869834"/>
            <a:ext cx="885825" cy="103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Přímá spojnice 157">
            <a:extLst>
              <a:ext uri="{FF2B5EF4-FFF2-40B4-BE49-F238E27FC236}">
                <a16:creationId xmlns:a16="http://schemas.microsoft.com/office/drawing/2014/main" id="{F8838F9F-AB54-0DF2-191A-3F5E06FF7593}"/>
              </a:ext>
            </a:extLst>
          </p:cNvPr>
          <p:cNvCxnSpPr>
            <a:cxnSpLocks/>
            <a:stCxn id="40" idx="4"/>
            <a:endCxn id="13" idx="1"/>
          </p:cNvCxnSpPr>
          <p:nvPr/>
        </p:nvCxnSpPr>
        <p:spPr>
          <a:xfrm>
            <a:off x="4537075" y="1088909"/>
            <a:ext cx="280066" cy="4610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Přímá spojnice 160">
            <a:extLst>
              <a:ext uri="{FF2B5EF4-FFF2-40B4-BE49-F238E27FC236}">
                <a16:creationId xmlns:a16="http://schemas.microsoft.com/office/drawing/2014/main" id="{EC1D2C68-CE14-AF48-5528-EF4023ADAE6D}"/>
              </a:ext>
            </a:extLst>
          </p:cNvPr>
          <p:cNvCxnSpPr>
            <a:cxnSpLocks/>
            <a:stCxn id="7" idx="1"/>
            <a:endCxn id="13" idx="5"/>
          </p:cNvCxnSpPr>
          <p:nvPr/>
        </p:nvCxnSpPr>
        <p:spPr>
          <a:xfrm flipH="1" flipV="1">
            <a:off x="5126959" y="1859768"/>
            <a:ext cx="310895" cy="3458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Přímá spojnice 163">
            <a:extLst>
              <a:ext uri="{FF2B5EF4-FFF2-40B4-BE49-F238E27FC236}">
                <a16:creationId xmlns:a16="http://schemas.microsoft.com/office/drawing/2014/main" id="{E0EB3921-5F71-C868-DE9D-ECC3DB035A5D}"/>
              </a:ext>
            </a:extLst>
          </p:cNvPr>
          <p:cNvCxnSpPr>
            <a:cxnSpLocks/>
            <a:stCxn id="27" idx="6"/>
            <a:endCxn id="13" idx="2"/>
          </p:cNvCxnSpPr>
          <p:nvPr/>
        </p:nvCxnSpPr>
        <p:spPr>
          <a:xfrm>
            <a:off x="4029075" y="1485784"/>
            <a:ext cx="723900" cy="2190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Přímá spojnice 168">
            <a:extLst>
              <a:ext uri="{FF2B5EF4-FFF2-40B4-BE49-F238E27FC236}">
                <a16:creationId xmlns:a16="http://schemas.microsoft.com/office/drawing/2014/main" id="{AC0BC183-E68B-7CBB-FC9B-BF8BCDE78F61}"/>
              </a:ext>
            </a:extLst>
          </p:cNvPr>
          <p:cNvCxnSpPr>
            <a:cxnSpLocks/>
            <a:stCxn id="13" idx="7"/>
            <a:endCxn id="39" idx="3"/>
          </p:cNvCxnSpPr>
          <p:nvPr/>
        </p:nvCxnSpPr>
        <p:spPr>
          <a:xfrm flipV="1">
            <a:off x="5126959" y="1128725"/>
            <a:ext cx="579182" cy="421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Přímá spojnice 171">
            <a:extLst>
              <a:ext uri="{FF2B5EF4-FFF2-40B4-BE49-F238E27FC236}">
                <a16:creationId xmlns:a16="http://schemas.microsoft.com/office/drawing/2014/main" id="{62041D6B-4468-2031-4D19-EE5AB4FB5C76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>
            <a:off x="2903538" y="1293299"/>
            <a:ext cx="687387" cy="192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Přímá spojnice 175">
            <a:extLst>
              <a:ext uri="{FF2B5EF4-FFF2-40B4-BE49-F238E27FC236}">
                <a16:creationId xmlns:a16="http://schemas.microsoft.com/office/drawing/2014/main" id="{CE7648D1-4905-285A-CB20-06773792B8B3}"/>
              </a:ext>
            </a:extLst>
          </p:cNvPr>
          <p:cNvCxnSpPr>
            <a:cxnSpLocks/>
            <a:stCxn id="6" idx="1"/>
            <a:endCxn id="27" idx="5"/>
          </p:cNvCxnSpPr>
          <p:nvPr/>
        </p:nvCxnSpPr>
        <p:spPr>
          <a:xfrm flipH="1" flipV="1">
            <a:off x="3964909" y="1640693"/>
            <a:ext cx="366457" cy="593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Přímá spojnice 178">
            <a:extLst>
              <a:ext uri="{FF2B5EF4-FFF2-40B4-BE49-F238E27FC236}">
                <a16:creationId xmlns:a16="http://schemas.microsoft.com/office/drawing/2014/main" id="{C57735EE-BEA4-36A4-5B95-5C2A326B0719}"/>
              </a:ext>
            </a:extLst>
          </p:cNvPr>
          <p:cNvCxnSpPr>
            <a:cxnSpLocks/>
            <a:stCxn id="5" idx="1"/>
            <a:endCxn id="12" idx="5"/>
          </p:cNvCxnSpPr>
          <p:nvPr/>
        </p:nvCxnSpPr>
        <p:spPr>
          <a:xfrm flipH="1" flipV="1">
            <a:off x="3964909" y="3023405"/>
            <a:ext cx="121982" cy="4674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Přímá spojnice 181">
            <a:extLst>
              <a:ext uri="{FF2B5EF4-FFF2-40B4-BE49-F238E27FC236}">
                <a16:creationId xmlns:a16="http://schemas.microsoft.com/office/drawing/2014/main" id="{15D915B4-F0C4-8DE8-B8C1-57CE76C9A5C7}"/>
              </a:ext>
            </a:extLst>
          </p:cNvPr>
          <p:cNvCxnSpPr>
            <a:cxnSpLocks/>
            <a:stCxn id="12" idx="6"/>
            <a:endCxn id="6" idx="3"/>
          </p:cNvCxnSpPr>
          <p:nvPr/>
        </p:nvCxnSpPr>
        <p:spPr>
          <a:xfrm flipV="1">
            <a:off x="4029075" y="2543980"/>
            <a:ext cx="302291" cy="324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Přímá spojnice 184">
            <a:extLst>
              <a:ext uri="{FF2B5EF4-FFF2-40B4-BE49-F238E27FC236}">
                <a16:creationId xmlns:a16="http://schemas.microsoft.com/office/drawing/2014/main" id="{A2313109-5635-0AA5-2672-227C26E86D9F}"/>
              </a:ext>
            </a:extLst>
          </p:cNvPr>
          <p:cNvCxnSpPr>
            <a:cxnSpLocks/>
            <a:stCxn id="28" idx="6"/>
            <a:endCxn id="12" idx="1"/>
          </p:cNvCxnSpPr>
          <p:nvPr/>
        </p:nvCxnSpPr>
        <p:spPr>
          <a:xfrm>
            <a:off x="2782888" y="2211271"/>
            <a:ext cx="872203" cy="502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Přímá spojnice 187">
            <a:extLst>
              <a:ext uri="{FF2B5EF4-FFF2-40B4-BE49-F238E27FC236}">
                <a16:creationId xmlns:a16="http://schemas.microsoft.com/office/drawing/2014/main" id="{9F70719A-88F0-0358-EBB4-DE90B582412E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2718722" y="1640693"/>
            <a:ext cx="936369" cy="415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Přímá spojnice 190">
            <a:extLst>
              <a:ext uri="{FF2B5EF4-FFF2-40B4-BE49-F238E27FC236}">
                <a16:creationId xmlns:a16="http://schemas.microsoft.com/office/drawing/2014/main" id="{B3E22CD6-D35E-D4E4-04F8-12E70304CEC6}"/>
              </a:ext>
            </a:extLst>
          </p:cNvPr>
          <p:cNvCxnSpPr>
            <a:cxnSpLocks/>
            <a:stCxn id="21" idx="7"/>
            <a:endCxn id="12" idx="3"/>
          </p:cNvCxnSpPr>
          <p:nvPr/>
        </p:nvCxnSpPr>
        <p:spPr>
          <a:xfrm flipV="1">
            <a:off x="3387059" y="3023405"/>
            <a:ext cx="268032" cy="231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Přímá spojnice 193">
            <a:extLst>
              <a:ext uri="{FF2B5EF4-FFF2-40B4-BE49-F238E27FC236}">
                <a16:creationId xmlns:a16="http://schemas.microsoft.com/office/drawing/2014/main" id="{6CCC6C14-F0FB-61D1-0006-2F3A89F27737}"/>
              </a:ext>
            </a:extLst>
          </p:cNvPr>
          <p:cNvCxnSpPr>
            <a:cxnSpLocks/>
            <a:stCxn id="20" idx="7"/>
            <a:endCxn id="5" idx="3"/>
          </p:cNvCxnSpPr>
          <p:nvPr/>
        </p:nvCxnSpPr>
        <p:spPr>
          <a:xfrm flipV="1">
            <a:off x="3327924" y="3800645"/>
            <a:ext cx="758967" cy="413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Přímá spojnice 197">
            <a:extLst>
              <a:ext uri="{FF2B5EF4-FFF2-40B4-BE49-F238E27FC236}">
                <a16:creationId xmlns:a16="http://schemas.microsoft.com/office/drawing/2014/main" id="{E0934EC7-6BA8-996F-83AE-C8A98A964EAD}"/>
              </a:ext>
            </a:extLst>
          </p:cNvPr>
          <p:cNvCxnSpPr>
            <a:cxnSpLocks/>
            <a:stCxn id="29" idx="6"/>
            <a:endCxn id="21" idx="2"/>
          </p:cNvCxnSpPr>
          <p:nvPr/>
        </p:nvCxnSpPr>
        <p:spPr>
          <a:xfrm>
            <a:off x="2038349" y="3409833"/>
            <a:ext cx="9747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Přímá spojnice 200">
            <a:extLst>
              <a:ext uri="{FF2B5EF4-FFF2-40B4-BE49-F238E27FC236}">
                <a16:creationId xmlns:a16="http://schemas.microsoft.com/office/drawing/2014/main" id="{A055F233-8DC3-4B96-8963-DF59B32768DD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3327924" y="4524387"/>
            <a:ext cx="579580" cy="4164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Přímá spojnice 203">
            <a:extLst>
              <a:ext uri="{FF2B5EF4-FFF2-40B4-BE49-F238E27FC236}">
                <a16:creationId xmlns:a16="http://schemas.microsoft.com/office/drawing/2014/main" id="{7352A443-BC82-792B-F37B-F1F5EF30A8D4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2887663" y="5095759"/>
            <a:ext cx="955675" cy="3913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Přímá spojnice 206">
            <a:extLst>
              <a:ext uri="{FF2B5EF4-FFF2-40B4-BE49-F238E27FC236}">
                <a16:creationId xmlns:a16="http://schemas.microsoft.com/office/drawing/2014/main" id="{FCBF31D7-8257-38B1-F8B1-A7BCBD42BAB5}"/>
              </a:ext>
            </a:extLst>
          </p:cNvPr>
          <p:cNvCxnSpPr>
            <a:cxnSpLocks/>
            <a:stCxn id="19" idx="0"/>
            <a:endCxn id="5" idx="4"/>
          </p:cNvCxnSpPr>
          <p:nvPr/>
        </p:nvCxnSpPr>
        <p:spPr>
          <a:xfrm flipV="1">
            <a:off x="4062413" y="3864811"/>
            <a:ext cx="179387" cy="10118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Přímá spojnice 209">
            <a:extLst>
              <a:ext uri="{FF2B5EF4-FFF2-40B4-BE49-F238E27FC236}">
                <a16:creationId xmlns:a16="http://schemas.microsoft.com/office/drawing/2014/main" id="{A4D94B79-68CB-2158-3506-EDE3368F7163}"/>
              </a:ext>
            </a:extLst>
          </p:cNvPr>
          <p:cNvCxnSpPr>
            <a:cxnSpLocks/>
            <a:stCxn id="32" idx="7"/>
            <a:endCxn id="18" idx="3"/>
          </p:cNvCxnSpPr>
          <p:nvPr/>
        </p:nvCxnSpPr>
        <p:spPr>
          <a:xfrm flipV="1">
            <a:off x="4220497" y="5031593"/>
            <a:ext cx="815719" cy="812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Přímá spojnice 212">
            <a:extLst>
              <a:ext uri="{FF2B5EF4-FFF2-40B4-BE49-F238E27FC236}">
                <a16:creationId xmlns:a16="http://schemas.microsoft.com/office/drawing/2014/main" id="{C6AC6248-6D2C-19FA-161D-3177045A0F4D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14987" y="5779971"/>
            <a:ext cx="1072357" cy="6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Přímá spojnice 215">
            <a:extLst>
              <a:ext uri="{FF2B5EF4-FFF2-40B4-BE49-F238E27FC236}">
                <a16:creationId xmlns:a16="http://schemas.microsoft.com/office/drawing/2014/main" id="{82097907-55F0-75F0-D66B-922E4E88AFD7}"/>
              </a:ext>
            </a:extLst>
          </p:cNvPr>
          <p:cNvCxnSpPr>
            <a:cxnSpLocks/>
            <a:stCxn id="30" idx="0"/>
            <a:endCxn id="29" idx="4"/>
          </p:cNvCxnSpPr>
          <p:nvPr/>
        </p:nvCxnSpPr>
        <p:spPr>
          <a:xfrm flipH="1" flipV="1">
            <a:off x="1819274" y="3628908"/>
            <a:ext cx="219075" cy="649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Přímá spojnice 218">
            <a:extLst>
              <a:ext uri="{FF2B5EF4-FFF2-40B4-BE49-F238E27FC236}">
                <a16:creationId xmlns:a16="http://schemas.microsoft.com/office/drawing/2014/main" id="{CB3F8190-9D19-1C85-8F19-D0E4BE20CB70}"/>
              </a:ext>
            </a:extLst>
          </p:cNvPr>
          <p:cNvCxnSpPr>
            <a:cxnSpLocks/>
            <a:stCxn id="29" idx="7"/>
            <a:endCxn id="28" idx="3"/>
          </p:cNvCxnSpPr>
          <p:nvPr/>
        </p:nvCxnSpPr>
        <p:spPr>
          <a:xfrm flipV="1">
            <a:off x="1974183" y="2366180"/>
            <a:ext cx="434721" cy="888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Přímá spojnice 221">
            <a:extLst>
              <a:ext uri="{FF2B5EF4-FFF2-40B4-BE49-F238E27FC236}">
                <a16:creationId xmlns:a16="http://schemas.microsoft.com/office/drawing/2014/main" id="{813A9034-7BD5-91B5-056E-29EC19B1FE7C}"/>
              </a:ext>
            </a:extLst>
          </p:cNvPr>
          <p:cNvCxnSpPr>
            <a:cxnSpLocks/>
            <a:stCxn id="42" idx="7"/>
            <a:endCxn id="41" idx="2"/>
          </p:cNvCxnSpPr>
          <p:nvPr/>
        </p:nvCxnSpPr>
        <p:spPr>
          <a:xfrm flipV="1">
            <a:off x="1574134" y="1293299"/>
            <a:ext cx="891254" cy="4987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Přímá spojnice 224">
            <a:extLst>
              <a:ext uri="{FF2B5EF4-FFF2-40B4-BE49-F238E27FC236}">
                <a16:creationId xmlns:a16="http://schemas.microsoft.com/office/drawing/2014/main" id="{57ED3191-A9C0-13E1-84F6-1F83530D449C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flipV="1">
            <a:off x="859758" y="2101863"/>
            <a:ext cx="404558" cy="6117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Přímá spojnice 227">
            <a:extLst>
              <a:ext uri="{FF2B5EF4-FFF2-40B4-BE49-F238E27FC236}">
                <a16:creationId xmlns:a16="http://schemas.microsoft.com/office/drawing/2014/main" id="{EF0E4457-8B8E-01E7-B031-3FAA69A85123}"/>
              </a:ext>
            </a:extLst>
          </p:cNvPr>
          <p:cNvCxnSpPr>
            <a:cxnSpLocks/>
            <a:stCxn id="45" idx="7"/>
            <a:endCxn id="30" idx="3"/>
          </p:cNvCxnSpPr>
          <p:nvPr/>
        </p:nvCxnSpPr>
        <p:spPr>
          <a:xfrm flipV="1">
            <a:off x="1434434" y="4652180"/>
            <a:ext cx="449006" cy="3164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Přímá spojnice 230">
            <a:extLst>
              <a:ext uri="{FF2B5EF4-FFF2-40B4-BE49-F238E27FC236}">
                <a16:creationId xmlns:a16="http://schemas.microsoft.com/office/drawing/2014/main" id="{1E91132F-DFFF-3285-9536-493D9BA8DC40}"/>
              </a:ext>
            </a:extLst>
          </p:cNvPr>
          <p:cNvCxnSpPr>
            <a:cxnSpLocks/>
            <a:stCxn id="30" idx="6"/>
            <a:endCxn id="20" idx="2"/>
          </p:cNvCxnSpPr>
          <p:nvPr/>
        </p:nvCxnSpPr>
        <p:spPr>
          <a:xfrm flipV="1">
            <a:off x="2257424" y="4369478"/>
            <a:ext cx="696516" cy="1277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Přímá spojnice 233">
            <a:extLst>
              <a:ext uri="{FF2B5EF4-FFF2-40B4-BE49-F238E27FC236}">
                <a16:creationId xmlns:a16="http://schemas.microsoft.com/office/drawing/2014/main" id="{33DEF42D-929D-E55A-94DA-45B4E971DCCF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7125494" y="5496730"/>
            <a:ext cx="1312736" cy="283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Přímá spojnice 236">
            <a:extLst>
              <a:ext uri="{FF2B5EF4-FFF2-40B4-BE49-F238E27FC236}">
                <a16:creationId xmlns:a16="http://schemas.microsoft.com/office/drawing/2014/main" id="{01E43F1F-A614-26E3-8413-D7C39733A8A5}"/>
              </a:ext>
            </a:extLst>
          </p:cNvPr>
          <p:cNvCxnSpPr>
            <a:cxnSpLocks/>
            <a:stCxn id="24" idx="7"/>
            <a:endCxn id="23" idx="3"/>
          </p:cNvCxnSpPr>
          <p:nvPr/>
        </p:nvCxnSpPr>
        <p:spPr>
          <a:xfrm flipV="1">
            <a:off x="7560597" y="4433105"/>
            <a:ext cx="275969" cy="474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958B9D-EB9E-D3FD-47BE-C29D99FE8A35}"/>
              </a:ext>
            </a:extLst>
          </p:cNvPr>
          <p:cNvSpPr txBox="1"/>
          <p:nvPr/>
        </p:nvSpPr>
        <p:spPr>
          <a:xfrm>
            <a:off x="7677215" y="5876931"/>
            <a:ext cx="441107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3600" dirty="0">
                <a:solidFill>
                  <a:schemeClr val="bg1"/>
                </a:solidFill>
              </a:rPr>
              <a:t>Prohledávání do šířky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C699F-ABE3-BCDD-DE2B-B9EB61D87294}"/>
              </a:ext>
            </a:extLst>
          </p:cNvPr>
          <p:cNvSpPr txBox="1"/>
          <p:nvPr/>
        </p:nvSpPr>
        <p:spPr>
          <a:xfrm>
            <a:off x="10337692" y="1116211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2"/>
                </a:solidFill>
              </a:rPr>
              <a:t>Vrstva 1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B3DFBD-2542-3273-05AD-44B52758274F}"/>
              </a:ext>
            </a:extLst>
          </p:cNvPr>
          <p:cNvSpPr txBox="1"/>
          <p:nvPr/>
        </p:nvSpPr>
        <p:spPr>
          <a:xfrm>
            <a:off x="10337692" y="1714355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3"/>
                </a:solidFill>
              </a:rPr>
              <a:t>Vrstva 2</a:t>
            </a:r>
            <a:endParaRPr lang="en-US" sz="3200" dirty="0">
              <a:solidFill>
                <a:schemeClr val="accent3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1ED93A-746B-8F06-F165-158A95AD25BA}"/>
              </a:ext>
            </a:extLst>
          </p:cNvPr>
          <p:cNvSpPr txBox="1"/>
          <p:nvPr/>
        </p:nvSpPr>
        <p:spPr>
          <a:xfrm>
            <a:off x="10337692" y="2312499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4"/>
                </a:solidFill>
              </a:rPr>
              <a:t>Vrstva 3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226161-4EE8-B97D-6752-233F1B5860DC}"/>
              </a:ext>
            </a:extLst>
          </p:cNvPr>
          <p:cNvSpPr txBox="1"/>
          <p:nvPr/>
        </p:nvSpPr>
        <p:spPr>
          <a:xfrm>
            <a:off x="10337692" y="2910643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5"/>
                </a:solidFill>
              </a:rPr>
              <a:t>Vrstva 4</a:t>
            </a:r>
            <a:endParaRPr lang="en-US" sz="3200" dirty="0">
              <a:solidFill>
                <a:schemeClr val="accent5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220605-B4A2-7FE7-9627-2ED15F39472D}"/>
              </a:ext>
            </a:extLst>
          </p:cNvPr>
          <p:cNvSpPr txBox="1"/>
          <p:nvPr/>
        </p:nvSpPr>
        <p:spPr>
          <a:xfrm>
            <a:off x="10337692" y="3508787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accent6"/>
                </a:solidFill>
              </a:rPr>
              <a:t>Vrstva 5</a:t>
            </a: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485286-B0FF-17F9-2A8B-A17135930E27}"/>
              </a:ext>
            </a:extLst>
          </p:cNvPr>
          <p:cNvSpPr txBox="1"/>
          <p:nvPr/>
        </p:nvSpPr>
        <p:spPr>
          <a:xfrm>
            <a:off x="10337692" y="4106931"/>
            <a:ext cx="158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chemeClr val="tx2"/>
                </a:solidFill>
              </a:rPr>
              <a:t>Vrstva 6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21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1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42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DD07"/>
                                      </p:to>
                                    </p:animClr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181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198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09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6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36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4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8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5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9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6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7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8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D80C"/>
                                      </p:to>
                                    </p:animClr>
                                    <p:set>
                                      <p:cBhvr>
                                        <p:cTn id="298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4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1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3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5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6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5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46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2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6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7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6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9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4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8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9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8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90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6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1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0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800F"/>
                                      </p:to>
                                    </p:animClr>
                                    <p:set>
                                      <p:cBhvr>
                                        <p:cTn id="437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106" grpId="0" animBg="1"/>
      <p:bldP spid="9" grpId="0"/>
      <p:bldP spid="47" grpId="0"/>
      <p:bldP spid="49" grpId="0"/>
      <p:bldP spid="50" grpId="0"/>
      <p:bldP spid="52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C791828-DB2A-6FD3-0D6D-C65FACB7BDCD}"/>
              </a:ext>
            </a:extLst>
          </p:cNvPr>
          <p:cNvSpPr/>
          <p:nvPr/>
        </p:nvSpPr>
        <p:spPr>
          <a:xfrm>
            <a:off x="6294922" y="1830152"/>
            <a:ext cx="2733575" cy="2257887"/>
          </a:xfrm>
          <a:prstGeom prst="round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9BD389-282E-54D5-C34D-9A91CCAD520A}"/>
              </a:ext>
            </a:extLst>
          </p:cNvPr>
          <p:cNvSpPr/>
          <p:nvPr/>
        </p:nvSpPr>
        <p:spPr>
          <a:xfrm>
            <a:off x="838200" y="3225337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313C5F-325D-4205-0826-A4CA36B08AF5}"/>
              </a:ext>
            </a:extLst>
          </p:cNvPr>
          <p:cNvSpPr/>
          <p:nvPr/>
        </p:nvSpPr>
        <p:spPr>
          <a:xfrm>
            <a:off x="838200" y="3516976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78CA43-5731-C1C9-13C5-5BEE0AE94C90}"/>
              </a:ext>
            </a:extLst>
          </p:cNvPr>
          <p:cNvSpPr/>
          <p:nvPr/>
        </p:nvSpPr>
        <p:spPr>
          <a:xfrm>
            <a:off x="838200" y="4059767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D3638F-74B1-D992-1770-C66ACF930C51}"/>
              </a:ext>
            </a:extLst>
          </p:cNvPr>
          <p:cNvSpPr/>
          <p:nvPr/>
        </p:nvSpPr>
        <p:spPr>
          <a:xfrm>
            <a:off x="838200" y="3769053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C2610-1000-0A9F-9CD9-6367941EE417}"/>
              </a:ext>
            </a:extLst>
          </p:cNvPr>
          <p:cNvSpPr/>
          <p:nvPr/>
        </p:nvSpPr>
        <p:spPr>
          <a:xfrm>
            <a:off x="838200" y="4643702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ABB4F-303B-E7B5-B5C8-13D6230A7CEA}"/>
              </a:ext>
            </a:extLst>
          </p:cNvPr>
          <p:cNvSpPr/>
          <p:nvPr/>
        </p:nvSpPr>
        <p:spPr>
          <a:xfrm>
            <a:off x="838200" y="4352000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50F75-A64E-B3EE-448C-1AE16FE33DBC}"/>
              </a:ext>
            </a:extLst>
          </p:cNvPr>
          <p:cNvSpPr/>
          <p:nvPr/>
        </p:nvSpPr>
        <p:spPr>
          <a:xfrm>
            <a:off x="838200" y="4922639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1EE3D-44B6-E983-3D01-7A0150E278AB}"/>
              </a:ext>
            </a:extLst>
          </p:cNvPr>
          <p:cNvSpPr/>
          <p:nvPr/>
        </p:nvSpPr>
        <p:spPr>
          <a:xfrm>
            <a:off x="838200" y="5205809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A761E-B48C-2805-8890-92F58F9F2209}"/>
              </a:ext>
            </a:extLst>
          </p:cNvPr>
          <p:cNvSpPr/>
          <p:nvPr/>
        </p:nvSpPr>
        <p:spPr>
          <a:xfrm>
            <a:off x="838200" y="5502275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57299-242D-9C0F-FE6F-747F91E02001}"/>
              </a:ext>
            </a:extLst>
          </p:cNvPr>
          <p:cNvSpPr/>
          <p:nvPr/>
        </p:nvSpPr>
        <p:spPr>
          <a:xfrm>
            <a:off x="838200" y="5794510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0465-218B-1330-ED59-50E1B8F9F462}"/>
              </a:ext>
            </a:extLst>
          </p:cNvPr>
          <p:cNvSpPr/>
          <p:nvPr/>
        </p:nvSpPr>
        <p:spPr>
          <a:xfrm>
            <a:off x="838200" y="2655358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D0261C-EAD3-1D9E-2B22-00115E4B72E4}"/>
              </a:ext>
            </a:extLst>
          </p:cNvPr>
          <p:cNvSpPr/>
          <p:nvPr/>
        </p:nvSpPr>
        <p:spPr>
          <a:xfrm>
            <a:off x="838200" y="2942167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F4DF9-473B-4DD5-5D4A-69ED1EEADE00}"/>
              </a:ext>
            </a:extLst>
          </p:cNvPr>
          <p:cNvSpPr/>
          <p:nvPr/>
        </p:nvSpPr>
        <p:spPr>
          <a:xfrm>
            <a:off x="838200" y="2365375"/>
            <a:ext cx="4794250" cy="288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911BFC-7FC4-23E1-6690-39970C2DCF1F}"/>
              </a:ext>
            </a:extLst>
          </p:cNvPr>
          <p:cNvSpPr/>
          <p:nvPr/>
        </p:nvSpPr>
        <p:spPr>
          <a:xfrm>
            <a:off x="838200" y="2078567"/>
            <a:ext cx="4794250" cy="288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3D727-E587-D21C-31E6-B7BB7B65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Algoritmus BFS (</a:t>
            </a:r>
            <a:r>
              <a:rPr lang="cs-CZ" dirty="0" err="1">
                <a:solidFill>
                  <a:schemeClr val="bg1"/>
                </a:solidFill>
              </a:rPr>
              <a:t>Breadth-first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search</a:t>
            </a:r>
            <a:r>
              <a:rPr lang="cs-CZ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4720B-573A-C38E-7033-4B0DB7120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09289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>
                  <a:buNone/>
                </a:pPr>
                <a:r>
                  <a:rPr lang="en-US" sz="1800" b="0" i="1" u="none" strike="noStrike" baseline="0" dirty="0">
                    <a:solidFill>
                      <a:schemeClr val="bg1"/>
                    </a:solidFill>
                    <a:latin typeface="LMRoman10-Italic"/>
                  </a:rPr>
                  <a:t>Vstup: 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Graf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R10"/>
                  </a:rPr>
                  <a:t> 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a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počáteční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CMMI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Pro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všechny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𝑛𝑒𝑛𝑎𝑙𝑒𝑧𝑒𝑛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∅;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←∅;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CMSY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𝑜𝑡𝑒𝑣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CMR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pt-BR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Založíme frontu </a:t>
                </a:r>
                <a14:m>
                  <m:oMath xmlns:m="http://schemas.openxmlformats.org/officeDocument/2006/math">
                    <m:r>
                      <a:rPr lang="pt-BR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pt-BR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a vložíme do ní vrchol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Dokud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je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fronta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neprázdná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Odebereme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první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z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a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označíme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ho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Pro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všechny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následníky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vrcholu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        Je-li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𝑛𝑒𝑛𝑎𝑙𝑒𝑧𝑒𝑛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𝑜𝑡𝑒𝑣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l-PL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pl-PL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+ 1</m:t>
                    </m:r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pl-PL" sz="1800" b="0" u="none" strike="noStrike" baseline="0" dirty="0">
                  <a:solidFill>
                    <a:schemeClr val="bg1"/>
                  </a:solidFill>
                  <a:latin typeface="CMMI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                Přidáme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do fronty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 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𝑢𝑧𝑎𝑣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04720B-573A-C38E-7033-4B0DB7120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09289" cy="4351338"/>
              </a:xfrm>
              <a:blipFill>
                <a:blip r:embed="rId2"/>
                <a:stretch>
                  <a:fillRect l="-661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3D962FF-0C00-CF05-0D61-905926F22BDA}"/>
              </a:ext>
            </a:extLst>
          </p:cNvPr>
          <p:cNvSpPr txBox="1"/>
          <p:nvPr/>
        </p:nvSpPr>
        <p:spPr>
          <a:xfrm>
            <a:off x="6920564" y="2009674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Stavy vrcholu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B7473A2-95B2-8A88-DBAF-D53D54176F18}"/>
              </a:ext>
            </a:extLst>
          </p:cNvPr>
          <p:cNvSpPr/>
          <p:nvPr/>
        </p:nvSpPr>
        <p:spPr>
          <a:xfrm>
            <a:off x="6553894" y="2484364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nenalezený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7FD33F6-02C7-694D-13C6-D1E48703CD37}"/>
              </a:ext>
            </a:extLst>
          </p:cNvPr>
          <p:cNvSpPr/>
          <p:nvPr/>
        </p:nvSpPr>
        <p:spPr>
          <a:xfrm>
            <a:off x="6553894" y="2932183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otevřený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E5F0B7F-8674-2524-B0C9-168522C8611F}"/>
              </a:ext>
            </a:extLst>
          </p:cNvPr>
          <p:cNvSpPr/>
          <p:nvPr/>
        </p:nvSpPr>
        <p:spPr>
          <a:xfrm>
            <a:off x="6553894" y="3380002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uzavřený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873BD9-E09F-C247-8508-E06534643EEE}"/>
              </a:ext>
            </a:extLst>
          </p:cNvPr>
          <p:cNvSpPr/>
          <p:nvPr/>
        </p:nvSpPr>
        <p:spPr>
          <a:xfrm>
            <a:off x="6307604" y="4267562"/>
            <a:ext cx="2733575" cy="1973760"/>
          </a:xfrm>
          <a:prstGeom prst="round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B82DF8-A1DE-7FEA-1911-52B7E5D4177B}"/>
              </a:ext>
            </a:extLst>
          </p:cNvPr>
          <p:cNvSpPr txBox="1"/>
          <p:nvPr/>
        </p:nvSpPr>
        <p:spPr>
          <a:xfrm>
            <a:off x="6689698" y="4452227"/>
            <a:ext cx="196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Vlastnosti vrcholu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5E9084-65D6-2A95-0363-D1216BBB8C87}"/>
                  </a:ext>
                </a:extLst>
              </p:cNvPr>
              <p:cNvSpPr txBox="1"/>
              <p:nvPr/>
            </p:nvSpPr>
            <p:spPr>
              <a:xfrm>
                <a:off x="6401633" y="4919507"/>
                <a:ext cx="251908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CMSY10"/>
                  </a:rPr>
                  <a:t> – vzdálenost od </a:t>
                </a:r>
                <a:br>
                  <a:rPr lang="cs-CZ" sz="1800" b="0" i="1" u="none" strike="noStrike" baseline="0" dirty="0">
                    <a:solidFill>
                      <a:schemeClr val="bg1"/>
                    </a:solidFill>
                    <a:latin typeface="CMSY10"/>
                  </a:rPr>
                </a:br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CMSY10"/>
                  </a:rPr>
                  <a:t>         počátečního vrcholu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CMSY10"/>
                  </a:rPr>
                  <a:t> – předchůdce vrcholu</a:t>
                </a:r>
                <a:endParaRPr lang="en-US" sz="1800" b="0" i="1" u="none" strike="noStrike" baseline="0" dirty="0">
                  <a:solidFill>
                    <a:schemeClr val="bg1"/>
                  </a:solidFill>
                  <a:latin typeface="CMSY1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5E9084-65D6-2A95-0363-D1216BBB8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633" y="4919507"/>
                <a:ext cx="2519083" cy="1200329"/>
              </a:xfrm>
              <a:prstGeom prst="rect">
                <a:avLst/>
              </a:prstGeom>
              <a:blipFill>
                <a:blip r:embed="rId3"/>
                <a:stretch>
                  <a:fillRect l="-1937" t="-2538" r="-217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925B6119-93B8-8A63-76BC-5486F02DD90F}"/>
              </a:ext>
            </a:extLst>
          </p:cNvPr>
          <p:cNvGrpSpPr/>
          <p:nvPr/>
        </p:nvGrpSpPr>
        <p:grpSpPr>
          <a:xfrm>
            <a:off x="9875930" y="2200661"/>
            <a:ext cx="1434164" cy="4294211"/>
            <a:chOff x="10096901" y="1825625"/>
            <a:chExt cx="1434164" cy="42942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CC6096-FC45-7F30-7DB0-B7099AEFE3A0}"/>
                </a:ext>
              </a:extLst>
            </p:cNvPr>
            <p:cNvSpPr/>
            <p:nvPr/>
          </p:nvSpPr>
          <p:spPr>
            <a:xfrm>
              <a:off x="10175358" y="1825625"/>
              <a:ext cx="1178442" cy="827750"/>
            </a:xfrm>
            <a:prstGeom prst="rect">
              <a:avLst/>
            </a:prstGeom>
            <a:solidFill>
              <a:srgbClr val="3A3A54"/>
            </a:soli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01FD0AA-8977-C21A-C5AD-8E7C3984C44C}"/>
                </a:ext>
              </a:extLst>
            </p:cNvPr>
            <p:cNvSpPr/>
            <p:nvPr/>
          </p:nvSpPr>
          <p:spPr>
            <a:xfrm>
              <a:off x="10175358" y="2653375"/>
              <a:ext cx="1178442" cy="827750"/>
            </a:xfrm>
            <a:prstGeom prst="rect">
              <a:avLst/>
            </a:prstGeom>
            <a:solidFill>
              <a:srgbClr val="37374F"/>
            </a:soli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6EC80CC-0DC7-D8BD-4B33-480D423E2FC6}"/>
                </a:ext>
              </a:extLst>
            </p:cNvPr>
            <p:cNvSpPr/>
            <p:nvPr/>
          </p:nvSpPr>
          <p:spPr>
            <a:xfrm>
              <a:off x="10175358" y="3477470"/>
              <a:ext cx="1178442" cy="827750"/>
            </a:xfrm>
            <a:prstGeom prst="rect">
              <a:avLst/>
            </a:prstGeom>
            <a:solidFill>
              <a:srgbClr val="323248"/>
            </a:soli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9A758C-3D18-EA40-FB8F-988588C3D423}"/>
                </a:ext>
              </a:extLst>
            </p:cNvPr>
            <p:cNvSpPr/>
            <p:nvPr/>
          </p:nvSpPr>
          <p:spPr>
            <a:xfrm>
              <a:off x="10175358" y="4305220"/>
              <a:ext cx="1178442" cy="827750"/>
            </a:xfrm>
            <a:prstGeom prst="rect">
              <a:avLst/>
            </a:prstGeom>
            <a:solidFill>
              <a:srgbClr val="2E2E42"/>
            </a:soli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DD8D60-51BD-EDF5-7AEE-42C1B0A2935C}"/>
                </a:ext>
              </a:extLst>
            </p:cNvPr>
            <p:cNvSpPr/>
            <p:nvPr/>
          </p:nvSpPr>
          <p:spPr>
            <a:xfrm>
              <a:off x="10190421" y="5129406"/>
              <a:ext cx="1178442" cy="827750"/>
            </a:xfrm>
            <a:prstGeom prst="rect">
              <a:avLst/>
            </a:prstGeom>
            <a:gradFill flip="none" rotWithShape="1">
              <a:gsLst>
                <a:gs pos="0">
                  <a:srgbClr val="2E2E42"/>
                </a:gs>
                <a:gs pos="68000">
                  <a:srgbClr val="1F1F2D"/>
                </a:gs>
              </a:gsLst>
              <a:lin ang="5400000" scaled="1"/>
              <a:tileRect/>
            </a:gradFill>
            <a:ln>
              <a:solidFill>
                <a:srgbClr val="57577F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F65287-8110-A932-8C21-30C02F85F73E}"/>
                </a:ext>
              </a:extLst>
            </p:cNvPr>
            <p:cNvSpPr/>
            <p:nvPr/>
          </p:nvSpPr>
          <p:spPr>
            <a:xfrm>
              <a:off x="10096901" y="5861785"/>
              <a:ext cx="1434164" cy="258051"/>
            </a:xfrm>
            <a:prstGeom prst="rect">
              <a:avLst/>
            </a:prstGeom>
            <a:solidFill>
              <a:srgbClr val="1F1F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9D82C68-3E5B-5F5E-27FE-A09CDDDB2EAD}"/>
              </a:ext>
            </a:extLst>
          </p:cNvPr>
          <p:cNvSpPr txBox="1"/>
          <p:nvPr/>
        </p:nvSpPr>
        <p:spPr>
          <a:xfrm>
            <a:off x="9163038" y="1709235"/>
            <a:ext cx="27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Fronta otevřených vrcholů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187E5D9D-A13D-4399-E3CF-8CD1166A3194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9788198" y="5918317"/>
            <a:ext cx="755410" cy="561930"/>
          </a:xfrm>
          <a:prstGeom prst="curvedConnector3">
            <a:avLst>
              <a:gd name="adj1" fmla="val 99596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E3155C-A7DD-81E5-999D-2ADC042A6335}"/>
              </a:ext>
            </a:extLst>
          </p:cNvPr>
          <p:cNvSpPr txBox="1"/>
          <p:nvPr/>
        </p:nvSpPr>
        <p:spPr>
          <a:xfrm>
            <a:off x="8725086" y="629558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2"/>
                </a:solidFill>
              </a:rPr>
              <a:t>enqueue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02D280A-F269-18FA-0D25-2EB70D6D422A}"/>
              </a:ext>
            </a:extLst>
          </p:cNvPr>
          <p:cNvCxnSpPr>
            <a:cxnSpLocks/>
          </p:cNvCxnSpPr>
          <p:nvPr/>
        </p:nvCxnSpPr>
        <p:spPr>
          <a:xfrm flipV="1">
            <a:off x="10701316" y="2206136"/>
            <a:ext cx="652484" cy="527021"/>
          </a:xfrm>
          <a:prstGeom prst="curvedConnector3">
            <a:avLst>
              <a:gd name="adj1" fmla="val 1113"/>
            </a:avLst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C08ACA-982E-A06B-9128-F3530321B450}"/>
              </a:ext>
            </a:extLst>
          </p:cNvPr>
          <p:cNvSpPr txBox="1"/>
          <p:nvPr/>
        </p:nvSpPr>
        <p:spPr>
          <a:xfrm>
            <a:off x="10859161" y="233377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chemeClr val="tx2"/>
                </a:solidFill>
              </a:rPr>
              <a:t>dequeue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" grpId="0" animBg="1"/>
      <p:bldP spid="7" grpId="0" animBg="1"/>
      <p:bldP spid="5" grpId="0" animBg="1"/>
      <p:bldP spid="4" grpId="0" animBg="1"/>
      <p:bldP spid="18" grpId="0"/>
      <p:bldP spid="19" grpId="0" animBg="1"/>
      <p:bldP spid="20" grpId="0" animBg="1"/>
      <p:bldP spid="21" grpId="0" animBg="1"/>
      <p:bldP spid="23" grpId="0" animBg="1"/>
      <p:bldP spid="24" grpId="0"/>
      <p:bldP spid="34" grpId="0"/>
      <p:bldP spid="38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A253-BD68-92D7-C72F-FF1A3C62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Další vlastnosti BFS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55E5B-7611-FF01-CF0F-98B2ADE49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cs-CZ" dirty="0">
                    <a:solidFill>
                      <a:schemeClr val="bg1"/>
                    </a:solidFill>
                  </a:rPr>
                  <a:t>Rozdělí vrcholy do </a:t>
                </a:r>
                <a:r>
                  <a:rPr lang="cs-CZ" dirty="0">
                    <a:solidFill>
                      <a:schemeClr val="accent2"/>
                    </a:solidFill>
                  </a:rPr>
                  <a:t>vrstev</a:t>
                </a:r>
                <a:r>
                  <a:rPr lang="cs-CZ" dirty="0">
                    <a:solidFill>
                      <a:schemeClr val="bg1"/>
                    </a:solidFill>
                  </a:rPr>
                  <a:t> dle vzdálenosti od počátečního vrcholu</a:t>
                </a: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Najde </a:t>
                </a:r>
                <a:r>
                  <a:rPr lang="cs-CZ" b="1" dirty="0">
                    <a:solidFill>
                      <a:schemeClr val="accent3"/>
                    </a:solidFill>
                  </a:rPr>
                  <a:t>nejkratší cestu</a:t>
                </a:r>
                <a:r>
                  <a:rPr lang="cs-CZ" b="1" dirty="0">
                    <a:solidFill>
                      <a:schemeClr val="bg1"/>
                    </a:solidFill>
                  </a:rPr>
                  <a:t> </a:t>
                </a:r>
                <a:r>
                  <a:rPr lang="cs-CZ" dirty="0">
                    <a:solidFill>
                      <a:schemeClr val="bg1"/>
                    </a:solidFill>
                  </a:rPr>
                  <a:t>z vrcholu do vrcholu v neohodnoceném grafu</a:t>
                </a: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Použijeme-li pro reprezentaci grafu </a:t>
                </a:r>
                <a:r>
                  <a:rPr lang="cs-CZ" i="1" dirty="0">
                    <a:solidFill>
                      <a:schemeClr val="accent4"/>
                    </a:solidFill>
                  </a:rPr>
                  <a:t>matici sousednosti</a:t>
                </a: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Časová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cs-CZ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Prostorová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bg1"/>
                  </a:solidFill>
                </a:endParaRP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Použijeme-li pro reprezentaci grafu </a:t>
                </a:r>
                <a:r>
                  <a:rPr lang="cs-CZ" i="1" dirty="0">
                    <a:solidFill>
                      <a:schemeClr val="accent5"/>
                    </a:solidFill>
                  </a:rPr>
                  <a:t>seznamy sousedů</a:t>
                </a: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Časová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cs-CZ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Prostorová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accent5"/>
                  </a:solidFill>
                </a:endParaRP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Opakovaným spouštěním </a:t>
                </a:r>
                <a:br>
                  <a:rPr lang="cs-CZ" dirty="0">
                    <a:solidFill>
                      <a:schemeClr val="bg1"/>
                    </a:solidFill>
                  </a:rPr>
                </a:br>
                <a:r>
                  <a:rPr lang="cs-CZ" dirty="0">
                    <a:solidFill>
                      <a:schemeClr val="bg1"/>
                    </a:solidFill>
                  </a:rPr>
                  <a:t>získáváme </a:t>
                </a:r>
                <a:r>
                  <a:rPr lang="cs-CZ" i="1" dirty="0">
                    <a:solidFill>
                      <a:schemeClr val="accent6"/>
                    </a:solidFill>
                  </a:rPr>
                  <a:t>komponenty souvislosti</a:t>
                </a:r>
              </a:p>
              <a:p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855E5B-7611-FF01-CF0F-98B2ADE49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545F4D6-F936-45D5-8050-5AECEE2147A0}"/>
              </a:ext>
            </a:extLst>
          </p:cNvPr>
          <p:cNvGrpSpPr/>
          <p:nvPr/>
        </p:nvGrpSpPr>
        <p:grpSpPr>
          <a:xfrm>
            <a:off x="8017046" y="4221279"/>
            <a:ext cx="4149554" cy="2522421"/>
            <a:chOff x="8017046" y="4221279"/>
            <a:chExt cx="4149554" cy="25224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B0020C-74CD-EB6F-E06C-F3653995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7046" y="4457994"/>
              <a:ext cx="3950587" cy="22222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EB2457-D57A-9B14-DB1E-4D0B07AB6C4B}"/>
                </a:ext>
              </a:extLst>
            </p:cNvPr>
            <p:cNvSpPr/>
            <p:nvPr/>
          </p:nvSpPr>
          <p:spPr>
            <a:xfrm>
              <a:off x="11290300" y="4296833"/>
              <a:ext cx="812800" cy="1756834"/>
            </a:xfrm>
            <a:prstGeom prst="rect">
              <a:avLst/>
            </a:prstGeom>
            <a:solidFill>
              <a:srgbClr val="1F1F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AC3D99-6101-EC69-20ED-1C61B299B7B5}"/>
                </a:ext>
              </a:extLst>
            </p:cNvPr>
            <p:cNvSpPr/>
            <p:nvPr/>
          </p:nvSpPr>
          <p:spPr>
            <a:xfrm>
              <a:off x="10447867" y="6338124"/>
              <a:ext cx="1718733" cy="405576"/>
            </a:xfrm>
            <a:prstGeom prst="rect">
              <a:avLst/>
            </a:prstGeom>
            <a:solidFill>
              <a:srgbClr val="1F1F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5BFE21-4167-3F62-063C-FE142E5115B4}"/>
                </a:ext>
              </a:extLst>
            </p:cNvPr>
            <p:cNvSpPr/>
            <p:nvPr/>
          </p:nvSpPr>
          <p:spPr>
            <a:xfrm>
              <a:off x="9423401" y="4221279"/>
              <a:ext cx="584200" cy="346428"/>
            </a:xfrm>
            <a:prstGeom prst="rect">
              <a:avLst/>
            </a:prstGeom>
            <a:solidFill>
              <a:srgbClr val="1F1F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D12888-3A92-FD0B-D700-0763FBD7CDC1}"/>
              </a:ext>
            </a:extLst>
          </p:cNvPr>
          <p:cNvSpPr/>
          <p:nvPr/>
        </p:nvSpPr>
        <p:spPr>
          <a:xfrm>
            <a:off x="8039100" y="4521200"/>
            <a:ext cx="3373967" cy="1985553"/>
          </a:xfrm>
          <a:custGeom>
            <a:avLst/>
            <a:gdLst>
              <a:gd name="connsiteX0" fmla="*/ 1037167 w 3373967"/>
              <a:gd name="connsiteY0" fmla="*/ 148167 h 1985553"/>
              <a:gd name="connsiteX1" fmla="*/ 897467 w 3373967"/>
              <a:gd name="connsiteY1" fmla="*/ 160867 h 1985553"/>
              <a:gd name="connsiteX2" fmla="*/ 740833 w 3373967"/>
              <a:gd name="connsiteY2" fmla="*/ 177800 h 1985553"/>
              <a:gd name="connsiteX3" fmla="*/ 690033 w 3373967"/>
              <a:gd name="connsiteY3" fmla="*/ 186267 h 1985553"/>
              <a:gd name="connsiteX4" fmla="*/ 563033 w 3373967"/>
              <a:gd name="connsiteY4" fmla="*/ 237067 h 1985553"/>
              <a:gd name="connsiteX5" fmla="*/ 529167 w 3373967"/>
              <a:gd name="connsiteY5" fmla="*/ 254000 h 1985553"/>
              <a:gd name="connsiteX6" fmla="*/ 474133 w 3373967"/>
              <a:gd name="connsiteY6" fmla="*/ 283633 h 1985553"/>
              <a:gd name="connsiteX7" fmla="*/ 448733 w 3373967"/>
              <a:gd name="connsiteY7" fmla="*/ 292100 h 1985553"/>
              <a:gd name="connsiteX8" fmla="*/ 427567 w 3373967"/>
              <a:gd name="connsiteY8" fmla="*/ 309033 h 1985553"/>
              <a:gd name="connsiteX9" fmla="*/ 364067 w 3373967"/>
              <a:gd name="connsiteY9" fmla="*/ 355600 h 1985553"/>
              <a:gd name="connsiteX10" fmla="*/ 313267 w 3373967"/>
              <a:gd name="connsiteY10" fmla="*/ 410633 h 1985553"/>
              <a:gd name="connsiteX11" fmla="*/ 283633 w 3373967"/>
              <a:gd name="connsiteY11" fmla="*/ 440267 h 1985553"/>
              <a:gd name="connsiteX12" fmla="*/ 258233 w 3373967"/>
              <a:gd name="connsiteY12" fmla="*/ 469900 h 1985553"/>
              <a:gd name="connsiteX13" fmla="*/ 232833 w 3373967"/>
              <a:gd name="connsiteY13" fmla="*/ 491067 h 1985553"/>
              <a:gd name="connsiteX14" fmla="*/ 220133 w 3373967"/>
              <a:gd name="connsiteY14" fmla="*/ 503767 h 1985553"/>
              <a:gd name="connsiteX15" fmla="*/ 198967 w 3373967"/>
              <a:gd name="connsiteY15" fmla="*/ 516467 h 1985553"/>
              <a:gd name="connsiteX16" fmla="*/ 152400 w 3373967"/>
              <a:gd name="connsiteY16" fmla="*/ 563033 h 1985553"/>
              <a:gd name="connsiteX17" fmla="*/ 76200 w 3373967"/>
              <a:gd name="connsiteY17" fmla="*/ 673100 h 1985553"/>
              <a:gd name="connsiteX18" fmla="*/ 25400 w 3373967"/>
              <a:gd name="connsiteY18" fmla="*/ 774700 h 1985553"/>
              <a:gd name="connsiteX19" fmla="*/ 4233 w 3373967"/>
              <a:gd name="connsiteY19" fmla="*/ 893233 h 1985553"/>
              <a:gd name="connsiteX20" fmla="*/ 0 w 3373967"/>
              <a:gd name="connsiteY20" fmla="*/ 956733 h 1985553"/>
              <a:gd name="connsiteX21" fmla="*/ 8467 w 3373967"/>
              <a:gd name="connsiteY21" fmla="*/ 1151467 h 1985553"/>
              <a:gd name="connsiteX22" fmla="*/ 46567 w 3373967"/>
              <a:gd name="connsiteY22" fmla="*/ 1206500 h 1985553"/>
              <a:gd name="connsiteX23" fmla="*/ 59267 w 3373967"/>
              <a:gd name="connsiteY23" fmla="*/ 1227667 h 1985553"/>
              <a:gd name="connsiteX24" fmla="*/ 101600 w 3373967"/>
              <a:gd name="connsiteY24" fmla="*/ 1265767 h 1985553"/>
              <a:gd name="connsiteX25" fmla="*/ 148167 w 3373967"/>
              <a:gd name="connsiteY25" fmla="*/ 1303867 h 1985553"/>
              <a:gd name="connsiteX26" fmla="*/ 156633 w 3373967"/>
              <a:gd name="connsiteY26" fmla="*/ 1333500 h 1985553"/>
              <a:gd name="connsiteX27" fmla="*/ 160867 w 3373967"/>
              <a:gd name="connsiteY27" fmla="*/ 1350433 h 1985553"/>
              <a:gd name="connsiteX28" fmla="*/ 169333 w 3373967"/>
              <a:gd name="connsiteY28" fmla="*/ 1375833 h 1985553"/>
              <a:gd name="connsiteX29" fmla="*/ 173567 w 3373967"/>
              <a:gd name="connsiteY29" fmla="*/ 1540933 h 1985553"/>
              <a:gd name="connsiteX30" fmla="*/ 177800 w 3373967"/>
              <a:gd name="connsiteY30" fmla="*/ 1574800 h 1985553"/>
              <a:gd name="connsiteX31" fmla="*/ 186267 w 3373967"/>
              <a:gd name="connsiteY31" fmla="*/ 1595967 h 1985553"/>
              <a:gd name="connsiteX32" fmla="*/ 198967 w 3373967"/>
              <a:gd name="connsiteY32" fmla="*/ 1634067 h 1985553"/>
              <a:gd name="connsiteX33" fmla="*/ 224367 w 3373967"/>
              <a:gd name="connsiteY33" fmla="*/ 1667933 h 1985553"/>
              <a:gd name="connsiteX34" fmla="*/ 313267 w 3373967"/>
              <a:gd name="connsiteY34" fmla="*/ 1735667 h 1985553"/>
              <a:gd name="connsiteX35" fmla="*/ 397933 w 3373967"/>
              <a:gd name="connsiteY35" fmla="*/ 1782233 h 1985553"/>
              <a:gd name="connsiteX36" fmla="*/ 457200 w 3373967"/>
              <a:gd name="connsiteY36" fmla="*/ 1807633 h 1985553"/>
              <a:gd name="connsiteX37" fmla="*/ 512233 w 3373967"/>
              <a:gd name="connsiteY37" fmla="*/ 1841500 h 1985553"/>
              <a:gd name="connsiteX38" fmla="*/ 541867 w 3373967"/>
              <a:gd name="connsiteY38" fmla="*/ 1849967 h 1985553"/>
              <a:gd name="connsiteX39" fmla="*/ 592667 w 3373967"/>
              <a:gd name="connsiteY39" fmla="*/ 1871133 h 1985553"/>
              <a:gd name="connsiteX40" fmla="*/ 630767 w 3373967"/>
              <a:gd name="connsiteY40" fmla="*/ 1888067 h 1985553"/>
              <a:gd name="connsiteX41" fmla="*/ 681567 w 3373967"/>
              <a:gd name="connsiteY41" fmla="*/ 1896533 h 1985553"/>
              <a:gd name="connsiteX42" fmla="*/ 711200 w 3373967"/>
              <a:gd name="connsiteY42" fmla="*/ 1913467 h 1985553"/>
              <a:gd name="connsiteX43" fmla="*/ 939800 w 3373967"/>
              <a:gd name="connsiteY43" fmla="*/ 1892300 h 1985553"/>
              <a:gd name="connsiteX44" fmla="*/ 1016000 w 3373967"/>
              <a:gd name="connsiteY44" fmla="*/ 1862667 h 1985553"/>
              <a:gd name="connsiteX45" fmla="*/ 1092200 w 3373967"/>
              <a:gd name="connsiteY45" fmla="*/ 1833033 h 1985553"/>
              <a:gd name="connsiteX46" fmla="*/ 1151467 w 3373967"/>
              <a:gd name="connsiteY46" fmla="*/ 1794933 h 1985553"/>
              <a:gd name="connsiteX47" fmla="*/ 1176867 w 3373967"/>
              <a:gd name="connsiteY47" fmla="*/ 1773767 h 1985553"/>
              <a:gd name="connsiteX48" fmla="*/ 1244600 w 3373967"/>
              <a:gd name="connsiteY48" fmla="*/ 1744133 h 1985553"/>
              <a:gd name="connsiteX49" fmla="*/ 1295400 w 3373967"/>
              <a:gd name="connsiteY49" fmla="*/ 1714500 h 1985553"/>
              <a:gd name="connsiteX50" fmla="*/ 1316567 w 3373967"/>
              <a:gd name="connsiteY50" fmla="*/ 1701800 h 1985553"/>
              <a:gd name="connsiteX51" fmla="*/ 1375833 w 3373967"/>
              <a:gd name="connsiteY51" fmla="*/ 1689100 h 1985553"/>
              <a:gd name="connsiteX52" fmla="*/ 1388533 w 3373967"/>
              <a:gd name="connsiteY52" fmla="*/ 1680633 h 1985553"/>
              <a:gd name="connsiteX53" fmla="*/ 1405467 w 3373967"/>
              <a:gd name="connsiteY53" fmla="*/ 1672167 h 1985553"/>
              <a:gd name="connsiteX54" fmla="*/ 1413933 w 3373967"/>
              <a:gd name="connsiteY54" fmla="*/ 1651000 h 1985553"/>
              <a:gd name="connsiteX55" fmla="*/ 1443567 w 3373967"/>
              <a:gd name="connsiteY55" fmla="*/ 1612900 h 1985553"/>
              <a:gd name="connsiteX56" fmla="*/ 1456267 w 3373967"/>
              <a:gd name="connsiteY56" fmla="*/ 1591733 h 1985553"/>
              <a:gd name="connsiteX57" fmla="*/ 1477433 w 3373967"/>
              <a:gd name="connsiteY57" fmla="*/ 1549400 h 1985553"/>
              <a:gd name="connsiteX58" fmla="*/ 1490133 w 3373967"/>
              <a:gd name="connsiteY58" fmla="*/ 1498600 h 1985553"/>
              <a:gd name="connsiteX59" fmla="*/ 1502833 w 3373967"/>
              <a:gd name="connsiteY59" fmla="*/ 1485900 h 1985553"/>
              <a:gd name="connsiteX60" fmla="*/ 1545167 w 3373967"/>
              <a:gd name="connsiteY60" fmla="*/ 1435100 h 1985553"/>
              <a:gd name="connsiteX61" fmla="*/ 1583267 w 3373967"/>
              <a:gd name="connsiteY61" fmla="*/ 1422400 h 1985553"/>
              <a:gd name="connsiteX62" fmla="*/ 1608667 w 3373967"/>
              <a:gd name="connsiteY62" fmla="*/ 1413933 h 1985553"/>
              <a:gd name="connsiteX63" fmla="*/ 1634067 w 3373967"/>
              <a:gd name="connsiteY63" fmla="*/ 1409700 h 1985553"/>
              <a:gd name="connsiteX64" fmla="*/ 1756833 w 3373967"/>
              <a:gd name="connsiteY64" fmla="*/ 1418167 h 1985553"/>
              <a:gd name="connsiteX65" fmla="*/ 1769533 w 3373967"/>
              <a:gd name="connsiteY65" fmla="*/ 1422400 h 1985553"/>
              <a:gd name="connsiteX66" fmla="*/ 1773767 w 3373967"/>
              <a:gd name="connsiteY66" fmla="*/ 1443567 h 1985553"/>
              <a:gd name="connsiteX67" fmla="*/ 1765300 w 3373967"/>
              <a:gd name="connsiteY67" fmla="*/ 1570567 h 1985553"/>
              <a:gd name="connsiteX68" fmla="*/ 1697567 w 3373967"/>
              <a:gd name="connsiteY68" fmla="*/ 1634067 h 1985553"/>
              <a:gd name="connsiteX69" fmla="*/ 1659467 w 3373967"/>
              <a:gd name="connsiteY69" fmla="*/ 1655233 h 1985553"/>
              <a:gd name="connsiteX70" fmla="*/ 1638300 w 3373967"/>
              <a:gd name="connsiteY70" fmla="*/ 1680633 h 1985553"/>
              <a:gd name="connsiteX71" fmla="*/ 1574800 w 3373967"/>
              <a:gd name="connsiteY71" fmla="*/ 1765300 h 1985553"/>
              <a:gd name="connsiteX72" fmla="*/ 1579033 w 3373967"/>
              <a:gd name="connsiteY72" fmla="*/ 1837267 h 1985553"/>
              <a:gd name="connsiteX73" fmla="*/ 1587500 w 3373967"/>
              <a:gd name="connsiteY73" fmla="*/ 1862667 h 1985553"/>
              <a:gd name="connsiteX74" fmla="*/ 1612900 w 3373967"/>
              <a:gd name="connsiteY74" fmla="*/ 1913467 h 1985553"/>
              <a:gd name="connsiteX75" fmla="*/ 1625600 w 3373967"/>
              <a:gd name="connsiteY75" fmla="*/ 1921933 h 1985553"/>
              <a:gd name="connsiteX76" fmla="*/ 1676400 w 3373967"/>
              <a:gd name="connsiteY76" fmla="*/ 1938867 h 1985553"/>
              <a:gd name="connsiteX77" fmla="*/ 1701800 w 3373967"/>
              <a:gd name="connsiteY77" fmla="*/ 1951567 h 1985553"/>
              <a:gd name="connsiteX78" fmla="*/ 1752600 w 3373967"/>
              <a:gd name="connsiteY78" fmla="*/ 1960033 h 1985553"/>
              <a:gd name="connsiteX79" fmla="*/ 1905000 w 3373967"/>
              <a:gd name="connsiteY79" fmla="*/ 1968500 h 1985553"/>
              <a:gd name="connsiteX80" fmla="*/ 1951567 w 3373967"/>
              <a:gd name="connsiteY80" fmla="*/ 1972733 h 1985553"/>
              <a:gd name="connsiteX81" fmla="*/ 2010833 w 3373967"/>
              <a:gd name="connsiteY81" fmla="*/ 1985433 h 1985553"/>
              <a:gd name="connsiteX82" fmla="*/ 2256367 w 3373967"/>
              <a:gd name="connsiteY82" fmla="*/ 1976967 h 1985553"/>
              <a:gd name="connsiteX83" fmla="*/ 2446867 w 3373967"/>
              <a:gd name="connsiteY83" fmla="*/ 1972733 h 1985553"/>
              <a:gd name="connsiteX84" fmla="*/ 2506133 w 3373967"/>
              <a:gd name="connsiteY84" fmla="*/ 1968500 h 1985553"/>
              <a:gd name="connsiteX85" fmla="*/ 2611967 w 3373967"/>
              <a:gd name="connsiteY85" fmla="*/ 1964267 h 1985553"/>
              <a:gd name="connsiteX86" fmla="*/ 2726267 w 3373967"/>
              <a:gd name="connsiteY86" fmla="*/ 1930400 h 1985553"/>
              <a:gd name="connsiteX87" fmla="*/ 2806700 w 3373967"/>
              <a:gd name="connsiteY87" fmla="*/ 1909233 h 1985553"/>
              <a:gd name="connsiteX88" fmla="*/ 2857500 w 3373967"/>
              <a:gd name="connsiteY88" fmla="*/ 1888067 h 1985553"/>
              <a:gd name="connsiteX89" fmla="*/ 2933700 w 3373967"/>
              <a:gd name="connsiteY89" fmla="*/ 1871133 h 1985553"/>
              <a:gd name="connsiteX90" fmla="*/ 3064933 w 3373967"/>
              <a:gd name="connsiteY90" fmla="*/ 1833033 h 1985553"/>
              <a:gd name="connsiteX91" fmla="*/ 3124200 w 3373967"/>
              <a:gd name="connsiteY91" fmla="*/ 1807633 h 1985553"/>
              <a:gd name="connsiteX92" fmla="*/ 3234267 w 3373967"/>
              <a:gd name="connsiteY92" fmla="*/ 1752600 h 1985553"/>
              <a:gd name="connsiteX93" fmla="*/ 3323167 w 3373967"/>
              <a:gd name="connsiteY93" fmla="*/ 1680633 h 1985553"/>
              <a:gd name="connsiteX94" fmla="*/ 3344333 w 3373967"/>
              <a:gd name="connsiteY94" fmla="*/ 1642533 h 1985553"/>
              <a:gd name="connsiteX95" fmla="*/ 3373967 w 3373967"/>
              <a:gd name="connsiteY95" fmla="*/ 1532467 h 1985553"/>
              <a:gd name="connsiteX96" fmla="*/ 3365500 w 3373967"/>
              <a:gd name="connsiteY96" fmla="*/ 1401233 h 1985553"/>
              <a:gd name="connsiteX97" fmla="*/ 3357033 w 3373967"/>
              <a:gd name="connsiteY97" fmla="*/ 1337733 h 1985553"/>
              <a:gd name="connsiteX98" fmla="*/ 3293533 w 3373967"/>
              <a:gd name="connsiteY98" fmla="*/ 1223433 h 1985553"/>
              <a:gd name="connsiteX99" fmla="*/ 3268133 w 3373967"/>
              <a:gd name="connsiteY99" fmla="*/ 1198033 h 1985553"/>
              <a:gd name="connsiteX100" fmla="*/ 3246967 w 3373967"/>
              <a:gd name="connsiteY100" fmla="*/ 1168400 h 1985553"/>
              <a:gd name="connsiteX101" fmla="*/ 3183467 w 3373967"/>
              <a:gd name="connsiteY101" fmla="*/ 1113367 h 1985553"/>
              <a:gd name="connsiteX102" fmla="*/ 3128433 w 3373967"/>
              <a:gd name="connsiteY102" fmla="*/ 1075267 h 1985553"/>
              <a:gd name="connsiteX103" fmla="*/ 3086100 w 3373967"/>
              <a:gd name="connsiteY103" fmla="*/ 1054100 h 1985553"/>
              <a:gd name="connsiteX104" fmla="*/ 3039533 w 3373967"/>
              <a:gd name="connsiteY104" fmla="*/ 1037167 h 1985553"/>
              <a:gd name="connsiteX105" fmla="*/ 3039533 w 3373967"/>
              <a:gd name="connsiteY105" fmla="*/ 876300 h 1985553"/>
              <a:gd name="connsiteX106" fmla="*/ 3060700 w 3373967"/>
              <a:gd name="connsiteY106" fmla="*/ 838200 h 1985553"/>
              <a:gd name="connsiteX107" fmla="*/ 3098800 w 3373967"/>
              <a:gd name="connsiteY107" fmla="*/ 774700 h 1985553"/>
              <a:gd name="connsiteX108" fmla="*/ 3115733 w 3373967"/>
              <a:gd name="connsiteY108" fmla="*/ 702733 h 1985553"/>
              <a:gd name="connsiteX109" fmla="*/ 3103033 w 3373967"/>
              <a:gd name="connsiteY109" fmla="*/ 605367 h 1985553"/>
              <a:gd name="connsiteX110" fmla="*/ 3077633 w 3373967"/>
              <a:gd name="connsiteY110" fmla="*/ 550333 h 1985553"/>
              <a:gd name="connsiteX111" fmla="*/ 3018367 w 3373967"/>
              <a:gd name="connsiteY111" fmla="*/ 452967 h 1985553"/>
              <a:gd name="connsiteX112" fmla="*/ 2997200 w 3373967"/>
              <a:gd name="connsiteY112" fmla="*/ 419100 h 1985553"/>
              <a:gd name="connsiteX113" fmla="*/ 2976033 w 3373967"/>
              <a:gd name="connsiteY113" fmla="*/ 376767 h 1985553"/>
              <a:gd name="connsiteX114" fmla="*/ 2942167 w 3373967"/>
              <a:gd name="connsiteY114" fmla="*/ 334433 h 1985553"/>
              <a:gd name="connsiteX115" fmla="*/ 2827867 w 3373967"/>
              <a:gd name="connsiteY115" fmla="*/ 182033 h 1985553"/>
              <a:gd name="connsiteX116" fmla="*/ 2781300 w 3373967"/>
              <a:gd name="connsiteY116" fmla="*/ 127000 h 1985553"/>
              <a:gd name="connsiteX117" fmla="*/ 2743200 w 3373967"/>
              <a:gd name="connsiteY117" fmla="*/ 114300 h 1985553"/>
              <a:gd name="connsiteX118" fmla="*/ 2281767 w 3373967"/>
              <a:gd name="connsiteY118" fmla="*/ 84667 h 1985553"/>
              <a:gd name="connsiteX119" fmla="*/ 2252133 w 3373967"/>
              <a:gd name="connsiteY119" fmla="*/ 71967 h 1985553"/>
              <a:gd name="connsiteX120" fmla="*/ 2222500 w 3373967"/>
              <a:gd name="connsiteY120" fmla="*/ 55033 h 1985553"/>
              <a:gd name="connsiteX121" fmla="*/ 2142067 w 3373967"/>
              <a:gd name="connsiteY121" fmla="*/ 33867 h 1985553"/>
              <a:gd name="connsiteX122" fmla="*/ 1943100 w 3373967"/>
              <a:gd name="connsiteY122" fmla="*/ 25400 h 1985553"/>
              <a:gd name="connsiteX123" fmla="*/ 1854200 w 3373967"/>
              <a:gd name="connsiteY123" fmla="*/ 8467 h 1985553"/>
              <a:gd name="connsiteX124" fmla="*/ 1583267 w 3373967"/>
              <a:gd name="connsiteY124" fmla="*/ 0 h 1985553"/>
              <a:gd name="connsiteX125" fmla="*/ 1439333 w 3373967"/>
              <a:gd name="connsiteY125" fmla="*/ 12700 h 1985553"/>
              <a:gd name="connsiteX126" fmla="*/ 1384300 w 3373967"/>
              <a:gd name="connsiteY126" fmla="*/ 21167 h 1985553"/>
              <a:gd name="connsiteX127" fmla="*/ 1341967 w 3373967"/>
              <a:gd name="connsiteY127" fmla="*/ 25400 h 1985553"/>
              <a:gd name="connsiteX128" fmla="*/ 1295400 w 3373967"/>
              <a:gd name="connsiteY128" fmla="*/ 46567 h 1985553"/>
              <a:gd name="connsiteX129" fmla="*/ 1282700 w 3373967"/>
              <a:gd name="connsiteY129" fmla="*/ 55033 h 1985553"/>
              <a:gd name="connsiteX130" fmla="*/ 1257300 w 3373967"/>
              <a:gd name="connsiteY130" fmla="*/ 67733 h 1985553"/>
              <a:gd name="connsiteX131" fmla="*/ 1240367 w 3373967"/>
              <a:gd name="connsiteY131" fmla="*/ 80433 h 1985553"/>
              <a:gd name="connsiteX132" fmla="*/ 1202267 w 3373967"/>
              <a:gd name="connsiteY132" fmla="*/ 97367 h 1985553"/>
              <a:gd name="connsiteX133" fmla="*/ 1181100 w 3373967"/>
              <a:gd name="connsiteY133" fmla="*/ 110067 h 1985553"/>
              <a:gd name="connsiteX134" fmla="*/ 1164167 w 3373967"/>
              <a:gd name="connsiteY134" fmla="*/ 122767 h 1985553"/>
              <a:gd name="connsiteX135" fmla="*/ 1130300 w 3373967"/>
              <a:gd name="connsiteY135" fmla="*/ 131233 h 1985553"/>
              <a:gd name="connsiteX136" fmla="*/ 1104900 w 3373967"/>
              <a:gd name="connsiteY136" fmla="*/ 139700 h 1985553"/>
              <a:gd name="connsiteX137" fmla="*/ 1083733 w 3373967"/>
              <a:gd name="connsiteY137" fmla="*/ 148167 h 1985553"/>
              <a:gd name="connsiteX138" fmla="*/ 1054100 w 3373967"/>
              <a:gd name="connsiteY138" fmla="*/ 152400 h 1985553"/>
              <a:gd name="connsiteX139" fmla="*/ 1020233 w 3373967"/>
              <a:gd name="connsiteY139" fmla="*/ 156633 h 1985553"/>
              <a:gd name="connsiteX140" fmla="*/ 1037167 w 3373967"/>
              <a:gd name="connsiteY140" fmla="*/ 148167 h 198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3373967" h="1985553" extrusionOk="0">
                <a:moveTo>
                  <a:pt x="1037167" y="148167"/>
                </a:moveTo>
                <a:cubicBezTo>
                  <a:pt x="1016366" y="149710"/>
                  <a:pt x="1033362" y="150769"/>
                  <a:pt x="897467" y="160867"/>
                </a:cubicBezTo>
                <a:cubicBezTo>
                  <a:pt x="831090" y="166815"/>
                  <a:pt x="801986" y="166771"/>
                  <a:pt x="740833" y="177800"/>
                </a:cubicBezTo>
                <a:cubicBezTo>
                  <a:pt x="724423" y="181867"/>
                  <a:pt x="704526" y="181113"/>
                  <a:pt x="690033" y="186267"/>
                </a:cubicBezTo>
                <a:cubicBezTo>
                  <a:pt x="631090" y="198073"/>
                  <a:pt x="627496" y="205882"/>
                  <a:pt x="563033" y="237067"/>
                </a:cubicBezTo>
                <a:cubicBezTo>
                  <a:pt x="551432" y="242083"/>
                  <a:pt x="539270" y="248532"/>
                  <a:pt x="529167" y="254000"/>
                </a:cubicBezTo>
                <a:cubicBezTo>
                  <a:pt x="513107" y="262528"/>
                  <a:pt x="490844" y="276992"/>
                  <a:pt x="474133" y="283633"/>
                </a:cubicBezTo>
                <a:cubicBezTo>
                  <a:pt x="465792" y="287665"/>
                  <a:pt x="455687" y="289881"/>
                  <a:pt x="448733" y="292100"/>
                </a:cubicBezTo>
                <a:cubicBezTo>
                  <a:pt x="442323" y="299036"/>
                  <a:pt x="435073" y="305403"/>
                  <a:pt x="427567" y="309033"/>
                </a:cubicBezTo>
                <a:cubicBezTo>
                  <a:pt x="392083" y="332766"/>
                  <a:pt x="409132" y="312570"/>
                  <a:pt x="364067" y="355600"/>
                </a:cubicBezTo>
                <a:cubicBezTo>
                  <a:pt x="310270" y="425131"/>
                  <a:pt x="392092" y="331826"/>
                  <a:pt x="313267" y="410633"/>
                </a:cubicBezTo>
                <a:cubicBezTo>
                  <a:pt x="305992" y="419386"/>
                  <a:pt x="293108" y="429650"/>
                  <a:pt x="283633" y="440267"/>
                </a:cubicBezTo>
                <a:cubicBezTo>
                  <a:pt x="276617" y="451552"/>
                  <a:pt x="266722" y="457647"/>
                  <a:pt x="258233" y="469900"/>
                </a:cubicBezTo>
                <a:cubicBezTo>
                  <a:pt x="235412" y="497378"/>
                  <a:pt x="254584" y="469128"/>
                  <a:pt x="232833" y="491067"/>
                </a:cubicBezTo>
                <a:cubicBezTo>
                  <a:pt x="227810" y="495389"/>
                  <a:pt x="225367" y="500084"/>
                  <a:pt x="220133" y="503767"/>
                </a:cubicBezTo>
                <a:cubicBezTo>
                  <a:pt x="213598" y="508530"/>
                  <a:pt x="204676" y="511964"/>
                  <a:pt x="198967" y="516467"/>
                </a:cubicBezTo>
                <a:cubicBezTo>
                  <a:pt x="182744" y="531288"/>
                  <a:pt x="166638" y="546331"/>
                  <a:pt x="152400" y="563033"/>
                </a:cubicBezTo>
                <a:cubicBezTo>
                  <a:pt x="130193" y="595192"/>
                  <a:pt x="89822" y="637131"/>
                  <a:pt x="76200" y="673100"/>
                </a:cubicBezTo>
                <a:cubicBezTo>
                  <a:pt x="37340" y="743151"/>
                  <a:pt x="62789" y="701638"/>
                  <a:pt x="25400" y="774700"/>
                </a:cubicBezTo>
                <a:cubicBezTo>
                  <a:pt x="11485" y="823933"/>
                  <a:pt x="8995" y="845679"/>
                  <a:pt x="4233" y="893233"/>
                </a:cubicBezTo>
                <a:cubicBezTo>
                  <a:pt x="1570" y="914158"/>
                  <a:pt x="2847" y="934825"/>
                  <a:pt x="0" y="956733"/>
                </a:cubicBezTo>
                <a:cubicBezTo>
                  <a:pt x="-7285" y="1026679"/>
                  <a:pt x="2657" y="1092693"/>
                  <a:pt x="8467" y="1151467"/>
                </a:cubicBezTo>
                <a:cubicBezTo>
                  <a:pt x="11623" y="1172025"/>
                  <a:pt x="36762" y="1192519"/>
                  <a:pt x="46567" y="1206500"/>
                </a:cubicBezTo>
                <a:cubicBezTo>
                  <a:pt x="51767" y="1213321"/>
                  <a:pt x="54393" y="1221431"/>
                  <a:pt x="59267" y="1227667"/>
                </a:cubicBezTo>
                <a:cubicBezTo>
                  <a:pt x="66145" y="1236520"/>
                  <a:pt x="100796" y="1264805"/>
                  <a:pt x="101600" y="1265767"/>
                </a:cubicBezTo>
                <a:cubicBezTo>
                  <a:pt x="140503" y="1300540"/>
                  <a:pt x="114007" y="1279708"/>
                  <a:pt x="148167" y="1303867"/>
                </a:cubicBezTo>
                <a:cubicBezTo>
                  <a:pt x="151217" y="1313471"/>
                  <a:pt x="155049" y="1322452"/>
                  <a:pt x="156633" y="1333500"/>
                </a:cubicBezTo>
                <a:cubicBezTo>
                  <a:pt x="158658" y="1338695"/>
                  <a:pt x="158632" y="1345406"/>
                  <a:pt x="160867" y="1350433"/>
                </a:cubicBezTo>
                <a:cubicBezTo>
                  <a:pt x="163316" y="1359612"/>
                  <a:pt x="166977" y="1368375"/>
                  <a:pt x="169333" y="1375833"/>
                </a:cubicBezTo>
                <a:cubicBezTo>
                  <a:pt x="179768" y="1430920"/>
                  <a:pt x="171235" y="1483986"/>
                  <a:pt x="173567" y="1540933"/>
                </a:cubicBezTo>
                <a:cubicBezTo>
                  <a:pt x="173930" y="1552687"/>
                  <a:pt x="175422" y="1563043"/>
                  <a:pt x="177800" y="1574800"/>
                </a:cubicBezTo>
                <a:cubicBezTo>
                  <a:pt x="178236" y="1582495"/>
                  <a:pt x="183265" y="1589760"/>
                  <a:pt x="186267" y="1595967"/>
                </a:cubicBezTo>
                <a:cubicBezTo>
                  <a:pt x="188959" y="1608124"/>
                  <a:pt x="192140" y="1620795"/>
                  <a:pt x="198967" y="1634067"/>
                </a:cubicBezTo>
                <a:cubicBezTo>
                  <a:pt x="203944" y="1647645"/>
                  <a:pt x="213243" y="1658777"/>
                  <a:pt x="224367" y="1667933"/>
                </a:cubicBezTo>
                <a:cubicBezTo>
                  <a:pt x="258602" y="1705220"/>
                  <a:pt x="266019" y="1708066"/>
                  <a:pt x="313267" y="1735667"/>
                </a:cubicBezTo>
                <a:cubicBezTo>
                  <a:pt x="338263" y="1756018"/>
                  <a:pt x="372533" y="1765500"/>
                  <a:pt x="397933" y="1782233"/>
                </a:cubicBezTo>
                <a:cubicBezTo>
                  <a:pt x="502642" y="1843855"/>
                  <a:pt x="321684" y="1739484"/>
                  <a:pt x="457200" y="1807633"/>
                </a:cubicBezTo>
                <a:cubicBezTo>
                  <a:pt x="476122" y="1818055"/>
                  <a:pt x="492217" y="1832134"/>
                  <a:pt x="512233" y="1841500"/>
                </a:cubicBezTo>
                <a:cubicBezTo>
                  <a:pt x="520855" y="1844270"/>
                  <a:pt x="532283" y="1846068"/>
                  <a:pt x="541867" y="1849967"/>
                </a:cubicBezTo>
                <a:cubicBezTo>
                  <a:pt x="556940" y="1856717"/>
                  <a:pt x="573746" y="1861306"/>
                  <a:pt x="592667" y="1871133"/>
                </a:cubicBezTo>
                <a:cubicBezTo>
                  <a:pt x="606482" y="1874583"/>
                  <a:pt x="617615" y="1884325"/>
                  <a:pt x="630767" y="1888067"/>
                </a:cubicBezTo>
                <a:cubicBezTo>
                  <a:pt x="645032" y="1892549"/>
                  <a:pt x="665160" y="1891779"/>
                  <a:pt x="681567" y="1896533"/>
                </a:cubicBezTo>
                <a:cubicBezTo>
                  <a:pt x="690039" y="1902374"/>
                  <a:pt x="699652" y="1913909"/>
                  <a:pt x="711200" y="1913467"/>
                </a:cubicBezTo>
                <a:cubicBezTo>
                  <a:pt x="889537" y="1927218"/>
                  <a:pt x="845184" y="1925158"/>
                  <a:pt x="939800" y="1892300"/>
                </a:cubicBezTo>
                <a:cubicBezTo>
                  <a:pt x="1026748" y="1871651"/>
                  <a:pt x="898490" y="1904436"/>
                  <a:pt x="1016000" y="1862667"/>
                </a:cubicBezTo>
                <a:cubicBezTo>
                  <a:pt x="1040861" y="1851400"/>
                  <a:pt x="1066020" y="1846771"/>
                  <a:pt x="1092200" y="1833033"/>
                </a:cubicBezTo>
                <a:cubicBezTo>
                  <a:pt x="1115548" y="1822918"/>
                  <a:pt x="1135222" y="1813866"/>
                  <a:pt x="1151467" y="1794933"/>
                </a:cubicBezTo>
                <a:cubicBezTo>
                  <a:pt x="1161170" y="1787260"/>
                  <a:pt x="1167846" y="1781232"/>
                  <a:pt x="1176867" y="1773767"/>
                </a:cubicBezTo>
                <a:cubicBezTo>
                  <a:pt x="1218858" y="1744323"/>
                  <a:pt x="1200417" y="1768729"/>
                  <a:pt x="1244600" y="1744133"/>
                </a:cubicBezTo>
                <a:cubicBezTo>
                  <a:pt x="1259753" y="1733363"/>
                  <a:pt x="1279741" y="1723665"/>
                  <a:pt x="1295400" y="1714500"/>
                </a:cubicBezTo>
                <a:cubicBezTo>
                  <a:pt x="1302016" y="1710364"/>
                  <a:pt x="1309261" y="1702642"/>
                  <a:pt x="1316567" y="1701800"/>
                </a:cubicBezTo>
                <a:cubicBezTo>
                  <a:pt x="1366500" y="1693440"/>
                  <a:pt x="1344701" y="1697177"/>
                  <a:pt x="1375833" y="1689100"/>
                </a:cubicBezTo>
                <a:cubicBezTo>
                  <a:pt x="1380314" y="1686892"/>
                  <a:pt x="1384218" y="1683198"/>
                  <a:pt x="1388533" y="1680633"/>
                </a:cubicBezTo>
                <a:cubicBezTo>
                  <a:pt x="1394196" y="1676829"/>
                  <a:pt x="1401693" y="1676353"/>
                  <a:pt x="1405467" y="1672167"/>
                </a:cubicBezTo>
                <a:cubicBezTo>
                  <a:pt x="1409912" y="1665296"/>
                  <a:pt x="1409971" y="1656348"/>
                  <a:pt x="1413933" y="1651000"/>
                </a:cubicBezTo>
                <a:cubicBezTo>
                  <a:pt x="1424423" y="1636489"/>
                  <a:pt x="1434900" y="1629029"/>
                  <a:pt x="1443567" y="1612900"/>
                </a:cubicBezTo>
                <a:cubicBezTo>
                  <a:pt x="1450277" y="1603829"/>
                  <a:pt x="1453376" y="1594927"/>
                  <a:pt x="1456267" y="1591733"/>
                </a:cubicBezTo>
                <a:cubicBezTo>
                  <a:pt x="1461301" y="1531199"/>
                  <a:pt x="1454738" y="1614941"/>
                  <a:pt x="1477433" y="1549400"/>
                </a:cubicBezTo>
                <a:cubicBezTo>
                  <a:pt x="1502468" y="1495171"/>
                  <a:pt x="1454373" y="1561306"/>
                  <a:pt x="1490133" y="1498600"/>
                </a:cubicBezTo>
                <a:cubicBezTo>
                  <a:pt x="1492539" y="1493393"/>
                  <a:pt x="1498931" y="1490685"/>
                  <a:pt x="1502833" y="1485900"/>
                </a:cubicBezTo>
                <a:cubicBezTo>
                  <a:pt x="1516559" y="1467560"/>
                  <a:pt x="1521876" y="1445996"/>
                  <a:pt x="1545167" y="1435100"/>
                </a:cubicBezTo>
                <a:cubicBezTo>
                  <a:pt x="1588754" y="1418937"/>
                  <a:pt x="1545422" y="1427274"/>
                  <a:pt x="1583267" y="1422400"/>
                </a:cubicBezTo>
                <a:cubicBezTo>
                  <a:pt x="1590492" y="1420043"/>
                  <a:pt x="1600265" y="1415687"/>
                  <a:pt x="1608667" y="1413933"/>
                </a:cubicBezTo>
                <a:cubicBezTo>
                  <a:pt x="1616903" y="1410695"/>
                  <a:pt x="1625696" y="1410744"/>
                  <a:pt x="1634067" y="1409700"/>
                </a:cubicBezTo>
                <a:cubicBezTo>
                  <a:pt x="1678874" y="1419179"/>
                  <a:pt x="1719046" y="1410997"/>
                  <a:pt x="1756833" y="1418167"/>
                </a:cubicBezTo>
                <a:cubicBezTo>
                  <a:pt x="1761195" y="1419302"/>
                  <a:pt x="1766915" y="1418772"/>
                  <a:pt x="1769533" y="1422400"/>
                </a:cubicBezTo>
                <a:cubicBezTo>
                  <a:pt x="1773811" y="1427733"/>
                  <a:pt x="1771910" y="1435677"/>
                  <a:pt x="1773767" y="1443567"/>
                </a:cubicBezTo>
                <a:cubicBezTo>
                  <a:pt x="1762582" y="1486768"/>
                  <a:pt x="1776588" y="1530711"/>
                  <a:pt x="1765300" y="1570567"/>
                </a:cubicBezTo>
                <a:cubicBezTo>
                  <a:pt x="1762450" y="1572742"/>
                  <a:pt x="1716469" y="1624258"/>
                  <a:pt x="1697567" y="1634067"/>
                </a:cubicBezTo>
                <a:cubicBezTo>
                  <a:pt x="1671572" y="1647817"/>
                  <a:pt x="1680557" y="1635731"/>
                  <a:pt x="1659467" y="1655233"/>
                </a:cubicBezTo>
                <a:cubicBezTo>
                  <a:pt x="1651767" y="1662767"/>
                  <a:pt x="1644798" y="1672622"/>
                  <a:pt x="1638300" y="1680633"/>
                </a:cubicBezTo>
                <a:cubicBezTo>
                  <a:pt x="1551492" y="1806347"/>
                  <a:pt x="1626197" y="1717724"/>
                  <a:pt x="1574800" y="1765300"/>
                </a:cubicBezTo>
                <a:cubicBezTo>
                  <a:pt x="1575984" y="1791093"/>
                  <a:pt x="1575598" y="1815242"/>
                  <a:pt x="1579033" y="1837267"/>
                </a:cubicBezTo>
                <a:cubicBezTo>
                  <a:pt x="1579765" y="1846011"/>
                  <a:pt x="1582796" y="1854610"/>
                  <a:pt x="1587500" y="1862667"/>
                </a:cubicBezTo>
                <a:cubicBezTo>
                  <a:pt x="1592888" y="1880338"/>
                  <a:pt x="1600794" y="1900679"/>
                  <a:pt x="1612900" y="1913467"/>
                </a:cubicBezTo>
                <a:cubicBezTo>
                  <a:pt x="1615650" y="1917527"/>
                  <a:pt x="1621200" y="1920386"/>
                  <a:pt x="1625600" y="1921933"/>
                </a:cubicBezTo>
                <a:cubicBezTo>
                  <a:pt x="1642850" y="1928721"/>
                  <a:pt x="1659822" y="1929444"/>
                  <a:pt x="1676400" y="1938867"/>
                </a:cubicBezTo>
                <a:cubicBezTo>
                  <a:pt x="1685058" y="1942362"/>
                  <a:pt x="1694321" y="1949817"/>
                  <a:pt x="1701800" y="1951567"/>
                </a:cubicBezTo>
                <a:cubicBezTo>
                  <a:pt x="1718490" y="1955525"/>
                  <a:pt x="1736493" y="1958019"/>
                  <a:pt x="1752600" y="1960033"/>
                </a:cubicBezTo>
                <a:cubicBezTo>
                  <a:pt x="1797540" y="1970640"/>
                  <a:pt x="1872088" y="1964345"/>
                  <a:pt x="1905000" y="1968500"/>
                </a:cubicBezTo>
                <a:cubicBezTo>
                  <a:pt x="1919618" y="1967976"/>
                  <a:pt x="1935054" y="1970291"/>
                  <a:pt x="1951567" y="1972733"/>
                </a:cubicBezTo>
                <a:cubicBezTo>
                  <a:pt x="1968754" y="1973381"/>
                  <a:pt x="1991158" y="1986426"/>
                  <a:pt x="2010833" y="1985433"/>
                </a:cubicBezTo>
                <a:cubicBezTo>
                  <a:pt x="2091847" y="1994288"/>
                  <a:pt x="2182323" y="1984344"/>
                  <a:pt x="2256367" y="1976967"/>
                </a:cubicBezTo>
                <a:cubicBezTo>
                  <a:pt x="2315409" y="1986851"/>
                  <a:pt x="2388213" y="1971272"/>
                  <a:pt x="2446867" y="1972733"/>
                </a:cubicBezTo>
                <a:cubicBezTo>
                  <a:pt x="2469665" y="1973718"/>
                  <a:pt x="2483688" y="1968661"/>
                  <a:pt x="2506133" y="1968500"/>
                </a:cubicBezTo>
                <a:cubicBezTo>
                  <a:pt x="2544569" y="1970247"/>
                  <a:pt x="2583539" y="1971018"/>
                  <a:pt x="2611967" y="1964267"/>
                </a:cubicBezTo>
                <a:cubicBezTo>
                  <a:pt x="2653611" y="1961855"/>
                  <a:pt x="2688706" y="1942848"/>
                  <a:pt x="2726267" y="1930400"/>
                </a:cubicBezTo>
                <a:cubicBezTo>
                  <a:pt x="2750121" y="1918331"/>
                  <a:pt x="2784167" y="1915879"/>
                  <a:pt x="2806700" y="1909233"/>
                </a:cubicBezTo>
                <a:cubicBezTo>
                  <a:pt x="2821705" y="1904545"/>
                  <a:pt x="2840282" y="1894196"/>
                  <a:pt x="2857500" y="1888067"/>
                </a:cubicBezTo>
                <a:cubicBezTo>
                  <a:pt x="2884459" y="1877816"/>
                  <a:pt x="2911600" y="1878875"/>
                  <a:pt x="2933700" y="1871133"/>
                </a:cubicBezTo>
                <a:cubicBezTo>
                  <a:pt x="2996177" y="1854317"/>
                  <a:pt x="3009272" y="1854234"/>
                  <a:pt x="3064933" y="1833033"/>
                </a:cubicBezTo>
                <a:cubicBezTo>
                  <a:pt x="3084311" y="1823686"/>
                  <a:pt x="3104508" y="1817734"/>
                  <a:pt x="3124200" y="1807633"/>
                </a:cubicBezTo>
                <a:cubicBezTo>
                  <a:pt x="3198612" y="1778587"/>
                  <a:pt x="3180589" y="1793102"/>
                  <a:pt x="3234267" y="1752600"/>
                </a:cubicBezTo>
                <a:cubicBezTo>
                  <a:pt x="3264414" y="1729260"/>
                  <a:pt x="3323167" y="1680633"/>
                  <a:pt x="3323167" y="1680633"/>
                </a:cubicBezTo>
                <a:cubicBezTo>
                  <a:pt x="3328928" y="1669008"/>
                  <a:pt x="3337862" y="1656317"/>
                  <a:pt x="3344333" y="1642533"/>
                </a:cubicBezTo>
                <a:cubicBezTo>
                  <a:pt x="3361321" y="1607188"/>
                  <a:pt x="3367981" y="1577884"/>
                  <a:pt x="3373967" y="1532467"/>
                </a:cubicBezTo>
                <a:cubicBezTo>
                  <a:pt x="3369753" y="1489174"/>
                  <a:pt x="3370870" y="1444837"/>
                  <a:pt x="3365500" y="1401233"/>
                </a:cubicBezTo>
                <a:cubicBezTo>
                  <a:pt x="3363904" y="1383979"/>
                  <a:pt x="3364134" y="1358857"/>
                  <a:pt x="3357033" y="1337733"/>
                </a:cubicBezTo>
                <a:cubicBezTo>
                  <a:pt x="3345013" y="1303330"/>
                  <a:pt x="3319442" y="1253937"/>
                  <a:pt x="3293533" y="1223433"/>
                </a:cubicBezTo>
                <a:cubicBezTo>
                  <a:pt x="3285389" y="1213180"/>
                  <a:pt x="3274752" y="1207881"/>
                  <a:pt x="3268133" y="1198033"/>
                </a:cubicBezTo>
                <a:cubicBezTo>
                  <a:pt x="3260109" y="1188425"/>
                  <a:pt x="3256061" y="1178037"/>
                  <a:pt x="3246967" y="1168400"/>
                </a:cubicBezTo>
                <a:cubicBezTo>
                  <a:pt x="3231417" y="1144904"/>
                  <a:pt x="3203393" y="1134087"/>
                  <a:pt x="3183467" y="1113367"/>
                </a:cubicBezTo>
                <a:cubicBezTo>
                  <a:pt x="3164302" y="1099794"/>
                  <a:pt x="3145691" y="1085974"/>
                  <a:pt x="3128433" y="1075267"/>
                </a:cubicBezTo>
                <a:cubicBezTo>
                  <a:pt x="3116114" y="1068911"/>
                  <a:pt x="3099868" y="1058268"/>
                  <a:pt x="3086100" y="1054100"/>
                </a:cubicBezTo>
                <a:cubicBezTo>
                  <a:pt x="3057865" y="1040701"/>
                  <a:pt x="3063169" y="1043236"/>
                  <a:pt x="3039533" y="1037167"/>
                </a:cubicBezTo>
                <a:cubicBezTo>
                  <a:pt x="3021945" y="972950"/>
                  <a:pt x="3020874" y="983763"/>
                  <a:pt x="3039533" y="876300"/>
                </a:cubicBezTo>
                <a:cubicBezTo>
                  <a:pt x="3041610" y="860233"/>
                  <a:pt x="3054363" y="850017"/>
                  <a:pt x="3060700" y="838200"/>
                </a:cubicBezTo>
                <a:cubicBezTo>
                  <a:pt x="3073137" y="816878"/>
                  <a:pt x="3098800" y="774700"/>
                  <a:pt x="3098800" y="774700"/>
                </a:cubicBezTo>
                <a:cubicBezTo>
                  <a:pt x="3099779" y="767964"/>
                  <a:pt x="3114998" y="707763"/>
                  <a:pt x="3115733" y="702733"/>
                </a:cubicBezTo>
                <a:cubicBezTo>
                  <a:pt x="3115254" y="665833"/>
                  <a:pt x="3112145" y="638974"/>
                  <a:pt x="3103033" y="605367"/>
                </a:cubicBezTo>
                <a:cubicBezTo>
                  <a:pt x="3097963" y="582835"/>
                  <a:pt x="3086825" y="566499"/>
                  <a:pt x="3077633" y="550333"/>
                </a:cubicBezTo>
                <a:cubicBezTo>
                  <a:pt x="3045952" y="476519"/>
                  <a:pt x="3056335" y="509385"/>
                  <a:pt x="3018367" y="452967"/>
                </a:cubicBezTo>
                <a:cubicBezTo>
                  <a:pt x="3010660" y="442536"/>
                  <a:pt x="3004410" y="431538"/>
                  <a:pt x="2997200" y="419100"/>
                </a:cubicBezTo>
                <a:cubicBezTo>
                  <a:pt x="2986778" y="405237"/>
                  <a:pt x="2985308" y="390140"/>
                  <a:pt x="2976033" y="376767"/>
                </a:cubicBezTo>
                <a:cubicBezTo>
                  <a:pt x="2963309" y="361797"/>
                  <a:pt x="2953297" y="350665"/>
                  <a:pt x="2942167" y="334433"/>
                </a:cubicBezTo>
                <a:cubicBezTo>
                  <a:pt x="2772662" y="118249"/>
                  <a:pt x="2921669" y="306941"/>
                  <a:pt x="2827867" y="182033"/>
                </a:cubicBezTo>
                <a:cubicBezTo>
                  <a:pt x="2808694" y="162584"/>
                  <a:pt x="2803469" y="130542"/>
                  <a:pt x="2781300" y="127000"/>
                </a:cubicBezTo>
                <a:cubicBezTo>
                  <a:pt x="2768976" y="122698"/>
                  <a:pt x="2757023" y="115186"/>
                  <a:pt x="2743200" y="114300"/>
                </a:cubicBezTo>
                <a:cubicBezTo>
                  <a:pt x="2572969" y="70653"/>
                  <a:pt x="2703662" y="72659"/>
                  <a:pt x="2281767" y="84667"/>
                </a:cubicBezTo>
                <a:cubicBezTo>
                  <a:pt x="2271730" y="80310"/>
                  <a:pt x="2261502" y="76426"/>
                  <a:pt x="2252133" y="71967"/>
                </a:cubicBezTo>
                <a:cubicBezTo>
                  <a:pt x="2242121" y="66951"/>
                  <a:pt x="2233527" y="59383"/>
                  <a:pt x="2222500" y="55033"/>
                </a:cubicBezTo>
                <a:cubicBezTo>
                  <a:pt x="2202541" y="46871"/>
                  <a:pt x="2159248" y="37084"/>
                  <a:pt x="2142067" y="33867"/>
                </a:cubicBezTo>
                <a:cubicBezTo>
                  <a:pt x="2074183" y="28963"/>
                  <a:pt x="2011094" y="17843"/>
                  <a:pt x="1943100" y="25400"/>
                </a:cubicBezTo>
                <a:cubicBezTo>
                  <a:pt x="1908998" y="21719"/>
                  <a:pt x="1883878" y="14344"/>
                  <a:pt x="1854200" y="8467"/>
                </a:cubicBezTo>
                <a:cubicBezTo>
                  <a:pt x="1787502" y="-926"/>
                  <a:pt x="1599492" y="3034"/>
                  <a:pt x="1583267" y="0"/>
                </a:cubicBezTo>
                <a:cubicBezTo>
                  <a:pt x="1547011" y="697"/>
                  <a:pt x="1459097" y="21020"/>
                  <a:pt x="1439333" y="12700"/>
                </a:cubicBezTo>
                <a:cubicBezTo>
                  <a:pt x="1422190" y="17598"/>
                  <a:pt x="1403229" y="18292"/>
                  <a:pt x="1384300" y="21167"/>
                </a:cubicBezTo>
                <a:cubicBezTo>
                  <a:pt x="1370426" y="25574"/>
                  <a:pt x="1355704" y="24202"/>
                  <a:pt x="1341967" y="25400"/>
                </a:cubicBezTo>
                <a:cubicBezTo>
                  <a:pt x="1327497" y="32174"/>
                  <a:pt x="1309200" y="40685"/>
                  <a:pt x="1295400" y="46567"/>
                </a:cubicBezTo>
                <a:cubicBezTo>
                  <a:pt x="1290785" y="49135"/>
                  <a:pt x="1287433" y="52442"/>
                  <a:pt x="1282700" y="55033"/>
                </a:cubicBezTo>
                <a:cubicBezTo>
                  <a:pt x="1273887" y="59978"/>
                  <a:pt x="1265857" y="62531"/>
                  <a:pt x="1257300" y="67733"/>
                </a:cubicBezTo>
                <a:cubicBezTo>
                  <a:pt x="1251992" y="72464"/>
                  <a:pt x="1246022" y="76032"/>
                  <a:pt x="1240367" y="80433"/>
                </a:cubicBezTo>
                <a:cubicBezTo>
                  <a:pt x="1222434" y="92202"/>
                  <a:pt x="1222002" y="87608"/>
                  <a:pt x="1202267" y="97367"/>
                </a:cubicBezTo>
                <a:cubicBezTo>
                  <a:pt x="1195009" y="100635"/>
                  <a:pt x="1188477" y="106669"/>
                  <a:pt x="1181100" y="110067"/>
                </a:cubicBezTo>
                <a:cubicBezTo>
                  <a:pt x="1175905" y="114240"/>
                  <a:pt x="1170458" y="119368"/>
                  <a:pt x="1164167" y="122767"/>
                </a:cubicBezTo>
                <a:cubicBezTo>
                  <a:pt x="1155069" y="126311"/>
                  <a:pt x="1140777" y="128815"/>
                  <a:pt x="1130300" y="131233"/>
                </a:cubicBezTo>
                <a:cubicBezTo>
                  <a:pt x="1121673" y="133429"/>
                  <a:pt x="1112780" y="137163"/>
                  <a:pt x="1104900" y="139700"/>
                </a:cubicBezTo>
                <a:cubicBezTo>
                  <a:pt x="1097829" y="143130"/>
                  <a:pt x="1092430" y="146499"/>
                  <a:pt x="1083733" y="148167"/>
                </a:cubicBezTo>
                <a:cubicBezTo>
                  <a:pt x="1073087" y="150281"/>
                  <a:pt x="1065401" y="150481"/>
                  <a:pt x="1054100" y="152400"/>
                </a:cubicBezTo>
                <a:cubicBezTo>
                  <a:pt x="1040671" y="161942"/>
                  <a:pt x="1039296" y="166443"/>
                  <a:pt x="1020233" y="156633"/>
                </a:cubicBezTo>
                <a:cubicBezTo>
                  <a:pt x="1017010" y="153404"/>
                  <a:pt x="1058356" y="144876"/>
                  <a:pt x="1037167" y="148167"/>
                </a:cubicBezTo>
                <a:close/>
              </a:path>
            </a:pathLst>
          </a:custGeom>
          <a:noFill/>
          <a:ln>
            <a:solidFill>
              <a:schemeClr val="bg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95670852">
                  <a:custGeom>
                    <a:avLst/>
                    <a:gdLst>
                      <a:gd name="connsiteX0" fmla="*/ 1037167 w 3373967"/>
                      <a:gd name="connsiteY0" fmla="*/ 148167 h 1985553"/>
                      <a:gd name="connsiteX1" fmla="*/ 897467 w 3373967"/>
                      <a:gd name="connsiteY1" fmla="*/ 160867 h 1985553"/>
                      <a:gd name="connsiteX2" fmla="*/ 740833 w 3373967"/>
                      <a:gd name="connsiteY2" fmla="*/ 177800 h 1985553"/>
                      <a:gd name="connsiteX3" fmla="*/ 690033 w 3373967"/>
                      <a:gd name="connsiteY3" fmla="*/ 186267 h 1985553"/>
                      <a:gd name="connsiteX4" fmla="*/ 563033 w 3373967"/>
                      <a:gd name="connsiteY4" fmla="*/ 237067 h 1985553"/>
                      <a:gd name="connsiteX5" fmla="*/ 529167 w 3373967"/>
                      <a:gd name="connsiteY5" fmla="*/ 254000 h 1985553"/>
                      <a:gd name="connsiteX6" fmla="*/ 474133 w 3373967"/>
                      <a:gd name="connsiteY6" fmla="*/ 283633 h 1985553"/>
                      <a:gd name="connsiteX7" fmla="*/ 448733 w 3373967"/>
                      <a:gd name="connsiteY7" fmla="*/ 292100 h 1985553"/>
                      <a:gd name="connsiteX8" fmla="*/ 427567 w 3373967"/>
                      <a:gd name="connsiteY8" fmla="*/ 309033 h 1985553"/>
                      <a:gd name="connsiteX9" fmla="*/ 364067 w 3373967"/>
                      <a:gd name="connsiteY9" fmla="*/ 355600 h 1985553"/>
                      <a:gd name="connsiteX10" fmla="*/ 313267 w 3373967"/>
                      <a:gd name="connsiteY10" fmla="*/ 410633 h 1985553"/>
                      <a:gd name="connsiteX11" fmla="*/ 283633 w 3373967"/>
                      <a:gd name="connsiteY11" fmla="*/ 440267 h 1985553"/>
                      <a:gd name="connsiteX12" fmla="*/ 258233 w 3373967"/>
                      <a:gd name="connsiteY12" fmla="*/ 469900 h 1985553"/>
                      <a:gd name="connsiteX13" fmla="*/ 232833 w 3373967"/>
                      <a:gd name="connsiteY13" fmla="*/ 491067 h 1985553"/>
                      <a:gd name="connsiteX14" fmla="*/ 220133 w 3373967"/>
                      <a:gd name="connsiteY14" fmla="*/ 503767 h 1985553"/>
                      <a:gd name="connsiteX15" fmla="*/ 198967 w 3373967"/>
                      <a:gd name="connsiteY15" fmla="*/ 516467 h 1985553"/>
                      <a:gd name="connsiteX16" fmla="*/ 152400 w 3373967"/>
                      <a:gd name="connsiteY16" fmla="*/ 563033 h 1985553"/>
                      <a:gd name="connsiteX17" fmla="*/ 76200 w 3373967"/>
                      <a:gd name="connsiteY17" fmla="*/ 673100 h 1985553"/>
                      <a:gd name="connsiteX18" fmla="*/ 25400 w 3373967"/>
                      <a:gd name="connsiteY18" fmla="*/ 774700 h 1985553"/>
                      <a:gd name="connsiteX19" fmla="*/ 4233 w 3373967"/>
                      <a:gd name="connsiteY19" fmla="*/ 893233 h 1985553"/>
                      <a:gd name="connsiteX20" fmla="*/ 0 w 3373967"/>
                      <a:gd name="connsiteY20" fmla="*/ 956733 h 1985553"/>
                      <a:gd name="connsiteX21" fmla="*/ 8467 w 3373967"/>
                      <a:gd name="connsiteY21" fmla="*/ 1151467 h 1985553"/>
                      <a:gd name="connsiteX22" fmla="*/ 46567 w 3373967"/>
                      <a:gd name="connsiteY22" fmla="*/ 1206500 h 1985553"/>
                      <a:gd name="connsiteX23" fmla="*/ 59267 w 3373967"/>
                      <a:gd name="connsiteY23" fmla="*/ 1227667 h 1985553"/>
                      <a:gd name="connsiteX24" fmla="*/ 101600 w 3373967"/>
                      <a:gd name="connsiteY24" fmla="*/ 1265767 h 1985553"/>
                      <a:gd name="connsiteX25" fmla="*/ 148167 w 3373967"/>
                      <a:gd name="connsiteY25" fmla="*/ 1303867 h 1985553"/>
                      <a:gd name="connsiteX26" fmla="*/ 156633 w 3373967"/>
                      <a:gd name="connsiteY26" fmla="*/ 1333500 h 1985553"/>
                      <a:gd name="connsiteX27" fmla="*/ 160867 w 3373967"/>
                      <a:gd name="connsiteY27" fmla="*/ 1350433 h 1985553"/>
                      <a:gd name="connsiteX28" fmla="*/ 169333 w 3373967"/>
                      <a:gd name="connsiteY28" fmla="*/ 1375833 h 1985553"/>
                      <a:gd name="connsiteX29" fmla="*/ 173567 w 3373967"/>
                      <a:gd name="connsiteY29" fmla="*/ 1540933 h 1985553"/>
                      <a:gd name="connsiteX30" fmla="*/ 177800 w 3373967"/>
                      <a:gd name="connsiteY30" fmla="*/ 1574800 h 1985553"/>
                      <a:gd name="connsiteX31" fmla="*/ 186267 w 3373967"/>
                      <a:gd name="connsiteY31" fmla="*/ 1595967 h 1985553"/>
                      <a:gd name="connsiteX32" fmla="*/ 198967 w 3373967"/>
                      <a:gd name="connsiteY32" fmla="*/ 1634067 h 1985553"/>
                      <a:gd name="connsiteX33" fmla="*/ 224367 w 3373967"/>
                      <a:gd name="connsiteY33" fmla="*/ 1667933 h 1985553"/>
                      <a:gd name="connsiteX34" fmla="*/ 313267 w 3373967"/>
                      <a:gd name="connsiteY34" fmla="*/ 1735667 h 1985553"/>
                      <a:gd name="connsiteX35" fmla="*/ 397933 w 3373967"/>
                      <a:gd name="connsiteY35" fmla="*/ 1782233 h 1985553"/>
                      <a:gd name="connsiteX36" fmla="*/ 457200 w 3373967"/>
                      <a:gd name="connsiteY36" fmla="*/ 1807633 h 1985553"/>
                      <a:gd name="connsiteX37" fmla="*/ 512233 w 3373967"/>
                      <a:gd name="connsiteY37" fmla="*/ 1841500 h 1985553"/>
                      <a:gd name="connsiteX38" fmla="*/ 541867 w 3373967"/>
                      <a:gd name="connsiteY38" fmla="*/ 1849967 h 1985553"/>
                      <a:gd name="connsiteX39" fmla="*/ 592667 w 3373967"/>
                      <a:gd name="connsiteY39" fmla="*/ 1871133 h 1985553"/>
                      <a:gd name="connsiteX40" fmla="*/ 630767 w 3373967"/>
                      <a:gd name="connsiteY40" fmla="*/ 1888067 h 1985553"/>
                      <a:gd name="connsiteX41" fmla="*/ 681567 w 3373967"/>
                      <a:gd name="connsiteY41" fmla="*/ 1896533 h 1985553"/>
                      <a:gd name="connsiteX42" fmla="*/ 711200 w 3373967"/>
                      <a:gd name="connsiteY42" fmla="*/ 1913467 h 1985553"/>
                      <a:gd name="connsiteX43" fmla="*/ 939800 w 3373967"/>
                      <a:gd name="connsiteY43" fmla="*/ 1892300 h 1985553"/>
                      <a:gd name="connsiteX44" fmla="*/ 1016000 w 3373967"/>
                      <a:gd name="connsiteY44" fmla="*/ 1862667 h 1985553"/>
                      <a:gd name="connsiteX45" fmla="*/ 1092200 w 3373967"/>
                      <a:gd name="connsiteY45" fmla="*/ 1833033 h 1985553"/>
                      <a:gd name="connsiteX46" fmla="*/ 1151467 w 3373967"/>
                      <a:gd name="connsiteY46" fmla="*/ 1794933 h 1985553"/>
                      <a:gd name="connsiteX47" fmla="*/ 1176867 w 3373967"/>
                      <a:gd name="connsiteY47" fmla="*/ 1773767 h 1985553"/>
                      <a:gd name="connsiteX48" fmla="*/ 1244600 w 3373967"/>
                      <a:gd name="connsiteY48" fmla="*/ 1744133 h 1985553"/>
                      <a:gd name="connsiteX49" fmla="*/ 1295400 w 3373967"/>
                      <a:gd name="connsiteY49" fmla="*/ 1714500 h 1985553"/>
                      <a:gd name="connsiteX50" fmla="*/ 1316567 w 3373967"/>
                      <a:gd name="connsiteY50" fmla="*/ 1701800 h 1985553"/>
                      <a:gd name="connsiteX51" fmla="*/ 1375833 w 3373967"/>
                      <a:gd name="connsiteY51" fmla="*/ 1689100 h 1985553"/>
                      <a:gd name="connsiteX52" fmla="*/ 1388533 w 3373967"/>
                      <a:gd name="connsiteY52" fmla="*/ 1680633 h 1985553"/>
                      <a:gd name="connsiteX53" fmla="*/ 1405467 w 3373967"/>
                      <a:gd name="connsiteY53" fmla="*/ 1672167 h 1985553"/>
                      <a:gd name="connsiteX54" fmla="*/ 1413933 w 3373967"/>
                      <a:gd name="connsiteY54" fmla="*/ 1651000 h 1985553"/>
                      <a:gd name="connsiteX55" fmla="*/ 1443567 w 3373967"/>
                      <a:gd name="connsiteY55" fmla="*/ 1612900 h 1985553"/>
                      <a:gd name="connsiteX56" fmla="*/ 1456267 w 3373967"/>
                      <a:gd name="connsiteY56" fmla="*/ 1591733 h 1985553"/>
                      <a:gd name="connsiteX57" fmla="*/ 1477433 w 3373967"/>
                      <a:gd name="connsiteY57" fmla="*/ 1549400 h 1985553"/>
                      <a:gd name="connsiteX58" fmla="*/ 1490133 w 3373967"/>
                      <a:gd name="connsiteY58" fmla="*/ 1498600 h 1985553"/>
                      <a:gd name="connsiteX59" fmla="*/ 1502833 w 3373967"/>
                      <a:gd name="connsiteY59" fmla="*/ 1485900 h 1985553"/>
                      <a:gd name="connsiteX60" fmla="*/ 1545167 w 3373967"/>
                      <a:gd name="connsiteY60" fmla="*/ 1435100 h 1985553"/>
                      <a:gd name="connsiteX61" fmla="*/ 1583267 w 3373967"/>
                      <a:gd name="connsiteY61" fmla="*/ 1422400 h 1985553"/>
                      <a:gd name="connsiteX62" fmla="*/ 1608667 w 3373967"/>
                      <a:gd name="connsiteY62" fmla="*/ 1413933 h 1985553"/>
                      <a:gd name="connsiteX63" fmla="*/ 1634067 w 3373967"/>
                      <a:gd name="connsiteY63" fmla="*/ 1409700 h 1985553"/>
                      <a:gd name="connsiteX64" fmla="*/ 1756833 w 3373967"/>
                      <a:gd name="connsiteY64" fmla="*/ 1418167 h 1985553"/>
                      <a:gd name="connsiteX65" fmla="*/ 1769533 w 3373967"/>
                      <a:gd name="connsiteY65" fmla="*/ 1422400 h 1985553"/>
                      <a:gd name="connsiteX66" fmla="*/ 1773767 w 3373967"/>
                      <a:gd name="connsiteY66" fmla="*/ 1443567 h 1985553"/>
                      <a:gd name="connsiteX67" fmla="*/ 1765300 w 3373967"/>
                      <a:gd name="connsiteY67" fmla="*/ 1570567 h 1985553"/>
                      <a:gd name="connsiteX68" fmla="*/ 1697567 w 3373967"/>
                      <a:gd name="connsiteY68" fmla="*/ 1634067 h 1985553"/>
                      <a:gd name="connsiteX69" fmla="*/ 1659467 w 3373967"/>
                      <a:gd name="connsiteY69" fmla="*/ 1655233 h 1985553"/>
                      <a:gd name="connsiteX70" fmla="*/ 1638300 w 3373967"/>
                      <a:gd name="connsiteY70" fmla="*/ 1680633 h 1985553"/>
                      <a:gd name="connsiteX71" fmla="*/ 1574800 w 3373967"/>
                      <a:gd name="connsiteY71" fmla="*/ 1765300 h 1985553"/>
                      <a:gd name="connsiteX72" fmla="*/ 1579033 w 3373967"/>
                      <a:gd name="connsiteY72" fmla="*/ 1837267 h 1985553"/>
                      <a:gd name="connsiteX73" fmla="*/ 1587500 w 3373967"/>
                      <a:gd name="connsiteY73" fmla="*/ 1862667 h 1985553"/>
                      <a:gd name="connsiteX74" fmla="*/ 1612900 w 3373967"/>
                      <a:gd name="connsiteY74" fmla="*/ 1913467 h 1985553"/>
                      <a:gd name="connsiteX75" fmla="*/ 1625600 w 3373967"/>
                      <a:gd name="connsiteY75" fmla="*/ 1921933 h 1985553"/>
                      <a:gd name="connsiteX76" fmla="*/ 1676400 w 3373967"/>
                      <a:gd name="connsiteY76" fmla="*/ 1938867 h 1985553"/>
                      <a:gd name="connsiteX77" fmla="*/ 1701800 w 3373967"/>
                      <a:gd name="connsiteY77" fmla="*/ 1951567 h 1985553"/>
                      <a:gd name="connsiteX78" fmla="*/ 1752600 w 3373967"/>
                      <a:gd name="connsiteY78" fmla="*/ 1960033 h 1985553"/>
                      <a:gd name="connsiteX79" fmla="*/ 1905000 w 3373967"/>
                      <a:gd name="connsiteY79" fmla="*/ 1968500 h 1985553"/>
                      <a:gd name="connsiteX80" fmla="*/ 1951567 w 3373967"/>
                      <a:gd name="connsiteY80" fmla="*/ 1972733 h 1985553"/>
                      <a:gd name="connsiteX81" fmla="*/ 2010833 w 3373967"/>
                      <a:gd name="connsiteY81" fmla="*/ 1985433 h 1985553"/>
                      <a:gd name="connsiteX82" fmla="*/ 2256367 w 3373967"/>
                      <a:gd name="connsiteY82" fmla="*/ 1976967 h 1985553"/>
                      <a:gd name="connsiteX83" fmla="*/ 2446867 w 3373967"/>
                      <a:gd name="connsiteY83" fmla="*/ 1972733 h 1985553"/>
                      <a:gd name="connsiteX84" fmla="*/ 2506133 w 3373967"/>
                      <a:gd name="connsiteY84" fmla="*/ 1968500 h 1985553"/>
                      <a:gd name="connsiteX85" fmla="*/ 2611967 w 3373967"/>
                      <a:gd name="connsiteY85" fmla="*/ 1964267 h 1985553"/>
                      <a:gd name="connsiteX86" fmla="*/ 2726267 w 3373967"/>
                      <a:gd name="connsiteY86" fmla="*/ 1930400 h 1985553"/>
                      <a:gd name="connsiteX87" fmla="*/ 2806700 w 3373967"/>
                      <a:gd name="connsiteY87" fmla="*/ 1909233 h 1985553"/>
                      <a:gd name="connsiteX88" fmla="*/ 2857500 w 3373967"/>
                      <a:gd name="connsiteY88" fmla="*/ 1888067 h 1985553"/>
                      <a:gd name="connsiteX89" fmla="*/ 2933700 w 3373967"/>
                      <a:gd name="connsiteY89" fmla="*/ 1871133 h 1985553"/>
                      <a:gd name="connsiteX90" fmla="*/ 3064933 w 3373967"/>
                      <a:gd name="connsiteY90" fmla="*/ 1833033 h 1985553"/>
                      <a:gd name="connsiteX91" fmla="*/ 3124200 w 3373967"/>
                      <a:gd name="connsiteY91" fmla="*/ 1807633 h 1985553"/>
                      <a:gd name="connsiteX92" fmla="*/ 3234267 w 3373967"/>
                      <a:gd name="connsiteY92" fmla="*/ 1752600 h 1985553"/>
                      <a:gd name="connsiteX93" fmla="*/ 3323167 w 3373967"/>
                      <a:gd name="connsiteY93" fmla="*/ 1680633 h 1985553"/>
                      <a:gd name="connsiteX94" fmla="*/ 3344333 w 3373967"/>
                      <a:gd name="connsiteY94" fmla="*/ 1642533 h 1985553"/>
                      <a:gd name="connsiteX95" fmla="*/ 3373967 w 3373967"/>
                      <a:gd name="connsiteY95" fmla="*/ 1532467 h 1985553"/>
                      <a:gd name="connsiteX96" fmla="*/ 3365500 w 3373967"/>
                      <a:gd name="connsiteY96" fmla="*/ 1401233 h 1985553"/>
                      <a:gd name="connsiteX97" fmla="*/ 3357033 w 3373967"/>
                      <a:gd name="connsiteY97" fmla="*/ 1337733 h 1985553"/>
                      <a:gd name="connsiteX98" fmla="*/ 3293533 w 3373967"/>
                      <a:gd name="connsiteY98" fmla="*/ 1223433 h 1985553"/>
                      <a:gd name="connsiteX99" fmla="*/ 3268133 w 3373967"/>
                      <a:gd name="connsiteY99" fmla="*/ 1198033 h 1985553"/>
                      <a:gd name="connsiteX100" fmla="*/ 3246967 w 3373967"/>
                      <a:gd name="connsiteY100" fmla="*/ 1168400 h 1985553"/>
                      <a:gd name="connsiteX101" fmla="*/ 3183467 w 3373967"/>
                      <a:gd name="connsiteY101" fmla="*/ 1113367 h 1985553"/>
                      <a:gd name="connsiteX102" fmla="*/ 3128433 w 3373967"/>
                      <a:gd name="connsiteY102" fmla="*/ 1075267 h 1985553"/>
                      <a:gd name="connsiteX103" fmla="*/ 3086100 w 3373967"/>
                      <a:gd name="connsiteY103" fmla="*/ 1054100 h 1985553"/>
                      <a:gd name="connsiteX104" fmla="*/ 3039533 w 3373967"/>
                      <a:gd name="connsiteY104" fmla="*/ 1037167 h 1985553"/>
                      <a:gd name="connsiteX105" fmla="*/ 3039533 w 3373967"/>
                      <a:gd name="connsiteY105" fmla="*/ 876300 h 1985553"/>
                      <a:gd name="connsiteX106" fmla="*/ 3060700 w 3373967"/>
                      <a:gd name="connsiteY106" fmla="*/ 838200 h 1985553"/>
                      <a:gd name="connsiteX107" fmla="*/ 3098800 w 3373967"/>
                      <a:gd name="connsiteY107" fmla="*/ 774700 h 1985553"/>
                      <a:gd name="connsiteX108" fmla="*/ 3115733 w 3373967"/>
                      <a:gd name="connsiteY108" fmla="*/ 702733 h 1985553"/>
                      <a:gd name="connsiteX109" fmla="*/ 3103033 w 3373967"/>
                      <a:gd name="connsiteY109" fmla="*/ 605367 h 1985553"/>
                      <a:gd name="connsiteX110" fmla="*/ 3077633 w 3373967"/>
                      <a:gd name="connsiteY110" fmla="*/ 550333 h 1985553"/>
                      <a:gd name="connsiteX111" fmla="*/ 3018367 w 3373967"/>
                      <a:gd name="connsiteY111" fmla="*/ 452967 h 1985553"/>
                      <a:gd name="connsiteX112" fmla="*/ 2997200 w 3373967"/>
                      <a:gd name="connsiteY112" fmla="*/ 419100 h 1985553"/>
                      <a:gd name="connsiteX113" fmla="*/ 2976033 w 3373967"/>
                      <a:gd name="connsiteY113" fmla="*/ 376767 h 1985553"/>
                      <a:gd name="connsiteX114" fmla="*/ 2942167 w 3373967"/>
                      <a:gd name="connsiteY114" fmla="*/ 334433 h 1985553"/>
                      <a:gd name="connsiteX115" fmla="*/ 2827867 w 3373967"/>
                      <a:gd name="connsiteY115" fmla="*/ 182033 h 1985553"/>
                      <a:gd name="connsiteX116" fmla="*/ 2781300 w 3373967"/>
                      <a:gd name="connsiteY116" fmla="*/ 127000 h 1985553"/>
                      <a:gd name="connsiteX117" fmla="*/ 2743200 w 3373967"/>
                      <a:gd name="connsiteY117" fmla="*/ 114300 h 1985553"/>
                      <a:gd name="connsiteX118" fmla="*/ 2281767 w 3373967"/>
                      <a:gd name="connsiteY118" fmla="*/ 84667 h 1985553"/>
                      <a:gd name="connsiteX119" fmla="*/ 2252133 w 3373967"/>
                      <a:gd name="connsiteY119" fmla="*/ 71967 h 1985553"/>
                      <a:gd name="connsiteX120" fmla="*/ 2222500 w 3373967"/>
                      <a:gd name="connsiteY120" fmla="*/ 55033 h 1985553"/>
                      <a:gd name="connsiteX121" fmla="*/ 2142067 w 3373967"/>
                      <a:gd name="connsiteY121" fmla="*/ 33867 h 1985553"/>
                      <a:gd name="connsiteX122" fmla="*/ 1943100 w 3373967"/>
                      <a:gd name="connsiteY122" fmla="*/ 25400 h 1985553"/>
                      <a:gd name="connsiteX123" fmla="*/ 1854200 w 3373967"/>
                      <a:gd name="connsiteY123" fmla="*/ 8467 h 1985553"/>
                      <a:gd name="connsiteX124" fmla="*/ 1583267 w 3373967"/>
                      <a:gd name="connsiteY124" fmla="*/ 0 h 1985553"/>
                      <a:gd name="connsiteX125" fmla="*/ 1439333 w 3373967"/>
                      <a:gd name="connsiteY125" fmla="*/ 12700 h 1985553"/>
                      <a:gd name="connsiteX126" fmla="*/ 1384300 w 3373967"/>
                      <a:gd name="connsiteY126" fmla="*/ 21167 h 1985553"/>
                      <a:gd name="connsiteX127" fmla="*/ 1341967 w 3373967"/>
                      <a:gd name="connsiteY127" fmla="*/ 25400 h 1985553"/>
                      <a:gd name="connsiteX128" fmla="*/ 1295400 w 3373967"/>
                      <a:gd name="connsiteY128" fmla="*/ 46567 h 1985553"/>
                      <a:gd name="connsiteX129" fmla="*/ 1282700 w 3373967"/>
                      <a:gd name="connsiteY129" fmla="*/ 55033 h 1985553"/>
                      <a:gd name="connsiteX130" fmla="*/ 1257300 w 3373967"/>
                      <a:gd name="connsiteY130" fmla="*/ 67733 h 1985553"/>
                      <a:gd name="connsiteX131" fmla="*/ 1240367 w 3373967"/>
                      <a:gd name="connsiteY131" fmla="*/ 80433 h 1985553"/>
                      <a:gd name="connsiteX132" fmla="*/ 1202267 w 3373967"/>
                      <a:gd name="connsiteY132" fmla="*/ 97367 h 1985553"/>
                      <a:gd name="connsiteX133" fmla="*/ 1181100 w 3373967"/>
                      <a:gd name="connsiteY133" fmla="*/ 110067 h 1985553"/>
                      <a:gd name="connsiteX134" fmla="*/ 1164167 w 3373967"/>
                      <a:gd name="connsiteY134" fmla="*/ 122767 h 1985553"/>
                      <a:gd name="connsiteX135" fmla="*/ 1130300 w 3373967"/>
                      <a:gd name="connsiteY135" fmla="*/ 131233 h 1985553"/>
                      <a:gd name="connsiteX136" fmla="*/ 1104900 w 3373967"/>
                      <a:gd name="connsiteY136" fmla="*/ 139700 h 1985553"/>
                      <a:gd name="connsiteX137" fmla="*/ 1083733 w 3373967"/>
                      <a:gd name="connsiteY137" fmla="*/ 148167 h 1985553"/>
                      <a:gd name="connsiteX138" fmla="*/ 1054100 w 3373967"/>
                      <a:gd name="connsiteY138" fmla="*/ 152400 h 1985553"/>
                      <a:gd name="connsiteX139" fmla="*/ 1020233 w 3373967"/>
                      <a:gd name="connsiteY139" fmla="*/ 156633 h 1985553"/>
                      <a:gd name="connsiteX140" fmla="*/ 1037167 w 3373967"/>
                      <a:gd name="connsiteY140" fmla="*/ 148167 h 19855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</a:cxnLst>
                    <a:rect l="l" t="t" r="r" b="b"/>
                    <a:pathLst>
                      <a:path w="3373967" h="1985553">
                        <a:moveTo>
                          <a:pt x="1037167" y="148167"/>
                        </a:moveTo>
                        <a:cubicBezTo>
                          <a:pt x="1016706" y="148873"/>
                          <a:pt x="1032153" y="150092"/>
                          <a:pt x="897467" y="160867"/>
                        </a:cubicBezTo>
                        <a:cubicBezTo>
                          <a:pt x="831323" y="166158"/>
                          <a:pt x="802176" y="168712"/>
                          <a:pt x="740833" y="177800"/>
                        </a:cubicBezTo>
                        <a:cubicBezTo>
                          <a:pt x="723851" y="180316"/>
                          <a:pt x="706808" y="182620"/>
                          <a:pt x="690033" y="186267"/>
                        </a:cubicBezTo>
                        <a:cubicBezTo>
                          <a:pt x="632121" y="198857"/>
                          <a:pt x="626152" y="206677"/>
                          <a:pt x="563033" y="237067"/>
                        </a:cubicBezTo>
                        <a:cubicBezTo>
                          <a:pt x="551661" y="242542"/>
                          <a:pt x="540125" y="247738"/>
                          <a:pt x="529167" y="254000"/>
                        </a:cubicBezTo>
                        <a:cubicBezTo>
                          <a:pt x="514340" y="262472"/>
                          <a:pt x="490550" y="276792"/>
                          <a:pt x="474133" y="283633"/>
                        </a:cubicBezTo>
                        <a:cubicBezTo>
                          <a:pt x="465895" y="287066"/>
                          <a:pt x="457200" y="289278"/>
                          <a:pt x="448733" y="292100"/>
                        </a:cubicBezTo>
                        <a:cubicBezTo>
                          <a:pt x="441678" y="297744"/>
                          <a:pt x="434969" y="303852"/>
                          <a:pt x="427567" y="309033"/>
                        </a:cubicBezTo>
                        <a:cubicBezTo>
                          <a:pt x="393482" y="332893"/>
                          <a:pt x="407164" y="312503"/>
                          <a:pt x="364067" y="355600"/>
                        </a:cubicBezTo>
                        <a:cubicBezTo>
                          <a:pt x="308209" y="411458"/>
                          <a:pt x="385676" y="333053"/>
                          <a:pt x="313267" y="410633"/>
                        </a:cubicBezTo>
                        <a:cubicBezTo>
                          <a:pt x="303735" y="420846"/>
                          <a:pt x="293139" y="430030"/>
                          <a:pt x="283633" y="440267"/>
                        </a:cubicBezTo>
                        <a:cubicBezTo>
                          <a:pt x="274780" y="449800"/>
                          <a:pt x="266936" y="460230"/>
                          <a:pt x="258233" y="469900"/>
                        </a:cubicBezTo>
                        <a:cubicBezTo>
                          <a:pt x="235971" y="494635"/>
                          <a:pt x="255583" y="472108"/>
                          <a:pt x="232833" y="491067"/>
                        </a:cubicBezTo>
                        <a:cubicBezTo>
                          <a:pt x="228234" y="494900"/>
                          <a:pt x="224922" y="500175"/>
                          <a:pt x="220133" y="503767"/>
                        </a:cubicBezTo>
                        <a:cubicBezTo>
                          <a:pt x="213551" y="508704"/>
                          <a:pt x="205159" y="511049"/>
                          <a:pt x="198967" y="516467"/>
                        </a:cubicBezTo>
                        <a:cubicBezTo>
                          <a:pt x="182447" y="530922"/>
                          <a:pt x="165571" y="545472"/>
                          <a:pt x="152400" y="563033"/>
                        </a:cubicBezTo>
                        <a:cubicBezTo>
                          <a:pt x="126752" y="597231"/>
                          <a:pt x="95741" y="637275"/>
                          <a:pt x="76200" y="673100"/>
                        </a:cubicBezTo>
                        <a:cubicBezTo>
                          <a:pt x="41125" y="737404"/>
                          <a:pt x="58210" y="703613"/>
                          <a:pt x="25400" y="774700"/>
                        </a:cubicBezTo>
                        <a:cubicBezTo>
                          <a:pt x="14634" y="824940"/>
                          <a:pt x="9517" y="842155"/>
                          <a:pt x="4233" y="893233"/>
                        </a:cubicBezTo>
                        <a:cubicBezTo>
                          <a:pt x="2050" y="914334"/>
                          <a:pt x="1411" y="935566"/>
                          <a:pt x="0" y="956733"/>
                        </a:cubicBezTo>
                        <a:cubicBezTo>
                          <a:pt x="2822" y="1021644"/>
                          <a:pt x="3387" y="1086693"/>
                          <a:pt x="8467" y="1151467"/>
                        </a:cubicBezTo>
                        <a:cubicBezTo>
                          <a:pt x="10179" y="1173296"/>
                          <a:pt x="36259" y="1193100"/>
                          <a:pt x="46567" y="1206500"/>
                        </a:cubicBezTo>
                        <a:cubicBezTo>
                          <a:pt x="51584" y="1213022"/>
                          <a:pt x="54330" y="1221084"/>
                          <a:pt x="59267" y="1227667"/>
                        </a:cubicBezTo>
                        <a:cubicBezTo>
                          <a:pt x="65900" y="1236511"/>
                          <a:pt x="100595" y="1264839"/>
                          <a:pt x="101600" y="1265767"/>
                        </a:cubicBezTo>
                        <a:cubicBezTo>
                          <a:pt x="140250" y="1301444"/>
                          <a:pt x="111625" y="1281942"/>
                          <a:pt x="148167" y="1303867"/>
                        </a:cubicBezTo>
                        <a:cubicBezTo>
                          <a:pt x="150989" y="1313745"/>
                          <a:pt x="153930" y="1323589"/>
                          <a:pt x="156633" y="1333500"/>
                        </a:cubicBezTo>
                        <a:cubicBezTo>
                          <a:pt x="158164" y="1339113"/>
                          <a:pt x="159195" y="1344860"/>
                          <a:pt x="160867" y="1350433"/>
                        </a:cubicBezTo>
                        <a:cubicBezTo>
                          <a:pt x="163431" y="1358981"/>
                          <a:pt x="166511" y="1367366"/>
                          <a:pt x="169333" y="1375833"/>
                        </a:cubicBezTo>
                        <a:cubicBezTo>
                          <a:pt x="170744" y="1430866"/>
                          <a:pt x="171226" y="1485931"/>
                          <a:pt x="173567" y="1540933"/>
                        </a:cubicBezTo>
                        <a:cubicBezTo>
                          <a:pt x="174051" y="1552300"/>
                          <a:pt x="175242" y="1563715"/>
                          <a:pt x="177800" y="1574800"/>
                        </a:cubicBezTo>
                        <a:cubicBezTo>
                          <a:pt x="179509" y="1582205"/>
                          <a:pt x="183711" y="1588811"/>
                          <a:pt x="186267" y="1595967"/>
                        </a:cubicBezTo>
                        <a:cubicBezTo>
                          <a:pt x="190770" y="1608574"/>
                          <a:pt x="192703" y="1622236"/>
                          <a:pt x="198967" y="1634067"/>
                        </a:cubicBezTo>
                        <a:cubicBezTo>
                          <a:pt x="205569" y="1646538"/>
                          <a:pt x="215075" y="1657313"/>
                          <a:pt x="224367" y="1667933"/>
                        </a:cubicBezTo>
                        <a:cubicBezTo>
                          <a:pt x="257544" y="1705849"/>
                          <a:pt x="266116" y="1708520"/>
                          <a:pt x="313267" y="1735667"/>
                        </a:cubicBezTo>
                        <a:cubicBezTo>
                          <a:pt x="341180" y="1751738"/>
                          <a:pt x="369124" y="1767829"/>
                          <a:pt x="397933" y="1782233"/>
                        </a:cubicBezTo>
                        <a:cubicBezTo>
                          <a:pt x="492907" y="1829720"/>
                          <a:pt x="333892" y="1737171"/>
                          <a:pt x="457200" y="1807633"/>
                        </a:cubicBezTo>
                        <a:cubicBezTo>
                          <a:pt x="475902" y="1818320"/>
                          <a:pt x="492967" y="1831867"/>
                          <a:pt x="512233" y="1841500"/>
                        </a:cubicBezTo>
                        <a:cubicBezTo>
                          <a:pt x="521422" y="1846094"/>
                          <a:pt x="532227" y="1846416"/>
                          <a:pt x="541867" y="1849967"/>
                        </a:cubicBezTo>
                        <a:cubicBezTo>
                          <a:pt x="559080" y="1856309"/>
                          <a:pt x="575904" y="1863682"/>
                          <a:pt x="592667" y="1871133"/>
                        </a:cubicBezTo>
                        <a:cubicBezTo>
                          <a:pt x="605367" y="1876778"/>
                          <a:pt x="617404" y="1884249"/>
                          <a:pt x="630767" y="1888067"/>
                        </a:cubicBezTo>
                        <a:cubicBezTo>
                          <a:pt x="647273" y="1892783"/>
                          <a:pt x="664634" y="1893711"/>
                          <a:pt x="681567" y="1896533"/>
                        </a:cubicBezTo>
                        <a:cubicBezTo>
                          <a:pt x="691445" y="1902178"/>
                          <a:pt x="699845" y="1912772"/>
                          <a:pt x="711200" y="1913467"/>
                        </a:cubicBezTo>
                        <a:cubicBezTo>
                          <a:pt x="893588" y="1924634"/>
                          <a:pt x="836750" y="1923215"/>
                          <a:pt x="939800" y="1892300"/>
                        </a:cubicBezTo>
                        <a:cubicBezTo>
                          <a:pt x="1029699" y="1865331"/>
                          <a:pt x="908043" y="1908934"/>
                          <a:pt x="1016000" y="1862667"/>
                        </a:cubicBezTo>
                        <a:cubicBezTo>
                          <a:pt x="1041050" y="1851931"/>
                          <a:pt x="1069275" y="1847770"/>
                          <a:pt x="1092200" y="1833033"/>
                        </a:cubicBezTo>
                        <a:cubicBezTo>
                          <a:pt x="1111956" y="1820333"/>
                          <a:pt x="1133425" y="1809968"/>
                          <a:pt x="1151467" y="1794933"/>
                        </a:cubicBezTo>
                        <a:cubicBezTo>
                          <a:pt x="1159934" y="1787878"/>
                          <a:pt x="1167596" y="1779727"/>
                          <a:pt x="1176867" y="1773767"/>
                        </a:cubicBezTo>
                        <a:cubicBezTo>
                          <a:pt x="1218720" y="1746861"/>
                          <a:pt x="1201587" y="1765639"/>
                          <a:pt x="1244600" y="1744133"/>
                        </a:cubicBezTo>
                        <a:cubicBezTo>
                          <a:pt x="1262134" y="1735366"/>
                          <a:pt x="1278503" y="1724439"/>
                          <a:pt x="1295400" y="1714500"/>
                        </a:cubicBezTo>
                        <a:cubicBezTo>
                          <a:pt x="1302492" y="1710328"/>
                          <a:pt x="1308499" y="1703414"/>
                          <a:pt x="1316567" y="1701800"/>
                        </a:cubicBezTo>
                        <a:cubicBezTo>
                          <a:pt x="1364605" y="1692192"/>
                          <a:pt x="1344939" y="1696823"/>
                          <a:pt x="1375833" y="1689100"/>
                        </a:cubicBezTo>
                        <a:cubicBezTo>
                          <a:pt x="1380066" y="1686278"/>
                          <a:pt x="1384115" y="1683157"/>
                          <a:pt x="1388533" y="1680633"/>
                        </a:cubicBezTo>
                        <a:cubicBezTo>
                          <a:pt x="1394012" y="1677502"/>
                          <a:pt x="1401360" y="1676958"/>
                          <a:pt x="1405467" y="1672167"/>
                        </a:cubicBezTo>
                        <a:cubicBezTo>
                          <a:pt x="1410412" y="1666397"/>
                          <a:pt x="1409824" y="1657392"/>
                          <a:pt x="1413933" y="1651000"/>
                        </a:cubicBezTo>
                        <a:cubicBezTo>
                          <a:pt x="1422633" y="1637466"/>
                          <a:pt x="1435289" y="1626697"/>
                          <a:pt x="1443567" y="1612900"/>
                        </a:cubicBezTo>
                        <a:lnTo>
                          <a:pt x="1456267" y="1591733"/>
                        </a:lnTo>
                        <a:cubicBezTo>
                          <a:pt x="1468060" y="1532764"/>
                          <a:pt x="1448736" y="1612532"/>
                          <a:pt x="1477433" y="1549400"/>
                        </a:cubicBezTo>
                        <a:cubicBezTo>
                          <a:pt x="1505025" y="1488697"/>
                          <a:pt x="1456192" y="1559696"/>
                          <a:pt x="1490133" y="1498600"/>
                        </a:cubicBezTo>
                        <a:cubicBezTo>
                          <a:pt x="1493040" y="1493367"/>
                          <a:pt x="1498912" y="1490424"/>
                          <a:pt x="1502833" y="1485900"/>
                        </a:cubicBezTo>
                        <a:cubicBezTo>
                          <a:pt x="1517269" y="1469243"/>
                          <a:pt x="1524701" y="1443287"/>
                          <a:pt x="1545167" y="1435100"/>
                        </a:cubicBezTo>
                        <a:cubicBezTo>
                          <a:pt x="1587610" y="1418122"/>
                          <a:pt x="1546806" y="1433338"/>
                          <a:pt x="1583267" y="1422400"/>
                        </a:cubicBezTo>
                        <a:cubicBezTo>
                          <a:pt x="1591815" y="1419836"/>
                          <a:pt x="1600009" y="1416098"/>
                          <a:pt x="1608667" y="1413933"/>
                        </a:cubicBezTo>
                        <a:cubicBezTo>
                          <a:pt x="1616994" y="1411851"/>
                          <a:pt x="1625600" y="1411111"/>
                          <a:pt x="1634067" y="1409700"/>
                        </a:cubicBezTo>
                        <a:cubicBezTo>
                          <a:pt x="1674989" y="1412522"/>
                          <a:pt x="1715993" y="1414338"/>
                          <a:pt x="1756833" y="1418167"/>
                        </a:cubicBezTo>
                        <a:cubicBezTo>
                          <a:pt x="1761276" y="1418584"/>
                          <a:pt x="1767058" y="1418687"/>
                          <a:pt x="1769533" y="1422400"/>
                        </a:cubicBezTo>
                        <a:cubicBezTo>
                          <a:pt x="1773524" y="1428387"/>
                          <a:pt x="1772356" y="1436511"/>
                          <a:pt x="1773767" y="1443567"/>
                        </a:cubicBezTo>
                        <a:cubicBezTo>
                          <a:pt x="1770945" y="1485900"/>
                          <a:pt x="1778124" y="1530124"/>
                          <a:pt x="1765300" y="1570567"/>
                        </a:cubicBezTo>
                        <a:cubicBezTo>
                          <a:pt x="1764296" y="1573732"/>
                          <a:pt x="1714490" y="1623913"/>
                          <a:pt x="1697567" y="1634067"/>
                        </a:cubicBezTo>
                        <a:cubicBezTo>
                          <a:pt x="1671477" y="1649721"/>
                          <a:pt x="1680968" y="1633732"/>
                          <a:pt x="1659467" y="1655233"/>
                        </a:cubicBezTo>
                        <a:cubicBezTo>
                          <a:pt x="1651674" y="1663026"/>
                          <a:pt x="1644979" y="1671866"/>
                          <a:pt x="1638300" y="1680633"/>
                        </a:cubicBezTo>
                        <a:cubicBezTo>
                          <a:pt x="1543876" y="1804563"/>
                          <a:pt x="1622764" y="1705342"/>
                          <a:pt x="1574800" y="1765300"/>
                        </a:cubicBezTo>
                        <a:cubicBezTo>
                          <a:pt x="1576211" y="1789289"/>
                          <a:pt x="1575925" y="1813438"/>
                          <a:pt x="1579033" y="1837267"/>
                        </a:cubicBezTo>
                        <a:cubicBezTo>
                          <a:pt x="1580187" y="1846117"/>
                          <a:pt x="1584450" y="1854280"/>
                          <a:pt x="1587500" y="1862667"/>
                        </a:cubicBezTo>
                        <a:cubicBezTo>
                          <a:pt x="1593639" y="1879550"/>
                          <a:pt x="1602008" y="1899463"/>
                          <a:pt x="1612900" y="1913467"/>
                        </a:cubicBezTo>
                        <a:cubicBezTo>
                          <a:pt x="1616024" y="1917483"/>
                          <a:pt x="1620876" y="1920043"/>
                          <a:pt x="1625600" y="1921933"/>
                        </a:cubicBezTo>
                        <a:cubicBezTo>
                          <a:pt x="1642173" y="1928562"/>
                          <a:pt x="1659764" y="1932397"/>
                          <a:pt x="1676400" y="1938867"/>
                        </a:cubicBezTo>
                        <a:cubicBezTo>
                          <a:pt x="1685222" y="1942298"/>
                          <a:pt x="1692679" y="1949034"/>
                          <a:pt x="1701800" y="1951567"/>
                        </a:cubicBezTo>
                        <a:cubicBezTo>
                          <a:pt x="1718341" y="1956161"/>
                          <a:pt x="1735566" y="1957904"/>
                          <a:pt x="1752600" y="1960033"/>
                        </a:cubicBezTo>
                        <a:cubicBezTo>
                          <a:pt x="1794904" y="1965321"/>
                          <a:pt x="1870753" y="1967073"/>
                          <a:pt x="1905000" y="1968500"/>
                        </a:cubicBezTo>
                        <a:cubicBezTo>
                          <a:pt x="1920522" y="1969911"/>
                          <a:pt x="1936176" y="1970271"/>
                          <a:pt x="1951567" y="1972733"/>
                        </a:cubicBezTo>
                        <a:cubicBezTo>
                          <a:pt x="1971517" y="1975925"/>
                          <a:pt x="1990631" y="1985152"/>
                          <a:pt x="2010833" y="1985433"/>
                        </a:cubicBezTo>
                        <a:cubicBezTo>
                          <a:pt x="2092718" y="1986570"/>
                          <a:pt x="2174508" y="1979351"/>
                          <a:pt x="2256367" y="1976967"/>
                        </a:cubicBezTo>
                        <a:lnTo>
                          <a:pt x="2446867" y="1972733"/>
                        </a:lnTo>
                        <a:cubicBezTo>
                          <a:pt x="2466622" y="1971322"/>
                          <a:pt x="2486353" y="1969514"/>
                          <a:pt x="2506133" y="1968500"/>
                        </a:cubicBezTo>
                        <a:cubicBezTo>
                          <a:pt x="2541393" y="1966692"/>
                          <a:pt x="2577178" y="1970288"/>
                          <a:pt x="2611967" y="1964267"/>
                        </a:cubicBezTo>
                        <a:cubicBezTo>
                          <a:pt x="2651122" y="1957490"/>
                          <a:pt x="2688027" y="1941207"/>
                          <a:pt x="2726267" y="1930400"/>
                        </a:cubicBezTo>
                        <a:cubicBezTo>
                          <a:pt x="2752946" y="1922860"/>
                          <a:pt x="2781109" y="1919896"/>
                          <a:pt x="2806700" y="1909233"/>
                        </a:cubicBezTo>
                        <a:cubicBezTo>
                          <a:pt x="2823633" y="1902178"/>
                          <a:pt x="2839929" y="1893338"/>
                          <a:pt x="2857500" y="1888067"/>
                        </a:cubicBezTo>
                        <a:cubicBezTo>
                          <a:pt x="2882422" y="1880590"/>
                          <a:pt x="2908381" y="1877130"/>
                          <a:pt x="2933700" y="1871133"/>
                        </a:cubicBezTo>
                        <a:cubicBezTo>
                          <a:pt x="2997275" y="1856076"/>
                          <a:pt x="3012100" y="1854167"/>
                          <a:pt x="3064933" y="1833033"/>
                        </a:cubicBezTo>
                        <a:cubicBezTo>
                          <a:pt x="3084889" y="1825050"/>
                          <a:pt x="3104244" y="1815615"/>
                          <a:pt x="3124200" y="1807633"/>
                        </a:cubicBezTo>
                        <a:cubicBezTo>
                          <a:pt x="3196426" y="1778742"/>
                          <a:pt x="3180490" y="1794234"/>
                          <a:pt x="3234267" y="1752600"/>
                        </a:cubicBezTo>
                        <a:cubicBezTo>
                          <a:pt x="3264414" y="1729260"/>
                          <a:pt x="3323167" y="1680633"/>
                          <a:pt x="3323167" y="1680633"/>
                        </a:cubicBezTo>
                        <a:cubicBezTo>
                          <a:pt x="3330222" y="1667933"/>
                          <a:pt x="3338610" y="1655886"/>
                          <a:pt x="3344333" y="1642533"/>
                        </a:cubicBezTo>
                        <a:cubicBezTo>
                          <a:pt x="3360993" y="1603659"/>
                          <a:pt x="3365069" y="1573992"/>
                          <a:pt x="3373967" y="1532467"/>
                        </a:cubicBezTo>
                        <a:cubicBezTo>
                          <a:pt x="3371145" y="1488722"/>
                          <a:pt x="3369298" y="1444904"/>
                          <a:pt x="3365500" y="1401233"/>
                        </a:cubicBezTo>
                        <a:cubicBezTo>
                          <a:pt x="3363650" y="1379959"/>
                          <a:pt x="3363959" y="1357933"/>
                          <a:pt x="3357033" y="1337733"/>
                        </a:cubicBezTo>
                        <a:cubicBezTo>
                          <a:pt x="3347423" y="1309703"/>
                          <a:pt x="3318362" y="1252777"/>
                          <a:pt x="3293533" y="1223433"/>
                        </a:cubicBezTo>
                        <a:cubicBezTo>
                          <a:pt x="3285799" y="1214292"/>
                          <a:pt x="3275867" y="1207174"/>
                          <a:pt x="3268133" y="1198033"/>
                        </a:cubicBezTo>
                        <a:cubicBezTo>
                          <a:pt x="3260292" y="1188767"/>
                          <a:pt x="3254808" y="1177666"/>
                          <a:pt x="3246967" y="1168400"/>
                        </a:cubicBezTo>
                        <a:cubicBezTo>
                          <a:pt x="3228833" y="1146969"/>
                          <a:pt x="3205968" y="1129731"/>
                          <a:pt x="3183467" y="1113367"/>
                        </a:cubicBezTo>
                        <a:cubicBezTo>
                          <a:pt x="3165423" y="1100244"/>
                          <a:pt x="3147492" y="1086868"/>
                          <a:pt x="3128433" y="1075267"/>
                        </a:cubicBezTo>
                        <a:cubicBezTo>
                          <a:pt x="3114957" y="1067064"/>
                          <a:pt x="3100375" y="1060818"/>
                          <a:pt x="3086100" y="1054100"/>
                        </a:cubicBezTo>
                        <a:cubicBezTo>
                          <a:pt x="3057782" y="1040773"/>
                          <a:pt x="3063286" y="1043104"/>
                          <a:pt x="3039533" y="1037167"/>
                        </a:cubicBezTo>
                        <a:cubicBezTo>
                          <a:pt x="3021298" y="973336"/>
                          <a:pt x="3020712" y="983852"/>
                          <a:pt x="3039533" y="876300"/>
                        </a:cubicBezTo>
                        <a:cubicBezTo>
                          <a:pt x="3042037" y="861989"/>
                          <a:pt x="3053380" y="850749"/>
                          <a:pt x="3060700" y="838200"/>
                        </a:cubicBezTo>
                        <a:cubicBezTo>
                          <a:pt x="3073138" y="816878"/>
                          <a:pt x="3098800" y="774700"/>
                          <a:pt x="3098800" y="774700"/>
                        </a:cubicBezTo>
                        <a:cubicBezTo>
                          <a:pt x="3100456" y="768077"/>
                          <a:pt x="3115886" y="707622"/>
                          <a:pt x="3115733" y="702733"/>
                        </a:cubicBezTo>
                        <a:cubicBezTo>
                          <a:pt x="3114711" y="670019"/>
                          <a:pt x="3110971" y="637120"/>
                          <a:pt x="3103033" y="605367"/>
                        </a:cubicBezTo>
                        <a:cubicBezTo>
                          <a:pt x="3098133" y="585766"/>
                          <a:pt x="3086669" y="568404"/>
                          <a:pt x="3077633" y="550333"/>
                        </a:cubicBezTo>
                        <a:cubicBezTo>
                          <a:pt x="3043450" y="481965"/>
                          <a:pt x="3056959" y="510854"/>
                          <a:pt x="3018367" y="452967"/>
                        </a:cubicBezTo>
                        <a:cubicBezTo>
                          <a:pt x="3010983" y="441890"/>
                          <a:pt x="3003665" y="430737"/>
                          <a:pt x="2997200" y="419100"/>
                        </a:cubicBezTo>
                        <a:cubicBezTo>
                          <a:pt x="2989538" y="405309"/>
                          <a:pt x="2984631" y="389995"/>
                          <a:pt x="2976033" y="376767"/>
                        </a:cubicBezTo>
                        <a:cubicBezTo>
                          <a:pt x="2966185" y="361615"/>
                          <a:pt x="2952557" y="349219"/>
                          <a:pt x="2942167" y="334433"/>
                        </a:cubicBezTo>
                        <a:cubicBezTo>
                          <a:pt x="2779886" y="103492"/>
                          <a:pt x="2928202" y="292400"/>
                          <a:pt x="2827867" y="182033"/>
                        </a:cubicBezTo>
                        <a:cubicBezTo>
                          <a:pt x="2811702" y="164252"/>
                          <a:pt x="2804097" y="134599"/>
                          <a:pt x="2781300" y="127000"/>
                        </a:cubicBezTo>
                        <a:cubicBezTo>
                          <a:pt x="2768600" y="122767"/>
                          <a:pt x="2756244" y="117310"/>
                          <a:pt x="2743200" y="114300"/>
                        </a:cubicBezTo>
                        <a:cubicBezTo>
                          <a:pt x="2556055" y="71112"/>
                          <a:pt x="2706977" y="102384"/>
                          <a:pt x="2281767" y="84667"/>
                        </a:cubicBezTo>
                        <a:cubicBezTo>
                          <a:pt x="2271889" y="80434"/>
                          <a:pt x="2261745" y="76773"/>
                          <a:pt x="2252133" y="71967"/>
                        </a:cubicBezTo>
                        <a:cubicBezTo>
                          <a:pt x="2241957" y="66879"/>
                          <a:pt x="2232923" y="59593"/>
                          <a:pt x="2222500" y="55033"/>
                        </a:cubicBezTo>
                        <a:cubicBezTo>
                          <a:pt x="2203657" y="46789"/>
                          <a:pt x="2162151" y="35276"/>
                          <a:pt x="2142067" y="33867"/>
                        </a:cubicBezTo>
                        <a:cubicBezTo>
                          <a:pt x="2075847" y="29220"/>
                          <a:pt x="2009422" y="28222"/>
                          <a:pt x="1943100" y="25400"/>
                        </a:cubicBezTo>
                        <a:cubicBezTo>
                          <a:pt x="1913178" y="18750"/>
                          <a:pt x="1884929" y="11759"/>
                          <a:pt x="1854200" y="8467"/>
                        </a:cubicBezTo>
                        <a:cubicBezTo>
                          <a:pt x="1788842" y="1464"/>
                          <a:pt x="1599473" y="338"/>
                          <a:pt x="1583267" y="0"/>
                        </a:cubicBezTo>
                        <a:lnTo>
                          <a:pt x="1439333" y="12700"/>
                        </a:lnTo>
                        <a:cubicBezTo>
                          <a:pt x="1420877" y="14663"/>
                          <a:pt x="1402704" y="18766"/>
                          <a:pt x="1384300" y="21167"/>
                        </a:cubicBezTo>
                        <a:cubicBezTo>
                          <a:pt x="1370238" y="23001"/>
                          <a:pt x="1356078" y="23989"/>
                          <a:pt x="1341967" y="25400"/>
                        </a:cubicBezTo>
                        <a:cubicBezTo>
                          <a:pt x="1329124" y="30904"/>
                          <a:pt x="1308679" y="38979"/>
                          <a:pt x="1295400" y="46567"/>
                        </a:cubicBezTo>
                        <a:cubicBezTo>
                          <a:pt x="1290983" y="49091"/>
                          <a:pt x="1287147" y="52562"/>
                          <a:pt x="1282700" y="55033"/>
                        </a:cubicBezTo>
                        <a:cubicBezTo>
                          <a:pt x="1274425" y="59630"/>
                          <a:pt x="1265417" y="62863"/>
                          <a:pt x="1257300" y="67733"/>
                        </a:cubicBezTo>
                        <a:cubicBezTo>
                          <a:pt x="1251250" y="71363"/>
                          <a:pt x="1246350" y="76694"/>
                          <a:pt x="1240367" y="80433"/>
                        </a:cubicBezTo>
                        <a:cubicBezTo>
                          <a:pt x="1222415" y="91653"/>
                          <a:pt x="1222334" y="87333"/>
                          <a:pt x="1202267" y="97367"/>
                        </a:cubicBezTo>
                        <a:cubicBezTo>
                          <a:pt x="1194907" y="101047"/>
                          <a:pt x="1187946" y="105503"/>
                          <a:pt x="1181100" y="110067"/>
                        </a:cubicBezTo>
                        <a:cubicBezTo>
                          <a:pt x="1175229" y="113981"/>
                          <a:pt x="1170680" y="120053"/>
                          <a:pt x="1164167" y="122767"/>
                        </a:cubicBezTo>
                        <a:cubicBezTo>
                          <a:pt x="1153426" y="127242"/>
                          <a:pt x="1141489" y="128036"/>
                          <a:pt x="1130300" y="131233"/>
                        </a:cubicBezTo>
                        <a:cubicBezTo>
                          <a:pt x="1121719" y="133685"/>
                          <a:pt x="1113186" y="136385"/>
                          <a:pt x="1104900" y="139700"/>
                        </a:cubicBezTo>
                        <a:cubicBezTo>
                          <a:pt x="1097844" y="142522"/>
                          <a:pt x="1091105" y="146324"/>
                          <a:pt x="1083733" y="148167"/>
                        </a:cubicBezTo>
                        <a:cubicBezTo>
                          <a:pt x="1074053" y="150587"/>
                          <a:pt x="1063978" y="150989"/>
                          <a:pt x="1054100" y="152400"/>
                        </a:cubicBezTo>
                        <a:cubicBezTo>
                          <a:pt x="1040168" y="161688"/>
                          <a:pt x="1039664" y="166349"/>
                          <a:pt x="1020233" y="156633"/>
                        </a:cubicBezTo>
                        <a:cubicBezTo>
                          <a:pt x="1017411" y="155222"/>
                          <a:pt x="1057628" y="147461"/>
                          <a:pt x="1037167" y="148167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590431-E9BD-1303-4FB4-D15C3D02E1C1}"/>
              </a:ext>
            </a:extLst>
          </p:cNvPr>
          <p:cNvSpPr/>
          <p:nvPr/>
        </p:nvSpPr>
        <p:spPr>
          <a:xfrm>
            <a:off x="9174388" y="5930900"/>
            <a:ext cx="636362" cy="654050"/>
          </a:xfrm>
          <a:custGeom>
            <a:avLst/>
            <a:gdLst>
              <a:gd name="connsiteX0" fmla="*/ 441629 w 636362"/>
              <a:gd name="connsiteY0" fmla="*/ 40217 h 654050"/>
              <a:gd name="connsiteX1" fmla="*/ 380245 w 636362"/>
              <a:gd name="connsiteY1" fmla="*/ 124883 h 654050"/>
              <a:gd name="connsiteX2" fmla="*/ 376012 w 636362"/>
              <a:gd name="connsiteY2" fmla="*/ 143933 h 654050"/>
              <a:gd name="connsiteX3" fmla="*/ 367545 w 636362"/>
              <a:gd name="connsiteY3" fmla="*/ 162983 h 654050"/>
              <a:gd name="connsiteX4" fmla="*/ 350612 w 636362"/>
              <a:gd name="connsiteY4" fmla="*/ 188383 h 654050"/>
              <a:gd name="connsiteX5" fmla="*/ 344262 w 636362"/>
              <a:gd name="connsiteY5" fmla="*/ 207433 h 654050"/>
              <a:gd name="connsiteX6" fmla="*/ 329445 w 636362"/>
              <a:gd name="connsiteY6" fmla="*/ 230717 h 654050"/>
              <a:gd name="connsiteX7" fmla="*/ 320979 w 636362"/>
              <a:gd name="connsiteY7" fmla="*/ 237067 h 654050"/>
              <a:gd name="connsiteX8" fmla="*/ 284995 w 636362"/>
              <a:gd name="connsiteY8" fmla="*/ 273050 h 654050"/>
              <a:gd name="connsiteX9" fmla="*/ 251129 w 636362"/>
              <a:gd name="connsiteY9" fmla="*/ 294217 h 654050"/>
              <a:gd name="connsiteX10" fmla="*/ 240545 w 636362"/>
              <a:gd name="connsiteY10" fmla="*/ 300567 h 654050"/>
              <a:gd name="connsiteX11" fmla="*/ 227845 w 636362"/>
              <a:gd name="connsiteY11" fmla="*/ 306917 h 654050"/>
              <a:gd name="connsiteX12" fmla="*/ 215145 w 636362"/>
              <a:gd name="connsiteY12" fmla="*/ 317500 h 654050"/>
              <a:gd name="connsiteX13" fmla="*/ 200329 w 636362"/>
              <a:gd name="connsiteY13" fmla="*/ 325967 h 654050"/>
              <a:gd name="connsiteX14" fmla="*/ 191862 w 636362"/>
              <a:gd name="connsiteY14" fmla="*/ 332317 h 654050"/>
              <a:gd name="connsiteX15" fmla="*/ 170695 w 636362"/>
              <a:gd name="connsiteY15" fmla="*/ 345017 h 654050"/>
              <a:gd name="connsiteX16" fmla="*/ 151645 w 636362"/>
              <a:gd name="connsiteY16" fmla="*/ 349250 h 654050"/>
              <a:gd name="connsiteX17" fmla="*/ 79679 w 636362"/>
              <a:gd name="connsiteY17" fmla="*/ 383117 h 654050"/>
              <a:gd name="connsiteX18" fmla="*/ 52162 w 636362"/>
              <a:gd name="connsiteY18" fmla="*/ 400050 h 654050"/>
              <a:gd name="connsiteX19" fmla="*/ 14062 w 636362"/>
              <a:gd name="connsiteY19" fmla="*/ 438150 h 654050"/>
              <a:gd name="connsiteX20" fmla="*/ 5595 w 636362"/>
              <a:gd name="connsiteY20" fmla="*/ 455083 h 654050"/>
              <a:gd name="connsiteX21" fmla="*/ 3479 w 636362"/>
              <a:gd name="connsiteY21" fmla="*/ 543983 h 654050"/>
              <a:gd name="connsiteX22" fmla="*/ 24645 w 636362"/>
              <a:gd name="connsiteY22" fmla="*/ 586317 h 654050"/>
              <a:gd name="connsiteX23" fmla="*/ 43695 w 636362"/>
              <a:gd name="connsiteY23" fmla="*/ 615950 h 654050"/>
              <a:gd name="connsiteX24" fmla="*/ 62745 w 636362"/>
              <a:gd name="connsiteY24" fmla="*/ 632883 h 654050"/>
              <a:gd name="connsiteX25" fmla="*/ 107195 w 636362"/>
              <a:gd name="connsiteY25" fmla="*/ 649817 h 654050"/>
              <a:gd name="connsiteX26" fmla="*/ 157995 w 636362"/>
              <a:gd name="connsiteY26" fmla="*/ 654050 h 654050"/>
              <a:gd name="connsiteX27" fmla="*/ 213029 w 636362"/>
              <a:gd name="connsiteY27" fmla="*/ 639233 h 654050"/>
              <a:gd name="connsiteX28" fmla="*/ 249012 w 636362"/>
              <a:gd name="connsiteY28" fmla="*/ 603250 h 654050"/>
              <a:gd name="connsiteX29" fmla="*/ 268062 w 636362"/>
              <a:gd name="connsiteY29" fmla="*/ 588433 h 654050"/>
              <a:gd name="connsiteX30" fmla="*/ 325212 w 636362"/>
              <a:gd name="connsiteY30" fmla="*/ 514350 h 654050"/>
              <a:gd name="connsiteX31" fmla="*/ 337912 w 636362"/>
              <a:gd name="connsiteY31" fmla="*/ 486833 h 654050"/>
              <a:gd name="connsiteX32" fmla="*/ 363312 w 636362"/>
              <a:gd name="connsiteY32" fmla="*/ 444500 h 654050"/>
              <a:gd name="connsiteX33" fmla="*/ 388712 w 636362"/>
              <a:gd name="connsiteY33" fmla="*/ 393700 h 654050"/>
              <a:gd name="connsiteX34" fmla="*/ 401412 w 636362"/>
              <a:gd name="connsiteY34" fmla="*/ 370417 h 654050"/>
              <a:gd name="connsiteX35" fmla="*/ 414112 w 636362"/>
              <a:gd name="connsiteY35" fmla="*/ 342900 h 654050"/>
              <a:gd name="connsiteX36" fmla="*/ 426812 w 636362"/>
              <a:gd name="connsiteY36" fmla="*/ 328083 h 654050"/>
              <a:gd name="connsiteX37" fmla="*/ 450095 w 636362"/>
              <a:gd name="connsiteY37" fmla="*/ 300567 h 654050"/>
              <a:gd name="connsiteX38" fmla="*/ 462795 w 636362"/>
              <a:gd name="connsiteY38" fmla="*/ 285750 h 654050"/>
              <a:gd name="connsiteX39" fmla="*/ 477612 w 636362"/>
              <a:gd name="connsiteY39" fmla="*/ 275167 h 654050"/>
              <a:gd name="connsiteX40" fmla="*/ 526295 w 636362"/>
              <a:gd name="connsiteY40" fmla="*/ 245533 h 654050"/>
              <a:gd name="connsiteX41" fmla="*/ 545345 w 636362"/>
              <a:gd name="connsiteY41" fmla="*/ 234950 h 654050"/>
              <a:gd name="connsiteX42" fmla="*/ 558045 w 636362"/>
              <a:gd name="connsiteY42" fmla="*/ 224367 h 654050"/>
              <a:gd name="connsiteX43" fmla="*/ 583445 w 636362"/>
              <a:gd name="connsiteY43" fmla="*/ 209550 h 654050"/>
              <a:gd name="connsiteX44" fmla="*/ 596145 w 636362"/>
              <a:gd name="connsiteY44" fmla="*/ 196850 h 654050"/>
              <a:gd name="connsiteX45" fmla="*/ 617312 w 636362"/>
              <a:gd name="connsiteY45" fmla="*/ 175683 h 654050"/>
              <a:gd name="connsiteX46" fmla="*/ 623662 w 636362"/>
              <a:gd name="connsiteY46" fmla="*/ 160867 h 654050"/>
              <a:gd name="connsiteX47" fmla="*/ 632129 w 636362"/>
              <a:gd name="connsiteY47" fmla="*/ 146050 h 654050"/>
              <a:gd name="connsiteX48" fmla="*/ 636362 w 636362"/>
              <a:gd name="connsiteY48" fmla="*/ 129117 h 654050"/>
              <a:gd name="connsiteX49" fmla="*/ 632129 w 636362"/>
              <a:gd name="connsiteY49" fmla="*/ 88900 h 654050"/>
              <a:gd name="connsiteX50" fmla="*/ 630012 w 636362"/>
              <a:gd name="connsiteY50" fmla="*/ 74083 h 654050"/>
              <a:gd name="connsiteX51" fmla="*/ 615195 w 636362"/>
              <a:gd name="connsiteY51" fmla="*/ 52917 h 654050"/>
              <a:gd name="connsiteX52" fmla="*/ 608845 w 636362"/>
              <a:gd name="connsiteY52" fmla="*/ 42333 h 654050"/>
              <a:gd name="connsiteX53" fmla="*/ 600379 w 636362"/>
              <a:gd name="connsiteY53" fmla="*/ 33867 h 654050"/>
              <a:gd name="connsiteX54" fmla="*/ 594029 w 636362"/>
              <a:gd name="connsiteY54" fmla="*/ 25400 h 654050"/>
              <a:gd name="connsiteX55" fmla="*/ 583445 w 636362"/>
              <a:gd name="connsiteY55" fmla="*/ 14817 h 654050"/>
              <a:gd name="connsiteX56" fmla="*/ 577095 w 636362"/>
              <a:gd name="connsiteY56" fmla="*/ 10583 h 654050"/>
              <a:gd name="connsiteX57" fmla="*/ 568629 w 636362"/>
              <a:gd name="connsiteY57" fmla="*/ 0 h 654050"/>
              <a:gd name="connsiteX58" fmla="*/ 509362 w 636362"/>
              <a:gd name="connsiteY58" fmla="*/ 4233 h 654050"/>
              <a:gd name="connsiteX59" fmla="*/ 481845 w 636362"/>
              <a:gd name="connsiteY59" fmla="*/ 16933 h 654050"/>
              <a:gd name="connsiteX60" fmla="*/ 456445 w 636362"/>
              <a:gd name="connsiteY60" fmla="*/ 29633 h 654050"/>
              <a:gd name="connsiteX61" fmla="*/ 441629 w 636362"/>
              <a:gd name="connsiteY61" fmla="*/ 38100 h 654050"/>
              <a:gd name="connsiteX62" fmla="*/ 441629 w 636362"/>
              <a:gd name="connsiteY62" fmla="*/ 40217 h 65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636362" h="654050" extrusionOk="0">
                <a:moveTo>
                  <a:pt x="441629" y="40217"/>
                </a:moveTo>
                <a:cubicBezTo>
                  <a:pt x="432512" y="54524"/>
                  <a:pt x="420722" y="51668"/>
                  <a:pt x="380245" y="124883"/>
                </a:cubicBezTo>
                <a:cubicBezTo>
                  <a:pt x="376512" y="131193"/>
                  <a:pt x="378739" y="138555"/>
                  <a:pt x="376012" y="143933"/>
                </a:cubicBezTo>
                <a:cubicBezTo>
                  <a:pt x="372860" y="150244"/>
                  <a:pt x="370462" y="155838"/>
                  <a:pt x="367545" y="162983"/>
                </a:cubicBezTo>
                <a:cubicBezTo>
                  <a:pt x="362496" y="171818"/>
                  <a:pt x="350612" y="188383"/>
                  <a:pt x="350612" y="188383"/>
                </a:cubicBezTo>
                <a:cubicBezTo>
                  <a:pt x="348380" y="194778"/>
                  <a:pt x="347210" y="200004"/>
                  <a:pt x="344262" y="207433"/>
                </a:cubicBezTo>
                <a:cubicBezTo>
                  <a:pt x="340812" y="216316"/>
                  <a:pt x="337296" y="222709"/>
                  <a:pt x="329445" y="230717"/>
                </a:cubicBezTo>
                <a:cubicBezTo>
                  <a:pt x="327046" y="233177"/>
                  <a:pt x="323411" y="234889"/>
                  <a:pt x="320979" y="237067"/>
                </a:cubicBezTo>
                <a:cubicBezTo>
                  <a:pt x="302794" y="255729"/>
                  <a:pt x="315941" y="256753"/>
                  <a:pt x="284995" y="273050"/>
                </a:cubicBezTo>
                <a:cubicBezTo>
                  <a:pt x="245599" y="292525"/>
                  <a:pt x="281199" y="274847"/>
                  <a:pt x="251129" y="294217"/>
                </a:cubicBezTo>
                <a:cubicBezTo>
                  <a:pt x="247452" y="296752"/>
                  <a:pt x="244177" y="299186"/>
                  <a:pt x="240545" y="300567"/>
                </a:cubicBezTo>
                <a:cubicBezTo>
                  <a:pt x="236335" y="302906"/>
                  <a:pt x="231861" y="304354"/>
                  <a:pt x="227845" y="306917"/>
                </a:cubicBezTo>
                <a:cubicBezTo>
                  <a:pt x="223057" y="309496"/>
                  <a:pt x="219367" y="314645"/>
                  <a:pt x="215145" y="317500"/>
                </a:cubicBezTo>
                <a:cubicBezTo>
                  <a:pt x="210298" y="320791"/>
                  <a:pt x="205389" y="322826"/>
                  <a:pt x="200329" y="325967"/>
                </a:cubicBezTo>
                <a:cubicBezTo>
                  <a:pt x="197452" y="327904"/>
                  <a:pt x="194502" y="330233"/>
                  <a:pt x="191862" y="332317"/>
                </a:cubicBezTo>
                <a:cubicBezTo>
                  <a:pt x="185826" y="336351"/>
                  <a:pt x="179339" y="343887"/>
                  <a:pt x="170695" y="345017"/>
                </a:cubicBezTo>
                <a:cubicBezTo>
                  <a:pt x="164940" y="346714"/>
                  <a:pt x="157952" y="346670"/>
                  <a:pt x="151645" y="349250"/>
                </a:cubicBezTo>
                <a:cubicBezTo>
                  <a:pt x="132919" y="353695"/>
                  <a:pt x="87624" y="378359"/>
                  <a:pt x="79679" y="383117"/>
                </a:cubicBezTo>
                <a:cubicBezTo>
                  <a:pt x="69188" y="389539"/>
                  <a:pt x="59806" y="393298"/>
                  <a:pt x="52162" y="400050"/>
                </a:cubicBezTo>
                <a:cubicBezTo>
                  <a:pt x="41622" y="407433"/>
                  <a:pt x="21030" y="428260"/>
                  <a:pt x="14062" y="438150"/>
                </a:cubicBezTo>
                <a:cubicBezTo>
                  <a:pt x="10693" y="444281"/>
                  <a:pt x="9463" y="449981"/>
                  <a:pt x="5595" y="455083"/>
                </a:cubicBezTo>
                <a:cubicBezTo>
                  <a:pt x="-175" y="491078"/>
                  <a:pt x="-1568" y="501568"/>
                  <a:pt x="3479" y="543983"/>
                </a:cubicBezTo>
                <a:cubicBezTo>
                  <a:pt x="4595" y="552099"/>
                  <a:pt x="21679" y="577842"/>
                  <a:pt x="24645" y="586317"/>
                </a:cubicBezTo>
                <a:cubicBezTo>
                  <a:pt x="33054" y="602458"/>
                  <a:pt x="31156" y="603494"/>
                  <a:pt x="43695" y="615950"/>
                </a:cubicBezTo>
                <a:cubicBezTo>
                  <a:pt x="49489" y="622110"/>
                  <a:pt x="55975" y="628220"/>
                  <a:pt x="62745" y="632883"/>
                </a:cubicBezTo>
                <a:cubicBezTo>
                  <a:pt x="71279" y="638526"/>
                  <a:pt x="97482" y="648551"/>
                  <a:pt x="107195" y="649817"/>
                </a:cubicBezTo>
                <a:cubicBezTo>
                  <a:pt x="113836" y="651424"/>
                  <a:pt x="155262" y="654029"/>
                  <a:pt x="157995" y="654050"/>
                </a:cubicBezTo>
                <a:cubicBezTo>
                  <a:pt x="179644" y="650699"/>
                  <a:pt x="193360" y="652321"/>
                  <a:pt x="213029" y="639233"/>
                </a:cubicBezTo>
                <a:cubicBezTo>
                  <a:pt x="233655" y="626128"/>
                  <a:pt x="231376" y="618053"/>
                  <a:pt x="249012" y="603250"/>
                </a:cubicBezTo>
                <a:cubicBezTo>
                  <a:pt x="255439" y="597485"/>
                  <a:pt x="263710" y="593335"/>
                  <a:pt x="268062" y="588433"/>
                </a:cubicBezTo>
                <a:cubicBezTo>
                  <a:pt x="285959" y="571153"/>
                  <a:pt x="314889" y="536316"/>
                  <a:pt x="325212" y="514350"/>
                </a:cubicBezTo>
                <a:cubicBezTo>
                  <a:pt x="330189" y="505732"/>
                  <a:pt x="334640" y="495174"/>
                  <a:pt x="337912" y="486833"/>
                </a:cubicBezTo>
                <a:cubicBezTo>
                  <a:pt x="346100" y="473158"/>
                  <a:pt x="356931" y="461652"/>
                  <a:pt x="363312" y="444500"/>
                </a:cubicBezTo>
                <a:cubicBezTo>
                  <a:pt x="385425" y="399869"/>
                  <a:pt x="371475" y="414646"/>
                  <a:pt x="388712" y="393700"/>
                </a:cubicBezTo>
                <a:cubicBezTo>
                  <a:pt x="397761" y="366692"/>
                  <a:pt x="388130" y="395986"/>
                  <a:pt x="401412" y="370417"/>
                </a:cubicBezTo>
                <a:cubicBezTo>
                  <a:pt x="407874" y="358795"/>
                  <a:pt x="407041" y="352580"/>
                  <a:pt x="414112" y="342900"/>
                </a:cubicBezTo>
                <a:cubicBezTo>
                  <a:pt x="417408" y="337226"/>
                  <a:pt x="423100" y="333199"/>
                  <a:pt x="426812" y="328083"/>
                </a:cubicBezTo>
                <a:cubicBezTo>
                  <a:pt x="460581" y="288671"/>
                  <a:pt x="421761" y="339224"/>
                  <a:pt x="450095" y="300567"/>
                </a:cubicBezTo>
                <a:cubicBezTo>
                  <a:pt x="453535" y="295996"/>
                  <a:pt x="458640" y="289387"/>
                  <a:pt x="462795" y="285750"/>
                </a:cubicBezTo>
                <a:cubicBezTo>
                  <a:pt x="468210" y="282299"/>
                  <a:pt x="471784" y="278120"/>
                  <a:pt x="477612" y="275167"/>
                </a:cubicBezTo>
                <a:cubicBezTo>
                  <a:pt x="498760" y="259726"/>
                  <a:pt x="509418" y="257116"/>
                  <a:pt x="526295" y="245533"/>
                </a:cubicBezTo>
                <a:cubicBezTo>
                  <a:pt x="532559" y="241657"/>
                  <a:pt x="539954" y="239818"/>
                  <a:pt x="545345" y="234950"/>
                </a:cubicBezTo>
                <a:cubicBezTo>
                  <a:pt x="549396" y="231091"/>
                  <a:pt x="553087" y="227715"/>
                  <a:pt x="558045" y="224367"/>
                </a:cubicBezTo>
                <a:cubicBezTo>
                  <a:pt x="576814" y="213185"/>
                  <a:pt x="566367" y="225412"/>
                  <a:pt x="583445" y="209550"/>
                </a:cubicBezTo>
                <a:cubicBezTo>
                  <a:pt x="588591" y="205823"/>
                  <a:pt x="592450" y="200932"/>
                  <a:pt x="596145" y="196850"/>
                </a:cubicBezTo>
                <a:cubicBezTo>
                  <a:pt x="606654" y="187248"/>
                  <a:pt x="608943" y="188733"/>
                  <a:pt x="617312" y="175683"/>
                </a:cubicBezTo>
                <a:cubicBezTo>
                  <a:pt x="620133" y="171717"/>
                  <a:pt x="621232" y="165995"/>
                  <a:pt x="623662" y="160867"/>
                </a:cubicBezTo>
                <a:cubicBezTo>
                  <a:pt x="625783" y="155518"/>
                  <a:pt x="629848" y="151070"/>
                  <a:pt x="632129" y="146050"/>
                </a:cubicBezTo>
                <a:cubicBezTo>
                  <a:pt x="634027" y="140922"/>
                  <a:pt x="636540" y="135065"/>
                  <a:pt x="636362" y="129117"/>
                </a:cubicBezTo>
                <a:cubicBezTo>
                  <a:pt x="636998" y="116390"/>
                  <a:pt x="636010" y="103443"/>
                  <a:pt x="632129" y="88900"/>
                </a:cubicBezTo>
                <a:cubicBezTo>
                  <a:pt x="632116" y="84346"/>
                  <a:pt x="631860" y="78775"/>
                  <a:pt x="630012" y="74083"/>
                </a:cubicBezTo>
                <a:cubicBezTo>
                  <a:pt x="628669" y="68112"/>
                  <a:pt x="618621" y="58755"/>
                  <a:pt x="615195" y="52917"/>
                </a:cubicBezTo>
                <a:cubicBezTo>
                  <a:pt x="612406" y="49066"/>
                  <a:pt x="611361" y="45779"/>
                  <a:pt x="608845" y="42333"/>
                </a:cubicBezTo>
                <a:cubicBezTo>
                  <a:pt x="606681" y="39301"/>
                  <a:pt x="603572" y="36572"/>
                  <a:pt x="600379" y="33867"/>
                </a:cubicBezTo>
                <a:cubicBezTo>
                  <a:pt x="597675" y="30649"/>
                  <a:pt x="596521" y="28227"/>
                  <a:pt x="594029" y="25400"/>
                </a:cubicBezTo>
                <a:cubicBezTo>
                  <a:pt x="591005" y="22224"/>
                  <a:pt x="587776" y="17857"/>
                  <a:pt x="583445" y="14817"/>
                </a:cubicBezTo>
                <a:cubicBezTo>
                  <a:pt x="581371" y="13522"/>
                  <a:pt x="579004" y="12575"/>
                  <a:pt x="577095" y="10583"/>
                </a:cubicBezTo>
                <a:cubicBezTo>
                  <a:pt x="573982" y="7404"/>
                  <a:pt x="571642" y="3575"/>
                  <a:pt x="568629" y="0"/>
                </a:cubicBezTo>
                <a:cubicBezTo>
                  <a:pt x="548708" y="430"/>
                  <a:pt x="530280" y="2332"/>
                  <a:pt x="509362" y="4233"/>
                </a:cubicBezTo>
                <a:cubicBezTo>
                  <a:pt x="505013" y="4751"/>
                  <a:pt x="482105" y="16798"/>
                  <a:pt x="481845" y="16933"/>
                </a:cubicBezTo>
                <a:cubicBezTo>
                  <a:pt x="455670" y="27134"/>
                  <a:pt x="476106" y="20868"/>
                  <a:pt x="456445" y="29633"/>
                </a:cubicBezTo>
                <a:cubicBezTo>
                  <a:pt x="440866" y="38481"/>
                  <a:pt x="454731" y="28619"/>
                  <a:pt x="441629" y="38100"/>
                </a:cubicBezTo>
                <a:cubicBezTo>
                  <a:pt x="438042" y="50533"/>
                  <a:pt x="452449" y="25976"/>
                  <a:pt x="441629" y="40217"/>
                </a:cubicBezTo>
                <a:close/>
              </a:path>
            </a:pathLst>
          </a:custGeom>
          <a:noFill/>
          <a:ln>
            <a:solidFill>
              <a:schemeClr val="tx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904240525">
                  <a:custGeom>
                    <a:avLst/>
                    <a:gdLst>
                      <a:gd name="connsiteX0" fmla="*/ 441629 w 636362"/>
                      <a:gd name="connsiteY0" fmla="*/ 40217 h 654050"/>
                      <a:gd name="connsiteX1" fmla="*/ 380245 w 636362"/>
                      <a:gd name="connsiteY1" fmla="*/ 124883 h 654050"/>
                      <a:gd name="connsiteX2" fmla="*/ 376012 w 636362"/>
                      <a:gd name="connsiteY2" fmla="*/ 143933 h 654050"/>
                      <a:gd name="connsiteX3" fmla="*/ 367545 w 636362"/>
                      <a:gd name="connsiteY3" fmla="*/ 162983 h 654050"/>
                      <a:gd name="connsiteX4" fmla="*/ 350612 w 636362"/>
                      <a:gd name="connsiteY4" fmla="*/ 188383 h 654050"/>
                      <a:gd name="connsiteX5" fmla="*/ 344262 w 636362"/>
                      <a:gd name="connsiteY5" fmla="*/ 207433 h 654050"/>
                      <a:gd name="connsiteX6" fmla="*/ 329445 w 636362"/>
                      <a:gd name="connsiteY6" fmla="*/ 230717 h 654050"/>
                      <a:gd name="connsiteX7" fmla="*/ 320979 w 636362"/>
                      <a:gd name="connsiteY7" fmla="*/ 237067 h 654050"/>
                      <a:gd name="connsiteX8" fmla="*/ 284995 w 636362"/>
                      <a:gd name="connsiteY8" fmla="*/ 273050 h 654050"/>
                      <a:gd name="connsiteX9" fmla="*/ 251129 w 636362"/>
                      <a:gd name="connsiteY9" fmla="*/ 294217 h 654050"/>
                      <a:gd name="connsiteX10" fmla="*/ 240545 w 636362"/>
                      <a:gd name="connsiteY10" fmla="*/ 300567 h 654050"/>
                      <a:gd name="connsiteX11" fmla="*/ 227845 w 636362"/>
                      <a:gd name="connsiteY11" fmla="*/ 306917 h 654050"/>
                      <a:gd name="connsiteX12" fmla="*/ 215145 w 636362"/>
                      <a:gd name="connsiteY12" fmla="*/ 317500 h 654050"/>
                      <a:gd name="connsiteX13" fmla="*/ 200329 w 636362"/>
                      <a:gd name="connsiteY13" fmla="*/ 325967 h 654050"/>
                      <a:gd name="connsiteX14" fmla="*/ 191862 w 636362"/>
                      <a:gd name="connsiteY14" fmla="*/ 332317 h 654050"/>
                      <a:gd name="connsiteX15" fmla="*/ 170695 w 636362"/>
                      <a:gd name="connsiteY15" fmla="*/ 345017 h 654050"/>
                      <a:gd name="connsiteX16" fmla="*/ 151645 w 636362"/>
                      <a:gd name="connsiteY16" fmla="*/ 349250 h 654050"/>
                      <a:gd name="connsiteX17" fmla="*/ 79679 w 636362"/>
                      <a:gd name="connsiteY17" fmla="*/ 383117 h 654050"/>
                      <a:gd name="connsiteX18" fmla="*/ 52162 w 636362"/>
                      <a:gd name="connsiteY18" fmla="*/ 400050 h 654050"/>
                      <a:gd name="connsiteX19" fmla="*/ 14062 w 636362"/>
                      <a:gd name="connsiteY19" fmla="*/ 438150 h 654050"/>
                      <a:gd name="connsiteX20" fmla="*/ 5595 w 636362"/>
                      <a:gd name="connsiteY20" fmla="*/ 455083 h 654050"/>
                      <a:gd name="connsiteX21" fmla="*/ 3479 w 636362"/>
                      <a:gd name="connsiteY21" fmla="*/ 543983 h 654050"/>
                      <a:gd name="connsiteX22" fmla="*/ 24645 w 636362"/>
                      <a:gd name="connsiteY22" fmla="*/ 586317 h 654050"/>
                      <a:gd name="connsiteX23" fmla="*/ 43695 w 636362"/>
                      <a:gd name="connsiteY23" fmla="*/ 615950 h 654050"/>
                      <a:gd name="connsiteX24" fmla="*/ 62745 w 636362"/>
                      <a:gd name="connsiteY24" fmla="*/ 632883 h 654050"/>
                      <a:gd name="connsiteX25" fmla="*/ 107195 w 636362"/>
                      <a:gd name="connsiteY25" fmla="*/ 649817 h 654050"/>
                      <a:gd name="connsiteX26" fmla="*/ 157995 w 636362"/>
                      <a:gd name="connsiteY26" fmla="*/ 654050 h 654050"/>
                      <a:gd name="connsiteX27" fmla="*/ 213029 w 636362"/>
                      <a:gd name="connsiteY27" fmla="*/ 639233 h 654050"/>
                      <a:gd name="connsiteX28" fmla="*/ 249012 w 636362"/>
                      <a:gd name="connsiteY28" fmla="*/ 603250 h 654050"/>
                      <a:gd name="connsiteX29" fmla="*/ 268062 w 636362"/>
                      <a:gd name="connsiteY29" fmla="*/ 588433 h 654050"/>
                      <a:gd name="connsiteX30" fmla="*/ 325212 w 636362"/>
                      <a:gd name="connsiteY30" fmla="*/ 514350 h 654050"/>
                      <a:gd name="connsiteX31" fmla="*/ 337912 w 636362"/>
                      <a:gd name="connsiteY31" fmla="*/ 486833 h 654050"/>
                      <a:gd name="connsiteX32" fmla="*/ 363312 w 636362"/>
                      <a:gd name="connsiteY32" fmla="*/ 444500 h 654050"/>
                      <a:gd name="connsiteX33" fmla="*/ 388712 w 636362"/>
                      <a:gd name="connsiteY33" fmla="*/ 393700 h 654050"/>
                      <a:gd name="connsiteX34" fmla="*/ 401412 w 636362"/>
                      <a:gd name="connsiteY34" fmla="*/ 370417 h 654050"/>
                      <a:gd name="connsiteX35" fmla="*/ 414112 w 636362"/>
                      <a:gd name="connsiteY35" fmla="*/ 342900 h 654050"/>
                      <a:gd name="connsiteX36" fmla="*/ 426812 w 636362"/>
                      <a:gd name="connsiteY36" fmla="*/ 328083 h 654050"/>
                      <a:gd name="connsiteX37" fmla="*/ 450095 w 636362"/>
                      <a:gd name="connsiteY37" fmla="*/ 300567 h 654050"/>
                      <a:gd name="connsiteX38" fmla="*/ 462795 w 636362"/>
                      <a:gd name="connsiteY38" fmla="*/ 285750 h 654050"/>
                      <a:gd name="connsiteX39" fmla="*/ 477612 w 636362"/>
                      <a:gd name="connsiteY39" fmla="*/ 275167 h 654050"/>
                      <a:gd name="connsiteX40" fmla="*/ 526295 w 636362"/>
                      <a:gd name="connsiteY40" fmla="*/ 245533 h 654050"/>
                      <a:gd name="connsiteX41" fmla="*/ 545345 w 636362"/>
                      <a:gd name="connsiteY41" fmla="*/ 234950 h 654050"/>
                      <a:gd name="connsiteX42" fmla="*/ 558045 w 636362"/>
                      <a:gd name="connsiteY42" fmla="*/ 224367 h 654050"/>
                      <a:gd name="connsiteX43" fmla="*/ 583445 w 636362"/>
                      <a:gd name="connsiteY43" fmla="*/ 209550 h 654050"/>
                      <a:gd name="connsiteX44" fmla="*/ 596145 w 636362"/>
                      <a:gd name="connsiteY44" fmla="*/ 196850 h 654050"/>
                      <a:gd name="connsiteX45" fmla="*/ 617312 w 636362"/>
                      <a:gd name="connsiteY45" fmla="*/ 175683 h 654050"/>
                      <a:gd name="connsiteX46" fmla="*/ 623662 w 636362"/>
                      <a:gd name="connsiteY46" fmla="*/ 160867 h 654050"/>
                      <a:gd name="connsiteX47" fmla="*/ 632129 w 636362"/>
                      <a:gd name="connsiteY47" fmla="*/ 146050 h 654050"/>
                      <a:gd name="connsiteX48" fmla="*/ 636362 w 636362"/>
                      <a:gd name="connsiteY48" fmla="*/ 129117 h 654050"/>
                      <a:gd name="connsiteX49" fmla="*/ 632129 w 636362"/>
                      <a:gd name="connsiteY49" fmla="*/ 88900 h 654050"/>
                      <a:gd name="connsiteX50" fmla="*/ 630012 w 636362"/>
                      <a:gd name="connsiteY50" fmla="*/ 74083 h 654050"/>
                      <a:gd name="connsiteX51" fmla="*/ 615195 w 636362"/>
                      <a:gd name="connsiteY51" fmla="*/ 52917 h 654050"/>
                      <a:gd name="connsiteX52" fmla="*/ 608845 w 636362"/>
                      <a:gd name="connsiteY52" fmla="*/ 42333 h 654050"/>
                      <a:gd name="connsiteX53" fmla="*/ 600379 w 636362"/>
                      <a:gd name="connsiteY53" fmla="*/ 33867 h 654050"/>
                      <a:gd name="connsiteX54" fmla="*/ 594029 w 636362"/>
                      <a:gd name="connsiteY54" fmla="*/ 25400 h 654050"/>
                      <a:gd name="connsiteX55" fmla="*/ 583445 w 636362"/>
                      <a:gd name="connsiteY55" fmla="*/ 14817 h 654050"/>
                      <a:gd name="connsiteX56" fmla="*/ 577095 w 636362"/>
                      <a:gd name="connsiteY56" fmla="*/ 10583 h 654050"/>
                      <a:gd name="connsiteX57" fmla="*/ 568629 w 636362"/>
                      <a:gd name="connsiteY57" fmla="*/ 0 h 654050"/>
                      <a:gd name="connsiteX58" fmla="*/ 509362 w 636362"/>
                      <a:gd name="connsiteY58" fmla="*/ 4233 h 654050"/>
                      <a:gd name="connsiteX59" fmla="*/ 481845 w 636362"/>
                      <a:gd name="connsiteY59" fmla="*/ 16933 h 654050"/>
                      <a:gd name="connsiteX60" fmla="*/ 456445 w 636362"/>
                      <a:gd name="connsiteY60" fmla="*/ 29633 h 654050"/>
                      <a:gd name="connsiteX61" fmla="*/ 441629 w 636362"/>
                      <a:gd name="connsiteY61" fmla="*/ 38100 h 654050"/>
                      <a:gd name="connsiteX62" fmla="*/ 441629 w 636362"/>
                      <a:gd name="connsiteY62" fmla="*/ 40217 h 654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636362" h="654050">
                        <a:moveTo>
                          <a:pt x="441629" y="40217"/>
                        </a:moveTo>
                        <a:cubicBezTo>
                          <a:pt x="431398" y="54681"/>
                          <a:pt x="421015" y="51497"/>
                          <a:pt x="380245" y="124883"/>
                        </a:cubicBezTo>
                        <a:cubicBezTo>
                          <a:pt x="377086" y="130569"/>
                          <a:pt x="378069" y="137762"/>
                          <a:pt x="376012" y="143933"/>
                        </a:cubicBezTo>
                        <a:cubicBezTo>
                          <a:pt x="373815" y="150525"/>
                          <a:pt x="370993" y="156950"/>
                          <a:pt x="367545" y="162983"/>
                        </a:cubicBezTo>
                        <a:cubicBezTo>
                          <a:pt x="362496" y="171818"/>
                          <a:pt x="350612" y="188383"/>
                          <a:pt x="350612" y="188383"/>
                        </a:cubicBezTo>
                        <a:cubicBezTo>
                          <a:pt x="348495" y="194733"/>
                          <a:pt x="346748" y="201218"/>
                          <a:pt x="344262" y="207433"/>
                        </a:cubicBezTo>
                        <a:cubicBezTo>
                          <a:pt x="340676" y="216398"/>
                          <a:pt x="336301" y="223860"/>
                          <a:pt x="329445" y="230717"/>
                        </a:cubicBezTo>
                        <a:cubicBezTo>
                          <a:pt x="326951" y="233211"/>
                          <a:pt x="323339" y="234445"/>
                          <a:pt x="320979" y="237067"/>
                        </a:cubicBezTo>
                        <a:cubicBezTo>
                          <a:pt x="303436" y="256559"/>
                          <a:pt x="316061" y="255791"/>
                          <a:pt x="284995" y="273050"/>
                        </a:cubicBezTo>
                        <a:cubicBezTo>
                          <a:pt x="250001" y="292491"/>
                          <a:pt x="280745" y="274472"/>
                          <a:pt x="251129" y="294217"/>
                        </a:cubicBezTo>
                        <a:cubicBezTo>
                          <a:pt x="247706" y="296499"/>
                          <a:pt x="244157" y="298597"/>
                          <a:pt x="240545" y="300567"/>
                        </a:cubicBezTo>
                        <a:cubicBezTo>
                          <a:pt x="236390" y="302833"/>
                          <a:pt x="231783" y="304292"/>
                          <a:pt x="227845" y="306917"/>
                        </a:cubicBezTo>
                        <a:cubicBezTo>
                          <a:pt x="223260" y="309974"/>
                          <a:pt x="219676" y="314363"/>
                          <a:pt x="215145" y="317500"/>
                        </a:cubicBezTo>
                        <a:cubicBezTo>
                          <a:pt x="210468" y="320738"/>
                          <a:pt x="205128" y="322913"/>
                          <a:pt x="200329" y="325967"/>
                        </a:cubicBezTo>
                        <a:cubicBezTo>
                          <a:pt x="197353" y="327861"/>
                          <a:pt x="194830" y="330409"/>
                          <a:pt x="191862" y="332317"/>
                        </a:cubicBezTo>
                        <a:cubicBezTo>
                          <a:pt x="184941" y="336766"/>
                          <a:pt x="178727" y="343232"/>
                          <a:pt x="170695" y="345017"/>
                        </a:cubicBezTo>
                        <a:cubicBezTo>
                          <a:pt x="164345" y="346428"/>
                          <a:pt x="157848" y="347291"/>
                          <a:pt x="151645" y="349250"/>
                        </a:cubicBezTo>
                        <a:cubicBezTo>
                          <a:pt x="132698" y="355233"/>
                          <a:pt x="87953" y="378025"/>
                          <a:pt x="79679" y="383117"/>
                        </a:cubicBezTo>
                        <a:cubicBezTo>
                          <a:pt x="70507" y="388761"/>
                          <a:pt x="60872" y="393716"/>
                          <a:pt x="52162" y="400050"/>
                        </a:cubicBezTo>
                        <a:cubicBezTo>
                          <a:pt x="41655" y="407691"/>
                          <a:pt x="21324" y="428095"/>
                          <a:pt x="14062" y="438150"/>
                        </a:cubicBezTo>
                        <a:cubicBezTo>
                          <a:pt x="10367" y="443266"/>
                          <a:pt x="8417" y="449439"/>
                          <a:pt x="5595" y="455083"/>
                        </a:cubicBezTo>
                        <a:cubicBezTo>
                          <a:pt x="554" y="490371"/>
                          <a:pt x="-2932" y="502312"/>
                          <a:pt x="3479" y="543983"/>
                        </a:cubicBezTo>
                        <a:cubicBezTo>
                          <a:pt x="4729" y="552109"/>
                          <a:pt x="20435" y="578365"/>
                          <a:pt x="24645" y="586317"/>
                        </a:cubicBezTo>
                        <a:cubicBezTo>
                          <a:pt x="33173" y="602425"/>
                          <a:pt x="31171" y="603426"/>
                          <a:pt x="43695" y="615950"/>
                        </a:cubicBezTo>
                        <a:cubicBezTo>
                          <a:pt x="49703" y="621958"/>
                          <a:pt x="55622" y="628253"/>
                          <a:pt x="62745" y="632883"/>
                        </a:cubicBezTo>
                        <a:cubicBezTo>
                          <a:pt x="72165" y="639006"/>
                          <a:pt x="95635" y="647505"/>
                          <a:pt x="107195" y="649817"/>
                        </a:cubicBezTo>
                        <a:cubicBezTo>
                          <a:pt x="114079" y="651194"/>
                          <a:pt x="154998" y="653836"/>
                          <a:pt x="157995" y="654050"/>
                        </a:cubicBezTo>
                        <a:cubicBezTo>
                          <a:pt x="179949" y="650914"/>
                          <a:pt x="193825" y="651454"/>
                          <a:pt x="213029" y="639233"/>
                        </a:cubicBezTo>
                        <a:cubicBezTo>
                          <a:pt x="234537" y="625545"/>
                          <a:pt x="232079" y="619125"/>
                          <a:pt x="249012" y="603250"/>
                        </a:cubicBezTo>
                        <a:cubicBezTo>
                          <a:pt x="254881" y="597748"/>
                          <a:pt x="262374" y="594121"/>
                          <a:pt x="268062" y="588433"/>
                        </a:cubicBezTo>
                        <a:cubicBezTo>
                          <a:pt x="283367" y="573128"/>
                          <a:pt x="316323" y="533610"/>
                          <a:pt x="325212" y="514350"/>
                        </a:cubicBezTo>
                        <a:cubicBezTo>
                          <a:pt x="329445" y="505178"/>
                          <a:pt x="333075" y="495702"/>
                          <a:pt x="337912" y="486833"/>
                        </a:cubicBezTo>
                        <a:cubicBezTo>
                          <a:pt x="345792" y="472386"/>
                          <a:pt x="356926" y="459667"/>
                          <a:pt x="363312" y="444500"/>
                        </a:cubicBezTo>
                        <a:cubicBezTo>
                          <a:pt x="381998" y="400119"/>
                          <a:pt x="371158" y="415641"/>
                          <a:pt x="388712" y="393700"/>
                        </a:cubicBezTo>
                        <a:cubicBezTo>
                          <a:pt x="398387" y="364671"/>
                          <a:pt x="386094" y="396677"/>
                          <a:pt x="401412" y="370417"/>
                        </a:cubicBezTo>
                        <a:cubicBezTo>
                          <a:pt x="408015" y="359098"/>
                          <a:pt x="406779" y="353493"/>
                          <a:pt x="414112" y="342900"/>
                        </a:cubicBezTo>
                        <a:cubicBezTo>
                          <a:pt x="417815" y="337552"/>
                          <a:pt x="422748" y="333163"/>
                          <a:pt x="426812" y="328083"/>
                        </a:cubicBezTo>
                        <a:cubicBezTo>
                          <a:pt x="463312" y="282459"/>
                          <a:pt x="419811" y="333604"/>
                          <a:pt x="450095" y="300567"/>
                        </a:cubicBezTo>
                        <a:cubicBezTo>
                          <a:pt x="454491" y="295772"/>
                          <a:pt x="458015" y="290162"/>
                          <a:pt x="462795" y="285750"/>
                        </a:cubicBezTo>
                        <a:cubicBezTo>
                          <a:pt x="467255" y="281633"/>
                          <a:pt x="472528" y="278483"/>
                          <a:pt x="477612" y="275167"/>
                        </a:cubicBezTo>
                        <a:cubicBezTo>
                          <a:pt x="498408" y="261604"/>
                          <a:pt x="507567" y="256068"/>
                          <a:pt x="526295" y="245533"/>
                        </a:cubicBezTo>
                        <a:cubicBezTo>
                          <a:pt x="532626" y="241972"/>
                          <a:pt x="539765" y="239600"/>
                          <a:pt x="545345" y="234950"/>
                        </a:cubicBezTo>
                        <a:cubicBezTo>
                          <a:pt x="549578" y="231422"/>
                          <a:pt x="553460" y="227424"/>
                          <a:pt x="558045" y="224367"/>
                        </a:cubicBezTo>
                        <a:cubicBezTo>
                          <a:pt x="577069" y="211685"/>
                          <a:pt x="564901" y="225003"/>
                          <a:pt x="583445" y="209550"/>
                        </a:cubicBezTo>
                        <a:cubicBezTo>
                          <a:pt x="588044" y="205717"/>
                          <a:pt x="591715" y="200877"/>
                          <a:pt x="596145" y="196850"/>
                        </a:cubicBezTo>
                        <a:cubicBezTo>
                          <a:pt x="606743" y="187216"/>
                          <a:pt x="609068" y="189079"/>
                          <a:pt x="617312" y="175683"/>
                        </a:cubicBezTo>
                        <a:cubicBezTo>
                          <a:pt x="620128" y="171107"/>
                          <a:pt x="621259" y="165673"/>
                          <a:pt x="623662" y="160867"/>
                        </a:cubicBezTo>
                        <a:cubicBezTo>
                          <a:pt x="626206" y="155779"/>
                          <a:pt x="629307" y="150989"/>
                          <a:pt x="632129" y="146050"/>
                        </a:cubicBezTo>
                        <a:cubicBezTo>
                          <a:pt x="633540" y="140406"/>
                          <a:pt x="636362" y="134935"/>
                          <a:pt x="636362" y="129117"/>
                        </a:cubicBezTo>
                        <a:cubicBezTo>
                          <a:pt x="636362" y="115637"/>
                          <a:pt x="633674" y="102291"/>
                          <a:pt x="632129" y="88900"/>
                        </a:cubicBezTo>
                        <a:cubicBezTo>
                          <a:pt x="631557" y="83944"/>
                          <a:pt x="631803" y="78740"/>
                          <a:pt x="630012" y="74083"/>
                        </a:cubicBezTo>
                        <a:cubicBezTo>
                          <a:pt x="627956" y="68738"/>
                          <a:pt x="618796" y="58319"/>
                          <a:pt x="615195" y="52917"/>
                        </a:cubicBezTo>
                        <a:cubicBezTo>
                          <a:pt x="612913" y="49494"/>
                          <a:pt x="611371" y="45581"/>
                          <a:pt x="608845" y="42333"/>
                        </a:cubicBezTo>
                        <a:cubicBezTo>
                          <a:pt x="606395" y="39183"/>
                          <a:pt x="603007" y="36870"/>
                          <a:pt x="600379" y="33867"/>
                        </a:cubicBezTo>
                        <a:cubicBezTo>
                          <a:pt x="598056" y="31212"/>
                          <a:pt x="596373" y="28037"/>
                          <a:pt x="594029" y="25400"/>
                        </a:cubicBezTo>
                        <a:cubicBezTo>
                          <a:pt x="590714" y="21671"/>
                          <a:pt x="587596" y="17585"/>
                          <a:pt x="583445" y="14817"/>
                        </a:cubicBezTo>
                        <a:cubicBezTo>
                          <a:pt x="581328" y="13406"/>
                          <a:pt x="578894" y="12382"/>
                          <a:pt x="577095" y="10583"/>
                        </a:cubicBezTo>
                        <a:cubicBezTo>
                          <a:pt x="573901" y="7389"/>
                          <a:pt x="571451" y="3528"/>
                          <a:pt x="568629" y="0"/>
                        </a:cubicBezTo>
                        <a:cubicBezTo>
                          <a:pt x="548873" y="1411"/>
                          <a:pt x="529024" y="1850"/>
                          <a:pt x="509362" y="4233"/>
                        </a:cubicBezTo>
                        <a:cubicBezTo>
                          <a:pt x="504995" y="4762"/>
                          <a:pt x="482121" y="16815"/>
                          <a:pt x="481845" y="16933"/>
                        </a:cubicBezTo>
                        <a:cubicBezTo>
                          <a:pt x="456316" y="27875"/>
                          <a:pt x="476944" y="18244"/>
                          <a:pt x="456445" y="29633"/>
                        </a:cubicBezTo>
                        <a:cubicBezTo>
                          <a:pt x="440337" y="38582"/>
                          <a:pt x="454931" y="29233"/>
                          <a:pt x="441629" y="38100"/>
                        </a:cubicBezTo>
                        <a:cubicBezTo>
                          <a:pt x="436689" y="47978"/>
                          <a:pt x="451860" y="25753"/>
                          <a:pt x="441629" y="40217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F67B2-9CD5-9BD4-BC54-AABF5035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2354572-9968-FF9B-C585-95CDA38E15BC}"/>
              </a:ext>
            </a:extLst>
          </p:cNvPr>
          <p:cNvSpPr/>
          <p:nvPr/>
        </p:nvSpPr>
        <p:spPr>
          <a:xfrm>
            <a:off x="6906419" y="5797433"/>
            <a:ext cx="5615781" cy="840044"/>
          </a:xfrm>
          <a:prstGeom prst="roundRect">
            <a:avLst>
              <a:gd name="adj" fmla="val 41615"/>
            </a:avLst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05DBC207-3860-D33F-EF7C-6B237FAFE7A2}"/>
              </a:ext>
            </a:extLst>
          </p:cNvPr>
          <p:cNvSpPr/>
          <p:nvPr/>
        </p:nvSpPr>
        <p:spPr>
          <a:xfrm>
            <a:off x="5191125" y="30716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F9D03155-0ED2-6275-5FB7-B76A52BAE2ED}"/>
              </a:ext>
            </a:extLst>
          </p:cNvPr>
          <p:cNvSpPr/>
          <p:nvPr/>
        </p:nvSpPr>
        <p:spPr>
          <a:xfrm>
            <a:off x="4022725" y="342666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79C5E626-2315-BFDB-C73D-663D4ED93250}"/>
              </a:ext>
            </a:extLst>
          </p:cNvPr>
          <p:cNvSpPr/>
          <p:nvPr/>
        </p:nvSpPr>
        <p:spPr>
          <a:xfrm>
            <a:off x="4267200" y="21699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7C940C92-5751-1CCF-6638-A829CD2C87DA}"/>
              </a:ext>
            </a:extLst>
          </p:cNvPr>
          <p:cNvSpPr/>
          <p:nvPr/>
        </p:nvSpPr>
        <p:spPr>
          <a:xfrm>
            <a:off x="5373688" y="2141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32A4F97D-82E9-E4C6-B4E0-D5C31736BDAF}"/>
              </a:ext>
            </a:extLst>
          </p:cNvPr>
          <p:cNvSpPr/>
          <p:nvPr/>
        </p:nvSpPr>
        <p:spPr>
          <a:xfrm>
            <a:off x="6372225" y="26081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73CDE42F-D84B-03CD-8840-DE38060904B6}"/>
              </a:ext>
            </a:extLst>
          </p:cNvPr>
          <p:cNvSpPr/>
          <p:nvPr/>
        </p:nvSpPr>
        <p:spPr>
          <a:xfrm>
            <a:off x="5191125" y="38400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E2C80151-1D73-6FAE-6C7E-64B2A718F07E}"/>
              </a:ext>
            </a:extLst>
          </p:cNvPr>
          <p:cNvSpPr/>
          <p:nvPr/>
        </p:nvSpPr>
        <p:spPr>
          <a:xfrm>
            <a:off x="4410075" y="40591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0179A735-7C43-45C3-B63C-EFB0FB714AF2}"/>
              </a:ext>
            </a:extLst>
          </p:cNvPr>
          <p:cNvSpPr/>
          <p:nvPr/>
        </p:nvSpPr>
        <p:spPr>
          <a:xfrm>
            <a:off x="3590925" y="2649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AE2527AB-F89D-2DEC-26F9-77C36EBA1DBE}"/>
              </a:ext>
            </a:extLst>
          </p:cNvPr>
          <p:cNvSpPr/>
          <p:nvPr/>
        </p:nvSpPr>
        <p:spPr>
          <a:xfrm>
            <a:off x="4752975" y="1496417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E0D194BA-6BF9-0796-F0C1-8263E3CDAD03}"/>
              </a:ext>
            </a:extLst>
          </p:cNvPr>
          <p:cNvSpPr/>
          <p:nvPr/>
        </p:nvSpPr>
        <p:spPr>
          <a:xfrm>
            <a:off x="6078538" y="170485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D0532F28-349F-8793-1053-8C2ECD0693F5}"/>
              </a:ext>
            </a:extLst>
          </p:cNvPr>
          <p:cNvSpPr/>
          <p:nvPr/>
        </p:nvSpPr>
        <p:spPr>
          <a:xfrm>
            <a:off x="6967538" y="332410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348B09BE-A276-80EB-EB6C-B34915CFDD48}"/>
              </a:ext>
            </a:extLst>
          </p:cNvPr>
          <p:cNvSpPr/>
          <p:nvPr/>
        </p:nvSpPr>
        <p:spPr>
          <a:xfrm rot="20497019">
            <a:off x="6577144" y="41956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3FB7F6E6-38DE-3C43-501C-FB9FB5F222A2}"/>
              </a:ext>
            </a:extLst>
          </p:cNvPr>
          <p:cNvSpPr/>
          <p:nvPr/>
        </p:nvSpPr>
        <p:spPr>
          <a:xfrm>
            <a:off x="5780087" y="484810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1ED255E8-A7B4-996A-BAF4-92F5D3620BDB}"/>
              </a:ext>
            </a:extLst>
          </p:cNvPr>
          <p:cNvSpPr/>
          <p:nvPr/>
        </p:nvSpPr>
        <p:spPr>
          <a:xfrm>
            <a:off x="4972050" y="465760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5C254B2F-4B17-0359-183C-EBC26C9AC686}"/>
              </a:ext>
            </a:extLst>
          </p:cNvPr>
          <p:cNvSpPr/>
          <p:nvPr/>
        </p:nvSpPr>
        <p:spPr>
          <a:xfrm>
            <a:off x="3843338" y="487668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F7509354-92F2-6B79-DAA8-654B878254F8}"/>
              </a:ext>
            </a:extLst>
          </p:cNvPr>
          <p:cNvSpPr/>
          <p:nvPr/>
        </p:nvSpPr>
        <p:spPr>
          <a:xfrm>
            <a:off x="2953940" y="4150403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ál 20">
            <a:extLst>
              <a:ext uri="{FF2B5EF4-FFF2-40B4-BE49-F238E27FC236}">
                <a16:creationId xmlns:a16="http://schemas.microsoft.com/office/drawing/2014/main" id="{9F87AEA4-E687-168B-A48D-A0A5BC9BFBDD}"/>
              </a:ext>
            </a:extLst>
          </p:cNvPr>
          <p:cNvSpPr/>
          <p:nvPr/>
        </p:nvSpPr>
        <p:spPr>
          <a:xfrm>
            <a:off x="3013075" y="319075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42BEB147-479C-26C0-6EB1-D26472AB1DD5}"/>
              </a:ext>
            </a:extLst>
          </p:cNvPr>
          <p:cNvSpPr/>
          <p:nvPr/>
        </p:nvSpPr>
        <p:spPr>
          <a:xfrm>
            <a:off x="7553325" y="24303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6D942EE4-B89D-8869-83FA-E22C4A957D11}"/>
              </a:ext>
            </a:extLst>
          </p:cNvPr>
          <p:cNvSpPr/>
          <p:nvPr/>
        </p:nvSpPr>
        <p:spPr>
          <a:xfrm>
            <a:off x="7772400" y="40591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22ECF1D7-379B-1F1D-E86A-DC27C4427CA0}"/>
              </a:ext>
            </a:extLst>
          </p:cNvPr>
          <p:cNvSpPr/>
          <p:nvPr/>
        </p:nvSpPr>
        <p:spPr>
          <a:xfrm>
            <a:off x="7186613" y="484334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6FF75E4C-AE45-CF6A-FB6C-3D418C78954D}"/>
              </a:ext>
            </a:extLst>
          </p:cNvPr>
          <p:cNvSpPr/>
          <p:nvPr/>
        </p:nvSpPr>
        <p:spPr>
          <a:xfrm>
            <a:off x="8296276" y="317329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710FA03A-EF5A-28FD-710B-58DDF905B164}"/>
              </a:ext>
            </a:extLst>
          </p:cNvPr>
          <p:cNvSpPr/>
          <p:nvPr/>
        </p:nvSpPr>
        <p:spPr>
          <a:xfrm>
            <a:off x="7127081" y="1519122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ál 26">
            <a:extLst>
              <a:ext uri="{FF2B5EF4-FFF2-40B4-BE49-F238E27FC236}">
                <a16:creationId xmlns:a16="http://schemas.microsoft.com/office/drawing/2014/main" id="{D2D6FD2A-C613-45E3-89A5-29B4FF9C8D69}"/>
              </a:ext>
            </a:extLst>
          </p:cNvPr>
          <p:cNvSpPr/>
          <p:nvPr/>
        </p:nvSpPr>
        <p:spPr>
          <a:xfrm>
            <a:off x="3590925" y="126670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ál 27">
            <a:extLst>
              <a:ext uri="{FF2B5EF4-FFF2-40B4-BE49-F238E27FC236}">
                <a16:creationId xmlns:a16="http://schemas.microsoft.com/office/drawing/2014/main" id="{F17D1724-8AD9-6BF6-168F-876D7FA82020}"/>
              </a:ext>
            </a:extLst>
          </p:cNvPr>
          <p:cNvSpPr/>
          <p:nvPr/>
        </p:nvSpPr>
        <p:spPr>
          <a:xfrm>
            <a:off x="2344738" y="19921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ál 28">
            <a:extLst>
              <a:ext uri="{FF2B5EF4-FFF2-40B4-BE49-F238E27FC236}">
                <a16:creationId xmlns:a16="http://schemas.microsoft.com/office/drawing/2014/main" id="{5C1A4394-7414-4307-CB62-E38B88D76898}"/>
              </a:ext>
            </a:extLst>
          </p:cNvPr>
          <p:cNvSpPr/>
          <p:nvPr/>
        </p:nvSpPr>
        <p:spPr>
          <a:xfrm>
            <a:off x="1600199" y="3190758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BF8C31E2-483D-5B82-A4C7-8A2C2E039554}"/>
              </a:ext>
            </a:extLst>
          </p:cNvPr>
          <p:cNvSpPr/>
          <p:nvPr/>
        </p:nvSpPr>
        <p:spPr>
          <a:xfrm>
            <a:off x="1819274" y="42781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8B44C051-4EBE-95B1-D4AA-F3094DBA39BB}"/>
              </a:ext>
            </a:extLst>
          </p:cNvPr>
          <p:cNvSpPr/>
          <p:nvPr/>
        </p:nvSpPr>
        <p:spPr>
          <a:xfrm>
            <a:off x="2449513" y="5268002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0B0FDB9D-A4F3-5B88-9DDA-D69332903F8D}"/>
              </a:ext>
            </a:extLst>
          </p:cNvPr>
          <p:cNvSpPr/>
          <p:nvPr/>
        </p:nvSpPr>
        <p:spPr>
          <a:xfrm>
            <a:off x="3846513" y="577997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034FF2F8-94A5-B53F-2316-4894318A7692}"/>
              </a:ext>
            </a:extLst>
          </p:cNvPr>
          <p:cNvSpPr/>
          <p:nvPr/>
        </p:nvSpPr>
        <p:spPr>
          <a:xfrm>
            <a:off x="5176837" y="56243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id="{FB958369-EEEA-BBF8-2D24-4D41FE7957CC}"/>
              </a:ext>
            </a:extLst>
          </p:cNvPr>
          <p:cNvSpPr/>
          <p:nvPr/>
        </p:nvSpPr>
        <p:spPr>
          <a:xfrm>
            <a:off x="6687344" y="55608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ál 34">
            <a:extLst>
              <a:ext uri="{FF2B5EF4-FFF2-40B4-BE49-F238E27FC236}">
                <a16:creationId xmlns:a16="http://schemas.microsoft.com/office/drawing/2014/main" id="{B2A57EF8-8D99-3722-74CB-A9250E670544}"/>
              </a:ext>
            </a:extLst>
          </p:cNvPr>
          <p:cNvSpPr/>
          <p:nvPr/>
        </p:nvSpPr>
        <p:spPr>
          <a:xfrm>
            <a:off x="8374064" y="512274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ál 35">
            <a:extLst>
              <a:ext uri="{FF2B5EF4-FFF2-40B4-BE49-F238E27FC236}">
                <a16:creationId xmlns:a16="http://schemas.microsoft.com/office/drawing/2014/main" id="{6A5A2047-567F-E087-3245-AD2E637E3765}"/>
              </a:ext>
            </a:extLst>
          </p:cNvPr>
          <p:cNvSpPr/>
          <p:nvPr/>
        </p:nvSpPr>
        <p:spPr>
          <a:xfrm>
            <a:off x="9255125" y="3949583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ál 36">
            <a:extLst>
              <a:ext uri="{FF2B5EF4-FFF2-40B4-BE49-F238E27FC236}">
                <a16:creationId xmlns:a16="http://schemas.microsoft.com/office/drawing/2014/main" id="{48E7B438-315F-5C57-64E1-9EE189233E70}"/>
              </a:ext>
            </a:extLst>
          </p:cNvPr>
          <p:cNvSpPr/>
          <p:nvPr/>
        </p:nvSpPr>
        <p:spPr>
          <a:xfrm>
            <a:off x="8816975" y="2141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ál 37">
            <a:extLst>
              <a:ext uri="{FF2B5EF4-FFF2-40B4-BE49-F238E27FC236}">
                <a16:creationId xmlns:a16="http://schemas.microsoft.com/office/drawing/2014/main" id="{6F9AA709-EBD3-3ECE-28C2-BC81C16AFB8F}"/>
              </a:ext>
            </a:extLst>
          </p:cNvPr>
          <p:cNvSpPr/>
          <p:nvPr/>
        </p:nvSpPr>
        <p:spPr>
          <a:xfrm>
            <a:off x="6451600" y="582496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ál 38">
            <a:extLst>
              <a:ext uri="{FF2B5EF4-FFF2-40B4-BE49-F238E27FC236}">
                <a16:creationId xmlns:a16="http://schemas.microsoft.com/office/drawing/2014/main" id="{05882CA2-BECB-5D77-A046-8661DF65B1E4}"/>
              </a:ext>
            </a:extLst>
          </p:cNvPr>
          <p:cNvSpPr/>
          <p:nvPr/>
        </p:nvSpPr>
        <p:spPr>
          <a:xfrm>
            <a:off x="5641975" y="75474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F232B86F-A21F-3846-C704-83D089030173}"/>
              </a:ext>
            </a:extLst>
          </p:cNvPr>
          <p:cNvSpPr/>
          <p:nvPr/>
        </p:nvSpPr>
        <p:spPr>
          <a:xfrm>
            <a:off x="4318000" y="65075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id="{18A8FFA1-F47E-E785-8D45-4B2EDE5D4B83}"/>
              </a:ext>
            </a:extLst>
          </p:cNvPr>
          <p:cNvSpPr/>
          <p:nvPr/>
        </p:nvSpPr>
        <p:spPr>
          <a:xfrm>
            <a:off x="2465388" y="1074224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67C480C2-0553-BBEC-C0C6-42EA5A96CB1C}"/>
              </a:ext>
            </a:extLst>
          </p:cNvPr>
          <p:cNvSpPr/>
          <p:nvPr/>
        </p:nvSpPr>
        <p:spPr>
          <a:xfrm>
            <a:off x="1200150" y="1727879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ál 42">
            <a:extLst>
              <a:ext uri="{FF2B5EF4-FFF2-40B4-BE49-F238E27FC236}">
                <a16:creationId xmlns:a16="http://schemas.microsoft.com/office/drawing/2014/main" id="{C702130A-D851-42C6-B027-24E9F5FCB955}"/>
              </a:ext>
            </a:extLst>
          </p:cNvPr>
          <p:cNvSpPr/>
          <p:nvPr/>
        </p:nvSpPr>
        <p:spPr>
          <a:xfrm>
            <a:off x="485774" y="2649421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ál 43">
            <a:extLst>
              <a:ext uri="{FF2B5EF4-FFF2-40B4-BE49-F238E27FC236}">
                <a16:creationId xmlns:a16="http://schemas.microsoft.com/office/drawing/2014/main" id="{5AAA9E92-E982-3251-64CD-D239AD86CF6F}"/>
              </a:ext>
            </a:extLst>
          </p:cNvPr>
          <p:cNvSpPr/>
          <p:nvPr/>
        </p:nvSpPr>
        <p:spPr>
          <a:xfrm>
            <a:off x="8086725" y="1021440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ál 44">
            <a:extLst>
              <a:ext uri="{FF2B5EF4-FFF2-40B4-BE49-F238E27FC236}">
                <a16:creationId xmlns:a16="http://schemas.microsoft.com/office/drawing/2014/main" id="{D2F0B7DE-BD7F-B785-7435-1DE5E7DEEB00}"/>
              </a:ext>
            </a:extLst>
          </p:cNvPr>
          <p:cNvSpPr/>
          <p:nvPr/>
        </p:nvSpPr>
        <p:spPr>
          <a:xfrm>
            <a:off x="1060450" y="490446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ál 45">
            <a:extLst>
              <a:ext uri="{FF2B5EF4-FFF2-40B4-BE49-F238E27FC236}">
                <a16:creationId xmlns:a16="http://schemas.microsoft.com/office/drawing/2014/main" id="{98E86E71-EF95-C642-6389-8CB2C53C5174}"/>
              </a:ext>
            </a:extLst>
          </p:cNvPr>
          <p:cNvSpPr/>
          <p:nvPr/>
        </p:nvSpPr>
        <p:spPr>
          <a:xfrm>
            <a:off x="9561515" y="484334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Přímá spojnice 47">
            <a:extLst>
              <a:ext uri="{FF2B5EF4-FFF2-40B4-BE49-F238E27FC236}">
                <a16:creationId xmlns:a16="http://schemas.microsoft.com/office/drawing/2014/main" id="{3FF48933-2798-1D5A-8E78-BFF5176CD1B6}"/>
              </a:ext>
            </a:extLst>
          </p:cNvPr>
          <p:cNvCxnSpPr>
            <a:cxnSpLocks/>
            <a:stCxn id="4" idx="7"/>
            <a:endCxn id="8" idx="2"/>
          </p:cNvCxnSpPr>
          <p:nvPr/>
        </p:nvCxnSpPr>
        <p:spPr>
          <a:xfrm flipV="1">
            <a:off x="5565109" y="2827221"/>
            <a:ext cx="807116" cy="3086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Přímá spojnice 55">
            <a:extLst>
              <a:ext uri="{FF2B5EF4-FFF2-40B4-BE49-F238E27FC236}">
                <a16:creationId xmlns:a16="http://schemas.microsoft.com/office/drawing/2014/main" id="{FF580189-493F-D2A6-7C7F-02EBD3B647E6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5410200" y="3509846"/>
            <a:ext cx="0" cy="330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E32145E7-41A4-554A-69F5-1D501B41D6EA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5410200" y="2579571"/>
            <a:ext cx="182563" cy="4921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Přímá spojnice 61">
            <a:extLst>
              <a:ext uri="{FF2B5EF4-FFF2-40B4-BE49-F238E27FC236}">
                <a16:creationId xmlns:a16="http://schemas.microsoft.com/office/drawing/2014/main" id="{5A2DC8F2-AD23-1FF3-7B84-080A61B73349}"/>
              </a:ext>
            </a:extLst>
          </p:cNvPr>
          <p:cNvCxnSpPr>
            <a:cxnSpLocks/>
            <a:stCxn id="4" idx="1"/>
            <a:endCxn id="6" idx="5"/>
          </p:cNvCxnSpPr>
          <p:nvPr/>
        </p:nvCxnSpPr>
        <p:spPr>
          <a:xfrm flipH="1" flipV="1">
            <a:off x="4641184" y="2543980"/>
            <a:ext cx="614107" cy="591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Přímá spojnice 64">
            <a:extLst>
              <a:ext uri="{FF2B5EF4-FFF2-40B4-BE49-F238E27FC236}">
                <a16:creationId xmlns:a16="http://schemas.microsoft.com/office/drawing/2014/main" id="{32A83278-F3F3-91BE-86D8-93AE8F39CAA6}"/>
              </a:ext>
            </a:extLst>
          </p:cNvPr>
          <p:cNvCxnSpPr>
            <a:cxnSpLocks/>
            <a:stCxn id="4" idx="2"/>
            <a:endCxn id="5" idx="6"/>
          </p:cNvCxnSpPr>
          <p:nvPr/>
        </p:nvCxnSpPr>
        <p:spPr>
          <a:xfrm flipH="1">
            <a:off x="4460875" y="3290771"/>
            <a:ext cx="730250" cy="3549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Přímá spojnice 73">
            <a:extLst>
              <a:ext uri="{FF2B5EF4-FFF2-40B4-BE49-F238E27FC236}">
                <a16:creationId xmlns:a16="http://schemas.microsoft.com/office/drawing/2014/main" id="{501FD5A1-CA06-7489-92F1-32A87BE228F2}"/>
              </a:ext>
            </a:extLst>
          </p:cNvPr>
          <p:cNvCxnSpPr>
            <a:cxnSpLocks/>
            <a:stCxn id="4" idx="3"/>
            <a:endCxn id="11" idx="7"/>
          </p:cNvCxnSpPr>
          <p:nvPr/>
        </p:nvCxnSpPr>
        <p:spPr>
          <a:xfrm flipH="1">
            <a:off x="4784059" y="3445680"/>
            <a:ext cx="471232" cy="6776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Ovál 105">
            <a:extLst>
              <a:ext uri="{FF2B5EF4-FFF2-40B4-BE49-F238E27FC236}">
                <a16:creationId xmlns:a16="http://schemas.microsoft.com/office/drawing/2014/main" id="{6BC1EFC1-4F64-A876-C609-D5FB2A604471}"/>
              </a:ext>
            </a:extLst>
          </p:cNvPr>
          <p:cNvSpPr/>
          <p:nvPr/>
        </p:nvSpPr>
        <p:spPr>
          <a:xfrm rot="21442863">
            <a:off x="6048215" y="3495925"/>
            <a:ext cx="438150" cy="438150"/>
          </a:xfrm>
          <a:prstGeom prst="ellipse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Přímá spojnice 1">
            <a:extLst>
              <a:ext uri="{FF2B5EF4-FFF2-40B4-BE49-F238E27FC236}">
                <a16:creationId xmlns:a16="http://schemas.microsoft.com/office/drawing/2014/main" id="{623A86AB-AA2F-BBAE-5F1C-757DF0E423B9}"/>
              </a:ext>
            </a:extLst>
          </p:cNvPr>
          <p:cNvCxnSpPr>
            <a:cxnSpLocks/>
            <a:stCxn id="4" idx="6"/>
            <a:endCxn id="106" idx="1"/>
          </p:cNvCxnSpPr>
          <p:nvPr/>
        </p:nvCxnSpPr>
        <p:spPr>
          <a:xfrm>
            <a:off x="5629275" y="3290771"/>
            <a:ext cx="476189" cy="276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Přímá spojnice 50">
            <a:extLst>
              <a:ext uri="{FF2B5EF4-FFF2-40B4-BE49-F238E27FC236}">
                <a16:creationId xmlns:a16="http://schemas.microsoft.com/office/drawing/2014/main" id="{F93BCB6F-384E-81B8-1ACB-CD8ACCA1E743}"/>
              </a:ext>
            </a:extLst>
          </p:cNvPr>
          <p:cNvCxnSpPr>
            <a:cxnSpLocks/>
            <a:stCxn id="106" idx="7"/>
            <a:endCxn id="8" idx="4"/>
          </p:cNvCxnSpPr>
          <p:nvPr/>
        </p:nvCxnSpPr>
        <p:spPr>
          <a:xfrm flipV="1">
            <a:off x="6414959" y="3046296"/>
            <a:ext cx="176341" cy="506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Přímá spojnice 53">
            <a:extLst>
              <a:ext uri="{FF2B5EF4-FFF2-40B4-BE49-F238E27FC236}">
                <a16:creationId xmlns:a16="http://schemas.microsoft.com/office/drawing/2014/main" id="{F1710A49-CEA7-A755-FD15-386B41803400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V="1">
            <a:off x="6810375" y="2649421"/>
            <a:ext cx="742950" cy="177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Přímá spojnice 57">
            <a:extLst>
              <a:ext uri="{FF2B5EF4-FFF2-40B4-BE49-F238E27FC236}">
                <a16:creationId xmlns:a16="http://schemas.microsoft.com/office/drawing/2014/main" id="{4C3A270A-1B2F-4504-10DF-EB98FD7F7F08}"/>
              </a:ext>
            </a:extLst>
          </p:cNvPr>
          <p:cNvCxnSpPr>
            <a:cxnSpLocks/>
            <a:stCxn id="15" idx="1"/>
            <a:endCxn id="8" idx="5"/>
          </p:cNvCxnSpPr>
          <p:nvPr/>
        </p:nvCxnSpPr>
        <p:spPr>
          <a:xfrm flipH="1" flipV="1">
            <a:off x="6746209" y="2982130"/>
            <a:ext cx="285495" cy="4061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Přímá spojnice 62">
            <a:extLst>
              <a:ext uri="{FF2B5EF4-FFF2-40B4-BE49-F238E27FC236}">
                <a16:creationId xmlns:a16="http://schemas.microsoft.com/office/drawing/2014/main" id="{5E1C9754-65CA-C5CC-88EE-9CF311B9839C}"/>
              </a:ext>
            </a:extLst>
          </p:cNvPr>
          <p:cNvCxnSpPr>
            <a:cxnSpLocks/>
            <a:stCxn id="15" idx="7"/>
            <a:endCxn id="22" idx="3"/>
          </p:cNvCxnSpPr>
          <p:nvPr/>
        </p:nvCxnSpPr>
        <p:spPr>
          <a:xfrm flipV="1">
            <a:off x="7341522" y="2804330"/>
            <a:ext cx="275969" cy="5839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Přímá spojnice 68">
            <a:extLst>
              <a:ext uri="{FF2B5EF4-FFF2-40B4-BE49-F238E27FC236}">
                <a16:creationId xmlns:a16="http://schemas.microsoft.com/office/drawing/2014/main" id="{C70F19E2-1BB8-1047-0BD1-CF6386843941}"/>
              </a:ext>
            </a:extLst>
          </p:cNvPr>
          <p:cNvCxnSpPr>
            <a:cxnSpLocks/>
            <a:stCxn id="14" idx="4"/>
            <a:endCxn id="8" idx="1"/>
          </p:cNvCxnSpPr>
          <p:nvPr/>
        </p:nvCxnSpPr>
        <p:spPr>
          <a:xfrm>
            <a:off x="6297613" y="2143009"/>
            <a:ext cx="138778" cy="5293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Přímá spojnice 71">
            <a:extLst>
              <a:ext uri="{FF2B5EF4-FFF2-40B4-BE49-F238E27FC236}">
                <a16:creationId xmlns:a16="http://schemas.microsoft.com/office/drawing/2014/main" id="{D78B0B48-85C1-A141-622F-775C0A9A67D3}"/>
              </a:ext>
            </a:extLst>
          </p:cNvPr>
          <p:cNvCxnSpPr>
            <a:cxnSpLocks/>
            <a:stCxn id="14" idx="0"/>
            <a:endCxn id="38" idx="4"/>
          </p:cNvCxnSpPr>
          <p:nvPr/>
        </p:nvCxnSpPr>
        <p:spPr>
          <a:xfrm flipV="1">
            <a:off x="6297613" y="1020646"/>
            <a:ext cx="373062" cy="6842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Přímá spojnice 77">
            <a:extLst>
              <a:ext uri="{FF2B5EF4-FFF2-40B4-BE49-F238E27FC236}">
                <a16:creationId xmlns:a16="http://schemas.microsoft.com/office/drawing/2014/main" id="{82C77A15-4370-7D95-FF72-44DA407A8A81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 flipV="1">
            <a:off x="6516688" y="1738197"/>
            <a:ext cx="610393" cy="1857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Přímá spojnice 80">
            <a:extLst>
              <a:ext uri="{FF2B5EF4-FFF2-40B4-BE49-F238E27FC236}">
                <a16:creationId xmlns:a16="http://schemas.microsoft.com/office/drawing/2014/main" id="{14B6575F-B1B1-727E-2CE2-93D6BAF5A788}"/>
              </a:ext>
            </a:extLst>
          </p:cNvPr>
          <p:cNvCxnSpPr>
            <a:cxnSpLocks/>
            <a:stCxn id="37" idx="2"/>
            <a:endCxn id="22" idx="6"/>
          </p:cNvCxnSpPr>
          <p:nvPr/>
        </p:nvCxnSpPr>
        <p:spPr>
          <a:xfrm flipH="1">
            <a:off x="7991475" y="2360496"/>
            <a:ext cx="825500" cy="2889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Přímá spojnice 83">
            <a:extLst>
              <a:ext uri="{FF2B5EF4-FFF2-40B4-BE49-F238E27FC236}">
                <a16:creationId xmlns:a16="http://schemas.microsoft.com/office/drawing/2014/main" id="{ED2D5239-8D53-1513-035F-E68BC0E6ABB0}"/>
              </a:ext>
            </a:extLst>
          </p:cNvPr>
          <p:cNvCxnSpPr>
            <a:cxnSpLocks/>
            <a:stCxn id="26" idx="5"/>
            <a:endCxn id="22" idx="0"/>
          </p:cNvCxnSpPr>
          <p:nvPr/>
        </p:nvCxnSpPr>
        <p:spPr>
          <a:xfrm>
            <a:off x="7501065" y="1893106"/>
            <a:ext cx="271335" cy="5372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Přímá spojnice 86">
            <a:extLst>
              <a:ext uri="{FF2B5EF4-FFF2-40B4-BE49-F238E27FC236}">
                <a16:creationId xmlns:a16="http://schemas.microsoft.com/office/drawing/2014/main" id="{CD820C3A-B6A1-50C8-1600-C6966E867263}"/>
              </a:ext>
            </a:extLst>
          </p:cNvPr>
          <p:cNvCxnSpPr>
            <a:cxnSpLocks/>
            <a:stCxn id="44" idx="4"/>
            <a:endCxn id="22" idx="7"/>
          </p:cNvCxnSpPr>
          <p:nvPr/>
        </p:nvCxnSpPr>
        <p:spPr>
          <a:xfrm flipH="1">
            <a:off x="7927309" y="1459590"/>
            <a:ext cx="378491" cy="10349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Přímá spojnice 89">
            <a:extLst>
              <a:ext uri="{FF2B5EF4-FFF2-40B4-BE49-F238E27FC236}">
                <a16:creationId xmlns:a16="http://schemas.microsoft.com/office/drawing/2014/main" id="{51612812-11DA-AC00-AE29-4596EE17B327}"/>
              </a:ext>
            </a:extLst>
          </p:cNvPr>
          <p:cNvCxnSpPr>
            <a:cxnSpLocks/>
            <a:stCxn id="44" idx="2"/>
            <a:endCxn id="26" idx="7"/>
          </p:cNvCxnSpPr>
          <p:nvPr/>
        </p:nvCxnSpPr>
        <p:spPr>
          <a:xfrm flipH="1">
            <a:off x="7501065" y="1240515"/>
            <a:ext cx="585660" cy="3427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Přímá spojnice 93">
            <a:extLst>
              <a:ext uri="{FF2B5EF4-FFF2-40B4-BE49-F238E27FC236}">
                <a16:creationId xmlns:a16="http://schemas.microsoft.com/office/drawing/2014/main" id="{D53D536A-D742-6BAF-79D8-C59D29F0A330}"/>
              </a:ext>
            </a:extLst>
          </p:cNvPr>
          <p:cNvCxnSpPr>
            <a:cxnSpLocks/>
            <a:stCxn id="44" idx="5"/>
            <a:endCxn id="37" idx="1"/>
          </p:cNvCxnSpPr>
          <p:nvPr/>
        </p:nvCxnSpPr>
        <p:spPr>
          <a:xfrm>
            <a:off x="8460709" y="1395424"/>
            <a:ext cx="420432" cy="810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Přímá spojnice 96">
            <a:extLst>
              <a:ext uri="{FF2B5EF4-FFF2-40B4-BE49-F238E27FC236}">
                <a16:creationId xmlns:a16="http://schemas.microsoft.com/office/drawing/2014/main" id="{984B6DD5-BC3A-C47D-3C6E-771291192AFA}"/>
              </a:ext>
            </a:extLst>
          </p:cNvPr>
          <p:cNvCxnSpPr>
            <a:cxnSpLocks/>
            <a:stCxn id="25" idx="1"/>
            <a:endCxn id="22" idx="5"/>
          </p:cNvCxnSpPr>
          <p:nvPr/>
        </p:nvCxnSpPr>
        <p:spPr>
          <a:xfrm flipH="1" flipV="1">
            <a:off x="7927309" y="2804330"/>
            <a:ext cx="433133" cy="4331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Přímá spojnice 99">
            <a:extLst>
              <a:ext uri="{FF2B5EF4-FFF2-40B4-BE49-F238E27FC236}">
                <a16:creationId xmlns:a16="http://schemas.microsoft.com/office/drawing/2014/main" id="{EF25EAE7-F9E9-5DDD-551B-AE218E8D3848}"/>
              </a:ext>
            </a:extLst>
          </p:cNvPr>
          <p:cNvCxnSpPr>
            <a:cxnSpLocks/>
            <a:stCxn id="15" idx="6"/>
            <a:endCxn id="23" idx="1"/>
          </p:cNvCxnSpPr>
          <p:nvPr/>
        </p:nvCxnSpPr>
        <p:spPr>
          <a:xfrm>
            <a:off x="7405688" y="3543183"/>
            <a:ext cx="430878" cy="5801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Přímá spojnice 102">
            <a:extLst>
              <a:ext uri="{FF2B5EF4-FFF2-40B4-BE49-F238E27FC236}">
                <a16:creationId xmlns:a16="http://schemas.microsoft.com/office/drawing/2014/main" id="{0A34833F-DD7A-AA6E-6F67-ECD58938F305}"/>
              </a:ext>
            </a:extLst>
          </p:cNvPr>
          <p:cNvCxnSpPr>
            <a:cxnSpLocks/>
            <a:stCxn id="23" idx="6"/>
            <a:endCxn id="36" idx="2"/>
          </p:cNvCxnSpPr>
          <p:nvPr/>
        </p:nvCxnSpPr>
        <p:spPr>
          <a:xfrm flipV="1">
            <a:off x="8210550" y="4168658"/>
            <a:ext cx="1044575" cy="10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Přímá spojnice 107">
            <a:extLst>
              <a:ext uri="{FF2B5EF4-FFF2-40B4-BE49-F238E27FC236}">
                <a16:creationId xmlns:a16="http://schemas.microsoft.com/office/drawing/2014/main" id="{F311EF39-2796-BAD2-607E-1E8C9686DD61}"/>
              </a:ext>
            </a:extLst>
          </p:cNvPr>
          <p:cNvCxnSpPr>
            <a:cxnSpLocks/>
            <a:stCxn id="46" idx="0"/>
            <a:endCxn id="36" idx="5"/>
          </p:cNvCxnSpPr>
          <p:nvPr/>
        </p:nvCxnSpPr>
        <p:spPr>
          <a:xfrm flipH="1" flipV="1">
            <a:off x="9629109" y="4323567"/>
            <a:ext cx="151481" cy="5197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Přímá spojnice 111">
            <a:extLst>
              <a:ext uri="{FF2B5EF4-FFF2-40B4-BE49-F238E27FC236}">
                <a16:creationId xmlns:a16="http://schemas.microsoft.com/office/drawing/2014/main" id="{E02066D6-5F7D-ABDF-EBBE-AFB8C4C14436}"/>
              </a:ext>
            </a:extLst>
          </p:cNvPr>
          <p:cNvCxnSpPr>
            <a:cxnSpLocks/>
            <a:stCxn id="35" idx="7"/>
            <a:endCxn id="36" idx="3"/>
          </p:cNvCxnSpPr>
          <p:nvPr/>
        </p:nvCxnSpPr>
        <p:spPr>
          <a:xfrm flipV="1">
            <a:off x="8748048" y="4323567"/>
            <a:ext cx="571243" cy="8633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Přímá spojnice 115">
            <a:extLst>
              <a:ext uri="{FF2B5EF4-FFF2-40B4-BE49-F238E27FC236}">
                <a16:creationId xmlns:a16="http://schemas.microsoft.com/office/drawing/2014/main" id="{3FF8A8C2-D92D-A04B-560E-0D67644C89A0}"/>
              </a:ext>
            </a:extLst>
          </p:cNvPr>
          <p:cNvCxnSpPr>
            <a:cxnSpLocks/>
            <a:stCxn id="35" idx="1"/>
            <a:endCxn id="23" idx="4"/>
          </p:cNvCxnSpPr>
          <p:nvPr/>
        </p:nvCxnSpPr>
        <p:spPr>
          <a:xfrm flipH="1" flipV="1">
            <a:off x="7991475" y="4497271"/>
            <a:ext cx="446755" cy="6896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Přímá spojnice 118">
            <a:extLst>
              <a:ext uri="{FF2B5EF4-FFF2-40B4-BE49-F238E27FC236}">
                <a16:creationId xmlns:a16="http://schemas.microsoft.com/office/drawing/2014/main" id="{643C4FE8-5EB1-50E1-FADB-7E70360412C7}"/>
              </a:ext>
            </a:extLst>
          </p:cNvPr>
          <p:cNvCxnSpPr>
            <a:cxnSpLocks/>
            <a:stCxn id="23" idx="5"/>
            <a:endCxn id="46" idx="1"/>
          </p:cNvCxnSpPr>
          <p:nvPr/>
        </p:nvCxnSpPr>
        <p:spPr>
          <a:xfrm>
            <a:off x="8146384" y="4433105"/>
            <a:ext cx="1479297" cy="474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Přímá spojnice 121">
            <a:extLst>
              <a:ext uri="{FF2B5EF4-FFF2-40B4-BE49-F238E27FC236}">
                <a16:creationId xmlns:a16="http://schemas.microsoft.com/office/drawing/2014/main" id="{48180A7C-B9C6-834A-DEAF-FB757D9F37AE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 flipV="1">
            <a:off x="8812214" y="5062420"/>
            <a:ext cx="749301" cy="2794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Přímá spojnice 127">
            <a:extLst>
              <a:ext uri="{FF2B5EF4-FFF2-40B4-BE49-F238E27FC236}">
                <a16:creationId xmlns:a16="http://schemas.microsoft.com/office/drawing/2014/main" id="{4F58E9C2-2C46-A7AD-48B9-1B74ABFC687C}"/>
              </a:ext>
            </a:extLst>
          </p:cNvPr>
          <p:cNvCxnSpPr>
            <a:cxnSpLocks/>
            <a:stCxn id="106" idx="5"/>
            <a:endCxn id="16" idx="0"/>
          </p:cNvCxnSpPr>
          <p:nvPr/>
        </p:nvCxnSpPr>
        <p:spPr>
          <a:xfrm>
            <a:off x="6429116" y="3862669"/>
            <a:ext cx="298014" cy="34415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Přímá spojnice 130">
            <a:extLst>
              <a:ext uri="{FF2B5EF4-FFF2-40B4-BE49-F238E27FC236}">
                <a16:creationId xmlns:a16="http://schemas.microsoft.com/office/drawing/2014/main" id="{580B8531-C7C7-378C-2280-91E917DCD37A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6992076" y="4512872"/>
            <a:ext cx="258703" cy="3946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Přímá spojnice 133">
            <a:extLst>
              <a:ext uri="{FF2B5EF4-FFF2-40B4-BE49-F238E27FC236}">
                <a16:creationId xmlns:a16="http://schemas.microsoft.com/office/drawing/2014/main" id="{A5D721F9-2186-2243-4BAE-C123013068CF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5629275" y="4059121"/>
            <a:ext cx="971087" cy="2574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Přímá spojnice 136">
            <a:extLst>
              <a:ext uri="{FF2B5EF4-FFF2-40B4-BE49-F238E27FC236}">
                <a16:creationId xmlns:a16="http://schemas.microsoft.com/office/drawing/2014/main" id="{BEAC8912-BB1E-E740-8437-7F8B9631EC7A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5565109" y="4214030"/>
            <a:ext cx="279144" cy="6982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Přímá spojnice 139">
            <a:extLst>
              <a:ext uri="{FF2B5EF4-FFF2-40B4-BE49-F238E27FC236}">
                <a16:creationId xmlns:a16="http://schemas.microsoft.com/office/drawing/2014/main" id="{08232ED1-C6A7-F0A0-800E-2D7C43799BAF}"/>
              </a:ext>
            </a:extLst>
          </p:cNvPr>
          <p:cNvCxnSpPr>
            <a:cxnSpLocks/>
            <a:stCxn id="17" idx="7"/>
            <a:endCxn id="16" idx="3"/>
          </p:cNvCxnSpPr>
          <p:nvPr/>
        </p:nvCxnSpPr>
        <p:spPr>
          <a:xfrm flipV="1">
            <a:off x="6154071" y="4610578"/>
            <a:ext cx="543997" cy="3016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Přímá spojnice 142">
            <a:extLst>
              <a:ext uri="{FF2B5EF4-FFF2-40B4-BE49-F238E27FC236}">
                <a16:creationId xmlns:a16="http://schemas.microsoft.com/office/drawing/2014/main" id="{493F0CEC-9D36-CEAB-94CB-8CC6B7184404}"/>
              </a:ext>
            </a:extLst>
          </p:cNvPr>
          <p:cNvCxnSpPr>
            <a:cxnSpLocks/>
            <a:stCxn id="16" idx="4"/>
            <a:endCxn id="34" idx="0"/>
          </p:cNvCxnSpPr>
          <p:nvPr/>
        </p:nvCxnSpPr>
        <p:spPr>
          <a:xfrm>
            <a:off x="6865308" y="4622617"/>
            <a:ext cx="41111" cy="9382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Přímá spojnice 145">
            <a:extLst>
              <a:ext uri="{FF2B5EF4-FFF2-40B4-BE49-F238E27FC236}">
                <a16:creationId xmlns:a16="http://schemas.microsoft.com/office/drawing/2014/main" id="{E1A14693-2730-8AE9-5C0F-7493FE9EC114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>
          <a:xfrm flipV="1">
            <a:off x="5592763" y="1192891"/>
            <a:ext cx="268287" cy="9485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Přímá spojnice 148">
            <a:extLst>
              <a:ext uri="{FF2B5EF4-FFF2-40B4-BE49-F238E27FC236}">
                <a16:creationId xmlns:a16="http://schemas.microsoft.com/office/drawing/2014/main" id="{56EBED9A-FCF4-CB66-3EF3-C81A91174671}"/>
              </a:ext>
            </a:extLst>
          </p:cNvPr>
          <p:cNvCxnSpPr>
            <a:cxnSpLocks/>
            <a:stCxn id="7" idx="7"/>
            <a:endCxn id="14" idx="2"/>
          </p:cNvCxnSpPr>
          <p:nvPr/>
        </p:nvCxnSpPr>
        <p:spPr>
          <a:xfrm flipV="1">
            <a:off x="5747672" y="1923934"/>
            <a:ext cx="330866" cy="281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Přímá spojnice 151">
            <a:extLst>
              <a:ext uri="{FF2B5EF4-FFF2-40B4-BE49-F238E27FC236}">
                <a16:creationId xmlns:a16="http://schemas.microsoft.com/office/drawing/2014/main" id="{D069407B-EA4A-7910-7FB2-487FE261F9EC}"/>
              </a:ext>
            </a:extLst>
          </p:cNvPr>
          <p:cNvCxnSpPr>
            <a:cxnSpLocks/>
            <a:stCxn id="14" idx="1"/>
            <a:endCxn id="39" idx="5"/>
          </p:cNvCxnSpPr>
          <p:nvPr/>
        </p:nvCxnSpPr>
        <p:spPr>
          <a:xfrm flipH="1" flipV="1">
            <a:off x="6015959" y="1128725"/>
            <a:ext cx="126745" cy="6403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Přímá spojnice 154">
            <a:extLst>
              <a:ext uri="{FF2B5EF4-FFF2-40B4-BE49-F238E27FC236}">
                <a16:creationId xmlns:a16="http://schemas.microsoft.com/office/drawing/2014/main" id="{AA9F08EE-075B-36B7-01B3-4517A6BBB81D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4756150" y="869834"/>
            <a:ext cx="885825" cy="1039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Přímá spojnice 157">
            <a:extLst>
              <a:ext uri="{FF2B5EF4-FFF2-40B4-BE49-F238E27FC236}">
                <a16:creationId xmlns:a16="http://schemas.microsoft.com/office/drawing/2014/main" id="{209E88CF-A0BE-507A-FB97-D93AAD4EB7C7}"/>
              </a:ext>
            </a:extLst>
          </p:cNvPr>
          <p:cNvCxnSpPr>
            <a:cxnSpLocks/>
            <a:stCxn id="40" idx="4"/>
            <a:endCxn id="13" idx="1"/>
          </p:cNvCxnSpPr>
          <p:nvPr/>
        </p:nvCxnSpPr>
        <p:spPr>
          <a:xfrm>
            <a:off x="4537075" y="1088909"/>
            <a:ext cx="280066" cy="4716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Přímá spojnice 160">
            <a:extLst>
              <a:ext uri="{FF2B5EF4-FFF2-40B4-BE49-F238E27FC236}">
                <a16:creationId xmlns:a16="http://schemas.microsoft.com/office/drawing/2014/main" id="{B4C3E357-96E1-E97D-8274-A460BAAB6332}"/>
              </a:ext>
            </a:extLst>
          </p:cNvPr>
          <p:cNvCxnSpPr>
            <a:cxnSpLocks/>
            <a:stCxn id="7" idx="1"/>
            <a:endCxn id="13" idx="5"/>
          </p:cNvCxnSpPr>
          <p:nvPr/>
        </p:nvCxnSpPr>
        <p:spPr>
          <a:xfrm flipH="1" flipV="1">
            <a:off x="5126959" y="1870401"/>
            <a:ext cx="310895" cy="3351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Přímá spojnice 163">
            <a:extLst>
              <a:ext uri="{FF2B5EF4-FFF2-40B4-BE49-F238E27FC236}">
                <a16:creationId xmlns:a16="http://schemas.microsoft.com/office/drawing/2014/main" id="{4D88A9CD-B762-F214-8D8A-3D8B23655636}"/>
              </a:ext>
            </a:extLst>
          </p:cNvPr>
          <p:cNvCxnSpPr>
            <a:cxnSpLocks/>
            <a:stCxn id="27" idx="6"/>
            <a:endCxn id="13" idx="2"/>
          </p:cNvCxnSpPr>
          <p:nvPr/>
        </p:nvCxnSpPr>
        <p:spPr>
          <a:xfrm>
            <a:off x="4029075" y="1485784"/>
            <a:ext cx="723900" cy="2297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Přímá spojnice 168">
            <a:extLst>
              <a:ext uri="{FF2B5EF4-FFF2-40B4-BE49-F238E27FC236}">
                <a16:creationId xmlns:a16="http://schemas.microsoft.com/office/drawing/2014/main" id="{E96CE19F-BF0B-865A-2DC9-E3C8D28C6DAC}"/>
              </a:ext>
            </a:extLst>
          </p:cNvPr>
          <p:cNvCxnSpPr>
            <a:cxnSpLocks/>
            <a:stCxn id="13" idx="7"/>
            <a:endCxn id="39" idx="3"/>
          </p:cNvCxnSpPr>
          <p:nvPr/>
        </p:nvCxnSpPr>
        <p:spPr>
          <a:xfrm flipV="1">
            <a:off x="5126959" y="1128725"/>
            <a:ext cx="579182" cy="43185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Přímá spojnice 171">
            <a:extLst>
              <a:ext uri="{FF2B5EF4-FFF2-40B4-BE49-F238E27FC236}">
                <a16:creationId xmlns:a16="http://schemas.microsoft.com/office/drawing/2014/main" id="{B0DC176B-845A-727E-682B-A1C4AFDEBD89}"/>
              </a:ext>
            </a:extLst>
          </p:cNvPr>
          <p:cNvCxnSpPr>
            <a:cxnSpLocks/>
            <a:stCxn id="41" idx="6"/>
            <a:endCxn id="27" idx="2"/>
          </p:cNvCxnSpPr>
          <p:nvPr/>
        </p:nvCxnSpPr>
        <p:spPr>
          <a:xfrm>
            <a:off x="2903538" y="1293299"/>
            <a:ext cx="687387" cy="1924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Přímá spojnice 175">
            <a:extLst>
              <a:ext uri="{FF2B5EF4-FFF2-40B4-BE49-F238E27FC236}">
                <a16:creationId xmlns:a16="http://schemas.microsoft.com/office/drawing/2014/main" id="{3F267642-05D9-10C3-3B46-DEF2D8C128AB}"/>
              </a:ext>
            </a:extLst>
          </p:cNvPr>
          <p:cNvCxnSpPr>
            <a:cxnSpLocks/>
            <a:stCxn id="6" idx="1"/>
            <a:endCxn id="27" idx="5"/>
          </p:cNvCxnSpPr>
          <p:nvPr/>
        </p:nvCxnSpPr>
        <p:spPr>
          <a:xfrm flipH="1" flipV="1">
            <a:off x="3964909" y="1640693"/>
            <a:ext cx="366457" cy="5934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Přímá spojnice 178">
            <a:extLst>
              <a:ext uri="{FF2B5EF4-FFF2-40B4-BE49-F238E27FC236}">
                <a16:creationId xmlns:a16="http://schemas.microsoft.com/office/drawing/2014/main" id="{AA5D327E-B7EB-F081-BD0B-C4526A60D102}"/>
              </a:ext>
            </a:extLst>
          </p:cNvPr>
          <p:cNvCxnSpPr>
            <a:cxnSpLocks/>
            <a:stCxn id="5" idx="1"/>
            <a:endCxn id="12" idx="5"/>
          </p:cNvCxnSpPr>
          <p:nvPr/>
        </p:nvCxnSpPr>
        <p:spPr>
          <a:xfrm flipH="1" flipV="1">
            <a:off x="3964909" y="3023405"/>
            <a:ext cx="121982" cy="4674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Přímá spojnice 181">
            <a:extLst>
              <a:ext uri="{FF2B5EF4-FFF2-40B4-BE49-F238E27FC236}">
                <a16:creationId xmlns:a16="http://schemas.microsoft.com/office/drawing/2014/main" id="{6516528C-6F54-29E0-5E17-D72781F99B11}"/>
              </a:ext>
            </a:extLst>
          </p:cNvPr>
          <p:cNvCxnSpPr>
            <a:cxnSpLocks/>
            <a:stCxn id="12" idx="6"/>
            <a:endCxn id="6" idx="3"/>
          </p:cNvCxnSpPr>
          <p:nvPr/>
        </p:nvCxnSpPr>
        <p:spPr>
          <a:xfrm flipV="1">
            <a:off x="4029075" y="2543980"/>
            <a:ext cx="302291" cy="3245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Přímá spojnice 184">
            <a:extLst>
              <a:ext uri="{FF2B5EF4-FFF2-40B4-BE49-F238E27FC236}">
                <a16:creationId xmlns:a16="http://schemas.microsoft.com/office/drawing/2014/main" id="{9D9D9FBD-A786-2F22-1D13-6A96560AB7B1}"/>
              </a:ext>
            </a:extLst>
          </p:cNvPr>
          <p:cNvCxnSpPr>
            <a:cxnSpLocks/>
            <a:stCxn id="28" idx="6"/>
            <a:endCxn id="12" idx="1"/>
          </p:cNvCxnSpPr>
          <p:nvPr/>
        </p:nvCxnSpPr>
        <p:spPr>
          <a:xfrm>
            <a:off x="2782888" y="2211271"/>
            <a:ext cx="872203" cy="5023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Přímá spojnice 187">
            <a:extLst>
              <a:ext uri="{FF2B5EF4-FFF2-40B4-BE49-F238E27FC236}">
                <a16:creationId xmlns:a16="http://schemas.microsoft.com/office/drawing/2014/main" id="{A6C30C77-251A-E0B8-2514-840FDE5B6321}"/>
              </a:ext>
            </a:extLst>
          </p:cNvPr>
          <p:cNvCxnSpPr>
            <a:cxnSpLocks/>
            <a:stCxn id="28" idx="7"/>
            <a:endCxn id="27" idx="3"/>
          </p:cNvCxnSpPr>
          <p:nvPr/>
        </p:nvCxnSpPr>
        <p:spPr>
          <a:xfrm flipV="1">
            <a:off x="2718722" y="1640693"/>
            <a:ext cx="936369" cy="4156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Přímá spojnice 190">
            <a:extLst>
              <a:ext uri="{FF2B5EF4-FFF2-40B4-BE49-F238E27FC236}">
                <a16:creationId xmlns:a16="http://schemas.microsoft.com/office/drawing/2014/main" id="{5842BDE0-0FFF-E23D-6FD0-104A4CA423D5}"/>
              </a:ext>
            </a:extLst>
          </p:cNvPr>
          <p:cNvCxnSpPr>
            <a:cxnSpLocks/>
            <a:stCxn id="21" idx="7"/>
            <a:endCxn id="12" idx="3"/>
          </p:cNvCxnSpPr>
          <p:nvPr/>
        </p:nvCxnSpPr>
        <p:spPr>
          <a:xfrm flipV="1">
            <a:off x="3387059" y="3023405"/>
            <a:ext cx="268032" cy="2315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Přímá spojnice 193">
            <a:extLst>
              <a:ext uri="{FF2B5EF4-FFF2-40B4-BE49-F238E27FC236}">
                <a16:creationId xmlns:a16="http://schemas.microsoft.com/office/drawing/2014/main" id="{6ECCA5E6-00E8-A69B-D890-98E1344452E5}"/>
              </a:ext>
            </a:extLst>
          </p:cNvPr>
          <p:cNvCxnSpPr>
            <a:cxnSpLocks/>
            <a:stCxn id="20" idx="7"/>
            <a:endCxn id="5" idx="3"/>
          </p:cNvCxnSpPr>
          <p:nvPr/>
        </p:nvCxnSpPr>
        <p:spPr>
          <a:xfrm flipV="1">
            <a:off x="3327924" y="3800645"/>
            <a:ext cx="758967" cy="413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Přímá spojnice 197">
            <a:extLst>
              <a:ext uri="{FF2B5EF4-FFF2-40B4-BE49-F238E27FC236}">
                <a16:creationId xmlns:a16="http://schemas.microsoft.com/office/drawing/2014/main" id="{26B687BC-6CDA-CC72-3B3D-961498CA2A2B}"/>
              </a:ext>
            </a:extLst>
          </p:cNvPr>
          <p:cNvCxnSpPr>
            <a:cxnSpLocks/>
            <a:stCxn id="29" idx="6"/>
            <a:endCxn id="21" idx="2"/>
          </p:cNvCxnSpPr>
          <p:nvPr/>
        </p:nvCxnSpPr>
        <p:spPr>
          <a:xfrm>
            <a:off x="2038349" y="3409833"/>
            <a:ext cx="97472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Přímá spojnice 200">
            <a:extLst>
              <a:ext uri="{FF2B5EF4-FFF2-40B4-BE49-F238E27FC236}">
                <a16:creationId xmlns:a16="http://schemas.microsoft.com/office/drawing/2014/main" id="{E42AAFAD-8F2A-68DB-E8E9-4979E1404708}"/>
              </a:ext>
            </a:extLst>
          </p:cNvPr>
          <p:cNvCxnSpPr>
            <a:cxnSpLocks/>
            <a:stCxn id="19" idx="1"/>
            <a:endCxn id="20" idx="5"/>
          </p:cNvCxnSpPr>
          <p:nvPr/>
        </p:nvCxnSpPr>
        <p:spPr>
          <a:xfrm flipH="1" flipV="1">
            <a:off x="3327924" y="4524387"/>
            <a:ext cx="579580" cy="4164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Přímá spojnice 203">
            <a:extLst>
              <a:ext uri="{FF2B5EF4-FFF2-40B4-BE49-F238E27FC236}">
                <a16:creationId xmlns:a16="http://schemas.microsoft.com/office/drawing/2014/main" id="{29931955-D950-77A6-83E9-4608D855EC34}"/>
              </a:ext>
            </a:extLst>
          </p:cNvPr>
          <p:cNvCxnSpPr>
            <a:cxnSpLocks/>
            <a:stCxn id="31" idx="6"/>
            <a:endCxn id="19" idx="2"/>
          </p:cNvCxnSpPr>
          <p:nvPr/>
        </p:nvCxnSpPr>
        <p:spPr>
          <a:xfrm flipV="1">
            <a:off x="2887663" y="5095759"/>
            <a:ext cx="955675" cy="3913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Přímá spojnice 206">
            <a:extLst>
              <a:ext uri="{FF2B5EF4-FFF2-40B4-BE49-F238E27FC236}">
                <a16:creationId xmlns:a16="http://schemas.microsoft.com/office/drawing/2014/main" id="{E85B628E-66AA-1095-419C-31A033A6FC7B}"/>
              </a:ext>
            </a:extLst>
          </p:cNvPr>
          <p:cNvCxnSpPr>
            <a:cxnSpLocks/>
            <a:stCxn id="19" idx="0"/>
            <a:endCxn id="5" idx="4"/>
          </p:cNvCxnSpPr>
          <p:nvPr/>
        </p:nvCxnSpPr>
        <p:spPr>
          <a:xfrm flipV="1">
            <a:off x="4062413" y="3864811"/>
            <a:ext cx="179387" cy="101187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Přímá spojnice 209">
            <a:extLst>
              <a:ext uri="{FF2B5EF4-FFF2-40B4-BE49-F238E27FC236}">
                <a16:creationId xmlns:a16="http://schemas.microsoft.com/office/drawing/2014/main" id="{3EF9DD14-C47C-A625-E8E0-90D088CE020B}"/>
              </a:ext>
            </a:extLst>
          </p:cNvPr>
          <p:cNvCxnSpPr>
            <a:cxnSpLocks/>
            <a:stCxn id="32" idx="7"/>
            <a:endCxn id="18" idx="3"/>
          </p:cNvCxnSpPr>
          <p:nvPr/>
        </p:nvCxnSpPr>
        <p:spPr>
          <a:xfrm flipV="1">
            <a:off x="4220497" y="5031593"/>
            <a:ext cx="815719" cy="8125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Přímá spojnice 212">
            <a:extLst>
              <a:ext uri="{FF2B5EF4-FFF2-40B4-BE49-F238E27FC236}">
                <a16:creationId xmlns:a16="http://schemas.microsoft.com/office/drawing/2014/main" id="{A9C16A86-6D1F-EADC-E338-92A80FCB960D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5614987" y="5779971"/>
            <a:ext cx="1072357" cy="63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Přímá spojnice 215">
            <a:extLst>
              <a:ext uri="{FF2B5EF4-FFF2-40B4-BE49-F238E27FC236}">
                <a16:creationId xmlns:a16="http://schemas.microsoft.com/office/drawing/2014/main" id="{C92CF467-B325-413F-A4C7-7E1590DDE1BB}"/>
              </a:ext>
            </a:extLst>
          </p:cNvPr>
          <p:cNvCxnSpPr>
            <a:cxnSpLocks/>
            <a:stCxn id="30" idx="0"/>
            <a:endCxn id="29" idx="4"/>
          </p:cNvCxnSpPr>
          <p:nvPr/>
        </p:nvCxnSpPr>
        <p:spPr>
          <a:xfrm flipH="1" flipV="1">
            <a:off x="1819274" y="3628908"/>
            <a:ext cx="219075" cy="6492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Přímá spojnice 218">
            <a:extLst>
              <a:ext uri="{FF2B5EF4-FFF2-40B4-BE49-F238E27FC236}">
                <a16:creationId xmlns:a16="http://schemas.microsoft.com/office/drawing/2014/main" id="{439C2CA9-A2EE-4283-08E6-7379D3FB5B26}"/>
              </a:ext>
            </a:extLst>
          </p:cNvPr>
          <p:cNvCxnSpPr>
            <a:cxnSpLocks/>
            <a:stCxn id="29" idx="7"/>
            <a:endCxn id="28" idx="3"/>
          </p:cNvCxnSpPr>
          <p:nvPr/>
        </p:nvCxnSpPr>
        <p:spPr>
          <a:xfrm flipV="1">
            <a:off x="1974183" y="2366180"/>
            <a:ext cx="434721" cy="8887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Přímá spojnice 221">
            <a:extLst>
              <a:ext uri="{FF2B5EF4-FFF2-40B4-BE49-F238E27FC236}">
                <a16:creationId xmlns:a16="http://schemas.microsoft.com/office/drawing/2014/main" id="{35F74241-42CE-EDF7-8C02-651E737D30EC}"/>
              </a:ext>
            </a:extLst>
          </p:cNvPr>
          <p:cNvCxnSpPr>
            <a:cxnSpLocks/>
            <a:stCxn id="42" idx="7"/>
            <a:endCxn id="41" idx="2"/>
          </p:cNvCxnSpPr>
          <p:nvPr/>
        </p:nvCxnSpPr>
        <p:spPr>
          <a:xfrm flipV="1">
            <a:off x="1574134" y="1293299"/>
            <a:ext cx="891254" cy="4987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Přímá spojnice 224">
            <a:extLst>
              <a:ext uri="{FF2B5EF4-FFF2-40B4-BE49-F238E27FC236}">
                <a16:creationId xmlns:a16="http://schemas.microsoft.com/office/drawing/2014/main" id="{C8724013-A353-C28D-3B48-AF98FA655722}"/>
              </a:ext>
            </a:extLst>
          </p:cNvPr>
          <p:cNvCxnSpPr>
            <a:cxnSpLocks/>
            <a:stCxn id="43" idx="7"/>
            <a:endCxn id="42" idx="3"/>
          </p:cNvCxnSpPr>
          <p:nvPr/>
        </p:nvCxnSpPr>
        <p:spPr>
          <a:xfrm flipV="1">
            <a:off x="859758" y="2101863"/>
            <a:ext cx="404558" cy="6117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Přímá spojnice 227">
            <a:extLst>
              <a:ext uri="{FF2B5EF4-FFF2-40B4-BE49-F238E27FC236}">
                <a16:creationId xmlns:a16="http://schemas.microsoft.com/office/drawing/2014/main" id="{04D17B34-700C-0895-B632-95C4892DA85E}"/>
              </a:ext>
            </a:extLst>
          </p:cNvPr>
          <p:cNvCxnSpPr>
            <a:cxnSpLocks/>
            <a:stCxn id="45" idx="7"/>
            <a:endCxn id="30" idx="3"/>
          </p:cNvCxnSpPr>
          <p:nvPr/>
        </p:nvCxnSpPr>
        <p:spPr>
          <a:xfrm flipV="1">
            <a:off x="1434434" y="4652180"/>
            <a:ext cx="449006" cy="3164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Přímá spojnice 230">
            <a:extLst>
              <a:ext uri="{FF2B5EF4-FFF2-40B4-BE49-F238E27FC236}">
                <a16:creationId xmlns:a16="http://schemas.microsoft.com/office/drawing/2014/main" id="{EAD98727-AEE3-53A2-8A42-8968359AF47C}"/>
              </a:ext>
            </a:extLst>
          </p:cNvPr>
          <p:cNvCxnSpPr>
            <a:cxnSpLocks/>
            <a:stCxn id="30" idx="6"/>
            <a:endCxn id="20" idx="2"/>
          </p:cNvCxnSpPr>
          <p:nvPr/>
        </p:nvCxnSpPr>
        <p:spPr>
          <a:xfrm flipV="1">
            <a:off x="2257424" y="4369478"/>
            <a:ext cx="696516" cy="12779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Přímá spojnice 233">
            <a:extLst>
              <a:ext uri="{FF2B5EF4-FFF2-40B4-BE49-F238E27FC236}">
                <a16:creationId xmlns:a16="http://schemas.microsoft.com/office/drawing/2014/main" id="{586D9139-DC96-E5F4-F8AF-404AC4AA0BB6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7125494" y="5496730"/>
            <a:ext cx="1312736" cy="28324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Přímá spojnice 236">
            <a:extLst>
              <a:ext uri="{FF2B5EF4-FFF2-40B4-BE49-F238E27FC236}">
                <a16:creationId xmlns:a16="http://schemas.microsoft.com/office/drawing/2014/main" id="{0946038E-41C0-492B-61A9-C91AEF0C6CFB}"/>
              </a:ext>
            </a:extLst>
          </p:cNvPr>
          <p:cNvCxnSpPr>
            <a:cxnSpLocks/>
            <a:stCxn id="24" idx="7"/>
            <a:endCxn id="23" idx="3"/>
          </p:cNvCxnSpPr>
          <p:nvPr/>
        </p:nvCxnSpPr>
        <p:spPr>
          <a:xfrm flipV="1">
            <a:off x="7560597" y="4433105"/>
            <a:ext cx="275969" cy="474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469677-C108-87FC-EB55-8C9B1628790F}"/>
              </a:ext>
            </a:extLst>
          </p:cNvPr>
          <p:cNvSpPr txBox="1"/>
          <p:nvPr/>
        </p:nvSpPr>
        <p:spPr>
          <a:xfrm>
            <a:off x="7122802" y="5881187"/>
            <a:ext cx="506919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s-CZ" sz="3600" dirty="0">
                <a:solidFill>
                  <a:schemeClr val="bg1"/>
                </a:solidFill>
              </a:rPr>
              <a:t>Prohledávání do hloubky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90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1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26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5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7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185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19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25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37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3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48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25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66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1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72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7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90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5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296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02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7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08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14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2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8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4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4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36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6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1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7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7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78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84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39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6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0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0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1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8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9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2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9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3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3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2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6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47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8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53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4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5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1" fill="hold">
                      <p:stCondLst>
                        <p:cond delay="indefinite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7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48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8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9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3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49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0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5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06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7" dur="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1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1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3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2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5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3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BB2E"/>
                                      </p:to>
                                    </p:animClr>
                                    <p:set>
                                      <p:cBhvr>
                                        <p:cTn id="54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4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EA72E"/>
                                      </p:to>
                                    </p:animClr>
                                    <p:set>
                                      <p:cBhvr>
                                        <p:cTn id="55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4" grpId="1" animBg="1"/>
      <p:bldP spid="16" grpId="0" animBg="1"/>
      <p:bldP spid="16" grpId="1" animBg="1"/>
      <p:bldP spid="22" grpId="0" animBg="1"/>
      <p:bldP spid="27" grpId="0" animBg="1"/>
      <p:bldP spid="27" grpId="1" animBg="1"/>
      <p:bldP spid="28" grpId="0" animBg="1"/>
      <p:bldP spid="29" grpId="0" animBg="1"/>
      <p:bldP spid="30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B36DD08-D554-ED97-C7E7-EEB7CA8EF3A4}"/>
              </a:ext>
            </a:extLst>
          </p:cNvPr>
          <p:cNvSpPr/>
          <p:nvPr/>
        </p:nvSpPr>
        <p:spPr>
          <a:xfrm>
            <a:off x="5717888" y="2893813"/>
            <a:ext cx="5604244" cy="360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C04C4F-CB64-B7DA-F467-26EF94EEC16C}"/>
              </a:ext>
            </a:extLst>
          </p:cNvPr>
          <p:cNvSpPr/>
          <p:nvPr/>
        </p:nvSpPr>
        <p:spPr>
          <a:xfrm>
            <a:off x="5717888" y="2492063"/>
            <a:ext cx="5604244" cy="360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C11447-DD76-2E6C-5370-63069142E64A}"/>
              </a:ext>
            </a:extLst>
          </p:cNvPr>
          <p:cNvSpPr/>
          <p:nvPr/>
        </p:nvSpPr>
        <p:spPr>
          <a:xfrm>
            <a:off x="5717888" y="3697313"/>
            <a:ext cx="5604244" cy="360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00A360-2E94-BFA8-0D54-44C678429339}"/>
              </a:ext>
            </a:extLst>
          </p:cNvPr>
          <p:cNvSpPr/>
          <p:nvPr/>
        </p:nvSpPr>
        <p:spPr>
          <a:xfrm>
            <a:off x="5717888" y="3295563"/>
            <a:ext cx="5604244" cy="360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992CE3-27AE-01D7-5E39-7EE88DDDAD23}"/>
              </a:ext>
            </a:extLst>
          </p:cNvPr>
          <p:cNvSpPr/>
          <p:nvPr/>
        </p:nvSpPr>
        <p:spPr>
          <a:xfrm>
            <a:off x="5717888" y="4500811"/>
            <a:ext cx="5604244" cy="360000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FEFD7-C9DC-FA5B-F1A3-ACB0E9160BAF}"/>
              </a:ext>
            </a:extLst>
          </p:cNvPr>
          <p:cNvSpPr/>
          <p:nvPr/>
        </p:nvSpPr>
        <p:spPr>
          <a:xfrm>
            <a:off x="5717888" y="4099063"/>
            <a:ext cx="5604244" cy="360000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424D0-5A97-0337-459A-F2F1CE40023F}"/>
              </a:ext>
            </a:extLst>
          </p:cNvPr>
          <p:cNvSpPr/>
          <p:nvPr/>
        </p:nvSpPr>
        <p:spPr>
          <a:xfrm>
            <a:off x="838200" y="2935144"/>
            <a:ext cx="4297326" cy="350316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90946-143D-66B6-9F62-D5B224FA81D5}"/>
              </a:ext>
            </a:extLst>
          </p:cNvPr>
          <p:cNvSpPr/>
          <p:nvPr/>
        </p:nvSpPr>
        <p:spPr>
          <a:xfrm>
            <a:off x="838200" y="2568055"/>
            <a:ext cx="4297326" cy="350316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B708F-5E92-5AB9-2232-6C736A960B92}"/>
              </a:ext>
            </a:extLst>
          </p:cNvPr>
          <p:cNvSpPr/>
          <p:nvPr/>
        </p:nvSpPr>
        <p:spPr>
          <a:xfrm>
            <a:off x="838200" y="3669322"/>
            <a:ext cx="4297326" cy="350316"/>
          </a:xfrm>
          <a:prstGeom prst="rect">
            <a:avLst/>
          </a:prstGeom>
          <a:solidFill>
            <a:srgbClr val="5757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F025A-B17A-5499-DF8E-65D11E1EC9AA}"/>
              </a:ext>
            </a:extLst>
          </p:cNvPr>
          <p:cNvSpPr/>
          <p:nvPr/>
        </p:nvSpPr>
        <p:spPr>
          <a:xfrm>
            <a:off x="838200" y="3302233"/>
            <a:ext cx="4297326" cy="350316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1D77D1-AB8B-9436-C7C4-5454F078B90F}"/>
              </a:ext>
            </a:extLst>
          </p:cNvPr>
          <p:cNvSpPr/>
          <p:nvPr/>
        </p:nvSpPr>
        <p:spPr>
          <a:xfrm>
            <a:off x="838200" y="4036410"/>
            <a:ext cx="4297326" cy="350316"/>
          </a:xfrm>
          <a:prstGeom prst="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11AB2-30CC-1ED3-893E-B9D5A22A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Algoritmus DFS (</a:t>
            </a:r>
            <a:r>
              <a:rPr lang="cs-CZ" dirty="0" err="1">
                <a:solidFill>
                  <a:schemeClr val="bg1"/>
                </a:solidFill>
              </a:rPr>
              <a:t>Depth-first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search</a:t>
            </a:r>
            <a:r>
              <a:rPr lang="cs-CZ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2DAD-E791-6A0B-2F0C-BD85C6143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37567" cy="435133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Demi10-Regular"/>
                  </a:rPr>
                  <a:t>Algoritmus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𝑫𝑭𝑺</m:t>
                    </m:r>
                  </m:oMath>
                </a14:m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Caps10-Regular"/>
                  </a:rPr>
                  <a:t> </a:t>
                </a: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(</a:t>
                </a:r>
                <a:r>
                  <a:rPr lang="en-US" sz="1800" b="1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prohledávání</a:t>
                </a: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do </a:t>
                </a:r>
                <a:r>
                  <a:rPr lang="en-US" sz="1800" b="1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hloubky</a:t>
                </a: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)</a:t>
                </a:r>
              </a:p>
              <a:p>
                <a:pPr marL="0" indent="0" algn="l">
                  <a:buNone/>
                </a:pPr>
                <a:r>
                  <a:rPr lang="en-US" sz="1600" b="0" i="1" u="none" strike="noStrike" baseline="0" dirty="0" err="1">
                    <a:solidFill>
                      <a:schemeClr val="bg1"/>
                    </a:solidFill>
                    <a:latin typeface="LMRoman10-Italic"/>
                  </a:rPr>
                  <a:t>Vstup</a:t>
                </a:r>
                <a:r>
                  <a:rPr lang="en-US" sz="1600" b="0" i="1" u="none" strike="noStrike" baseline="0" dirty="0">
                    <a:solidFill>
                      <a:schemeClr val="bg1"/>
                    </a:solidFill>
                    <a:latin typeface="LMRoman10-Italic"/>
                  </a:rPr>
                  <a:t>: </a:t>
                </a:r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Graf </a:t>
                </a:r>
                <a14:m>
                  <m:oMath xmlns:m="http://schemas.openxmlformats.org/officeDocument/2006/math"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CMR10"/>
                  </a:rPr>
                  <a:t> </a:t>
                </a:r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a </a:t>
                </a:r>
                <a:r>
                  <a:rPr lang="en-US" sz="16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počáteční</a:t>
                </a:r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</a:t>
                </a:r>
                <a:r>
                  <a:rPr lang="en-US" sz="16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16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1600" b="0" i="0" u="none" strike="noStrike" baseline="0" dirty="0">
                  <a:solidFill>
                    <a:schemeClr val="bg1"/>
                  </a:solidFill>
                  <a:latin typeface="CMMI10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Pro </a:t>
                </a:r>
                <a:r>
                  <a:rPr lang="en-US" sz="18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všechny</a:t>
                </a: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vrcholy</a:t>
                </a: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𝑛𝑒𝑛𝑎𝑙𝑒𝑧𝑒𝑛</m:t>
                    </m:r>
                    <m:r>
                      <a:rPr lang="en-US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i="1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cs-CZ" sz="1800" b="0" i="1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); 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GB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𝑛𝑒𝑑𝑒𝑓𝑖𝑛𝑜𝑣</m:t>
                    </m:r>
                    <m:r>
                      <a:rPr lang="en-GB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á</m:t>
                    </m:r>
                    <m:r>
                      <a:rPr lang="en-GB" sz="1800" b="0" i="1" u="none" strike="noStrike" baseline="0" dirty="0" err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𝑛𝑜</m:t>
                    </m:r>
                  </m:oMath>
                </a14:m>
                <a:endParaRPr lang="cs-CZ" sz="1800" b="0" i="1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cs-CZ" sz="1800" b="0" u="none" strike="noStrike" baseline="0" dirty="0">
                    <a:solidFill>
                      <a:schemeClr val="bg1"/>
                    </a:solidFill>
                    <a:latin typeface="LMRoman10-Italic"/>
                  </a:rPr>
                  <a:t>         // čas</a:t>
                </a:r>
                <a:endParaRPr lang="en-US" sz="1800" b="0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buFont typeface="+mj-lt"/>
                  <a:buAutoNum type="arabicPeriod"/>
                </a:pPr>
                <a:r>
                  <a:rPr lang="en-US" sz="1800" b="0" i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Zavoláme</a:t>
                </a:r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2(</m:t>
                    </m:r>
                    <m:sSub>
                      <m:sSubPr>
                        <m:ctrlPr>
                          <a:rPr lang="cs-CZ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u="none" strike="noStrike" baseline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22DAD-E791-6A0B-2F0C-BD85C6143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37567" cy="4351338"/>
              </a:xfrm>
              <a:blipFill>
                <a:blip r:embed="rId2"/>
                <a:stretch>
                  <a:fillRect l="-118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F445D-3221-02E8-0877-D24D4FC2C8D4}"/>
                  </a:ext>
                </a:extLst>
              </p:cNvPr>
              <p:cNvSpPr txBox="1"/>
              <p:nvPr/>
            </p:nvSpPr>
            <p:spPr>
              <a:xfrm>
                <a:off x="5643459" y="1825625"/>
                <a:ext cx="5818668" cy="3097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800" b="1" i="0" u="none" strike="noStrike" baseline="0" dirty="0">
                    <a:solidFill>
                      <a:schemeClr val="bg1"/>
                    </a:solidFill>
                    <a:latin typeface="LMRomanDemi10-Regular"/>
                  </a:rPr>
                  <a:t>Procedura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𝑫𝑭𝑺</m:t>
                    </m:r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sz="1800" b="1" i="0" u="none" strike="noStrike" baseline="0" dirty="0">
                  <a:solidFill>
                    <a:schemeClr val="bg1"/>
                  </a:solidFill>
                  <a:latin typeface="LMRoman10-Regular"/>
                </a:endParaRPr>
              </a:p>
              <a:p>
                <a:pPr marL="0" indent="0" algn="l">
                  <a:buNone/>
                </a:pPr>
                <a:endParaRPr lang="en-US" sz="1800" b="1" i="0" u="none" strike="noStrike" baseline="0" dirty="0">
                  <a:solidFill>
                    <a:schemeClr val="bg1"/>
                  </a:solidFill>
                  <a:latin typeface="LMRoman10-Regular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𝑜𝑡𝑒𝑣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de-DE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+ 1</m:t>
                    </m:r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de-DE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1800" b="0" u="none" strike="noStrike" baseline="0" dirty="0">
                  <a:solidFill>
                    <a:schemeClr val="bg1"/>
                  </a:solidFill>
                  <a:latin typeface="CMMI10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Pro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všechny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následníky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CMMI10"/>
                  </a:rPr>
                  <a:t> </a:t>
                </a:r>
                <a:r>
                  <a:rPr lang="en-US" sz="1800" b="0" u="none" strike="noStrike" baseline="0" dirty="0" err="1">
                    <a:solidFill>
                      <a:schemeClr val="bg1"/>
                    </a:solidFill>
                    <a:latin typeface="LMRoman10-Regular"/>
                  </a:rPr>
                  <a:t>vrcholu</a:t>
                </a:r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:</a:t>
                </a: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        Je-li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𝑛𝑒𝑛𝑎𝑙𝑒𝑧𝑒𝑛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, zavoláme </a:t>
                </a:r>
                <a14:m>
                  <m:oMath xmlns:m="http://schemas.openxmlformats.org/officeDocument/2006/math"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𝐷𝐹𝑆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800" b="0" u="none" strike="noStrike" baseline="0" dirty="0">
                    <a:solidFill>
                      <a:schemeClr val="bg1"/>
                    </a:solidFill>
                    <a:latin typeface="LMRoman10-Regular"/>
                  </a:rPr>
                  <a:t>.</a:t>
                </a: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𝑠𝑡𝑎𝑣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 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𝑢𝑧𝑎𝑣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ř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ý</m:t>
                    </m:r>
                  </m:oMath>
                </a14:m>
                <a:endParaRPr lang="en-US" sz="1800" b="0" u="none" strike="noStrike" baseline="0" dirty="0">
                  <a:solidFill>
                    <a:schemeClr val="bg1"/>
                  </a:solidFill>
                  <a:latin typeface="LMRoman10-Italic"/>
                </a:endParaRPr>
              </a:p>
              <a:p>
                <a:pPr marL="342900" indent="-342900" algn="l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fr-FR" sz="1800" b="0" i="1" u="none" strike="noStrike" baseline="0" dirty="0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+ 1,</m:t>
                    </m:r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)←</m:t>
                    </m:r>
                    <m:r>
                      <a:rPr lang="fr-FR" sz="1800" b="0" i="1" u="none" strike="noStrike" baseline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8F445D-3221-02E8-0877-D24D4FC2C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59" y="1825625"/>
                <a:ext cx="5818668" cy="3097964"/>
              </a:xfrm>
              <a:prstGeom prst="rect">
                <a:avLst/>
              </a:prstGeom>
              <a:blipFill>
                <a:blip r:embed="rId3"/>
                <a:stretch>
                  <a:fillRect l="-943" t="-982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AFC1713-3689-1E00-CE61-021CFC7F8E6F}"/>
              </a:ext>
            </a:extLst>
          </p:cNvPr>
          <p:cNvSpPr/>
          <p:nvPr/>
        </p:nvSpPr>
        <p:spPr>
          <a:xfrm>
            <a:off x="838200" y="4482785"/>
            <a:ext cx="2733575" cy="2257887"/>
          </a:xfrm>
          <a:prstGeom prst="roundRect">
            <a:avLst/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C3453-A5B7-4009-F016-48A58044DDEB}"/>
              </a:ext>
            </a:extLst>
          </p:cNvPr>
          <p:cNvSpPr txBox="1"/>
          <p:nvPr/>
        </p:nvSpPr>
        <p:spPr>
          <a:xfrm>
            <a:off x="1463842" y="4662307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Stavy vrcholu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DA7B5C0-EEA4-6C8E-4EA8-5A750B3A0DE7}"/>
              </a:ext>
            </a:extLst>
          </p:cNvPr>
          <p:cNvSpPr/>
          <p:nvPr/>
        </p:nvSpPr>
        <p:spPr>
          <a:xfrm>
            <a:off x="1097172" y="5136997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nenalezený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C8E3D3-2D04-25DE-05AF-0A7C41B16541}"/>
              </a:ext>
            </a:extLst>
          </p:cNvPr>
          <p:cNvSpPr/>
          <p:nvPr/>
        </p:nvSpPr>
        <p:spPr>
          <a:xfrm>
            <a:off x="1097172" y="5584816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otevřený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4EBD547-BA6D-0DE4-CF09-29DE7ED8D4E3}"/>
              </a:ext>
            </a:extLst>
          </p:cNvPr>
          <p:cNvSpPr/>
          <p:nvPr/>
        </p:nvSpPr>
        <p:spPr>
          <a:xfrm>
            <a:off x="1097172" y="6032635"/>
            <a:ext cx="2252312" cy="369332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uzavřený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5295AF-EA37-3676-6535-9FFDAB19C273}"/>
              </a:ext>
            </a:extLst>
          </p:cNvPr>
          <p:cNvSpPr/>
          <p:nvPr/>
        </p:nvSpPr>
        <p:spPr>
          <a:xfrm>
            <a:off x="3739467" y="4461502"/>
            <a:ext cx="1396060" cy="2257887"/>
          </a:xfrm>
          <a:prstGeom prst="roundRect">
            <a:avLst>
              <a:gd name="adj" fmla="val 28853"/>
            </a:avLst>
          </a:prstGeom>
          <a:solidFill>
            <a:srgbClr val="3A3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F1B925-EC88-D49B-057E-2C8D932F49E7}"/>
              </a:ext>
            </a:extLst>
          </p:cNvPr>
          <p:cNvSpPr txBox="1"/>
          <p:nvPr/>
        </p:nvSpPr>
        <p:spPr>
          <a:xfrm>
            <a:off x="3830747" y="4600423"/>
            <a:ext cx="122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dirty="0">
                <a:solidFill>
                  <a:schemeClr val="bg1"/>
                </a:solidFill>
              </a:rPr>
              <a:t>Vlastnosti </a:t>
            </a:r>
            <a:br>
              <a:rPr lang="cs-CZ" dirty="0">
                <a:solidFill>
                  <a:schemeClr val="bg1"/>
                </a:solidFill>
              </a:rPr>
            </a:br>
            <a:r>
              <a:rPr lang="cs-CZ" dirty="0">
                <a:solidFill>
                  <a:schemeClr val="bg1"/>
                </a:solidFill>
              </a:rPr>
              <a:t>vrcholu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CE514A-93D7-2DD3-2861-270DADC5C358}"/>
                  </a:ext>
                </a:extLst>
              </p:cNvPr>
              <p:cNvSpPr txBox="1"/>
              <p:nvPr/>
            </p:nvSpPr>
            <p:spPr>
              <a:xfrm>
                <a:off x="3318958" y="5271588"/>
                <a:ext cx="22523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cs-CZ" dirty="0">
                    <a:solidFill>
                      <a:schemeClr val="bg1"/>
                    </a:solidFill>
                  </a:rPr>
                  <a:t>vstupní čas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sz="1800" b="0" i="1" u="none" strike="noStrike" baseline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>
                    <a:solidFill>
                      <a:schemeClr val="bg1"/>
                    </a:solidFill>
                  </a:rPr>
                  <a:t> </a:t>
                </a:r>
              </a:p>
              <a:p>
                <a:pPr algn="ctr"/>
                <a:r>
                  <a:rPr lang="cs-CZ" dirty="0">
                    <a:solidFill>
                      <a:schemeClr val="bg1"/>
                    </a:solidFill>
                  </a:rPr>
                  <a:t>výstupní čas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CE514A-93D7-2DD3-2861-270DADC5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58" y="5271588"/>
                <a:ext cx="2252312" cy="1200329"/>
              </a:xfrm>
              <a:prstGeom prst="rect">
                <a:avLst/>
              </a:prstGeom>
              <a:blipFill>
                <a:blip r:embed="rId4"/>
                <a:stretch>
                  <a:fillRect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72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7" grpId="0" animBg="1"/>
      <p:bldP spid="8" grpId="0" animBg="1"/>
      <p:bldP spid="9" grpId="0" animBg="1"/>
      <p:bldP spid="10" grpId="0" animBg="1"/>
      <p:bldP spid="12" grpId="0" animBg="1"/>
      <p:bldP spid="5" grpId="0"/>
      <p:bldP spid="20" grpId="0" animBg="1"/>
      <p:bldP spid="21" grpId="0"/>
      <p:bldP spid="22" grpId="0" animBg="1"/>
      <p:bldP spid="23" grpId="0" animBg="1"/>
      <p:bldP spid="24" grpId="0" animBg="1"/>
      <p:bldP spid="30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6318-E519-FE5A-2703-985078A2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Další vlastnosti DFS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EE8C4-329B-38BF-3361-A9BBA9622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cs-CZ" dirty="0">
                    <a:solidFill>
                      <a:schemeClr val="bg1"/>
                    </a:solidFill>
                  </a:rPr>
                  <a:t>Rozdělí hrany na </a:t>
                </a:r>
                <a:r>
                  <a:rPr lang="cs-CZ" dirty="0">
                    <a:solidFill>
                      <a:schemeClr val="accent1"/>
                    </a:solidFill>
                  </a:rPr>
                  <a:t>stromové</a:t>
                </a:r>
                <a:r>
                  <a:rPr lang="cs-CZ" dirty="0">
                    <a:solidFill>
                      <a:schemeClr val="bg1"/>
                    </a:solidFill>
                  </a:rPr>
                  <a:t>, </a:t>
                </a:r>
                <a:r>
                  <a:rPr lang="cs-CZ" dirty="0">
                    <a:solidFill>
                      <a:schemeClr val="accent3"/>
                    </a:solidFill>
                  </a:rPr>
                  <a:t>dopředné</a:t>
                </a:r>
                <a:r>
                  <a:rPr lang="cs-CZ" dirty="0">
                    <a:solidFill>
                      <a:schemeClr val="bg1"/>
                    </a:solidFill>
                  </a:rPr>
                  <a:t>, </a:t>
                </a:r>
                <a:r>
                  <a:rPr lang="cs-CZ" dirty="0">
                    <a:solidFill>
                      <a:schemeClr val="accent4"/>
                    </a:solidFill>
                  </a:rPr>
                  <a:t>zpětné</a:t>
                </a:r>
                <a:r>
                  <a:rPr lang="cs-CZ" dirty="0">
                    <a:solidFill>
                      <a:schemeClr val="bg1"/>
                    </a:solidFill>
                  </a:rPr>
                  <a:t>, </a:t>
                </a:r>
                <a:r>
                  <a:rPr lang="cs-CZ" dirty="0">
                    <a:solidFill>
                      <a:schemeClr val="accent5"/>
                    </a:solidFill>
                  </a:rPr>
                  <a:t>příčné</a:t>
                </a:r>
                <a:r>
                  <a:rPr lang="cs-CZ" dirty="0">
                    <a:solidFill>
                      <a:schemeClr val="bg1"/>
                    </a:solidFill>
                  </a:rPr>
                  <a:t> </a:t>
                </a:r>
                <a:br>
                  <a:rPr lang="cs-CZ" dirty="0">
                    <a:solidFill>
                      <a:schemeClr val="bg1"/>
                    </a:solidFill>
                  </a:rPr>
                </a:br>
                <a:r>
                  <a:rPr lang="cs-CZ" dirty="0">
                    <a:solidFill>
                      <a:schemeClr val="bg1"/>
                    </a:solidFill>
                  </a:rPr>
                  <a:t>dle hodnot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cs-CZ" dirty="0">
                    <a:solidFill>
                      <a:schemeClr val="bg1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Hodí se k určení </a:t>
                </a:r>
                <a:r>
                  <a:rPr lang="cs-CZ" dirty="0">
                    <a:solidFill>
                      <a:schemeClr val="tx2"/>
                    </a:solidFill>
                  </a:rPr>
                  <a:t>mostů a artikulací</a:t>
                </a: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Obecně </a:t>
                </a:r>
                <a:r>
                  <a:rPr lang="cs-CZ" b="1" dirty="0">
                    <a:solidFill>
                      <a:schemeClr val="bg1"/>
                    </a:solidFill>
                  </a:rPr>
                  <a:t>nenajde</a:t>
                </a:r>
                <a:r>
                  <a:rPr lang="cs-CZ" dirty="0">
                    <a:solidFill>
                      <a:schemeClr val="bg1"/>
                    </a:solidFill>
                  </a:rPr>
                  <a:t> nejkratší cestu</a:t>
                </a: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Použijeme-li pro reprezentaci grafu </a:t>
                </a:r>
                <a:r>
                  <a:rPr lang="cs-CZ" i="1" dirty="0">
                    <a:solidFill>
                      <a:schemeClr val="accent4"/>
                    </a:solidFill>
                  </a:rPr>
                  <a:t>matici sousednosti</a:t>
                </a: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Časová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cs-CZ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Prostorová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bg1"/>
                  </a:solidFill>
                </a:endParaRP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Použijeme-li pro reprezentaci grafu </a:t>
                </a:r>
                <a:r>
                  <a:rPr lang="cs-CZ" i="1" dirty="0">
                    <a:solidFill>
                      <a:schemeClr val="accent5"/>
                    </a:solidFill>
                  </a:rPr>
                  <a:t>seznamy sousedů</a:t>
                </a: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Časová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cs-C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cs-CZ" b="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cs-CZ" dirty="0">
                    <a:solidFill>
                      <a:schemeClr val="bg1"/>
                    </a:solidFill>
                  </a:rPr>
                  <a:t>Prostorová složitost: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cs-CZ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cs-CZ" dirty="0">
                  <a:solidFill>
                    <a:schemeClr val="accent5"/>
                  </a:solidFill>
                </a:endParaRPr>
              </a:p>
              <a:p>
                <a:r>
                  <a:rPr lang="cs-CZ" dirty="0">
                    <a:solidFill>
                      <a:schemeClr val="bg1"/>
                    </a:solidFill>
                  </a:rPr>
                  <a:t>Opakovaným spouštěním </a:t>
                </a:r>
                <a:br>
                  <a:rPr lang="cs-CZ" dirty="0">
                    <a:solidFill>
                      <a:schemeClr val="bg1"/>
                    </a:solidFill>
                  </a:rPr>
                </a:br>
                <a:r>
                  <a:rPr lang="cs-CZ" dirty="0">
                    <a:solidFill>
                      <a:schemeClr val="bg1"/>
                    </a:solidFill>
                  </a:rPr>
                  <a:t>získáváme </a:t>
                </a:r>
                <a:r>
                  <a:rPr lang="cs-CZ" i="1" dirty="0">
                    <a:solidFill>
                      <a:schemeClr val="accent6"/>
                    </a:solidFill>
                  </a:rPr>
                  <a:t>komponenty souvislosti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AEE8C4-329B-38BF-3361-A9BBA9622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8430"/>
              </a:xfrm>
              <a:blipFill>
                <a:blip r:embed="rId2"/>
                <a:stretch>
                  <a:fillRect l="-928" t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63372AF-B1BD-193A-C0FF-A6D29DA07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68" y="3429000"/>
            <a:ext cx="2972215" cy="273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1D599-5D3B-6B9B-1510-94654155A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3668" y="1390365"/>
            <a:ext cx="2972215" cy="20386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B47D19-556E-45AD-9FCD-282469CB095B}"/>
              </a:ext>
            </a:extLst>
          </p:cNvPr>
          <p:cNvCxnSpPr/>
          <p:nvPr/>
        </p:nvCxnSpPr>
        <p:spPr>
          <a:xfrm flipH="1">
            <a:off x="10064750" y="3829050"/>
            <a:ext cx="412750" cy="3873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428623-0CB4-0B46-4886-76A104A81348}"/>
              </a:ext>
            </a:extLst>
          </p:cNvPr>
          <p:cNvCxnSpPr>
            <a:cxnSpLocks/>
          </p:cNvCxnSpPr>
          <p:nvPr/>
        </p:nvCxnSpPr>
        <p:spPr>
          <a:xfrm flipH="1">
            <a:off x="9734550" y="4394200"/>
            <a:ext cx="196850" cy="4034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5FC8EC-1AB7-D175-3C37-14622557F43C}"/>
              </a:ext>
            </a:extLst>
          </p:cNvPr>
          <p:cNvCxnSpPr>
            <a:cxnSpLocks/>
          </p:cNvCxnSpPr>
          <p:nvPr/>
        </p:nvCxnSpPr>
        <p:spPr>
          <a:xfrm>
            <a:off x="10013950" y="4394200"/>
            <a:ext cx="209550" cy="4034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4516B5-E634-C239-341A-9443C844A00E}"/>
              </a:ext>
            </a:extLst>
          </p:cNvPr>
          <p:cNvCxnSpPr>
            <a:cxnSpLocks/>
          </p:cNvCxnSpPr>
          <p:nvPr/>
        </p:nvCxnSpPr>
        <p:spPr>
          <a:xfrm>
            <a:off x="10254504" y="4959350"/>
            <a:ext cx="0" cy="342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7EA5E4-0F5F-B624-5F45-07FBD3197DD2}"/>
              </a:ext>
            </a:extLst>
          </p:cNvPr>
          <p:cNvCxnSpPr>
            <a:cxnSpLocks/>
          </p:cNvCxnSpPr>
          <p:nvPr/>
        </p:nvCxnSpPr>
        <p:spPr>
          <a:xfrm>
            <a:off x="10602166" y="3818345"/>
            <a:ext cx="421434" cy="4425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BEEBD8-5528-BB9D-2725-B34871B46ADC}"/>
              </a:ext>
            </a:extLst>
          </p:cNvPr>
          <p:cNvCxnSpPr>
            <a:cxnSpLocks/>
          </p:cNvCxnSpPr>
          <p:nvPr/>
        </p:nvCxnSpPr>
        <p:spPr>
          <a:xfrm>
            <a:off x="11118850" y="4394200"/>
            <a:ext cx="190500" cy="3907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0325F63-89AB-19DA-D336-BA3E2EF740DC}"/>
              </a:ext>
            </a:extLst>
          </p:cNvPr>
          <p:cNvCxnSpPr>
            <a:cxnSpLocks/>
          </p:cNvCxnSpPr>
          <p:nvPr/>
        </p:nvCxnSpPr>
        <p:spPr>
          <a:xfrm>
            <a:off x="11353800" y="4959350"/>
            <a:ext cx="0" cy="3429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E47080B8-F4DB-2353-2F34-8A8AB0132868}"/>
              </a:ext>
            </a:extLst>
          </p:cNvPr>
          <p:cNvCxnSpPr>
            <a:cxnSpLocks/>
          </p:cNvCxnSpPr>
          <p:nvPr/>
        </p:nvCxnSpPr>
        <p:spPr>
          <a:xfrm rot="5400000">
            <a:off x="9975238" y="4228531"/>
            <a:ext cx="942029" cy="196171"/>
          </a:xfrm>
          <a:prstGeom prst="curvedConnector3">
            <a:avLst>
              <a:gd name="adj1" fmla="val 87805"/>
            </a:avLst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2D8D70C-3148-6E20-3B4F-A0326D63E5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399468" y="3952512"/>
            <a:ext cx="989990" cy="700243"/>
          </a:xfrm>
          <a:prstGeom prst="curvedConnector3">
            <a:avLst>
              <a:gd name="adj1" fmla="val 10137"/>
            </a:avLst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74ECA6-CE01-1554-DD99-BAC03CFC3440}"/>
              </a:ext>
            </a:extLst>
          </p:cNvPr>
          <p:cNvCxnSpPr>
            <a:cxnSpLocks/>
          </p:cNvCxnSpPr>
          <p:nvPr/>
        </p:nvCxnSpPr>
        <p:spPr>
          <a:xfrm flipH="1">
            <a:off x="10338541" y="4850188"/>
            <a:ext cx="906044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CF6B90-864E-1C08-3E17-77BD6A0E5A59}"/>
              </a:ext>
            </a:extLst>
          </p:cNvPr>
          <p:cNvSpPr txBox="1"/>
          <p:nvPr/>
        </p:nvSpPr>
        <p:spPr>
          <a:xfrm>
            <a:off x="9110220" y="3555484"/>
            <a:ext cx="122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DFS strom</a:t>
            </a:r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30CE10C-6A09-D69F-A5E9-310B3115D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763" y="2289965"/>
            <a:ext cx="2108088" cy="9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rapezoid 22">
            <a:extLst>
              <a:ext uri="{FF2B5EF4-FFF2-40B4-BE49-F238E27FC236}">
                <a16:creationId xmlns:a16="http://schemas.microsoft.com/office/drawing/2014/main" id="{64E31245-B7B0-19FE-8935-B8D73C2DE935}"/>
              </a:ext>
            </a:extLst>
          </p:cNvPr>
          <p:cNvSpPr/>
          <p:nvPr/>
        </p:nvSpPr>
        <p:spPr>
          <a:xfrm rot="10800000">
            <a:off x="3416713" y="2578330"/>
            <a:ext cx="1130811" cy="1113863"/>
          </a:xfrm>
          <a:prstGeom prst="trapezoid">
            <a:avLst>
              <a:gd name="adj" fmla="val 117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B17F0AF1-4E62-4243-ADAD-44320C84D5D7}"/>
              </a:ext>
            </a:extLst>
          </p:cNvPr>
          <p:cNvSpPr/>
          <p:nvPr/>
        </p:nvSpPr>
        <p:spPr>
          <a:xfrm rot="10800000">
            <a:off x="1299633" y="2290229"/>
            <a:ext cx="1418166" cy="1396911"/>
          </a:xfrm>
          <a:prstGeom prst="trapezoid">
            <a:avLst>
              <a:gd name="adj" fmla="val 117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39773-C958-1BFE-4C9E-F39372B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Úloha: Přelévání vody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4C1A3E-3FBC-8E19-27F7-B45E7F50972A}"/>
              </a:ext>
            </a:extLst>
          </p:cNvPr>
          <p:cNvGrpSpPr/>
          <p:nvPr/>
        </p:nvGrpSpPr>
        <p:grpSpPr>
          <a:xfrm>
            <a:off x="3416713" y="2467957"/>
            <a:ext cx="1130811" cy="1219186"/>
            <a:chOff x="1876926" y="2242686"/>
            <a:chExt cx="2812182" cy="303195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F3AE96-33D0-CC37-E0EB-3312B874CB6C}"/>
                </a:ext>
              </a:extLst>
            </p:cNvPr>
            <p:cNvCxnSpPr/>
            <p:nvPr/>
          </p:nvCxnSpPr>
          <p:spPr>
            <a:xfrm>
              <a:off x="1876926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04149A-6344-F35E-982C-D7304013B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3436" y="5274644"/>
              <a:ext cx="211916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1C4E3B-3C00-1BA8-89A8-43B876E57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2598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B49B57-44FF-E766-E67F-6DCA674BADF7}"/>
              </a:ext>
            </a:extLst>
          </p:cNvPr>
          <p:cNvSpPr txBox="1"/>
          <p:nvPr/>
        </p:nvSpPr>
        <p:spPr>
          <a:xfrm>
            <a:off x="1199593" y="39351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Max objem: 4 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028202-F1C8-8437-ECFE-454E4A3763AB}"/>
              </a:ext>
            </a:extLst>
          </p:cNvPr>
          <p:cNvSpPr txBox="1"/>
          <p:nvPr/>
        </p:nvSpPr>
        <p:spPr>
          <a:xfrm>
            <a:off x="3176449" y="393510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Max objem: 3 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A6E69D-BE7F-6C18-1352-869ECD217B30}"/>
              </a:ext>
            </a:extLst>
          </p:cNvPr>
          <p:cNvSpPr txBox="1"/>
          <p:nvPr/>
        </p:nvSpPr>
        <p:spPr>
          <a:xfrm>
            <a:off x="1063048" y="4367724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Kýžený objem: 0 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CFD33-22EE-14E7-6C78-952D32ED1C77}"/>
              </a:ext>
            </a:extLst>
          </p:cNvPr>
          <p:cNvSpPr txBox="1"/>
          <p:nvPr/>
        </p:nvSpPr>
        <p:spPr>
          <a:xfrm>
            <a:off x="3039904" y="4367724"/>
            <a:ext cx="188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Kýžený objem: 2 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9AEB9-FE40-3A47-567C-5350D7C32E9C}"/>
              </a:ext>
            </a:extLst>
          </p:cNvPr>
          <p:cNvSpPr txBox="1"/>
          <p:nvPr/>
        </p:nvSpPr>
        <p:spPr>
          <a:xfrm>
            <a:off x="516536" y="5066308"/>
            <a:ext cx="23957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Sklenice můžeme: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Naplnit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Vylít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bg1"/>
                </a:solidFill>
              </a:rPr>
              <a:t>Přelít (dokud to jde)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252A5329-84D9-CFA9-239C-0EC9F63FE183}"/>
              </a:ext>
            </a:extLst>
          </p:cNvPr>
          <p:cNvSpPr/>
          <p:nvPr/>
        </p:nvSpPr>
        <p:spPr>
          <a:xfrm rot="10800000">
            <a:off x="1415983" y="3293005"/>
            <a:ext cx="1178560" cy="394136"/>
          </a:xfrm>
          <a:prstGeom prst="trapezoid">
            <a:avLst>
              <a:gd name="adj" fmla="val 1194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6B8A1-8267-3411-CBD3-42EDC61257CC}"/>
              </a:ext>
            </a:extLst>
          </p:cNvPr>
          <p:cNvGrpSpPr/>
          <p:nvPr/>
        </p:nvGrpSpPr>
        <p:grpSpPr>
          <a:xfrm>
            <a:off x="1280026" y="2123312"/>
            <a:ext cx="1450474" cy="1563831"/>
            <a:chOff x="1876926" y="2242686"/>
            <a:chExt cx="2812182" cy="303195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4530B3C-39E8-A11B-0742-2DDEAB1D16C3}"/>
                </a:ext>
              </a:extLst>
            </p:cNvPr>
            <p:cNvCxnSpPr/>
            <p:nvPr/>
          </p:nvCxnSpPr>
          <p:spPr>
            <a:xfrm>
              <a:off x="1876926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EDC9C1C-56BB-3A25-72EA-F5792A931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3436" y="5274644"/>
              <a:ext cx="211916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C98F87-62A1-4F60-B243-B6E56AB8E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2598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rapezoid 24">
            <a:extLst>
              <a:ext uri="{FF2B5EF4-FFF2-40B4-BE49-F238E27FC236}">
                <a16:creationId xmlns:a16="http://schemas.microsoft.com/office/drawing/2014/main" id="{D44AE637-8144-5F4A-A7C2-57D5A5060170}"/>
              </a:ext>
            </a:extLst>
          </p:cNvPr>
          <p:cNvSpPr/>
          <p:nvPr/>
        </p:nvSpPr>
        <p:spPr>
          <a:xfrm rot="10800000">
            <a:off x="9589641" y="3252565"/>
            <a:ext cx="1130811" cy="1113863"/>
          </a:xfrm>
          <a:prstGeom prst="trapezoid">
            <a:avLst>
              <a:gd name="adj" fmla="val 117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65C8DDE8-DEAA-E3AD-A7EA-7B99EB7E2C0D}"/>
              </a:ext>
            </a:extLst>
          </p:cNvPr>
          <p:cNvSpPr/>
          <p:nvPr/>
        </p:nvSpPr>
        <p:spPr>
          <a:xfrm rot="10800000">
            <a:off x="7478453" y="2907522"/>
            <a:ext cx="1418166" cy="1396911"/>
          </a:xfrm>
          <a:prstGeom prst="trapezoid">
            <a:avLst>
              <a:gd name="adj" fmla="val 11734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D1FAC0-210D-F07C-C4F1-DB3352A1BD81}"/>
              </a:ext>
            </a:extLst>
          </p:cNvPr>
          <p:cNvSpPr txBox="1"/>
          <p:nvPr/>
        </p:nvSpPr>
        <p:spPr>
          <a:xfrm>
            <a:off x="8050150" y="4652589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1. Naplníme 2. nádobu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7F37E9-1465-7426-4EBC-F18FA4C5DDFC}"/>
              </a:ext>
            </a:extLst>
          </p:cNvPr>
          <p:cNvSpPr txBox="1"/>
          <p:nvPr/>
        </p:nvSpPr>
        <p:spPr>
          <a:xfrm>
            <a:off x="7407635" y="5043319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2. Přelijeme 2. nádobu do 1. nádoby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53A46C3E-F0C2-BCD5-2ACD-84FFD98AD578}"/>
              </a:ext>
            </a:extLst>
          </p:cNvPr>
          <p:cNvSpPr/>
          <p:nvPr/>
        </p:nvSpPr>
        <p:spPr>
          <a:xfrm rot="10800000">
            <a:off x="7529252" y="3293001"/>
            <a:ext cx="1318416" cy="1072863"/>
          </a:xfrm>
          <a:prstGeom prst="trapezoid">
            <a:avLst>
              <a:gd name="adj" fmla="val 1234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6D963A4-4B78-6DC1-9CAB-41EA3126CB6C}"/>
              </a:ext>
            </a:extLst>
          </p:cNvPr>
          <p:cNvGrpSpPr/>
          <p:nvPr/>
        </p:nvGrpSpPr>
        <p:grpSpPr>
          <a:xfrm>
            <a:off x="7465752" y="2803893"/>
            <a:ext cx="1450474" cy="1563831"/>
            <a:chOff x="1876926" y="2242686"/>
            <a:chExt cx="2812182" cy="303195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CB0511A-46E2-E548-CC25-A7B797A60384}"/>
                </a:ext>
              </a:extLst>
            </p:cNvPr>
            <p:cNvCxnSpPr/>
            <p:nvPr/>
          </p:nvCxnSpPr>
          <p:spPr>
            <a:xfrm>
              <a:off x="1876926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D162122-5665-FFA3-D594-C356224C7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3436" y="5274644"/>
              <a:ext cx="211916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D1BB56-7BA7-B1D0-759E-5EF38E721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2598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6E62EA3-8B76-38CF-1E11-A3A3C87A4963}"/>
              </a:ext>
            </a:extLst>
          </p:cNvPr>
          <p:cNvSpPr txBox="1"/>
          <p:nvPr/>
        </p:nvSpPr>
        <p:spPr>
          <a:xfrm>
            <a:off x="8050150" y="5434049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3. Naplníme 2. nádobu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F40001-E690-A91E-3374-531D5EE38DBC}"/>
              </a:ext>
            </a:extLst>
          </p:cNvPr>
          <p:cNvSpPr txBox="1"/>
          <p:nvPr/>
        </p:nvSpPr>
        <p:spPr>
          <a:xfrm>
            <a:off x="7407635" y="5824779"/>
            <a:ext cx="372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4. Přelijeme 2. nádobu do 1. nádoby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rapezoid 41">
            <a:extLst>
              <a:ext uri="{FF2B5EF4-FFF2-40B4-BE49-F238E27FC236}">
                <a16:creationId xmlns:a16="http://schemas.microsoft.com/office/drawing/2014/main" id="{EA089B7F-A8F2-AFC8-414D-C02AE60DED37}"/>
              </a:ext>
            </a:extLst>
          </p:cNvPr>
          <p:cNvSpPr/>
          <p:nvPr/>
        </p:nvSpPr>
        <p:spPr>
          <a:xfrm rot="10800000">
            <a:off x="9658996" y="3580597"/>
            <a:ext cx="1043041" cy="776825"/>
          </a:xfrm>
          <a:prstGeom prst="trapezoid">
            <a:avLst>
              <a:gd name="adj" fmla="val 1423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20D2C7-B1E5-1725-A2FC-911AF595B349}"/>
              </a:ext>
            </a:extLst>
          </p:cNvPr>
          <p:cNvGrpSpPr/>
          <p:nvPr/>
        </p:nvGrpSpPr>
        <p:grpSpPr>
          <a:xfrm>
            <a:off x="9602439" y="3148538"/>
            <a:ext cx="1130811" cy="1219186"/>
            <a:chOff x="1876926" y="2242686"/>
            <a:chExt cx="2812182" cy="303195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4CF4A7-4303-A2AE-64DF-5776B011559E}"/>
                </a:ext>
              </a:extLst>
            </p:cNvPr>
            <p:cNvCxnSpPr/>
            <p:nvPr/>
          </p:nvCxnSpPr>
          <p:spPr>
            <a:xfrm>
              <a:off x="1876926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231CE-D99E-5A3B-37BE-AEA01AE7F6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3436" y="5274644"/>
              <a:ext cx="2119162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405DB8B-2968-8793-51C9-C673FB747E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2598" y="2242686"/>
              <a:ext cx="346510" cy="303195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7986635-0EEC-E7D0-EFA0-57F9487E7BDF}"/>
              </a:ext>
            </a:extLst>
          </p:cNvPr>
          <p:cNvSpPr txBox="1"/>
          <p:nvPr/>
        </p:nvSpPr>
        <p:spPr>
          <a:xfrm>
            <a:off x="8116130" y="6215508"/>
            <a:ext cx="231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5. Vylijeme 1. nádobu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A3845-803B-FD29-8343-337AC0BE444B}"/>
              </a:ext>
            </a:extLst>
          </p:cNvPr>
          <p:cNvSpPr txBox="1"/>
          <p:nvPr/>
        </p:nvSpPr>
        <p:spPr>
          <a:xfrm>
            <a:off x="8008730" y="221911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rgbClr val="00B0F0"/>
                </a:solidFill>
              </a:rPr>
              <a:t>0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D55A67-433C-381D-9279-9386817CC738}"/>
              </a:ext>
            </a:extLst>
          </p:cNvPr>
          <p:cNvSpPr txBox="1"/>
          <p:nvPr/>
        </p:nvSpPr>
        <p:spPr>
          <a:xfrm>
            <a:off x="9952907" y="257697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3200" dirty="0">
                <a:solidFill>
                  <a:srgbClr val="00B0F0"/>
                </a:solidFill>
              </a:rPr>
              <a:t>2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6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xit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2" grpId="0" animBg="1"/>
      <p:bldP spid="22" grpId="1" animBg="1"/>
      <p:bldP spid="16" grpId="0"/>
      <p:bldP spid="17" grpId="0"/>
      <p:bldP spid="18" grpId="0"/>
      <p:bldP spid="20" grpId="0"/>
      <p:bldP spid="21" grpId="0"/>
      <p:bldP spid="24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36" grpId="0"/>
      <p:bldP spid="37" grpId="0"/>
      <p:bldP spid="38" grpId="0" animBg="1"/>
      <p:bldP spid="38" grpId="1" animBg="1"/>
      <p:bldP spid="39" grpId="0"/>
      <p:bldP spid="41" grpId="0"/>
      <p:bldP spid="42" grpId="0" animBg="1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Motiv Office">
  <a:themeElements>
    <a:clrScheme name="Vlastní 2">
      <a:dk1>
        <a:sysClr val="windowText" lastClr="000000"/>
      </a:dk1>
      <a:lt1>
        <a:sysClr val="window" lastClr="FFFFFF"/>
      </a:lt1>
      <a:dk2>
        <a:srgbClr val="FD800F"/>
      </a:dk2>
      <a:lt2>
        <a:srgbClr val="E8E8E8"/>
      </a:lt2>
      <a:accent1>
        <a:srgbClr val="196B24"/>
      </a:accent1>
      <a:accent2>
        <a:srgbClr val="4B7F05"/>
      </a:accent2>
      <a:accent3>
        <a:srgbClr val="4EA72E"/>
      </a:accent3>
      <a:accent4>
        <a:srgbClr val="BEDD07"/>
      </a:accent4>
      <a:accent5>
        <a:srgbClr val="EED80C"/>
      </a:accent5>
      <a:accent6>
        <a:srgbClr val="FABB2E"/>
      </a:accent6>
      <a:hlink>
        <a:srgbClr val="FD800F"/>
      </a:hlink>
      <a:folHlink>
        <a:srgbClr val="F7660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590</Words>
  <Application>Microsoft Office PowerPoint</Application>
  <PresentationFormat>Widescreen</PresentationFormat>
  <Paragraphs>101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CMMI10</vt:lpstr>
      <vt:lpstr>CMR10</vt:lpstr>
      <vt:lpstr>CMSY10</vt:lpstr>
      <vt:lpstr>LMRoman10-Italic</vt:lpstr>
      <vt:lpstr>LMRoman10-Regular</vt:lpstr>
      <vt:lpstr>LMRomanCaps10-Regular</vt:lpstr>
      <vt:lpstr>LMRomanDemi10-Regular</vt:lpstr>
      <vt:lpstr>Motiv Office</vt:lpstr>
      <vt:lpstr>Prohledávání grafu</vt:lpstr>
      <vt:lpstr>PowerPoint Presentation</vt:lpstr>
      <vt:lpstr>Algoritmus BFS (Breadth-first search)</vt:lpstr>
      <vt:lpstr>Další vlastnosti BFS</vt:lpstr>
      <vt:lpstr>PowerPoint Presentation</vt:lpstr>
      <vt:lpstr>Algoritmus DFS (Depth-first search)</vt:lpstr>
      <vt:lpstr>Další vlastnosti DFS</vt:lpstr>
      <vt:lpstr>Úloha: Přelévání vody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Mazná Michaela</dc:creator>
  <cp:lastModifiedBy>Mazná Michaela</cp:lastModifiedBy>
  <cp:revision>88</cp:revision>
  <dcterms:created xsi:type="dcterms:W3CDTF">2024-11-14T11:59:02Z</dcterms:created>
  <dcterms:modified xsi:type="dcterms:W3CDTF">2024-11-19T13:44:05Z</dcterms:modified>
</cp:coreProperties>
</file>