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66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3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1206 24575,'-1'-146'0,"3"-163"0,2 271 0,1 0 0,2 0 0,2 1 0,25-71 0,-27 84 0,-1 1 0,-2-1 0,0 0 0,-2 0 0,0-1 0,-2 1 0,-3-32 0,1 13 0,4-42 0,-1 79 0,0 1 0,0-1 0,0 1 0,0 0 0,1-1 0,0 1 0,0 0 0,0 0 0,1 0 0,-1 0 0,1 1 0,0-1 0,1 1 0,-1-1 0,6-4 0,-2 4 0,-1 0 0,1 0 0,0 1 0,1 0 0,-1 0 0,0 1 0,1 0 0,0 0 0,10-2 0,13-1 0,1 2 0,-1 1 0,1 2 0,38 3 0,-58-2 0,11 1 0,-12-1 0,1 0 0,-1 1 0,0 0 0,13 3 0,-20-2 0,0-1 0,0 0 0,-1 1 0,1 0 0,-1 0 0,1 0 0,-1 0 0,0 1 0,0-1 0,0 1 0,0 0 0,0 0 0,0 0 0,-1 0 0,4 6 0,52 72 0,6 9 0,-59-80 0,0 0 0,0 1 0,-1-1 0,-1 1 0,0 0 0,0 0 0,-1 0 0,0 0 0,0 15 0,-2-19 0,0-1 0,0 1 0,-1-1 0,0 1 0,0-1 0,0 0 0,-1 1 0,0-1 0,0 0 0,0 0 0,-1 0 0,0 0 0,0-1 0,-1 1 0,1-1 0,-1 0 0,-7 7 0,-21 14 0,-1-1 0,-39 22 0,-32 23 0,96-65-97,1-1-1,-1 0 1,0 0-1,0 0 1,-1-1-1,1 0 1,0-1-1,-1 0 1,0 0-1,0-1 1,1 0-1,-1-1 0,-13 0 1,-2 0-6729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1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1560 24575,'-9'-43'0,"1"-1"0,-2-62 0,8-90 0,3 111 0,-3-32 0,6-169 0,-3 277 0,0 0 0,1 0 0,0 0 0,1 0 0,0 0 0,0 1 0,1-1 0,0 1 0,0 0 0,1 0 0,0 1 0,10-12 0,7-4 0,0 0 0,35-25 0,7-7 0,-30 22 0,-1-1 0,-2-2 0,-2-1 0,-1-1 0,-1-2 0,26-54 0,-50 86 0,0 1 0,1 0 0,0 0 0,1 0 0,-1 1 0,1 0 0,1-1 0,-1 2 0,1-1 0,11-8 0,-12 11 0,1 0 0,0 0 0,-1 1 0,1 0 0,0 0 0,0 0 0,0 1 0,1 0 0,-1 0 0,0 1 0,0 0 0,1 0 0,-1 0 0,8 1 0,23 6 0,0 1 0,44 15 0,19 4 0,137 11 0,-79-16 0,-99-8 0,-1 2 0,0 4 0,97 46 0,-77-27 0,108 75 0,-159-96 0,-2 1 0,0 1 0,-1 1 0,-1 2 0,-1 0 0,-1 1 0,21 33 0,-28-36 0,-2 0 0,0 2 0,-1-1 0,-2 1 0,0 1 0,-1-1 0,-2 1 0,0 1 0,3 41 0,-4 12 0,-4-1 0,-16 141 0,10-186 0,-2 0 0,-2-1 0,0 0 0,-2 0 0,-2-1 0,0-1 0,-2 0 0,-1-1 0,-27 35 0,-118 191 0,155-246 0,-1 0 0,1 0 0,-1 0 0,-1-1 0,1-1 0,-1 1 0,-14 8 0,-5 0 0,-32 14 0,35-17 0,-76 33 0,-1-3 0,-180 46 0,200-69 0,-1-4 0,-1-4 0,0-3 0,-96-3 0,-55-9 0,228 4 0,0 0 0,0 0 0,0-1 0,0 0 0,0 0 0,0-1 0,1 1 0,-1-1 0,1 0 0,-1-1 0,1 0 0,0 0 0,0 0 0,-6-4 0,5 1 0,0 0 0,0 0 0,1-1 0,-1 0 0,2 0 0,-1 0 0,1-1 0,0 1 0,-4-11 0,-66-210 0,36 101 0,33 113 0,0 1 0,0 0 0,-1 0 0,-1 1 0,0 0 0,-1 0 0,0 0 0,-1 1 0,0 1 0,-1-1 0,0 1 0,-1 1 0,0 0 0,-12-8 0,1 3-1365,4 2-5461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2651 24575,'75'-48'0,"-2"-4"0,-2-3 0,71-71 0,173-207 0,-151 154 0,443-431 0,-363 385 0,-125 116 0,5 7 0,150-97 0,296-129 0,-104 125 0,-421 188 0,0 3 0,1 1 0,58-6 0,143 0 0,-225 16 0,720-7 0,-471 9 0,-198 0 0,141 20 0,-176-14 0,-1 2 0,0 1 0,0 2 0,-1 1 0,52 28 0,-55-21 0,-2 2 0,46 41 0,18 12 0,-26-25 0,-2 2 0,-3 3 0,85 94 0,-89-79 0,-19-20 0,3-2 0,86 73 0,88 70 0,-187-162 0,-9-11-1365,-3-4-5461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7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958 29 24575,'-3'-3'0,"-1"1"0,1-1 0,-1 1 0,0 0 0,1 0 0,-1 1 0,0-1 0,0 1 0,0-1 0,0 1 0,0 1 0,-5-1 0,-56-3 0,45 3 0,-57-1 0,-136 14 0,174-7 0,0 2 0,1 2 0,0 1 0,1 2 0,-51 24 0,76-29 0,0 0 0,0 1 0,1 1 0,0 0 0,-14 15 0,12-10 0,-2-1 0,-17 13 0,25-22 0,0 0 0,0 1 0,0 0 0,1 0 0,0 0 0,0 1 0,0 0 0,1 1 0,0-1 0,0 1 0,0 0 0,1 0 0,0 0 0,1 1 0,-1-1 0,1 1 0,-2 10 0,1 3 0,1 1 0,1-1 0,0 0 0,2 1 0,1-1 0,0 1 0,1-1 0,2 0 0,6 24 0,10 19 0,43 97 0,-60-155 0,23 61 0,-2 1 0,22 109 0,-42-160 0,1 0 0,1 0 0,1 0 0,1-1 0,0 1 0,1-2 0,1 1 0,0-2 0,1 1 0,0-1 0,1-1 0,1 0 0,0-1 0,1 0 0,0-1 0,1 0 0,0-2 0,1 1 0,0-2 0,0 0 0,1-1 0,0-1 0,0 0 0,0-2 0,29 5 0,-4-5 0,1-3 0,-1-1 0,1-2 0,-1-2 0,0-1 0,46-14 0,-16-1 0,-1-3 0,103-49 0,-124 45 0,-1-2 0,-2-2 0,-1-2 0,52-49 0,-23 20 0,-31 28 0,-24 20 0,-1-1 0,-1 0 0,0-2 0,-1 0 0,16-20 0,-29 31 0,-1 1 0,1-1 0,-1 0 0,0 0 0,-1 0 0,1 0 0,-1-1 0,-1 1 0,1-1 0,-1 1 0,0-1 0,0 1 0,-1-1 0,0 0 0,0 1 0,-1-1 0,0 0 0,0 1 0,0-1 0,-1 1 0,0-1 0,0 1 0,-3-7 0,-62-111 0,38 74 0,16 29 0,-2 0 0,-26-29 0,26 33 0,1-1 0,0 0 0,-14-26 0,23 32 0,0-1 0,1 0 0,-5-25 0,7 28 0,1 1 0,-2-1 0,1 1 0,-2 0 0,1 0 0,-1 0 0,0 0 0,-10-15 0,8 19 0,1 1 0,-1-1 0,0 1 0,0 0 0,-1 0 0,1 1 0,-1 0 0,0 0 0,0 1 0,-10-3 0,-20-9 0,20 7-273,-1 0 0,1 1 0,-1 1 0,-24-4 0,18 6-6553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9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24575,'32'106'0,"5"0"0,56 112 0,-27-69 0,170 446 0,-185-444 0,-7 2 0,25 161 0,-43-150 0,6 205 0,-29-341 0,1 1 0,0-1 0,3 0 0,16 47 0,-11-37 0,10 50 0,9 74 0,-11-64 0,14 172 0,-32-220 0,0 31 0,4 0 0,23 120 0,-23-169 0,-2 0 0,1 53 0,0 10 0,-1-73 0,1 0 0,9 29 0,-6-28 0,7 46 0,38 210 0,-51-271 0,2 5 0,0-1 0,1 1 0,1-1 0,0 0 0,1 0 0,0 0 0,15 18 0,21 35 0,-26-28 0,-2 1 0,16 58 0,5 15 0,-18-57 0,9 21 0,-21-62-227,-1 1-1,0-1 1,-1 2-1,0-1 1,2 23-1,-4-13-6598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24575,'265'-15'0,"-119"3"0,976-13-835,-1044 28 880,0 3 0,-1 4-1,141 36 1,-108-8 258,178 89 0,24 10-253,-133-69-50,117 40 0,-216-79-1365,-56-17-5461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3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1616 24575,'4'-90'0,"17"-91"0,-4 45 0,56-411 0,-70 530 0,0 0 0,1 1 0,1-1 0,1 1 0,0 0 0,1 1 0,0-1 0,2 1 0,-1 1 0,2-1 0,0 2 0,1-1 0,0 2 0,1-1 0,0 1 0,1 1 0,20-14 0,14-7 0,1 3 0,75-34 0,113-35 0,-144 61 0,161-63 0,-236 94 0,0 1 0,0 0 0,1 1 0,-1 1 0,1 0 0,0 2 0,-1 0 0,27 2 0,-22 1 0,0 2 0,0 1 0,0 0 0,-1 1 0,0 2 0,29 13 0,717 373 0,-698-355 0,-2 4 0,-2 3 0,-2 2 0,-2 3 0,72 78 0,-115-107 0,-2 0 0,0 1 0,-1 0 0,-1 2 0,-2-1 0,0 2 0,-2 0 0,0 0 0,10 53 0,-8-10 0,-4-1 0,-1 127 0,-7-190 0,-5 207 0,2-167 0,-3 0 0,-19 74 0,23-111 0,-13 46 0,-39 96 0,45-132 0,0 0 0,-1-1 0,-1 0 0,-1 0 0,0-1 0,-1-1 0,-1 0 0,-28 23 0,17-20 0,1-2 0,-2 0 0,-35 15 0,-90 31 0,80-34 0,33-15 0,-1-1 0,-1-1 0,0-3 0,0-1 0,-1-2 0,1-2 0,-1-1 0,0-3 0,0-1 0,-79-14 0,71 3 0,-65-27 0,49 17 0,-189-63 0,219 75 0,1-2 0,1-1 0,0-2 0,1-1 0,-55-39 0,-74-75 0,130 104 0,18 18 0,0 0 0,0 1 0,-24-12 0,-16-8 0,46 23 0,1 0 0,0-1 0,0 0 0,0 0 0,-4-8 0,-20-18 0,13 17 0,-12-9 0,2-1 0,0-1 0,-38-49 0,54 61 0,-1 1 0,-1 0 0,0 0 0,0 2 0,-19-13 0,13 10 0,2 0 0,-25-25 0,-6-23 0,37 47 0,0-1 0,-1 2 0,-1-1 0,0 2 0,-29-23 0,37 32 9,0-1 1,0 1-1,0-1 0,1 0 0,-1 0 1,1-1-1,1 0 0,-1 1 0,1-1 0,0 0 1,0-1-1,-3-10 0,-1-4-504,2-1 0,-4-33 0,6 27-6331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9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3490 0 24575,'2'2'0,"1"-1"0,-1 1 0,1 0 0,-1-1 0,1 1 0,-1 0 0,0 0 0,0 0 0,0 1 0,-1-1 0,1 0 0,0 1 0,-1-1 0,2 5 0,13 15 0,-5-14 0,0 0 0,0-1 0,13 6 0,-18-10 0,1 0 0,-1 0 0,0 1 0,0 0 0,0 0 0,0 0 0,-1 1 0,0 0 0,0 0 0,0 0 0,-1 1 0,1 0 0,-1-1 0,3 9 0,4 8 0,1 0 0,27 36 0,-29-45 0,-1-1 0,0 1 0,-1 0 0,0 1 0,-2 0 0,1 0 0,-2 1 0,0-1 0,6 31 0,-6 12 0,7 50 0,-7-79 0,-2-1 0,1 54 0,-5-70 0,0-1 0,0 1 0,-1 0 0,0-1 0,-1 0 0,0 1 0,-1-1 0,0 0 0,0-1 0,-10 16 0,-9 14 0,1 1 0,-20 55 0,-2 3 0,29-64 0,2 1 0,1 0 0,-10 47 0,-13 112 0,-31 164 0,49-299 0,-30 67 0,26-72 0,-22 84 0,25-76 0,-35 85 0,21-64 0,16-40 0,-3 0 0,-2-2 0,-1 0 0,-2-1 0,-37 46 0,24-42 0,-1-1 0,-2-3 0,-90 70 0,31-37 0,-101 80 0,153-114 0,3 2 0,-47 56 0,-179 271 0,248-337 0,-2-1 0,-1-1 0,-1-1 0,-1-2 0,-2 0 0,-1-2 0,0-1 0,-2-2 0,-38 20 0,13-13 0,-1-3 0,-1-2 0,-1-2 0,-106 20 0,-190 52 0,309-77 0,2 2 0,0 2 0,1 2 0,1 2 0,-60 44 0,99-65 0,-32 26 0,-2-2 0,-44 24 0,-30 15 0,69-39 0,-92 43 0,118-63 0,1 2 0,1 0 0,0 0 0,0 2 0,1 0 0,-23 21 0,12-9 0,-5 2 0,23-20 0,0 0 0,0 0 0,0 1 0,1 0 0,0 1 0,0-1 0,1 1 0,0 0 0,0 1 0,-5 11 0,-2 9-1365,4-2-5461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24575,'57'36'0,"-3"3"0,0 2 0,-3 2 0,-2 3 0,-1 1 0,-3 3 0,45 65 0,68 108 0,19 27 0,-139-202 0,3-2 0,1-2 0,76 61 0,157 94 0,85 33 0,-163-108 0,4 17 0,-126-87 0,-11-7-682,79 75-1,-116-95-6143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3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1070 24575,'25'-72'0,"3"0"0,47-86 0,21-48 0,-89 184 0,-1-1 0,6-32 0,-8 31 0,11-35 0,-12 51 0,0-1 0,1 1 0,0 1 0,0-1 0,1 0 0,0 1 0,11-13 0,9-5 0,-1-1 0,-2-1 0,-1-1 0,-1-1 0,20-37 0,-37 59 0,0 0 0,1 1 0,0 0 0,0 0 0,1 0 0,-1 0 0,1 0 0,1 1 0,-1 0 0,1 0 0,0 1 0,0 0 0,0 0 0,0 0 0,1 0 0,0 1 0,-1 0 0,1 1 0,0-1 0,1 2 0,-1-1 0,0 1 0,0 0 0,1 0 0,-1 1 0,1 0 0,7 0 0,132 15 0,-90-8 0,62 1 0,100-22 0,-140 6 0,147 4 0,-216 5 0,0 1 0,0 0 0,0 0 0,0 1 0,-1 0 0,1 1 0,10 5 0,5 6 0,28 19 0,16 11 0,-55-38 0,0 2 0,0-1 0,0 2 0,17 15 0,-27-20 0,0-1 0,0 1 0,0 0 0,0 0 0,-1 1 0,0-1 0,0 1 0,0-1 0,-1 1 0,0 0 0,0 0 0,0 0 0,-1 0 0,2 12 0,-3 3 0,0 1 0,-2-1 0,0 0 0,-1 0 0,-8 26 0,-37 104 0,41-131 0,-140 426 0,66-202 0,68-202 0,-1-1 0,-3 0 0,-1-2 0,-1 0 0,-3-1 0,-1-1 0,-2-1 0,-1-1 0,-32 32 0,37-47 0,-1-1 0,-1-2 0,0 0 0,-2-1 0,0-1 0,0-1 0,-2-2 0,1-1 0,-1 0 0,-1-2 0,0-2 0,0 0 0,-37 3 0,26-5 0,21-1 0,0-1 0,0-1 0,0-1 0,-1-1 0,1 0 0,0-1 0,0-1 0,-30-7 0,33 3 0,0 0 0,0-1 0,1-1 0,0 0 0,0-1 0,0 0 0,2-1 0,-19-18 0,-10-14 0,-36-48 0,58 66 0,6 10 0,2-1 0,0 0 0,1 0 0,0-1 0,1 0 0,1-1 0,1 1 0,0-2 0,1 1 0,1-1 0,0 0 0,2 0 0,0 0 0,0-30 0,3 29 0,-1 0 0,-4-29 0,3 40 0,0 0 0,0 1 0,-1-1 0,0 0 0,0 1 0,-1 0 0,0 0 0,-8-11 0,-2-3 0,-21-41 0,21 36 0,9 14 16,0 0 1,0-1-1,1 0 0,-3-15 0,-3-13-1462,2 18-5380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5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7287 1 24575,'-19'6'0,"2"0"0,-1 1 0,1 2 0,0-1 0,-26 20 0,13-10 0,-448 324 0,308-211 0,-228 134 0,241-183 0,-250 94 0,-182 24 0,566-193 0,-465 124 0,-5-29 0,-246 60 0,172 1 0,464-132 0,-188 32 0,214-53 0,-209 34 0,127 0 0,39-9 0,-550 73 0,640-104 0,-19 2 0,0 3 0,1 2 0,0 3 0,-59 23 0,71-23 0,0-2 0,-1-2 0,0-1 0,-1-2 0,0-1 0,0-2 0,-57-2 0,-99-4-1365,164 2-5461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1071 24575,'-2'-130'0,"-6"-1"0,-42-225 0,40 297 0,3-1 0,2-1 0,4-73 0,1 110 0,-1 15 0,1 0 0,0 0 0,1 0 0,0 0 0,0 0 0,3-8 0,-3 14 0,0 1 0,0 0 0,0-1 0,1 1 0,-1 0 0,1 0 0,-1 0 0,1 0 0,0 0 0,0 0 0,0 0 0,0 0 0,0 1 0,0-1 0,0 1 0,0 0 0,1 0 0,-1-1 0,1 1 0,-1 1 0,1-1 0,-1 0 0,1 1 0,5-1 0,28-2 0,1 2 0,0 1 0,0 2 0,65 12 0,58 4 0,-156-19 0,0 1 0,1 0 0,-1 1 0,0-1 0,1 1 0,-1 0 0,0 0 0,0 0 0,0 1 0,1 0 0,-2-1 0,1 1 0,0 0 0,0 1 0,-1-1 0,1 1 0,-1 0 0,0 0 0,1 0 0,-1 0 0,-1 0 0,1 1 0,0-1 0,-1 1 0,0 0 0,0-1 0,0 1 0,0 0 0,-1 0 0,1 1 0,-1-1 0,0 0 0,-1 0 0,1 1 0,0-1 0,-1 0 0,-1 7 0,1-3 0,-2-1 0,1 1 0,-1 0 0,-1 0 0,1-1 0,-1 1 0,0-1 0,-1 1 0,0-1 0,0-1 0,-8 10 0,1-1 0,-1-1 0,-1 0 0,-26 22 0,14-19 0,-1 0 0,-45 22 0,10-7 0,54-29-151,-1 1-1,0-1 0,0-1 0,0 0 1,-1 0-1,1 0 0,0-1 1,-14 0-1,0 0-6674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1016 24575,'1'-1'0,"1"0"0,0 0 0,0 0 0,-1 0 0,1 0 0,-1 0 0,1 0 0,-1-1 0,0 1 0,1 0 0,-1-1 0,0 0 0,0 1 0,0-1 0,0 0 0,0 1 0,0-1 0,-1 0 0,1 0 0,-1 0 0,1-2 0,1-1 0,74-256 0,-72 242 0,19-110 0,-3 9 0,-18 113 0,1 0 0,-1 0 0,1 0 0,0 1 0,1-1 0,-1 1 0,1 0 0,1 0 0,-1 0 0,1 0 0,0 1 0,0 0 0,1 0 0,-1 0 0,11-5 0,6-4 0,2 1 0,48-18 0,-47 21 0,269-91 0,-89 34 0,-120 34 0,-42 15 0,2 2 0,0 2 0,54-10 0,-84 22 0,0 0 0,0 1 0,0 1 0,0 0 0,0 1 0,0 0 0,-1 2 0,1-1 0,0 2 0,-1 0 0,0 1 0,0 0 0,0 1 0,16 10 0,17 15 0,-1 1 0,61 56 0,73 89 0,-136-128 0,-2 2 0,69 107 0,46 125 0,-137-246 0,19 29 0,-27-49 0,-2 1 0,0-1 0,0 2 0,-2-1 0,10 31 0,-17-39 0,0-1 0,-1 1 0,1-1 0,-2 1 0,0-1 0,0 1 0,-1-1 0,0 0 0,0 1 0,-1-1 0,-5 10 0,-6 16 0,-28 44 0,-75 149 0,69-129 0,-3-3 0,-66 91 0,98-162 0,-2-1 0,0-1 0,-2 0 0,0-2 0,-2-1 0,0-1 0,-1-1 0,-1-1 0,-1-2 0,-49 21 0,55-29 0,0-1 0,-1-1 0,1 0 0,-43 1 0,-91-7 0,-111-25 0,256 25 0,-1-1 0,0 0 0,1-1 0,-1-1 0,1 1 0,0-2 0,0 1 0,0-2 0,1 1 0,-1-1 0,-15-14 0,0-2 0,1-2 0,-29-35 0,32 32 0,-2 2 0,-36-30 0,-25-7 0,58 45 0,0-2 0,1-1 0,2-1 0,0-1 0,-24-29 0,2-6 0,-57-80 0,29 20 0,65 97 0,1 0 0,1 0 0,1-1 0,1-1 0,0 1 0,-1-22 0,3 21 0,-2-16 33,3-1 0,2-41 0,1 48-399,-1 1 0,-1-1 0,-10-53 0,5 63-6460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3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24575,'0'820'-1365,"0"-795"-5461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6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553 116 24575,'-4'-1'0,"0"0"0,0 0 0,0 0 0,0 0 0,0 0 0,0-1 0,0 0 0,0 0 0,-4-3 0,-13-5 0,-121-51 0,128 56 0,0 0 0,0 0 0,0 2 0,0 0 0,-1 0 0,1 2 0,-17-1 0,5 2 0,-1 1 0,-51 8 0,73-8 0,1 0 0,0 0 0,-1 0 0,1 0 0,0 1 0,0-1 0,0 1 0,0 0 0,1 0 0,-1 1 0,0-1 0,1 1 0,0 0 0,-6 5 0,6-3 0,1-1 0,0 0 0,-1 1 0,1-1 0,1 1 0,-1-1 0,1 1 0,0 0 0,0 0 0,0 0 0,0-1 0,1 11 0,0-4 0,0 0 0,0-1 0,1 1 0,1 0 0,0 0 0,0-1 0,1 1 0,0-1 0,1 1 0,0-1 0,1-1 0,0 1 0,0 0 0,1-1 0,0 0 0,1-1 0,0 1 0,0-1 0,1-1 0,0 1 0,0-1 0,14 8 0,-9-6 0,0 2 0,-1-1 0,0 2 0,-1-1 0,0 2 0,-1-1 0,11 18 0,12 15 0,-25-37 0,0 0 0,0 0 0,1-1 0,0 0 0,0-1 0,1 0 0,0 0 0,0-1 0,0 0 0,0-1 0,1 0 0,0 0 0,0-1 0,0-1 0,0 0 0,0 0 0,1-2 0,-1 1 0,1-1 0,-1-1 0,12-1 0,-8 0-273,-1-1 0,0 0 0,1-1 0,14-6 0,-10 0-6553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8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24575,'1'0'0,"1"0"0,-1 1 0,0-1 0,0 0 0,1 1 0,-1 0 0,0-1 0,0 1 0,0 0 0,0 0 0,0-1 0,0 1 0,0 0 0,0 0 0,0 0 0,0 0 0,1 2 0,15 23 0,-12-17 0,166 267 0,-149-229 0,-7-12 0,-15-35 0,0 1 0,0-1 0,0 0 0,0 1 0,1-1 0,-1 0 0,0 1 0,0-1 0,0 0 0,0 1 0,1-1 0,-1 0 0,0 0 0,0 1 0,1-1 0,-1 0 0,0 0 0,1 1 0,-1-1 0,0 0 0,1 0 0,-1 0 0,0 0 0,1 1 0,-1-1 0,0 0 0,1 0 0,-1 0 0,0 0 0,1 0 0,-1 0 0,0 0 0,1 0 0,-1 0 0,0 0 0,1 0 0,-1 0 0,1 0 0,8-15 0,3-29 0,-11 40 0,7-22-227,0 0-1,2 1 1,1 0-1,1 0 1,20-29-1,-24 39-6598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1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31 958 24575,'0'-500'0,"-1"484"0,-1 1 0,0-1 0,-7-21 0,5 18 0,-5-36 0,6-10 0,6-88 0,-3 149 0,1 1 0,-1-1 0,1 1 0,0-1 0,0 1 0,0-1 0,0 1 0,0-1 0,1 1 0,0 0 0,-1 0 0,1 0 0,0 0 0,1 0 0,-1 0 0,0 1 0,1-1 0,0 1 0,-1-1 0,5-1 0,-3 2 0,1-1 0,0 1 0,0 1 0,0-1 0,0 1 0,0-1 0,0 2 0,0-1 0,1 0 0,-1 1 0,0 0 0,0 0 0,7 2 0,20 1 0,0 2 0,-1 1 0,0 2 0,-1 1 0,1 1 0,50 26 0,-75-33 0,-1 0 0,0 1 0,0 0 0,0 0 0,0 0 0,0 1 0,-1 0 0,0-1 0,0 2 0,0-1 0,-1 0 0,0 1 0,0-1 0,0 1 0,-1 0 0,0 0 0,0 0 0,0 0 0,1 12 0,-2-9 0,-1 0 0,0 1 0,-1-1 0,0 0 0,0 0 0,-1 0 0,-1-1 0,1 1 0,-1 0 0,-1-1 0,1 1 0,-1-1 0,-7 9 0,3-2 0,1 1 0,0-1 0,-7 27 0,10-30 0,1-1 0,-2 1 0,1-1 0,-1 1 0,-1-2 0,0 1 0,-1-1 0,-10 13 0,14-20 0,0 0 0,0-1 0,0 1 0,-1-1 0,1 0 0,-1 0 0,0 0 0,1-1 0,-1 1 0,0-1 0,-5 1 0,7-1 0,0-1 0,0 1 0,0-1 0,-1 0 0,1 0 0,0 0 0,0 0 0,0 0 0,-1 0 0,1-1 0,0 1 0,0-1 0,0 1 0,0-1 0,0 0 0,0 0 0,0 0 0,0 0 0,0 0 0,0 0 0,-2-3 0,4 4 0,-1-1 0,0 1 0,1-1 0,-1 1 0,1-1 0,0 1 0,-1-1 0,1 1 0,-1-1 0,1 0 0,0 1 0,-1-1 0,1 0 0,0 1 0,0-1 0,0 0 0,0 1 0,-1-1 0,1 0 0,0 1 0,0-1 0,0 0 0,0 1 0,0-1 0,1 0 0,-1 0 0,0 1 0,0-2 0,1 1 0,0 0 0,0 0 0,0 0 0,0 0 0,0 0 0,0 0 0,0 0 0,0 0 0,1 1 0,-1-1 0,0 0 0,0 1 0,2-2 0,42-8 0,-31 8 0,-1 1 0,0 1 0,0 1 0,0 0 0,1 0 0,-1 1 0,0 1 0,0 0 0,-1 1 0,24 9 0,-26-8 0,0 0 0,0 0 0,-1 1 0,0 0 0,0 1 0,0 0 0,-1 1 0,0-1 0,0 1 0,-1 1 0,0 0 0,0 0 0,8 15 0,-12-17 0,0-1 0,0 1 0,-1 0 0,1 0 0,-2 0 0,1 0 0,-1 0 0,0 1 0,0-1 0,-1 0 0,0 0 0,-1 1 0,1-1 0,-1 0 0,-1 0 0,1 0 0,-1 0 0,0 0 0,-1 0 0,0 0 0,0-1 0,-4 7 0,3-8 0,1 0 0,-1-1 0,0 1 0,0-1 0,-1 0 0,0 0 0,1-1 0,-1 0 0,0 1 0,0-2 0,-11 5 0,-8 3 0,-35 8 0,32-11 0,-119 28 0,124-30-1365,2-2-5461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3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24575,'-1'0'0,"1"0"0,-1 1 0,0-1 0,0 1 0,0-1 0,1 1 0,-1-1 0,0 1 0,0-1 0,1 1 0,-1 0 0,1-1 0,-1 1 0,0 0 0,1-1 0,-1 1 0,1 0 0,0 0 0,-1 0 0,1 0 0,0-1 0,-1 1 0,1 0 0,0 1 0,-6 27 0,5-26 0,-5 58 0,2 0 0,6 88 0,0-44 0,-2 297-1365,0-372-5461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5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0 24575,'-5'2'0,"1"-1"0,-1 1 0,1 0 0,0 0 0,0 0 0,0 1 0,0 0 0,0 0 0,0 0 0,0 0 0,-2 4 0,-8 9 0,-22 35 0,-9 10 0,35-50 0,-2 0 0,1-1 0,-1-1 0,0 0 0,-1-1 0,0 0 0,0-1 0,-1-1 0,0 0 0,0 0 0,0-2 0,-1 1 0,1-2 0,-1 0 0,-21 1 0,22-3 0,-17 3 0,31-4 0,-1 0 0,1 0 0,-1 0 0,1 1 0,-1-1 0,1 0 0,-1 0 0,1 1 0,0-1 0,-1 0 0,1 1 0,0-1 0,-1 1 0,1-1 0,0 0 0,-1 1 0,1-1 0,0 1 0,0-1 0,-1 1 0,1-1 0,0 1 0,0-1 0,0 1 0,0-1 0,0 1 0,0-1 0,0 1 0,0-1 0,0 1 0,0-1 0,0 1 0,0-1 0,0 1 0,0-1 0,0 1 0,0-1 0,1 1 0,-1-1 0,0 1 0,0-1 0,1 1 0,-1-1 0,0 0 0,1 1 0,-1-1 0,0 1 0,1-1 0,8 11 0,1-1 0,0 0 0,0 0 0,1-1 0,0-1 0,24 14 0,9 8 0,-19-8 43,0 0-1,23 30 1,17 14-1536,-45-48-5333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41 24575,'-14'12'0,"0"-1"0,-27 16 0,-12 9 0,52-36 0,-14 12 0,1 0 0,-17 19 0,27-26 0,0 0 0,1 0 0,0 0 0,-1 0 0,2 1 0,-1-1 0,1 1 0,0 0 0,0-1 0,0 1 0,0 7 0,-2 34 0,2-1 0,2 1 0,2-1 0,2 1 0,2-1 0,2 0 0,21 63 0,-28-104 0,0 0 0,1 0 0,0 0 0,0-1 0,0 1 0,0-1 0,1 1 0,0-1 0,0 0 0,0 0 0,1 0 0,-1-1 0,1 1 0,0-1 0,0 0 0,0 0 0,0 0 0,0 0 0,6 2 0,1-2 0,-1 1 0,0-2 0,1 0 0,0 0 0,0-1 0,-1 0 0,22-1 0,-18 0 0,-1-1 0,0 0 0,0-1 0,1 0 0,15-6 0,-23 6 0,0-1 0,-1 1 0,1-1 0,-1 0 0,0-1 0,0 1 0,0-1 0,0 0 0,-1-1 0,1 1 0,-1-1 0,0 1 0,5-10 0,2-4 0,-1 0 0,0-1 0,-2-1 0,0 1 0,-1-1 0,-1-1 0,-1 1 0,-1-1 0,0 0 0,-2 0 0,0 0 0,-2 0 0,0-1 0,-2 1 0,-4-26 0,-4-31 0,0-139 0,10 212 0,0 0 0,0 1 0,0-1 0,-1 0 0,1 0 0,-1 1 0,-3-8 0,3 11 0,1 0 0,-1-1 0,0 1 0,0 0 0,0 0 0,0-1 0,0 1 0,0 0 0,0 0 0,0 0 0,-1 0 0,1 1 0,0-1 0,-1 0 0,1 0 0,0 1 0,-1-1 0,1 1 0,-1-1 0,1 1 0,-1 0 0,1 0 0,-1-1 0,1 1 0,-1 0 0,1 0 0,-3 1 0,-5 0-273,0 0 0,0 1 0,0 0 0,-10 4 0,-8 3-6553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0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793 223 24575,'-13'-11'0,"-1"0"0,0 1 0,0 1 0,-30-14 0,15 8 0,-26-15 0,6 2 0,-66-27 0,100 49 0,0 0 0,-1 2 0,1-1 0,-1 2 0,0 0 0,0 2 0,0-1 0,-1 2 0,-16 1 0,27 0 0,1 1 0,0 0 0,-1 0 0,1 0 0,0 1 0,0-1 0,0 1 0,0 1 0,0-1 0,1 1 0,0-1 0,0 1 0,0 0 0,0 1 0,-4 4 0,-5 10 0,0-1 0,-15 29 0,-22 65 0,41-89 0,2 0 0,1 0 0,1 1 0,1-1 0,-2 42 0,3-29 0,-12 53 0,11-73 0,-3 11 0,0 1 0,2-1 0,1 1 0,0 29 0,4-54 0,1 1 0,0-1 0,0 1 0,0 0 0,0-1 0,0 0 0,1 1 0,0-1 0,-1 0 0,1 0 0,1 0 0,-1 0 0,0 0 0,1 0 0,-1-1 0,1 1 0,0-1 0,-1 0 0,1 0 0,1 0 0,-1 0 0,5 2 0,5 3 0,1-1 0,0-1 0,0 0 0,19 3 0,4-2 0,0-1 0,1-3 0,40-1 0,-46-2 0,-1 1 0,1 2 0,-1 1 0,0 2 0,40 10 0,-51-8 0,0 2 0,0 0 0,0 1 0,23 16 0,-40-24-114,-1-1 1,0 1-1,0-1 0,1 0 0,-1 0 1,1 0-1,-1-1 0,1 1 0,0 0 1,-1-1-1,4 1 0,6-3-6712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2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24575,'0'4'0,"0"0"0,1 0 0,-1 0 0,1 0 0,0 0 0,0 0 0,1 0 0,-1 0 0,1 0 0,-1 0 0,1 0 0,0-1 0,1 1 0,-1-1 0,1 0 0,0 1 0,-1-1 0,1 0 0,6 4 0,4 2 0,0-1 0,1 0 0,0-1 0,16 5 0,-14-5 0,0 1 0,18 10 0,0 8 0,-25-18 0,1 0 0,1-1 0,-1 0 0,1-1 0,0 0 0,16 6 0,-24-12 0,0 1 0,0-1 0,0 0 0,0 0 0,0 0 0,0 0 0,1 0 0,-1 0 0,0-1 0,0 0 0,0 0 0,0 0 0,0 0 0,0 0 0,-1 0 0,1-1 0,0 1 0,0-1 0,-1 0 0,3-2 0,7-6 0,-2-1 0,0 1 0,11-15 0,-1 1 0,8-14-1365,-19 20-5461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1041 24575,'-2'-143'0,"4"-157"0,11 197 0,-6 61 0,1-55 0,-7 74 0,2 1 0,7-33 0,-6 36 0,-1 0 0,0 0 0,-1 0 0,-1-22 0,-1 39 0,0 0 0,0 0 0,-1 0 0,1-1 0,-1 1 0,1 0 0,-1 0 0,0 0 0,0 0 0,0 0 0,0 0 0,0 0 0,0 0 0,0 0 0,-1 1 0,1-1 0,-1 0 0,1 1 0,-1-1 0,0 1 0,1 0 0,-1-1 0,0 1 0,0 0 0,0 0 0,0 0 0,0 0 0,0 1 0,0-1 0,-1 1 0,1-1 0,0 1 0,0-1 0,-5 1 0,-7 0 0,-1 1 0,1 0 0,0 1 0,-22 6 0,-2-1 0,27-5 0,-1-1 0,1 0 0,-1-1 0,0 0 0,1-1 0,-1-1 0,-15-3 0,21 4 0,0 0 0,0 0 0,0 1 0,0 0 0,0 0 0,0 0 0,0 1 0,0 0 0,1 0 0,-1 0 0,0 1 0,0 0 0,-5 3 0,-20 4 0,-4-8 0,25-1 0,29 6 0,17 0 0,0-1 0,0-2 0,1-1 0,49-5 0,-15 2 0,-56 0 0,0-1 0,1-1 0,-1 0 0,-1 0 0,1-2 0,0 0 0,-1 0 0,0-2 0,-1 1 0,1-2 0,22-16 0,-22 15 0,1 0 0,0 1 0,0 0 0,1 2 0,0 0 0,0 0 0,1 2 0,-1 0 0,1 1 0,0 0 0,0 2 0,32 0 0,-22 1-1365,-3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2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24575,'-1'41'0,"-14"73"0,4-38 0,-112 1132-719,78 19-1,49-208 2159,-5-976-1439,-2 0 0,-2-1 0,-1 0 0,-14 44 0,13-52 0,1 0 0,2 0 0,1 1 0,2-1 0,1 1 0,6 35 0,6 20 0,26 96 0,42 104 0,-72-260 0,1 5 0,5 36 0,-3-12 0,18 58 0,6 35 0,-30-124-51,-3-11-387,0-1 0,7 20 0,-3-18-6388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9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489 0 24575,'-4'1'0,"0"0"0,-1 0 0,1 0 0,0 0 0,0 0 0,0 1 0,1 0 0,-1 0 0,0 0 0,1 0 0,-1 1 0,1 0 0,0-1 0,-1 1 0,1 0 0,-3 5 0,2-4 0,-1 1 0,1-1 0,-1 0 0,0 0 0,-1 0 0,1-1 0,-9 4 0,-38 7 0,43-13 0,0 1 0,0 0 0,0 1 0,1 0 0,-13 6 0,18-7 0,0 0 0,0 0 0,0 1 0,0-1 0,0 1 0,1 0 0,-1-1 0,1 1 0,0 0 0,0 1 0,0-1 0,0 0 0,0 1 0,1-1 0,0 1 0,-1-1 0,0 6 0,1-4 0,0-1 0,1 1 0,-1-1 0,1 1 0,0 0 0,0-1 0,1 1 0,-1-1 0,1 1 0,0-1 0,0 1 0,1-1 0,-1 0 0,1 0 0,0 1 0,0-1 0,0 0 0,0 0 0,1-1 0,0 1 0,0-1 0,5 6 0,6 3 0,0-1 0,0 0 0,1-1 0,22 12 0,-33-20 0,3 1 0,-1 0 0,1-1 0,-1 0 0,11 2 0,-13-3 0,-1-1 0,0 0 0,0 1 0,1 0 0,-1 0 0,0 0 0,0 0 0,0 0 0,0 1 0,0-1 0,0 1 0,0 0 0,-1 0 0,1 0 0,-1 0 0,1 1 0,-1-1 0,0 0 0,0 1 0,0 0 0,0-1 0,0 1 0,2 5 0,-2-1 0,0 1 0,-1 0 0,1 0 0,-1 0 0,-1 0 0,0 0 0,0 0 0,0 0 0,-1 0 0,-1 0 0,1 0 0,-1 0 0,0 0 0,-1-1 0,0 1 0,0-1 0,-1 0 0,0 1 0,0-2 0,0 1 0,-1 0 0,0-1 0,0 0 0,-1 0 0,0-1 0,0 1 0,0-1 0,-1 0 0,1-1 0,-1 0 0,-12 6 0,0-3 0,-1 0 0,0-1 0,0-1 0,0-1 0,0 0 0,-1-2 0,1 0 0,-40-3 0,-49 0-1365,86 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24575,'-9'5'0,"-8"1"0,-5 0 0,-4-2 0,-3 0 0,0 2 0,5 6 0,5 0-8191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24575,'-2'107'0,"5"116"0,-1-204 0,2 0 0,0 0 0,13 32 0,-10-34 0,-2 1 0,0 1 0,0-1 0,1 21 0,-6-34 0,0-1 0,1 1 0,-1 0 0,1 0 0,0-1 0,3 8 0,-3-11 0,-1-1 0,0 0 0,0 1 0,0-1 0,1 0 0,-1 1 0,0-1 0,1 0 0,-1 1 0,0-1 0,1 0 0,-1 0 0,0 1 0,1-1 0,-1 0 0,0 0 0,1 0 0,-1 1 0,1-1 0,-1 0 0,1 0 0,-1 0 0,0 0 0,1 0 0,-1 0 0,1 0 0,-1 0 0,1 0 0,1-1 0,0 1 0,-1-1 0,1 0 0,0 0 0,-1 0 0,1 0 0,-1 0 0,0 0 0,1-1 0,-1 1 0,2-2 0,5-8 0,0 0 0,0 0 0,-1-1 0,0 1 0,-1-2 0,6-14 0,0-7 0,10-41 0,-12 31 0,0 1 0,-3-1 0,2-81 0,25 225 0,15 48 0,0 3 0,-21-73 0,-19-57 0,12 45 0,-21-65 0,0 1 0,1 0 0,-1-1 0,1 1 0,-1 0 0,1-1 0,0 1 0,-1-1 0,1 1 0,0-1 0,0 1 0,0-1 0,0 0 0,0 1 0,1-1 0,-1 0 0,2 1 0,-2-1 0,0-1 0,0 0 0,0 1 0,0-1 0,0 0 0,0 0 0,0 0 0,0 1 0,0-1 0,0 0 0,0 0 0,0-1 0,0 1 0,0 0 0,0 0 0,0 0 0,0-1 0,0 1 0,0-1 0,1 0 0,2-2 0,0 1 0,0-1 0,-1 0 0,1 0 0,-1-1 0,0 1 0,0-1 0,0 0 0,0 1 0,4-9 0,3-12 0,0-1 0,8-33 0,10-27 0,-16 52 0,11-55 0,-20 78 0,1-16 0,0-1 0,0-26 0,4-31 0,2 19-1365,-7 37-5461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7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29 270 24575,'-4'-4'0,"-3"-12"0,2-6 0,0-10 0,2-4 0,0 0 0,2 1 0,1 2 0,0 2 0,0 6-8191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8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1648 5099 24575,'-13'-14'0,"1"0"0,1-1 0,-15-24 0,0-1 0,-407-683 0,380 612 0,4-3 0,-42-144 0,-37-246 0,100 363 0,-41-154 0,10 91 0,-49-150 0,73 247 0,-30-167 0,55 216 0,3 0 0,2-1 0,3 0 0,9-98 0,17 30 0,-16 89 0,-1 1 0,-1-1 0,0-39 0,7-162 0,0 3 0,-14 112 0,-2 42 0,5 1 0,16-120 0,-16 191 0,0 0 0,1 0 0,0 1 0,1-1 0,0 1 0,7-12 0,-10 20 0,0-1 0,0 1 0,0-1 0,0 1 0,0 0 0,0-1 0,1 1 0,-1 0 0,1 0 0,-1 0 0,0 0 0,1 0 0,-1 0 0,1 1 0,0-1 0,-1 0 0,4 0 0,-3 1 0,-1 0 0,1 1 0,0-1 0,0 0 0,-1 1 0,1-1 0,-1 1 0,1 0 0,0 0 0,-1-1 0,1 1 0,-1 0 0,1 0 0,-1 0 0,0 1 0,1-1 0,-1 0 0,0 0 0,0 1 0,0-1 0,2 3 0,1 3 0,0 0 0,0 1 0,-1-1 0,1 1 0,-1-1 0,-1 1 0,0 0 0,0 0 0,1 11 0,2 81 0,-3-44 0,7 56 0,37 169 0,-39-251 0,2 0 0,0-1 0,23 46 0,-32-74 0,0-1 0,0 0 0,0 1 0,1-1 0,-1 0 0,0 1 0,0-1 0,0 0 0,0 1 0,0-1 0,1 0 0,-1 0 0,0 1 0,0-1 0,1 0 0,-1 0 0,0 1 0,0-1 0,1 0 0,-1 0 0,0 0 0,1 0 0,-1 1 0,0-1 0,0 0 0,1 0 0,-1 0 0,0 0 0,1 0 0,-1 0 0,0 0 0,1 0 0,4-10 0,-2-22 0,-3 30 0,2-30 0,-1-1 0,-2 1 0,-1 0 0,-2-1 0,-1 1 0,-10-32 0,-15-27 0,-48-97 0,-59-87 0,132 264 0,-2-1 0,1 1 0,-2 1 0,1-1 0,-11-9 0,17 18 0,0 0 0,-1 1 0,0-1 0,1 1 0,-1 0 0,0 0 0,0-1 0,1 1 0,-1 0 0,0 0 0,0 1 0,0-1 0,0 0 0,0 1 0,0-1 0,-1 1 0,1-1 0,0 1 0,0 0 0,0 0 0,0 0 0,0 0 0,-1 1 0,1-1 0,0 0 0,0 1 0,0 0 0,0-1 0,0 1 0,0 0 0,0 0 0,0 0 0,0 0 0,1 1 0,-1-1 0,0 0 0,1 1 0,-2 1 0,-4 4 0,1 0 0,1 0 0,0 1 0,0 0 0,0 0 0,1 0 0,0 0 0,0 1 0,1-1 0,1 1 0,-3 9 0,-2 20 0,-4 51 0,6-43 0,2-16 0,-2-1 0,-1 1 0,-1-2 0,-1 1 0,-2-1 0,0 0 0,-2-1 0,-28 47 0,5-20 0,-103 180 0,124-210-1365,2-5-5461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1463 4289 24575,'-66'-110'0,"5"-3"0,5-2 0,5-3 0,-55-191 0,1-170 0,94 424 0,-9-26 0,-43-109 0,60 182 0,-21-50 0,-47-82 0,39 82 0,-28-72 0,-68-233 0,63 176 0,43 132 0,-56-99 0,50 101 0,14 25 0,2 0 0,1-1 0,1 0 0,-10-52 0,-9-127 0,15 94 0,2-22 0,9 85 0,-3-1 0,-16-75 0,-75-276 0,92 378 0,1-1 0,1 0 0,1 0 0,3-39 0,-1 63 0,0 0 0,0 0 0,1 0 0,-1 0 0,0 0 0,1 0 0,-1 0 0,1 0 0,0 0 0,0 0 0,0 0 0,0 1 0,0-1 0,0 0 0,0 1 0,0-1 0,1 0 0,-1 1 0,0 0 0,1-1 0,-1 1 0,1 0 0,0 0 0,0 0 0,-1 0 0,1 0 0,0 0 0,0 0 0,4 0 0,-3 0 0,0 1 0,0 0 0,0 0 0,0 1 0,0-1 0,0 1 0,0-1 0,0 1 0,0 0 0,0 0 0,0 0 0,0 1 0,0-1 0,-1 0 0,1 1 0,0 0 0,-1 0 0,5 4 0,7 9 0,-1 0 0,0 1 0,-1 1 0,0 0 0,-2 1 0,0 0 0,-1 0 0,11 33 0,1 16 0,14 78 0,-33-135 0,1 3 0,0 0 0,1 0 0,1-1 0,0 0 0,1 0 0,0 0 0,0 0 0,1-1 0,1 0 0,0-1 0,1 1 0,10 9 0,-6-9 0,1 0 0,-1-1 0,2-1 0,-1 0 0,1-1 0,1-1 0,-1 0 0,32 8 0,-46-14 0,0-1 0,-1 0 0,1 1 0,0-1 0,0 0 0,0 1 0,0-1 0,0 0 0,-1 0 0,1 0 0,0 0 0,0 0 0,0 0 0,0 0 0,0 0 0,0-1 0,0 1 0,-1 0 0,1 0 0,0-1 0,0 1 0,0 0 0,0-1 0,-1 1 0,1-1 0,0 1 0,-1-1 0,1 0 0,0 1 0,-1-1 0,1 0 0,0 1 0,-1-1 0,1 0 0,-1 0 0,0 1 0,1-1 0,-1 0 0,0 0 0,1 0 0,-1 0 0,0 1 0,0-1 0,1 0 0,-1 0 0,0 0 0,0 0 0,0 0 0,0 0 0,-1-1 0,1-4 0,-1 0 0,0 1 0,0-1 0,-1 1 0,0-1 0,0 1 0,0 0 0,-4-8 0,-23-34 0,-66-80 0,-53-42 0,71 85 0,42 41 0,21 25 0,-1 1 0,0 0 0,-1 1 0,-1 1 0,0 0 0,-22-14 0,36 28 0,0-1 0,0 0 0,0 1 0,0 0 0,0 0 0,0 0 0,0 0 0,0 0 0,0 0 0,0 1 0,-1 0 0,1-1 0,0 1 0,0 0 0,0 1 0,-1-1 0,-5 2 0,6-1 0,0 1 0,1-1 0,-1 1 0,1 0 0,-1 0 0,1 0 0,0 0 0,-1 0 0,1 0 0,0 1 0,1-1 0,-1 1 0,0-1 0,1 1 0,-1 0 0,1 0 0,0 0 0,-1 5 0,-5 15 0,1 0 0,1 0 0,2 1 0,-2 32 0,6 100 0,0-94 0,2 26 0,-4 160 0,-1-232-158,-1 0-1,-1 1 1,0-1-1,-11 25 0,12-33-413,-6 18-6254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0:3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2407 2698 24575,'20'-14'0,"145"-106"0,-142 100 0,-2 0 0,0-2 0,-1 0 0,31-45 0,-14 9 0,41-85 0,-67 119 0,-2 0 0,0 0 0,-1-1 0,-2 0 0,-1 0 0,5-51 0,2-67 0,1-19 0,-13 150 0,0 0 0,-1 1 0,-1-1 0,0 1 0,0-1 0,-1 1 0,0 0 0,-1 0 0,-1 0 0,0 1 0,0-1 0,-1 1 0,0 0 0,-12-14 0,-3-2 0,1-1 0,2-1 0,0 0 0,2-2 0,1 0 0,2-1 0,0 0 0,-9-43 0,12 36 0,-2 0 0,-1 0 0,-2 1 0,-1 1 0,-2 0 0,-1 2 0,-2 0 0,-2 1 0,-38-44 0,41 55 0,-1 2 0,-1 1 0,0 0 0,-34-20 0,-16-9 0,-86-76 0,25 18 0,73 61 0,-84-46 0,116 77 0,0 0 0,-1 2 0,-1 1 0,0 1 0,-54-10 0,16 7 0,0-3 0,-79-30 0,53 16 0,-181-33 0,237 56 0,0 2 0,0 2 0,-60 2 0,80 2 0,1 1 0,-1 1 0,1 1 0,0 1 0,0 0 0,0 1 0,1 0 0,0 2 0,0 0 0,-15 11 0,0 1 0,2 2 0,0 1 0,2 1 0,0 2 0,2 1 0,1 0 0,1 2 0,-31 52 0,9-5 0,17-30 0,1 0 0,3 2 0,-25 69 0,34-67 0,3 0 0,1 0 0,3 1 0,3 0 0,0 74 0,5-90 0,2 0 0,1-1 0,2 1 0,13 51 0,44 118 0,76 285 0,-129-445 0,-8-34 0,0 0 0,1 0 0,1 1 0,-1-1 0,2 0 0,-1-1 0,1 1 0,1-1 0,0 0 0,0 0 0,13 16 0,15 7 0,3-2 0,0-1 0,2-2 0,1-1 0,1-2 0,1-2 0,45 17 0,35 14 0,120 55 0,-174-74 0,94 63 0,-138-80 0,2 0 0,0-2 0,1-1 0,0-1 0,1-2 0,0 0 0,1-2 0,0-1 0,1-1 0,-1-1 0,40 2 0,399-7 0,-213-3 0,-234 1 0,0 0 0,0-2 0,0 0 0,0-1 0,-1-1 0,0-1 0,0 0 0,0-2 0,0 0 0,-1-1 0,28-19 0,-24 14-118,-3 1-194,0 1 1,1 1-1,38-15 0,-33 19-6514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2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57 1450 24575,'0'0'0,"0"-18"0,0-24 0,0-3 0,0-7 0,0-2 0,0-3 0,0 6 0,0 5 0,5 1 0,1 0 0,5-3 0,10 4 0,0 3 0,7 5 0,3-2 0,6-3 0,-6 2 0,0 1 0,-2 4 0,-2-4 0,5 3 0,1 1 0,-6 2 0,4 1 0,-1-3 0,11 0 0,0-4 0,-1 6 0,3-3 0,2 1 0,-2 7 0,-3-4 0,-4 7 0,-3 0 0,-8 0 0,3 6 0,5 4 0,0 0 0,0 4 0,0-4 0,9 3 0,-1-3 0,4 3 0,9 2 0,-3 2 0,2 3 0,-6 2 0,6 1 0,7 1 0,6 1 0,6-1 0,5 1 0,-2-1 0,2 6 0,-5 0 0,-5 5 0,-3-1 0,-5 0 0,-7-4 0,-8 4 0,-7 4 0,1 9 0,-8 10 0,-4 8 0,-6 6 0,-1 11 0,-5-3 0,1-5 0,-3 0 0,2-12 0,-3 1 0,3-4 0,4-3 0,2-2 0,3-1 0,8 4 0,1 0 0,6-1 0,6 5 0,-2-1 0,4 9 0,-4 5 0,3-2 0,1 1 0,-2 7 0,-4-4 0,-4 1 0,2-5 0,3 4 0,-7 2 0,-2-5 0,-3-4 0,-2-1 0,0-4 0,-1 2 0,1 2 0,-6 8 0,-6 3 0,-5 3 0,-4 6 0,-3-6 0,-3-1 0,0-7 0,-1 4 0,0 0 0,-6-4 0,1-6 0,-5 5 0,0-4 0,-3-3 0,-4 1 0,-8 7 0,-4-2 0,-7 1 0,-6 2 0,1-4 0,-4 6 0,-7-5 0,2-4 0,-1-4 0,-1 5 0,0-2 0,-6-3 0,-1 2 0,0-9 0,1 3 0,1-2 0,6-3 0,2 0 0,1-7 0,4-7 0,5-6 0,-1-5 0,-8-4 0,-2-1 0,-4-2 0,-6 5 0,4 0 0,6 6 0,-4-1 0,1 0 0,4 3 0,1 3 0,4-1 0,6-3 0,-2 3 0,-1-3 0,1-3 0,4-2 0,2-3 0,3-1 0,3-1 0,1-2 0,0 1 0,1 0 0,0-1 0,6 6 0,0 1 0,0 0 0,4-7 0,-7-7 0,-1-7 0,-8-10 0,-1-5 0,0-8 0,-4 0 0,-27-37 0,-4 0 0,2-3 0,-4 4 0,9 5 0,3 5 0,9 9 0,7 9 0,6 8 0,5 10 0,4 0 0,1 0 0,1 2 0,6-1 0,-1 5 0,0 6 0,-1 0 0,-1-6 0,-2-3 0,-1-8 0,-1 4 0,5-5 0,0-5 0,5-5 0,0 1 0,4-3 0,3-2 0,-1 8 0,1 0 0,3 3 0,3 3 0,1 2 0,1 3 0,2 1 0,0 0 0,0 2 0,1-1 0,-1 0 0,0 0 0,1 0 0,-1 0 0,0 0 0,0-1 0,0 1 0,0 0 0,0-1 0,0 1 0,0 0 0,0-1 0,0 1 0,0 0 0,0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2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2241 2653 24575,'-52'2'0,"1"2"0,0 2 0,-60 15 0,-146 53 0,109-30 0,112-35 0,0-1 0,0-2 0,-1-2 0,0-1 0,-44-3 0,-182-30 0,207 23 0,30 5 0,-36-8 0,54 8 0,1 0 0,0 0 0,0-1 0,0 0 0,1 0 0,-1 0 0,1-1 0,0 0 0,-10-8 0,-6-8 0,2-1 0,0-1 0,1 0 0,1-2 0,1 0 0,1-1 0,1-1 0,-19-45 0,15 29 0,-2 1 0,-2 1 0,-39-51 0,-14-25 0,58 85 0,0 2 0,1 0 0,2-2 0,-24-63 0,27 57 0,-1 0 0,-3 1 0,0 1 0,-3 1 0,-1 0 0,-1 1 0,-28-32 0,27 37 0,0-2 0,2 0 0,1-2 0,2 0 0,1-1 0,1 0 0,-18-67 0,31 90 0,1-1 0,0 0 0,1 0 0,0 0 0,1 0 0,0 0 0,0 0 0,1 1 0,1-1 0,0 1 0,0-1 0,1 1 0,0 0 0,1 0 0,0 0 0,1 1 0,7-10 0,13-14 0,1 0 0,1 2 0,37-30 0,-23 21 0,17-21 0,92-122 0,-108 128 0,87-88 0,-97 115 0,1 2 0,48-30 0,24-17 0,-87 57 0,-1-2 0,0 0 0,-1-1 0,-1-1 0,-1 0 0,18-34 0,-29 49 0,0 0 0,0 0 0,0 1 0,1-1 0,0 1 0,0 0 0,0 1 0,0-1 0,0 1 0,1 0 0,-1 0 0,1 1 0,0-1 0,6-1 0,13-2 0,1 0 0,28-2 0,-13 2 0,21-3 0,1 2 0,75 2 0,-97 3 0,56-9 0,29-3 0,-3 12 0,0 5 0,122 18 0,-29 4 0,19 2 0,-214-22 0,0 1 0,0 0 0,-1 2 0,1 0 0,-2 1 0,0 1 0,0 1 0,0 1 0,-2 0 0,26 23 0,6 5 0,31 29 0,-72-60 0,0-1 0,-1 2 0,0-1 0,0 1 0,-1 0 0,9 20 0,-7-8 0,-1-1 0,-1 1 0,-1 0 0,-1 1 0,-1-1 0,-2 1 0,0-1 0,-1 1 0,-4 37 0,-1-26 0,-2 0 0,-1-1 0,-2 0 0,-1 0 0,-26 53 0,21-57 0,-1-1 0,-27 32 0,25-34 0,0 0 0,-21 41 0,25-32 0,1 0 0,1 1 0,-8 43 0,-13 113 0,34-188 0,-45 218 0,27-142 0,11-56 0,0 1 0,-2-1 0,0-1 0,-2 1 0,0-2 0,-2 1 0,-1-2 0,0 0 0,-1-1 0,-26 26 0,-76 85 0,107-120 0,1-1 0,0 2 0,1-1 0,0 1 0,1 1 0,-9 20 0,-22 82 0,2-6 0,31-100 0,1 0 0,-2-1 0,1 1 0,-1-1 0,0-1 0,-1 1 0,0-1 0,0 0 0,0-1 0,-1 1 0,0-2 0,-1 1 0,1-1 0,-10 4 0,-19 8 0,0-2 0,-46 13 0,31-12 0,40-13-114,0 1 1,1 1-1,-1-1 0,1 2 0,0 0 1,0 0-1,0 1 0,1 0 0,0 0 1,0 2-1,-12 13 0,10-5-6712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2651 24575,'75'-48'0,"-2"-4"0,-2-3 0,71-71 0,173-207 0,-151 154 0,443-431 0,-363 385 0,-125 116 0,5 7 0,150-97 0,296-129 0,-104 125 0,-421 188 0,0 3 0,1 1 0,58-6 0,143 0 0,-225 16 0,720-7 0,-471 9 0,-198 0 0,141 20 0,-176-14 0,-1 2 0,0 1 0,0 2 0,-1 1 0,52 28 0,-55-21 0,-2 2 0,46 41 0,18 12 0,-26-25 0,-2 2 0,-3 3 0,85 94 0,-89-79 0,-19-20 0,3-2 0,86 73 0,88 70 0,-187-162 0,-9-11-1365,-3-4-5461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5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1 192 24575,'610'-129'0,"-597"126"0,175-43 0,-157 40 0,1 2 0,0 1 0,61 2 0,-87 1 0,0 1 0,0 0 0,0 0 0,1 1 0,-1-1 0,0 1 0,-1 0 0,1 1 0,9 4 0,-14-5 0,1-1 0,-1 0 0,1 0 0,-1 1 0,0-1 0,1 1 0,-1-1 0,0 1 0,0-1 0,0 1 0,0 0 0,0-1 0,0 1 0,-1 0 0,1 0 0,-1 0 0,1 0 0,-1 0 0,0-1 0,1 1 0,-1 0 0,0 0 0,0 0 0,-1 0 0,1 0 0,0 0 0,-1 0 0,1 0 0,-1 0 0,1-1 0,-1 1 0,0 0 0,-2 3 0,-7 12 0,-1-1 0,-1 0 0,-1-1 0,0 0 0,-1-1 0,0 0 0,-21 14 0,-5 8 0,14-12 0,0 2 0,2 1 0,2 1 0,0 1 0,-32 59 0,-2 26 0,6 3 0,-36 127 0,59-169 0,-50 96 0,11-28 0,60-127-341,0 0 0,1 0-1,-3 21 1,4-14-6485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7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0 250 24575,'76'-21'0,"-2"-4"0,-1-3 0,-1-3 0,83-50 0,-141 73 0,1-1 0,-1 2 0,1 0 0,1 0 0,-1 2 0,1 0 0,0 1 0,1 0 0,-1 1 0,0 1 0,21 0 0,210 6-1365,-224-4-5461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9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647 177 24575,'-10'0'0,"0"0"0,1 1 0,-1 0 0,0 1 0,0-1 0,-9 5 0,14-4 0,0 0 0,0 1 0,0-1 0,0 1 0,0 1 0,1-1 0,-1 1 0,1-1 0,0 1 0,0 0 0,1 1 0,-5 5 0,-9 17 0,1 0 0,2 2 0,-16 41 0,20-44 0,0-1 0,-2 0 0,-1 0 0,-2-1 0,-19 26 0,31-47 0,-19 25 0,-1-2 0,-1 0 0,-1-1 0,-1-2 0,-43 30 0,61-48 0,-9 4 0,1 1 0,1 1 0,0 0 0,0 1 0,1 0 0,-22 25 0,35-36 0,1 0 0,-1 0 0,0 1 0,0-1 0,1 0 0,-1 1 0,1-1 0,-1 0 0,1 1 0,-1-1 0,1 1 0,0-1 0,0 0 0,0 1 0,0-1 0,0 1 0,0-1 0,0 1 0,0-1 0,1 1 0,-1-1 0,0 0 0,2 3 0,-1-1 0,1 0 0,0 0 0,0-1 0,0 1 0,1-1 0,-1 1 0,0-1 0,1 0 0,0 0 0,3 2 0,6 3 0,0 0 0,0-1 0,1-1 0,15 5 0,11 2 0,0 3 0,-1 1 0,0 1 0,-1 3 0,-2 1 0,36 26 0,55 42 0,-122-87 0,0 0 0,1-1 0,-1 1 0,0-1 0,1 0 0,-1 0 0,0-1 0,1 1 0,-1-1 0,1 0 0,-1 0 0,1 0 0,-1-1 0,1 0 0,-1 0 0,1 0 0,5-2 0,12-5 0,-1 0 0,22-12 0,-29 13 0,127-68 0,-118 61 0,-1-2 0,-1 0 0,38-37 0,-37 29 0,11-10 0,56-76 0,-21 28 0,-50 62 0,-1 0 0,0-1 0,25-43 0,-40 59 0,0 0 0,-1 1 0,0-1 0,0 0 0,0 1 0,0-1 0,-1 0 0,1 0 0,-1 0 0,-1 0 0,1 0 0,-1 1 0,1-1 0,-2 0 0,1 0 0,0 1 0,-1-1 0,0 1 0,0-1 0,0 1 0,0 0 0,-1 0 0,0 0 0,-5-6 0,-9-10 0,0 1 0,-1 1 0,-30-23 0,24 22 0,-161-127 0,172 135 0,0 0 0,0-2 0,1 1 0,-10-15 0,12 14 0,-1 1 0,0 0 0,0 1 0,-1 0 0,-14-9 0,-38-32-1365,46 38-5461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24.7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2.82605"/>
      <inkml:brushProperty name="anchorY" value="-784.42889"/>
      <inkml:brushProperty name="scaleFactor" value="0.5"/>
    </inkml:brush>
  </inkml:definitions>
  <inkml:trace contextRef="#ctx0" brushRef="#br0">1 548 24575,'0'0'0,"77"-29"0,40-22 0,15-6 0,2-6 0,-6 4 0,-11 6 0,-15 8 0,-10 1 0,-13 5 0,-14 3 0,-13 8 0,-17 4 0,-7 6 0,-27 19 0,0-1 0,0-1 0,0 1 0,0 0 0,0-1 0,0 1 0,0 0 0,0 0 0,0 0 0,0 0 0,0 0 0,0 0 0,0 0 0,0 0 0,-1 0 0,3 0 0,-3 4 0,1-3 0,0 1 0,-1-1 0,1 0 0,-1 1 0,1-1 0,-1 1 0,1 0 0,-1-1 0,0 1 0,0-1 0,0 1 0,0-1 0,0 4 0,-7 37 0,-8 24 0,-8 6 0,-3 9 0,-4 3 0,-6 2 0,-11 29 0,-6 29 0,6 1 0,5-12 0,11-13 0,9-18 0,15-16 0,7-13 0,9-10 0,2-6 0,0-8 0,4-2 0,3 1 0,-2-5 0,2-9 0,-3-5 0,-3-7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26.2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08.66577"/>
      <inkml:brushProperty name="anchorY" value="-3021.7771"/>
      <inkml:brushProperty name="scaleFactor" value="0.5"/>
    </inkml:brush>
  </inkml:definitions>
  <inkml:trace contextRef="#ctx0" brushRef="#br0">258 112 24575,'0'0'0,"-5"0"0,-7 5 0,-5 1 0,0 6 0,-2 4 0,3 5 0,-2 3 0,-3 3 0,-1 6 0,-3 8 0,5-1 0,-2 5 0,5-2 0,5 3 0,4-3 0,4-4 0,2 2 0,1-2 0,2-2 0,0-4 0,0-1 0,-1 9 0,1-1 0,-1 0 0,0-3 0,6-2 0,0-3 0,0-2 0,-2-1 0,0-1 0,-2 0 0,10 0 0,6-1 0,-1 1 0,4-5 0,2-6 0,2-6 0,7-5 0,-5-9 0,7-8 0,-1-7 0,1-5 0,-2-4 0,-1-1 0,-2-7 0,1 5 0,-2-6 0,0 8 0,23-28 0,0 1 0,1-6 0,-6-1 0,-4 1 0,-11 1 0,2-5 0,-8 2 0,-7-1 0,-12 9 0,-5 1 0,-10 7 0,-6 5 0,-1 6 0,-4 9 0,3 4 0,-1 6 0,3 0 0,-2 5 0,4-2 0,-8 3 0,-4 2 0,4-2 0,-2 1 0,-1 3 0,0 2 0,-2 1 0,-1 3 0,-1-6 0,0 1 0,0 0 0,-1 2 0,1 1 0,-1 7 0,6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27.6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085.45435"/>
      <inkml:brushProperty name="anchorY" value="-3935.54688"/>
      <inkml:brushProperty name="scaleFactor" value="0.5"/>
    </inkml:brush>
  </inkml:definitions>
  <inkml:trace contextRef="#ctx0" brushRef="#br0">654 1 24575,'0'0'0,"-10"0"0,-37 0 0,-11 5 0,-15 1 0,-8 0 0,6-2 0,4 5 0,17 5 0,9-1 0,4 9 0,36-18 0,1 0 0,-1 1 0,0-1 0,-7 10 0,9-7 0,-1-1 0,0 1 0,1-1 0,-4 14 0,-12 33 0,7 10 0,3-2 0,5 0 0,2-7 0,1 3 0,2-5 0,0-6 0,0-5 0,-1-6 0,1 8 0,-1-2 0,0-2 0,0-2 0,1-3 0,-2 3 0,1-1 0,6-7 0,0-2 0,5-8 0,5 1 0,5-1 0,3-3 0,3-4 0,1-4 0,6-4 0,1-1 0,0-3 0,5-6 0,3 0 0,0-6 0,2-5 0,4-4 0,2-15 0,2-2 0,2-8 0,2 8 0,-1-4 0,-10 4 0,-1 2 0,-5 3 0,-10 2 0,2 7 0,-1-10 0,-2-6 0,-5 0 0,-7-5 0,-6 2 0,-4 2 0,-5-1 0,-1 2 0,-7 3 0,-7 9 0,-11-4 0,1 2 0,-9 1 0,-1-1 0,-6 7 0,-5 6 0,-5 6 0,2 5 0,3 3 0,5 2 0,-2 8 0,3 5 0,8 6 0,3 0 0,1-4 0,1-3 0,6-9 0,4-4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3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1206 24575,'-1'-146'0,"3"-163"0,2 271 0,1 0 0,2 0 0,2 1 0,25-71 0,-27 84 0,-1 1 0,-2-1 0,0 0 0,-2 0 0,0-1 0,-2 1 0,-3-32 0,1 13 0,4-42 0,-1 79 0,0 1 0,0-1 0,0 1 0,0 0 0,1-1 0,0 1 0,0 0 0,0 0 0,1 0 0,-1 0 0,1 1 0,0-1 0,1 1 0,-1-1 0,6-4 0,-2 4 0,-1 0 0,1 0 0,0 1 0,1 0 0,-1 0 0,0 1 0,1 0 0,0 0 0,10-2 0,13-1 0,1 2 0,-1 1 0,1 2 0,38 3 0,-58-2 0,11 1 0,-12-1 0,1 0 0,-1 1 0,0 0 0,13 3 0,-20-2 0,0-1 0,0 0 0,-1 1 0,1 0 0,-1 0 0,1 0 0,-1 0 0,0 1 0,0-1 0,0 1 0,0 0 0,0 0 0,0 0 0,-1 0 0,4 6 0,52 72 0,6 9 0,-59-80 0,0 0 0,0 1 0,-1-1 0,-1 1 0,0 0 0,0 0 0,-1 0 0,0 0 0,0 15 0,-2-19 0,0-1 0,0 1 0,-1-1 0,0 1 0,0-1 0,0 0 0,-1 1 0,0-1 0,0 0 0,0 0 0,-1 0 0,0 0 0,0-1 0,-1 1 0,1-1 0,-1 0 0,-7 7 0,-21 14 0,-1-1 0,-39 22 0,-32 23 0,96-65-97,1-1-1,-1 0 1,0 0-1,0 0 1,-1-1-1,1 0 1,0-1-1,-1 0 1,0 0-1,0-1 1,1 0-1,-1-1 0,-13 0 1,-2 0-6729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33 24575,'-1'13'0,"-1"-1"0,0 1 0,-5 17 0,-2 18 0,-16 180 0,15-144 0,57-172 0,-36 71 0,0 1 0,2 0 0,0 0 0,1 1 0,1 1 0,0 1 0,1 0 0,28-18 0,-14 8-9,37-37-1,-40 33 58,49-34 1,-67 54-193,1 1-1,0 0 1,1 1 0,-1 0-1,1 1 1,0 0 0,0 0 0,0 1-1,17-2 1,-5 3-6682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3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24575,'0'650'0,"0"-642"0,0 0 0,0 0 0,1 0 0,0-1 0,1 1 0,0 0 0,0-1 0,4 10 0,-5-15 0,1 1 0,-1-1 0,1 0 0,-1 0 0,1 0 0,0 0 0,-1 0 0,1 0 0,0 0 0,0 0 0,1-1 0,-1 1 0,0-1 0,1 0 0,-1 1 0,0-1 0,1 0 0,-1-1 0,1 1 0,0 0 0,-1-1 0,1 1 0,0-1 0,-1 0 0,1 0 0,0 0 0,3 0 0,7-2 0,0-1 0,0 1 0,0-2 0,0 0 0,-1-1 0,0 0 0,0 0 0,0-2 0,0 1 0,-1-1 0,12-10 0,15-15 0,57-60 0,-61 57 0,-21 18 0,-1 1 0,-1-1 0,0-1 0,-1 0 0,-1-1 0,-1 0 0,9-31 0,-10 27 0,-1 1 0,-1-2 0,-1 1 0,-1-1 0,-1 1 0,-1-1 0,-5-44 0,3 62 0,0 0 0,-1 0 0,1 0 0,-2 0 0,1 0 0,0 0 0,-1 1 0,0-1 0,-1 1 0,1-1 0,-1 1 0,0 1 0,0-1 0,-1 0 0,1 1 0,-1 0 0,0 0 0,-6-4 0,-11-5 0,0 1 0,-1 0 0,-29-9 0,29 12 0,12 5-227,-1 0-1,0 1 1,0 1-1,0 0 1,-22-1-1,11 2-6598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7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958 29 24575,'-3'-3'0,"-1"1"0,1-1 0,-1 1 0,0 0 0,1 0 0,-1 1 0,0-1 0,0 1 0,0-1 0,0 1 0,0 1 0,-5-1 0,-56-3 0,45 3 0,-57-1 0,-136 14 0,174-7 0,0 2 0,1 2 0,0 1 0,1 2 0,-51 24 0,76-29 0,0 0 0,0 1 0,1 1 0,0 0 0,-14 15 0,12-10 0,-2-1 0,-17 13 0,25-22 0,0 0 0,0 1 0,0 0 0,1 0 0,0 0 0,0 1 0,0 0 0,1 1 0,0-1 0,0 1 0,0 0 0,1 0 0,0 0 0,1 1 0,-1-1 0,1 1 0,-2 10 0,1 3 0,1 1 0,1-1 0,0 0 0,2 1 0,1-1 0,0 1 0,1-1 0,2 0 0,6 24 0,10 19 0,43 97 0,-60-155 0,23 61 0,-2 1 0,22 109 0,-42-160 0,1 0 0,1 0 0,1 0 0,1-1 0,0 1 0,1-2 0,1 1 0,0-2 0,1 1 0,0-1 0,1-1 0,1 0 0,0-1 0,1 0 0,0-1 0,1 0 0,0-2 0,1 1 0,0-2 0,0 0 0,1-1 0,0-1 0,0 0 0,0-2 0,29 5 0,-4-5 0,1-3 0,-1-1 0,1-2 0,-1-2 0,0-1 0,46-14 0,-16-1 0,-1-3 0,103-49 0,-124 45 0,-1-2 0,-2-2 0,-1-2 0,52-49 0,-23 20 0,-31 28 0,-24 20 0,-1-1 0,-1 0 0,0-2 0,-1 0 0,16-20 0,-29 31 0,-1 1 0,1-1 0,-1 0 0,0 0 0,-1 0 0,1 0 0,-1-1 0,-1 1 0,1-1 0,-1 1 0,0-1 0,0 1 0,-1-1 0,0 0 0,0 1 0,-1-1 0,0 0 0,0 1 0,0-1 0,-1 1 0,0-1 0,0 1 0,-3-7 0,-62-111 0,38 74 0,16 29 0,-2 0 0,-26-29 0,26 33 0,1-1 0,0 0 0,-14-26 0,23 32 0,0-1 0,1 0 0,-5-25 0,7 28 0,1 1 0,-2-1 0,1 1 0,-2 0 0,1 0 0,-1 0 0,0 0 0,-10-15 0,8 19 0,1 1 0,-1-1 0,0 1 0,0 0 0,-1 0 0,1 1 0,-1 0 0,0 0 0,0 1 0,-10-3 0,-20-9 0,20 7-273,-1 0 0,1 1 0,-1 1 0,-24-4 0,18 6-6553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8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24575,'203'-9'0,"-89"1"0,1986-58-757,-1680 52 1145,-12 0-19,132 32-369,61-7-332,-476-11-701,-97 0-5793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0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1614 24575,'-6'-7'0,"0"-1"0,0 0 0,1 0 0,0 0 0,0-1 0,-5-14 0,-5-9 0,-14-21 0,-48-96 0,64 122 0,2-1 0,1 0 0,-9-45 0,17 61 0,1 0 0,0 0 0,0 0 0,1 0 0,1 0 0,0 0 0,1 0 0,0 0 0,1 1 0,0-1 0,1 1 0,7-16 0,5-5 0,2 1 0,40-52 0,-13 20 0,111-186 0,-42 64 0,-102 167 0,1 1 0,1 0 0,0 0 0,1 2 0,1 0 0,1 0 0,0 2 0,0 0 0,2 1 0,35-18 0,-6 10 0,0 2 0,2 2 0,69-14 0,-116 29 0,103-23 0,1 3 0,151-8 0,100 32 0,-322 0 0,-1 2 0,0 2 0,64 19 0,96 52 0,-179-71 0,1 2 0,-1 0 0,-1 0 0,0 1 0,0 1 0,22 22 0,-27-23 0,-1 1 0,0 1 0,-1 0 0,0 0 0,-1 0 0,0 1 0,-1 0 0,0 1 0,3 14 0,1 10 0,-2 1 0,3 43 0,3 12 0,66 415 0,-77-487 0,0 1 0,-2 0 0,-1 0 0,-1 0 0,-1-1 0,0 1 0,-2 0 0,-1-1 0,0 0 0,-2 0 0,-13 29 0,-15 31 0,-3 0 0,-4-3 0,-4-1 0,-3-2 0,-3-3 0,-3-2 0,-4-2 0,-2-3 0,-107 89 0,152-143 0,0 0 0,-1-2 0,1 0 0,-2-1 0,-29 12 0,15-11 0,0-2 0,-50 8 0,-181 16 0,199-29 0,0-2 0,-73-8 0,117 5 0,1-2 0,-1 0 0,1-1 0,-1 0 0,1-2 0,-27-14 0,37 17 0,0-2 0,0 1 0,0-1 0,1-1 0,0 1 0,0-2 0,0 1 0,1-1 0,0 0 0,1 0 0,0-1 0,0 0 0,1 0 0,-5-10 0,-4-15 0,-3 2 0,0 0 0,-2 0 0,-2 2 0,-40-47 0,53 68 0,1-1 0,1 0 0,-1 0 0,2 0 0,-1 0 0,2-1 0,-1 0 0,-4-19 0,2-4 0,-5-54 0,11 85 0,1-1 4,-1-1 0,0 1 0,0 0 0,0 0 0,-1 0 0,1 0 0,-1 0 0,0 0 0,0 1 0,-1-1 0,1 0 0,-1 1 0,1 0 0,-1 0-1,0 0 1,-1 0 0,1 0 0,0 0 0,-1 1 0,1 0 0,-1-1 0,-5-1 0,-8-3-160,1 1-1,-1 1 1,0 1-1,-20-3 1,15 3-518,-3-1-6152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4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2023 1209 24575,'-1'-8'0,"0"1"0,-1-1 0,0 0 0,-1 0 0,1 1 0,-1 0 0,-1-1 0,-7-12 0,-3-7 0,-219-462 0,200 420 0,-2 2 0,-3 2 0,-3 2 0,-60-72 0,84 116 0,-1 0 0,0 1 0,-1 2 0,-1 0 0,-1 1 0,0 0 0,-1 2 0,0 1 0,-1 1 0,0 0 0,-1 2 0,0 1 0,-1 1 0,0 1 0,0 1 0,-33-3 0,-1 5 0,0 2 0,1 2 0,-1 3 0,1 3 0,0 2 0,0 2 0,1 3 0,1 3 0,1 2 0,-85 41 0,121-49 0,0 1 0,1 1 0,0 0 0,1 1 0,1 1 0,0 0 0,1 1 0,1 1 0,0 0 0,1 1 0,1 1 0,-13 27 0,0 6 0,2 2 0,3 0 0,-20 83 0,23-60 0,3-1 0,-5 111 0,16 157 0,3-329 0,1 1 0,1-1 0,1 0 0,0 0 0,8 24 0,-8-31 0,0 0 0,1 0 0,0-1 0,0 1 0,1-1 0,-1 0 0,2 0 0,-1-1 0,1 1 0,0-1 0,11 8 0,3-1 0,0-1 0,0-1 0,1 0 0,0-2 0,1 0 0,37 8 0,144 20 0,-7-2 0,-148-21 0,0 2 0,-2 3 0,0 1 0,-1 3 0,47 31 0,195 162 0,13 5 0,-286-212 0,0-1 0,1 0 0,1-1 0,-1-1 0,1 0 0,0-1 0,0-1 0,0 0 0,1-1 0,0-1 0,-1-1 0,1 0 0,0-1 0,0-1 0,-1 0 0,1-2 0,-1 0 0,1 0 0,-1-2 0,0 0 0,0-1 0,-1 0 0,0-1 0,0-1 0,0 0 0,-1-2 0,-1 1 0,21-19 0,-16 12 0,-1 0 0,0-2 0,-1 0 0,-1 0 0,-1-2 0,-1 0 0,0 0 0,-2-2 0,0 1 0,-2-1 0,0-1 0,-1 1 0,-1-1 0,-2-1 0,0 1 0,-1-1 0,-2 0 0,0-38 0,-3 48 0,0 0 0,0 0 0,-2 0 0,0 1 0,0-1 0,-2 1 0,1 0 0,-11-19 0,6 16 0,-1 1 0,0 0 0,-1 1 0,-1 0 0,-27-25 0,-11-16 0,38 41 0,0-1 0,-20-16 0,27 27 0,1 0 0,0 0 0,0 0 0,0 0 0,1 0 0,-1-1 0,1 0 0,0 1 0,0-1 0,1 0 0,0-1 0,0 1 0,0 0 0,0-1 0,1 1 0,0-1 0,0 1 0,0-1 0,1-7 0,0 5 0,1 0 0,1 0 0,-1 0 0,2 0 0,-1 0 0,1 1 0,0-1 0,0 1 0,1-1 0,0 1 0,0 0 0,9-10 0,25-27-1365,-23 26-5461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6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2727 24575,'641'-531'-2370,"-47"38"-495,-414 358 2989,5 8 0,5 8 1,250-114-1,185-40-273,-238 107 600,-48-10 2294,-16-26-1310,-107 64-1179,-157 103-938,120-51-1,-146 73-6143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8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24575,'133'5'0,"0"7"0,-1 5 0,246 66 0,-260-51-132,-3 6-1,-1 4 0,-1 6 1,-3 4-1,-3 5 1,154 108-1,156 188 226,-156-122-2,18-25-47,-60-91 383,-153-85-336,-2 4 0,62 42 0,-92-50-91,54 57 0,-27-23 0,302 232 0,27-36 0,-225-143 0,-75-49 0,-66-49-1365,-5-6-5461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1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1560 24575,'-9'-43'0,"1"-1"0,-2-62 0,8-90 0,3 111 0,-3-32 0,6-169 0,-3 277 0,0 0 0,1 0 0,0 0 0,1 0 0,0 0 0,0 1 0,1-1 0,0 1 0,0 0 0,1 0 0,0 1 0,10-12 0,7-4 0,0 0 0,35-25 0,7-7 0,-30 22 0,-1-1 0,-2-2 0,-2-1 0,-1-1 0,-1-2 0,26-54 0,-50 86 0,0 1 0,1 0 0,0 0 0,1 0 0,-1 1 0,1 0 0,1-1 0,-1 2 0,1-1 0,11-8 0,-12 11 0,1 0 0,0 0 0,-1 1 0,1 0 0,0 0 0,0 0 0,0 1 0,1 0 0,-1 0 0,0 1 0,0 0 0,1 0 0,-1 0 0,8 1 0,23 6 0,0 1 0,44 15 0,19 4 0,137 11 0,-79-16 0,-99-8 0,-1 2 0,0 4 0,97 46 0,-77-27 0,108 75 0,-159-96 0,-2 1 0,0 1 0,-1 1 0,-1 2 0,-1 0 0,-1 1 0,21 33 0,-28-36 0,-2 0 0,0 2 0,-1-1 0,-2 1 0,0 1 0,-1-1 0,-2 1 0,0 1 0,3 41 0,-4 12 0,-4-1 0,-16 141 0,10-186 0,-2 0 0,-2-1 0,0 0 0,-2 0 0,-2-1 0,0-1 0,-2 0 0,-1-1 0,-27 35 0,-118 191 0,155-246 0,-1 0 0,1 0 0,-1 0 0,-1-1 0,1-1 0,-1 1 0,-14 8 0,-5 0 0,-32 14 0,35-17 0,-76 33 0,-1-3 0,-180 46 0,200-69 0,-1-4 0,-1-4 0,0-3 0,-96-3 0,-55-9 0,228 4 0,0 0 0,0 0 0,0-1 0,0 0 0,0 0 0,0-1 0,1 1 0,-1-1 0,1 0 0,-1-1 0,1 0 0,0 0 0,0 0 0,-6-4 0,5 1 0,0 0 0,0 0 0,1-1 0,-1 0 0,2 0 0,-1 0 0,1-1 0,0 1 0,-4-11 0,-66-210 0,36 101 0,33 113 0,0 1 0,0 0 0,-1 0 0,-1 1 0,0 0 0,-1 0 0,0 0 0,-1 1 0,0 1 0,-1-1 0,0 1 0,-1 1 0,0 0 0,-12-8 0,1 3-1365,4 2-5461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1016 24575,'1'-1'0,"1"0"0,0 0 0,0 0 0,-1 0 0,1 0 0,-1 0 0,1 0 0,-1-1 0,0 1 0,1 0 0,-1-1 0,0 0 0,0 1 0,0-1 0,0 0 0,0 1 0,0-1 0,-1 0 0,1 0 0,-1 0 0,1-2 0,1-1 0,74-256 0,-72 242 0,19-110 0,-3 9 0,-18 113 0,1 0 0,-1 0 0,1 0 0,0 1 0,1-1 0,-1 1 0,1 0 0,1 0 0,-1 0 0,1 0 0,0 1 0,0 0 0,1 0 0,-1 0 0,11-5 0,6-4 0,2 1 0,48-18 0,-47 21 0,269-91 0,-89 34 0,-120 34 0,-42 15 0,2 2 0,0 2 0,54-10 0,-84 22 0,0 0 0,0 1 0,0 1 0,0 0 0,0 1 0,0 0 0,-1 2 0,1-1 0,0 2 0,-1 0 0,0 1 0,0 0 0,0 1 0,16 10 0,17 15 0,-1 1 0,61 56 0,73 89 0,-136-128 0,-2 2 0,69 107 0,46 125 0,-137-246 0,19 29 0,-27-49 0,-2 1 0,0-1 0,0 2 0,-2-1 0,10 31 0,-17-39 0,0-1 0,-1 1 0,1-1 0,-2 1 0,0-1 0,0 1 0,-1-1 0,0 0 0,0 1 0,-1-1 0,-5 10 0,-6 16 0,-28 44 0,-75 149 0,69-129 0,-3-3 0,-66 91 0,98-162 0,-2-1 0,0-1 0,-2 0 0,0-2 0,-2-1 0,0-1 0,-1-1 0,-1-1 0,-1-2 0,-49 21 0,55-29 0,0-1 0,-1-1 0,1 0 0,-43 1 0,-91-7 0,-111-25 0,256 25 0,-1-1 0,0 0 0,1-1 0,-1-1 0,1 1 0,0-2 0,0 1 0,0-2 0,1 1 0,-1-1 0,-15-14 0,0-2 0,1-2 0,-29-35 0,32 32 0,-2 2 0,-36-30 0,-25-7 0,58 45 0,0-2 0,1-1 0,2-1 0,0-1 0,-24-29 0,2-6 0,-57-80 0,29 20 0,65 97 0,1 0 0,1 0 0,1-1 0,1-1 0,0 1 0,-1-22 0,3 21 0,-2-16 33,3-1 0,2-41 0,1 48-399,-1 1 0,-1-1 0,-10-53 0,5 63-6460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2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24575,'-1'41'0,"-14"73"0,4-38 0,-112 1132-719,78 19-1,49-208 2159,-5-976-1439,-2 0 0,-2-1 0,-1 0 0,-14 44 0,13-52 0,1 0 0,2 0 0,1 1 0,2-1 0,1 1 0,6 35 0,6 20 0,26 96 0,42 104 0,-72-260 0,1 5 0,5 36 0,-3-12 0,18 58 0,6 35 0,-30-124-51,-3-11-387,0-1 0,7 20 0,-3-18-6388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2651 24575,'75'-48'0,"-2"-4"0,-2-3 0,71-71 0,173-207 0,-151 154 0,443-431 0,-363 385 0,-125 116 0,5 7 0,150-97 0,296-129 0,-104 125 0,-421 188 0,0 3 0,1 1 0,58-6 0,143 0 0,-225 16 0,720-7 0,-471 9 0,-198 0 0,141 20 0,-176-14 0,-1 2 0,0 1 0,0 2 0,-1 1 0,52 28 0,-55-21 0,-2 2 0,46 41 0,18 12 0,-26-25 0,-2 2 0,-3 3 0,85 94 0,-89-79 0,-19-20 0,3-2 0,86 73 0,88 70 0,-187-162 0,-9-11-1365,-3-4-5461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7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958 29 24575,'-3'-3'0,"-1"1"0,1-1 0,-1 1 0,0 0 0,1 0 0,-1 1 0,0-1 0,0 1 0,0-1 0,0 1 0,0 1 0,-5-1 0,-56-3 0,45 3 0,-57-1 0,-136 14 0,174-7 0,0 2 0,1 2 0,0 1 0,1 2 0,-51 24 0,76-29 0,0 0 0,0 1 0,1 1 0,0 0 0,-14 15 0,12-10 0,-2-1 0,-17 13 0,25-22 0,0 0 0,0 1 0,0 0 0,1 0 0,0 0 0,0 1 0,0 0 0,1 1 0,0-1 0,0 1 0,0 0 0,1 0 0,0 0 0,1 1 0,-1-1 0,1 1 0,-2 10 0,1 3 0,1 1 0,1-1 0,0 0 0,2 1 0,1-1 0,0 1 0,1-1 0,2 0 0,6 24 0,10 19 0,43 97 0,-60-155 0,23 61 0,-2 1 0,22 109 0,-42-160 0,1 0 0,1 0 0,1 0 0,1-1 0,0 1 0,1-2 0,1 1 0,0-2 0,1 1 0,0-1 0,1-1 0,1 0 0,0-1 0,1 0 0,0-1 0,1 0 0,0-2 0,1 1 0,0-2 0,0 0 0,1-1 0,0-1 0,0 0 0,0-2 0,29 5 0,-4-5 0,1-3 0,-1-1 0,1-2 0,-1-2 0,0-1 0,46-14 0,-16-1 0,-1-3 0,103-49 0,-124 45 0,-1-2 0,-2-2 0,-1-2 0,52-49 0,-23 20 0,-31 28 0,-24 20 0,-1-1 0,-1 0 0,0-2 0,-1 0 0,16-20 0,-29 31 0,-1 1 0,1-1 0,-1 0 0,0 0 0,-1 0 0,1 0 0,-1-1 0,-1 1 0,1-1 0,-1 1 0,0-1 0,0 1 0,-1-1 0,0 0 0,0 1 0,-1-1 0,0 0 0,0 1 0,0-1 0,-1 1 0,0-1 0,0 1 0,-3-7 0,-62-111 0,38 74 0,16 29 0,-2 0 0,-26-29 0,26 33 0,1-1 0,0 0 0,-14-26 0,23 32 0,0-1 0,1 0 0,-5-25 0,7 28 0,1 1 0,-2-1 0,1 1 0,-2 0 0,1 0 0,-1 0 0,0 0 0,-10-15 0,8 19 0,1 1 0,-1-1 0,0 1 0,0 0 0,-1 0 0,1 1 0,-1 0 0,0 0 0,0 1 0,-10-3 0,-20-9 0,20 7-273,-1 0 0,1 1 0,-1 1 0,-24-4 0,18 6-6553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9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24575,'32'106'0,"5"0"0,56 112 0,-27-69 0,170 446 0,-185-444 0,-7 2 0,25 161 0,-43-150 0,6 205 0,-29-341 0,1 1 0,0-1 0,3 0 0,16 47 0,-11-37 0,10 50 0,9 74 0,-11-64 0,14 172 0,-32-220 0,0 31 0,4 0 0,23 120 0,-23-169 0,-2 0 0,1 53 0,0 10 0,-1-73 0,1 0 0,9 29 0,-6-28 0,7 46 0,38 210 0,-51-271 0,2 5 0,0-1 0,1 1 0,1-1 0,0 0 0,1 0 0,0 0 0,15 18 0,21 35 0,-26-28 0,-2 1 0,16 58 0,5 15 0,-18-57 0,9 21 0,-21-62-227,-1 1-1,0-1 1,-1 2-1,0-1 1,2 23-1,-4-13-6598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9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24575,'32'106'0,"5"0"0,56 112 0,-27-69 0,170 446 0,-185-444 0,-7 2 0,25 161 0,-43-150 0,6 205 0,-29-341 0,1 1 0,0-1 0,3 0 0,16 47 0,-11-37 0,10 50 0,9 74 0,-11-64 0,14 172 0,-32-220 0,0 31 0,4 0 0,23 120 0,-23-169 0,-2 0 0,1 53 0,0 10 0,-1-73 0,1 0 0,9 29 0,-6-28 0,7 46 0,38 210 0,-51-271 0,2 5 0,0-1 0,1 1 0,1-1 0,0 0 0,1 0 0,0 0 0,15 18 0,21 35 0,-26-28 0,-2 1 0,16 58 0,5 15 0,-18-57 0,9 21 0,-21-62-227,-1 1-1,0-1 1,-1 2-1,0-1 1,2 23-1,-4-13-6598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24575,'265'-15'0,"-119"3"0,976-13-835,-1044 28 880,0 3 0,-1 4-1,141 36 1,-108-8 258,178 89 0,24 10-253,-133-69-50,117 40 0,-216-79-1365,-56-17-5461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3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1616 24575,'4'-90'0,"17"-91"0,-4 45 0,56-411 0,-70 530 0,0 0 0,1 1 0,1-1 0,1 1 0,0 0 0,1 1 0,0-1 0,2 1 0,-1 1 0,2-1 0,0 2 0,1-1 0,0 2 0,1-1 0,0 1 0,1 1 0,20-14 0,14-7 0,1 3 0,75-34 0,113-35 0,-144 61 0,161-63 0,-236 94 0,0 1 0,0 0 0,1 1 0,-1 1 0,1 0 0,0 2 0,-1 0 0,27 2 0,-22 1 0,0 2 0,0 1 0,0 0 0,-1 1 0,0 2 0,29 13 0,717 373 0,-698-355 0,-2 4 0,-2 3 0,-2 2 0,-2 3 0,72 78 0,-115-107 0,-2 0 0,0 1 0,-1 0 0,-1 2 0,-2-1 0,0 2 0,-2 0 0,0 0 0,10 53 0,-8-10 0,-4-1 0,-1 127 0,-7-190 0,-5 207 0,2-167 0,-3 0 0,-19 74 0,23-111 0,-13 46 0,-39 96 0,45-132 0,0 0 0,-1-1 0,-1 0 0,-1 0 0,0-1 0,-1-1 0,-1 0 0,-28 23 0,17-20 0,1-2 0,-2 0 0,-35 15 0,-90 31 0,80-34 0,33-15 0,-1-1 0,-1-1 0,0-3 0,0-1 0,-1-2 0,1-2 0,-1-1 0,0-3 0,0-1 0,-79-14 0,71 3 0,-65-27 0,49 17 0,-189-63 0,219 75 0,1-2 0,1-1 0,0-2 0,1-1 0,-55-39 0,-74-75 0,130 104 0,18 18 0,0 0 0,0 1 0,-24-12 0,-16-8 0,46 23 0,1 0 0,0-1 0,0 0 0,0 0 0,-4-8 0,-20-18 0,13 17 0,-12-9 0,2-1 0,0-1 0,-38-49 0,54 61 0,-1 1 0,-1 0 0,0 0 0,0 2 0,-19-13 0,13 10 0,2 0 0,-25-25 0,-6-23 0,37 47 0,0-1 0,-1 2 0,-1-1 0,0 2 0,-29-23 0,37 32 9,0-1 1,0 1-1,0-1 0,1 0 0,-1 0 1,1-1-1,1 0 0,-1 1 0,1-1 0,0 0 1,0-1-1,-3-10 0,-1-4-504,2-1 0,-4-33 0,6 27-6331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9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3490 0 24575,'2'2'0,"1"-1"0,-1 1 0,1 0 0,-1-1 0,1 1 0,-1 0 0,0 0 0,0 0 0,0 1 0,-1-1 0,1 0 0,0 1 0,-1-1 0,2 5 0,13 15 0,-5-14 0,0 0 0,0-1 0,13 6 0,-18-10 0,1 0 0,-1 0 0,0 1 0,0 0 0,0 0 0,0 0 0,-1 1 0,0 0 0,0 0 0,0 0 0,-1 1 0,1 0 0,-1-1 0,3 9 0,4 8 0,1 0 0,27 36 0,-29-45 0,-1-1 0,0 1 0,-1 0 0,0 1 0,-2 0 0,1 0 0,-2 1 0,0-1 0,6 31 0,-6 12 0,7 50 0,-7-79 0,-2-1 0,1 54 0,-5-70 0,0-1 0,0 1 0,-1 0 0,0-1 0,-1 0 0,0 1 0,-1-1 0,0 0 0,0-1 0,-10 16 0,-9 14 0,1 1 0,-20 55 0,-2 3 0,29-64 0,2 1 0,1 0 0,-10 47 0,-13 112 0,-31 164 0,49-299 0,-30 67 0,26-72 0,-22 84 0,25-76 0,-35 85 0,21-64 0,16-40 0,-3 0 0,-2-2 0,-1 0 0,-2-1 0,-37 46 0,24-42 0,-1-1 0,-2-3 0,-90 70 0,31-37 0,-101 80 0,153-114 0,3 2 0,-47 56 0,-179 271 0,248-337 0,-2-1 0,-1-1 0,-1-1 0,-1-2 0,-2 0 0,-1-2 0,0-1 0,-2-2 0,-38 20 0,13-13 0,-1-3 0,-1-2 0,-1-2 0,-106 20 0,-190 52 0,309-77 0,2 2 0,0 2 0,1 2 0,1 2 0,-60 44 0,99-65 0,-32 26 0,-2-2 0,-44 24 0,-30 15 0,69-39 0,-92 43 0,118-63 0,1 2 0,1 0 0,0 0 0,0 2 0,1 0 0,-23 21 0,12-9 0,-5 2 0,23-20 0,0 0 0,0 0 0,0 1 0,1 0 0,0 1 0,0-1 0,1 1 0,0 0 0,0 1 0,-5 11 0,-2 9-1365,4-2-5461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24575,'57'36'0,"-3"3"0,0 2 0,-3 2 0,-2 3 0,-1 1 0,-3 3 0,45 65 0,68 108 0,19 27 0,-139-202 0,3-2 0,1-2 0,76 61 0,157 94 0,85 33 0,-163-108 0,4 17 0,-126-87 0,-11-7-682,79 75-1,-116-95-6143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3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1070 24575,'25'-72'0,"3"0"0,47-86 0,21-48 0,-89 184 0,-1-1 0,6-32 0,-8 31 0,11-35 0,-12 51 0,0-1 0,1 1 0,0 1 0,0-1 0,1 0 0,0 1 0,11-13 0,9-5 0,-1-1 0,-2-1 0,-1-1 0,-1-1 0,20-37 0,-37 59 0,0 0 0,1 1 0,0 0 0,0 0 0,1 0 0,-1 0 0,1 0 0,1 1 0,-1 0 0,1 0 0,0 1 0,0 0 0,0 0 0,0 0 0,1 0 0,0 1 0,-1 0 0,1 1 0,0-1 0,1 2 0,-1-1 0,0 1 0,0 0 0,1 0 0,-1 1 0,1 0 0,7 0 0,132 15 0,-90-8 0,62 1 0,100-22 0,-140 6 0,147 4 0,-216 5 0,0 1 0,0 0 0,0 0 0,0 1 0,-1 0 0,1 1 0,10 5 0,5 6 0,28 19 0,16 11 0,-55-38 0,0 2 0,0-1 0,0 2 0,17 15 0,-27-20 0,0-1 0,0 1 0,0 0 0,0 0 0,-1 1 0,0-1 0,0 1 0,0-1 0,-1 1 0,0 0 0,0 0 0,0 0 0,-1 0 0,2 12 0,-3 3 0,0 1 0,-2-1 0,0 0 0,-1 0 0,-8 26 0,-37 104 0,41-131 0,-140 426 0,66-202 0,68-202 0,-1-1 0,-3 0 0,-1-2 0,-1 0 0,-3-1 0,-1-1 0,-2-1 0,-1-1 0,-32 32 0,37-47 0,-1-1 0,-1-2 0,0 0 0,-2-1 0,0-1 0,0-1 0,-2-2 0,1-1 0,-1 0 0,-1-2 0,0-2 0,0 0 0,-37 3 0,26-5 0,21-1 0,0-1 0,0-1 0,0-1 0,-1-1 0,1 0 0,0-1 0,0-1 0,-30-7 0,33 3 0,0 0 0,0-1 0,1-1 0,0 0 0,0-1 0,0 0 0,2-1 0,-19-18 0,-10-14 0,-36-48 0,58 66 0,6 10 0,2-1 0,0 0 0,1 0 0,0-1 0,1 0 0,1-1 0,1 1 0,0-2 0,1 1 0,1-1 0,0 0 0,2 0 0,0 0 0,0-30 0,3 29 0,-1 0 0,-4-29 0,3 40 0,0 0 0,0 1 0,-1-1 0,0 0 0,0 1 0,-1 0 0,0 0 0,-8-11 0,-2-3 0,-21-41 0,21 36 0,9 14 16,0 0 1,0-1-1,1 0 0,-3-15 0,-3-13-1462,2 18-5380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5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7287 1 24575,'-19'6'0,"2"0"0,-1 1 0,1 2 0,0-1 0,-26 20 0,13-10 0,-448 324 0,308-211 0,-228 134 0,241-183 0,-250 94 0,-182 24 0,566-193 0,-465 124 0,-5-29 0,-246 60 0,172 1 0,464-132 0,-188 32 0,214-53 0,-209 34 0,127 0 0,39-9 0,-550 73 0,640-104 0,-19 2 0,0 3 0,1 2 0,0 3 0,-59 23 0,71-23 0,0-2 0,-1-2 0,0-1 0,-1-2 0,0-1 0,0-2 0,-57-2 0,-99-4-1365,164 2-5461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1071 24575,'-2'-130'0,"-6"-1"0,-42-225 0,40 297 0,3-1 0,2-1 0,4-73 0,1 110 0,-1 15 0,1 0 0,0 0 0,1 0 0,0 0 0,0 0 0,3-8 0,-3 14 0,0 1 0,0 0 0,0-1 0,1 1 0,-1 0 0,1 0 0,-1 0 0,1 0 0,0 0 0,0 0 0,0 0 0,0 0 0,0 1 0,0-1 0,0 1 0,0 0 0,1 0 0,-1-1 0,1 1 0,-1 1 0,1-1 0,-1 0 0,1 1 0,5-1 0,28-2 0,1 2 0,0 1 0,0 2 0,65 12 0,58 4 0,-156-19 0,0 1 0,1 0 0,-1 1 0,0-1 0,1 1 0,-1 0 0,0 0 0,0 0 0,0 1 0,1 0 0,-2-1 0,1 1 0,0 0 0,0 1 0,-1-1 0,1 1 0,-1 0 0,0 0 0,1 0 0,-1 0 0,-1 0 0,1 1 0,0-1 0,-1 1 0,0 0 0,0-1 0,0 1 0,0 0 0,-1 0 0,1 1 0,-1-1 0,0 0 0,-1 0 0,1 1 0,0-1 0,-1 0 0,-1 7 0,1-3 0,-2-1 0,1 1 0,-1 0 0,-1 0 0,1-1 0,-1 1 0,0-1 0,-1 1 0,0-1 0,0-1 0,-8 10 0,1-1 0,-1-1 0,-1 0 0,-26 22 0,14-19 0,-1 0 0,-45 22 0,10-7 0,54-29-151,-1 1-1,0-1 0,0-1 0,0 0 1,-1 0-1,1 0 0,0-1 1,-14 0-1,0 0-6674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3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24575,'0'820'-1365,"0"-795"-5461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6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553 116 24575,'-4'-1'0,"0"0"0,0 0 0,0 0 0,0 0 0,0 0 0,0-1 0,0 0 0,0 0 0,-4-3 0,-13-5 0,-121-51 0,128 56 0,0 0 0,0 0 0,0 2 0,0 0 0,-1 0 0,1 2 0,-17-1 0,5 2 0,-1 1 0,-51 8 0,73-8 0,1 0 0,0 0 0,-1 0 0,1 0 0,0 1 0,0-1 0,0 1 0,0 0 0,1 0 0,-1 1 0,0-1 0,1 1 0,0 0 0,-6 5 0,6-3 0,1-1 0,0 0 0,-1 1 0,1-1 0,1 1 0,-1-1 0,1 1 0,0 0 0,0 0 0,0 0 0,0-1 0,1 11 0,0-4 0,0 0 0,0-1 0,1 1 0,1 0 0,0 0 0,0-1 0,1 1 0,0-1 0,1 1 0,0-1 0,1-1 0,0 1 0,0 0 0,1-1 0,0 0 0,1-1 0,0 1 0,0-1 0,1-1 0,0 1 0,0-1 0,14 8 0,-9-6 0,0 2 0,-1-1 0,0 2 0,-1-1 0,0 2 0,-1-1 0,11 18 0,12 15 0,-25-37 0,0 0 0,0 0 0,1-1 0,0 0 0,0-1 0,1 0 0,0 0 0,0-1 0,0 0 0,0-1 0,1 0 0,0 0 0,0-1 0,0-1 0,0 0 0,0 0 0,1-2 0,-1 1 0,1-1 0,-1-1 0,12-1 0,-8 0-273,-1-1 0,0 0 0,1-1 0,14-6 0,-10 0-6553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24575,'265'-15'0,"-119"3"0,976-13-835,-1044 28 880,0 3 0,-1 4-1,141 36 1,-108-8 258,178 89 0,24 10-253,-133-69-50,117 40 0,-216-79-1365,-56-17-5461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8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24575,'1'0'0,"1"0"0,-1 1 0,0-1 0,0 0 0,1 1 0,-1 0 0,0-1 0,0 1 0,0 0 0,0 0 0,0-1 0,0 1 0,0 0 0,0 0 0,0 0 0,0 0 0,1 2 0,15 23 0,-12-17 0,166 267 0,-149-229 0,-7-12 0,-15-35 0,0 1 0,0-1 0,0 0 0,0 1 0,1-1 0,-1 0 0,0 1 0,0-1 0,0 0 0,0 1 0,1-1 0,-1 0 0,0 0 0,0 1 0,1-1 0,-1 0 0,0 0 0,1 1 0,-1-1 0,0 0 0,1 0 0,-1 0 0,0 0 0,1 1 0,-1-1 0,0 0 0,1 0 0,-1 0 0,0 0 0,1 0 0,-1 0 0,0 0 0,1 0 0,-1 0 0,0 0 0,1 0 0,-1 0 0,1 0 0,8-15 0,3-29 0,-11 40 0,7-22-227,0 0-1,2 1 1,1 0-1,1 0 1,20-29-1,-24 39-6598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1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31 958 24575,'0'-500'0,"-1"484"0,-1 1 0,0-1 0,-7-21 0,5 18 0,-5-36 0,6-10 0,6-88 0,-3 149 0,1 1 0,-1-1 0,1 1 0,0-1 0,0 1 0,0-1 0,0 1 0,0-1 0,1 1 0,0 0 0,-1 0 0,1 0 0,0 0 0,1 0 0,-1 0 0,0 1 0,1-1 0,0 1 0,-1-1 0,5-1 0,-3 2 0,1-1 0,0 1 0,0 1 0,0-1 0,0 1 0,0-1 0,0 2 0,0-1 0,1 0 0,-1 1 0,0 0 0,0 0 0,7 2 0,20 1 0,0 2 0,-1 1 0,0 2 0,-1 1 0,1 1 0,50 26 0,-75-33 0,-1 0 0,0 1 0,0 0 0,0 0 0,0 0 0,0 1 0,-1 0 0,0-1 0,0 2 0,0-1 0,-1 0 0,0 1 0,0-1 0,0 1 0,-1 0 0,0 0 0,0 0 0,0 0 0,1 12 0,-2-9 0,-1 0 0,0 1 0,-1-1 0,0 0 0,0 0 0,-1 0 0,-1-1 0,1 1 0,-1 0 0,-1-1 0,1 1 0,-1-1 0,-7 9 0,3-2 0,1 1 0,0-1 0,-7 27 0,10-30 0,1-1 0,-2 1 0,1-1 0,-1 1 0,-1-2 0,0 1 0,-1-1 0,-10 13 0,14-20 0,0 0 0,0-1 0,0 1 0,-1-1 0,1 0 0,-1 0 0,0 0 0,1-1 0,-1 1 0,0-1 0,-5 1 0,7-1 0,0-1 0,0 1 0,0-1 0,-1 0 0,1 0 0,0 0 0,0 0 0,0 0 0,-1 0 0,1-1 0,0 1 0,0-1 0,0 1 0,0-1 0,0 0 0,0 0 0,0 0 0,0 0 0,0 0 0,0 0 0,-2-3 0,4 4 0,-1-1 0,0 1 0,1-1 0,-1 1 0,1-1 0,0 1 0,-1-1 0,1 1 0,-1-1 0,1 0 0,0 1 0,-1-1 0,1 0 0,0 1 0,0-1 0,0 0 0,0 1 0,-1-1 0,1 0 0,0 1 0,0-1 0,0 0 0,0 1 0,0-1 0,1 0 0,-1 0 0,0 1 0,0-2 0,1 1 0,0 0 0,0 0 0,0 0 0,0 0 0,0 0 0,0 0 0,0 0 0,0 0 0,1 1 0,-1-1 0,0 0 0,0 1 0,2-2 0,42-8 0,-31 8 0,-1 1 0,0 1 0,0 1 0,0 0 0,1 0 0,-1 1 0,0 1 0,0 0 0,-1 1 0,24 9 0,-26-8 0,0 0 0,0 0 0,-1 1 0,0 0 0,0 1 0,0 0 0,-1 1 0,0-1 0,0 1 0,-1 1 0,0 0 0,0 0 0,8 15 0,-12-17 0,0-1 0,0 1 0,-1 0 0,1 0 0,-2 0 0,1 0 0,-1 0 0,0 1 0,0-1 0,-1 0 0,0 0 0,-1 1 0,1-1 0,-1 0 0,-1 0 0,1 0 0,-1 0 0,0 0 0,-1 0 0,0 0 0,0-1 0,-4 7 0,3-8 0,1 0 0,-1-1 0,0 1 0,0-1 0,-1 0 0,0 0 0,1-1 0,-1 0 0,0 1 0,0-2 0,-11 5 0,-8 3 0,-35 8 0,32-11 0,-119 28 0,124-30-1365,2-2-5461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3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24575,'-1'0'0,"1"0"0,-1 1 0,0-1 0,0 1 0,0-1 0,1 1 0,-1-1 0,0 1 0,0-1 0,1 1 0,-1 0 0,1-1 0,-1 1 0,0 0 0,1-1 0,-1 1 0,1 0 0,0 0 0,-1 0 0,1 0 0,0-1 0,-1 1 0,1 0 0,0 1 0,-6 27 0,5-26 0,-5 58 0,2 0 0,6 88 0,0-44 0,-2 297-1365,0-372-5461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5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0 24575,'-5'2'0,"1"-1"0,-1 1 0,1 0 0,0 0 0,0 0 0,0 1 0,0 0 0,0 0 0,0 0 0,0 0 0,-2 4 0,-8 9 0,-22 35 0,-9 10 0,35-50 0,-2 0 0,1-1 0,-1-1 0,0 0 0,-1-1 0,0 0 0,0-1 0,-1-1 0,0 0 0,0 0 0,0-2 0,-1 1 0,1-2 0,-1 0 0,-21 1 0,22-3 0,-17 3 0,31-4 0,-1 0 0,1 0 0,-1 0 0,1 1 0,-1-1 0,1 0 0,-1 0 0,1 1 0,0-1 0,-1 0 0,1 1 0,0-1 0,-1 1 0,1-1 0,0 0 0,-1 1 0,1-1 0,0 1 0,0-1 0,-1 1 0,1-1 0,0 1 0,0-1 0,0 1 0,0-1 0,0 1 0,0-1 0,0 1 0,0-1 0,0 1 0,0-1 0,0 1 0,0-1 0,0 1 0,0-1 0,0 1 0,0-1 0,1 1 0,-1-1 0,0 1 0,0-1 0,1 1 0,-1-1 0,0 0 0,1 1 0,-1-1 0,0 1 0,1-1 0,8 11 0,1-1 0,0 0 0,0 0 0,1-1 0,0-1 0,24 14 0,9 8 0,-19-8 43,0 0-1,23 30 1,17 14-1536,-45-48-5333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41 24575,'-14'12'0,"0"-1"0,-27 16 0,-12 9 0,52-36 0,-14 12 0,1 0 0,-17 19 0,27-26 0,0 0 0,1 0 0,0 0 0,-1 0 0,2 1 0,-1-1 0,1 1 0,0 0 0,0-1 0,0 1 0,0 7 0,-2 34 0,2-1 0,2 1 0,2-1 0,2 1 0,2-1 0,2 0 0,21 63 0,-28-104 0,0 0 0,1 0 0,0 0 0,0-1 0,0 1 0,0-1 0,1 1 0,0-1 0,0 0 0,0 0 0,1 0 0,-1-1 0,1 1 0,0-1 0,0 0 0,0 0 0,0 0 0,0 0 0,6 2 0,1-2 0,-1 1 0,0-2 0,1 0 0,0 0 0,0-1 0,-1 0 0,22-1 0,-18 0 0,-1-1 0,0 0 0,0-1 0,1 0 0,15-6 0,-23 6 0,0-1 0,-1 1 0,1-1 0,-1 0 0,0-1 0,0 1 0,0-1 0,0 0 0,-1-1 0,1 1 0,-1-1 0,0 1 0,5-10 0,2-4 0,-1 0 0,0-1 0,-2-1 0,0 1 0,-1-1 0,-1-1 0,-1 1 0,-1-1 0,0 0 0,-2 0 0,0 0 0,-2 0 0,0-1 0,-2 1 0,-4-26 0,-4-31 0,0-139 0,10 212 0,0 0 0,0 1 0,0-1 0,-1 0 0,1 0 0,-1 1 0,-3-8 0,3 11 0,1 0 0,-1-1 0,0 1 0,0 0 0,0 0 0,0-1 0,0 1 0,0 0 0,0 0 0,0 0 0,-1 0 0,1 1 0,0-1 0,-1 0 0,1 0 0,0 1 0,-1-1 0,1 1 0,-1-1 0,1 1 0,-1 0 0,1 0 0,-1-1 0,1 1 0,-1 0 0,1 0 0,-3 1 0,-5 0-273,0 0 0,0 1 0,0 0 0,-10 4 0,-8 3-6553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0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793 223 24575,'-13'-11'0,"-1"0"0,0 1 0,0 1 0,-30-14 0,15 8 0,-26-15 0,6 2 0,-66-27 0,100 49 0,0 0 0,-1 2 0,1-1 0,-1 2 0,0 0 0,0 2 0,0-1 0,-1 2 0,-16 1 0,27 0 0,1 1 0,0 0 0,-1 0 0,1 0 0,0 1 0,0-1 0,0 1 0,0 1 0,0-1 0,1 1 0,0-1 0,0 1 0,0 0 0,0 1 0,-4 4 0,-5 10 0,0-1 0,-15 29 0,-22 65 0,41-89 0,2 0 0,1 0 0,1 1 0,1-1 0,-2 42 0,3-29 0,-12 53 0,11-73 0,-3 11 0,0 1 0,2-1 0,1 1 0,0 29 0,4-54 0,1 1 0,0-1 0,0 1 0,0 0 0,0-1 0,0 0 0,1 1 0,0-1 0,-1 0 0,1 0 0,1 0 0,-1 0 0,0 0 0,1 0 0,-1-1 0,1 1 0,0-1 0,-1 0 0,1 0 0,1 0 0,-1 0 0,5 2 0,5 3 0,1-1 0,0-1 0,0 0 0,19 3 0,4-2 0,0-1 0,1-3 0,40-1 0,-46-2 0,-1 1 0,1 2 0,-1 1 0,0 2 0,40 10 0,-51-8 0,0 2 0,0 0 0,0 1 0,23 16 0,-40-24-114,-1-1 1,0 1-1,0-1 0,1 0 0,-1 0 1,1 0-1,-1-1 0,1 1 0,0 0 1,-1-1-1,4 1 0,6-3-6712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2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24575,'0'4'0,"0"0"0,1 0 0,-1 0 0,1 0 0,0 0 0,0 0 0,1 0 0,-1 0 0,1 0 0,-1 0 0,1 0 0,0-1 0,1 1 0,-1-1 0,1 0 0,0 1 0,-1-1 0,1 0 0,6 4 0,4 2 0,0-1 0,1 0 0,0-1 0,16 5 0,-14-5 0,0 1 0,18 10 0,0 8 0,-25-18 0,1 0 0,1-1 0,-1 0 0,1-1 0,0 0 0,16 6 0,-24-12 0,0 1 0,0-1 0,0 0 0,0 0 0,0 0 0,0 0 0,1 0 0,-1 0 0,0-1 0,0 0 0,0 0 0,0 0 0,0 0 0,0 0 0,-1 0 0,1-1 0,0 1 0,0-1 0,-1 0 0,3-2 0,7-6 0,-2-1 0,0 1 0,11-15 0,-1 1 0,8-14-1365,-19 20-5461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1041 24575,'-2'-143'0,"4"-157"0,11 197 0,-6 61 0,1-55 0,-7 74 0,2 1 0,7-33 0,-6 36 0,-1 0 0,0 0 0,-1 0 0,-1-22 0,-1 39 0,0 0 0,0 0 0,-1 0 0,1-1 0,-1 1 0,1 0 0,-1 0 0,0 0 0,0 0 0,0 0 0,0 0 0,0 0 0,0 0 0,0 0 0,-1 1 0,1-1 0,-1 0 0,1 1 0,-1-1 0,0 1 0,1 0 0,-1-1 0,0 1 0,0 0 0,0 0 0,0 0 0,0 0 0,0 1 0,0-1 0,-1 1 0,1-1 0,0 1 0,0-1 0,-5 1 0,-7 0 0,-1 1 0,1 0 0,0 1 0,-22 6 0,-2-1 0,27-5 0,-1-1 0,1 0 0,-1-1 0,0 0 0,1-1 0,-1-1 0,-15-3 0,21 4 0,0 0 0,0 0 0,0 1 0,0 0 0,0 0 0,0 0 0,0 1 0,0 0 0,1 0 0,-1 0 0,0 1 0,0 0 0,-5 3 0,-20 4 0,-4-8 0,25-1 0,29 6 0,17 0 0,0-1 0,0-2 0,1-1 0,49-5 0,-15 2 0,-56 0 0,0-1 0,1-1 0,-1 0 0,-1 0 0,1-2 0,0 0 0,-1 0 0,0-2 0,-1 1 0,1-2 0,22-16 0,-22 15 0,1 0 0,0 1 0,0 0 0,1 2 0,0 0 0,0 0 0,1 2 0,-1 0 0,1 1 0,0 0 0,0 2 0,32 0 0,-22 1-1365,-3 1-5461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9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489 0 24575,'-4'1'0,"0"0"0,-1 0 0,1 0 0,0 0 0,0 0 0,0 1 0,1 0 0,-1 0 0,0 0 0,1 0 0,-1 1 0,1 0 0,0-1 0,-1 1 0,1 0 0,-3 5 0,2-4 0,-1 1 0,1-1 0,-1 0 0,0 0 0,-1 0 0,1-1 0,-9 4 0,-38 7 0,43-13 0,0 1 0,0 0 0,0 1 0,1 0 0,-13 6 0,18-7 0,0 0 0,0 0 0,0 1 0,0-1 0,0 1 0,1 0 0,-1-1 0,1 1 0,0 0 0,0 1 0,0-1 0,0 0 0,0 1 0,1-1 0,0 1 0,-1-1 0,0 6 0,1-4 0,0-1 0,1 1 0,-1-1 0,1 1 0,0 0 0,0-1 0,1 1 0,-1-1 0,1 1 0,0-1 0,0 1 0,1-1 0,-1 0 0,1 0 0,0 1 0,0-1 0,0 0 0,0 0 0,1-1 0,0 1 0,0-1 0,5 6 0,6 3 0,0-1 0,0 0 0,1-1 0,22 12 0,-33-20 0,3 1 0,-1 0 0,1-1 0,-1 0 0,11 2 0,-13-3 0,-1-1 0,0 0 0,0 1 0,1 0 0,-1 0 0,0 0 0,0 0 0,0 0 0,0 1 0,0-1 0,0 1 0,0 0 0,-1 0 0,1 0 0,-1 0 0,1 1 0,-1-1 0,0 0 0,0 1 0,0 0 0,0-1 0,0 1 0,2 5 0,-2-1 0,0 1 0,-1 0 0,1 0 0,-1 0 0,-1 0 0,0 0 0,0 0 0,0 0 0,-1 0 0,-1 0 0,1 0 0,-1 0 0,0 0 0,-1-1 0,0 1 0,0-1 0,-1 0 0,0 1 0,0-2 0,0 1 0,-1 0 0,0-1 0,0 0 0,-1 0 0,0-1 0,0 1 0,0-1 0,-1 0 0,1-1 0,-1 0 0,-12 6 0,0-3 0,-1 0 0,0-1 0,0-1 0,0-1 0,0 0 0,-1-2 0,1 0 0,-40-3 0,-49 0-1365,86 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24575,'-9'5'0,"-8"1"0,-5 0 0,-4-2 0,-3 0 0,0 2 0,5 6 0,5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3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1616 24575,'4'-90'0,"17"-91"0,-4 45 0,56-411 0,-70 530 0,0 0 0,1 1 0,1-1 0,1 1 0,0 0 0,1 1 0,0-1 0,2 1 0,-1 1 0,2-1 0,0 2 0,1-1 0,0 2 0,1-1 0,0 1 0,1 1 0,20-14 0,14-7 0,1 3 0,75-34 0,113-35 0,-144 61 0,161-63 0,-236 94 0,0 1 0,0 0 0,1 1 0,-1 1 0,1 0 0,0 2 0,-1 0 0,27 2 0,-22 1 0,0 2 0,0 1 0,0 0 0,-1 1 0,0 2 0,29 13 0,717 373 0,-698-355 0,-2 4 0,-2 3 0,-2 2 0,-2 3 0,72 78 0,-115-107 0,-2 0 0,0 1 0,-1 0 0,-1 2 0,-2-1 0,0 2 0,-2 0 0,0 0 0,10 53 0,-8-10 0,-4-1 0,-1 127 0,-7-190 0,-5 207 0,2-167 0,-3 0 0,-19 74 0,23-111 0,-13 46 0,-39 96 0,45-132 0,0 0 0,-1-1 0,-1 0 0,-1 0 0,0-1 0,-1-1 0,-1 0 0,-28 23 0,17-20 0,1-2 0,-2 0 0,-35 15 0,-90 31 0,80-34 0,33-15 0,-1-1 0,-1-1 0,0-3 0,0-1 0,-1-2 0,1-2 0,-1-1 0,0-3 0,0-1 0,-79-14 0,71 3 0,-65-27 0,49 17 0,-189-63 0,219 75 0,1-2 0,1-1 0,0-2 0,1-1 0,-55-39 0,-74-75 0,130 104 0,18 18 0,0 0 0,0 1 0,-24-12 0,-16-8 0,46 23 0,1 0 0,0-1 0,0 0 0,0 0 0,-4-8 0,-20-18 0,13 17 0,-12-9 0,2-1 0,0-1 0,-38-49 0,54 61 0,-1 1 0,-1 0 0,0 0 0,0 2 0,-19-13 0,13 10 0,2 0 0,-25-25 0,-6-23 0,37 47 0,0-1 0,-1 2 0,-1-1 0,0 2 0,-29-23 0,37 32 9,0-1 1,0 1-1,0-1 0,1 0 0,-1 0 1,1-1-1,1 0 0,-1 1 0,1-1 0,0 0 1,0-1-1,-3-10 0,-1-4-504,2-1 0,-4-33 0,6 27-6331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24575,'-2'107'0,"5"116"0,-1-204 0,2 0 0,0 0 0,13 32 0,-10-34 0,-2 1 0,0 1 0,0-1 0,1 21 0,-6-34 0,0-1 0,1 1 0,-1 0 0,1 0 0,0-1 0,3 8 0,-3-11 0,-1-1 0,0 0 0,0 1 0,0-1 0,1 0 0,-1 1 0,0-1 0,1 0 0,-1 1 0,0-1 0,1 0 0,-1 0 0,0 1 0,1-1 0,-1 0 0,0 0 0,1 0 0,-1 1 0,1-1 0,-1 0 0,1 0 0,-1 0 0,0 0 0,1 0 0,-1 0 0,1 0 0,-1 0 0,1 0 0,1-1 0,0 1 0,-1-1 0,1 0 0,0 0 0,-1 0 0,1 0 0,-1 0 0,0 0 0,1-1 0,-1 1 0,2-2 0,5-8 0,0 0 0,0 0 0,-1-1 0,0 1 0,-1-2 0,6-14 0,0-7 0,10-41 0,-12 31 0,0 1 0,-3-1 0,2-81 0,25 225 0,15 48 0,0 3 0,-21-73 0,-19-57 0,12 45 0,-21-65 0,0 1 0,1 0 0,-1-1 0,1 1 0,-1 0 0,1-1 0,0 1 0,-1-1 0,1 1 0,0-1 0,0 1 0,0-1 0,0 0 0,0 1 0,1-1 0,-1 0 0,2 1 0,-2-1 0,0-1 0,0 0 0,0 1 0,0-1 0,0 0 0,0 0 0,0 0 0,0 1 0,0-1 0,0 0 0,0 0 0,0-1 0,0 1 0,0 0 0,0 0 0,0 0 0,0-1 0,0 1 0,0-1 0,1 0 0,2-2 0,0 1 0,0-1 0,-1 0 0,1 0 0,-1-1 0,0 1 0,0-1 0,0 0 0,0 1 0,4-9 0,3-12 0,0-1 0,8-33 0,10-27 0,-16 52 0,11-55 0,-20 78 0,1-16 0,0-1 0,0-26 0,4-31 0,2 19-1365,-7 37-5461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7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29 270 24575,'-4'-4'0,"-3"-12"0,2-6 0,0-10 0,2-4 0,0 0 0,2 1 0,1 2 0,0 2 0,0 6-8191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8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1648 5099 24575,'-13'-14'0,"1"0"0,1-1 0,-15-24 0,0-1 0,-407-683 0,380 612 0,4-3 0,-42-144 0,-37-246 0,100 363 0,-41-154 0,10 91 0,-49-150 0,73 247 0,-30-167 0,55 216 0,3 0 0,2-1 0,3 0 0,9-98 0,17 30 0,-16 89 0,-1 1 0,-1-1 0,0-39 0,7-162 0,0 3 0,-14 112 0,-2 42 0,5 1 0,16-120 0,-16 191 0,0 0 0,1 0 0,0 1 0,1-1 0,0 1 0,7-12 0,-10 20 0,0-1 0,0 1 0,0-1 0,0 1 0,0 0 0,0-1 0,1 1 0,-1 0 0,1 0 0,-1 0 0,0 0 0,1 0 0,-1 0 0,1 1 0,0-1 0,-1 0 0,4 0 0,-3 1 0,-1 0 0,1 1 0,0-1 0,0 0 0,-1 1 0,1-1 0,-1 1 0,1 0 0,0 0 0,-1-1 0,1 1 0,-1 0 0,1 0 0,-1 0 0,0 1 0,1-1 0,-1 0 0,0 0 0,0 1 0,0-1 0,2 3 0,1 3 0,0 0 0,0 1 0,-1-1 0,1 1 0,-1-1 0,-1 1 0,0 0 0,0 0 0,1 11 0,2 81 0,-3-44 0,7 56 0,37 169 0,-39-251 0,2 0 0,0-1 0,23 46 0,-32-74 0,0-1 0,0 0 0,0 1 0,1-1 0,-1 0 0,0 1 0,0-1 0,0 0 0,0 1 0,0-1 0,1 0 0,-1 0 0,0 1 0,0-1 0,1 0 0,-1 0 0,0 1 0,0-1 0,1 0 0,-1 0 0,0 0 0,1 0 0,-1 1 0,0-1 0,0 0 0,1 0 0,-1 0 0,0 0 0,1 0 0,-1 0 0,0 0 0,1 0 0,4-10 0,-2-22 0,-3 30 0,2-30 0,-1-1 0,-2 1 0,-1 0 0,-2-1 0,-1 1 0,-10-32 0,-15-27 0,-48-97 0,-59-87 0,132 264 0,-2-1 0,1 1 0,-2 1 0,1-1 0,-11-9 0,17 18 0,0 0 0,-1 1 0,0-1 0,1 1 0,-1 0 0,0 0 0,0-1 0,1 1 0,-1 0 0,0 0 0,0 1 0,0-1 0,0 0 0,0 1 0,0-1 0,-1 1 0,1-1 0,0 1 0,0 0 0,0 0 0,0 0 0,0 0 0,-1 1 0,1-1 0,0 0 0,0 1 0,0 0 0,0-1 0,0 1 0,0 0 0,0 0 0,0 0 0,0 0 0,1 1 0,-1-1 0,0 0 0,1 1 0,-2 1 0,-4 4 0,1 0 0,1 0 0,0 1 0,0 0 0,0 0 0,1 0 0,0 0 0,0 1 0,1-1 0,1 1 0,-3 9 0,-2 20 0,-4 51 0,6-43 0,2-16 0,-2-1 0,-1 1 0,-1-2 0,-1 1 0,-2-1 0,0 0 0,-2-1 0,-28 47 0,5-20 0,-103 180 0,124-210-1365,2-5-5461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1463 4289 24575,'-66'-110'0,"5"-3"0,5-2 0,5-3 0,-55-191 0,1-170 0,94 424 0,-9-26 0,-43-109 0,60 182 0,-21-50 0,-47-82 0,39 82 0,-28-72 0,-68-233 0,63 176 0,43 132 0,-56-99 0,50 101 0,14 25 0,2 0 0,1-1 0,1 0 0,-10-52 0,-9-127 0,15 94 0,2-22 0,9 85 0,-3-1 0,-16-75 0,-75-276 0,92 378 0,1-1 0,1 0 0,1 0 0,3-39 0,-1 63 0,0 0 0,0 0 0,1 0 0,-1 0 0,0 0 0,1 0 0,-1 0 0,1 0 0,0 0 0,0 0 0,0 0 0,0 1 0,0-1 0,0 0 0,0 1 0,0-1 0,1 0 0,-1 1 0,0 0 0,1-1 0,-1 1 0,1 0 0,0 0 0,0 0 0,-1 0 0,1 0 0,0 0 0,0 0 0,4 0 0,-3 0 0,0 1 0,0 0 0,0 0 0,0 1 0,0-1 0,0 1 0,0-1 0,0 1 0,0 0 0,0 0 0,0 0 0,0 1 0,0-1 0,-1 0 0,1 1 0,0 0 0,-1 0 0,5 4 0,7 9 0,-1 0 0,0 1 0,-1 1 0,0 0 0,-2 1 0,0 0 0,-1 0 0,11 33 0,1 16 0,14 78 0,-33-135 0,1 3 0,0 0 0,1 0 0,1-1 0,0 0 0,1 0 0,0 0 0,0 0 0,1-1 0,1 0 0,0-1 0,1 1 0,10 9 0,-6-9 0,1 0 0,-1-1 0,2-1 0,-1 0 0,1-1 0,1-1 0,-1 0 0,32 8 0,-46-14 0,0-1 0,-1 0 0,1 1 0,0-1 0,0 0 0,0 1 0,0-1 0,0 0 0,-1 0 0,1 0 0,0 0 0,0 0 0,0 0 0,0 0 0,0 0 0,0-1 0,0 1 0,-1 0 0,1 0 0,0-1 0,0 1 0,0 0 0,0-1 0,-1 1 0,1-1 0,0 1 0,-1-1 0,1 0 0,0 1 0,-1-1 0,1 0 0,0 1 0,-1-1 0,1 0 0,-1 0 0,0 1 0,1-1 0,-1 0 0,0 0 0,1 0 0,-1 0 0,0 1 0,0-1 0,1 0 0,-1 0 0,0 0 0,0 0 0,0 0 0,0 0 0,-1-1 0,1-4 0,-1 0 0,0 1 0,0-1 0,-1 1 0,0-1 0,0 1 0,0 0 0,-4-8 0,-23-34 0,-66-80 0,-53-42 0,71 85 0,42 41 0,21 25 0,-1 1 0,0 0 0,-1 1 0,-1 1 0,0 0 0,-22-14 0,36 28 0,0-1 0,0 0 0,0 1 0,0 0 0,0 0 0,0 0 0,0 0 0,0 0 0,0 0 0,0 1 0,-1 0 0,1-1 0,0 1 0,0 0 0,0 1 0,-1-1 0,-5 2 0,6-1 0,0 1 0,1-1 0,-1 1 0,1 0 0,-1 0 0,1 0 0,0 0 0,-1 0 0,1 0 0,0 1 0,1-1 0,-1 1 0,0-1 0,1 1 0,-1 0 0,1 0 0,0 0 0,-1 5 0,-5 15 0,1 0 0,1 0 0,2 1 0,-2 32 0,6 100 0,0-94 0,2 26 0,-4 160 0,-1-232-158,-1 0-1,-1 1 1,0-1-1,-11 25 0,12-33-413,-6 18-6254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0:3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2407 2698 24575,'20'-14'0,"145"-106"0,-142 100 0,-2 0 0,0-2 0,-1 0 0,31-45 0,-14 9 0,41-85 0,-67 119 0,-2 0 0,0 0 0,-1-1 0,-2 0 0,-1 0 0,5-51 0,2-67 0,1-19 0,-13 150 0,0 0 0,-1 1 0,-1-1 0,0 1 0,0-1 0,-1 1 0,0 0 0,-1 0 0,-1 0 0,0 1 0,0-1 0,-1 1 0,0 0 0,-12-14 0,-3-2 0,1-1 0,2-1 0,0 0 0,2-2 0,1 0 0,2-1 0,0 0 0,-9-43 0,12 36 0,-2 0 0,-1 0 0,-2 1 0,-1 1 0,-2 0 0,-1 2 0,-2 0 0,-2 1 0,-38-44 0,41 55 0,-1 2 0,-1 1 0,0 0 0,-34-20 0,-16-9 0,-86-76 0,25 18 0,73 61 0,-84-46 0,116 77 0,0 0 0,-1 2 0,-1 1 0,0 1 0,-54-10 0,16 7 0,0-3 0,-79-30 0,53 16 0,-181-33 0,237 56 0,0 2 0,0 2 0,-60 2 0,80 2 0,1 1 0,-1 1 0,1 1 0,0 1 0,0 0 0,0 1 0,1 0 0,0 2 0,0 0 0,-15 11 0,0 1 0,2 2 0,0 1 0,2 1 0,0 2 0,2 1 0,1 0 0,1 2 0,-31 52 0,9-5 0,17-30 0,1 0 0,3 2 0,-25 69 0,34-67 0,3 0 0,1 0 0,3 1 0,3 0 0,0 74 0,5-90 0,2 0 0,1-1 0,2 1 0,13 51 0,44 118 0,76 285 0,-129-445 0,-8-34 0,0 0 0,1 0 0,1 1 0,-1-1 0,2 0 0,-1-1 0,1 1 0,1-1 0,0 0 0,0 0 0,13 16 0,15 7 0,3-2 0,0-1 0,2-2 0,1-1 0,1-2 0,1-2 0,45 17 0,35 14 0,120 55 0,-174-74 0,94 63 0,-138-80 0,2 0 0,0-2 0,1-1 0,0-1 0,1-2 0,0 0 0,1-2 0,0-1 0,1-1 0,-1-1 0,40 2 0,399-7 0,-213-3 0,-234 1 0,0 0 0,0-2 0,0 0 0,0-1 0,-1-1 0,0-1 0,0 0 0,0-2 0,0 0 0,-1-1 0,28-19 0,-24 14-118,-3 1-194,0 1 1,1 1-1,38-15 0,-33 19-6514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2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57 1450 24575,'0'0'0,"0"-18"0,0-24 0,0-3 0,0-7 0,0-2 0,0-3 0,0 6 0,0 5 0,5 1 0,1 0 0,5-3 0,10 4 0,0 3 0,7 5 0,3-2 0,6-3 0,-6 2 0,0 1 0,-2 4 0,-2-4 0,5 3 0,1 1 0,-6 2 0,4 1 0,-1-3 0,11 0 0,0-4 0,-1 6 0,3-3 0,2 1 0,-2 7 0,-3-4 0,-4 7 0,-3 0 0,-8 0 0,3 6 0,5 4 0,0 0 0,0 4 0,0-4 0,9 3 0,-1-3 0,4 3 0,9 2 0,-3 2 0,2 3 0,-6 2 0,6 1 0,7 1 0,6 1 0,6-1 0,5 1 0,-2-1 0,2 6 0,-5 0 0,-5 5 0,-3-1 0,-5 0 0,-7-4 0,-8 4 0,-7 4 0,1 9 0,-8 10 0,-4 8 0,-6 6 0,-1 11 0,-5-3 0,1-5 0,-3 0 0,2-12 0,-3 1 0,3-4 0,4-3 0,2-2 0,3-1 0,8 4 0,1 0 0,6-1 0,6 5 0,-2-1 0,4 9 0,-4 5 0,3-2 0,1 1 0,-2 7 0,-4-4 0,-4 1 0,2-5 0,3 4 0,-7 2 0,-2-5 0,-3-4 0,-2-1 0,0-4 0,-1 2 0,1 2 0,-6 8 0,-6 3 0,-5 3 0,-4 6 0,-3-6 0,-3-1 0,0-7 0,-1 4 0,0 0 0,-6-4 0,1-6 0,-5 5 0,0-4 0,-3-3 0,-4 1 0,-8 7 0,-4-2 0,-7 1 0,-6 2 0,1-4 0,-4 6 0,-7-5 0,2-4 0,-1-4 0,-1 5 0,0-2 0,-6-3 0,-1 2 0,0-9 0,1 3 0,1-2 0,6-3 0,2 0 0,1-7 0,4-7 0,5-6 0,-1-5 0,-8-4 0,-2-1 0,-4-2 0,-6 5 0,4 0 0,6 6 0,-4-1 0,1 0 0,4 3 0,1 3 0,4-1 0,6-3 0,-2 3 0,-1-3 0,1-3 0,4-2 0,2-3 0,3-1 0,3-1 0,1-2 0,0 1 0,1 0 0,0-1 0,6 6 0,0 1 0,0 0 0,4-7 0,-7-7 0,-1-7 0,-8-10 0,-1-5 0,0-8 0,-4 0 0,-27-37 0,-4 0 0,2-3 0,-4 4 0,9 5 0,3 5 0,9 9 0,7 9 0,6 8 0,5 10 0,4 0 0,1 0 0,1 2 0,6-1 0,-1 5 0,0 6 0,-1 0 0,-1-6 0,-2-3 0,-1-8 0,-1 4 0,5-5 0,0-5 0,5-5 0,0 1 0,4-3 0,3-2 0,-1 8 0,1 0 0,3 3 0,3 3 0,1 2 0,1 3 0,2 1 0,0 0 0,0 2 0,1-1 0,-1 0 0,0 0 0,1 0 0,-1 0 0,0 0 0,0-1 0,0 1 0,0 0 0,0-1 0,0 1 0,0 0 0,0-1 0,0 1 0,0 0 0,0 5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2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2241 2653 24575,'-52'2'0,"1"2"0,0 2 0,-60 15 0,-146 53 0,109-30 0,112-35 0,0-1 0,0-2 0,-1-2 0,0-1 0,-44-3 0,-182-30 0,207 23 0,30 5 0,-36-8 0,54 8 0,1 0 0,0 0 0,0-1 0,0 0 0,1 0 0,-1 0 0,1-1 0,0 0 0,-10-8 0,-6-8 0,2-1 0,0-1 0,1 0 0,1-2 0,1 0 0,1-1 0,1-1 0,-19-45 0,15 29 0,-2 1 0,-2 1 0,-39-51 0,-14-25 0,58 85 0,0 2 0,1 0 0,2-2 0,-24-63 0,27 57 0,-1 0 0,-3 1 0,0 1 0,-3 1 0,-1 0 0,-1 1 0,-28-32 0,27 37 0,0-2 0,2 0 0,1-2 0,2 0 0,1-1 0,1 0 0,-18-67 0,31 90 0,1-1 0,0 0 0,1 0 0,0 0 0,1 0 0,0 0 0,0 0 0,1 1 0,1-1 0,0 1 0,0-1 0,1 1 0,0 0 0,1 0 0,0 0 0,1 1 0,7-10 0,13-14 0,1 0 0,1 2 0,37-30 0,-23 21 0,17-21 0,92-122 0,-108 128 0,87-88 0,-97 115 0,1 2 0,48-30 0,24-17 0,-87 57 0,-1-2 0,0 0 0,-1-1 0,-1-1 0,-1 0 0,18-34 0,-29 49 0,0 0 0,0 0 0,0 1 0,1-1 0,0 1 0,0 0 0,0 1 0,0-1 0,0 1 0,1 0 0,-1 0 0,1 1 0,0-1 0,6-1 0,13-2 0,1 0 0,28-2 0,-13 2 0,21-3 0,1 2 0,75 2 0,-97 3 0,56-9 0,29-3 0,-3 12 0,0 5 0,122 18 0,-29 4 0,19 2 0,-214-22 0,0 1 0,0 0 0,-1 2 0,1 0 0,-2 1 0,0 1 0,0 1 0,0 1 0,-2 0 0,26 23 0,6 5 0,31 29 0,-72-60 0,0-1 0,-1 2 0,0-1 0,0 1 0,-1 0 0,9 20 0,-7-8 0,-1-1 0,-1 1 0,-1 0 0,-1 1 0,-1-1 0,-2 1 0,0-1 0,-1 1 0,-4 37 0,-1-26 0,-2 0 0,-1-1 0,-2 0 0,-1 0 0,-26 53 0,21-57 0,-1-1 0,-27 32 0,25-34 0,0 0 0,-21 41 0,25-32 0,1 0 0,1 1 0,-8 43 0,-13 113 0,34-188 0,-45 218 0,27-142 0,11-56 0,0 1 0,-2-1 0,0-1 0,-2 1 0,0-2 0,-2 1 0,-1-2 0,0 0 0,-1-1 0,-26 26 0,-76 85 0,107-120 0,1-1 0,0 2 0,1-1 0,0 1 0,1 1 0,-9 20 0,-22 82 0,2-6 0,31-100 0,1 0 0,-2-1 0,1 1 0,-1-1 0,0-1 0,-1 1 0,0-1 0,0 0 0,0-1 0,-1 1 0,0-2 0,-1 1 0,1-1 0,-10 4 0,-19 8 0,0-2 0,-46 13 0,31-12 0,40-13-114,0 1 1,1 1-1,-1-1 0,1 2 0,0 0 1,0 0-1,0 1 0,1 0 0,0 0 1,0 2-1,-12 13 0,10-5-6712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5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1 192 24575,'610'-129'0,"-597"126"0,175-43 0,-157 40 0,1 2 0,0 1 0,61 2 0,-87 1 0,0 1 0,0 0 0,0 0 0,1 1 0,-1-1 0,0 1 0,-1 0 0,1 1 0,9 4 0,-14-5 0,1-1 0,-1 0 0,1 0 0,-1 1 0,0-1 0,1 1 0,-1-1 0,0 1 0,0-1 0,0 1 0,0 0 0,0-1 0,0 1 0,-1 0 0,1 0 0,-1 0 0,1 0 0,-1 0 0,0-1 0,1 1 0,-1 0 0,0 0 0,0 0 0,-1 0 0,1 0 0,0 0 0,-1 0 0,1 0 0,-1 0 0,1-1 0,-1 1 0,0 0 0,-2 3 0,-7 12 0,-1-1 0,-1 0 0,-1-1 0,0 0 0,-1-1 0,0 0 0,-21 14 0,-5 8 0,14-12 0,0 2 0,2 1 0,2 1 0,0 1 0,-32 59 0,-2 26 0,6 3 0,-36 127 0,59-169 0,-50 96 0,11-28 0,60-127-341,0 0 0,1 0-1,-3 21 1,4-14-6485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7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0 250 24575,'76'-21'0,"-2"-4"0,-1-3 0,-1-3 0,83-50 0,-141 73 0,1-1 0,-1 2 0,1 0 0,1 0 0,-1 2 0,1 0 0,0 1 0,1 0 0,-1 1 0,0 1 0,21 0 0,210 6-1365,-224-4-5461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9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3490 0 24575,'2'2'0,"1"-1"0,-1 1 0,1 0 0,-1-1 0,1 1 0,-1 0 0,0 0 0,0 0 0,0 1 0,-1-1 0,1 0 0,0 1 0,-1-1 0,2 5 0,13 15 0,-5-14 0,0 0 0,0-1 0,13 6 0,-18-10 0,1 0 0,-1 0 0,0 1 0,0 0 0,0 0 0,0 0 0,-1 1 0,0 0 0,0 0 0,0 0 0,-1 1 0,1 0 0,-1-1 0,3 9 0,4 8 0,1 0 0,27 36 0,-29-45 0,-1-1 0,0 1 0,-1 0 0,0 1 0,-2 0 0,1 0 0,-2 1 0,0-1 0,6 31 0,-6 12 0,7 50 0,-7-79 0,-2-1 0,1 54 0,-5-70 0,0-1 0,0 1 0,-1 0 0,0-1 0,-1 0 0,0 1 0,-1-1 0,0 0 0,0-1 0,-10 16 0,-9 14 0,1 1 0,-20 55 0,-2 3 0,29-64 0,2 1 0,1 0 0,-10 47 0,-13 112 0,-31 164 0,49-299 0,-30 67 0,26-72 0,-22 84 0,25-76 0,-35 85 0,21-64 0,16-40 0,-3 0 0,-2-2 0,-1 0 0,-2-1 0,-37 46 0,24-42 0,-1-1 0,-2-3 0,-90 70 0,31-37 0,-101 80 0,153-114 0,3 2 0,-47 56 0,-179 271 0,248-337 0,-2-1 0,-1-1 0,-1-1 0,-1-2 0,-2 0 0,-1-2 0,0-1 0,-2-2 0,-38 20 0,13-13 0,-1-3 0,-1-2 0,-1-2 0,-106 20 0,-190 52 0,309-77 0,2 2 0,0 2 0,1 2 0,1 2 0,-60 44 0,99-65 0,-32 26 0,-2-2 0,-44 24 0,-30 15 0,69-39 0,-92 43 0,118-63 0,1 2 0,1 0 0,0 0 0,0 2 0,1 0 0,-23 21 0,12-9 0,-5 2 0,23-20 0,0 0 0,0 0 0,0 1 0,1 0 0,0 1 0,0-1 0,1 1 0,0 0 0,0 1 0,-5 11 0,-2 9-1365,4-2-5461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9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647 177 24575,'-10'0'0,"0"0"0,1 1 0,-1 0 0,0 1 0,0-1 0,-9 5 0,14-4 0,0 0 0,0 1 0,0-1 0,0 1 0,0 1 0,1-1 0,-1 1 0,1-1 0,0 1 0,0 0 0,1 1 0,-5 5 0,-9 17 0,1 0 0,2 2 0,-16 41 0,20-44 0,0-1 0,-2 0 0,-1 0 0,-2-1 0,-19 26 0,31-47 0,-19 25 0,-1-2 0,-1 0 0,-1-1 0,-1-2 0,-43 30 0,61-48 0,-9 4 0,1 1 0,1 1 0,0 0 0,0 1 0,1 0 0,-22 25 0,35-36 0,1 0 0,-1 0 0,0 1 0,0-1 0,1 0 0,-1 1 0,1-1 0,-1 0 0,1 1 0,-1-1 0,1 1 0,0-1 0,0 0 0,0 1 0,0-1 0,0 1 0,0-1 0,0 1 0,0-1 0,1 1 0,-1-1 0,0 0 0,2 3 0,-1-1 0,1 0 0,0 0 0,0-1 0,0 1 0,1-1 0,-1 1 0,0-1 0,1 0 0,0 0 0,3 2 0,6 3 0,0 0 0,0-1 0,1-1 0,15 5 0,11 2 0,0 3 0,-1 1 0,0 1 0,-1 3 0,-2 1 0,36 26 0,55 42 0,-122-87 0,0 0 0,1-1 0,-1 1 0,0-1 0,1 0 0,-1 0 0,0-1 0,1 1 0,-1-1 0,1 0 0,-1 0 0,1 0 0,-1-1 0,1 0 0,-1 0 0,1 0 0,5-2 0,12-5 0,-1 0 0,22-12 0,-29 13 0,127-68 0,-118 61 0,-1-2 0,-1 0 0,38-37 0,-37 29 0,11-10 0,56-76 0,-21 28 0,-50 62 0,-1 0 0,0-1 0,25-43 0,-40 59 0,0 0 0,-1 1 0,0-1 0,0 0 0,0 1 0,0-1 0,-1 0 0,1 0 0,-1 0 0,-1 0 0,1 0 0,-1 1 0,1-1 0,-2 0 0,1 0 0,0 1 0,-1-1 0,0 1 0,0-1 0,0 1 0,0 0 0,-1 0 0,0 0 0,-5-6 0,-9-10 0,0 1 0,-1 1 0,-30-23 0,24 22 0,-161-127 0,172 135 0,0 0 0,0-2 0,1 1 0,-10-15 0,12 14 0,-1 1 0,0 0 0,0 1 0,-1 0 0,-14-9 0,-38-32-1365,46 38-5461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2:30.9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2433 3526 24575,'0'0'0,"-37"0"0,-25 0 0,-5 0 0,-9-6 0,-4 1 0,3-12 0,-7 1 0,0 1 0,-1-1 0,-5-3 0,5 3 0,2-7 0,6 2 0,12 5 0,7 4 0,4 4 0,7 4 0,7 2 0,5-4 0,4 1 0,-3-10 0,2-5 0,0-11 0,1 4 0,2-2 0,-5-5 0,0 6 0,6 1 0,2 6 0,1-4 0,1-2 0,-1 0 0,-6 5 0,5-1 0,-1 1 0,1-1 0,0 4 0,0-1 0,5-1 0,-5-1 0,-1-2 0,4-1 0,0 4 0,5-6 0,-5 5 0,4-7 0,-2 0 0,-2 0 0,-6 5 0,4 0 0,-1 1 0,1-6 0,-7-2 0,0-5 0,0-6 0,1-5 0,6-3 0,6-9 0,2 4 0,5 0 0,-2 0 0,3 1 0,3 5 0,2-5 0,-2 5 0,0 0 0,2 4 0,2-1 0,1 5 0,2-2 0,0-2 0,1-3 0,0 4 0,6-3 0,0 5 0,5 8 0,0-1 0,-2-2 0,3 7 0,-2-5 0,9 2 0,-1-4 0,2 1 0,2-5 0,7 2 0,13-3 0,13-8 0,-1 1 0,14-2 0,0-1 0,5 0 0,3-7 0,3 4 0,-4 1 0,1 11 0,-10-5 0,0 5 0,-3 4 0,3 4 0,-3 3 0,-1-3 0,8 1 0,-1 1 0,4 2 0,3 6 0,2 2 0,-4 6 0,7 0 0,-4-1 0,6 3 0,1 4 0,-5 3 0,-6-7 0,-5-5 0,-11 3 0,-5 2 0,-1 4 0,-7-1 0,-5 3 0,-4 2 0,-4 2 0,-2 2 0,3 1 0,0 2 0,0 0 0,5 1 0,-2 5 0,0 0 0,3 5 0,-2 5 0,-1-1 0,-2 8 0,-2 3 0,-7 7 0,-1 8 0,-7-1 0,1 0 0,-4-4 0,1-8 0,-2 3 0,-3 4 0,2 0 0,9 4 0,-2 10 0,-2 4 0,-9 9 0,-4 2 0,-9-1 0,-2-6 0,0-8 0,1-3 0,1 1 0,3-5 0,6-4 0,8-3 0,5-4 0,0-2 0,-2-2 0,-3 0 0,1 0 0,-2 0 0,3-1 0,-3 6 0,-1 1 0,-3 0 0,3-7 0,-1-1 0,3-1 0,0 5 0,-3 2 0,4 5 0,-3 0 0,-1 0 0,3 3 0,-1-2 0,-3-1 0,-1-3 0,-3 9 0,-7-1 0,-1 4 0,-6-3 0,1 3 0,-5 1 0,2-2 0,3-4 0,2 2 0,-2 2 0,2-3 0,-4-2 0,-4 1 0,2-2 0,-3 3 0,-3 3 0,-2-2 0,-2 2 0,3 3 0,0-3 0,-1 2 0,-1-4 0,4-4 0,4 2 0,0 3 0,-7 3 0,2-2 0,-2-4 0,-1-3 0,4-4 0,-1-2 0,-1-3 0,-2-6 0,-6-1 0,3 0 0,0-5 0,0 8 0,-6-5 0,5 2 0,1-3 0,5 0 0,-4-4 0,4 2 0,-1-4 0,5 3 0,-6-3 0,-2-3 0,-2-3 0,0-2 0,-2-2 0,6 4 0,1 0 0,-1-1 0,0-1 0,4 5 0,0-2 0,4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31.8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04.84119"/>
      <inkml:brushProperty name="anchorY" value="882.82794"/>
      <inkml:brushProperty name="scaleFactor" value="0.5"/>
    </inkml:brush>
  </inkml:definitions>
  <inkml:trace contextRef="#ctx0" brushRef="#br0">0 299 24575,'0'0'0,"29"-34"0,11-18 0,0 0 0,1 2 0,-9 4 0,-3 10 0,-2 12 0,-26 24 0,0 0 0,0-1 0,0 0 0,0 1 0,0-1 0,0 1 0,0 0 0,0-1 0,0 1 0,1 0 0,-1 0 0,0-1 0,0 1 0,0 0 0,1 0 0,1 1 0,-2 0 0,0 0 0,0 0 0,0 0 0,0 0 0,0 0 0,0-1 0,0 1 0,-1 1 0,1-1 0,0 0 0,0 0 0,-1 0 0,1 0 0,-1 0 0,1 1 0,0 1 0,8 35 0,-5 12 0,-2 7 0,-2 4 0,-1 1 0,-5-1 0,-7 5 0,1-6 0,-5-2 0,3-2 0,-4-1 0,4 1 0,3-7 0,3-5 0,4 0 0,1-4 0,3-3 0,0-4 0,0-2 0,1-1 0,0 4 0,5-6 0,0-6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33.5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7.83286"/>
      <inkml:brushProperty name="anchorY" value="-927.00226"/>
      <inkml:brushProperty name="scaleFactor" value="0.5"/>
    </inkml:brush>
  </inkml:definitions>
  <inkml:trace contextRef="#ctx0" brushRef="#br0">334 43 24575,'0'0'0,"-4"0"0,-3 6 0,-4 5 0,0 6 0,-4 11 0,-3 9 0,2 8 0,-3 6 0,3-2 0,-7 2 0,-2 1 0,-2-4 0,3-5 0,0-4 0,6 0 0,5-2 0,4-2 0,-1-8 0,2-2 0,2-1 0,-4-6 0,2 0 0,1 2 0,2 2 0,7-3 0,8-5 0,6 2 0,6-5 0,10-2 0,1 2 0,2-2 0,0-2 0,-2-2 0,-2-1 0,0-3 0,-2 0 0,-1-1 0,1-1 0,-1 1 0,0 0 0,-6-6 0,0 0 0,-5-6 0,0 2 0,-4-5 0,3 2 0,-4-3 0,3-3 0,3-3 0,3-2 0,3-3 0,-4-12 0,2 5 0,-6-1 0,-3 3 0,-5 1 0,2 1 0,-2-4 0,-2-17 0,-2 0 0,-1-5 0,-2 5 0,0 5 0,-1 5 0,-1 6 0,1 3 0,-6 8 0,-6 7 0,1 1 0,-11 0 0,-9 2 0,-4 4 0,-1 3 0,1 3 0,2-4 0,1 2 0,1 6 0,29 2 0,0-2 0,0 1 0,0 0 0,-1 0 0,1 0 0,0 0 0,0 0 0,0 0 0,-3 3 0,-12 10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35.13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8.42261"/>
      <inkml:brushProperty name="anchorY" value="-1928.04028"/>
      <inkml:brushProperty name="scaleFactor" value="0.5"/>
    </inkml:brush>
  </inkml:definitions>
  <inkml:trace contextRef="#ctx0" brushRef="#br0">360 116 24575,'0'0'0,"-5"0"0,-7 0 0,-6 0 0,-4 0 0,2 6 0,-7 11 0,-2 6 0,5 5 0,4 8 0,7 6 0,0 1 0,3-2 0,3-3 0,-3 3 0,1-3 0,2-2 0,2-3 0,-4-1 0,2-3 0,0 0 0,-3-1 0,-5 0 0,-3 0 0,0 5 0,4 1 0,4 0 0,9-7 0,9-6 0,2-3 0,6-4 0,4-5 0,4-4 0,7-2 0,3-2 0,6-7 0,0-1 0,-2 1 0,-2 0 0,-3-3 0,-1 0 0,3 2 0,-1-4 0,0-4 0,4-4 0,-1 1 0,-1-2 0,4-1 0,-3-9 0,-1-1 0,-2-2 0,-8 1 0,-1 0 0,-7 2 0,5-6 0,-4 1 0,-4 1 0,-4 1 0,-4-4 0,-4 0 0,-1 2 0,-2 2 0,-1 2 0,0-5 0,0 1 0,0 0 0,-5 8 0,0 2 0,-5 6 0,-5 1 0,-11-1 0,-14 3 0,-9 4 0,-6 4 0,3 4 0,-1 1 0,5 3 0,6 6 0,5 0 0,4 1 0,4-2 0,1-1 0,1-2 0,6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58.5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52.36328"/>
      <inkml:brushProperty name="anchorY" value="-17342.89844"/>
      <inkml:brushProperty name="scaleFactor" value="0.5"/>
    </inkml:brush>
  </inkml:definitions>
  <inkml:trace contextRef="#ctx0" brushRef="#br0">1 1496 24575,'0'0'0,"55"-88"0,39-45 0,0 4 0,11 9 0,-7 14 0,2 5 0,-4 9 0,-4 10 0,-15-2 0,2 3 0,-17 10 0,-1-5 0,-9 11 0,-13 9 0,-12 9 0,-6 9 0,4 5 0,-1 10 0,-3 2 0,1 6 0,0 0 0,1 4 0,1 3 0,-20 11 0,-1-2 0,-1 0 0,1-1 0,-1 1 0,1 0 0,-1 0 0,1 1 0,-1-1 0,1 1 0,1 1 0,-1 2 0,1 0 0,0 0 0,0 0 0,-1 0 0,0 0 0,3 6 0,-3 1 0,1-1 0,-1 1 0,3 19 0,-3-6 0,-2 40 0,-13 51 0,-37 51 0,-23 28 0,-5 4 0,6-5 0,8-14-803,17-13 1033,15-8-345,13-13 72,9-6 55,7-16-18,3-19 6,2-6 0,5-13 0,1-17 0,-1-14 802,-2-12-1031,-2-9 388,-1-5-172,-2-8 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2:00.1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152.7749"/>
      <inkml:brushProperty name="anchorY" value="-19404.78125"/>
      <inkml:brushProperty name="scaleFactor" value="0.5"/>
    </inkml:brush>
  </inkml:definitions>
  <inkml:trace contextRef="#ctx0" brushRef="#br0">794 1 24575,'0'0'0,"-18"0"0,-41 11 0,-19 16 0,-18 18 0,-6 4 0,5 4 0,9 3 0,16 1 0,19-6 0,43-38 0,1-2 0,-11 21 0,14-21 0,0 0 0,-7 23 0,8-13 0,1-4 0,-1 23 0,-1 45 0,4 10 0,4 6 0,-5 17 0,-1 2 0,-5 2 0,1-7 0,0-3 0,2-13 0,1-13 0,3-7 0,1-3 0,0-11 0,1 0 0,1-10 0,-1-7 0,0-3 0,1 1 0,4-10 0,7-9 0,10-4 0,10-8 0,4-5 0,-30-11 0,0 1 0,0 0 0,-1 0 0,1-1 0,7-2 0,40-11 0,3-8 0,19-10 0,-5-3 0,0-1 0,-4-4 0,-9 7 0,-4 8 0,-2-4 0,-6 8 0,43-28 0,9-7 0,7-6 0,-6-18 0,2 0 0,-16-4 0,-9 0 0,-15 5 0,-12 6 0,-9 1 0,-8 5 0,-8 4 0,-9 8 0,-6 4 0,-9 1 0,-4 5 0,-7 0 0,0 4 0,-4-7 0,3 4 0,2-4 0,-3 10 0,-2 4 0,-9-2 0,-2 3 0,-4 6 0,0 2 0,1-4 0,0 0 0,1-1 0,0 0 0,-4 7 0,0 0 0,0 6 0,1 5 0,-4 4 0,1 4 0,1-3 0,2 2 0,-4-6 0,-4-3 0,0 0 0,2-3 0,-2-3 0,-4 3 0,3 4 0,2 4 0,-2 3 0,3 3 0,2 2 0,8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2:01.6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98.05542"/>
      <inkml:brushProperty name="anchorY" value="-18467.94336"/>
      <inkml:brushProperty name="scaleFactor" value="0.5"/>
    </inkml:brush>
  </inkml:definitions>
  <inkml:trace contextRef="#ctx0" brushRef="#br0">578 1 24575,'0'0'0,"-5"0"0,-7 11 0,-10 6 0,-10 16 0,-10 15 0,0 8 0,0-1 0,4 17 0,8 0 0,4-5 0,-4 7 0,7 1 0,4 4 0,1 12 0,-1 2 0,-1 6 0,-3-7 0,5 3 0,3-9 0,-1-3 0,-1-1 0,3-13 0,-2-6 0,2-5 0,4 2 0,2-2 0,4-5 0,2 4 0,1-6 0,2-6 0,-1-5 0,1-5 0,5-9 0,0-4 0,6 0 0,9-6 0,10-4 0,9-10 0,7-9 0,0-3 0,2 0 0,12-9 0,2-4 0,-4 2 0,37-13 0,4 0 0,-1-7 0,4 0 0,-10-3 0,1-8 0,-4-9 0,-2-2 0,-68 42 0,34-38 0,19-20 0,-18 2 0,-10-6 0,-35 59 0,10-36 0,-1-13 0,-9 0 0,-6 11 0,-6 51 0,1 1 0,0 0 0,-6-16 0,-6-33 0,-6 6 0,-4 7 0,3 6 0,5 5 0,4-1 0,-2-4 0,4 2 0,2 2 0,-3 2 0,2-9 0,1 2 0,3 2 0,-5-4 0,1 4 0,-9-3 0,1 2 0,2 4 0,-3 7 0,4 3 0,-2 3 0,-8 5 0,-15 5 0,-7 5 0,-7 4 0,-15 7 0,-1 8 0,-7 1 0,-2-1 0,2-2 0,10-3 0,5-2 0,4-2 0,8-1 0,6-1 0,7-1 0,-2 1 0,2-6 0,8-5 0,2-1 0,7 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3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1206 24575,'-1'-146'0,"3"-163"0,2 271 0,1 0 0,2 0 0,2 1 0,25-71 0,-27 84 0,-1 1 0,-2-1 0,0 0 0,-2 0 0,0-1 0,-2 1 0,-3-32 0,1 13 0,4-42 0,-1 79 0,0 1 0,0-1 0,0 1 0,0 0 0,1-1 0,0 1 0,0 0 0,0 0 0,1 0 0,-1 0 0,1 1 0,0-1 0,1 1 0,-1-1 0,6-4 0,-2 4 0,-1 0 0,1 0 0,0 1 0,1 0 0,-1 0 0,0 1 0,1 0 0,0 0 0,10-2 0,13-1 0,1 2 0,-1 1 0,1 2 0,38 3 0,-58-2 0,11 1 0,-12-1 0,1 0 0,-1 1 0,0 0 0,13 3 0,-20-2 0,0-1 0,0 0 0,-1 1 0,1 0 0,-1 0 0,1 0 0,-1 0 0,0 1 0,0-1 0,0 1 0,0 0 0,0 0 0,0 0 0,-1 0 0,4 6 0,52 72 0,6 9 0,-59-80 0,0 0 0,0 1 0,-1-1 0,-1 1 0,0 0 0,0 0 0,-1 0 0,0 0 0,0 15 0,-2-19 0,0-1 0,0 1 0,-1-1 0,0 1 0,0-1 0,0 0 0,-1 1 0,0-1 0,0 0 0,0 0 0,-1 0 0,0 0 0,0-1 0,-1 1 0,1-1 0,-1 0 0,-7 7 0,-21 14 0,-1-1 0,-39 22 0,-32 23 0,96-65-97,1-1-1,-1 0 1,0 0-1,0 0 1,-1-1-1,1 0 1,0-1-1,-1 0 1,0 0-1,0-1 1,1 0-1,-1-1 0,-13 0 1,-2 0-6729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33 24575,'-1'13'0,"-1"-1"0,0 1 0,-5 17 0,-2 18 0,-16 180 0,15-144 0,57-172 0,-36 71 0,0 1 0,2 0 0,0 0 0,1 1 0,1 1 0,0 1 0,1 0 0,28-18 0,-14 8-9,37-37-1,-40 33 58,49-34 1,-67 54-193,1 1-1,0 0 1,1 1 0,-1 0-1,1 1 1,0 0 0,0 0 0,0 1-1,17-2 1,-5 3-6682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24575,'57'36'0,"-3"3"0,0 2 0,-3 2 0,-2 3 0,-1 1 0,-3 3 0,45 65 0,68 108 0,19 27 0,-139-202 0,3-2 0,1-2 0,76 61 0,157 94 0,85 33 0,-163-108 0,4 17 0,-126-87 0,-11-7-682,79 75-1,-116-95-6143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3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24575,'0'650'0,"0"-642"0,0 0 0,0 0 0,1 0 0,0-1 0,1 1 0,0 0 0,0-1 0,4 10 0,-5-15 0,1 1 0,-1-1 0,1 0 0,-1 0 0,1 0 0,0 0 0,-1 0 0,1 0 0,0 0 0,0 0 0,1-1 0,-1 1 0,0-1 0,1 0 0,-1 1 0,0-1 0,1 0 0,-1-1 0,1 1 0,0 0 0,-1-1 0,1 1 0,0-1 0,-1 0 0,1 0 0,0 0 0,3 0 0,7-2 0,0-1 0,0 1 0,0-2 0,0 0 0,-1-1 0,0 0 0,0 0 0,0-2 0,0 1 0,-1-1 0,12-10 0,15-15 0,57-60 0,-61 57 0,-21 18 0,-1 1 0,-1-1 0,0-1 0,-1 0 0,-1-1 0,-1 0 0,9-31 0,-10 27 0,-1 1 0,-1-2 0,-1 1 0,-1-1 0,-1 1 0,-1-1 0,-5-44 0,3 62 0,0 0 0,-1 0 0,1 0 0,-2 0 0,1 0 0,0 0 0,-1 1 0,0-1 0,-1 1 0,1-1 0,-1 1 0,0 1 0,0-1 0,-1 0 0,1 1 0,-1 0 0,0 0 0,-6-4 0,-11-5 0,0 1 0,-1 0 0,-29-9 0,29 12 0,12 5-227,-1 0-1,0 1 1,0 1-1,0 0 1,-22-1-1,11 2-6598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8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24575,'203'-9'0,"-89"1"0,1986-58-757,-1680 52 1145,-12 0-19,132 32-369,61-7-332,-476-11-701,-97 0-5793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0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1614 24575,'-6'-7'0,"0"-1"0,0 0 0,1 0 0,0 0 0,0-1 0,-5-14 0,-5-9 0,-14-21 0,-48-96 0,64 122 0,2-1 0,1 0 0,-9-45 0,17 61 0,1 0 0,0 0 0,0 0 0,1 0 0,1 0 0,0 0 0,1 0 0,0 0 0,1 1 0,0-1 0,1 1 0,7-16 0,5-5 0,2 1 0,40-52 0,-13 20 0,111-186 0,-42 64 0,-102 167 0,1 1 0,1 0 0,0 0 0,1 2 0,1 0 0,1 0 0,0 2 0,0 0 0,2 1 0,35-18 0,-6 10 0,0 2 0,2 2 0,69-14 0,-116 29 0,103-23 0,1 3 0,151-8 0,100 32 0,-322 0 0,-1 2 0,0 2 0,64 19 0,96 52 0,-179-71 0,1 2 0,-1 0 0,-1 0 0,0 1 0,0 1 0,22 22 0,-27-23 0,-1 1 0,0 1 0,-1 0 0,0 0 0,-1 0 0,0 1 0,-1 0 0,0 1 0,3 14 0,1 10 0,-2 1 0,3 43 0,3 12 0,66 415 0,-77-487 0,0 1 0,-2 0 0,-1 0 0,-1 0 0,-1-1 0,0 1 0,-2 0 0,-1-1 0,0 0 0,-2 0 0,-13 29 0,-15 31 0,-3 0 0,-4-3 0,-4-1 0,-3-2 0,-3-3 0,-3-2 0,-4-2 0,-2-3 0,-107 89 0,152-143 0,0 0 0,-1-2 0,1 0 0,-2-1 0,-29 12 0,15-11 0,0-2 0,-50 8 0,-181 16 0,199-29 0,0-2 0,-73-8 0,117 5 0,1-2 0,-1 0 0,1-1 0,-1 0 0,1-2 0,-27-14 0,37 17 0,0-2 0,0 1 0,0-1 0,1-1 0,0 1 0,0-2 0,0 1 0,1-1 0,0 0 0,1 0 0,0-1 0,0 0 0,1 0 0,-5-10 0,-4-15 0,-3 2 0,0 0 0,-2 0 0,-2 2 0,-40-47 0,53 68 0,1-1 0,1 0 0,-1 0 0,2 0 0,-1 0 0,2-1 0,-1 0 0,-4-19 0,2-4 0,-5-54 0,11 85 0,1-1 4,-1-1 0,0 1 0,0 0 0,0 0 0,-1 0 0,1 0 0,-1 0 0,0 0 0,0 1 0,-1-1 0,1 0 0,-1 1 0,1 0 0,-1 0-1,0 0 1,-1 0 0,1 0 0,0 0 0,-1 1 0,1 0 0,-1-1 0,-5-1 0,-8-3-160,1 1-1,-1 1 1,0 1-1,-20-3 1,15 3-518,-3-1-6152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4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2023 1209 24575,'-1'-8'0,"0"1"0,-1-1 0,0 0 0,-1 0 0,1 1 0,-1 0 0,-1-1 0,-7-12 0,-3-7 0,-219-462 0,200 420 0,-2 2 0,-3 2 0,-3 2 0,-60-72 0,84 116 0,-1 0 0,0 1 0,-1 2 0,-1 0 0,-1 1 0,0 0 0,-1 2 0,0 1 0,-1 1 0,0 0 0,-1 2 0,0 1 0,-1 1 0,0 1 0,0 1 0,-33-3 0,-1 5 0,0 2 0,1 2 0,-1 3 0,1 3 0,0 2 0,0 2 0,1 3 0,1 3 0,1 2 0,-85 41 0,121-49 0,0 1 0,1 1 0,0 0 0,1 1 0,1 1 0,0 0 0,1 1 0,1 1 0,0 0 0,1 1 0,1 1 0,-13 27 0,0 6 0,2 2 0,3 0 0,-20 83 0,23-60 0,3-1 0,-5 111 0,16 157 0,3-329 0,1 1 0,1-1 0,1 0 0,0 0 0,8 24 0,-8-31 0,0 0 0,1 0 0,0-1 0,0 1 0,1-1 0,-1 0 0,2 0 0,-1-1 0,1 1 0,0-1 0,11 8 0,3-1 0,0-1 0,0-1 0,1 0 0,0-2 0,1 0 0,37 8 0,144 20 0,-7-2 0,-148-21 0,0 2 0,-2 3 0,0 1 0,-1 3 0,47 31 0,195 162 0,13 5 0,-286-212 0,0-1 0,1 0 0,1-1 0,-1-1 0,1 0 0,0-1 0,0-1 0,0 0 0,1-1 0,0-1 0,-1-1 0,1 0 0,0-1 0,0-1 0,-1 0 0,1-2 0,-1 0 0,1 0 0,-1-2 0,0 0 0,0-1 0,-1 0 0,0-1 0,0-1 0,0 0 0,-1-2 0,-1 1 0,21-19 0,-16 12 0,-1 0 0,0-2 0,-1 0 0,-1 0 0,-1-2 0,-1 0 0,0 0 0,-2-2 0,0 1 0,-2-1 0,0-1 0,-1 1 0,-1-1 0,-2-1 0,0 1 0,-1-1 0,-2 0 0,0-38 0,-3 48 0,0 0 0,0 0 0,-2 0 0,0 1 0,0-1 0,-2 1 0,1 0 0,-11-19 0,6 16 0,-1 1 0,0 0 0,-1 1 0,-1 0 0,-27-25 0,-11-16 0,38 41 0,0-1 0,-20-16 0,27 27 0,1 0 0,0 0 0,0 0 0,0 0 0,1 0 0,-1-1 0,1 0 0,0 1 0,0-1 0,1 0 0,0-1 0,0 1 0,0 0 0,0-1 0,1 1 0,0-1 0,0 1 0,0-1 0,1-7 0,0 5 0,1 0 0,1 0 0,-1 0 0,2 0 0,-1 0 0,1 1 0,0-1 0,0 1 0,1-1 0,0 1 0,0 0 0,9-10 0,25-27-1365,-23 26-5461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6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2727 24575,'641'-531'-2370,"-47"38"-495,-414 358 2989,5 8 0,5 8 1,250-114-1,185-40-273,-238 107 600,-48-10 2294,-16-26-1310,-107 64-1179,-157 103-938,120-51-1,-146 73-6143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8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24575,'133'5'0,"0"7"0,-1 5 0,246 66 0,-260-51-132,-3 6-1,-1 4 0,-1 6 1,-3 4-1,-3 5 1,154 108-1,156 188 226,-156-122-2,18-25-47,-60-91 383,-153-85-336,-2 4 0,62 42 0,-92-50-91,54 57 0,-27-23 0,302 232 0,27-36 0,-225-143 0,-75-49 0,-66-49-1365,-5-6-5461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1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1560 24575,'-9'-43'0,"1"-1"0,-2-62 0,8-90 0,3 111 0,-3-32 0,6-169 0,-3 277 0,0 0 0,1 0 0,0 0 0,1 0 0,0 0 0,0 1 0,1-1 0,0 1 0,0 0 0,1 0 0,0 1 0,10-12 0,7-4 0,0 0 0,35-25 0,7-7 0,-30 22 0,-1-1 0,-2-2 0,-2-1 0,-1-1 0,-1-2 0,26-54 0,-50 86 0,0 1 0,1 0 0,0 0 0,1 0 0,-1 1 0,1 0 0,1-1 0,-1 2 0,1-1 0,11-8 0,-12 11 0,1 0 0,0 0 0,-1 1 0,1 0 0,0 0 0,0 0 0,0 1 0,1 0 0,-1 0 0,0 1 0,0 0 0,1 0 0,-1 0 0,8 1 0,23 6 0,0 1 0,44 15 0,19 4 0,137 11 0,-79-16 0,-99-8 0,-1 2 0,0 4 0,97 46 0,-77-27 0,108 75 0,-159-96 0,-2 1 0,0 1 0,-1 1 0,-1 2 0,-1 0 0,-1 1 0,21 33 0,-28-36 0,-2 0 0,0 2 0,-1-1 0,-2 1 0,0 1 0,-1-1 0,-2 1 0,0 1 0,3 41 0,-4 12 0,-4-1 0,-16 141 0,10-186 0,-2 0 0,-2-1 0,0 0 0,-2 0 0,-2-1 0,0-1 0,-2 0 0,-1-1 0,-27 35 0,-118 191 0,155-246 0,-1 0 0,1 0 0,-1 0 0,-1-1 0,1-1 0,-1 1 0,-14 8 0,-5 0 0,-32 14 0,35-17 0,-76 33 0,-1-3 0,-180 46 0,200-69 0,-1-4 0,-1-4 0,0-3 0,-96-3 0,-55-9 0,228 4 0,0 0 0,0 0 0,0-1 0,0 0 0,0 0 0,0-1 0,1 1 0,-1-1 0,1 0 0,-1-1 0,1 0 0,0 0 0,0 0 0,-6-4 0,5 1 0,0 0 0,0 0 0,1-1 0,-1 0 0,2 0 0,-1 0 0,1-1 0,0 1 0,-4-11 0,-66-210 0,36 101 0,33 113 0,0 1 0,0 0 0,-1 0 0,-1 1 0,0 0 0,-1 0 0,0 0 0,-1 1 0,0 1 0,-1-1 0,0 1 0,-1 1 0,0 0 0,-12-8 0,1 3-1365,4 2-5461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1016 24575,'1'-1'0,"1"0"0,0 0 0,0 0 0,-1 0 0,1 0 0,-1 0 0,1 0 0,-1-1 0,0 1 0,1 0 0,-1-1 0,0 0 0,0 1 0,0-1 0,0 0 0,0 1 0,0-1 0,-1 0 0,1 0 0,-1 0 0,1-2 0,1-1 0,74-256 0,-72 242 0,19-110 0,-3 9 0,-18 113 0,1 0 0,-1 0 0,1 0 0,0 1 0,1-1 0,-1 1 0,1 0 0,1 0 0,-1 0 0,1 0 0,0 1 0,0 0 0,1 0 0,-1 0 0,11-5 0,6-4 0,2 1 0,48-18 0,-47 21 0,269-91 0,-89 34 0,-120 34 0,-42 15 0,2 2 0,0 2 0,54-10 0,-84 22 0,0 0 0,0 1 0,0 1 0,0 0 0,0 1 0,0 0 0,-1 2 0,1-1 0,0 2 0,-1 0 0,0 1 0,0 0 0,0 1 0,16 10 0,17 15 0,-1 1 0,61 56 0,73 89 0,-136-128 0,-2 2 0,69 107 0,46 125 0,-137-246 0,19 29 0,-27-49 0,-2 1 0,0-1 0,0 2 0,-2-1 0,10 31 0,-17-39 0,0-1 0,-1 1 0,1-1 0,-2 1 0,0-1 0,0 1 0,-1-1 0,0 0 0,0 1 0,-1-1 0,-5 10 0,-6 16 0,-28 44 0,-75 149 0,69-129 0,-3-3 0,-66 91 0,98-162 0,-2-1 0,0-1 0,-2 0 0,0-2 0,-2-1 0,0-1 0,-1-1 0,-1-1 0,-1-2 0,-49 21 0,55-29 0,0-1 0,-1-1 0,1 0 0,-43 1 0,-91-7 0,-111-25 0,256 25 0,-1-1 0,0 0 0,1-1 0,-1-1 0,1 1 0,0-2 0,0 1 0,0-2 0,1 1 0,-1-1 0,-15-14 0,0-2 0,1-2 0,-29-35 0,32 32 0,-2 2 0,-36-30 0,-25-7 0,58 45 0,0-2 0,1-1 0,2-1 0,0-1 0,-24-29 0,2-6 0,-57-80 0,29 20 0,65 97 0,1 0 0,1 0 0,1-1 0,1-1 0,0 1 0,-1-22 0,3 21 0,-2-16 33,3-1 0,2-41 0,1 48-399,-1 1 0,-1-1 0,-10-53 0,5 63-6460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2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24575,'-1'41'0,"-14"73"0,4-38 0,-112 1132-719,78 19-1,49-208 2159,-5-976-1439,-2 0 0,-2-1 0,-1 0 0,-14 44 0,13-52 0,1 0 0,2 0 0,1 1 0,2-1 0,1 1 0,6 35 0,6 20 0,26 96 0,42 104 0,-72-260 0,1 5 0,5 36 0,-3-12 0,18 58 0,6 35 0,-30-124-51,-3-11-387,0-1 0,7 20 0,-3-18-6388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33 24575,'-1'13'0,"-1"-1"0,0 1 0,-5 17 0,-2 18 0,-16 180 0,15-144 0,57-172 0,-36 71 0,0 1 0,2 0 0,0 0 0,1 1 0,1 1 0,0 1 0,1 0 0,28-18 0,-14 8-9,37-37-1,-40 33 58,49-34 1,-67 54-193,1 1-1,0 0 1,1 1 0,-1 0-1,1 1 1,0 0 0,0 0 0,0 1-1,17-2 1,-5 3-6682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3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1070 24575,'25'-72'0,"3"0"0,47-86 0,21-48 0,-89 184 0,-1-1 0,6-32 0,-8 31 0,11-35 0,-12 51 0,0-1 0,1 1 0,0 1 0,0-1 0,1 0 0,0 1 0,11-13 0,9-5 0,-1-1 0,-2-1 0,-1-1 0,-1-1 0,20-37 0,-37 59 0,0 0 0,1 1 0,0 0 0,0 0 0,1 0 0,-1 0 0,1 0 0,1 1 0,-1 0 0,1 0 0,0 1 0,0 0 0,0 0 0,0 0 0,1 0 0,0 1 0,-1 0 0,1 1 0,0-1 0,1 2 0,-1-1 0,0 1 0,0 0 0,1 0 0,-1 1 0,1 0 0,7 0 0,132 15 0,-90-8 0,62 1 0,100-22 0,-140 6 0,147 4 0,-216 5 0,0 1 0,0 0 0,0 0 0,0 1 0,-1 0 0,1 1 0,10 5 0,5 6 0,28 19 0,16 11 0,-55-38 0,0 2 0,0-1 0,0 2 0,17 15 0,-27-20 0,0-1 0,0 1 0,0 0 0,0 0 0,-1 1 0,0-1 0,0 1 0,0-1 0,-1 1 0,0 0 0,0 0 0,0 0 0,-1 0 0,2 12 0,-3 3 0,0 1 0,-2-1 0,0 0 0,-1 0 0,-8 26 0,-37 104 0,41-131 0,-140 426 0,66-202 0,68-202 0,-1-1 0,-3 0 0,-1-2 0,-1 0 0,-3-1 0,-1-1 0,-2-1 0,-1-1 0,-32 32 0,37-47 0,-1-1 0,-1-2 0,0 0 0,-2-1 0,0-1 0,0-1 0,-2-2 0,1-1 0,-1 0 0,-1-2 0,0-2 0,0 0 0,-37 3 0,26-5 0,21-1 0,0-1 0,0-1 0,0-1 0,-1-1 0,1 0 0,0-1 0,0-1 0,-30-7 0,33 3 0,0 0 0,0-1 0,1-1 0,0 0 0,0-1 0,0 0 0,2-1 0,-19-18 0,-10-14 0,-36-48 0,58 66 0,6 10 0,2-1 0,0 0 0,1 0 0,0-1 0,1 0 0,1-1 0,1 1 0,0-2 0,1 1 0,1-1 0,0 0 0,2 0 0,0 0 0,0-30 0,3 29 0,-1 0 0,-4-29 0,3 40 0,0 0 0,0 1 0,-1-1 0,0 0 0,0 1 0,-1 0 0,0 0 0,-8-11 0,-2-3 0,-21-41 0,21 36 0,9 14 16,0 0 1,0-1-1,1 0 0,-3-15 0,-3-13-1462,2 18-5380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2651 24575,'75'-48'0,"-2"-4"0,-2-3 0,71-71 0,173-207 0,-151 154 0,443-431 0,-363 385 0,-125 116 0,5 7 0,150-97 0,296-129 0,-104 125 0,-421 188 0,0 3 0,1 1 0,58-6 0,143 0 0,-225 16 0,720-7 0,-471 9 0,-198 0 0,141 20 0,-176-14 0,-1 2 0,0 1 0,0 2 0,-1 1 0,52 28 0,-55-21 0,-2 2 0,46 41 0,18 12 0,-26-25 0,-2 2 0,-3 3 0,85 94 0,-89-79 0,-19-20 0,3-2 0,86 73 0,88 70 0,-187-162 0,-9-11-1365,-3-4-5461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7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958 29 24575,'-3'-3'0,"-1"1"0,1-1 0,-1 1 0,0 0 0,1 0 0,-1 1 0,0-1 0,0 1 0,0-1 0,0 1 0,0 1 0,-5-1 0,-56-3 0,45 3 0,-57-1 0,-136 14 0,174-7 0,0 2 0,1 2 0,0 1 0,1 2 0,-51 24 0,76-29 0,0 0 0,0 1 0,1 1 0,0 0 0,-14 15 0,12-10 0,-2-1 0,-17 13 0,25-22 0,0 0 0,0 1 0,0 0 0,1 0 0,0 0 0,0 1 0,0 0 0,1 1 0,0-1 0,0 1 0,0 0 0,1 0 0,0 0 0,1 1 0,-1-1 0,1 1 0,-2 10 0,1 3 0,1 1 0,1-1 0,0 0 0,2 1 0,1-1 0,0 1 0,1-1 0,2 0 0,6 24 0,10 19 0,43 97 0,-60-155 0,23 61 0,-2 1 0,22 109 0,-42-160 0,1 0 0,1 0 0,1 0 0,1-1 0,0 1 0,1-2 0,1 1 0,0-2 0,1 1 0,0-1 0,1-1 0,1 0 0,0-1 0,1 0 0,0-1 0,1 0 0,0-2 0,1 1 0,0-2 0,0 0 0,1-1 0,0-1 0,0 0 0,0-2 0,29 5 0,-4-5 0,1-3 0,-1-1 0,1-2 0,-1-2 0,0-1 0,46-14 0,-16-1 0,-1-3 0,103-49 0,-124 45 0,-1-2 0,-2-2 0,-1-2 0,52-49 0,-23 20 0,-31 28 0,-24 20 0,-1-1 0,-1 0 0,0-2 0,-1 0 0,16-20 0,-29 31 0,-1 1 0,1-1 0,-1 0 0,0 0 0,-1 0 0,1 0 0,-1-1 0,-1 1 0,1-1 0,-1 1 0,0-1 0,0 1 0,-1-1 0,0 0 0,0 1 0,-1-1 0,0 0 0,0 1 0,0-1 0,-1 1 0,0-1 0,0 1 0,-3-7 0,-62-111 0,38 74 0,16 29 0,-2 0 0,-26-29 0,26 33 0,1-1 0,0 0 0,-14-26 0,23 32 0,0-1 0,1 0 0,-5-25 0,7 28 0,1 1 0,-2-1 0,1 1 0,-2 0 0,1 0 0,-1 0 0,0 0 0,-10-15 0,8 19 0,1 1 0,-1-1 0,0 1 0,0 0 0,-1 0 0,1 1 0,-1 0 0,0 0 0,0 1 0,-10-3 0,-20-9 0,20 7-273,-1 0 0,1 1 0,-1 1 0,-24-4 0,18 6-6553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9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24575,'32'106'0,"5"0"0,56 112 0,-27-69 0,170 446 0,-185-444 0,-7 2 0,25 161 0,-43-150 0,6 205 0,-29-341 0,1 1 0,0-1 0,3 0 0,16 47 0,-11-37 0,10 50 0,9 74 0,-11-64 0,14 172 0,-32-220 0,0 31 0,4 0 0,23 120 0,-23-169 0,-2 0 0,1 53 0,0 10 0,-1-73 0,1 0 0,9 29 0,-6-28 0,7 46 0,38 210 0,-51-271 0,2 5 0,0-1 0,1 1 0,1-1 0,0 0 0,1 0 0,0 0 0,15 18 0,21 35 0,-26-28 0,-2 1 0,16 58 0,5 15 0,-18-57 0,9 21 0,-21-62-227,-1 1-1,0-1 1,-1 2-1,0-1 1,2 23-1,-4-13-6598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24575,'265'-15'0,"-119"3"0,976-13-835,-1044 28 880,0 3 0,-1 4-1,141 36 1,-108-8 258,178 89 0,24 10-253,-133-69-50,117 40 0,-216-79-1365,-56-17-5461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3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1616 24575,'4'-90'0,"17"-91"0,-4 45 0,56-411 0,-70 530 0,0 0 0,1 1 0,1-1 0,1 1 0,0 0 0,1 1 0,0-1 0,2 1 0,-1 1 0,2-1 0,0 2 0,1-1 0,0 2 0,1-1 0,0 1 0,1 1 0,20-14 0,14-7 0,1 3 0,75-34 0,113-35 0,-144 61 0,161-63 0,-236 94 0,0 1 0,0 0 0,1 1 0,-1 1 0,1 0 0,0 2 0,-1 0 0,27 2 0,-22 1 0,0 2 0,0 1 0,0 0 0,-1 1 0,0 2 0,29 13 0,717 373 0,-698-355 0,-2 4 0,-2 3 0,-2 2 0,-2 3 0,72 78 0,-115-107 0,-2 0 0,0 1 0,-1 0 0,-1 2 0,-2-1 0,0 2 0,-2 0 0,0 0 0,10 53 0,-8-10 0,-4-1 0,-1 127 0,-7-190 0,-5 207 0,2-167 0,-3 0 0,-19 74 0,23-111 0,-13 46 0,-39 96 0,45-132 0,0 0 0,-1-1 0,-1 0 0,-1 0 0,0-1 0,-1-1 0,-1 0 0,-28 23 0,17-20 0,1-2 0,-2 0 0,-35 15 0,-90 31 0,80-34 0,33-15 0,-1-1 0,-1-1 0,0-3 0,0-1 0,-1-2 0,1-2 0,-1-1 0,0-3 0,0-1 0,-79-14 0,71 3 0,-65-27 0,49 17 0,-189-63 0,219 75 0,1-2 0,1-1 0,0-2 0,1-1 0,-55-39 0,-74-75 0,130 104 0,18 18 0,0 0 0,0 1 0,-24-12 0,-16-8 0,46 23 0,1 0 0,0-1 0,0 0 0,0 0 0,-4-8 0,-20-18 0,13 17 0,-12-9 0,2-1 0,0-1 0,-38-49 0,54 61 0,-1 1 0,-1 0 0,0 0 0,0 2 0,-19-13 0,13 10 0,2 0 0,-25-25 0,-6-23 0,37 47 0,0-1 0,-1 2 0,-1-1 0,0 2 0,-29-23 0,37 32 9,0-1 1,0 1-1,0-1 0,1 0 0,-1 0 1,1-1-1,1 0 0,-1 1 0,1-1 0,0 0 1,0-1-1,-3-10 0,-1-4-504,2-1 0,-4-33 0,6 27-6331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9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3490 0 24575,'2'2'0,"1"-1"0,-1 1 0,1 0 0,-1-1 0,1 1 0,-1 0 0,0 0 0,0 0 0,0 1 0,-1-1 0,1 0 0,0 1 0,-1-1 0,2 5 0,13 15 0,-5-14 0,0 0 0,0-1 0,13 6 0,-18-10 0,1 0 0,-1 0 0,0 1 0,0 0 0,0 0 0,0 0 0,-1 1 0,0 0 0,0 0 0,0 0 0,-1 1 0,1 0 0,-1-1 0,3 9 0,4 8 0,1 0 0,27 36 0,-29-45 0,-1-1 0,0 1 0,-1 0 0,0 1 0,-2 0 0,1 0 0,-2 1 0,0-1 0,6 31 0,-6 12 0,7 50 0,-7-79 0,-2-1 0,1 54 0,-5-70 0,0-1 0,0 1 0,-1 0 0,0-1 0,-1 0 0,0 1 0,-1-1 0,0 0 0,0-1 0,-10 16 0,-9 14 0,1 1 0,-20 55 0,-2 3 0,29-64 0,2 1 0,1 0 0,-10 47 0,-13 112 0,-31 164 0,49-299 0,-30 67 0,26-72 0,-22 84 0,25-76 0,-35 85 0,21-64 0,16-40 0,-3 0 0,-2-2 0,-1 0 0,-2-1 0,-37 46 0,24-42 0,-1-1 0,-2-3 0,-90 70 0,31-37 0,-101 80 0,153-114 0,3 2 0,-47 56 0,-179 271 0,248-337 0,-2-1 0,-1-1 0,-1-1 0,-1-2 0,-2 0 0,-1-2 0,0-1 0,-2-2 0,-38 20 0,13-13 0,-1-3 0,-1-2 0,-1-2 0,-106 20 0,-190 52 0,309-77 0,2 2 0,0 2 0,1 2 0,1 2 0,-60 44 0,99-65 0,-32 26 0,-2-2 0,-44 24 0,-30 15 0,69-39 0,-92 43 0,118-63 0,1 2 0,1 0 0,0 0 0,0 2 0,1 0 0,-23 21 0,12-9 0,-5 2 0,23-20 0,0 0 0,0 0 0,0 1 0,1 0 0,0 1 0,0-1 0,1 1 0,0 0 0,0 1 0,-5 11 0,-2 9-1365,4-2-5461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24575,'57'36'0,"-3"3"0,0 2 0,-3 2 0,-2 3 0,-1 1 0,-3 3 0,45 65 0,68 108 0,19 27 0,-139-202 0,3-2 0,1-2 0,76 61 0,157 94 0,85 33 0,-163-108 0,4 17 0,-126-87 0,-11-7-682,79 75-1,-116-95-6143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3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1070 24575,'25'-72'0,"3"0"0,47-86 0,21-48 0,-89 184 0,-1-1 0,6-32 0,-8 31 0,11-35 0,-12 51 0,0-1 0,1 1 0,0 1 0,0-1 0,1 0 0,0 1 0,11-13 0,9-5 0,-1-1 0,-2-1 0,-1-1 0,-1-1 0,20-37 0,-37 59 0,0 0 0,1 1 0,0 0 0,0 0 0,1 0 0,-1 0 0,1 0 0,1 1 0,-1 0 0,1 0 0,0 1 0,0 0 0,0 0 0,0 0 0,1 0 0,0 1 0,-1 0 0,1 1 0,0-1 0,1 2 0,-1-1 0,0 1 0,0 0 0,1 0 0,-1 1 0,1 0 0,7 0 0,132 15 0,-90-8 0,62 1 0,100-22 0,-140 6 0,147 4 0,-216 5 0,0 1 0,0 0 0,0 0 0,0 1 0,-1 0 0,1 1 0,10 5 0,5 6 0,28 19 0,16 11 0,-55-38 0,0 2 0,0-1 0,0 2 0,17 15 0,-27-20 0,0-1 0,0 1 0,0 0 0,0 0 0,-1 1 0,0-1 0,0 1 0,0-1 0,-1 1 0,0 0 0,0 0 0,0 0 0,-1 0 0,2 12 0,-3 3 0,0 1 0,-2-1 0,0 0 0,-1 0 0,-8 26 0,-37 104 0,41-131 0,-140 426 0,66-202 0,68-202 0,-1-1 0,-3 0 0,-1-2 0,-1 0 0,-3-1 0,-1-1 0,-2-1 0,-1-1 0,-32 32 0,37-47 0,-1-1 0,-1-2 0,0 0 0,-2-1 0,0-1 0,0-1 0,-2-2 0,1-1 0,-1 0 0,-1-2 0,0-2 0,0 0 0,-37 3 0,26-5 0,21-1 0,0-1 0,0-1 0,0-1 0,-1-1 0,1 0 0,0-1 0,0-1 0,-30-7 0,33 3 0,0 0 0,0-1 0,1-1 0,0 0 0,0-1 0,0 0 0,2-1 0,-19-18 0,-10-14 0,-36-48 0,58 66 0,6 10 0,2-1 0,0 0 0,1 0 0,0-1 0,1 0 0,1-1 0,1 1 0,0-2 0,1 1 0,1-1 0,0 0 0,2 0 0,0 0 0,0-30 0,3 29 0,-1 0 0,-4-29 0,3 40 0,0 0 0,0 1 0,-1-1 0,0 0 0,0 1 0,-1 0 0,0 0 0,-8-11 0,-2-3 0,-21-41 0,21 36 0,9 14 16,0 0 1,0-1-1,1 0 0,-3-15 0,-3-13-1462,2 18-5380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5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7287 1 24575,'-19'6'0,"2"0"0,-1 1 0,1 2 0,0-1 0,-26 20 0,13-10 0,-448 324 0,308-211 0,-228 134 0,241-183 0,-250 94 0,-182 24 0,566-193 0,-465 124 0,-5-29 0,-246 60 0,172 1 0,464-132 0,-188 32 0,214-53 0,-209 34 0,127 0 0,39-9 0,-550 73 0,640-104 0,-19 2 0,0 3 0,1 2 0,0 3 0,-59 23 0,71-23 0,0-2 0,-1-2 0,0-1 0,-1-2 0,0-1 0,0-2 0,-57-2 0,-99-4-1365,164 2-5461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1071 24575,'-2'-130'0,"-6"-1"0,-42-225 0,40 297 0,3-1 0,2-1 0,4-73 0,1 110 0,-1 15 0,1 0 0,0 0 0,1 0 0,0 0 0,0 0 0,3-8 0,-3 14 0,0 1 0,0 0 0,0-1 0,1 1 0,-1 0 0,1 0 0,-1 0 0,1 0 0,0 0 0,0 0 0,0 0 0,0 0 0,0 1 0,0-1 0,0 1 0,0 0 0,1 0 0,-1-1 0,1 1 0,-1 1 0,1-1 0,-1 0 0,1 1 0,5-1 0,28-2 0,1 2 0,0 1 0,0 2 0,65 12 0,58 4 0,-156-19 0,0 1 0,1 0 0,-1 1 0,0-1 0,1 1 0,-1 0 0,0 0 0,0 0 0,0 1 0,1 0 0,-2-1 0,1 1 0,0 0 0,0 1 0,-1-1 0,1 1 0,-1 0 0,0 0 0,1 0 0,-1 0 0,-1 0 0,1 1 0,0-1 0,-1 1 0,0 0 0,0-1 0,0 1 0,0 0 0,-1 0 0,1 1 0,-1-1 0,0 0 0,-1 0 0,1 1 0,0-1 0,-1 0 0,-1 7 0,1-3 0,-2-1 0,1 1 0,-1 0 0,-1 0 0,1-1 0,-1 1 0,0-1 0,-1 1 0,0-1 0,0-1 0,-8 10 0,1-1 0,-1-1 0,-1 0 0,-26 22 0,14-19 0,-1 0 0,-45 22 0,10-7 0,54-29-151,-1 1-1,0-1 0,0-1 0,0 0 1,-1 0-1,1 0 0,0-1 1,-14 0-1,0 0-6674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5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7287 1 24575,'-19'6'0,"2"0"0,-1 1 0,1 2 0,0-1 0,-26 20 0,13-10 0,-448 324 0,308-211 0,-228 134 0,241-183 0,-250 94 0,-182 24 0,566-193 0,-465 124 0,-5-29 0,-246 60 0,172 1 0,464-132 0,-188 32 0,214-53 0,-209 34 0,127 0 0,39-9 0,-550 73 0,640-104 0,-19 2 0,0 3 0,1 2 0,0 3 0,-59 23 0,71-23 0,0-2 0,-1-2 0,0-1 0,-1-2 0,0-1 0,0-2 0,-57-2 0,-99-4-1365,164 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3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24575,'0'820'-1365,"0"-795"-5461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6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553 116 24575,'-4'-1'0,"0"0"0,0 0 0,0 0 0,0 0 0,0 0 0,0-1 0,0 0 0,0 0 0,-4-3 0,-13-5 0,-121-51 0,128 56 0,0 0 0,0 0 0,0 2 0,0 0 0,-1 0 0,1 2 0,-17-1 0,5 2 0,-1 1 0,-51 8 0,73-8 0,1 0 0,0 0 0,-1 0 0,1 0 0,0 1 0,0-1 0,0 1 0,0 0 0,1 0 0,-1 1 0,0-1 0,1 1 0,0 0 0,-6 5 0,6-3 0,1-1 0,0 0 0,-1 1 0,1-1 0,1 1 0,-1-1 0,1 1 0,0 0 0,0 0 0,0 0 0,0-1 0,1 11 0,0-4 0,0 0 0,0-1 0,1 1 0,1 0 0,0 0 0,0-1 0,1 1 0,0-1 0,1 1 0,0-1 0,1-1 0,0 1 0,0 0 0,1-1 0,0 0 0,1-1 0,0 1 0,0-1 0,1-1 0,0 1 0,0-1 0,14 8 0,-9-6 0,0 2 0,-1-1 0,0 2 0,-1-1 0,0 2 0,-1-1 0,11 18 0,12 15 0,-25-37 0,0 0 0,0 0 0,1-1 0,0 0 0,0-1 0,1 0 0,0 0 0,0-1 0,0 0 0,0-1 0,1 0 0,0 0 0,0-1 0,0-1 0,0 0 0,0 0 0,1-2 0,-1 1 0,1-1 0,-1-1 0,12-1 0,-8 0-273,-1-1 0,0 0 0,1-1 0,14-6 0,-10 0-6553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8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24575,'1'0'0,"1"0"0,-1 1 0,0-1 0,0 0 0,1 1 0,-1 0 0,0-1 0,0 1 0,0 0 0,0 0 0,0-1 0,0 1 0,0 0 0,0 0 0,0 0 0,0 0 0,1 2 0,15 23 0,-12-17 0,166 267 0,-149-229 0,-7-12 0,-15-35 0,0 1 0,0-1 0,0 0 0,0 1 0,1-1 0,-1 0 0,0 1 0,0-1 0,0 0 0,0 1 0,1-1 0,-1 0 0,0 0 0,0 1 0,1-1 0,-1 0 0,0 0 0,1 1 0,-1-1 0,0 0 0,1 0 0,-1 0 0,0 0 0,1 1 0,-1-1 0,0 0 0,1 0 0,-1 0 0,0 0 0,1 0 0,-1 0 0,0 0 0,1 0 0,-1 0 0,0 0 0,1 0 0,-1 0 0,1 0 0,8-15 0,3-29 0,-11 40 0,7-22-227,0 0-1,2 1 1,1 0-1,1 0 1,20-29-1,-24 39-6598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1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31 958 24575,'0'-500'0,"-1"484"0,-1 1 0,0-1 0,-7-21 0,5 18 0,-5-36 0,6-10 0,6-88 0,-3 149 0,1 1 0,-1-1 0,1 1 0,0-1 0,0 1 0,0-1 0,0 1 0,0-1 0,1 1 0,0 0 0,-1 0 0,1 0 0,0 0 0,1 0 0,-1 0 0,0 1 0,1-1 0,0 1 0,-1-1 0,5-1 0,-3 2 0,1-1 0,0 1 0,0 1 0,0-1 0,0 1 0,0-1 0,0 2 0,0-1 0,1 0 0,-1 1 0,0 0 0,0 0 0,7 2 0,20 1 0,0 2 0,-1 1 0,0 2 0,-1 1 0,1 1 0,50 26 0,-75-33 0,-1 0 0,0 1 0,0 0 0,0 0 0,0 0 0,0 1 0,-1 0 0,0-1 0,0 2 0,0-1 0,-1 0 0,0 1 0,0-1 0,0 1 0,-1 0 0,0 0 0,0 0 0,0 0 0,1 12 0,-2-9 0,-1 0 0,0 1 0,-1-1 0,0 0 0,0 0 0,-1 0 0,-1-1 0,1 1 0,-1 0 0,-1-1 0,1 1 0,-1-1 0,-7 9 0,3-2 0,1 1 0,0-1 0,-7 27 0,10-30 0,1-1 0,-2 1 0,1-1 0,-1 1 0,-1-2 0,0 1 0,-1-1 0,-10 13 0,14-20 0,0 0 0,0-1 0,0 1 0,-1-1 0,1 0 0,-1 0 0,0 0 0,1-1 0,-1 1 0,0-1 0,-5 1 0,7-1 0,0-1 0,0 1 0,0-1 0,-1 0 0,1 0 0,0 0 0,0 0 0,0 0 0,-1 0 0,1-1 0,0 1 0,0-1 0,0 1 0,0-1 0,0 0 0,0 0 0,0 0 0,0 0 0,0 0 0,0 0 0,-2-3 0,4 4 0,-1-1 0,0 1 0,1-1 0,-1 1 0,1-1 0,0 1 0,-1-1 0,1 1 0,-1-1 0,1 0 0,0 1 0,-1-1 0,1 0 0,0 1 0,0-1 0,0 0 0,0 1 0,-1-1 0,1 0 0,0 1 0,0-1 0,0 0 0,0 1 0,0-1 0,1 0 0,-1 0 0,0 1 0,0-2 0,1 1 0,0 0 0,0 0 0,0 0 0,0 0 0,0 0 0,0 0 0,0 0 0,0 0 0,1 1 0,-1-1 0,0 0 0,0 1 0,2-2 0,42-8 0,-31 8 0,-1 1 0,0 1 0,0 1 0,0 0 0,1 0 0,-1 1 0,0 1 0,0 0 0,-1 1 0,24 9 0,-26-8 0,0 0 0,0 0 0,-1 1 0,0 0 0,0 1 0,0 0 0,-1 1 0,0-1 0,0 1 0,-1 1 0,0 0 0,0 0 0,8 15 0,-12-17 0,0-1 0,0 1 0,-1 0 0,1 0 0,-2 0 0,1 0 0,-1 0 0,0 1 0,0-1 0,-1 0 0,0 0 0,-1 1 0,1-1 0,-1 0 0,-1 0 0,1 0 0,-1 0 0,0 0 0,-1 0 0,0 0 0,0-1 0,-4 7 0,3-8 0,1 0 0,-1-1 0,0 1 0,0-1 0,-1 0 0,0 0 0,1-1 0,-1 0 0,0 1 0,0-2 0,-11 5 0,-8 3 0,-35 8 0,32-11 0,-119 28 0,124-30-1365,2-2-5461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3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24575,'-1'0'0,"1"0"0,-1 1 0,0-1 0,0 1 0,0-1 0,1 1 0,-1-1 0,0 1 0,0-1 0,1 1 0,-1 0 0,1-1 0,-1 1 0,0 0 0,1-1 0,-1 1 0,1 0 0,0 0 0,-1 0 0,1 0 0,0-1 0,-1 1 0,1 0 0,0 1 0,-6 27 0,5-26 0,-5 58 0,2 0 0,6 88 0,0-44 0,-2 297-1365,0-372-5461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5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0 24575,'-5'2'0,"1"-1"0,-1 1 0,1 0 0,0 0 0,0 0 0,0 1 0,0 0 0,0 0 0,0 0 0,0 0 0,-2 4 0,-8 9 0,-22 35 0,-9 10 0,35-50 0,-2 0 0,1-1 0,-1-1 0,0 0 0,-1-1 0,0 0 0,0-1 0,-1-1 0,0 0 0,0 0 0,0-2 0,-1 1 0,1-2 0,-1 0 0,-21 1 0,22-3 0,-17 3 0,31-4 0,-1 0 0,1 0 0,-1 0 0,1 1 0,-1-1 0,1 0 0,-1 0 0,1 1 0,0-1 0,-1 0 0,1 1 0,0-1 0,-1 1 0,1-1 0,0 0 0,-1 1 0,1-1 0,0 1 0,0-1 0,-1 1 0,1-1 0,0 1 0,0-1 0,0 1 0,0-1 0,0 1 0,0-1 0,0 1 0,0-1 0,0 1 0,0-1 0,0 1 0,0-1 0,0 1 0,0-1 0,0 1 0,0-1 0,1 1 0,-1-1 0,0 1 0,0-1 0,1 1 0,-1-1 0,0 0 0,1 1 0,-1-1 0,0 1 0,1-1 0,8 11 0,1-1 0,0 0 0,0 0 0,1-1 0,0-1 0,24 14 0,9 8 0,-19-8 43,0 0-1,23 30 1,17 14-1536,-45-48-5333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41 24575,'-14'12'0,"0"-1"0,-27 16 0,-12 9 0,52-36 0,-14 12 0,1 0 0,-17 19 0,27-26 0,0 0 0,1 0 0,0 0 0,-1 0 0,2 1 0,-1-1 0,1 1 0,0 0 0,0-1 0,0 1 0,0 7 0,-2 34 0,2-1 0,2 1 0,2-1 0,2 1 0,2-1 0,2 0 0,21 63 0,-28-104 0,0 0 0,1 0 0,0 0 0,0-1 0,0 1 0,0-1 0,1 1 0,0-1 0,0 0 0,0 0 0,1 0 0,-1-1 0,1 1 0,0-1 0,0 0 0,0 0 0,0 0 0,0 0 0,6 2 0,1-2 0,-1 1 0,0-2 0,1 0 0,0 0 0,0-1 0,-1 0 0,22-1 0,-18 0 0,-1-1 0,0 0 0,0-1 0,1 0 0,15-6 0,-23 6 0,0-1 0,-1 1 0,1-1 0,-1 0 0,0-1 0,0 1 0,0-1 0,0 0 0,-1-1 0,1 1 0,-1-1 0,0 1 0,5-10 0,2-4 0,-1 0 0,0-1 0,-2-1 0,0 1 0,-1-1 0,-1-1 0,-1 1 0,-1-1 0,0 0 0,-2 0 0,0 0 0,-2 0 0,0-1 0,-2 1 0,-4-26 0,-4-31 0,0-139 0,10 212 0,0 0 0,0 1 0,0-1 0,-1 0 0,1 0 0,-1 1 0,-3-8 0,3 11 0,1 0 0,-1-1 0,0 1 0,0 0 0,0 0 0,0-1 0,0 1 0,0 0 0,0 0 0,0 0 0,-1 0 0,1 1 0,0-1 0,-1 0 0,1 0 0,0 1 0,-1-1 0,1 1 0,-1-1 0,1 1 0,-1 0 0,1 0 0,-1-1 0,1 1 0,-1 0 0,1 0 0,-3 1 0,-5 0-273,0 0 0,0 1 0,0 0 0,-10 4 0,-8 3-6553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0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793 223 24575,'-13'-11'0,"-1"0"0,0 1 0,0 1 0,-30-14 0,15 8 0,-26-15 0,6 2 0,-66-27 0,100 49 0,0 0 0,-1 2 0,1-1 0,-1 2 0,0 0 0,0 2 0,0-1 0,-1 2 0,-16 1 0,27 0 0,1 1 0,0 0 0,-1 0 0,1 0 0,0 1 0,0-1 0,0 1 0,0 1 0,0-1 0,1 1 0,0-1 0,0 1 0,0 0 0,0 1 0,-4 4 0,-5 10 0,0-1 0,-15 29 0,-22 65 0,41-89 0,2 0 0,1 0 0,1 1 0,1-1 0,-2 42 0,3-29 0,-12 53 0,11-73 0,-3 11 0,0 1 0,2-1 0,1 1 0,0 29 0,4-54 0,1 1 0,0-1 0,0 1 0,0 0 0,0-1 0,0 0 0,1 1 0,0-1 0,-1 0 0,1 0 0,1 0 0,-1 0 0,0 0 0,1 0 0,-1-1 0,1 1 0,0-1 0,-1 0 0,1 0 0,1 0 0,-1 0 0,5 2 0,5 3 0,1-1 0,0-1 0,0 0 0,19 3 0,4-2 0,0-1 0,1-3 0,40-1 0,-46-2 0,-1 1 0,1 2 0,-1 1 0,0 2 0,40 10 0,-51-8 0,0 2 0,0 0 0,0 1 0,23 16 0,-40-24-114,-1-1 1,0 1-1,0-1 0,1 0 0,-1 0 1,1 0-1,-1-1 0,1 1 0,0 0 1,-1-1-1,4 1 0,6-3-6712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2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24575,'0'4'0,"0"0"0,1 0 0,-1 0 0,1 0 0,0 0 0,0 0 0,1 0 0,-1 0 0,1 0 0,-1 0 0,1 0 0,0-1 0,1 1 0,-1-1 0,1 0 0,0 1 0,-1-1 0,1 0 0,6 4 0,4 2 0,0-1 0,1 0 0,0-1 0,16 5 0,-14-5 0,0 1 0,18 10 0,0 8 0,-25-18 0,1 0 0,1-1 0,-1 0 0,1-1 0,0 0 0,16 6 0,-24-12 0,0 1 0,0-1 0,0 0 0,0 0 0,0 0 0,0 0 0,1 0 0,-1 0 0,0-1 0,0 0 0,0 0 0,0 0 0,0 0 0,0 0 0,-1 0 0,1-1 0,0 1 0,0-1 0,-1 0 0,3-2 0,7-6 0,-2-1 0,0 1 0,11-15 0,-1 1 0,8-14-1365,-19 20-5461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1041 24575,'-2'-143'0,"4"-157"0,11 197 0,-6 61 0,1-55 0,-7 74 0,2 1 0,7-33 0,-6 36 0,-1 0 0,0 0 0,-1 0 0,-1-22 0,-1 39 0,0 0 0,0 0 0,-1 0 0,1-1 0,-1 1 0,1 0 0,-1 0 0,0 0 0,0 0 0,0 0 0,0 0 0,0 0 0,0 0 0,0 0 0,-1 1 0,1-1 0,-1 0 0,1 1 0,-1-1 0,0 1 0,1 0 0,-1-1 0,0 1 0,0 0 0,0 0 0,0 0 0,0 0 0,0 1 0,0-1 0,-1 1 0,1-1 0,0 1 0,0-1 0,-5 1 0,-7 0 0,-1 1 0,1 0 0,0 1 0,-22 6 0,-2-1 0,27-5 0,-1-1 0,1 0 0,-1-1 0,0 0 0,1-1 0,-1-1 0,-15-3 0,21 4 0,0 0 0,0 0 0,0 1 0,0 0 0,0 0 0,0 0 0,0 1 0,0 0 0,1 0 0,-1 0 0,0 1 0,0 0 0,-5 3 0,-20 4 0,-4-8 0,25-1 0,29 6 0,17 0 0,0-1 0,0-2 0,1-1 0,49-5 0,-15 2 0,-56 0 0,0-1 0,1-1 0,-1 0 0,-1 0 0,1-2 0,0 0 0,-1 0 0,0-2 0,-1 1 0,1-2 0,22-16 0,-22 15 0,1 0 0,0 1 0,0 0 0,1 2 0,0 0 0,0 0 0,1 2 0,-1 0 0,1 1 0,0 0 0,0 2 0,32 0 0,-22 1-1365,-3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1071 24575,'-2'-130'0,"-6"-1"0,-42-225 0,40 297 0,3-1 0,2-1 0,4-73 0,1 110 0,-1 15 0,1 0 0,0 0 0,1 0 0,0 0 0,0 0 0,3-8 0,-3 14 0,0 1 0,0 0 0,0-1 0,1 1 0,-1 0 0,1 0 0,-1 0 0,1 0 0,0 0 0,0 0 0,0 0 0,0 0 0,0 1 0,0-1 0,0 1 0,0 0 0,1 0 0,-1-1 0,1 1 0,-1 1 0,1-1 0,-1 0 0,1 1 0,5-1 0,28-2 0,1 2 0,0 1 0,0 2 0,65 12 0,58 4 0,-156-19 0,0 1 0,1 0 0,-1 1 0,0-1 0,1 1 0,-1 0 0,0 0 0,0 0 0,0 1 0,1 0 0,-2-1 0,1 1 0,0 0 0,0 1 0,-1-1 0,1 1 0,-1 0 0,0 0 0,1 0 0,-1 0 0,-1 0 0,1 1 0,0-1 0,-1 1 0,0 0 0,0-1 0,0 1 0,0 0 0,-1 0 0,1 1 0,-1-1 0,0 0 0,-1 0 0,1 1 0,0-1 0,-1 0 0,-1 7 0,1-3 0,-2-1 0,1 1 0,-1 0 0,-1 0 0,1-1 0,-1 1 0,0-1 0,-1 1 0,0-1 0,0-1 0,-8 10 0,1-1 0,-1-1 0,-1 0 0,-26 22 0,14-19 0,-1 0 0,-45 22 0,10-7 0,54-29-151,-1 1-1,0-1 0,0-1 0,0 0 1,-1 0-1,1 0 0,0-1 1,-14 0-1,0 0-6674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9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489 0 24575,'-4'1'0,"0"0"0,-1 0 0,1 0 0,0 0 0,0 0 0,0 1 0,1 0 0,-1 0 0,0 0 0,1 0 0,-1 1 0,1 0 0,0-1 0,-1 1 0,1 0 0,-3 5 0,2-4 0,-1 1 0,1-1 0,-1 0 0,0 0 0,-1 0 0,1-1 0,-9 4 0,-38 7 0,43-13 0,0 1 0,0 0 0,0 1 0,1 0 0,-13 6 0,18-7 0,0 0 0,0 0 0,0 1 0,0-1 0,0 1 0,1 0 0,-1-1 0,1 1 0,0 0 0,0 1 0,0-1 0,0 0 0,0 1 0,1-1 0,0 1 0,-1-1 0,0 6 0,1-4 0,0-1 0,1 1 0,-1-1 0,1 1 0,0 0 0,0-1 0,1 1 0,-1-1 0,1 1 0,0-1 0,0 1 0,1-1 0,-1 0 0,1 0 0,0 1 0,0-1 0,0 0 0,0 0 0,1-1 0,0 1 0,0-1 0,5 6 0,6 3 0,0-1 0,0 0 0,1-1 0,22 12 0,-33-20 0,3 1 0,-1 0 0,1-1 0,-1 0 0,11 2 0,-13-3 0,-1-1 0,0 0 0,0 1 0,1 0 0,-1 0 0,0 0 0,0 0 0,0 0 0,0 1 0,0-1 0,0 1 0,0 0 0,-1 0 0,1 0 0,-1 0 0,1 1 0,-1-1 0,0 0 0,0 1 0,0 0 0,0-1 0,0 1 0,2 5 0,-2-1 0,0 1 0,-1 0 0,1 0 0,-1 0 0,-1 0 0,0 0 0,0 0 0,0 0 0,-1 0 0,-1 0 0,1 0 0,-1 0 0,0 0 0,-1-1 0,0 1 0,0-1 0,-1 0 0,0 1 0,0-2 0,0 1 0,-1 0 0,0-1 0,0 0 0,-1 0 0,0-1 0,0 1 0,0-1 0,-1 0 0,1-1 0,-1 0 0,-12 6 0,0-3 0,-1 0 0,0-1 0,0-1 0,0-1 0,0 0 0,-1-2 0,1 0 0,-40-3 0,-49 0-1365,86 1-5461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24575,'-9'5'0,"-8"1"0,-5 0 0,-4-2 0,-3 0 0,0 2 0,5 6 0,5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24575,'-2'107'0,"5"116"0,-1-204 0,2 0 0,0 0 0,13 32 0,-10-34 0,-2 1 0,0 1 0,0-1 0,1 21 0,-6-34 0,0-1 0,1 1 0,-1 0 0,1 0 0,0-1 0,3 8 0,-3-11 0,-1-1 0,0 0 0,0 1 0,0-1 0,1 0 0,-1 1 0,0-1 0,1 0 0,-1 1 0,0-1 0,1 0 0,-1 0 0,0 1 0,1-1 0,-1 0 0,0 0 0,1 0 0,-1 1 0,1-1 0,-1 0 0,1 0 0,-1 0 0,0 0 0,1 0 0,-1 0 0,1 0 0,-1 0 0,1 0 0,1-1 0,0 1 0,-1-1 0,1 0 0,0 0 0,-1 0 0,1 0 0,-1 0 0,0 0 0,1-1 0,-1 1 0,2-2 0,5-8 0,0 0 0,0 0 0,-1-1 0,0 1 0,-1-2 0,6-14 0,0-7 0,10-41 0,-12 31 0,0 1 0,-3-1 0,2-81 0,25 225 0,15 48 0,0 3 0,-21-73 0,-19-57 0,12 45 0,-21-65 0,0 1 0,1 0 0,-1-1 0,1 1 0,-1 0 0,1-1 0,0 1 0,-1-1 0,1 1 0,0-1 0,0 1 0,0-1 0,0 0 0,0 1 0,1-1 0,-1 0 0,2 1 0,-2-1 0,0-1 0,0 0 0,0 1 0,0-1 0,0 0 0,0 0 0,0 0 0,0 1 0,0-1 0,0 0 0,0 0 0,0-1 0,0 1 0,0 0 0,0 0 0,0 0 0,0-1 0,0 1 0,0-1 0,1 0 0,2-2 0,0 1 0,0-1 0,-1 0 0,1 0 0,-1-1 0,0 1 0,0-1 0,0 0 0,0 1 0,4-9 0,3-12 0,0-1 0,8-33 0,10-27 0,-16 52 0,11-55 0,-20 78 0,1-16 0,0-1 0,0-26 0,4-31 0,2 19-1365,-7 37-5461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7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29 270 24575,'-4'-4'0,"-3"-12"0,2-6 0,0-10 0,2-4 0,0 0 0,2 1 0,1 2 0,0 2 0,0 6-8191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8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1648 5099 24575,'-13'-14'0,"1"0"0,1-1 0,-15-24 0,0-1 0,-407-683 0,380 612 0,4-3 0,-42-144 0,-37-246 0,100 363 0,-41-154 0,10 91 0,-49-150 0,73 247 0,-30-167 0,55 216 0,3 0 0,2-1 0,3 0 0,9-98 0,17 30 0,-16 89 0,-1 1 0,-1-1 0,0-39 0,7-162 0,0 3 0,-14 112 0,-2 42 0,5 1 0,16-120 0,-16 191 0,0 0 0,1 0 0,0 1 0,1-1 0,0 1 0,7-12 0,-10 20 0,0-1 0,0 1 0,0-1 0,0 1 0,0 0 0,0-1 0,1 1 0,-1 0 0,1 0 0,-1 0 0,0 0 0,1 0 0,-1 0 0,1 1 0,0-1 0,-1 0 0,4 0 0,-3 1 0,-1 0 0,1 1 0,0-1 0,0 0 0,-1 1 0,1-1 0,-1 1 0,1 0 0,0 0 0,-1-1 0,1 1 0,-1 0 0,1 0 0,-1 0 0,0 1 0,1-1 0,-1 0 0,0 0 0,0 1 0,0-1 0,2 3 0,1 3 0,0 0 0,0 1 0,-1-1 0,1 1 0,-1-1 0,-1 1 0,0 0 0,0 0 0,1 11 0,2 81 0,-3-44 0,7 56 0,37 169 0,-39-251 0,2 0 0,0-1 0,23 46 0,-32-74 0,0-1 0,0 0 0,0 1 0,1-1 0,-1 0 0,0 1 0,0-1 0,0 0 0,0 1 0,0-1 0,1 0 0,-1 0 0,0 1 0,0-1 0,1 0 0,-1 0 0,0 1 0,0-1 0,1 0 0,-1 0 0,0 0 0,1 0 0,-1 1 0,0-1 0,0 0 0,1 0 0,-1 0 0,0 0 0,1 0 0,-1 0 0,0 0 0,1 0 0,4-10 0,-2-22 0,-3 30 0,2-30 0,-1-1 0,-2 1 0,-1 0 0,-2-1 0,-1 1 0,-10-32 0,-15-27 0,-48-97 0,-59-87 0,132 264 0,-2-1 0,1 1 0,-2 1 0,1-1 0,-11-9 0,17 18 0,0 0 0,-1 1 0,0-1 0,1 1 0,-1 0 0,0 0 0,0-1 0,1 1 0,-1 0 0,0 0 0,0 1 0,0-1 0,0 0 0,0 1 0,0-1 0,-1 1 0,1-1 0,0 1 0,0 0 0,0 0 0,0 0 0,0 0 0,-1 1 0,1-1 0,0 0 0,0 1 0,0 0 0,0-1 0,0 1 0,0 0 0,0 0 0,0 0 0,0 0 0,1 1 0,-1-1 0,0 0 0,1 1 0,-2 1 0,-4 4 0,1 0 0,1 0 0,0 1 0,0 0 0,0 0 0,1 0 0,0 0 0,0 1 0,1-1 0,1 1 0,-3 9 0,-2 20 0,-4 51 0,6-43 0,2-16 0,-2-1 0,-1 1 0,-1-2 0,-1 1 0,-2-1 0,0 0 0,-2-1 0,-28 47 0,5-20 0,-103 180 0,124-210-1365,2-5-5461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1463 4289 24575,'-66'-110'0,"5"-3"0,5-2 0,5-3 0,-55-191 0,1-170 0,94 424 0,-9-26 0,-43-109 0,60 182 0,-21-50 0,-47-82 0,39 82 0,-28-72 0,-68-233 0,63 176 0,43 132 0,-56-99 0,50 101 0,14 25 0,2 0 0,1-1 0,1 0 0,-10-52 0,-9-127 0,15 94 0,2-22 0,9 85 0,-3-1 0,-16-75 0,-75-276 0,92 378 0,1-1 0,1 0 0,1 0 0,3-39 0,-1 63 0,0 0 0,0 0 0,1 0 0,-1 0 0,0 0 0,1 0 0,-1 0 0,1 0 0,0 0 0,0 0 0,0 0 0,0 1 0,0-1 0,0 0 0,0 1 0,0-1 0,1 0 0,-1 1 0,0 0 0,1-1 0,-1 1 0,1 0 0,0 0 0,0 0 0,-1 0 0,1 0 0,0 0 0,0 0 0,4 0 0,-3 0 0,0 1 0,0 0 0,0 0 0,0 1 0,0-1 0,0 1 0,0-1 0,0 1 0,0 0 0,0 0 0,0 0 0,0 1 0,0-1 0,-1 0 0,1 1 0,0 0 0,-1 0 0,5 4 0,7 9 0,-1 0 0,0 1 0,-1 1 0,0 0 0,-2 1 0,0 0 0,-1 0 0,11 33 0,1 16 0,14 78 0,-33-135 0,1 3 0,0 0 0,1 0 0,1-1 0,0 0 0,1 0 0,0 0 0,0 0 0,1-1 0,1 0 0,0-1 0,1 1 0,10 9 0,-6-9 0,1 0 0,-1-1 0,2-1 0,-1 0 0,1-1 0,1-1 0,-1 0 0,32 8 0,-46-14 0,0-1 0,-1 0 0,1 1 0,0-1 0,0 0 0,0 1 0,0-1 0,0 0 0,-1 0 0,1 0 0,0 0 0,0 0 0,0 0 0,0 0 0,0 0 0,0-1 0,0 1 0,-1 0 0,1 0 0,0-1 0,0 1 0,0 0 0,0-1 0,-1 1 0,1-1 0,0 1 0,-1-1 0,1 0 0,0 1 0,-1-1 0,1 0 0,0 1 0,-1-1 0,1 0 0,-1 0 0,0 1 0,1-1 0,-1 0 0,0 0 0,1 0 0,-1 0 0,0 1 0,0-1 0,1 0 0,-1 0 0,0 0 0,0 0 0,0 0 0,0 0 0,-1-1 0,1-4 0,-1 0 0,0 1 0,0-1 0,-1 1 0,0-1 0,0 1 0,0 0 0,-4-8 0,-23-34 0,-66-80 0,-53-42 0,71 85 0,42 41 0,21 25 0,-1 1 0,0 0 0,-1 1 0,-1 1 0,0 0 0,-22-14 0,36 28 0,0-1 0,0 0 0,0 1 0,0 0 0,0 0 0,0 0 0,0 0 0,0 0 0,0 0 0,0 1 0,-1 0 0,1-1 0,0 1 0,0 0 0,0 1 0,-1-1 0,-5 2 0,6-1 0,0 1 0,1-1 0,-1 1 0,1 0 0,-1 0 0,1 0 0,0 0 0,-1 0 0,1 0 0,0 1 0,1-1 0,-1 1 0,0-1 0,1 1 0,-1 0 0,1 0 0,0 0 0,-1 5 0,-5 15 0,1 0 0,1 0 0,2 1 0,-2 32 0,6 100 0,0-94 0,2 26 0,-4 160 0,-1-232-158,-1 0-1,-1 1 1,0-1-1,-11 25 0,12-33-413,-6 18-6254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0:3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2407 2698 24575,'20'-14'0,"145"-106"0,-142 100 0,-2 0 0,0-2 0,-1 0 0,31-45 0,-14 9 0,41-85 0,-67 119 0,-2 0 0,0 0 0,-1-1 0,-2 0 0,-1 0 0,5-51 0,2-67 0,1-19 0,-13 150 0,0 0 0,-1 1 0,-1-1 0,0 1 0,0-1 0,-1 1 0,0 0 0,-1 0 0,-1 0 0,0 1 0,0-1 0,-1 1 0,0 0 0,-12-14 0,-3-2 0,1-1 0,2-1 0,0 0 0,2-2 0,1 0 0,2-1 0,0 0 0,-9-43 0,12 36 0,-2 0 0,-1 0 0,-2 1 0,-1 1 0,-2 0 0,-1 2 0,-2 0 0,-2 1 0,-38-44 0,41 55 0,-1 2 0,-1 1 0,0 0 0,-34-20 0,-16-9 0,-86-76 0,25 18 0,73 61 0,-84-46 0,116 77 0,0 0 0,-1 2 0,-1 1 0,0 1 0,-54-10 0,16 7 0,0-3 0,-79-30 0,53 16 0,-181-33 0,237 56 0,0 2 0,0 2 0,-60 2 0,80 2 0,1 1 0,-1 1 0,1 1 0,0 1 0,0 0 0,0 1 0,1 0 0,0 2 0,0 0 0,-15 11 0,0 1 0,2 2 0,0 1 0,2 1 0,0 2 0,2 1 0,1 0 0,1 2 0,-31 52 0,9-5 0,17-30 0,1 0 0,3 2 0,-25 69 0,34-67 0,3 0 0,1 0 0,3 1 0,3 0 0,0 74 0,5-90 0,2 0 0,1-1 0,2 1 0,13 51 0,44 118 0,76 285 0,-129-445 0,-8-34 0,0 0 0,1 0 0,1 1 0,-1-1 0,2 0 0,-1-1 0,1 1 0,1-1 0,0 0 0,0 0 0,13 16 0,15 7 0,3-2 0,0-1 0,2-2 0,1-1 0,1-2 0,1-2 0,45 17 0,35 14 0,120 55 0,-174-74 0,94 63 0,-138-80 0,2 0 0,0-2 0,1-1 0,0-1 0,1-2 0,0 0 0,1-2 0,0-1 0,1-1 0,-1-1 0,40 2 0,399-7 0,-213-3 0,-234 1 0,0 0 0,0-2 0,0 0 0,0-1 0,-1-1 0,0-1 0,0 0 0,0-2 0,0 0 0,-1-1 0,28-19 0,-24 14-118,-3 1-194,0 1 1,1 1-1,38-15 0,-33 19-6514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2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57 1450 24575,'0'0'0,"0"-18"0,0-24 0,0-3 0,0-7 0,0-2 0,0-3 0,0 6 0,0 5 0,5 1 0,1 0 0,5-3 0,10 4 0,0 3 0,7 5 0,3-2 0,6-3 0,-6 2 0,0 1 0,-2 4 0,-2-4 0,5 3 0,1 1 0,-6 2 0,4 1 0,-1-3 0,11 0 0,0-4 0,-1 6 0,3-3 0,2 1 0,-2 7 0,-3-4 0,-4 7 0,-3 0 0,-8 0 0,3 6 0,5 4 0,0 0 0,0 4 0,0-4 0,9 3 0,-1-3 0,4 3 0,9 2 0,-3 2 0,2 3 0,-6 2 0,6 1 0,7 1 0,6 1 0,6-1 0,5 1 0,-2-1 0,2 6 0,-5 0 0,-5 5 0,-3-1 0,-5 0 0,-7-4 0,-8 4 0,-7 4 0,1 9 0,-8 10 0,-4 8 0,-6 6 0,-1 11 0,-5-3 0,1-5 0,-3 0 0,2-12 0,-3 1 0,3-4 0,4-3 0,2-2 0,3-1 0,8 4 0,1 0 0,6-1 0,6 5 0,-2-1 0,4 9 0,-4 5 0,3-2 0,1 1 0,-2 7 0,-4-4 0,-4 1 0,2-5 0,3 4 0,-7 2 0,-2-5 0,-3-4 0,-2-1 0,0-4 0,-1 2 0,1 2 0,-6 8 0,-6 3 0,-5 3 0,-4 6 0,-3-6 0,-3-1 0,0-7 0,-1 4 0,0 0 0,-6-4 0,1-6 0,-5 5 0,0-4 0,-3-3 0,-4 1 0,-8 7 0,-4-2 0,-7 1 0,-6 2 0,1-4 0,-4 6 0,-7-5 0,2-4 0,-1-4 0,-1 5 0,0-2 0,-6-3 0,-1 2 0,0-9 0,1 3 0,1-2 0,6-3 0,2 0 0,1-7 0,4-7 0,5-6 0,-1-5 0,-8-4 0,-2-1 0,-4-2 0,-6 5 0,4 0 0,6 6 0,-4-1 0,1 0 0,4 3 0,1 3 0,4-1 0,6-3 0,-2 3 0,-1-3 0,1-3 0,4-2 0,2-3 0,3-1 0,3-1 0,1-2 0,0 1 0,1 0 0,0-1 0,6 6 0,0 1 0,0 0 0,4-7 0,-7-7 0,-1-7 0,-8-10 0,-1-5 0,0-8 0,-4 0 0,-27-37 0,-4 0 0,2-3 0,-4 4 0,9 5 0,3 5 0,9 9 0,7 9 0,6 8 0,5 10 0,4 0 0,1 0 0,1 2 0,6-1 0,-1 5 0,0 6 0,-1 0 0,-1-6 0,-2-3 0,-1-8 0,-1 4 0,5-5 0,0-5 0,5-5 0,0 1 0,4-3 0,3-2 0,-1 8 0,1 0 0,3 3 0,3 3 0,1 2 0,1 3 0,2 1 0,0 0 0,0 2 0,1-1 0,-1 0 0,0 0 0,1 0 0,-1 0 0,0 0 0,0-1 0,0 1 0,0 0 0,0-1 0,0 1 0,0 0 0,0-1 0,0 1 0,0 0 0,0 5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2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2241 2653 24575,'-52'2'0,"1"2"0,0 2 0,-60 15 0,-146 53 0,109-30 0,112-35 0,0-1 0,0-2 0,-1-2 0,0-1 0,-44-3 0,-182-30 0,207 23 0,30 5 0,-36-8 0,54 8 0,1 0 0,0 0 0,0-1 0,0 0 0,1 0 0,-1 0 0,1-1 0,0 0 0,-10-8 0,-6-8 0,2-1 0,0-1 0,1 0 0,1-2 0,1 0 0,1-1 0,1-1 0,-19-45 0,15 29 0,-2 1 0,-2 1 0,-39-51 0,-14-25 0,58 85 0,0 2 0,1 0 0,2-2 0,-24-63 0,27 57 0,-1 0 0,-3 1 0,0 1 0,-3 1 0,-1 0 0,-1 1 0,-28-32 0,27 37 0,0-2 0,2 0 0,1-2 0,2 0 0,1-1 0,1 0 0,-18-67 0,31 90 0,1-1 0,0 0 0,1 0 0,0 0 0,1 0 0,0 0 0,0 0 0,1 1 0,1-1 0,0 1 0,0-1 0,1 1 0,0 0 0,1 0 0,0 0 0,1 1 0,7-10 0,13-14 0,1 0 0,1 2 0,37-30 0,-23 21 0,17-21 0,92-122 0,-108 128 0,87-88 0,-97 115 0,1 2 0,48-30 0,24-17 0,-87 57 0,-1-2 0,0 0 0,-1-1 0,-1-1 0,-1 0 0,18-34 0,-29 49 0,0 0 0,0 0 0,0 1 0,1-1 0,0 1 0,0 0 0,0 1 0,0-1 0,0 1 0,1 0 0,-1 0 0,1 1 0,0-1 0,6-1 0,13-2 0,1 0 0,28-2 0,-13 2 0,21-3 0,1 2 0,75 2 0,-97 3 0,56-9 0,29-3 0,-3 12 0,0 5 0,122 18 0,-29 4 0,19 2 0,-214-22 0,0 1 0,0 0 0,-1 2 0,1 0 0,-2 1 0,0 1 0,0 1 0,0 1 0,-2 0 0,26 23 0,6 5 0,31 29 0,-72-60 0,0-1 0,-1 2 0,0-1 0,0 1 0,-1 0 0,9 20 0,-7-8 0,-1-1 0,-1 1 0,-1 0 0,-1 1 0,-1-1 0,-2 1 0,0-1 0,-1 1 0,-4 37 0,-1-26 0,-2 0 0,-1-1 0,-2 0 0,-1 0 0,-26 53 0,21-57 0,-1-1 0,-27 32 0,25-34 0,0 0 0,-21 41 0,25-32 0,1 0 0,1 1 0,-8 43 0,-13 113 0,34-188 0,-45 218 0,27-142 0,11-56 0,0 1 0,-2-1 0,0-1 0,-2 1 0,0-2 0,-2 1 0,-1-2 0,0 0 0,-1-1 0,-26 26 0,-76 85 0,107-120 0,1-1 0,0 2 0,1-1 0,0 1 0,1 1 0,-9 20 0,-22 82 0,2-6 0,31-100 0,1 0 0,-2-1 0,1 1 0,-1-1 0,0-1 0,-1 1 0,0-1 0,0 0 0,0-1 0,-1 1 0,0-2 0,-1 1 0,1-1 0,-10 4 0,-19 8 0,0-2 0,-46 13 0,31-12 0,40-13-114,0 1 1,1 1-1,-1-1 0,1 2 0,0 0 1,0 0-1,0 1 0,1 0 0,0 0 1,0 2-1,-12 13 0,10-5-6712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3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24575,'0'820'-1365,"0"-795"-5461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5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1 192 24575,'610'-129'0,"-597"126"0,175-43 0,-157 40 0,1 2 0,0 1 0,61 2 0,-87 1 0,0 1 0,0 0 0,0 0 0,1 1 0,-1-1 0,0 1 0,-1 0 0,1 1 0,9 4 0,-14-5 0,1-1 0,-1 0 0,1 0 0,-1 1 0,0-1 0,1 1 0,-1-1 0,0 1 0,0-1 0,0 1 0,0 0 0,0-1 0,0 1 0,-1 0 0,1 0 0,-1 0 0,1 0 0,-1 0 0,0-1 0,1 1 0,-1 0 0,0 0 0,0 0 0,-1 0 0,1 0 0,0 0 0,-1 0 0,1 0 0,-1 0 0,1-1 0,-1 1 0,0 0 0,-2 3 0,-7 12 0,-1-1 0,-1 0 0,-1-1 0,0 0 0,-1-1 0,0 0 0,-21 14 0,-5 8 0,14-12 0,0 2 0,2 1 0,2 1 0,0 1 0,-32 59 0,-2 26 0,6 3 0,-36 127 0,59-169 0,-50 96 0,11-28 0,60-127-341,0 0 0,1 0-1,-3 21 1,4-14-6485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7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0 250 24575,'76'-21'0,"-2"-4"0,-1-3 0,-1-3 0,83-50 0,-141 73 0,1-1 0,-1 2 0,1 0 0,1 0 0,-1 2 0,1 0 0,0 1 0,1 0 0,-1 1 0,0 1 0,21 0 0,210 6-1365,-224-4-5461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9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647 177 24575,'-10'0'0,"0"0"0,1 1 0,-1 0 0,0 1 0,0-1 0,-9 5 0,14-4 0,0 0 0,0 1 0,0-1 0,0 1 0,0 1 0,1-1 0,-1 1 0,1-1 0,0 1 0,0 0 0,1 1 0,-5 5 0,-9 17 0,1 0 0,2 2 0,-16 41 0,20-44 0,0-1 0,-2 0 0,-1 0 0,-2-1 0,-19 26 0,31-47 0,-19 25 0,-1-2 0,-1 0 0,-1-1 0,-1-2 0,-43 30 0,61-48 0,-9 4 0,1 1 0,1 1 0,0 0 0,0 1 0,1 0 0,-22 25 0,35-36 0,1 0 0,-1 0 0,0 1 0,0-1 0,1 0 0,-1 1 0,1-1 0,-1 0 0,1 1 0,-1-1 0,1 1 0,0-1 0,0 0 0,0 1 0,0-1 0,0 1 0,0-1 0,0 1 0,0-1 0,1 1 0,-1-1 0,0 0 0,2 3 0,-1-1 0,1 0 0,0 0 0,0-1 0,0 1 0,1-1 0,-1 1 0,0-1 0,1 0 0,0 0 0,3 2 0,6 3 0,0 0 0,0-1 0,1-1 0,15 5 0,11 2 0,0 3 0,-1 1 0,0 1 0,-1 3 0,-2 1 0,36 26 0,55 42 0,-122-87 0,0 0 0,1-1 0,-1 1 0,0-1 0,1 0 0,-1 0 0,0-1 0,1 1 0,-1-1 0,1 0 0,-1 0 0,1 0 0,-1-1 0,1 0 0,-1 0 0,1 0 0,5-2 0,12-5 0,-1 0 0,22-12 0,-29 13 0,127-68 0,-118 61 0,-1-2 0,-1 0 0,38-37 0,-37 29 0,11-10 0,56-76 0,-21 28 0,-50 62 0,-1 0 0,0-1 0,25-43 0,-40 59 0,0 0 0,-1 1 0,0-1 0,0 0 0,0 1 0,0-1 0,-1 0 0,1 0 0,-1 0 0,-1 0 0,1 0 0,-1 1 0,1-1 0,-2 0 0,1 0 0,0 1 0,-1-1 0,0 1 0,0-1 0,0 1 0,0 0 0,-1 0 0,0 0 0,-5-6 0,-9-10 0,0 1 0,-1 1 0,-30-23 0,24 22 0,-161-127 0,172 135 0,0 0 0,0-2 0,1 1 0,-10-15 0,12 14 0,-1 1 0,0 0 0,0 1 0,-1 0 0,-14-9 0,-38-32-1365,46 38-5461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2:37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2483 2983 24575,'-10'2'0,"0"0"0,1 0 0,-1 0 0,1 1 0,-1 1 0,1 0 0,0 0 0,-12 8 0,-7 3 0,-163 63 0,114-49 0,-132 71 0,199-94 0,-1 0 0,0 0 0,-1-1 0,1-1 0,-1 0 0,0 0 0,0-1 0,0-1 0,-1 0 0,1 0 0,-1-2 0,1 1 0,0-2 0,-1 1 0,1-2 0,-1 0 0,1 0 0,0-1 0,0 0 0,0-1 0,-12-6 0,-125-58 0,78 33 0,-2 3 0,-1 4 0,-82-20 0,16 25 0,30 6 0,76 8 0,0-2 0,1-1 0,1-2 0,0-1 0,-58-38 0,59 32 0,2-2 0,1-1 0,-41-44 0,34 33 0,-8-11 0,-47-69 0,68 87 0,16 20 0,1-1 0,-1-1 0,2 1 0,-1-1 0,1 0 0,1 0 0,0 0 0,-3-13 0,1-12 0,-2-40 0,0 4 0,0-22 0,6 64 0,-1 1 0,-1 0 0,-9-38 0,-37-71 0,29 86 0,-18-69 0,31 80 0,2 0 0,0-74 0,4 67 0,-11-79 0,9 115 0,1 1 0,1-1 0,0 1 0,0-1 0,1 1 0,1-1 0,0 0 0,0 1 0,1-1 0,0 1 0,1-1 0,0 1 0,0 0 0,1 0 0,1 1 0,0-1 0,0 1 0,10-13 0,62-99 0,-52 78 0,2 1 0,1 2 0,55-60 0,215-197 0,-95 121 0,-186 164 0,1 1 0,0 1 0,1 0 0,23-8 0,85-24 0,-36 13 0,17-7 0,151-30 0,-237 60 0,0-1 0,34-14 0,4-2 0,-37 17 0,1 2 0,-1 1 0,1 1 0,-1 1 0,1 1 0,24 3 0,10-1 0,-16-2 0,129 5 0,-140-2 0,1 2 0,-1 0 0,42 14 0,159 63 0,55 18 0,-277-98 0,0 1 0,-1 0 0,1 1 0,-1 0 0,0 0 0,0 1 0,-1 0 0,1 1 0,-1-1 0,0 2 0,-1-1 0,0 1 0,9 10 0,-11-10 0,4 2 0,-1 1 0,-1 0 0,1 0 0,-2 1 0,1-1 0,-2 2 0,1-1 0,5 18 0,5 28 0,-4-18 0,-2 1 0,-2 0 0,6 60 0,0 68 0,-8-108 0,-5-38 0,-2-1 0,0 1 0,-1-1 0,-1 1 0,-1-1 0,-1 0 0,-14 37 0,16-52 0,0 7 0,0 0 0,1 0 0,0 0 0,1 0 0,0 0 0,2 16 0,12 81 0,-6-73 0,0 41 0,-6 226 0,-2-141 0,0-134 0,-1 0 0,-2-1 0,0 1 0,-11 34 0,-44 107 0,57-165 0,-55 152 0,49-134 0,1 0 0,-6 44 0,11-50 0,-1 0 0,-1 0 0,0-1 0,-1 1 0,-1-1 0,-1 0 0,-16 29 0,5-20 0,-2-1 0,0-1 0,-1-1 0,-2-1 0,-46 35 0,-142 77 0,127-83 0,58-33-227,0-2-1,-1-1 1,-1-1-1,0-1 1,-43 12-1,42-19-6598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2:39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0 370 24575,'2'-4'0,"0"0"0,-1 0 0,2 1 0,-1-1 0,0 0 0,1 1 0,-1 0 0,1 0 0,0 0 0,0 0 0,6-4 0,-4 1 0,23-19 0,1 2 0,56-36 0,72-30 0,-145 83 0,64-43 0,-57 36 0,0 0 0,1 1 0,34-15 0,-53 27 0,0 0 0,0-1 0,-1 1 0,1 0 0,0-1 0,0 1 0,0 0 0,0 0 0,0 0 0,0-1 0,0 1 0,-1 0 0,1 1 0,0-1 0,0 0 0,0 0 0,0 0 0,0 0 0,0 1 0,0-1 0,-1 0 0,1 1 0,0-1 0,0 1 0,0-1 0,-1 1 0,1-1 0,0 1 0,0 1 0,0-1 0,0 1 0,0 0 0,0-1 0,-1 1 0,1 0 0,-1 0 0,1-1 0,-1 1 0,0 0 0,0 0 0,0 0 0,0 1 0,0 8 0,-1-1 0,-1 0 0,-4 18 0,-97 393 0,92-348-455,3 1 0,4 133 0,4-170-6371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2:42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578 0 24575,'-2'1'0,"0"-1"0,0 1 0,0 0 0,0-1 0,0 1 0,0 0 0,0 0 0,0 0 0,0 1 0,0-1 0,1 0 0,-1 1 0,0-1 0,1 1 0,-1-1 0,1 1 0,-2 3 0,-23 36 0,23-35 0,-33 55 0,-52 66 0,-183 189 0,259-303 0,1 1 0,1 0 0,0 0 0,0 1 0,2 0 0,0 1 0,0 0 0,2 0 0,-6 19 0,5-7 0,2 0 0,1 0 0,0 0 0,3 52 0,0-27 0,-1-36 0,2 0 0,0 0 0,1 0 0,1 1 0,0-1 0,9 31 0,-9-43 0,0-1 0,1-1 0,-1 1 0,1 0 0,0-1 0,0 1 0,0-1 0,0 0 0,1 0 0,-1 0 0,1 0 0,0-1 0,0 1 0,0-1 0,0 0 0,0 0 0,1-1 0,-1 1 0,0-1 0,1 0 0,5 1 0,13 1 0,-1 0 0,1-2 0,23-1 0,-28 0 0,21 0 0,109-5 0,-131 2 0,-1 1 0,1-2 0,0 0 0,-1-1 0,0-1 0,24-12 0,-18 7 0,-1-2 0,0 0 0,-1-2 0,0 0 0,-1-1 0,-1-1 0,-1-1 0,-1 0 0,28-40 0,212-390 0,-241 416 0,0 1 0,-3-2 0,14-49 0,-23 73 0,0-1 0,1 1 0,8-14 0,-8 16 0,0 0 0,-1 0 0,0-1 0,0 1 0,0-1 0,1-11 0,-4 16 0,0 0 0,0 1 0,0-1 0,0 0 0,-1 0 0,1 0 0,-1 1 0,0-1 0,0 0 0,0 1 0,0-1 0,0 0 0,0 1 0,-1 0 0,0-1 0,1 1 0,-1 0 0,0 0 0,0 0 0,0 0 0,0 0 0,0 0 0,-3-1 0,-4-3 0,0 1 0,0 0 0,0 0 0,0 1 0,-1 1 0,-19-6 0,0 3 0,-34-3 0,-26 2 0,47 5 0,-54-9 0,80 7-455,-1-1 0,-20-7 0,20 4-6371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2:45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732 115 24575,'-13'1'0,"-1"0"0,0 1 0,0 0 0,1 1 0,0 0 0,-21 9 0,26-8 0,-1-1 0,1 2 0,-1-1 0,1 1 0,0 0 0,1 1 0,-1 0 0,1 0 0,1 1 0,-9 9 0,0 0 0,1-1 0,-2 0 0,0-1 0,-1-1 0,0-1 0,-1 0 0,-20 9 0,-6 6 0,-4 5 0,9-6 0,-56 28 0,87-49 0,-1 0 0,1 0 0,0 1 0,1 0 0,-1 0 0,1 1 0,0 0 0,1 1 0,0-1 0,0 1 0,1 0 0,-6 10 0,2 0 0,1 1 0,0 0 0,1 0 0,-8 37 0,14-47 0,-1 1 0,2-1 0,-1 0 0,1 1 0,1-1 0,0 0 0,0 0 0,1 1 0,0-1 0,0 0 0,1 0 0,0-1 0,1 1 0,0-1 0,0 1 0,1-1 0,0 0 0,12 13 0,8 7 0,1-1 0,2-2 0,44 33 0,-9-7 0,-38-29 0,-12-10 0,0-1 0,1 0 0,0 0 0,1-1 0,0-1 0,21 9 0,13 4 0,-25-10 0,45 13 0,-64-23 0,0-1 0,0 0 0,1 0 0,-1-1 0,0 1 0,1-1 0,-1-1 0,0 1 0,1-1 0,-1 0 0,0 0 0,0 0 0,1-1 0,-1 1 0,0-1 0,-1-1 0,1 1 0,5-4 0,-3 1 0,-1 0 0,1-1 0,-1 1 0,-1-2 0,1 1 0,-1-1 0,0 1 0,0-2 0,-1 1 0,7-15 0,9-23 0,-2-1 0,-2-1 0,-2 0 0,14-91 0,-13 60 0,3 0 0,34-91 0,12-48 0,-61 203 0,0 1 0,-1-1 0,0 0 0,-1 0 0,-1 1 0,0-1 0,-1 0 0,-5-27 0,4 35 0,1 1 0,-1-1 0,-1 1 0,1-1 0,-1 1 0,0 0 0,0 0 0,-1 0 0,1 0 0,-1 1 0,0-1 0,0 1 0,-1 0 0,1 0 0,-1 1 0,0-1 0,0 1 0,0 0 0,0 1 0,-1-1 0,1 1 0,-1 0 0,-6-2 0,-15-1-1365,2 2-5461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40.0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03.82703"/>
      <inkml:brushProperty name="anchorY" value="-15121.6709"/>
      <inkml:brushProperty name="scaleFactor" value="0.5"/>
    </inkml:brush>
  </inkml:definitions>
  <inkml:trace contextRef="#ctx0" brushRef="#br0">1 840 24575,'0'0'0,"96"-57"0,76-51 0,-5-2 0,-14 2 0,-16 14 0,-31 18 0,-26 17 0,-22 19 0,-17 16 0,-15 6 0,-6 8 0,-9-6 0,2 2 0,1 3 0,-1-3 0,-3-3 0,2 2 0,-1-2 0,-3-3 0,-3 8 0,-1 21 0,-3 28 0,0 19 0,-6 28 0,-7 10 0,-6-6 0,-5-1 0,-30 38 0,-16 17 0,0 5 0,4-13 0,14-6 0,16-14 0,12-10 0,12-9 0,6-12 0,5-9 0,2-3 0,1-10 0,0-10 0,-1-8 0,0-7 0,-1-10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41.58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52.96973"/>
      <inkml:brushProperty name="anchorY" value="-17186.55664"/>
      <inkml:brushProperty name="scaleFactor" value="0.5"/>
    </inkml:brush>
  </inkml:definitions>
  <inkml:trace contextRef="#ctx0" brushRef="#br0">910 1 24575,'0'0'0,"-15"0"0,-38 5 0,-16 13 0,-26 10 0,-1 6 0,2 13 0,4 1 0,13 3 0,60-34 0,1-3 0,-20 26 0,20-21 0,-24 40 0,-6 26 0,8 9 0,1 6 0,8 1 0,8-8 0,7-9 0,7-10 0,4-12 0,2-13 0,2-8 0,0-8 0,7 2 0,4 9 0,1 5 0,3 16 0,-2 4 0,-2 5 0,-4 6 0,3-9 0,-3-4 0,-1-11 0,4-8 0,-2-8 0,9-12 0,-15-26 0,0 1 0,-1-1 0,1 0 0,0 0 0,0 0 0,0-1 0,5 3 0,25 7 0,-28-12 0,0 1 0,-1-1 0,1 1 0,0-1 0,0 0 0,6-2 0,5-7 0,-2 2 0,-1 0 0,12-10 0,43-35 0,4-10 0,-3 2 0,-3 1 0,-14 7 0,2 2 0,-7 0 0,28-17 0,-3-8 0,1 4 0,-8 9 0,-10 4 0,-4 3 0,-13 7 0,-6 7 0,2 6 0,-8-3 0,-1-2 0,-6-4 0,-6 1 0,1 3 0,-4-2 0,-3-2 0,-2 1 0,-2-1 0,-2 2 0,-1 4 0,0 4 0,-1 2 0,-5 8 0,0 2 0,0 0 0,-5 6 0,2-1 0,-11-2 0,-3-1 0,2-3 0,-2 3 0,4 0 0,0 4 0,4 0 0,-2 3 0,-2 4 0,4-3 0,-9 4 0,-2-4 0,-2 2 0,-1 2 0,-1 3 0,0 2 0,6-4 0,1 2 0,6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43.2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30.06567"/>
      <inkml:brushProperty name="anchorY" value="-16264.6084"/>
      <inkml:brushProperty name="scaleFactor" value="0.5"/>
    </inkml:brush>
  </inkml:definitions>
  <inkml:trace contextRef="#ctx0" brushRef="#br0">732 205 24575,'0'0'0,"0"5"0,-11 7 0,-11 5 0,-13 5 0,-3 4 0,-2 7 0,2 2 0,-3 0 0,2 5 0,-3-2 0,2 10 0,-4 10 0,3 9 0,3 13 0,3 0 0,-9 15 0,2-4 0,7-6 0,9-13 0,2-2 0,9-12 0,-1-8 0,4-9 0,3-6 0,4 1 0,8-2 0,2 4 0,0-1 0,0-1 0,-1-2 0,-1-2 0,4-8 0,0 0 0,22-2 0,4-4 0,11-5 0,6 1 0,-2-3 0,8-3 0,-3-3 0,0-2 0,-5-2 0,1 0 0,-6-2 0,-3 1 0,-5-1 0,-3 1 0,-3-6 0,0-1 0,-1-4 0,5 0 0,11-26 0,7 0 0,10-13 0,37-44 0,24-39 0,0-8 0,-14 7 0,-14 22 0,-14 7 0,-17 21 0,-13 19 0,-11 9 0,-7 6 0,-4 6 0,-7 7 0,-7 3 0,-6 4 0,-9 2 0,-15-5 0,-8 0 0,-22-17 0,-3 6 0,0 1 0,3-1 0,10 4 0,5 2 0,9-2 0,3 3 0,-6 6 0,-2 9 0,-2 8 0,-5 6 0,-8 5 0,1 8 0,1 2 0,3 0 0,9 5 0,2-2 0,7 5 0,-5-2 0,0-3 0,3 3 0,-1 3 0,5 3 0,-2-1 0,5 1 0,4 2 0,4 3 0,-4-4 0,3 1 0,1-5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6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553 116 24575,'-4'-1'0,"0"0"0,0 0 0,0 0 0,0 0 0,0 0 0,0-1 0,0 0 0,0 0 0,-4-3 0,-13-5 0,-121-51 0,128 56 0,0 0 0,0 0 0,0 2 0,0 0 0,-1 0 0,1 2 0,-17-1 0,5 2 0,-1 1 0,-51 8 0,73-8 0,1 0 0,0 0 0,-1 0 0,1 0 0,0 1 0,0-1 0,0 1 0,0 0 0,1 0 0,-1 1 0,0-1 0,1 1 0,0 0 0,-6 5 0,6-3 0,1-1 0,0 0 0,-1 1 0,1-1 0,1 1 0,-1-1 0,1 1 0,0 0 0,0 0 0,0 0 0,0-1 0,1 11 0,0-4 0,0 0 0,0-1 0,1 1 0,1 0 0,0 0 0,0-1 0,1 1 0,0-1 0,1 1 0,0-1 0,1-1 0,0 1 0,0 0 0,1-1 0,0 0 0,1-1 0,0 1 0,0-1 0,1-1 0,0 1 0,0-1 0,14 8 0,-9-6 0,0 2 0,-1-1 0,0 2 0,-1-1 0,0 2 0,-1-1 0,11 18 0,12 15 0,-25-37 0,0 0 0,0 0 0,1-1 0,0 0 0,0-1 0,1 0 0,0 0 0,0-1 0,0 0 0,0-1 0,1 0 0,0 0 0,0-1 0,0-1 0,0 0 0,0 0 0,1-2 0,-1 1 0,1-1 0,-1-1 0,12-1 0,-8 0-273,-1-1 0,0 0 0,1-1 0,14-6 0,-10 0-6553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3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1206 24575,'-1'-146'0,"3"-163"0,2 271 0,1 0 0,2 0 0,2 1 0,25-71 0,-27 84 0,-1 1 0,-2-1 0,0 0 0,-2 0 0,0-1 0,-2 1 0,-3-32 0,1 13 0,4-42 0,-1 79 0,0 1 0,0-1 0,0 1 0,0 0 0,1-1 0,0 1 0,0 0 0,0 0 0,1 0 0,-1 0 0,1 1 0,0-1 0,1 1 0,-1-1 0,6-4 0,-2 4 0,-1 0 0,1 0 0,0 1 0,1 0 0,-1 0 0,0 1 0,1 0 0,0 0 0,10-2 0,13-1 0,1 2 0,-1 1 0,1 2 0,38 3 0,-58-2 0,11 1 0,-12-1 0,1 0 0,-1 1 0,0 0 0,13 3 0,-20-2 0,0-1 0,0 0 0,-1 1 0,1 0 0,-1 0 0,1 0 0,-1 0 0,0 1 0,0-1 0,0 1 0,0 0 0,0 0 0,0 0 0,-1 0 0,4 6 0,52 72 0,6 9 0,-59-80 0,0 0 0,0 1 0,-1-1 0,-1 1 0,0 0 0,0 0 0,-1 0 0,0 0 0,0 15 0,-2-19 0,0-1 0,0 1 0,-1-1 0,0 1 0,0-1 0,0 0 0,-1 1 0,0-1 0,0 0 0,0 0 0,-1 0 0,0 0 0,0-1 0,-1 1 0,1-1 0,-1 0 0,-7 7 0,-21 14 0,-1-1 0,-39 22 0,-32 23 0,96-65-97,1-1-1,-1 0 1,0 0-1,0 0 1,-1-1-1,1 0 1,0-1-1,-1 0 1,0 0-1,0-1 1,1 0-1,-1-1 0,-13 0 1,-2 0-6729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33 24575,'-1'13'0,"-1"-1"0,0 1 0,-5 17 0,-2 18 0,-16 180 0,15-144 0,57-172 0,-36 71 0,0 1 0,2 0 0,0 0 0,1 1 0,1 1 0,0 1 0,1 0 0,28-18 0,-14 8-9,37-37-1,-40 33 58,49-34 1,-67 54-193,1 1-1,0 0 1,1 1 0,-1 0-1,1 1 1,0 0 0,0 0 0,0 1-1,17-2 1,-5 3-6682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3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24575,'0'650'0,"0"-642"0,0 0 0,0 0 0,1 0 0,0-1 0,1 1 0,0 0 0,0-1 0,4 10 0,-5-15 0,1 1 0,-1-1 0,1 0 0,-1 0 0,1 0 0,0 0 0,-1 0 0,1 0 0,0 0 0,0 0 0,1-1 0,-1 1 0,0-1 0,1 0 0,-1 1 0,0-1 0,1 0 0,-1-1 0,1 1 0,0 0 0,-1-1 0,1 1 0,0-1 0,-1 0 0,1 0 0,0 0 0,3 0 0,7-2 0,0-1 0,0 1 0,0-2 0,0 0 0,-1-1 0,0 0 0,0 0 0,0-2 0,0 1 0,-1-1 0,12-10 0,15-15 0,57-60 0,-61 57 0,-21 18 0,-1 1 0,-1-1 0,0-1 0,-1 0 0,-1-1 0,-1 0 0,9-31 0,-10 27 0,-1 1 0,-1-2 0,-1 1 0,-1-1 0,-1 1 0,-1-1 0,-5-44 0,3 62 0,0 0 0,-1 0 0,1 0 0,-2 0 0,1 0 0,0 0 0,-1 1 0,0-1 0,-1 1 0,1-1 0,-1 1 0,0 1 0,0-1 0,-1 0 0,1 1 0,-1 0 0,0 0 0,-6-4 0,-11-5 0,0 1 0,-1 0 0,-29-9 0,29 12 0,12 5-227,-1 0-1,0 1 1,0 1-1,0 0 1,-22-1-1,11 2-6598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8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24575,'203'-9'0,"-89"1"0,1986-58-757,-1680 52 1145,-12 0-19,132 32-369,61-7-332,-476-11-701,-97 0-5793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0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1614 24575,'-6'-7'0,"0"-1"0,0 0 0,1 0 0,0 0 0,0-1 0,-5-14 0,-5-9 0,-14-21 0,-48-96 0,64 122 0,2-1 0,1 0 0,-9-45 0,17 61 0,1 0 0,0 0 0,0 0 0,1 0 0,1 0 0,0 0 0,1 0 0,0 0 0,1 1 0,0-1 0,1 1 0,7-16 0,5-5 0,2 1 0,40-52 0,-13 20 0,111-186 0,-42 64 0,-102 167 0,1 1 0,1 0 0,0 0 0,1 2 0,1 0 0,1 0 0,0 2 0,0 0 0,2 1 0,35-18 0,-6 10 0,0 2 0,2 2 0,69-14 0,-116 29 0,103-23 0,1 3 0,151-8 0,100 32 0,-322 0 0,-1 2 0,0 2 0,64 19 0,96 52 0,-179-71 0,1 2 0,-1 0 0,-1 0 0,0 1 0,0 1 0,22 22 0,-27-23 0,-1 1 0,0 1 0,-1 0 0,0 0 0,-1 0 0,0 1 0,-1 0 0,0 1 0,3 14 0,1 10 0,-2 1 0,3 43 0,3 12 0,66 415 0,-77-487 0,0 1 0,-2 0 0,-1 0 0,-1 0 0,-1-1 0,0 1 0,-2 0 0,-1-1 0,0 0 0,-2 0 0,-13 29 0,-15 31 0,-3 0 0,-4-3 0,-4-1 0,-3-2 0,-3-3 0,-3-2 0,-4-2 0,-2-3 0,-107 89 0,152-143 0,0 0 0,-1-2 0,1 0 0,-2-1 0,-29 12 0,15-11 0,0-2 0,-50 8 0,-181 16 0,199-29 0,0-2 0,-73-8 0,117 5 0,1-2 0,-1 0 0,1-1 0,-1 0 0,1-2 0,-27-14 0,37 17 0,0-2 0,0 1 0,0-1 0,1-1 0,0 1 0,0-2 0,0 1 0,1-1 0,0 0 0,1 0 0,0-1 0,0 0 0,1 0 0,-5-10 0,-4-15 0,-3 2 0,0 0 0,-2 0 0,-2 2 0,-40-47 0,53 68 0,1-1 0,1 0 0,-1 0 0,2 0 0,-1 0 0,2-1 0,-1 0 0,-4-19 0,2-4 0,-5-54 0,11 85 0,1-1 4,-1-1 0,0 1 0,0 0 0,0 0 0,-1 0 0,1 0 0,-1 0 0,0 0 0,0 1 0,-1-1 0,1 0 0,-1 1 0,1 0 0,-1 0-1,0 0 1,-1 0 0,1 0 0,0 0 0,-1 1 0,1 0 0,-1-1 0,-5-1 0,-8-3-160,1 1-1,-1 1 1,0 1-1,-20-3 1,15 3-518,-3-1-6152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4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2023 1209 24575,'-1'-8'0,"0"1"0,-1-1 0,0 0 0,-1 0 0,1 1 0,-1 0 0,-1-1 0,-7-12 0,-3-7 0,-219-462 0,200 420 0,-2 2 0,-3 2 0,-3 2 0,-60-72 0,84 116 0,-1 0 0,0 1 0,-1 2 0,-1 0 0,-1 1 0,0 0 0,-1 2 0,0 1 0,-1 1 0,0 0 0,-1 2 0,0 1 0,-1 1 0,0 1 0,0 1 0,-33-3 0,-1 5 0,0 2 0,1 2 0,-1 3 0,1 3 0,0 2 0,0 2 0,1 3 0,1 3 0,1 2 0,-85 41 0,121-49 0,0 1 0,1 1 0,0 0 0,1 1 0,1 1 0,0 0 0,1 1 0,1 1 0,0 0 0,1 1 0,1 1 0,-13 27 0,0 6 0,2 2 0,3 0 0,-20 83 0,23-60 0,3-1 0,-5 111 0,16 157 0,3-329 0,1 1 0,1-1 0,1 0 0,0 0 0,8 24 0,-8-31 0,0 0 0,1 0 0,0-1 0,0 1 0,1-1 0,-1 0 0,2 0 0,-1-1 0,1 1 0,0-1 0,11 8 0,3-1 0,0-1 0,0-1 0,1 0 0,0-2 0,1 0 0,37 8 0,144 20 0,-7-2 0,-148-21 0,0 2 0,-2 3 0,0 1 0,-1 3 0,47 31 0,195 162 0,13 5 0,-286-212 0,0-1 0,1 0 0,1-1 0,-1-1 0,1 0 0,0-1 0,0-1 0,0 0 0,1-1 0,0-1 0,-1-1 0,1 0 0,0-1 0,0-1 0,-1 0 0,1-2 0,-1 0 0,1 0 0,-1-2 0,0 0 0,0-1 0,-1 0 0,0-1 0,0-1 0,0 0 0,-1-2 0,-1 1 0,21-19 0,-16 12 0,-1 0 0,0-2 0,-1 0 0,-1 0 0,-1-2 0,-1 0 0,0 0 0,-2-2 0,0 1 0,-2-1 0,0-1 0,-1 1 0,-1-1 0,-2-1 0,0 1 0,-1-1 0,-2 0 0,0-38 0,-3 48 0,0 0 0,0 0 0,-2 0 0,0 1 0,0-1 0,-2 1 0,1 0 0,-11-19 0,6 16 0,-1 1 0,0 0 0,-1 1 0,-1 0 0,-27-25 0,-11-16 0,38 41 0,0-1 0,-20-16 0,27 27 0,1 0 0,0 0 0,0 0 0,0 0 0,1 0 0,-1-1 0,1 0 0,0 1 0,0-1 0,1 0 0,0-1 0,0 1 0,0 0 0,0-1 0,1 1 0,0-1 0,0 1 0,0-1 0,1-7 0,0 5 0,1 0 0,1 0 0,-1 0 0,2 0 0,-1 0 0,1 1 0,0-1 0,0 1 0,1-1 0,0 1 0,0 0 0,9-10 0,25-27-1365,-23 26-5461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6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2727 24575,'641'-531'-2370,"-47"38"-495,-414 358 2989,5 8 0,5 8 1,250-114-1,185-40-273,-238 107 600,-48-10 2294,-16-26-1310,-107 64-1179,-157 103-938,120-51-1,-146 73-6143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8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24575,'133'5'0,"0"7"0,-1 5 0,246 66 0,-260-51-132,-3 6-1,-1 4 0,-1 6 1,-3 4-1,-3 5 1,154 108-1,156 188 226,-156-122-2,18-25-47,-60-91 383,-153-85-336,-2 4 0,62 42 0,-92-50-91,54 57 0,-27-23 0,302 232 0,27-36 0,-225-143 0,-75-49 0,-66-49-1365,-5-6-5461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1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1560 24575,'-9'-43'0,"1"-1"0,-2-62 0,8-90 0,3 111 0,-3-32 0,6-169 0,-3 277 0,0 0 0,1 0 0,0 0 0,1 0 0,0 0 0,0 1 0,1-1 0,0 1 0,0 0 0,1 0 0,0 1 0,10-12 0,7-4 0,0 0 0,35-25 0,7-7 0,-30 22 0,-1-1 0,-2-2 0,-2-1 0,-1-1 0,-1-2 0,26-54 0,-50 86 0,0 1 0,1 0 0,0 0 0,1 0 0,-1 1 0,1 0 0,1-1 0,-1 2 0,1-1 0,11-8 0,-12 11 0,1 0 0,0 0 0,-1 1 0,1 0 0,0 0 0,0 0 0,0 1 0,1 0 0,-1 0 0,0 1 0,0 0 0,1 0 0,-1 0 0,8 1 0,23 6 0,0 1 0,44 15 0,19 4 0,137 11 0,-79-16 0,-99-8 0,-1 2 0,0 4 0,97 46 0,-77-27 0,108 75 0,-159-96 0,-2 1 0,0 1 0,-1 1 0,-1 2 0,-1 0 0,-1 1 0,21 33 0,-28-36 0,-2 0 0,0 2 0,-1-1 0,-2 1 0,0 1 0,-1-1 0,-2 1 0,0 1 0,3 41 0,-4 12 0,-4-1 0,-16 141 0,10-186 0,-2 0 0,-2-1 0,0 0 0,-2 0 0,-2-1 0,0-1 0,-2 0 0,-1-1 0,-27 35 0,-118 191 0,155-246 0,-1 0 0,1 0 0,-1 0 0,-1-1 0,1-1 0,-1 1 0,-14 8 0,-5 0 0,-32 14 0,35-17 0,-76 33 0,-1-3 0,-180 46 0,200-69 0,-1-4 0,-1-4 0,0-3 0,-96-3 0,-55-9 0,228 4 0,0 0 0,0 0 0,0-1 0,0 0 0,0 0 0,0-1 0,1 1 0,-1-1 0,1 0 0,-1-1 0,1 0 0,0 0 0,0 0 0,-6-4 0,5 1 0,0 0 0,0 0 0,1-1 0,-1 0 0,2 0 0,-1 0 0,1-1 0,0 1 0,-4-11 0,-66-210 0,36 101 0,33 113 0,0 1 0,0 0 0,-1 0 0,-1 1 0,0 0 0,-1 0 0,0 0 0,-1 1 0,0 1 0,-1-1 0,0 1 0,-1 1 0,0 0 0,-12-8 0,1 3-1365,4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8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24575,'1'0'0,"1"0"0,-1 1 0,0-1 0,0 0 0,1 1 0,-1 0 0,0-1 0,0 1 0,0 0 0,0 0 0,0-1 0,0 1 0,0 0 0,0 0 0,0 0 0,0 0 0,1 2 0,15 23 0,-12-17 0,166 267 0,-149-229 0,-7-12 0,-15-35 0,0 1 0,0-1 0,0 0 0,0 1 0,1-1 0,-1 0 0,0 1 0,0-1 0,0 0 0,0 1 0,1-1 0,-1 0 0,0 0 0,0 1 0,1-1 0,-1 0 0,0 0 0,1 1 0,-1-1 0,0 0 0,1 0 0,-1 0 0,0 0 0,1 1 0,-1-1 0,0 0 0,1 0 0,-1 0 0,0 0 0,1 0 0,-1 0 0,0 0 0,1 0 0,-1 0 0,0 0 0,1 0 0,-1 0 0,1 0 0,8-15 0,3-29 0,-11 40 0,7-22-227,0 0-1,2 1 1,1 0-1,1 0 1,20-29-1,-24 39-6598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1016 24575,'1'-1'0,"1"0"0,0 0 0,0 0 0,-1 0 0,1 0 0,-1 0 0,1 0 0,-1-1 0,0 1 0,1 0 0,-1-1 0,0 0 0,0 1 0,0-1 0,0 0 0,0 1 0,0-1 0,-1 0 0,1 0 0,-1 0 0,1-2 0,1-1 0,74-256 0,-72 242 0,19-110 0,-3 9 0,-18 113 0,1 0 0,-1 0 0,1 0 0,0 1 0,1-1 0,-1 1 0,1 0 0,1 0 0,-1 0 0,1 0 0,0 1 0,0 0 0,1 0 0,-1 0 0,11-5 0,6-4 0,2 1 0,48-18 0,-47 21 0,269-91 0,-89 34 0,-120 34 0,-42 15 0,2 2 0,0 2 0,54-10 0,-84 22 0,0 0 0,0 1 0,0 1 0,0 0 0,0 1 0,0 0 0,-1 2 0,1-1 0,0 2 0,-1 0 0,0 1 0,0 0 0,0 1 0,16 10 0,17 15 0,-1 1 0,61 56 0,73 89 0,-136-128 0,-2 2 0,69 107 0,46 125 0,-137-246 0,19 29 0,-27-49 0,-2 1 0,0-1 0,0 2 0,-2-1 0,10 31 0,-17-39 0,0-1 0,-1 1 0,1-1 0,-2 1 0,0-1 0,0 1 0,-1-1 0,0 0 0,0 1 0,-1-1 0,-5 10 0,-6 16 0,-28 44 0,-75 149 0,69-129 0,-3-3 0,-66 91 0,98-162 0,-2-1 0,0-1 0,-2 0 0,0-2 0,-2-1 0,0-1 0,-1-1 0,-1-1 0,-1-2 0,-49 21 0,55-29 0,0-1 0,-1-1 0,1 0 0,-43 1 0,-91-7 0,-111-25 0,256 25 0,-1-1 0,0 0 0,1-1 0,-1-1 0,1 1 0,0-2 0,0 1 0,0-2 0,1 1 0,-1-1 0,-15-14 0,0-2 0,1-2 0,-29-35 0,32 32 0,-2 2 0,-36-30 0,-25-7 0,58 45 0,0-2 0,1-1 0,2-1 0,0-1 0,-24-29 0,2-6 0,-57-80 0,29 20 0,65 97 0,1 0 0,1 0 0,1-1 0,1-1 0,0 1 0,-1-22 0,3 21 0,-2-16 33,3-1 0,2-41 0,1 48-399,-1 1 0,-1-1 0,-10-53 0,5 63-6460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2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24575,'-1'41'0,"-14"73"0,4-38 0,-112 1132-719,78 19-1,49-208 2159,-5-976-1439,-2 0 0,-2-1 0,-1 0 0,-14 44 0,13-52 0,1 0 0,2 0 0,1 1 0,2-1 0,1 1 0,6 35 0,6 20 0,26 96 0,42 104 0,-72-260 0,1 5 0,5 36 0,-3-12 0,18 58 0,6 35 0,-30-124-51,-3-11-387,0-1 0,7 20 0,-3-18-6388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2651 24575,'75'-48'0,"-2"-4"0,-2-3 0,71-71 0,173-207 0,-151 154 0,443-431 0,-363 385 0,-125 116 0,5 7 0,150-97 0,296-129 0,-104 125 0,-421 188 0,0 3 0,1 1 0,58-6 0,143 0 0,-225 16 0,720-7 0,-471 9 0,-198 0 0,141 20 0,-176-14 0,-1 2 0,0 1 0,0 2 0,-1 1 0,52 28 0,-55-21 0,-2 2 0,46 41 0,18 12 0,-26-25 0,-2 2 0,-3 3 0,85 94 0,-89-79 0,-19-20 0,3-2 0,86 73 0,88 70 0,-187-162 0,-9-11-1365,-3-4-5461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7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958 29 24575,'-3'-3'0,"-1"1"0,1-1 0,-1 1 0,0 0 0,1 0 0,-1 1 0,0-1 0,0 1 0,0-1 0,0 1 0,0 1 0,-5-1 0,-56-3 0,45 3 0,-57-1 0,-136 14 0,174-7 0,0 2 0,1 2 0,0 1 0,1 2 0,-51 24 0,76-29 0,0 0 0,0 1 0,1 1 0,0 0 0,-14 15 0,12-10 0,-2-1 0,-17 13 0,25-22 0,0 0 0,0 1 0,0 0 0,1 0 0,0 0 0,0 1 0,0 0 0,1 1 0,0-1 0,0 1 0,0 0 0,1 0 0,0 0 0,1 1 0,-1-1 0,1 1 0,-2 10 0,1 3 0,1 1 0,1-1 0,0 0 0,2 1 0,1-1 0,0 1 0,1-1 0,2 0 0,6 24 0,10 19 0,43 97 0,-60-155 0,23 61 0,-2 1 0,22 109 0,-42-160 0,1 0 0,1 0 0,1 0 0,1-1 0,0 1 0,1-2 0,1 1 0,0-2 0,1 1 0,0-1 0,1-1 0,1 0 0,0-1 0,1 0 0,0-1 0,1 0 0,0-2 0,1 1 0,0-2 0,0 0 0,1-1 0,0-1 0,0 0 0,0-2 0,29 5 0,-4-5 0,1-3 0,-1-1 0,1-2 0,-1-2 0,0-1 0,46-14 0,-16-1 0,-1-3 0,103-49 0,-124 45 0,-1-2 0,-2-2 0,-1-2 0,52-49 0,-23 20 0,-31 28 0,-24 20 0,-1-1 0,-1 0 0,0-2 0,-1 0 0,16-20 0,-29 31 0,-1 1 0,1-1 0,-1 0 0,0 0 0,-1 0 0,1 0 0,-1-1 0,-1 1 0,1-1 0,-1 1 0,0-1 0,0 1 0,-1-1 0,0 0 0,0 1 0,-1-1 0,0 0 0,0 1 0,0-1 0,-1 1 0,0-1 0,0 1 0,-3-7 0,-62-111 0,38 74 0,16 29 0,-2 0 0,-26-29 0,26 33 0,1-1 0,0 0 0,-14-26 0,23 32 0,0-1 0,1 0 0,-5-25 0,7 28 0,1 1 0,-2-1 0,1 1 0,-2 0 0,1 0 0,-1 0 0,0 0 0,-10-15 0,8 19 0,1 1 0,-1-1 0,0 1 0,0 0 0,-1 0 0,1 1 0,-1 0 0,0 0 0,0 1 0,-10-3 0,-20-9 0,20 7-273,-1 0 0,1 1 0,-1 1 0,-24-4 0,18 6-6553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9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24575,'32'106'0,"5"0"0,56 112 0,-27-69 0,170 446 0,-185-444 0,-7 2 0,25 161 0,-43-150 0,6 205 0,-29-341 0,1 1 0,0-1 0,3 0 0,16 47 0,-11-37 0,10 50 0,9 74 0,-11-64 0,14 172 0,-32-220 0,0 31 0,4 0 0,23 120 0,-23-169 0,-2 0 0,1 53 0,0 10 0,-1-73 0,1 0 0,9 29 0,-6-28 0,7 46 0,38 210 0,-51-271 0,2 5 0,0-1 0,1 1 0,1-1 0,0 0 0,1 0 0,0 0 0,15 18 0,21 35 0,-26-28 0,-2 1 0,16 58 0,5 15 0,-18-57 0,9 21 0,-21-62-227,-1 1-1,0-1 1,-1 2-1,0-1 1,2 23-1,-4-13-6598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24575,'265'-15'0,"-119"3"0,976-13-835,-1044 28 880,0 3 0,-1 4-1,141 36 1,-108-8 258,178 89 0,24 10-253,-133-69-50,117 40 0,-216-79-1365,-56-17-5461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3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1616 24575,'4'-90'0,"17"-91"0,-4 45 0,56-411 0,-70 530 0,0 0 0,1 1 0,1-1 0,1 1 0,0 0 0,1 1 0,0-1 0,2 1 0,-1 1 0,2-1 0,0 2 0,1-1 0,0 2 0,1-1 0,0 1 0,1 1 0,20-14 0,14-7 0,1 3 0,75-34 0,113-35 0,-144 61 0,161-63 0,-236 94 0,0 1 0,0 0 0,1 1 0,-1 1 0,1 0 0,0 2 0,-1 0 0,27 2 0,-22 1 0,0 2 0,0 1 0,0 0 0,-1 1 0,0 2 0,29 13 0,717 373 0,-698-355 0,-2 4 0,-2 3 0,-2 2 0,-2 3 0,72 78 0,-115-107 0,-2 0 0,0 1 0,-1 0 0,-1 2 0,-2-1 0,0 2 0,-2 0 0,0 0 0,10 53 0,-8-10 0,-4-1 0,-1 127 0,-7-190 0,-5 207 0,2-167 0,-3 0 0,-19 74 0,23-111 0,-13 46 0,-39 96 0,45-132 0,0 0 0,-1-1 0,-1 0 0,-1 0 0,0-1 0,-1-1 0,-1 0 0,-28 23 0,17-20 0,1-2 0,-2 0 0,-35 15 0,-90 31 0,80-34 0,33-15 0,-1-1 0,-1-1 0,0-3 0,0-1 0,-1-2 0,1-2 0,-1-1 0,0-3 0,0-1 0,-79-14 0,71 3 0,-65-27 0,49 17 0,-189-63 0,219 75 0,1-2 0,1-1 0,0-2 0,1-1 0,-55-39 0,-74-75 0,130 104 0,18 18 0,0 0 0,0 1 0,-24-12 0,-16-8 0,46 23 0,1 0 0,0-1 0,0 0 0,0 0 0,-4-8 0,-20-18 0,13 17 0,-12-9 0,2-1 0,0-1 0,-38-49 0,54 61 0,-1 1 0,-1 0 0,0 0 0,0 2 0,-19-13 0,13 10 0,2 0 0,-25-25 0,-6-23 0,37 47 0,0-1 0,-1 2 0,-1-1 0,0 2 0,-29-23 0,37 32 9,0-1 1,0 1-1,0-1 0,1 0 0,-1 0 1,1-1-1,1 0 0,-1 1 0,1-1 0,0 0 1,0-1-1,-3-10 0,-1-4-504,2-1 0,-4-33 0,6 27-6331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9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3490 0 24575,'2'2'0,"1"-1"0,-1 1 0,1 0 0,-1-1 0,1 1 0,-1 0 0,0 0 0,0 0 0,0 1 0,-1-1 0,1 0 0,0 1 0,-1-1 0,2 5 0,13 15 0,-5-14 0,0 0 0,0-1 0,13 6 0,-18-10 0,1 0 0,-1 0 0,0 1 0,0 0 0,0 0 0,0 0 0,-1 1 0,0 0 0,0 0 0,0 0 0,-1 1 0,1 0 0,-1-1 0,3 9 0,4 8 0,1 0 0,27 36 0,-29-45 0,-1-1 0,0 1 0,-1 0 0,0 1 0,-2 0 0,1 0 0,-2 1 0,0-1 0,6 31 0,-6 12 0,7 50 0,-7-79 0,-2-1 0,1 54 0,-5-70 0,0-1 0,0 1 0,-1 0 0,0-1 0,-1 0 0,0 1 0,-1-1 0,0 0 0,0-1 0,-10 16 0,-9 14 0,1 1 0,-20 55 0,-2 3 0,29-64 0,2 1 0,1 0 0,-10 47 0,-13 112 0,-31 164 0,49-299 0,-30 67 0,26-72 0,-22 84 0,25-76 0,-35 85 0,21-64 0,16-40 0,-3 0 0,-2-2 0,-1 0 0,-2-1 0,-37 46 0,24-42 0,-1-1 0,-2-3 0,-90 70 0,31-37 0,-101 80 0,153-114 0,3 2 0,-47 56 0,-179 271 0,248-337 0,-2-1 0,-1-1 0,-1-1 0,-1-2 0,-2 0 0,-1-2 0,0-1 0,-2-2 0,-38 20 0,13-13 0,-1-3 0,-1-2 0,-1-2 0,-106 20 0,-190 52 0,309-77 0,2 2 0,0 2 0,1 2 0,1 2 0,-60 44 0,99-65 0,-32 26 0,-2-2 0,-44 24 0,-30 15 0,69-39 0,-92 43 0,118-63 0,1 2 0,1 0 0,0 0 0,0 2 0,1 0 0,-23 21 0,12-9 0,-5 2 0,23-20 0,0 0 0,0 0 0,0 1 0,1 0 0,0 1 0,0-1 0,1 1 0,0 0 0,0 1 0,-5 11 0,-2 9-1365,4-2-5461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24575,'57'36'0,"-3"3"0,0 2 0,-3 2 0,-2 3 0,-1 1 0,-3 3 0,45 65 0,68 108 0,19 27 0,-139-202 0,3-2 0,1-2 0,76 61 0,157 94 0,85 33 0,-163-108 0,4 17 0,-126-87 0,-11-7-682,79 75-1,-116-95-6143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3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1070 24575,'25'-72'0,"3"0"0,47-86 0,21-48 0,-89 184 0,-1-1 0,6-32 0,-8 31 0,11-35 0,-12 51 0,0-1 0,1 1 0,0 1 0,0-1 0,1 0 0,0 1 0,11-13 0,9-5 0,-1-1 0,-2-1 0,-1-1 0,-1-1 0,20-37 0,-37 59 0,0 0 0,1 1 0,0 0 0,0 0 0,1 0 0,-1 0 0,1 0 0,1 1 0,-1 0 0,1 0 0,0 1 0,0 0 0,0 0 0,0 0 0,1 0 0,0 1 0,-1 0 0,1 1 0,0-1 0,1 2 0,-1-1 0,0 1 0,0 0 0,1 0 0,-1 1 0,1 0 0,7 0 0,132 15 0,-90-8 0,62 1 0,100-22 0,-140 6 0,147 4 0,-216 5 0,0 1 0,0 0 0,0 0 0,0 1 0,-1 0 0,1 1 0,10 5 0,5 6 0,28 19 0,16 11 0,-55-38 0,0 2 0,0-1 0,0 2 0,17 15 0,-27-20 0,0-1 0,0 1 0,0 0 0,0 0 0,-1 1 0,0-1 0,0 1 0,0-1 0,-1 1 0,0 0 0,0 0 0,0 0 0,-1 0 0,2 12 0,-3 3 0,0 1 0,-2-1 0,0 0 0,-1 0 0,-8 26 0,-37 104 0,41-131 0,-140 426 0,66-202 0,68-202 0,-1-1 0,-3 0 0,-1-2 0,-1 0 0,-3-1 0,-1-1 0,-2-1 0,-1-1 0,-32 32 0,37-47 0,-1-1 0,-1-2 0,0 0 0,-2-1 0,0-1 0,0-1 0,-2-2 0,1-1 0,-1 0 0,-1-2 0,0-2 0,0 0 0,-37 3 0,26-5 0,21-1 0,0-1 0,0-1 0,0-1 0,-1-1 0,1 0 0,0-1 0,0-1 0,-30-7 0,33 3 0,0 0 0,0-1 0,1-1 0,0 0 0,0-1 0,0 0 0,2-1 0,-19-18 0,-10-14 0,-36-48 0,58 66 0,6 10 0,2-1 0,0 0 0,1 0 0,0-1 0,1 0 0,1-1 0,1 1 0,0-2 0,1 1 0,1-1 0,0 0 0,2 0 0,0 0 0,0-30 0,3 29 0,-1 0 0,-4-29 0,3 40 0,0 0 0,0 1 0,-1-1 0,0 0 0,0 1 0,-1 0 0,0 0 0,-8-11 0,-2-3 0,-21-41 0,21 36 0,9 14 16,0 0 1,0-1-1,1 0 0,-3-15 0,-3-13-1462,2 18-5380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1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31 958 24575,'0'-500'0,"-1"484"0,-1 1 0,0-1 0,-7-21 0,5 18 0,-5-36 0,6-10 0,6-88 0,-3 149 0,1 1 0,-1-1 0,1 1 0,0-1 0,0 1 0,0-1 0,0 1 0,0-1 0,1 1 0,0 0 0,-1 0 0,1 0 0,0 0 0,1 0 0,-1 0 0,0 1 0,1-1 0,0 1 0,-1-1 0,5-1 0,-3 2 0,1-1 0,0 1 0,0 1 0,0-1 0,0 1 0,0-1 0,0 2 0,0-1 0,1 0 0,-1 1 0,0 0 0,0 0 0,7 2 0,20 1 0,0 2 0,-1 1 0,0 2 0,-1 1 0,1 1 0,50 26 0,-75-33 0,-1 0 0,0 1 0,0 0 0,0 0 0,0 0 0,0 1 0,-1 0 0,0-1 0,0 2 0,0-1 0,-1 0 0,0 1 0,0-1 0,0 1 0,-1 0 0,0 0 0,0 0 0,0 0 0,1 12 0,-2-9 0,-1 0 0,0 1 0,-1-1 0,0 0 0,0 0 0,-1 0 0,-1-1 0,1 1 0,-1 0 0,-1-1 0,1 1 0,-1-1 0,-7 9 0,3-2 0,1 1 0,0-1 0,-7 27 0,10-30 0,1-1 0,-2 1 0,1-1 0,-1 1 0,-1-2 0,0 1 0,-1-1 0,-10 13 0,14-20 0,0 0 0,0-1 0,0 1 0,-1-1 0,1 0 0,-1 0 0,0 0 0,1-1 0,-1 1 0,0-1 0,-5 1 0,7-1 0,0-1 0,0 1 0,0-1 0,-1 0 0,1 0 0,0 0 0,0 0 0,0 0 0,-1 0 0,1-1 0,0 1 0,0-1 0,0 1 0,0-1 0,0 0 0,0 0 0,0 0 0,0 0 0,0 0 0,0 0 0,-2-3 0,4 4 0,-1-1 0,0 1 0,1-1 0,-1 1 0,1-1 0,0 1 0,-1-1 0,1 1 0,-1-1 0,1 0 0,0 1 0,-1-1 0,1 0 0,0 1 0,0-1 0,0 0 0,0 1 0,-1-1 0,1 0 0,0 1 0,0-1 0,0 0 0,0 1 0,0-1 0,1 0 0,-1 0 0,0 1 0,0-2 0,1 1 0,0 0 0,0 0 0,0 0 0,0 0 0,0 0 0,0 0 0,0 0 0,0 0 0,1 1 0,-1-1 0,0 0 0,0 1 0,2-2 0,42-8 0,-31 8 0,-1 1 0,0 1 0,0 1 0,0 0 0,1 0 0,-1 1 0,0 1 0,0 0 0,-1 1 0,24 9 0,-26-8 0,0 0 0,0 0 0,-1 1 0,0 0 0,0 1 0,0 0 0,-1 1 0,0-1 0,0 1 0,-1 1 0,0 0 0,0 0 0,8 15 0,-12-17 0,0-1 0,0 1 0,-1 0 0,1 0 0,-2 0 0,1 0 0,-1 0 0,0 1 0,0-1 0,-1 0 0,0 0 0,-1 1 0,1-1 0,-1 0 0,-1 0 0,1 0 0,-1 0 0,0 0 0,-1 0 0,0 0 0,0-1 0,-4 7 0,3-8 0,1 0 0,-1-1 0,0 1 0,0-1 0,-1 0 0,0 0 0,1-1 0,-1 0 0,0 1 0,0-2 0,-11 5 0,-8 3 0,-35 8 0,32-11 0,-119 28 0,124-30-1365,2-2-5461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5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7287 1 24575,'-19'6'0,"2"0"0,-1 1 0,1 2 0,0-1 0,-26 20 0,13-10 0,-448 324 0,308-211 0,-228 134 0,241-183 0,-250 94 0,-182 24 0,566-193 0,-465 124 0,-5-29 0,-246 60 0,172 1 0,464-132 0,-188 32 0,214-53 0,-209 34 0,127 0 0,39-9 0,-550 73 0,640-104 0,-19 2 0,0 3 0,1 2 0,0 3 0,-59 23 0,71-23 0,0-2 0,-1-2 0,0-1 0,-1-2 0,0-1 0,0-2 0,-57-2 0,-99-4-1365,164 2-5461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1071 24575,'-2'-130'0,"-6"-1"0,-42-225 0,40 297 0,3-1 0,2-1 0,4-73 0,1 110 0,-1 15 0,1 0 0,0 0 0,1 0 0,0 0 0,0 0 0,3-8 0,-3 14 0,0 1 0,0 0 0,0-1 0,1 1 0,-1 0 0,1 0 0,-1 0 0,1 0 0,0 0 0,0 0 0,0 0 0,0 0 0,0 1 0,0-1 0,0 1 0,0 0 0,1 0 0,-1-1 0,1 1 0,-1 1 0,1-1 0,-1 0 0,1 1 0,5-1 0,28-2 0,1 2 0,0 1 0,0 2 0,65 12 0,58 4 0,-156-19 0,0 1 0,1 0 0,-1 1 0,0-1 0,1 1 0,-1 0 0,0 0 0,0 0 0,0 1 0,1 0 0,-2-1 0,1 1 0,0 0 0,0 1 0,-1-1 0,1 1 0,-1 0 0,0 0 0,1 0 0,-1 0 0,-1 0 0,1 1 0,0-1 0,-1 1 0,0 0 0,0-1 0,0 1 0,0 0 0,-1 0 0,1 1 0,-1-1 0,0 0 0,-1 0 0,1 1 0,0-1 0,-1 0 0,-1 7 0,1-3 0,-2-1 0,1 1 0,-1 0 0,-1 0 0,1-1 0,-1 1 0,0-1 0,-1 1 0,0-1 0,0-1 0,-8 10 0,1-1 0,-1-1 0,-1 0 0,-26 22 0,14-19 0,-1 0 0,-45 22 0,10-7 0,54-29-151,-1 1-1,0-1 0,0-1 0,0 0 1,-1 0-1,1 0 0,0-1 1,-14 0-1,0 0-6674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3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24575,'0'820'-1365,"0"-795"-5461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6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553 116 24575,'-4'-1'0,"0"0"0,0 0 0,0 0 0,0 0 0,0 0 0,0-1 0,0 0 0,0 0 0,-4-3 0,-13-5 0,-121-51 0,128 56 0,0 0 0,0 0 0,0 2 0,0 0 0,-1 0 0,1 2 0,-17-1 0,5 2 0,-1 1 0,-51 8 0,73-8 0,1 0 0,0 0 0,-1 0 0,1 0 0,0 1 0,0-1 0,0 1 0,0 0 0,1 0 0,-1 1 0,0-1 0,1 1 0,0 0 0,-6 5 0,6-3 0,1-1 0,0 0 0,-1 1 0,1-1 0,1 1 0,-1-1 0,1 1 0,0 0 0,0 0 0,0 0 0,0-1 0,1 11 0,0-4 0,0 0 0,0-1 0,1 1 0,1 0 0,0 0 0,0-1 0,1 1 0,0-1 0,1 1 0,0-1 0,1-1 0,0 1 0,0 0 0,1-1 0,0 0 0,1-1 0,0 1 0,0-1 0,1-1 0,0 1 0,0-1 0,14 8 0,-9-6 0,0 2 0,-1-1 0,0 2 0,-1-1 0,0 2 0,-1-1 0,11 18 0,12 15 0,-25-37 0,0 0 0,0 0 0,1-1 0,0 0 0,0-1 0,1 0 0,0 0 0,0-1 0,0 0 0,0-1 0,1 0 0,0 0 0,0-1 0,0-1 0,0 0 0,0 0 0,1-2 0,-1 1 0,1-1 0,-1-1 0,12-1 0,-8 0-273,-1-1 0,0 0 0,1-1 0,14-6 0,-10 0-6553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8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24575,'1'0'0,"1"0"0,-1 1 0,0-1 0,0 0 0,1 1 0,-1 0 0,0-1 0,0 1 0,0 0 0,0 0 0,0-1 0,0 1 0,0 0 0,0 0 0,0 0 0,0 0 0,1 2 0,15 23 0,-12-17 0,166 267 0,-149-229 0,-7-12 0,-15-35 0,0 1 0,0-1 0,0 0 0,0 1 0,1-1 0,-1 0 0,0 1 0,0-1 0,0 0 0,0 1 0,1-1 0,-1 0 0,0 0 0,0 1 0,1-1 0,-1 0 0,0 0 0,1 1 0,-1-1 0,0 0 0,1 0 0,-1 0 0,0 0 0,1 1 0,-1-1 0,0 0 0,1 0 0,-1 0 0,0 0 0,1 0 0,-1 0 0,0 0 0,1 0 0,-1 0 0,0 0 0,1 0 0,-1 0 0,1 0 0,8-15 0,3-29 0,-11 40 0,7-22-227,0 0-1,2 1 1,1 0-1,1 0 1,20-29-1,-24 39-6598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1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31 958 24575,'0'-500'0,"-1"484"0,-1 1 0,0-1 0,-7-21 0,5 18 0,-5-36 0,6-10 0,6-88 0,-3 149 0,1 1 0,-1-1 0,1 1 0,0-1 0,0 1 0,0-1 0,0 1 0,0-1 0,1 1 0,0 0 0,-1 0 0,1 0 0,0 0 0,1 0 0,-1 0 0,0 1 0,1-1 0,0 1 0,-1-1 0,5-1 0,-3 2 0,1-1 0,0 1 0,0 1 0,0-1 0,0 1 0,0-1 0,0 2 0,0-1 0,1 0 0,-1 1 0,0 0 0,0 0 0,7 2 0,20 1 0,0 2 0,-1 1 0,0 2 0,-1 1 0,1 1 0,50 26 0,-75-33 0,-1 0 0,0 1 0,0 0 0,0 0 0,0 0 0,0 1 0,-1 0 0,0-1 0,0 2 0,0-1 0,-1 0 0,0 1 0,0-1 0,0 1 0,-1 0 0,0 0 0,0 0 0,0 0 0,1 12 0,-2-9 0,-1 0 0,0 1 0,-1-1 0,0 0 0,0 0 0,-1 0 0,-1-1 0,1 1 0,-1 0 0,-1-1 0,1 1 0,-1-1 0,-7 9 0,3-2 0,1 1 0,0-1 0,-7 27 0,10-30 0,1-1 0,-2 1 0,1-1 0,-1 1 0,-1-2 0,0 1 0,-1-1 0,-10 13 0,14-20 0,0 0 0,0-1 0,0 1 0,-1-1 0,1 0 0,-1 0 0,0 0 0,1-1 0,-1 1 0,0-1 0,-5 1 0,7-1 0,0-1 0,0 1 0,0-1 0,-1 0 0,1 0 0,0 0 0,0 0 0,0 0 0,-1 0 0,1-1 0,0 1 0,0-1 0,0 1 0,0-1 0,0 0 0,0 0 0,0 0 0,0 0 0,0 0 0,0 0 0,-2-3 0,4 4 0,-1-1 0,0 1 0,1-1 0,-1 1 0,1-1 0,0 1 0,-1-1 0,1 1 0,-1-1 0,1 0 0,0 1 0,-1-1 0,1 0 0,0 1 0,0-1 0,0 0 0,0 1 0,-1-1 0,1 0 0,0 1 0,0-1 0,0 0 0,0 1 0,0-1 0,1 0 0,-1 0 0,0 1 0,0-2 0,1 1 0,0 0 0,0 0 0,0 0 0,0 0 0,0 0 0,0 0 0,0 0 0,0 0 0,1 1 0,-1-1 0,0 0 0,0 1 0,2-2 0,42-8 0,-31 8 0,-1 1 0,0 1 0,0 1 0,0 0 0,1 0 0,-1 1 0,0 1 0,0 0 0,-1 1 0,24 9 0,-26-8 0,0 0 0,0 0 0,-1 1 0,0 0 0,0 1 0,0 0 0,-1 1 0,0-1 0,0 1 0,-1 1 0,0 0 0,0 0 0,8 15 0,-12-17 0,0-1 0,0 1 0,-1 0 0,1 0 0,-2 0 0,1 0 0,-1 0 0,0 1 0,0-1 0,-1 0 0,0 0 0,-1 1 0,1-1 0,-1 0 0,-1 0 0,1 0 0,-1 0 0,0 0 0,-1 0 0,0 0 0,0-1 0,-4 7 0,3-8 0,1 0 0,-1-1 0,0 1 0,0-1 0,-1 0 0,0 0 0,1-1 0,-1 0 0,0 1 0,0-2 0,-11 5 0,-8 3 0,-35 8 0,32-11 0,-119 28 0,124-30-1365,2-2-5461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3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24575,'-1'0'0,"1"0"0,-1 1 0,0-1 0,0 1 0,0-1 0,1 1 0,-1-1 0,0 1 0,0-1 0,1 1 0,-1 0 0,1-1 0,-1 1 0,0 0 0,1-1 0,-1 1 0,1 0 0,0 0 0,-1 0 0,1 0 0,0-1 0,-1 1 0,1 0 0,0 1 0,-6 27 0,5-26 0,-5 58 0,2 0 0,6 88 0,0-44 0,-2 297-1365,0-372-5461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5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0 24575,'-5'2'0,"1"-1"0,-1 1 0,1 0 0,0 0 0,0 0 0,0 1 0,0 0 0,0 0 0,0 0 0,0 0 0,-2 4 0,-8 9 0,-22 35 0,-9 10 0,35-50 0,-2 0 0,1-1 0,-1-1 0,0 0 0,-1-1 0,0 0 0,0-1 0,-1-1 0,0 0 0,0 0 0,0-2 0,-1 1 0,1-2 0,-1 0 0,-21 1 0,22-3 0,-17 3 0,31-4 0,-1 0 0,1 0 0,-1 0 0,1 1 0,-1-1 0,1 0 0,-1 0 0,1 1 0,0-1 0,-1 0 0,1 1 0,0-1 0,-1 1 0,1-1 0,0 0 0,-1 1 0,1-1 0,0 1 0,0-1 0,-1 1 0,1-1 0,0 1 0,0-1 0,0 1 0,0-1 0,0 1 0,0-1 0,0 1 0,0-1 0,0 1 0,0-1 0,0 1 0,0-1 0,0 1 0,0-1 0,0 1 0,0-1 0,1 1 0,-1-1 0,0 1 0,0-1 0,1 1 0,-1-1 0,0 0 0,1 1 0,-1-1 0,0 1 0,1-1 0,8 11 0,1-1 0,0 0 0,0 0 0,1-1 0,0-1 0,24 14 0,9 8 0,-19-8 43,0 0-1,23 30 1,17 14-1536,-45-48-5333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41 24575,'-14'12'0,"0"-1"0,-27 16 0,-12 9 0,52-36 0,-14 12 0,1 0 0,-17 19 0,27-26 0,0 0 0,1 0 0,0 0 0,-1 0 0,2 1 0,-1-1 0,1 1 0,0 0 0,0-1 0,0 1 0,0 7 0,-2 34 0,2-1 0,2 1 0,2-1 0,2 1 0,2-1 0,2 0 0,21 63 0,-28-104 0,0 0 0,1 0 0,0 0 0,0-1 0,0 1 0,0-1 0,1 1 0,0-1 0,0 0 0,0 0 0,1 0 0,-1-1 0,1 1 0,0-1 0,0 0 0,0 0 0,0 0 0,0 0 0,6 2 0,1-2 0,-1 1 0,0-2 0,1 0 0,0 0 0,0-1 0,-1 0 0,22-1 0,-18 0 0,-1-1 0,0 0 0,0-1 0,1 0 0,15-6 0,-23 6 0,0-1 0,-1 1 0,1-1 0,-1 0 0,0-1 0,0 1 0,0-1 0,0 0 0,-1-1 0,1 1 0,-1-1 0,0 1 0,5-10 0,2-4 0,-1 0 0,0-1 0,-2-1 0,0 1 0,-1-1 0,-1-1 0,-1 1 0,-1-1 0,0 0 0,-2 0 0,0 0 0,-2 0 0,0-1 0,-2 1 0,-4-26 0,-4-31 0,0-139 0,10 212 0,0 0 0,0 1 0,0-1 0,-1 0 0,1 0 0,-1 1 0,-3-8 0,3 11 0,1 0 0,-1-1 0,0 1 0,0 0 0,0 0 0,0-1 0,0 1 0,0 0 0,0 0 0,0 0 0,-1 0 0,1 1 0,0-1 0,-1 0 0,1 0 0,0 1 0,-1-1 0,1 1 0,-1-1 0,1 1 0,-1 0 0,1 0 0,-1-1 0,1 1 0,-1 0 0,1 0 0,-3 1 0,-5 0-273,0 0 0,0 1 0,0 0 0,-10 4 0,-8 3-6553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0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793 223 24575,'-13'-11'0,"-1"0"0,0 1 0,0 1 0,-30-14 0,15 8 0,-26-15 0,6 2 0,-66-27 0,100 49 0,0 0 0,-1 2 0,1-1 0,-1 2 0,0 0 0,0 2 0,0-1 0,-1 2 0,-16 1 0,27 0 0,1 1 0,0 0 0,-1 0 0,1 0 0,0 1 0,0-1 0,0 1 0,0 1 0,0-1 0,1 1 0,0-1 0,0 1 0,0 0 0,0 1 0,-4 4 0,-5 10 0,0-1 0,-15 29 0,-22 65 0,41-89 0,2 0 0,1 0 0,1 1 0,1-1 0,-2 42 0,3-29 0,-12 53 0,11-73 0,-3 11 0,0 1 0,2-1 0,1 1 0,0 29 0,4-54 0,1 1 0,0-1 0,0 1 0,0 0 0,0-1 0,0 0 0,1 1 0,0-1 0,-1 0 0,1 0 0,1 0 0,-1 0 0,0 0 0,1 0 0,-1-1 0,1 1 0,0-1 0,-1 0 0,1 0 0,1 0 0,-1 0 0,5 2 0,5 3 0,1-1 0,0-1 0,0 0 0,19 3 0,4-2 0,0-1 0,1-3 0,40-1 0,-46-2 0,-1 1 0,1 2 0,-1 1 0,0 2 0,40 10 0,-51-8 0,0 2 0,0 0 0,0 1 0,23 16 0,-40-24-114,-1-1 1,0 1-1,0-1 0,1 0 0,-1 0 1,1 0-1,-1-1 0,1 1 0,0 0 1,-1-1-1,4 1 0,6-3-6712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3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24575,'-1'0'0,"1"0"0,-1 1 0,0-1 0,0 1 0,0-1 0,1 1 0,-1-1 0,0 1 0,0-1 0,1 1 0,-1 0 0,1-1 0,-1 1 0,0 0 0,1-1 0,-1 1 0,1 0 0,0 0 0,-1 0 0,1 0 0,0-1 0,-1 1 0,1 0 0,0 1 0,-6 27 0,5-26 0,-5 58 0,2 0 0,6 88 0,0-44 0,-2 297-1365,0-372-5461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2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24575,'0'4'0,"0"0"0,1 0 0,-1 0 0,1 0 0,0 0 0,0 0 0,1 0 0,-1 0 0,1 0 0,-1 0 0,1 0 0,0-1 0,1 1 0,-1-1 0,1 0 0,0 1 0,-1-1 0,1 0 0,6 4 0,4 2 0,0-1 0,1 0 0,0-1 0,16 5 0,-14-5 0,0 1 0,18 10 0,0 8 0,-25-18 0,1 0 0,1-1 0,-1 0 0,1-1 0,0 0 0,16 6 0,-24-12 0,0 1 0,0-1 0,0 0 0,0 0 0,0 0 0,0 0 0,1 0 0,-1 0 0,0-1 0,0 0 0,0 0 0,0 0 0,0 0 0,0 0 0,-1 0 0,1-1 0,0 1 0,0-1 0,-1 0 0,3-2 0,7-6 0,-2-1 0,0 1 0,11-15 0,-1 1 0,8-14-1365,-19 20-5461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1041 24575,'-2'-143'0,"4"-157"0,11 197 0,-6 61 0,1-55 0,-7 74 0,2 1 0,7-33 0,-6 36 0,-1 0 0,0 0 0,-1 0 0,-1-22 0,-1 39 0,0 0 0,0 0 0,-1 0 0,1-1 0,-1 1 0,1 0 0,-1 0 0,0 0 0,0 0 0,0 0 0,0 0 0,0 0 0,0 0 0,0 0 0,-1 1 0,1-1 0,-1 0 0,1 1 0,-1-1 0,0 1 0,1 0 0,-1-1 0,0 1 0,0 0 0,0 0 0,0 0 0,0 0 0,0 1 0,0-1 0,-1 1 0,1-1 0,0 1 0,0-1 0,-5 1 0,-7 0 0,-1 1 0,1 0 0,0 1 0,-22 6 0,-2-1 0,27-5 0,-1-1 0,1 0 0,-1-1 0,0 0 0,1-1 0,-1-1 0,-15-3 0,21 4 0,0 0 0,0 0 0,0 1 0,0 0 0,0 0 0,0 0 0,0 1 0,0 0 0,1 0 0,-1 0 0,0 1 0,0 0 0,-5 3 0,-20 4 0,-4-8 0,25-1 0,29 6 0,17 0 0,0-1 0,0-2 0,1-1 0,49-5 0,-15 2 0,-56 0 0,0-1 0,1-1 0,-1 0 0,-1 0 0,1-2 0,0 0 0,-1 0 0,0-2 0,-1 1 0,1-2 0,22-16 0,-22 15 0,1 0 0,0 1 0,0 0 0,1 2 0,0 0 0,0 0 0,1 2 0,-1 0 0,1 1 0,0 0 0,0 2 0,32 0 0,-22 1-1365,-3 1-5461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9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489 0 24575,'-4'1'0,"0"0"0,-1 0 0,1 0 0,0 0 0,0 0 0,0 1 0,1 0 0,-1 0 0,0 0 0,1 0 0,-1 1 0,1 0 0,0-1 0,-1 1 0,1 0 0,-3 5 0,2-4 0,-1 1 0,1-1 0,-1 0 0,0 0 0,-1 0 0,1-1 0,-9 4 0,-38 7 0,43-13 0,0 1 0,0 0 0,0 1 0,1 0 0,-13 6 0,18-7 0,0 0 0,0 0 0,0 1 0,0-1 0,0 1 0,1 0 0,-1-1 0,1 1 0,0 0 0,0 1 0,0-1 0,0 0 0,0 1 0,1-1 0,0 1 0,-1-1 0,0 6 0,1-4 0,0-1 0,1 1 0,-1-1 0,1 1 0,0 0 0,0-1 0,1 1 0,-1-1 0,1 1 0,0-1 0,0 1 0,1-1 0,-1 0 0,1 0 0,0 1 0,0-1 0,0 0 0,0 0 0,1-1 0,0 1 0,0-1 0,5 6 0,6 3 0,0-1 0,0 0 0,1-1 0,22 12 0,-33-20 0,3 1 0,-1 0 0,1-1 0,-1 0 0,11 2 0,-13-3 0,-1-1 0,0 0 0,0 1 0,1 0 0,-1 0 0,0 0 0,0 0 0,0 0 0,0 1 0,0-1 0,0 1 0,0 0 0,-1 0 0,1 0 0,-1 0 0,1 1 0,-1-1 0,0 0 0,0 1 0,0 0 0,0-1 0,0 1 0,2 5 0,-2-1 0,0 1 0,-1 0 0,1 0 0,-1 0 0,-1 0 0,0 0 0,0 0 0,0 0 0,-1 0 0,-1 0 0,1 0 0,-1 0 0,0 0 0,-1-1 0,0 1 0,0-1 0,-1 0 0,0 1 0,0-2 0,0 1 0,-1 0 0,0-1 0,0 0 0,-1 0 0,0-1 0,0 1 0,0-1 0,-1 0 0,1-1 0,-1 0 0,-12 6 0,0-3 0,-1 0 0,0-1 0,0-1 0,0-1 0,0 0 0,-1-2 0,1 0 0,-40-3 0,-49 0-1365,86 1-5461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24575,'-9'5'0,"-8"1"0,-5 0 0,-4-2 0,-3 0 0,0 2 0,5 6 0,5 0-8191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24575,'-2'107'0,"5"116"0,-1-204 0,2 0 0,0 0 0,13 32 0,-10-34 0,-2 1 0,0 1 0,0-1 0,1 21 0,-6-34 0,0-1 0,1 1 0,-1 0 0,1 0 0,0-1 0,3 8 0,-3-11 0,-1-1 0,0 0 0,0 1 0,0-1 0,1 0 0,-1 1 0,0-1 0,1 0 0,-1 1 0,0-1 0,1 0 0,-1 0 0,0 1 0,1-1 0,-1 0 0,0 0 0,1 0 0,-1 1 0,1-1 0,-1 0 0,1 0 0,-1 0 0,0 0 0,1 0 0,-1 0 0,1 0 0,-1 0 0,1 0 0,1-1 0,0 1 0,-1-1 0,1 0 0,0 0 0,-1 0 0,1 0 0,-1 0 0,0 0 0,1-1 0,-1 1 0,2-2 0,5-8 0,0 0 0,0 0 0,-1-1 0,0 1 0,-1-2 0,6-14 0,0-7 0,10-41 0,-12 31 0,0 1 0,-3-1 0,2-81 0,25 225 0,15 48 0,0 3 0,-21-73 0,-19-57 0,12 45 0,-21-65 0,0 1 0,1 0 0,-1-1 0,1 1 0,-1 0 0,1-1 0,0 1 0,-1-1 0,1 1 0,0-1 0,0 1 0,0-1 0,0 0 0,0 1 0,1-1 0,-1 0 0,2 1 0,-2-1 0,0-1 0,0 0 0,0 1 0,0-1 0,0 0 0,0 0 0,0 0 0,0 1 0,0-1 0,0 0 0,0 0 0,0-1 0,0 1 0,0 0 0,0 0 0,0 0 0,0-1 0,0 1 0,0-1 0,1 0 0,2-2 0,0 1 0,0-1 0,-1 0 0,1 0 0,-1-1 0,0 1 0,0-1 0,0 0 0,0 1 0,4-9 0,3-12 0,0-1 0,8-33 0,10-27 0,-16 52 0,11-55 0,-20 78 0,1-16 0,0-1 0,0-26 0,4-31 0,2 19-1365,-7 37-5461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7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29 270 24575,'-4'-4'0,"-3"-12"0,2-6 0,0-10 0,2-4 0,0 0 0,2 1 0,1 2 0,0 2 0,0 6-8191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8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1648 5099 24575,'-13'-14'0,"1"0"0,1-1 0,-15-24 0,0-1 0,-407-683 0,380 612 0,4-3 0,-42-144 0,-37-246 0,100 363 0,-41-154 0,10 91 0,-49-150 0,73 247 0,-30-167 0,55 216 0,3 0 0,2-1 0,3 0 0,9-98 0,17 30 0,-16 89 0,-1 1 0,-1-1 0,0-39 0,7-162 0,0 3 0,-14 112 0,-2 42 0,5 1 0,16-120 0,-16 191 0,0 0 0,1 0 0,0 1 0,1-1 0,0 1 0,7-12 0,-10 20 0,0-1 0,0 1 0,0-1 0,0 1 0,0 0 0,0-1 0,1 1 0,-1 0 0,1 0 0,-1 0 0,0 0 0,1 0 0,-1 0 0,1 1 0,0-1 0,-1 0 0,4 0 0,-3 1 0,-1 0 0,1 1 0,0-1 0,0 0 0,-1 1 0,1-1 0,-1 1 0,1 0 0,0 0 0,-1-1 0,1 1 0,-1 0 0,1 0 0,-1 0 0,0 1 0,1-1 0,-1 0 0,0 0 0,0 1 0,0-1 0,2 3 0,1 3 0,0 0 0,0 1 0,-1-1 0,1 1 0,-1-1 0,-1 1 0,0 0 0,0 0 0,1 11 0,2 81 0,-3-44 0,7 56 0,37 169 0,-39-251 0,2 0 0,0-1 0,23 46 0,-32-74 0,0-1 0,0 0 0,0 1 0,1-1 0,-1 0 0,0 1 0,0-1 0,0 0 0,0 1 0,0-1 0,1 0 0,-1 0 0,0 1 0,0-1 0,1 0 0,-1 0 0,0 1 0,0-1 0,1 0 0,-1 0 0,0 0 0,1 0 0,-1 1 0,0-1 0,0 0 0,1 0 0,-1 0 0,0 0 0,1 0 0,-1 0 0,0 0 0,1 0 0,4-10 0,-2-22 0,-3 30 0,2-30 0,-1-1 0,-2 1 0,-1 0 0,-2-1 0,-1 1 0,-10-32 0,-15-27 0,-48-97 0,-59-87 0,132 264 0,-2-1 0,1 1 0,-2 1 0,1-1 0,-11-9 0,17 18 0,0 0 0,-1 1 0,0-1 0,1 1 0,-1 0 0,0 0 0,0-1 0,1 1 0,-1 0 0,0 0 0,0 1 0,0-1 0,0 0 0,0 1 0,0-1 0,-1 1 0,1-1 0,0 1 0,0 0 0,0 0 0,0 0 0,0 0 0,-1 1 0,1-1 0,0 0 0,0 1 0,0 0 0,0-1 0,0 1 0,0 0 0,0 0 0,0 0 0,0 0 0,1 1 0,-1-1 0,0 0 0,1 1 0,-2 1 0,-4 4 0,1 0 0,1 0 0,0 1 0,0 0 0,0 0 0,1 0 0,0 0 0,0 1 0,1-1 0,1 1 0,-3 9 0,-2 20 0,-4 51 0,6-43 0,2-16 0,-2-1 0,-1 1 0,-1-2 0,-1 1 0,-2-1 0,0 0 0,-2-1 0,-28 47 0,5-20 0,-103 180 0,124-210-1365,2-5-5461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1463 4289 24575,'-66'-110'0,"5"-3"0,5-2 0,5-3 0,-55-191 0,1-170 0,94 424 0,-9-26 0,-43-109 0,60 182 0,-21-50 0,-47-82 0,39 82 0,-28-72 0,-68-233 0,63 176 0,43 132 0,-56-99 0,50 101 0,14 25 0,2 0 0,1-1 0,1 0 0,-10-52 0,-9-127 0,15 94 0,2-22 0,9 85 0,-3-1 0,-16-75 0,-75-276 0,92 378 0,1-1 0,1 0 0,1 0 0,3-39 0,-1 63 0,0 0 0,0 0 0,1 0 0,-1 0 0,0 0 0,1 0 0,-1 0 0,1 0 0,0 0 0,0 0 0,0 0 0,0 1 0,0-1 0,0 0 0,0 1 0,0-1 0,1 0 0,-1 1 0,0 0 0,1-1 0,-1 1 0,1 0 0,0 0 0,0 0 0,-1 0 0,1 0 0,0 0 0,0 0 0,4 0 0,-3 0 0,0 1 0,0 0 0,0 0 0,0 1 0,0-1 0,0 1 0,0-1 0,0 1 0,0 0 0,0 0 0,0 0 0,0 1 0,0-1 0,-1 0 0,1 1 0,0 0 0,-1 0 0,5 4 0,7 9 0,-1 0 0,0 1 0,-1 1 0,0 0 0,-2 1 0,0 0 0,-1 0 0,11 33 0,1 16 0,14 78 0,-33-135 0,1 3 0,0 0 0,1 0 0,1-1 0,0 0 0,1 0 0,0 0 0,0 0 0,1-1 0,1 0 0,0-1 0,1 1 0,10 9 0,-6-9 0,1 0 0,-1-1 0,2-1 0,-1 0 0,1-1 0,1-1 0,-1 0 0,32 8 0,-46-14 0,0-1 0,-1 0 0,1 1 0,0-1 0,0 0 0,0 1 0,0-1 0,0 0 0,-1 0 0,1 0 0,0 0 0,0 0 0,0 0 0,0 0 0,0 0 0,0-1 0,0 1 0,-1 0 0,1 0 0,0-1 0,0 1 0,0 0 0,0-1 0,-1 1 0,1-1 0,0 1 0,-1-1 0,1 0 0,0 1 0,-1-1 0,1 0 0,0 1 0,-1-1 0,1 0 0,-1 0 0,0 1 0,1-1 0,-1 0 0,0 0 0,1 0 0,-1 0 0,0 1 0,0-1 0,1 0 0,-1 0 0,0 0 0,0 0 0,0 0 0,0 0 0,-1-1 0,1-4 0,-1 0 0,0 1 0,0-1 0,-1 1 0,0-1 0,0 1 0,0 0 0,-4-8 0,-23-34 0,-66-80 0,-53-42 0,71 85 0,42 41 0,21 25 0,-1 1 0,0 0 0,-1 1 0,-1 1 0,0 0 0,-22-14 0,36 28 0,0-1 0,0 0 0,0 1 0,0 0 0,0 0 0,0 0 0,0 0 0,0 0 0,0 0 0,0 1 0,-1 0 0,1-1 0,0 1 0,0 0 0,0 1 0,-1-1 0,-5 2 0,6-1 0,0 1 0,1-1 0,-1 1 0,1 0 0,-1 0 0,1 0 0,0 0 0,-1 0 0,1 0 0,0 1 0,1-1 0,-1 1 0,0-1 0,1 1 0,-1 0 0,1 0 0,0 0 0,-1 5 0,-5 15 0,1 0 0,1 0 0,2 1 0,-2 32 0,6 100 0,0-94 0,2 26 0,-4 160 0,-1-232-158,-1 0-1,-1 1 1,0-1-1,-11 25 0,12-33-413,-6 18-6254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0:3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2407 2698 24575,'20'-14'0,"145"-106"0,-142 100 0,-2 0 0,0-2 0,-1 0 0,31-45 0,-14 9 0,41-85 0,-67 119 0,-2 0 0,0 0 0,-1-1 0,-2 0 0,-1 0 0,5-51 0,2-67 0,1-19 0,-13 150 0,0 0 0,-1 1 0,-1-1 0,0 1 0,0-1 0,-1 1 0,0 0 0,-1 0 0,-1 0 0,0 1 0,0-1 0,-1 1 0,0 0 0,-12-14 0,-3-2 0,1-1 0,2-1 0,0 0 0,2-2 0,1 0 0,2-1 0,0 0 0,-9-43 0,12 36 0,-2 0 0,-1 0 0,-2 1 0,-1 1 0,-2 0 0,-1 2 0,-2 0 0,-2 1 0,-38-44 0,41 55 0,-1 2 0,-1 1 0,0 0 0,-34-20 0,-16-9 0,-86-76 0,25 18 0,73 61 0,-84-46 0,116 77 0,0 0 0,-1 2 0,-1 1 0,0 1 0,-54-10 0,16 7 0,0-3 0,-79-30 0,53 16 0,-181-33 0,237 56 0,0 2 0,0 2 0,-60 2 0,80 2 0,1 1 0,-1 1 0,1 1 0,0 1 0,0 0 0,0 1 0,1 0 0,0 2 0,0 0 0,-15 11 0,0 1 0,2 2 0,0 1 0,2 1 0,0 2 0,2 1 0,1 0 0,1 2 0,-31 52 0,9-5 0,17-30 0,1 0 0,3 2 0,-25 69 0,34-67 0,3 0 0,1 0 0,3 1 0,3 0 0,0 74 0,5-90 0,2 0 0,1-1 0,2 1 0,13 51 0,44 118 0,76 285 0,-129-445 0,-8-34 0,0 0 0,1 0 0,1 1 0,-1-1 0,2 0 0,-1-1 0,1 1 0,1-1 0,0 0 0,0 0 0,13 16 0,15 7 0,3-2 0,0-1 0,2-2 0,1-1 0,1-2 0,1-2 0,45 17 0,35 14 0,120 55 0,-174-74 0,94 63 0,-138-80 0,2 0 0,0-2 0,1-1 0,0-1 0,1-2 0,0 0 0,1-2 0,0-1 0,1-1 0,-1-1 0,40 2 0,399-7 0,-213-3 0,-234 1 0,0 0 0,0-2 0,0 0 0,0-1 0,-1-1 0,0-1 0,0 0 0,0-2 0,0 0 0,-1-1 0,28-19 0,-24 14-118,-3 1-194,0 1 1,1 1-1,38-15 0,-33 19-6514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5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0 24575,'-5'2'0,"1"-1"0,-1 1 0,1 0 0,0 0 0,0 0 0,0 1 0,0 0 0,0 0 0,0 0 0,0 0 0,-2 4 0,-8 9 0,-22 35 0,-9 10 0,35-50 0,-2 0 0,1-1 0,-1-1 0,0 0 0,-1-1 0,0 0 0,0-1 0,-1-1 0,0 0 0,0 0 0,0-2 0,-1 1 0,1-2 0,-1 0 0,-21 1 0,22-3 0,-17 3 0,31-4 0,-1 0 0,1 0 0,-1 0 0,1 1 0,-1-1 0,1 0 0,-1 0 0,1 1 0,0-1 0,-1 0 0,1 1 0,0-1 0,-1 1 0,1-1 0,0 0 0,-1 1 0,1-1 0,0 1 0,0-1 0,-1 1 0,1-1 0,0 1 0,0-1 0,0 1 0,0-1 0,0 1 0,0-1 0,0 1 0,0-1 0,0 1 0,0-1 0,0 1 0,0-1 0,0 1 0,0-1 0,0 1 0,0-1 0,1 1 0,-1-1 0,0 1 0,0-1 0,1 1 0,-1-1 0,0 0 0,1 1 0,-1-1 0,0 1 0,1-1 0,8 11 0,1-1 0,0 0 0,0 0 0,1-1 0,0-1 0,24 14 0,9 8 0,-19-8 43,0 0-1,23 30 1,17 14-1536,-45-48-5333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2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57 1450 24575,'0'0'0,"0"-18"0,0-24 0,0-3 0,0-7 0,0-2 0,0-3 0,0 6 0,0 5 0,5 1 0,1 0 0,5-3 0,10 4 0,0 3 0,7 5 0,3-2 0,6-3 0,-6 2 0,0 1 0,-2 4 0,-2-4 0,5 3 0,1 1 0,-6 2 0,4 1 0,-1-3 0,11 0 0,0-4 0,-1 6 0,3-3 0,2 1 0,-2 7 0,-3-4 0,-4 7 0,-3 0 0,-8 0 0,3 6 0,5 4 0,0 0 0,0 4 0,0-4 0,9 3 0,-1-3 0,4 3 0,9 2 0,-3 2 0,2 3 0,-6 2 0,6 1 0,7 1 0,6 1 0,6-1 0,5 1 0,-2-1 0,2 6 0,-5 0 0,-5 5 0,-3-1 0,-5 0 0,-7-4 0,-8 4 0,-7 4 0,1 9 0,-8 10 0,-4 8 0,-6 6 0,-1 11 0,-5-3 0,1-5 0,-3 0 0,2-12 0,-3 1 0,3-4 0,4-3 0,2-2 0,3-1 0,8 4 0,1 0 0,6-1 0,6 5 0,-2-1 0,4 9 0,-4 5 0,3-2 0,1 1 0,-2 7 0,-4-4 0,-4 1 0,2-5 0,3 4 0,-7 2 0,-2-5 0,-3-4 0,-2-1 0,0-4 0,-1 2 0,1 2 0,-6 8 0,-6 3 0,-5 3 0,-4 6 0,-3-6 0,-3-1 0,0-7 0,-1 4 0,0 0 0,-6-4 0,1-6 0,-5 5 0,0-4 0,-3-3 0,-4 1 0,-8 7 0,-4-2 0,-7 1 0,-6 2 0,1-4 0,-4 6 0,-7-5 0,2-4 0,-1-4 0,-1 5 0,0-2 0,-6-3 0,-1 2 0,0-9 0,1 3 0,1-2 0,6-3 0,2 0 0,1-7 0,4-7 0,5-6 0,-1-5 0,-8-4 0,-2-1 0,-4-2 0,-6 5 0,4 0 0,6 6 0,-4-1 0,1 0 0,4 3 0,1 3 0,4-1 0,6-3 0,-2 3 0,-1-3 0,1-3 0,4-2 0,2-3 0,3-1 0,3-1 0,1-2 0,0 1 0,1 0 0,0-1 0,6 6 0,0 1 0,0 0 0,4-7 0,-7-7 0,-1-7 0,-8-10 0,-1-5 0,0-8 0,-4 0 0,-27-37 0,-4 0 0,2-3 0,-4 4 0,9 5 0,3 5 0,9 9 0,7 9 0,6 8 0,5 10 0,4 0 0,1 0 0,1 2 0,6-1 0,-1 5 0,0 6 0,-1 0 0,-1-6 0,-2-3 0,-1-8 0,-1 4 0,5-5 0,0-5 0,5-5 0,0 1 0,4-3 0,3-2 0,-1 8 0,1 0 0,3 3 0,3 3 0,1 2 0,1 3 0,2 1 0,0 0 0,0 2 0,1-1 0,-1 0 0,0 0 0,1 0 0,-1 0 0,0 0 0,0-1 0,0 1 0,0 0 0,0-1 0,0 1 0,0 0 0,0-1 0,0 1 0,0 0 0,0 5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2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2241 2653 24575,'-52'2'0,"1"2"0,0 2 0,-60 15 0,-146 53 0,109-30 0,112-35 0,0-1 0,0-2 0,-1-2 0,0-1 0,-44-3 0,-182-30 0,207 23 0,30 5 0,-36-8 0,54 8 0,1 0 0,0 0 0,0-1 0,0 0 0,1 0 0,-1 0 0,1-1 0,0 0 0,-10-8 0,-6-8 0,2-1 0,0-1 0,1 0 0,1-2 0,1 0 0,1-1 0,1-1 0,-19-45 0,15 29 0,-2 1 0,-2 1 0,-39-51 0,-14-25 0,58 85 0,0 2 0,1 0 0,2-2 0,-24-63 0,27 57 0,-1 0 0,-3 1 0,0 1 0,-3 1 0,-1 0 0,-1 1 0,-28-32 0,27 37 0,0-2 0,2 0 0,1-2 0,2 0 0,1-1 0,1 0 0,-18-67 0,31 90 0,1-1 0,0 0 0,1 0 0,0 0 0,1 0 0,0 0 0,0 0 0,1 1 0,1-1 0,0 1 0,0-1 0,1 1 0,0 0 0,1 0 0,0 0 0,1 1 0,7-10 0,13-14 0,1 0 0,1 2 0,37-30 0,-23 21 0,17-21 0,92-122 0,-108 128 0,87-88 0,-97 115 0,1 2 0,48-30 0,24-17 0,-87 57 0,-1-2 0,0 0 0,-1-1 0,-1-1 0,-1 0 0,18-34 0,-29 49 0,0 0 0,0 0 0,0 1 0,1-1 0,0 1 0,0 0 0,0 1 0,0-1 0,0 1 0,1 0 0,-1 0 0,1 1 0,0-1 0,6-1 0,13-2 0,1 0 0,28-2 0,-13 2 0,21-3 0,1 2 0,75 2 0,-97 3 0,56-9 0,29-3 0,-3 12 0,0 5 0,122 18 0,-29 4 0,19 2 0,-214-22 0,0 1 0,0 0 0,-1 2 0,1 0 0,-2 1 0,0 1 0,0 1 0,0 1 0,-2 0 0,26 23 0,6 5 0,31 29 0,-72-60 0,0-1 0,-1 2 0,0-1 0,0 1 0,-1 0 0,9 20 0,-7-8 0,-1-1 0,-1 1 0,-1 0 0,-1 1 0,-1-1 0,-2 1 0,0-1 0,-1 1 0,-4 37 0,-1-26 0,-2 0 0,-1-1 0,-2 0 0,-1 0 0,-26 53 0,21-57 0,-1-1 0,-27 32 0,25-34 0,0 0 0,-21 41 0,25-32 0,1 0 0,1 1 0,-8 43 0,-13 113 0,34-188 0,-45 218 0,27-142 0,11-56 0,0 1 0,-2-1 0,0-1 0,-2 1 0,0-2 0,-2 1 0,-1-2 0,0 0 0,-1-1 0,-26 26 0,-76 85 0,107-120 0,1-1 0,0 2 0,1-1 0,0 1 0,1 1 0,-9 20 0,-22 82 0,2-6 0,31-100 0,1 0 0,-2-1 0,1 1 0,-1-1 0,0-1 0,-1 1 0,0-1 0,0 0 0,0-1 0,-1 1 0,0-2 0,-1 1 0,1-1 0,-10 4 0,-19 8 0,0-2 0,-46 13 0,31-12 0,40-13-114,0 1 1,1 1-1,-1-1 0,1 2 0,0 0 1,0 0-1,0 1 0,1 0 0,0 0 1,0 2-1,-12 13 0,10-5-6712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5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1 192 24575,'610'-129'0,"-597"126"0,175-43 0,-157 40 0,1 2 0,0 1 0,61 2 0,-87 1 0,0 1 0,0 0 0,0 0 0,1 1 0,-1-1 0,0 1 0,-1 0 0,1 1 0,9 4 0,-14-5 0,1-1 0,-1 0 0,1 0 0,-1 1 0,0-1 0,1 1 0,-1-1 0,0 1 0,0-1 0,0 1 0,0 0 0,0-1 0,0 1 0,-1 0 0,1 0 0,-1 0 0,1 0 0,-1 0 0,0-1 0,1 1 0,-1 0 0,0 0 0,0 0 0,-1 0 0,1 0 0,0 0 0,-1 0 0,1 0 0,-1 0 0,1-1 0,-1 1 0,0 0 0,-2 3 0,-7 12 0,-1-1 0,-1 0 0,-1-1 0,0 0 0,-1-1 0,0 0 0,-21 14 0,-5 8 0,14-12 0,0 2 0,2 1 0,2 1 0,0 1 0,-32 59 0,-2 26 0,6 3 0,-36 127 0,59-169 0,-50 96 0,11-28 0,60-127-341,0 0 0,1 0-1,-3 21 1,4-14-6485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7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0 250 24575,'76'-21'0,"-2"-4"0,-1-3 0,-1-3 0,83-50 0,-141 73 0,1-1 0,-1 2 0,1 0 0,1 0 0,-1 2 0,1 0 0,0 1 0,1 0 0,-1 1 0,0 1 0,21 0 0,210 6-1365,-224-4-5461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49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647 177 24575,'-10'0'0,"0"0"0,1 1 0,-1 0 0,0 1 0,0-1 0,-9 5 0,14-4 0,0 0 0,0 1 0,0-1 0,0 1 0,0 1 0,1-1 0,-1 1 0,1-1 0,0 1 0,0 0 0,1 1 0,-5 5 0,-9 17 0,1 0 0,2 2 0,-16 41 0,20-44 0,0-1 0,-2 0 0,-1 0 0,-2-1 0,-19 26 0,31-47 0,-19 25 0,-1-2 0,-1 0 0,-1-1 0,-1-2 0,-43 30 0,61-48 0,-9 4 0,1 1 0,1 1 0,0 0 0,0 1 0,1 0 0,-22 25 0,35-36 0,1 0 0,-1 0 0,0 1 0,0-1 0,1 0 0,-1 1 0,1-1 0,-1 0 0,1 1 0,-1-1 0,1 1 0,0-1 0,0 0 0,0 1 0,0-1 0,0 1 0,0-1 0,0 1 0,0-1 0,1 1 0,-1-1 0,0 0 0,2 3 0,-1-1 0,1 0 0,0 0 0,0-1 0,0 1 0,1-1 0,-1 1 0,0-1 0,1 0 0,0 0 0,3 2 0,6 3 0,0 0 0,0-1 0,1-1 0,15 5 0,11 2 0,0 3 0,-1 1 0,0 1 0,-1 3 0,-2 1 0,36 26 0,55 42 0,-122-87 0,0 0 0,1-1 0,-1 1 0,0-1 0,1 0 0,-1 0 0,0-1 0,1 1 0,-1-1 0,1 0 0,-1 0 0,1 0 0,-1-1 0,1 0 0,-1 0 0,1 0 0,5-2 0,12-5 0,-1 0 0,22-12 0,-29 13 0,127-68 0,-118 61 0,-1-2 0,-1 0 0,38-37 0,-37 29 0,11-10 0,56-76 0,-21 28 0,-50 62 0,-1 0 0,0-1 0,25-43 0,-40 59 0,0 0 0,-1 1 0,0-1 0,0 0 0,0 1 0,0-1 0,-1 0 0,1 0 0,-1 0 0,-1 0 0,1 0 0,-1 1 0,1-1 0,-2 0 0,1 0 0,0 1 0,-1-1 0,0 1 0,0-1 0,0 1 0,0 0 0,-1 0 0,0 0 0,-5-6 0,-9-10 0,0 1 0,-1 1 0,-30-23 0,24 22 0,-161-127 0,172 135 0,0 0 0,0-2 0,1 1 0,-10-15 0,12 14 0,-1 1 0,0 0 0,0 1 0,-1 0 0,-14-9 0,-38-32-1365,46 38-5461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2:37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2483 2983 24575,'-10'2'0,"0"0"0,1 0 0,-1 0 0,1 1 0,-1 1 0,1 0 0,0 0 0,-12 8 0,-7 3 0,-163 63 0,114-49 0,-132 71 0,199-94 0,-1 0 0,0 0 0,-1-1 0,1-1 0,-1 0 0,0 0 0,0-1 0,0-1 0,-1 0 0,1 0 0,-1-2 0,1 1 0,0-2 0,-1 1 0,1-2 0,-1 0 0,1 0 0,0-1 0,0 0 0,0-1 0,-12-6 0,-125-58 0,78 33 0,-2 3 0,-1 4 0,-82-20 0,16 25 0,30 6 0,76 8 0,0-2 0,1-1 0,1-2 0,0-1 0,-58-38 0,59 32 0,2-2 0,1-1 0,-41-44 0,34 33 0,-8-11 0,-47-69 0,68 87 0,16 20 0,1-1 0,-1-1 0,2 1 0,-1-1 0,1 0 0,1 0 0,0 0 0,-3-13 0,1-12 0,-2-40 0,0 4 0,0-22 0,6 64 0,-1 1 0,-1 0 0,-9-38 0,-37-71 0,29 86 0,-18-69 0,31 80 0,2 0 0,0-74 0,4 67 0,-11-79 0,9 115 0,1 1 0,1-1 0,0 1 0,0-1 0,1 1 0,1-1 0,0 0 0,0 1 0,1-1 0,0 1 0,1-1 0,0 1 0,0 0 0,1 0 0,1 1 0,0-1 0,0 1 0,10-13 0,62-99 0,-52 78 0,2 1 0,1 2 0,55-60 0,215-197 0,-95 121 0,-186 164 0,1 1 0,0 1 0,1 0 0,23-8 0,85-24 0,-36 13 0,17-7 0,151-30 0,-237 60 0,0-1 0,34-14 0,4-2 0,-37 17 0,1 2 0,-1 1 0,1 1 0,-1 1 0,1 1 0,24 3 0,10-1 0,-16-2 0,129 5 0,-140-2 0,1 2 0,-1 0 0,42 14 0,159 63 0,55 18 0,-277-98 0,0 1 0,-1 0 0,1 1 0,-1 0 0,0 0 0,0 1 0,-1 0 0,1 1 0,-1-1 0,0 2 0,-1-1 0,0 1 0,9 10 0,-11-10 0,4 2 0,-1 1 0,-1 0 0,1 0 0,-2 1 0,1-1 0,-2 2 0,1-1 0,5 18 0,5 28 0,-4-18 0,-2 1 0,-2 0 0,6 60 0,0 68 0,-8-108 0,-5-38 0,-2-1 0,0 1 0,-1-1 0,-1 1 0,-1-1 0,-1 0 0,-14 37 0,16-52 0,0 7 0,0 0 0,1 0 0,0 0 0,1 0 0,0 0 0,2 16 0,12 81 0,-6-73 0,0 41 0,-6 226 0,-2-141 0,0-134 0,-1 0 0,-2-1 0,0 1 0,-11 34 0,-44 107 0,57-165 0,-55 152 0,49-134 0,1 0 0,-6 44 0,11-50 0,-1 0 0,-1 0 0,0-1 0,-1 1 0,-1-1 0,-1 0 0,-16 29 0,5-20 0,-2-1 0,0-1 0,-1-1 0,-2-1 0,-46 35 0,-142 77 0,127-83 0,58-33-227,0-2-1,-1-1 1,-1-1-1,0-1 1,-43 12-1,42-19-6598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2:39.9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0 370 24575,'2'-4'0,"0"0"0,-1 0 0,2 1 0,-1-1 0,0 0 0,1 1 0,-1 0 0,1 0 0,0 0 0,0 0 0,6-4 0,-4 1 0,23-19 0,1 2 0,56-36 0,72-30 0,-145 83 0,64-43 0,-57 36 0,0 0 0,1 1 0,34-15 0,-53 27 0,0 0 0,0-1 0,-1 1 0,1 0 0,0-1 0,0 1 0,0 0 0,0 0 0,0 0 0,0-1 0,0 1 0,-1 0 0,1 1 0,0-1 0,0 0 0,0 0 0,0 0 0,0 0 0,0 1 0,0-1 0,-1 0 0,1 1 0,0-1 0,0 1 0,0-1 0,-1 1 0,1-1 0,0 1 0,0 1 0,0-1 0,0 1 0,0 0 0,0-1 0,-1 1 0,1 0 0,-1 0 0,1-1 0,-1 1 0,0 0 0,0 0 0,0 0 0,0 1 0,0 8 0,-1-1 0,-1 0 0,-4 18 0,-97 393 0,92-348-455,3 1 0,4 133 0,4-170-6371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2:42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578 0 24575,'-2'1'0,"0"-1"0,0 1 0,0 0 0,0-1 0,0 1 0,0 0 0,0 0 0,0 0 0,0 1 0,0-1 0,1 0 0,-1 1 0,0-1 0,1 1 0,-1-1 0,1 1 0,-2 3 0,-23 36 0,23-35 0,-33 55 0,-52 66 0,-183 189 0,259-303 0,1 1 0,1 0 0,0 0 0,0 1 0,2 0 0,0 1 0,0 0 0,2 0 0,-6 19 0,5-7 0,2 0 0,1 0 0,0 0 0,3 52 0,0-27 0,-1-36 0,2 0 0,0 0 0,1 0 0,1 1 0,0-1 0,9 31 0,-9-43 0,0-1 0,1-1 0,-1 1 0,1 0 0,0-1 0,0 1 0,0-1 0,0 0 0,1 0 0,-1 0 0,1 0 0,0-1 0,0 1 0,0-1 0,0 0 0,0 0 0,1-1 0,-1 1 0,0-1 0,1 0 0,5 1 0,13 1 0,-1 0 0,1-2 0,23-1 0,-28 0 0,21 0 0,109-5 0,-131 2 0,-1 1 0,1-2 0,0 0 0,-1-1 0,0-1 0,24-12 0,-18 7 0,-1-2 0,0 0 0,-1-2 0,0 0 0,-1-1 0,-1-1 0,-1-1 0,-1 0 0,28-40 0,212-390 0,-241 416 0,0 1 0,-3-2 0,14-49 0,-23 73 0,0-1 0,1 1 0,8-14 0,-8 16 0,0 0 0,-1 0 0,0-1 0,0 1 0,0-1 0,1-11 0,-4 16 0,0 0 0,0 1 0,0-1 0,0 0 0,-1 0 0,1 0 0,-1 1 0,0-1 0,0 0 0,0 1 0,0-1 0,0 0 0,0 1 0,-1 0 0,0-1 0,1 1 0,-1 0 0,0 0 0,0 0 0,0 0 0,0 0 0,0 0 0,-3-1 0,-4-3 0,0 1 0,0 0 0,0 0 0,0 1 0,-1 1 0,-19-6 0,0 3 0,-34-3 0,-26 2 0,47 5 0,-54-9 0,80 7-455,-1-1 0,-20-7 0,20 4-6371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2:45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732 115 24575,'-13'1'0,"-1"0"0,0 1 0,0 0 0,1 1 0,0 0 0,-21 9 0,26-8 0,-1-1 0,1 2 0,-1-1 0,1 1 0,0 0 0,1 1 0,-1 0 0,1 0 0,1 1 0,-9 9 0,0 0 0,1-1 0,-2 0 0,0-1 0,-1-1 0,0-1 0,-1 0 0,-20 9 0,-6 6 0,-4 5 0,9-6 0,-56 28 0,87-49 0,-1 0 0,1 0 0,0 1 0,1 0 0,-1 0 0,1 1 0,0 0 0,1 1 0,0-1 0,0 1 0,1 0 0,-6 10 0,2 0 0,1 1 0,0 0 0,1 0 0,-8 37 0,14-47 0,-1 1 0,2-1 0,-1 0 0,1 1 0,1-1 0,0 0 0,0 0 0,1 1 0,0-1 0,0 0 0,1 0 0,0-1 0,1 1 0,0-1 0,0 1 0,1-1 0,0 0 0,12 13 0,8 7 0,1-1 0,2-2 0,44 33 0,-9-7 0,-38-29 0,-12-10 0,0-1 0,1 0 0,0 0 0,1-1 0,0-1 0,21 9 0,13 4 0,-25-10 0,45 13 0,-64-23 0,0-1 0,0 0 0,1 0 0,-1-1 0,0 1 0,1-1 0,-1-1 0,0 1 0,1-1 0,-1 0 0,0 0 0,0 0 0,1-1 0,-1 1 0,0-1 0,-1-1 0,1 1 0,5-4 0,-3 1 0,-1 0 0,1-1 0,-1 1 0,-1-2 0,1 1 0,-1-1 0,0 1 0,0-2 0,-1 1 0,7-15 0,9-23 0,-2-1 0,-2-1 0,-2 0 0,14-91 0,-13 60 0,3 0 0,34-91 0,12-48 0,-61 203 0,0 1 0,-1-1 0,0 0 0,-1 0 0,-1 1 0,0-1 0,-1 0 0,-5-27 0,4 35 0,1 1 0,-1-1 0,-1 1 0,1-1 0,-1 1 0,0 0 0,0 0 0,-1 0 0,1 0 0,-1 1 0,0-1 0,0 1 0,-1 0 0,1 0 0,-1 1 0,0-1 0,0 1 0,0 0 0,0 1 0,-1-1 0,1 1 0,-1 0 0,-6-2 0,-15-1-1365,2 2-5461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3:02.5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155.32751"/>
      <inkml:brushProperty name="anchorY" value="1350.32141"/>
      <inkml:brushProperty name="scaleFactor" value="0.5"/>
    </inkml:brush>
  </inkml:definitions>
  <inkml:trace contextRef="#ctx0" brushRef="#br0">1861 138 24575,'0'0'0,"-42"-4"0,-26-3 0,-5-4 0,-7-4 0,2-5 0,-1 2 0,-6 4 0,5-2 0,-1 4 0,6 2 0,11 4 0,1 3 0,3 1 0,7 7 0,8 7 0,1-1 0,6 0 0,-3-2 0,3-4 0,-2-1 0,1-2 0,3-2 0,3 0 0,2 0 0,7 5 0,2 5 0,0 12 0,-1 5 0,5 3 0,5 1 0,-2-5 0,-1-2 0,2 0 0,-2 1 0,3-1 0,-3 2 0,3 0 0,-2 6 0,3 1 0,2 0 0,-2 4 0,-3 0 0,2-2 0,2 4 0,3-3 0,-7 0 0,-10 34 0,1 1 0,3-3 0,1-7 0,-2-5 0,5-9 0,4-1 0,4 0 0,4 7 0,3-3 0,1 1 0,2 6 0,0 1 0,-1 7 0,1-1 0,0 4 0,-1-6 0,0-8 0,0-9 0,0-7 0,6-11 0,-1-3 0,6-3 0,10 0 0,5 1 0,3 2 0,-4 1 0,0-4 0,-1 0 0,-4 0 0,-1-3 0,-4 0 0,7-3 0,1 1 0,4-3 0,0 2 0,1 2 0,6-2 0,0-3 0,5 2 0,5-3 0,9-3 0,-2-2 0,7-3 0,7-2 0,5 0 0,6-1 0,3-1 0,-3 1 0,-5 5 0,-4 0 0,-5 6 0,-4-1 0,-13 4 0,-2-2 0,0 4 0,29-3 0,-41-20 0,-4 4 0,39-9 0,62-20 0,-3-9 0,-8-1 0,-16 2 0,-21 7 0,-19 10 0,-3 3 0,-11 7 0,-2-2 0,1 5 0,-5 2 0,-8-2 0,-5 1 0,-2 3 0,-1 1 0,-6-9 0,0 1 0,-4-5 0,0 3 0,-2-2 0,1 3 0,-2-2 0,-3-3 0,-3-2 0,-2-8 0,-3-7 0,0-2 0,-6 6 0,-7-8 0,0 1 0,-4 1 0,2-3 0,-2-3 0,2 3 0,4 2 0,2 3 0,4 3 0,-3 3 0,0-4 0,-4 6 0,1 2 0,-4-5 0,-3 5 0,-3-5 0,1-5 0,5 0 0,4 0 0,3 2 0,-1 7 0,1 3 0,1 0 0,-3 1 0,-5 5 0,1-1 0,-3 4 0,-3-1 0,-3-2 0,3-8 0,-1-3 0,4-1 0,-1-1 0,-2 0 0,-13-4 0,-3 6 0,-6-5 0,-1 7 0,3 1 0,3 6 0,8-4 0,2-2 0,9-11 0,5-2 0,5-6 0,3 2 0,3 3 0,2 4 0,-6 2 0,-5 9 0,0 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41 24575,'-14'12'0,"0"-1"0,-27 16 0,-12 9 0,52-36 0,-14 12 0,1 0 0,-17 19 0,27-26 0,0 0 0,1 0 0,0 0 0,-1 0 0,2 1 0,-1-1 0,1 1 0,0 0 0,0-1 0,0 1 0,0 7 0,-2 34 0,2-1 0,2 1 0,2-1 0,2 1 0,2-1 0,2 0 0,21 63 0,-28-104 0,0 0 0,1 0 0,0 0 0,0-1 0,0 1 0,0-1 0,1 1 0,0-1 0,0 0 0,0 0 0,1 0 0,-1-1 0,1 1 0,0-1 0,0 0 0,0 0 0,0 0 0,0 0 0,6 2 0,1-2 0,-1 1 0,0-2 0,1 0 0,0 0 0,0-1 0,-1 0 0,22-1 0,-18 0 0,-1-1 0,0 0 0,0-1 0,1 0 0,15-6 0,-23 6 0,0-1 0,-1 1 0,1-1 0,-1 0 0,0-1 0,0 1 0,0-1 0,0 0 0,-1-1 0,1 1 0,-1-1 0,0 1 0,5-10 0,2-4 0,-1 0 0,0-1 0,-2-1 0,0 1 0,-1-1 0,-1-1 0,-1 1 0,-1-1 0,0 0 0,-2 0 0,0 0 0,-2 0 0,0-1 0,-2 1 0,-4-26 0,-4-31 0,0-139 0,10 212 0,0 0 0,0 1 0,0-1 0,-1 0 0,1 0 0,-1 1 0,-3-8 0,3 11 0,1 0 0,-1-1 0,0 1 0,0 0 0,0 0 0,0-1 0,0 1 0,0 0 0,0 0 0,0 0 0,-1 0 0,1 1 0,0-1 0,-1 0 0,1 0 0,0 1 0,-1-1 0,1 1 0,-1-1 0,1 1 0,-1 0 0,1 0 0,-1-1 0,1 1 0,-1 0 0,1 0 0,-3 1 0,-5 0-273,0 0 0,0 1 0,0 0 0,-10 4 0,-8 3-6553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3:05.9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6.3875"/>
      <inkml:brushProperty name="anchorY" value="349.33463"/>
      <inkml:brushProperty name="scaleFactor" value="0.5"/>
    </inkml:brush>
  </inkml:definitions>
  <inkml:trace contextRef="#ctx0" brushRef="#br0">196 1285 24575,'0'0'0,"-5"5"0,-2 7 0,-4 5 0,1 10 0,-5 8 0,3 3 0,-4 6 0,-2 3 0,3 9 0,-3-3 0,3 1 0,-1 0 0,2 6 0,4 0 0,3 0 0,3-1 0,2-7 0,2-1 0,0-6 0,0-6 0,1-4 0,0 2 0,-1-3 0,0-1 0,1 9 0,-1-1 0,0 4 0,5-8 0,1 2 0,5 3 0,0-3 0,3-2 0,4 2 0,3-7 0,-3 3 0,8 3 0,1 0 0,2 9 0,-6-2 0,1-3 0,5 3 0,0 1 0,1-8 0,1-10 0,-2 8 0,22-8 0,11-6 0,5-2 0,11-5 0,0-5 0,8-3 0,-5 1 0,-5-1 0,0-2 0,-7 4 0,-4 0 0,2-2 0,-9 3 0,-2 5 0,-8-2 0,-6 9 0,4-3 0,-3 3 0,3 1 0,-4 2 0,7-5 0,40-4 0,5-11 0,-70-7 0,46-6 0,19-12 0,-5-11 0,-7 1 0,-14-1 0,-5 1 0,-5 6 0,-7 7 0,-1 6 0,-5 4 0,2-1 0,-4 2 0,-2 1 0,-8-4 0,-3 2 0,-2 0 0,6 2 0,0-9 0,1 1 0,1 1 0,-2 3 0,0 2 0,5-2 0,0 1 0,4 2 0,0-4 0,3 1 0,-1 2 0,-3 2 0,-2 1 0,-4 2 0,-7-4 0,-1 0 0,-1 1 0,-5-5 0,1-9 0,1-11 0,-3-3 0,-4-8 0,-4-4 0,-3-5 0,-3 3 0,-1 3 0,-1 0 0,-1-1 0,0 3 0,1-3 0,-6-7 0,-11-7 0,-11-15 0,-5 0 0,-2-4 0,6-2 0,2-2 0,6 0 0,7-6 0,-1 5 0,5-5 0,3 7 0,2 5 0,3 2 0,1 5 0,-5 5 0,1 3 0,-5 9 0,0 2 0,-4 1 0,2 5 0,2-6 0,-2-2 0,2 4 0,-3 4 0,1 5 0,3-1 0,3 4 0,-3 7 0,1 3 0,-4-9 0,1-1 0,-3 1 0,2 1 0,-3 7 0,-2 2 0,1-4 0,-2 5 0,4 0 0,3 0 0,4-1 0,-3 6 0,-4-2 0,-9 1 0,-9 3 0,-8 4 0,-13-6 0,-10 2 0,-8-2 0,-7 3 0,-8 4 0,-3-1 0,0-3 0,6-3 0,1 3 0,8-3 0,0 4 0,6 3 0,3 4 0,5 4 0,7 1 0,3 3 0,6 0 0,6 1 0,4-1 0,-2 1 0,3 0 0,-5-1 0,-4-5 0,1-1 0,-3-5 0,-3 1 0,3-4 0,-2 2 0,-2-4 0,4 3 0,-2-2 0,-1 2 0,3 4 0,-2 2 0,4 3 0,4 2 0,9 6 0,3 2 0,2 0 0,6 5 0,-5 9 0,-1 5 0,-3 3 0,5 2 0,0 5 0,-1 1 0,0-1 0,4 3 0,-1 0 0,-1-3 0,-1 9 0,-2-1 0,4-3 0,4 3 0,1 2 0,-3 3 0,4-3 0,3-4 0,4-4 0,2-3 0,3-4 0,1-1 0,1-2 0,1 5 0,-1 0 0,1 0 0,5 0 0,0-2 0,-1-1 0,0-1 0,-2 5 0,5 0 0,-1 0 0,-1-1 0,-2 4 0,-1-1 0,-1-1 0,-1-2 0,10-7 0,1-1 0,-1-7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31.1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13.44275"/>
      <inkml:brushProperty name="anchorY" value="1162.57056"/>
      <inkml:brushProperty name="scaleFactor" value="0.5"/>
    </inkml:brush>
  </inkml:definitions>
  <inkml:trace contextRef="#ctx0" brushRef="#br0">0 418 24575,'0'0'0,"5"0"0,7 0 0,-1-6 0,0-5 0,2 0 0,4 1 0,19-25 0,-1-4 0,-4-9 0,-2 1 0,3 8 0,-5 0 0,-1 8 0,-2 10 0,2 1 0,-1 7 0,-4-1 0,-1 3 0,2 3 0,0-3 0,-4 8 0,-4 7 0,-4 8 0,-4 6 0,-9 0 0,-2 2 0,-6 3 0,0 1 0,-4-4 0,2 6 0,2 1 0,3 2 0,-2-6 0,2 0 0,2 0 0,1 1 0,2 1 0,2 0 0,0 1 0,-5 1 0,1 0 0,-1 1 0,2-1 0,-5-4 0,2-2 0,0 7 0,2 0 0,2 2 0,-5-1 0,2 1 0,0-1 0,-4-1 0,2 0 0,-5 0 0,2-1 0,2 1 0,2 4 0,3 1 0,2 0 0,1-1 0,1-7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34.1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6.79559"/>
      <inkml:brushProperty name="anchorY" value="-447.82217"/>
      <inkml:brushProperty name="scaleFactor" value="0.5"/>
    </inkml:brush>
  </inkml:definitions>
  <inkml:trace contextRef="#ctx0" brushRef="#br0">735 2 24575,'0'0'0,"-5"5"0,-1 7 0,-5 4 0,-5 0 0,-9-2 0,-5-4 0,-1-3 0,-1-3 0,1-3 0,1 0 0,0-2 0,2 1 0,5-6 0,2-1 0,-1-4 0,-1 0 0,-1 2 0,-1-4 0,-6 3 0,-1 2 0,-1 2 0,-5 3 0,2 1 0,6 6 0,8 8 0,7 5 0,7 4 0,4 5 0,4 1 0,0 1 0,2 0 0,-1 1 0,1 5 0,-1-1 0,-1 0 0,1 0 0,-1-3 0,0 0 0,0-2 0,0 0 0,10-6 0,-9-22 0,0 1 0,0 0 0,0 0 0,0 0 0,0 0 0,0 0 0,0 0 0,0-1 0,1 1 0,-1 0 0,0-1 0,3 1 0,18-1 0,4-6 0,2-1 0,-5-6 0,1 1 0,4 2 0,2 3 0,0 2 0,1 2 0,-2 8 0,0 0 0,0 6 0,-2 0 0,1-2 0,-1-2 0,-5 3 0,-6 4 0,-5 4 0,-5 4 0,-9-3 0,-7 2 0,-2 1 0,-5 1 0,-3-4 0,-3 1 0,3 2 0,-1-5 0,-1-4 0,4 2 0,-1-5 0,-1-1 0,-2-4 0,3 3 0,0-1 0,-2-1 0,-2-2 0,-1-1 0,-1-1 0,-2-2 0,0 1 0,0-2 0,-1 1 0,0-6 0,1 0 0,-1 1 0,6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36.5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703.18555"/>
      <inkml:brushProperty name="anchorY" value="-175.93048"/>
      <inkml:brushProperty name="scaleFactor" value="0.5"/>
    </inkml:brush>
  </inkml:definitions>
  <inkml:trace contextRef="#ctx0" brushRef="#br0">541 26 24575,'0'0'0,"-5"0"0,-6 0 0,-11 0 0,-11 0 0,-8 0 0,-1 0 0,0 0 0,4 0 0,3 0 0,2 6 0,4 0 0,6 5 0,1-1 0,1 5 0,-1 2 0,4 4 0,-1 3 0,4 2 0,-1 1 0,-2 1 0,2 0 0,4 5 0,4 6 0,9 0 0,2-1 0,1 8 0,1-2 0,-1-2 0,4-4 0,0-3 0,-2-4 0,4-2 0,-1-1 0,5-1 0,2 0 0,-1-1 0,3-5 0,-3 0 0,1 1 0,3 1 0,8 1 0,2-5 0,7-4 0,6-4 0,0-5 0,4-9 0,-4-2 0,-3-11 0,-3-1 0,-9-4 0,-3 3 0,-1 4 0,-6-2 0,1 5 0,-4-3 0,6 2 0,9-7 0,2-9 0,-3-4 0,-1-1 0,-7 0 0,1 6 0,-7 2 0,2 7 0,2-6 0,-4 0 0,4 3 0,-5-1 0,-2 0 0,-4-1 0,-3-8 0,-2 0 0,-1-1 0,-1 0 0,-1 2 0,-5-5 0,0 0 0,-6 7 0,1 1 0,2 2 0,-3 6 0,-4 0 0,-3 5 0,-3 3 0,-3 5 0,-2 2 0,5-3 0,0 1 0,-1 1 0,0-4 0,-1 0 0,-2 2 0,0 2 0,4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41.2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654.89545"/>
      <inkml:brushProperty name="anchorY" value="-1166.349"/>
      <inkml:brushProperty name="scaleFactor" value="0.5"/>
    </inkml:brush>
  </inkml:definitions>
  <inkml:trace contextRef="#ctx0" brushRef="#br0">1 422 24575,'0'0'0,"5"-5"0,6-1 0,11-11 0,27-31 0,9-11 0,6-3 0,-3-1 0,-7 12 0,-8 8 0,-12 7 0,-7 11 0,-26 25 0,0 0 0,0-1 0,0 0 0,0 1 0,0-1 0,0 1 0,0-1 0,0 1 0,1-1 0,-1 1 0,0 0 0,0 0 0,0-1 0,3 1 0,-4 0 0,1 0 0,0 0 0,-1 0 0,1 0 0,-1 0 0,1 0 0,-1 1 0,1-1 0,-1 0 0,1 0 0,-1 1 0,1-1 0,-1 0 0,1 1 0,-1-1 0,0 0 0,1 1 0,-1-1 0,0 1 0,1-1 0,-1 1 0,0-1 0,1 1 0,-1 0 0,6 23 0,-3 6 0,-3 21 0,-1 7 0,-1 4 0,1 1 0,0 4 0,0-1 0,0 3 0,1-7 0,0-8 0,0-4 0,0-6 0,0-7 0,0-3 0,6-4 0,0-2 0,-1-1 0,0-1 0,4 0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43.1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63.10498"/>
      <inkml:brushProperty name="anchorY" value="-2698.58496"/>
      <inkml:brushProperty name="scaleFactor" value="0.5"/>
    </inkml:brush>
  </inkml:definitions>
  <inkml:trace contextRef="#ctx0" brushRef="#br0">411 0 24575,'0'0'0,"-4"0"0,-8 6 0,-5-1 0,2 6 0,-4-1 0,-3 5 0,-1 8 0,-2 3 0,-1 4 0,4 0 0,0-5 0,6 5 0,-7-1 0,4 6 0,3 0 0,5-1 0,-1 4 0,2-1 0,3 4 0,-3-2 0,2 3 0,1-2 0,2-3 0,2 3 0,-4-3 0,1-2 0,-5 3 0,1-2 0,1-1 0,3-3 0,2-1 0,2-2 0,1-1 0,11-1 0,1 0 0,6-5 0,4-6 0,2-6 0,9-4 0,0-4 0,2-1 0,9-7 0,6-6 0,-2 0 0,-4 0 0,-4 4 0,-3 2 0,-5-3 0,-1 2 0,-8-5 0,4-4 0,1 2 0,-5-3 0,0 2 0,-5-6 0,1 2 0,1 3 0,-4-1 0,3 4 0,1-2 0,-3-3 0,2 3 0,-4-7 0,-3-9 0,-4-7 0,-3-2 0,-2-5 0,-2 3 0,0-3 0,0 3 0,-1-1 0,0 2 0,1-2 0,-6 3 0,0 3 0,1 4 0,-5 7 0,1 2 0,1 2 0,-8-1 0,-5 5 0,-3 5 0,-8 4 0,-2 3 0,5-1 0,1 0 0,2 2 0,0 2 0,1 0 0,4 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45.2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35.78113"/>
      <inkml:brushProperty name="anchorY" value="-3795.26489"/>
      <inkml:brushProperty name="scaleFactor" value="0.5"/>
    </inkml:brush>
  </inkml:definitions>
  <inkml:trace contextRef="#ctx0" brushRef="#br0">577 0 24575,'0'0'0,"-5"0"0,-7 0 0,-4 0 0,-11 0 0,-3 0 0,-3 0 0,1 6 0,0 5 0,2 0 0,0 4 0,2-1 0,5 3 0,2 2 0,5 2 0,-1-2 0,4 1 0,-2 1 0,-2 2 0,-3 1 0,-3-3 0,-2 5 0,-1 1 0,4 2 0,0 0 0,5 0 0,5 10 0,4 0 0,4 0 0,7-7 0,3-4 0,6-2 0,-1-1 0,10 6 0,3-1 0,3 2 0,2-1 0,0-1 0,-5 4 0,-1 0 0,0 5 0,-5-1 0,6 4 0,-4-3 0,-4-2 0,-5-2 0,2-9 0,2-7 0,-2-2 0,2-5 0,4-4 0,7-4 0,4-2 0,1-1 0,0-1 0,0-1 0,-1-5 0,-6-6 0,-2 1 0,0 0 0,-5-3 0,2-2 0,0-10 0,8-2 0,2-3 0,-4 0 0,0-6 0,0 2 0,0 0 0,-4 2 0,-1 8 0,1 6 0,-4 2 0,1-1 0,-4-1 0,-4-3 0,-3-1 0,-3-3 0,-2 0 0,-2-1 0,0-1 0,-6 0 0,-6 6 0,1 0 0,0 0 0,-3-1 0,3-6 0,2-2 0,-2 4 0,1 2 0,3 0 0,-4 5 0,-4 1 0,-3 3 0,1 0 0,4-2 0,3-2 0,-2-3 0,-2 4 0,-4 4 0,2-1 0,-2 4 0,3-2 0,-3 3 0,5-4 0,-3 3 0,-2 3 0,3 3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6:01.0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04.94458"/>
      <inkml:brushProperty name="anchorY" value="-4869.59863"/>
      <inkml:brushProperty name="scaleFactor" value="0.5"/>
    </inkml:brush>
  </inkml:definitions>
  <inkml:trace contextRef="#ctx0" brushRef="#br0">0 273 24575,'0'0'0,"0"-5"0,6-6 0,-1-6 0,6-4 0,5-9 0,-2-2 0,4 4 0,2 6 0,3 1 0,2 1 0,1 4 0,1 4 0,0 5 0,1-3 0,0 3 0,0 1 0,-1 1 0,1 3 0,5 6 0,0 1 0,0 1 0,-1-1 0,-2-2 0,-1 5 0,0 4 0,-7 11 0,0 10 0,-6 3 0,-4 0 0,-5 5 0,-3-1 0,-3-3 0,-1-3 0,-1 3 0,0-1 0,1-2 0,-7 3 0,1-1 0,-5-7 0,0 3 0,-3-1 0,1 0 0,-8-2 0,-3-6 0,-8-1 0,-7 6 0,-1 0 0,1 2 0,-3-6 0,2-6 0,3 0 0,4-5 0,1-5 0,3-2 0,7 2 0,0-1 0,1-2 0,4 4 0,-1 0 0,47-24 0,17-8 0,20-7 0,6-3 0,1 5 0,-2 1 0,-5 6 0,-9 7 0,-3 5 0,-3 9 0,-6 4 0,-11 7 0,1 6 0,-3 4 0,-3-2 0,0-3 0,-1 1 0,-1-5 0,0-2 0,0-4 0,-6-3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6:02.9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27.95459"/>
      <inkml:brushProperty name="anchorY" value="-6460.96387"/>
      <inkml:brushProperty name="scaleFactor" value="0.5"/>
    </inkml:brush>
  </inkml:definitions>
  <inkml:trace contextRef="#ctx0" brushRef="#br0">0 140 24575,'0'0'0,"19"-14"0,12-10 0,2-4 0,2 3 0,0 4 0,-2 7 0,-2 5 0,-1 4 0,4 9 0,-1 2 0,0 0 0,-1 6 0,-7 3 0,-2 5 0,-6 3 0,6 2 0,-4 2 0,-4 1 0,1-5 0,-4 5 0,-3 0 0,2-5 0,-2 0 0,-2 0 0,-2 1 0,-7-4 0,-13 5 0,-7-4 0,1 1 0,-3-5 0,-1-4 0,-1-4 0,-1-5 0,1-2 0,-2-1 0,6 4 0,0 0 0,11-1 0,10 0 0,11-1 0,7 4 0,6 0 0,4 4 0,7 0 0,6 9 0,1-3 0,-2-1 0,-3 1 0,-2 1 0,-3-2 0,3-4 0,-5 2 0,-2-3 0,-2 3 0,-5 3 0,0 2 0,-5 4 0,-4 2 0,-4 2 0,-3 0 0,-8 1 0,-7 0 0,-1 0 0,-5-6 0,-8 0 0,2 0 0,-2-5 0,0-4 0,-2 2 0,1-5 0,-7-2 0,0-3 0,0-2 0,1-2 0,2-1 0,0 0 0,1 0 0,2-1 0,5 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6:05.2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01.40576"/>
      <inkml:brushProperty name="anchorY" value="-8379.56641"/>
      <inkml:brushProperty name="scaleFactor" value="0.5"/>
    </inkml:brush>
  </inkml:definitions>
  <inkml:trace contextRef="#ctx0" brushRef="#br0">488 1 24575,'0'0'0,"-4"0"0,-8 0 0,-5 0 0,-10 0 0,-8 0 0,-3 0 0,0 5 0,1 1 0,9 5 0,2-1 0,2-1 0,6 3 0,-1 3 0,0-1 0,3 3 0,5 2 0,-3-2 0,3 7 0,3 2 0,3 1 0,-4 8 0,2 5 0,1 0 0,2-2 0,-10-2 0,1-3 0,2-2 0,1 4 0,4 4 0,7 4 0,3 6 0,6 2 0,0 2 0,0 2 0,-3 1 0,-2-1 0,3-10 0,-1-1 0,-1 0 0,5-4 0,-3-3 0,0-3 0,3-8 0,-2-3 0,9-6 0,10-6 0,3-4 0,8-4 0,5-2 0,0-1 0,-3-1 0,-3 0 0,-4 0 0,-3 0 0,-2 0 0,-2 1 0,0 0 0,0 0 0,10 0 0,1-5 0,0-6 0,4-1 0,-8-3 0,3-4 0,3-9 0,-7-2 0,-2-2 0,-3 1 0,-1 5 0,-6 1 0,-6 2 0,0 4 0,-4 1 0,2 3 0,-3-1 0,4-1 0,-3-3 0,-1-3 0,-4-7 0,-2-2 0,-2-1 0,-1 1 0,-1 1 0,-6-5 0,-6 2 0,0 0 0,-4 2 0,2 1 0,3 2 0,-2 6 0,2-4 0,3-1 0,-3 6 0,2-1 0,-4 6 0,3-1 0,1-1 0,-3 4 0,-3-3 0,-4 5 0,2-3 0,-2 3 0,4-2 0,-2 3 0,-2 3 0,-8 2 0,3-2 0,-1 2 0,-1 0 0,1 3 0,-2 1 0,6-4 0,-6 1 0,0 0 0,-2 1 0,1-3 0,-1-5 0,1 1 0,0 1 0,5-2 0,1 2 0,0 3 0,5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3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24575,'0'650'0,"0"-642"0,0 0 0,0 0 0,1 0 0,0-1 0,1 1 0,0 0 0,0-1 0,4 10 0,-5-15 0,1 1 0,-1-1 0,1 0 0,-1 0 0,1 0 0,0 0 0,-1 0 0,1 0 0,0 0 0,0 0 0,1-1 0,-1 1 0,0-1 0,1 0 0,-1 1 0,0-1 0,1 0 0,-1-1 0,1 1 0,0 0 0,-1-1 0,1 1 0,0-1 0,-1 0 0,1 0 0,0 0 0,3 0 0,7-2 0,0-1 0,0 1 0,0-2 0,0 0 0,-1-1 0,0 0 0,0 0 0,0-2 0,0 1 0,-1-1 0,12-10 0,15-15 0,57-60 0,-61 57 0,-21 18 0,-1 1 0,-1-1 0,0-1 0,-1 0 0,-1-1 0,-1 0 0,9-31 0,-10 27 0,-1 1 0,-1-2 0,-1 1 0,-1-1 0,-1 1 0,-1-1 0,-5-44 0,3 62 0,0 0 0,-1 0 0,1 0 0,-2 0 0,1 0 0,0 0 0,-1 1 0,0-1 0,-1 1 0,1-1 0,-1 1 0,0 1 0,0-1 0,-1 0 0,1 1 0,-1 0 0,0 0 0,-6-4 0,-11-5 0,0 1 0,-1 0 0,-29-9 0,29 12 0,12 5-227,-1 0-1,0 1 1,0 1-1,0 0 1,-22-1-1,11 2-6598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0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793 223 24575,'-13'-11'0,"-1"0"0,0 1 0,0 1 0,-30-14 0,15 8 0,-26-15 0,6 2 0,-66-27 0,100 49 0,0 0 0,-1 2 0,1-1 0,-1 2 0,0 0 0,0 2 0,0-1 0,-1 2 0,-16 1 0,27 0 0,1 1 0,0 0 0,-1 0 0,1 0 0,0 1 0,0-1 0,0 1 0,0 1 0,0-1 0,1 1 0,0-1 0,0 1 0,0 0 0,0 1 0,-4 4 0,-5 10 0,0-1 0,-15 29 0,-22 65 0,41-89 0,2 0 0,1 0 0,1 1 0,1-1 0,-2 42 0,3-29 0,-12 53 0,11-73 0,-3 11 0,0 1 0,2-1 0,1 1 0,0 29 0,4-54 0,1 1 0,0-1 0,0 1 0,0 0 0,0-1 0,0 0 0,1 1 0,0-1 0,-1 0 0,1 0 0,1 0 0,-1 0 0,0 0 0,1 0 0,-1-1 0,1 1 0,0-1 0,-1 0 0,1 0 0,1 0 0,-1 0 0,5 2 0,5 3 0,1-1 0,0-1 0,0 0 0,19 3 0,4-2 0,0-1 0,1-3 0,40-1 0,-46-2 0,-1 1 0,1 2 0,-1 1 0,0 2 0,40 10 0,-51-8 0,0 2 0,0 0 0,0 1 0,23 16 0,-40-24-114,-1-1 1,0 1-1,0-1 0,1 0 0,-1 0 1,1 0-1,-1-1 0,1 1 0,0 0 1,-1-1-1,4 1 0,6-3-6712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03.1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46.1499"/>
      <inkml:brushProperty name="anchorY" value="-7421.70703"/>
      <inkml:brushProperty name="scaleFactor" value="0.5"/>
    </inkml:brush>
  </inkml:definitions>
  <inkml:trace contextRef="#ctx0" brushRef="#br0">434 1085 24575,'0'0'0,"-4"-23"0,-3-26 0,-4-1 0,1-7 0,-4 10 0,1 5 0,3 1 0,3 4 0,2 3 0,-3 8 0,1 2 0,2 2 0,0-1 0,3 0 0,0-2 0,1-1 0,1 0 0,0-1 0,1 0 0,-1-1 0,0 1 0,0-1 0,1 1 0,-1-1 0,0 1 0,0 0 0,0-1 0,0 1 0,0 0 0,5 5 0,1 0 0,5 6 0,5 4 0,4 5 0,3 3 0,3 13 0,7 8 0,0 6 0,-4 14 0,-2-2 0,-7 0 0,-6-2 0,1-7 0,0-2 0,3-1 0,-19-27 0,1 4 0,0 1 0,1-1 0,-1 0 0,0 0 0,0 1 0,1-1 0,-1 0 0,0 0 0,1 0 0,-1 0 0,0 0 0,1 0 0,-1 1 0,0-1 0,0 0 0,1 0 0,-1 0 0,0 0 0,1 0 0,-1 0 0,0 0 0,1 0 0,-1 0 0,0-1 0,1 1 0,-1 0 0,0 0 0,1 0 0,-1 0 0,0 0 0,0 0 0,1-1 0,-1 1 0,0 0 0,1 0 0,-1 0 0,0-1 0,1 1 0,0-32 0,-3-10 0,-8 0 0,-6 1 0,-5 9 0,2 4 0,3 3 0,-1 6 0,-1 6 0,3 0 0,-3 3 0,4-3 0,-1 3 0,-3 1 0,2-2 0,-1 2 0,-3 2 0,-2 7 0,4 8 0,-2 1 0,4 6 0,-1-1 0,-2 3 0,-2 2 0,-2-2 0,-2 2 0,-1 6 0,-2 3 0,1-3 0,5-1 0,5 1 0,6 0 0,-1-5 0,4 5 0,-4 2 0,2 1 0,2 1 0,-3 4 0,2 7 0,1-1 0,3-6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04.9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796.78906"/>
      <inkml:brushProperty name="anchorY" value="-5865.9585"/>
      <inkml:brushProperty name="scaleFactor" value="0.5"/>
    </inkml:brush>
  </inkml:definitions>
  <inkml:trace contextRef="#ctx0" brushRef="#br0">877 139 24575,'0'0'0,"-9"-4"0,-15-8 0,-4 1 0,-9-5 0,-1-3 0,-5 2 0,-4 4 0,8-2 0,3 3 0,-1 3 0,-3 3 0,2 3 0,-5 1 0,4 7 0,1 1 0,4 6 0,-3-2 0,2 0 0,1-3 0,2 3 0,2-1 0,6 9 0,2-2 0,5 9 0,6 3 0,4 1 0,-7 7 0,1 5 0,2 0 0,3-2 0,2-3 0,3-3 0,1-2 0,2-2 0,5 4 0,2 0 0,4 5 0,5-1 0,4-7 0,4-8 0,2-7 0,1-6 0,1-6 0,0-2 0,0-2 0,1 0 0,4-1 0,0 1 0,0 0 0,5 1 0,3-12 0,0 1 0,3 0 0,-3 2 0,-2 2 0,1 3 0,-2 2 0,-3 1 0,-2 1 0,-2 0 0,-8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06.4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97.02026"/>
      <inkml:brushProperty name="anchorY" value="-5340.15625"/>
      <inkml:brushProperty name="scaleFactor" value="0.5"/>
    </inkml:brush>
  </inkml:definitions>
  <inkml:trace contextRef="#ctx0" brushRef="#br0">298 73 24575,'0'0'0,"-10"0"0,-8 0 0,-4 0 0,2 6 0,-2-1 0,-2 6 0,5 5 0,-1 4 0,5 8 0,-2-1 0,4 0 0,-2 0 0,3 0 0,-2-1 0,2 2 0,3-1 0,2 0 0,-2 6 0,1 0 0,2 0 0,1-1 0,7-2 0,8-6 0,6-1 0,5-6 0,4 0 0,2-4 0,-4 1 0,0-2 0,0-4 0,1-2 0,1-2 0,0-3 0,2 0 0,5-1 0,1-1 0,5 1 0,6-6 0,-2 0 0,-2 0 0,-4 1 0,-3 2 0,-2 1 0,-2-5 0,-7-4 0,10-28 0,-5-10 0,1-3 0,-7 2 0,-5-1 0,-6 5 0,-4 5 0,-4 5 0,-2 4 0,0 3 0,-1 1 0,-1 1 0,2 1 0,-1 0 0,-10-1 0,-12 1 0,16 22 0,1 0 0,-1 1 0,1-1 0,-12-3 0,-41-9 0,-18 11 0,-2 10 0,0 3 0,6 2 0,5 4 0,10-2 0,16 4 0,8-3 0,11-3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08.4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3.84106"/>
      <inkml:brushProperty name="anchorY" value="-4339.51953"/>
      <inkml:brushProperty name="scaleFactor" value="0.5"/>
    </inkml:brush>
  </inkml:definitions>
  <inkml:trace contextRef="#ctx0" brushRef="#br0">706 141 24575,'0'0'0,"-5"-9"0,-12-10 0,-16 3 0,-5-4 0,-8-3 0,1 4 0,3 4 0,4 5 0,-2 4 0,2 3 0,9 8 0,3 1 0,7 6 0,0-1 0,5 4 0,0 3 0,2 4 0,-2-3 0,-3 6 0,3 3 0,-3 6 0,-2-5 0,2 0 0,-1-1 0,3-1 0,-2 0 0,4 0 0,-2-1 0,3 1 0,-3 0 0,3 0 0,2 1 0,4 4 0,8-4 0,1-1 0,7-6 0,6-1 0,5-5 0,3 2 0,2-5 0,7 3 0,1 2 0,0 3 0,-6 2 0,-3-2 0,-6 0 0,0-4 0,0 2 0,1-4 0,-2 1 0,0-2 0,2-4 0,3-2 0,1-4 0,7-1 0,-5-7 0,1-1 0,-6-5 0,0 0 0,0-4 0,1-4 0,2-8 0,1-2 0,-5-3 0,1 1 0,-5-6 0,-4 2 0,-4 0 0,-10 8 0,1 25 0,0 1 0,1-1 0,-1 0 0,0 1 0,0-1 0,0 1 0,0-1 0,0 1 0,0 0 0,0 0 0,0-1 0,-2 0 0,-19-11 0,-5 6 0,-3 4 0,-1 2 0,0 2 0,1 1 0,1-1 0,0 0 0,1 0 0,-5 0 0,0-1 0,1 0 0,0 0 0,7-5 0,7-1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09.72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6.87447"/>
      <inkml:brushProperty name="anchorY" value="-3695.42578"/>
      <inkml:brushProperty name="scaleFactor" value="0.5"/>
    </inkml:brush>
  </inkml:definitions>
  <inkml:trace contextRef="#ctx0" brushRef="#br0">29 1 24575,'0'0'0,"0"4"0,0 13 0,0 6 0,0 14 0,0 4 0,0 6 0,0-2 0,0-4 0,0 3 0,0 1 0,-6-8 0,1 1 0,-1-2 0,1 2 0,2-1 0,1-2 0,1-2 0,0-2 0,1-2 0,1-1 0,-1-1 0,0 0 0,0 0 0,0 0 0,0 0 0,0 0 0,1 6 0,-1-1 0,0-4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11.5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976.18079"/>
      <inkml:brushProperty name="anchorY" value="-3620.68091"/>
      <inkml:brushProperty name="scaleFactor" value="0.5"/>
    </inkml:brush>
  </inkml:definitions>
  <inkml:trace contextRef="#ctx0" brushRef="#br0">17 1 24575,'0'0'0,"4"0"0,9 0 0,3 0 0,6 0 0,2 5 0,8 6 0,2 0 0,0-1 0,-6 4 0,-2-3 0,-2 8 0,0 4 0,-5 4 0,1 1 0,1 0 0,-5 1 0,-3 0 0,-4-1 0,-4 0 0,-3 0 0,-1-1 0,-7-5 0,0 0 0,-6 0 0,-5 0 0,2 2 0,2 1 0,-2-4 0,3 0 0,3 1 0,3 1 0,3 1 0,-4-4 0,1 1 0,0 5 0,2 3 0,-4 1 0,1 0 0,1 0 0,-5-7 0,3 0 0,-5-6 0,1 0 0,-2-4 0,1 2 0,-2-3 0,-3 3 0,2 2 0,-1-2 0,-3-4 0,-2-2 0,3 1 0,-1-1 0,4 3 0,4-2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14.3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2008.47449"/>
      <inkml:brushProperty name="anchorY" value="-3622.98438"/>
      <inkml:brushProperty name="scaleFactor" value="0.5"/>
    </inkml:brush>
  </inkml:definitions>
  <inkml:trace contextRef="#ctx0" brushRef="#br0">1 1 24575,'0'0'0,"0"5"0,0 7 0,5 5 0,1 9 0,5 5 0,4-5 0,0 1 0,-3-1 0,2-5 0,4 0 0,2-6 0,-3 1 0,-3 2 0,-4 3 0,-4 1 0,-3 3 0,3-4 0,0 0 0,4-4 0,5-5 0,4-10 0,10-3 0,-4-8 0,2-1 0,0-10 0,0 1 0,0-3 0,0 3 0,0 0 0,0 4 0,1-2 0,-7-1 0,1 3 0,0-3 0,-10-2 0,-5-1 0,-10 2 0,-7 5 0,-14 4 0,2 9 0,-4 4 0,4 7 0,0 0 0,5 5 0,0 4 0,-2-2 0,3 2 0,-1-4 0,3 2 0,-2-4 0,-2 8 0,-2-3 0,2 3 0,-2-4 0,-1-4 0,4 1 0,4 2 0,4 3 0,3 8 0,4 9 0,1 1 0,1 0 0,1 10 0,0 3 0,-1-2 0,1-4 0,-1 1 0,1 1 0,-1-3 0,0-4 0,0-4 0,0-3 0,0-2 0,0-2 0,0-1 0,0 0 0,0-1 0,0 1 0,0 0 0,0 0 0,0-5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15.9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801.5144"/>
      <inkml:brushProperty name="anchorY" value="-5837.54297"/>
      <inkml:brushProperty name="scaleFactor" value="0.5"/>
    </inkml:brush>
  </inkml:definitions>
  <inkml:trace contextRef="#ctx0" brushRef="#br0">0 58 24575,'0'0'0,"28"-9"0,22-4 0,5 1 0,1 3 0,-5 2 0,-5 3 0,-7 2 0,-5 1 0,-3 0 0,-9 7 0,-6 6 0,-7 5 0,-4 5 0,-3 3 0,-2 2 0,-2 1 0,1 5 0,-6 2 0,-10 4 0,-6 5 0,-4 3 0,-8-6 0,-1 0 0,-5-3 0,1-3 0,2 3 0,-2-3 0,2-1 0,2-7 0,3-3 0,19-6 0,13-18 0,1 1 0,0-1 0,0 1 0,-1-1 0,1 0 0,0 1 0,0-1 0,0 1 0,-1-1 0,1 1 0,0-1 0,0 1 0,0-1 0,0 0 0,0 1 0,0-1 0,0 1 0,0-1 0,0 1 0,0-1 0,0 1 0,1-1 0,-1 1 0,0-1 0,0 1 0,17 7 0,8-5 0,12-2 0,7-1 0,6-1 0,4 0 0,-4 0 0,1 0 0,-5 1 0,0-1 0,-5 1 0,-3 0 0,-10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17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5.64899"/>
      <inkml:brushProperty name="anchorY" value="-7480.43701"/>
      <inkml:brushProperty name="scaleFactor" value="0.5"/>
    </inkml:brush>
  </inkml:definitions>
  <inkml:trace contextRef="#ctx0" brushRef="#br0">1 0 24575,'0'0'0,"18"24"0,13 13 0,2 8 0,8 0 0,-6-1 0,3-10 0,-7-4 0,-3-3 0,-2 4 0,0-1 0,0-5 0,-1-5 0,-24-21 0,0 1 0,0 1 0,1-1 0,-1 1 0,0-1 0,0 0 0,1 1 0,-1-1 0,1 0 0,-1 0 0,0 0 0,1 0 0,-1 0 0,2-1 0,18-8 0,-15-3 0,-1 4 0,0 0 0,5-15 0,13-36 0,-4-9 0,-6 5 0,-5 7 0,-3 9 0,-3 13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18.78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267.72217"/>
      <inkml:brushProperty name="anchorY" value="-8501.62988"/>
      <inkml:brushProperty name="scaleFactor" value="0.5"/>
    </inkml:brush>
  </inkml:definitions>
  <inkml:trace contextRef="#ctx0" brushRef="#br0">0 1 24575,'0'0'0,"0"5"0,0 12 0,0 22 0,0 10 0,0 14 0,0 8 0,0 2 0,0-8 0,6 2 0,-1-9 0,1-4 0,-1-6 0,-2 4 0,-1-5 0,-1 1 0,0 0 0,-1-3 0,-1 1 0,1-4 0,0-4 0,0-8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2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24575,'0'4'0,"0"0"0,1 0 0,-1 0 0,1 0 0,0 0 0,0 0 0,1 0 0,-1 0 0,1 0 0,-1 0 0,1 0 0,0-1 0,1 1 0,-1-1 0,1 0 0,0 1 0,-1-1 0,1 0 0,6 4 0,4 2 0,0-1 0,1 0 0,0-1 0,16 5 0,-14-5 0,0 1 0,18 10 0,0 8 0,-25-18 0,1 0 0,1-1 0,-1 0 0,1-1 0,0 0 0,16 6 0,-24-12 0,0 1 0,0-1 0,0 0 0,0 0 0,0 0 0,0 0 0,1 0 0,-1 0 0,0-1 0,0 0 0,0 0 0,0 0 0,0 0 0,0 0 0,-1 0 0,1-1 0,0 1 0,0-1 0,-1 0 0,3-2 0,7-6 0,-2-1 0,0 1 0,11-15 0,-1 1 0,8-14-1365,-19 20-5461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20.7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11.08765"/>
      <inkml:brushProperty name="anchorY" value="-10522.2041"/>
      <inkml:brushProperty name="scaleFactor" value="0.5"/>
    </inkml:brush>
  </inkml:definitions>
  <inkml:trace contextRef="#ctx0" brushRef="#br0">1 1 24575,'0'0'0,"0"4"0,5 8 0,6 16 0,6 10 0,10 8 0,8 7 0,-2-3 0,5 7 0,-2 1 0,4 0 0,-1 0 0,-3-1 0,4-6 0,-9-7 0,-1 0 0,-3 1 0,-6-4 0,-1 3 0,0-4 0,-4-3 0,2 2 0,-5-2 0,-2-2 0,-4-3 0,2-7 0,-1-1 0,-2-2 0,-2 1 0,-2 0 0,0 2 0,-2 1 0,6-5 0,-6-23 0,0 3 0,1-1 0,-1 0 0,0 1 0,1-1 0,-1 1 0,0-1 0,0 0 0,1 1 0,-1-1 0,1 0 0,-1 1 0,0-1 0,1 0 0,-1 0 0,1 1 0,-1-1 0,0 0 0,1 0 0,-1 0 0,1 0 0,-1 0 0,1 1 0,-1-1 0,2 0 0,14-17 0,-1-16 0,4-7 0,-4-29 0,-3-10 0,-4 2 0,-3-24 0,-2-23 0,-2 10 0,4 15 0,0 19 0,0 19 0,0 16 0,-3 9 0,0 3 0,-1 2 0,0 2 0,-1 1 0,0 0 0,-1 6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22.7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65.78662"/>
      <inkml:brushProperty name="anchorY" value="-11595.00586"/>
      <inkml:brushProperty name="scaleFactor" value="0.5"/>
    </inkml:brush>
  </inkml:definitions>
  <inkml:trace contextRef="#ctx0" brushRef="#br0">598 1 24575,'0'0'0,"-5"0"0,-7 0 0,-10 0 0,-5 0 0,-9 0 0,-1 5 0,0 1 0,2-1 0,2 0 0,3-2 0,0-1 0,2-1 0,1 0 0,0-1 0,-5 0 0,-1-1 0,6 7 0,1-1 0,1 0 0,0 0 0,5 9 0,6 10 0,4 5 0,10 3 0,4 1 0,1-1 0,0-1 0,-1-1 0,-1-2 0,4-5 0,0-1 0,-1 0 0,-1 0 0,3 2 0,0 6 0,4 7 0,-1 1 0,-2 0 0,-3-3 0,-1-2 0,-3-2 0,-1-2 0,-1-1 0,0-1 0,0 6 0,-1 5 0,1 0 0,0-1 0,-6 3 0,0-1 0,0-3 0,1-3 0,2-2 0,11-7 0,8-1 0,6-7 0,9-4 0,9-5 0,0-4 0,5-7 0,-3-2 0,-2 0 0,2 0 0,-4 2 0,-2 1 0,-3 1 0,-2 2 0,-2-1 0,-1 1 0,-7 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24.3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07.15723"/>
      <inkml:brushProperty name="anchorY" value="-13730.10645"/>
      <inkml:brushProperty name="scaleFactor" value="0.5"/>
    </inkml:brush>
  </inkml:definitions>
  <inkml:trace contextRef="#ctx0" brushRef="#br0">1 29 24575,'0'0'0,"4"0"0,8 0 0,5-6 0,5 1 0,2-1 0,3 1 0,1 2 0,0 1 0,1 1 0,-1 0 0,0 1 0,0 1 0,-1-1 0,1 0 0,-1 0 0,0 0 0,-30 2 0,3-2 0,0 0 0,1 0 0,-1 0 0,0 0 0,0 0 0,0 0 0,1 1 0,-1-1 0,0 0 0,0 0 0,1 0 0,-1 0 0,0 0 0,0 1 0,0-1 0,0 0 0,1 0 0,-1 0 0,0 1 0,0-1 0,0 0 0,0 0 0,0 0 0,1 1 0,-1-1 0,0 0 0,0 0 0,0 1 0,0-1 0,0 0 0,0 0 0,0 1 0,0-1 0,0 0 0,0 0 0,0 1 0,0-1 0,0 0 0,0 0 0,0 1 0,-1-1 0,1 0 0,0 0 0,0 1 0,0-1 0,0 0 0,0 0 0,-7 12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27.50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501.34619"/>
      <inkml:brushProperty name="anchorY" value="-14741.52832"/>
      <inkml:brushProperty name="scaleFactor" value="0.5"/>
    </inkml:brush>
  </inkml:definitions>
  <inkml:trace contextRef="#ctx0" brushRef="#br0">111 677 24575,'0'0'0,"0"-5"0,-5-7 0,-6-10 0,-6 1 0,1-4 0,3 0 0,-2 3 0,2 1 0,4-1 0,3-1 0,2-1 0,2-2 0,13 0 0,0-1 0,6 0 0,4 5 0,3 0 0,2 5 0,-5 0 0,7 4 0,-5-2 0,6 3 0,0 3 0,1-8 0,0 2 0,-1-3 0,5-3 0,0-2 0,-1-2 0,0 4 0,-3 5 0,-6-6 0,4 4 0,0 4 0,6 3 0,-6 10 0,0 4 0,10 12 0,-5 12 0,-7 5 0,-2 7 0,-6 2 0,0 3 0,-5-2 0,-4 8 0,-3-3 0,-3 2 0,-2-4 0,-1-5 0,0 2 0,-6-9 0,-1-4 0,1-2 0,-4-7 0,0 0 0,-3-6 0,1 2 0,-3-4 0,3 2 0,-3 3 0,2 3 0,-2 3 0,3 2 0,-3 1 0,2 2 0,-2-6 0,-3 1 0,3-1 0,-3-4 0,-1 0 0,-3 2 0,3 1 0,-1-3 0,5 2 0,-8-5 0,4 2 0,-2-4 0,4 3 0,4 1 0,5 9 0,3 3 0,2 1 0,3 1 0,0 0 0,12-7 0,0 0 0,0-7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40:30.1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849.92773"/>
      <inkml:brushProperty name="anchorY" value="-16392.82617"/>
      <inkml:brushProperty name="scaleFactor" value="0.5"/>
    </inkml:brush>
  </inkml:definitions>
  <inkml:trace contextRef="#ctx0" brushRef="#br0">72 1 24575,'0'0'0,"-5"0"0,-1 5 0,-5 1 0,0 5 0,-3-1 0,1 4 0,3 4 0,9 8 0,2 4 0,2 1 0,0 1 0,6-6 0,-1-2 0,5-6 0,4-5 0,3-10 0,4-5 0,2-8 0,-5-6 0,1 1 0,1-4 0,-5-2 0,-4-2 0,-11-2 0,-9-2 0,-8 5 0,-7 6 0,-4 4 0,-2 11 0,4 9 0,5 8 0,11 1 0,10 3 0,10-3 0,-4-4 0,-6-4 0,-3 2 0,3-3 0,5-7 0,5-7 0,1-8 0,3-1 0,-2-3 0,2 2 0,-9 3 0,-8 4 0,-10 4 0,-1 7 0,-1 9 0,-2 5 0,7 1 0,2-8 0,-2-4 0,2 2 0,-5-2 0,1-1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3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1206 24575,'-1'-146'0,"3"-163"0,2 271 0,1 0 0,2 0 0,2 1 0,25-71 0,-27 84 0,-1 1 0,-2-1 0,0 0 0,-2 0 0,0-1 0,-2 1 0,-3-32 0,1 13 0,4-42 0,-1 79 0,0 1 0,0-1 0,0 1 0,0 0 0,1-1 0,0 1 0,0 0 0,0 0 0,1 0 0,-1 0 0,1 1 0,0-1 0,1 1 0,-1-1 0,6-4 0,-2 4 0,-1 0 0,1 0 0,0 1 0,1 0 0,-1 0 0,0 1 0,1 0 0,0 0 0,10-2 0,13-1 0,1 2 0,-1 1 0,1 2 0,38 3 0,-58-2 0,11 1 0,-12-1 0,1 0 0,-1 1 0,0 0 0,13 3 0,-20-2 0,0-1 0,0 0 0,-1 1 0,1 0 0,-1 0 0,1 0 0,-1 0 0,0 1 0,0-1 0,0 1 0,0 0 0,0 0 0,0 0 0,-1 0 0,4 6 0,52 72 0,6 9 0,-59-80 0,0 0 0,0 1 0,-1-1 0,-1 1 0,0 0 0,0 0 0,-1 0 0,0 0 0,0 15 0,-2-19 0,0-1 0,0 1 0,-1-1 0,0 1 0,0-1 0,0 0 0,-1 1 0,0-1 0,0 0 0,0 0 0,-1 0 0,0 0 0,0-1 0,-1 1 0,1-1 0,-1 0 0,-7 7 0,-21 14 0,-1-1 0,-39 22 0,-32 23 0,96-65-97,1-1-1,-1 0 1,0 0-1,0 0 1,-1-1-1,1 0 1,0-1-1,-1 0 1,0 0-1,0-1 1,1 0-1,-1-1 0,-13 0 1,-2 0-6729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33 24575,'-1'13'0,"-1"-1"0,0 1 0,-5 17 0,-2 18 0,-16 180 0,15-144 0,57-172 0,-36 71 0,0 1 0,2 0 0,0 0 0,1 1 0,1 1 0,0 1 0,1 0 0,28-18 0,-14 8-9,37-37-1,-40 33 58,49-34 1,-67 54-193,1 1-1,0 0 1,1 1 0,-1 0-1,1 1 1,0 0 0,0 0 0,0 1-1,17-2 1,-5 3-6682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3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24575,'0'650'0,"0"-642"0,0 0 0,0 0 0,1 0 0,0-1 0,1 1 0,0 0 0,0-1 0,4 10 0,-5-15 0,1 1 0,-1-1 0,1 0 0,-1 0 0,1 0 0,0 0 0,-1 0 0,1 0 0,0 0 0,0 0 0,1-1 0,-1 1 0,0-1 0,1 0 0,-1 1 0,0-1 0,1 0 0,-1-1 0,1 1 0,0 0 0,-1-1 0,1 1 0,0-1 0,-1 0 0,1 0 0,0 0 0,3 0 0,7-2 0,0-1 0,0 1 0,0-2 0,0 0 0,-1-1 0,0 0 0,0 0 0,0-2 0,0 1 0,-1-1 0,12-10 0,15-15 0,57-60 0,-61 57 0,-21 18 0,-1 1 0,-1-1 0,0-1 0,-1 0 0,-1-1 0,-1 0 0,9-31 0,-10 27 0,-1 1 0,-1-2 0,-1 1 0,-1-1 0,-1 1 0,-1-1 0,-5-44 0,3 62 0,0 0 0,-1 0 0,1 0 0,-2 0 0,1 0 0,0 0 0,-1 1 0,0-1 0,-1 1 0,1-1 0,-1 1 0,0 1 0,0-1 0,-1 0 0,1 1 0,-1 0 0,0 0 0,-6-4 0,-11-5 0,0 1 0,-1 0 0,-29-9 0,29 12 0,12 5-227,-1 0-1,0 1 1,0 1-1,0 0 1,-22-1-1,11 2-6598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8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24575,'203'-9'0,"-89"1"0,1986-58-757,-1680 52 1145,-12 0-19,132 32-369,61-7-332,-476-11-701,-97 0-5793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1041 24575,'-2'-143'0,"4"-157"0,11 197 0,-6 61 0,1-55 0,-7 74 0,2 1 0,7-33 0,-6 36 0,-1 0 0,0 0 0,-1 0 0,-1-22 0,-1 39 0,0 0 0,0 0 0,-1 0 0,1-1 0,-1 1 0,1 0 0,-1 0 0,0 0 0,0 0 0,0 0 0,0 0 0,0 0 0,0 0 0,0 0 0,-1 1 0,1-1 0,-1 0 0,1 1 0,-1-1 0,0 1 0,1 0 0,-1-1 0,0 1 0,0 0 0,0 0 0,0 0 0,0 0 0,0 1 0,0-1 0,-1 1 0,1-1 0,0 1 0,0-1 0,-5 1 0,-7 0 0,-1 1 0,1 0 0,0 1 0,-22 6 0,-2-1 0,27-5 0,-1-1 0,1 0 0,-1-1 0,0 0 0,1-1 0,-1-1 0,-15-3 0,21 4 0,0 0 0,0 0 0,0 1 0,0 0 0,0 0 0,0 0 0,0 1 0,0 0 0,1 0 0,-1 0 0,0 1 0,0 0 0,-5 3 0,-20 4 0,-4-8 0,25-1 0,29 6 0,17 0 0,0-1 0,0-2 0,1-1 0,49-5 0,-15 2 0,-56 0 0,0-1 0,1-1 0,-1 0 0,-1 0 0,1-2 0,0 0 0,-1 0 0,0-2 0,-1 1 0,1-2 0,22-16 0,-22 15 0,1 0 0,0 1 0,0 0 0,1 2 0,0 0 0,0 0 0,1 2 0,-1 0 0,1 1 0,0 0 0,0 2 0,32 0 0,-22 1-1365,-3 1-5461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0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1614 24575,'-6'-7'0,"0"-1"0,0 0 0,1 0 0,0 0 0,0-1 0,-5-14 0,-5-9 0,-14-21 0,-48-96 0,64 122 0,2-1 0,1 0 0,-9-45 0,17 61 0,1 0 0,0 0 0,0 0 0,1 0 0,1 0 0,0 0 0,1 0 0,0 0 0,1 1 0,0-1 0,1 1 0,7-16 0,5-5 0,2 1 0,40-52 0,-13 20 0,111-186 0,-42 64 0,-102 167 0,1 1 0,1 0 0,0 0 0,1 2 0,1 0 0,1 0 0,0 2 0,0 0 0,2 1 0,35-18 0,-6 10 0,0 2 0,2 2 0,69-14 0,-116 29 0,103-23 0,1 3 0,151-8 0,100 32 0,-322 0 0,-1 2 0,0 2 0,64 19 0,96 52 0,-179-71 0,1 2 0,-1 0 0,-1 0 0,0 1 0,0 1 0,22 22 0,-27-23 0,-1 1 0,0 1 0,-1 0 0,0 0 0,-1 0 0,0 1 0,-1 0 0,0 1 0,3 14 0,1 10 0,-2 1 0,3 43 0,3 12 0,66 415 0,-77-487 0,0 1 0,-2 0 0,-1 0 0,-1 0 0,-1-1 0,0 1 0,-2 0 0,-1-1 0,0 0 0,-2 0 0,-13 29 0,-15 31 0,-3 0 0,-4-3 0,-4-1 0,-3-2 0,-3-3 0,-3-2 0,-4-2 0,-2-3 0,-107 89 0,152-143 0,0 0 0,-1-2 0,1 0 0,-2-1 0,-29 12 0,15-11 0,0-2 0,-50 8 0,-181 16 0,199-29 0,0-2 0,-73-8 0,117 5 0,1-2 0,-1 0 0,1-1 0,-1 0 0,1-2 0,-27-14 0,37 17 0,0-2 0,0 1 0,0-1 0,1-1 0,0 1 0,0-2 0,0 1 0,1-1 0,0 0 0,1 0 0,0-1 0,0 0 0,1 0 0,-5-10 0,-4-15 0,-3 2 0,0 0 0,-2 0 0,-2 2 0,-40-47 0,53 68 0,1-1 0,1 0 0,-1 0 0,2 0 0,-1 0 0,2-1 0,-1 0 0,-4-19 0,2-4 0,-5-54 0,11 85 0,1-1 4,-1-1 0,0 1 0,0 0 0,0 0 0,-1 0 0,1 0 0,-1 0 0,0 0 0,0 1 0,-1-1 0,1 0 0,-1 1 0,1 0 0,-1 0-1,0 0 1,-1 0 0,1 0 0,0 0 0,-1 1 0,1 0 0,-1-1 0,-5-1 0,-8-3-160,1 1-1,-1 1 1,0 1-1,-20-3 1,15 3-518,-3-1-6152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4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2023 1209 24575,'-1'-8'0,"0"1"0,-1-1 0,0 0 0,-1 0 0,1 1 0,-1 0 0,-1-1 0,-7-12 0,-3-7 0,-219-462 0,200 420 0,-2 2 0,-3 2 0,-3 2 0,-60-72 0,84 116 0,-1 0 0,0 1 0,-1 2 0,-1 0 0,-1 1 0,0 0 0,-1 2 0,0 1 0,-1 1 0,0 0 0,-1 2 0,0 1 0,-1 1 0,0 1 0,0 1 0,-33-3 0,-1 5 0,0 2 0,1 2 0,-1 3 0,1 3 0,0 2 0,0 2 0,1 3 0,1 3 0,1 2 0,-85 41 0,121-49 0,0 1 0,1 1 0,0 0 0,1 1 0,1 1 0,0 0 0,1 1 0,1 1 0,0 0 0,1 1 0,1 1 0,-13 27 0,0 6 0,2 2 0,3 0 0,-20 83 0,23-60 0,3-1 0,-5 111 0,16 157 0,3-329 0,1 1 0,1-1 0,1 0 0,0 0 0,8 24 0,-8-31 0,0 0 0,1 0 0,0-1 0,0 1 0,1-1 0,-1 0 0,2 0 0,-1-1 0,1 1 0,0-1 0,11 8 0,3-1 0,0-1 0,0-1 0,1 0 0,0-2 0,1 0 0,37 8 0,144 20 0,-7-2 0,-148-21 0,0 2 0,-2 3 0,0 1 0,-1 3 0,47 31 0,195 162 0,13 5 0,-286-212 0,0-1 0,1 0 0,1-1 0,-1-1 0,1 0 0,0-1 0,0-1 0,0 0 0,1-1 0,0-1 0,-1-1 0,1 0 0,0-1 0,0-1 0,-1 0 0,1-2 0,-1 0 0,1 0 0,-1-2 0,0 0 0,0-1 0,-1 0 0,0-1 0,0-1 0,0 0 0,-1-2 0,-1 1 0,21-19 0,-16 12 0,-1 0 0,0-2 0,-1 0 0,-1 0 0,-1-2 0,-1 0 0,0 0 0,-2-2 0,0 1 0,-2-1 0,0-1 0,-1 1 0,-1-1 0,-2-1 0,0 1 0,-1-1 0,-2 0 0,0-38 0,-3 48 0,0 0 0,0 0 0,-2 0 0,0 1 0,0-1 0,-2 1 0,1 0 0,-11-19 0,6 16 0,-1 1 0,0 0 0,-1 1 0,-1 0 0,-27-25 0,-11-16 0,38 41 0,0-1 0,-20-16 0,27 27 0,1 0 0,0 0 0,0 0 0,0 0 0,1 0 0,-1-1 0,1 0 0,0 1 0,0-1 0,1 0 0,0-1 0,0 1 0,0 0 0,0-1 0,1 1 0,0-1 0,0 1 0,0-1 0,1-7 0,0 5 0,1 0 0,1 0 0,-1 0 0,2 0 0,-1 0 0,1 1 0,0-1 0,0 1 0,1-1 0,0 1 0,0 0 0,9-10 0,25-27-1365,-23 26-5461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6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2727 24575,'641'-531'-2370,"-47"38"-495,-414 358 2989,5 8 0,5 8 1,250-114-1,185-40-273,-238 107 600,-48-10 2294,-16-26-1310,-107 64-1179,-157 103-938,120-51-1,-146 73-6143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8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24575,'133'5'0,"0"7"0,-1 5 0,246 66 0,-260-51-132,-3 6-1,-1 4 0,-1 6 1,-3 4-1,-3 5 1,154 108-1,156 188 226,-156-122-2,18-25-47,-60-91 383,-153-85-336,-2 4 0,62 42 0,-92-50-91,54 57 0,-27-23 0,302 232 0,27-36 0,-225-143 0,-75-49 0,-66-49-1365,-5-6-5461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1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1560 24575,'-9'-43'0,"1"-1"0,-2-62 0,8-90 0,3 111 0,-3-32 0,6-169 0,-3 277 0,0 0 0,1 0 0,0 0 0,1 0 0,0 0 0,0 1 0,1-1 0,0 1 0,0 0 0,1 0 0,0 1 0,10-12 0,7-4 0,0 0 0,35-25 0,7-7 0,-30 22 0,-1-1 0,-2-2 0,-2-1 0,-1-1 0,-1-2 0,26-54 0,-50 86 0,0 1 0,1 0 0,0 0 0,1 0 0,-1 1 0,1 0 0,1-1 0,-1 2 0,1-1 0,11-8 0,-12 11 0,1 0 0,0 0 0,-1 1 0,1 0 0,0 0 0,0 0 0,0 1 0,1 0 0,-1 0 0,0 1 0,0 0 0,1 0 0,-1 0 0,8 1 0,23 6 0,0 1 0,44 15 0,19 4 0,137 11 0,-79-16 0,-99-8 0,-1 2 0,0 4 0,97 46 0,-77-27 0,108 75 0,-159-96 0,-2 1 0,0 1 0,-1 1 0,-1 2 0,-1 0 0,-1 1 0,21 33 0,-28-36 0,-2 0 0,0 2 0,-1-1 0,-2 1 0,0 1 0,-1-1 0,-2 1 0,0 1 0,3 41 0,-4 12 0,-4-1 0,-16 141 0,10-186 0,-2 0 0,-2-1 0,0 0 0,-2 0 0,-2-1 0,0-1 0,-2 0 0,-1-1 0,-27 35 0,-118 191 0,155-246 0,-1 0 0,1 0 0,-1 0 0,-1-1 0,1-1 0,-1 1 0,-14 8 0,-5 0 0,-32 14 0,35-17 0,-76 33 0,-1-3 0,-180 46 0,200-69 0,-1-4 0,-1-4 0,0-3 0,-96-3 0,-55-9 0,228 4 0,0 0 0,0 0 0,0-1 0,0 0 0,0 0 0,0-1 0,1 1 0,-1-1 0,1 0 0,-1-1 0,1 0 0,0 0 0,0 0 0,-6-4 0,5 1 0,0 0 0,0 0 0,1-1 0,-1 0 0,2 0 0,-1 0 0,1-1 0,0 1 0,-4-11 0,-66-210 0,36 101 0,33 113 0,0 1 0,0 0 0,-1 0 0,-1 1 0,0 0 0,-1 0 0,0 0 0,-1 1 0,0 1 0,-1-1 0,0 1 0,-1 1 0,0 0 0,-12-8 0,1 3-1365,4 2-5461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1016 24575,'1'-1'0,"1"0"0,0 0 0,0 0 0,-1 0 0,1 0 0,-1 0 0,1 0 0,-1-1 0,0 1 0,1 0 0,-1-1 0,0 0 0,0 1 0,0-1 0,0 0 0,0 1 0,0-1 0,-1 0 0,1 0 0,-1 0 0,1-2 0,1-1 0,74-256 0,-72 242 0,19-110 0,-3 9 0,-18 113 0,1 0 0,-1 0 0,1 0 0,0 1 0,1-1 0,-1 1 0,1 0 0,1 0 0,-1 0 0,1 0 0,0 1 0,0 0 0,1 0 0,-1 0 0,11-5 0,6-4 0,2 1 0,48-18 0,-47 21 0,269-91 0,-89 34 0,-120 34 0,-42 15 0,2 2 0,0 2 0,54-10 0,-84 22 0,0 0 0,0 1 0,0 1 0,0 0 0,0 1 0,0 0 0,-1 2 0,1-1 0,0 2 0,-1 0 0,0 1 0,0 0 0,0 1 0,16 10 0,17 15 0,-1 1 0,61 56 0,73 89 0,-136-128 0,-2 2 0,69 107 0,46 125 0,-137-246 0,19 29 0,-27-49 0,-2 1 0,0-1 0,0 2 0,-2-1 0,10 31 0,-17-39 0,0-1 0,-1 1 0,1-1 0,-2 1 0,0-1 0,0 1 0,-1-1 0,0 0 0,0 1 0,-1-1 0,-5 10 0,-6 16 0,-28 44 0,-75 149 0,69-129 0,-3-3 0,-66 91 0,98-162 0,-2-1 0,0-1 0,-2 0 0,0-2 0,-2-1 0,0-1 0,-1-1 0,-1-1 0,-1-2 0,-49 21 0,55-29 0,0-1 0,-1-1 0,1 0 0,-43 1 0,-91-7 0,-111-25 0,256 25 0,-1-1 0,0 0 0,1-1 0,-1-1 0,1 1 0,0-2 0,0 1 0,0-2 0,1 1 0,-1-1 0,-15-14 0,0-2 0,1-2 0,-29-35 0,32 32 0,-2 2 0,-36-30 0,-25-7 0,58 45 0,0-2 0,1-1 0,2-1 0,0-1 0,-24-29 0,2-6 0,-57-80 0,29 20 0,65 97 0,1 0 0,1 0 0,1-1 0,1-1 0,0 1 0,-1-22 0,3 21 0,-2-16 33,3-1 0,2-41 0,1 48-399,-1 1 0,-1-1 0,-10-53 0,5 63-6460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2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24575,'-1'41'0,"-14"73"0,4-38 0,-112 1132-719,78 19-1,49-208 2159,-5-976-1439,-2 0 0,-2-1 0,-1 0 0,-14 44 0,13-52 0,1 0 0,2 0 0,1 1 0,2-1 0,1 1 0,6 35 0,6 20 0,26 96 0,42 104 0,-72-260 0,1 5 0,5 36 0,-3-12 0,18 58 0,6 35 0,-30-124-51,-3-11-387,0-1 0,7 20 0,-3-18-6388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2651 24575,'75'-48'0,"-2"-4"0,-2-3 0,71-71 0,173-207 0,-151 154 0,443-431 0,-363 385 0,-125 116 0,5 7 0,150-97 0,296-129 0,-104 125 0,-421 188 0,0 3 0,1 1 0,58-6 0,143 0 0,-225 16 0,720-7 0,-471 9 0,-198 0 0,141 20 0,-176-14 0,-1 2 0,0 1 0,0 2 0,-1 1 0,52 28 0,-55-21 0,-2 2 0,46 41 0,18 12 0,-26-25 0,-2 2 0,-3 3 0,85 94 0,-89-79 0,-19-20 0,3-2 0,86 73 0,88 70 0,-187-162 0,-9-11-1365,-3-4-5461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7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958 29 24575,'-3'-3'0,"-1"1"0,1-1 0,-1 1 0,0 0 0,1 0 0,-1 1 0,0-1 0,0 1 0,0-1 0,0 1 0,0 1 0,-5-1 0,-56-3 0,45 3 0,-57-1 0,-136 14 0,174-7 0,0 2 0,1 2 0,0 1 0,1 2 0,-51 24 0,76-29 0,0 0 0,0 1 0,1 1 0,0 0 0,-14 15 0,12-10 0,-2-1 0,-17 13 0,25-22 0,0 0 0,0 1 0,0 0 0,1 0 0,0 0 0,0 1 0,0 0 0,1 1 0,0-1 0,0 1 0,0 0 0,1 0 0,0 0 0,1 1 0,-1-1 0,1 1 0,-2 10 0,1 3 0,1 1 0,1-1 0,0 0 0,2 1 0,1-1 0,0 1 0,1-1 0,2 0 0,6 24 0,10 19 0,43 97 0,-60-155 0,23 61 0,-2 1 0,22 109 0,-42-160 0,1 0 0,1 0 0,1 0 0,1-1 0,0 1 0,1-2 0,1 1 0,0-2 0,1 1 0,0-1 0,1-1 0,1 0 0,0-1 0,1 0 0,0-1 0,1 0 0,0-2 0,1 1 0,0-2 0,0 0 0,1-1 0,0-1 0,0 0 0,0-2 0,29 5 0,-4-5 0,1-3 0,-1-1 0,1-2 0,-1-2 0,0-1 0,46-14 0,-16-1 0,-1-3 0,103-49 0,-124 45 0,-1-2 0,-2-2 0,-1-2 0,52-49 0,-23 20 0,-31 28 0,-24 20 0,-1-1 0,-1 0 0,0-2 0,-1 0 0,16-20 0,-29 31 0,-1 1 0,1-1 0,-1 0 0,0 0 0,-1 0 0,1 0 0,-1-1 0,-1 1 0,1-1 0,-1 1 0,0-1 0,0 1 0,-1-1 0,0 0 0,0 1 0,-1-1 0,0 0 0,0 1 0,0-1 0,-1 1 0,0-1 0,0 1 0,-3-7 0,-62-111 0,38 74 0,16 29 0,-2 0 0,-26-29 0,26 33 0,1-1 0,0 0 0,-14-26 0,23 32 0,0-1 0,1 0 0,-5-25 0,7 28 0,1 1 0,-2-1 0,1 1 0,-2 0 0,1 0 0,-1 0 0,0 0 0,-10-15 0,8 19 0,1 1 0,-1-1 0,0 1 0,0 0 0,-1 0 0,1 1 0,-1 0 0,0 0 0,0 1 0,-10-3 0,-20-9 0,20 7-273,-1 0 0,1 1 0,-1 1 0,-24-4 0,18 6-6553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9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24575,'32'106'0,"5"0"0,56 112 0,-27-69 0,170 446 0,-185-444 0,-7 2 0,25 161 0,-43-150 0,6 205 0,-29-341 0,1 1 0,0-1 0,3 0 0,16 47 0,-11-37 0,10 50 0,9 74 0,-11-64 0,14 172 0,-32-220 0,0 31 0,4 0 0,23 120 0,-23-169 0,-2 0 0,1 53 0,0 10 0,-1-73 0,1 0 0,9 29 0,-6-28 0,7 46 0,38 210 0,-51-271 0,2 5 0,0-1 0,1 1 0,1-1 0,0 0 0,1 0 0,0 0 0,15 18 0,21 35 0,-26-28 0,-2 1 0,16 58 0,5 15 0,-18-57 0,9 21 0,-21-62-227,-1 1-1,0-1 1,-1 2-1,0-1 1,2 23-1,-4-13-6598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9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489 0 24575,'-4'1'0,"0"0"0,-1 0 0,1 0 0,0 0 0,0 0 0,0 1 0,1 0 0,-1 0 0,0 0 0,1 0 0,-1 1 0,1 0 0,0-1 0,-1 1 0,1 0 0,-3 5 0,2-4 0,-1 1 0,1-1 0,-1 0 0,0 0 0,-1 0 0,1-1 0,-9 4 0,-38 7 0,43-13 0,0 1 0,0 0 0,0 1 0,1 0 0,-13 6 0,18-7 0,0 0 0,0 0 0,0 1 0,0-1 0,0 1 0,1 0 0,-1-1 0,1 1 0,0 0 0,0 1 0,0-1 0,0 0 0,0 1 0,1-1 0,0 1 0,-1-1 0,0 6 0,1-4 0,0-1 0,1 1 0,-1-1 0,1 1 0,0 0 0,0-1 0,1 1 0,-1-1 0,1 1 0,0-1 0,0 1 0,1-1 0,-1 0 0,1 0 0,0 1 0,0-1 0,0 0 0,0 0 0,1-1 0,0 1 0,0-1 0,5 6 0,6 3 0,0-1 0,0 0 0,1-1 0,22 12 0,-33-20 0,3 1 0,-1 0 0,1-1 0,-1 0 0,11 2 0,-13-3 0,-1-1 0,0 0 0,0 1 0,1 0 0,-1 0 0,0 0 0,0 0 0,0 0 0,0 1 0,0-1 0,0 1 0,0 0 0,-1 0 0,1 0 0,-1 0 0,1 1 0,-1-1 0,0 0 0,0 1 0,0 0 0,0-1 0,0 1 0,2 5 0,-2-1 0,0 1 0,-1 0 0,1 0 0,-1 0 0,-1 0 0,0 0 0,0 0 0,0 0 0,-1 0 0,-1 0 0,1 0 0,-1 0 0,0 0 0,-1-1 0,0 1 0,0-1 0,-1 0 0,0 1 0,0-2 0,0 1 0,-1 0 0,0-1 0,0 0 0,-1 0 0,0-1 0,0 1 0,0-1 0,-1 0 0,1-1 0,-1 0 0,-12 6 0,0-3 0,-1 0 0,0-1 0,0-1 0,0-1 0,0 0 0,-1-2 0,1 0 0,-40-3 0,-49 0-1365,86 1-5461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24575,'265'-15'0,"-119"3"0,976-13-835,-1044 28 880,0 3 0,-1 4-1,141 36 1,-108-8 258,178 89 0,24 10-253,-133-69-50,117 40 0,-216-79-1365,-56-17-5461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3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1616 24575,'4'-90'0,"17"-91"0,-4 45 0,56-411 0,-70 530 0,0 0 0,1 1 0,1-1 0,1 1 0,0 0 0,1 1 0,0-1 0,2 1 0,-1 1 0,2-1 0,0 2 0,1-1 0,0 2 0,1-1 0,0 1 0,1 1 0,20-14 0,14-7 0,1 3 0,75-34 0,113-35 0,-144 61 0,161-63 0,-236 94 0,0 1 0,0 0 0,1 1 0,-1 1 0,1 0 0,0 2 0,-1 0 0,27 2 0,-22 1 0,0 2 0,0 1 0,0 0 0,-1 1 0,0 2 0,29 13 0,717 373 0,-698-355 0,-2 4 0,-2 3 0,-2 2 0,-2 3 0,72 78 0,-115-107 0,-2 0 0,0 1 0,-1 0 0,-1 2 0,-2-1 0,0 2 0,-2 0 0,0 0 0,10 53 0,-8-10 0,-4-1 0,-1 127 0,-7-190 0,-5 207 0,2-167 0,-3 0 0,-19 74 0,23-111 0,-13 46 0,-39 96 0,45-132 0,0 0 0,-1-1 0,-1 0 0,-1 0 0,0-1 0,-1-1 0,-1 0 0,-28 23 0,17-20 0,1-2 0,-2 0 0,-35 15 0,-90 31 0,80-34 0,33-15 0,-1-1 0,-1-1 0,0-3 0,0-1 0,-1-2 0,1-2 0,-1-1 0,0-3 0,0-1 0,-79-14 0,71 3 0,-65-27 0,49 17 0,-189-63 0,219 75 0,1-2 0,1-1 0,0-2 0,1-1 0,-55-39 0,-74-75 0,130 104 0,18 18 0,0 0 0,0 1 0,-24-12 0,-16-8 0,46 23 0,1 0 0,0-1 0,0 0 0,0 0 0,-4-8 0,-20-18 0,13 17 0,-12-9 0,2-1 0,0-1 0,-38-49 0,54 61 0,-1 1 0,-1 0 0,0 0 0,0 2 0,-19-13 0,13 10 0,2 0 0,-25-25 0,-6-23 0,37 47 0,0-1 0,-1 2 0,-1-1 0,0 2 0,-29-23 0,37 32 9,0-1 1,0 1-1,0-1 0,1 0 0,-1 0 1,1-1-1,1 0 0,-1 1 0,1-1 0,0 0 1,0-1-1,-3-10 0,-1-4-504,2-1 0,-4-33 0,6 27-6331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9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3490 0 24575,'2'2'0,"1"-1"0,-1 1 0,1 0 0,-1-1 0,1 1 0,-1 0 0,0 0 0,0 0 0,0 1 0,-1-1 0,1 0 0,0 1 0,-1-1 0,2 5 0,13 15 0,-5-14 0,0 0 0,0-1 0,13 6 0,-18-10 0,1 0 0,-1 0 0,0 1 0,0 0 0,0 0 0,0 0 0,-1 1 0,0 0 0,0 0 0,0 0 0,-1 1 0,1 0 0,-1-1 0,3 9 0,4 8 0,1 0 0,27 36 0,-29-45 0,-1-1 0,0 1 0,-1 0 0,0 1 0,-2 0 0,1 0 0,-2 1 0,0-1 0,6 31 0,-6 12 0,7 50 0,-7-79 0,-2-1 0,1 54 0,-5-70 0,0-1 0,0 1 0,-1 0 0,0-1 0,-1 0 0,0 1 0,-1-1 0,0 0 0,0-1 0,-10 16 0,-9 14 0,1 1 0,-20 55 0,-2 3 0,29-64 0,2 1 0,1 0 0,-10 47 0,-13 112 0,-31 164 0,49-299 0,-30 67 0,26-72 0,-22 84 0,25-76 0,-35 85 0,21-64 0,16-40 0,-3 0 0,-2-2 0,-1 0 0,-2-1 0,-37 46 0,24-42 0,-1-1 0,-2-3 0,-90 70 0,31-37 0,-101 80 0,153-114 0,3 2 0,-47 56 0,-179 271 0,248-337 0,-2-1 0,-1-1 0,-1-1 0,-1-2 0,-2 0 0,-1-2 0,0-1 0,-2-2 0,-38 20 0,13-13 0,-1-3 0,-1-2 0,-1-2 0,-106 20 0,-190 52 0,309-77 0,2 2 0,0 2 0,1 2 0,1 2 0,-60 44 0,99-65 0,-32 26 0,-2-2 0,-44 24 0,-30 15 0,69-39 0,-92 43 0,118-63 0,1 2 0,1 0 0,0 0 0,0 2 0,1 0 0,-23 21 0,12-9 0,-5 2 0,23-20 0,0 0 0,0 0 0,0 1 0,1 0 0,0 1 0,0-1 0,1 1 0,0 0 0,0 1 0,-5 11 0,-2 9-1365,4-2-5461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24575,'57'36'0,"-3"3"0,0 2 0,-3 2 0,-2 3 0,-1 1 0,-3 3 0,45 65 0,68 108 0,19 27 0,-139-202 0,3-2 0,1-2 0,76 61 0,157 94 0,85 33 0,-163-108 0,4 17 0,-126-87 0,-11-7-682,79 75-1,-116-95-6143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3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1070 24575,'25'-72'0,"3"0"0,47-86 0,21-48 0,-89 184 0,-1-1 0,6-32 0,-8 31 0,11-35 0,-12 51 0,0-1 0,1 1 0,0 1 0,0-1 0,1 0 0,0 1 0,11-13 0,9-5 0,-1-1 0,-2-1 0,-1-1 0,-1-1 0,20-37 0,-37 59 0,0 0 0,1 1 0,0 0 0,0 0 0,1 0 0,-1 0 0,1 0 0,1 1 0,-1 0 0,1 0 0,0 1 0,0 0 0,0 0 0,0 0 0,1 0 0,0 1 0,-1 0 0,1 1 0,0-1 0,1 2 0,-1-1 0,0 1 0,0 0 0,1 0 0,-1 1 0,1 0 0,7 0 0,132 15 0,-90-8 0,62 1 0,100-22 0,-140 6 0,147 4 0,-216 5 0,0 1 0,0 0 0,0 0 0,0 1 0,-1 0 0,1 1 0,10 5 0,5 6 0,28 19 0,16 11 0,-55-38 0,0 2 0,0-1 0,0 2 0,17 15 0,-27-20 0,0-1 0,0 1 0,0 0 0,0 0 0,-1 1 0,0-1 0,0 1 0,0-1 0,-1 1 0,0 0 0,0 0 0,0 0 0,-1 0 0,2 12 0,-3 3 0,0 1 0,-2-1 0,0 0 0,-1 0 0,-8 26 0,-37 104 0,41-131 0,-140 426 0,66-202 0,68-202 0,-1-1 0,-3 0 0,-1-2 0,-1 0 0,-3-1 0,-1-1 0,-2-1 0,-1-1 0,-32 32 0,37-47 0,-1-1 0,-1-2 0,0 0 0,-2-1 0,0-1 0,0-1 0,-2-2 0,1-1 0,-1 0 0,-1-2 0,0-2 0,0 0 0,-37 3 0,26-5 0,21-1 0,0-1 0,0-1 0,0-1 0,-1-1 0,1 0 0,0-1 0,0-1 0,-30-7 0,33 3 0,0 0 0,0-1 0,1-1 0,0 0 0,0-1 0,0 0 0,2-1 0,-19-18 0,-10-14 0,-36-48 0,58 66 0,6 10 0,2-1 0,0 0 0,1 0 0,0-1 0,1 0 0,1-1 0,1 1 0,0-2 0,1 1 0,1-1 0,0 0 0,2 0 0,0 0 0,0-30 0,3 29 0,-1 0 0,-4-29 0,3 40 0,0 0 0,0 1 0,-1-1 0,0 0 0,0 1 0,-1 0 0,0 0 0,-8-11 0,-2-3 0,-21-41 0,21 36 0,9 14 16,0 0 1,0-1-1,1 0 0,-3-15 0,-3-13-1462,2 18-5380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5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7287 1 24575,'-19'6'0,"2"0"0,-1 1 0,1 2 0,0-1 0,-26 20 0,13-10 0,-448 324 0,308-211 0,-228 134 0,241-183 0,-250 94 0,-182 24 0,566-193 0,-465 124 0,-5-29 0,-246 60 0,172 1 0,464-132 0,-188 32 0,214-53 0,-209 34 0,127 0 0,39-9 0,-550 73 0,640-104 0,-19 2 0,0 3 0,1 2 0,0 3 0,-59 23 0,71-23 0,0-2 0,-1-2 0,0-1 0,-1-2 0,0-1 0,0-2 0,-57-2 0,-99-4-1365,164 2-5461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1071 24575,'-2'-130'0,"-6"-1"0,-42-225 0,40 297 0,3-1 0,2-1 0,4-73 0,1 110 0,-1 15 0,1 0 0,0 0 0,1 0 0,0 0 0,0 0 0,3-8 0,-3 14 0,0 1 0,0 0 0,0-1 0,1 1 0,-1 0 0,1 0 0,-1 0 0,1 0 0,0 0 0,0 0 0,0 0 0,0 0 0,0 1 0,0-1 0,0 1 0,0 0 0,1 0 0,-1-1 0,1 1 0,-1 1 0,1-1 0,-1 0 0,1 1 0,5-1 0,28-2 0,1 2 0,0 1 0,0 2 0,65 12 0,58 4 0,-156-19 0,0 1 0,1 0 0,-1 1 0,0-1 0,1 1 0,-1 0 0,0 0 0,0 0 0,0 1 0,1 0 0,-2-1 0,1 1 0,0 0 0,0 1 0,-1-1 0,1 1 0,-1 0 0,0 0 0,1 0 0,-1 0 0,-1 0 0,1 1 0,0-1 0,-1 1 0,0 0 0,0-1 0,0 1 0,0 0 0,-1 0 0,1 1 0,-1-1 0,0 0 0,-1 0 0,1 1 0,0-1 0,-1 0 0,-1 7 0,1-3 0,-2-1 0,1 1 0,-1 0 0,-1 0 0,1-1 0,-1 1 0,0-1 0,-1 1 0,0-1 0,0-1 0,-8 10 0,1-1 0,-1-1 0,-1 0 0,-26 22 0,14-19 0,-1 0 0,-45 22 0,10-7 0,54-29-151,-1 1-1,0-1 0,0-1 0,0 0 1,-1 0-1,1 0 0,0-1 1,-14 0-1,0 0-6674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3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24575,'0'820'-1365,"0"-795"-5461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6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553 116 24575,'-4'-1'0,"0"0"0,0 0 0,0 0 0,0 0 0,0 0 0,0-1 0,0 0 0,0 0 0,-4-3 0,-13-5 0,-121-51 0,128 56 0,0 0 0,0 0 0,0 2 0,0 0 0,-1 0 0,1 2 0,-17-1 0,5 2 0,-1 1 0,-51 8 0,73-8 0,1 0 0,0 0 0,-1 0 0,1 0 0,0 1 0,0-1 0,0 1 0,0 0 0,1 0 0,-1 1 0,0-1 0,1 1 0,0 0 0,-6 5 0,6-3 0,1-1 0,0 0 0,-1 1 0,1-1 0,1 1 0,-1-1 0,1 1 0,0 0 0,0 0 0,0 0 0,0-1 0,1 11 0,0-4 0,0 0 0,0-1 0,1 1 0,1 0 0,0 0 0,0-1 0,1 1 0,0-1 0,1 1 0,0-1 0,1-1 0,0 1 0,0 0 0,1-1 0,0 0 0,1-1 0,0 1 0,0-1 0,1-1 0,0 1 0,0-1 0,14 8 0,-9-6 0,0 2 0,-1-1 0,0 2 0,-1-1 0,0 2 0,-1-1 0,11 18 0,12 15 0,-25-37 0,0 0 0,0 0 0,1-1 0,0 0 0,0-1 0,1 0 0,0 0 0,0-1 0,0 0 0,0-1 0,1 0 0,0 0 0,0-1 0,0-1 0,0 0 0,0 0 0,1-2 0,-1 1 0,1-1 0,-1-1 0,12-1 0,-8 0-273,-1-1 0,0 0 0,1-1 0,14-6 0,-10 0-6553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8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24575,'1'0'0,"1"0"0,-1 1 0,0-1 0,0 0 0,1 1 0,-1 0 0,0-1 0,0 1 0,0 0 0,0 0 0,0-1 0,0 1 0,0 0 0,0 0 0,0 0 0,0 0 0,1 2 0,15 23 0,-12-17 0,166 267 0,-149-229 0,-7-12 0,-15-35 0,0 1 0,0-1 0,0 0 0,0 1 0,1-1 0,-1 0 0,0 1 0,0-1 0,0 0 0,0 1 0,1-1 0,-1 0 0,0 0 0,0 1 0,1-1 0,-1 0 0,0 0 0,1 1 0,-1-1 0,0 0 0,1 0 0,-1 0 0,0 0 0,1 1 0,-1-1 0,0 0 0,1 0 0,-1 0 0,0 0 0,1 0 0,-1 0 0,0 0 0,1 0 0,-1 0 0,0 0 0,1 0 0,-1 0 0,1 0 0,8-15 0,3-29 0,-11 40 0,7-22-227,0 0-1,2 1 1,1 0-1,1 0 1,20-29-1,-24 39-6598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24575,'-9'5'0,"-8"1"0,-5 0 0,-4-2 0,-3 0 0,0 2 0,5 6 0,5 0-8191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1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31 958 24575,'0'-500'0,"-1"484"0,-1 1 0,0-1 0,-7-21 0,5 18 0,-5-36 0,6-10 0,6-88 0,-3 149 0,1 1 0,-1-1 0,1 1 0,0-1 0,0 1 0,0-1 0,0 1 0,0-1 0,1 1 0,0 0 0,-1 0 0,1 0 0,0 0 0,1 0 0,-1 0 0,0 1 0,1-1 0,0 1 0,-1-1 0,5-1 0,-3 2 0,1-1 0,0 1 0,0 1 0,0-1 0,0 1 0,0-1 0,0 2 0,0-1 0,1 0 0,-1 1 0,0 0 0,0 0 0,7 2 0,20 1 0,0 2 0,-1 1 0,0 2 0,-1 1 0,1 1 0,50 26 0,-75-33 0,-1 0 0,0 1 0,0 0 0,0 0 0,0 0 0,0 1 0,-1 0 0,0-1 0,0 2 0,0-1 0,-1 0 0,0 1 0,0-1 0,0 1 0,-1 0 0,0 0 0,0 0 0,0 0 0,1 12 0,-2-9 0,-1 0 0,0 1 0,-1-1 0,0 0 0,0 0 0,-1 0 0,-1-1 0,1 1 0,-1 0 0,-1-1 0,1 1 0,-1-1 0,-7 9 0,3-2 0,1 1 0,0-1 0,-7 27 0,10-30 0,1-1 0,-2 1 0,1-1 0,-1 1 0,-1-2 0,0 1 0,-1-1 0,-10 13 0,14-20 0,0 0 0,0-1 0,0 1 0,-1-1 0,1 0 0,-1 0 0,0 0 0,1-1 0,-1 1 0,0-1 0,-5 1 0,7-1 0,0-1 0,0 1 0,0-1 0,-1 0 0,1 0 0,0 0 0,0 0 0,0 0 0,-1 0 0,1-1 0,0 1 0,0-1 0,0 1 0,0-1 0,0 0 0,0 0 0,0 0 0,0 0 0,0 0 0,0 0 0,-2-3 0,4 4 0,-1-1 0,0 1 0,1-1 0,-1 1 0,1-1 0,0 1 0,-1-1 0,1 1 0,-1-1 0,1 0 0,0 1 0,-1-1 0,1 0 0,0 1 0,0-1 0,0 0 0,0 1 0,-1-1 0,1 0 0,0 1 0,0-1 0,0 0 0,0 1 0,0-1 0,1 0 0,-1 0 0,0 1 0,0-2 0,1 1 0,0 0 0,0 0 0,0 0 0,0 0 0,0 0 0,0 0 0,0 0 0,0 0 0,1 1 0,-1-1 0,0 0 0,0 1 0,2-2 0,42-8 0,-31 8 0,-1 1 0,0 1 0,0 1 0,0 0 0,1 0 0,-1 1 0,0 1 0,0 0 0,-1 1 0,24 9 0,-26-8 0,0 0 0,0 0 0,-1 1 0,0 0 0,0 1 0,0 0 0,-1 1 0,0-1 0,0 1 0,-1 1 0,0 0 0,0 0 0,8 15 0,-12-17 0,0-1 0,0 1 0,-1 0 0,1 0 0,-2 0 0,1 0 0,-1 0 0,0 1 0,0-1 0,-1 0 0,0 0 0,-1 1 0,1-1 0,-1 0 0,-1 0 0,1 0 0,-1 0 0,0 0 0,-1 0 0,0 0 0,0-1 0,-4 7 0,3-8 0,1 0 0,-1-1 0,0 1 0,0-1 0,-1 0 0,0 0 0,1-1 0,-1 0 0,0 1 0,0-2 0,-11 5 0,-8 3 0,-35 8 0,32-11 0,-119 28 0,124-30-1365,2-2-5461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3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24575,'-1'0'0,"1"0"0,-1 1 0,0-1 0,0 1 0,0-1 0,1 1 0,-1-1 0,0 1 0,0-1 0,1 1 0,-1 0 0,1-1 0,-1 1 0,0 0 0,1-1 0,-1 1 0,1 0 0,0 0 0,-1 0 0,1 0 0,0-1 0,-1 1 0,1 0 0,0 1 0,-6 27 0,5-26 0,-5 58 0,2 0 0,6 88 0,0-44 0,-2 297-1365,0-372-5461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5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0 24575,'-5'2'0,"1"-1"0,-1 1 0,1 0 0,0 0 0,0 0 0,0 1 0,0 0 0,0 0 0,0 0 0,0 0 0,-2 4 0,-8 9 0,-22 35 0,-9 10 0,35-50 0,-2 0 0,1-1 0,-1-1 0,0 0 0,-1-1 0,0 0 0,0-1 0,-1-1 0,0 0 0,0 0 0,0-2 0,-1 1 0,1-2 0,-1 0 0,-21 1 0,22-3 0,-17 3 0,31-4 0,-1 0 0,1 0 0,-1 0 0,1 1 0,-1-1 0,1 0 0,-1 0 0,1 1 0,0-1 0,-1 0 0,1 1 0,0-1 0,-1 1 0,1-1 0,0 0 0,-1 1 0,1-1 0,0 1 0,0-1 0,-1 1 0,1-1 0,0 1 0,0-1 0,0 1 0,0-1 0,0 1 0,0-1 0,0 1 0,0-1 0,0 1 0,0-1 0,0 1 0,0-1 0,0 1 0,0-1 0,0 1 0,0-1 0,1 1 0,-1-1 0,0 1 0,0-1 0,1 1 0,-1-1 0,0 0 0,1 1 0,-1-1 0,0 1 0,1-1 0,8 11 0,1-1 0,0 0 0,0 0 0,1-1 0,0-1 0,24 14 0,9 8 0,-19-8 43,0 0-1,23 30 1,17 14-1536,-45-48-5333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41 24575,'-14'12'0,"0"-1"0,-27 16 0,-12 9 0,52-36 0,-14 12 0,1 0 0,-17 19 0,27-26 0,0 0 0,1 0 0,0 0 0,-1 0 0,2 1 0,-1-1 0,1 1 0,0 0 0,0-1 0,0 1 0,0 7 0,-2 34 0,2-1 0,2 1 0,2-1 0,2 1 0,2-1 0,2 0 0,21 63 0,-28-104 0,0 0 0,1 0 0,0 0 0,0-1 0,0 1 0,0-1 0,1 1 0,0-1 0,0 0 0,0 0 0,1 0 0,-1-1 0,1 1 0,0-1 0,0 0 0,0 0 0,0 0 0,0 0 0,6 2 0,1-2 0,-1 1 0,0-2 0,1 0 0,0 0 0,0-1 0,-1 0 0,22-1 0,-18 0 0,-1-1 0,0 0 0,0-1 0,1 0 0,15-6 0,-23 6 0,0-1 0,-1 1 0,1-1 0,-1 0 0,0-1 0,0 1 0,0-1 0,0 0 0,-1-1 0,1 1 0,-1-1 0,0 1 0,5-10 0,2-4 0,-1 0 0,0-1 0,-2-1 0,0 1 0,-1-1 0,-1-1 0,-1 1 0,-1-1 0,0 0 0,-2 0 0,0 0 0,-2 0 0,0-1 0,-2 1 0,-4-26 0,-4-31 0,0-139 0,10 212 0,0 0 0,0 1 0,0-1 0,-1 0 0,1 0 0,-1 1 0,-3-8 0,3 11 0,1 0 0,-1-1 0,0 1 0,0 0 0,0 0 0,0-1 0,0 1 0,0 0 0,0 0 0,0 0 0,-1 0 0,1 1 0,0-1 0,-1 0 0,1 0 0,0 1 0,-1-1 0,1 1 0,-1-1 0,1 1 0,-1 0 0,1 0 0,-1-1 0,1 1 0,-1 0 0,1 0 0,-3 1 0,-5 0-273,0 0 0,0 1 0,0 0 0,-10 4 0,-8 3-6553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0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793 223 24575,'-13'-11'0,"-1"0"0,0 1 0,0 1 0,-30-14 0,15 8 0,-26-15 0,6 2 0,-66-27 0,100 49 0,0 0 0,-1 2 0,1-1 0,-1 2 0,0 0 0,0 2 0,0-1 0,-1 2 0,-16 1 0,27 0 0,1 1 0,0 0 0,-1 0 0,1 0 0,0 1 0,0-1 0,0 1 0,0 1 0,0-1 0,1 1 0,0-1 0,0 1 0,0 0 0,0 1 0,-4 4 0,-5 10 0,0-1 0,-15 29 0,-22 65 0,41-89 0,2 0 0,1 0 0,1 1 0,1-1 0,-2 42 0,3-29 0,-12 53 0,11-73 0,-3 11 0,0 1 0,2-1 0,1 1 0,0 29 0,4-54 0,1 1 0,0-1 0,0 1 0,0 0 0,0-1 0,0 0 0,1 1 0,0-1 0,-1 0 0,1 0 0,1 0 0,-1 0 0,0 0 0,1 0 0,-1-1 0,1 1 0,0-1 0,-1 0 0,1 0 0,1 0 0,-1 0 0,5 2 0,5 3 0,1-1 0,0-1 0,0 0 0,19 3 0,4-2 0,0-1 0,1-3 0,40-1 0,-46-2 0,-1 1 0,1 2 0,-1 1 0,0 2 0,40 10 0,-51-8 0,0 2 0,0 0 0,0 1 0,23 16 0,-40-24-114,-1-1 1,0 1-1,0-1 0,1 0 0,-1 0 1,1 0-1,-1-1 0,1 1 0,0 0 1,-1-1-1,4 1 0,6-3-6712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2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24575,'0'4'0,"0"0"0,1 0 0,-1 0 0,1 0 0,0 0 0,0 0 0,1 0 0,-1 0 0,1 0 0,-1 0 0,1 0 0,0-1 0,1 1 0,-1-1 0,1 0 0,0 1 0,-1-1 0,1 0 0,6 4 0,4 2 0,0-1 0,1 0 0,0-1 0,16 5 0,-14-5 0,0 1 0,18 10 0,0 8 0,-25-18 0,1 0 0,1-1 0,-1 0 0,1-1 0,0 0 0,16 6 0,-24-12 0,0 1 0,0-1 0,0 0 0,0 0 0,0 0 0,0 0 0,1 0 0,-1 0 0,0-1 0,0 0 0,0 0 0,0 0 0,0 0 0,0 0 0,-1 0 0,1-1 0,0 1 0,0-1 0,-1 0 0,3-2 0,7-6 0,-2-1 0,0 1 0,11-15 0,-1 1 0,8-14-1365,-19 20-5461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1041 24575,'-2'-143'0,"4"-157"0,11 197 0,-6 61 0,1-55 0,-7 74 0,2 1 0,7-33 0,-6 36 0,-1 0 0,0 0 0,-1 0 0,-1-22 0,-1 39 0,0 0 0,0 0 0,-1 0 0,1-1 0,-1 1 0,1 0 0,-1 0 0,0 0 0,0 0 0,0 0 0,0 0 0,0 0 0,0 0 0,0 0 0,-1 1 0,1-1 0,-1 0 0,1 1 0,-1-1 0,0 1 0,1 0 0,-1-1 0,0 1 0,0 0 0,0 0 0,0 0 0,0 0 0,0 1 0,0-1 0,-1 1 0,1-1 0,0 1 0,0-1 0,-5 1 0,-7 0 0,-1 1 0,1 0 0,0 1 0,-22 6 0,-2-1 0,27-5 0,-1-1 0,1 0 0,-1-1 0,0 0 0,1-1 0,-1-1 0,-15-3 0,21 4 0,0 0 0,0 0 0,0 1 0,0 0 0,0 0 0,0 0 0,0 1 0,0 0 0,1 0 0,-1 0 0,0 1 0,0 0 0,-5 3 0,-20 4 0,-4-8 0,25-1 0,29 6 0,17 0 0,0-1 0,0-2 0,1-1 0,49-5 0,-15 2 0,-56 0 0,0-1 0,1-1 0,-1 0 0,-1 0 0,1-2 0,0 0 0,-1 0 0,0-2 0,-1 1 0,1-2 0,22-16 0,-22 15 0,1 0 0,0 1 0,0 0 0,1 2 0,0 0 0,0 0 0,1 2 0,-1 0 0,1 1 0,0 0 0,0 2 0,32 0 0,-22 1-1365,-3 1-5461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9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489 0 24575,'-4'1'0,"0"0"0,-1 0 0,1 0 0,0 0 0,0 0 0,0 1 0,1 0 0,-1 0 0,0 0 0,1 0 0,-1 1 0,1 0 0,0-1 0,-1 1 0,1 0 0,-3 5 0,2-4 0,-1 1 0,1-1 0,-1 0 0,0 0 0,-1 0 0,1-1 0,-9 4 0,-38 7 0,43-13 0,0 1 0,0 0 0,0 1 0,1 0 0,-13 6 0,18-7 0,0 0 0,0 0 0,0 1 0,0-1 0,0 1 0,1 0 0,-1-1 0,1 1 0,0 0 0,0 1 0,0-1 0,0 0 0,0 1 0,1-1 0,0 1 0,-1-1 0,0 6 0,1-4 0,0-1 0,1 1 0,-1-1 0,1 1 0,0 0 0,0-1 0,1 1 0,-1-1 0,1 1 0,0-1 0,0 1 0,1-1 0,-1 0 0,1 0 0,0 1 0,0-1 0,0 0 0,0 0 0,1-1 0,0 1 0,0-1 0,5 6 0,6 3 0,0-1 0,0 0 0,1-1 0,22 12 0,-33-20 0,3 1 0,-1 0 0,1-1 0,-1 0 0,11 2 0,-13-3 0,-1-1 0,0 0 0,0 1 0,1 0 0,-1 0 0,0 0 0,0 0 0,0 0 0,0 1 0,0-1 0,0 1 0,0 0 0,-1 0 0,1 0 0,-1 0 0,1 1 0,-1-1 0,0 0 0,0 1 0,0 0 0,0-1 0,0 1 0,2 5 0,-2-1 0,0 1 0,-1 0 0,1 0 0,-1 0 0,-1 0 0,0 0 0,0 0 0,0 0 0,-1 0 0,-1 0 0,1 0 0,-1 0 0,0 0 0,-1-1 0,0 1 0,0-1 0,-1 0 0,0 1 0,0-2 0,0 1 0,-1 0 0,0-1 0,0 0 0,-1 0 0,0-1 0,0 1 0,0-1 0,-1 0 0,1-1 0,-1 0 0,-12 6 0,0-3 0,-1 0 0,0-1 0,0-1 0,0-1 0,0 0 0,-1-2 0,1 0 0,-40-3 0,-49 0-1365,86 1-5461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24575,'-9'5'0,"-8"1"0,-5 0 0,-4-2 0,-3 0 0,0 2 0,5 6 0,5 0-8191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24575,'-2'107'0,"5"116"0,-1-204 0,2 0 0,0 0 0,13 32 0,-10-34 0,-2 1 0,0 1 0,0-1 0,1 21 0,-6-34 0,0-1 0,1 1 0,-1 0 0,1 0 0,0-1 0,3 8 0,-3-11 0,-1-1 0,0 0 0,0 1 0,0-1 0,1 0 0,-1 1 0,0-1 0,1 0 0,-1 1 0,0-1 0,1 0 0,-1 0 0,0 1 0,1-1 0,-1 0 0,0 0 0,1 0 0,-1 1 0,1-1 0,-1 0 0,1 0 0,-1 0 0,0 0 0,1 0 0,-1 0 0,1 0 0,-1 0 0,1 0 0,1-1 0,0 1 0,-1-1 0,1 0 0,0 0 0,-1 0 0,1 0 0,-1 0 0,0 0 0,1-1 0,-1 1 0,2-2 0,5-8 0,0 0 0,0 0 0,-1-1 0,0 1 0,-1-2 0,6-14 0,0-7 0,10-41 0,-12 31 0,0 1 0,-3-1 0,2-81 0,25 225 0,15 48 0,0 3 0,-21-73 0,-19-57 0,12 45 0,-21-65 0,0 1 0,1 0 0,-1-1 0,1 1 0,-1 0 0,1-1 0,0 1 0,-1-1 0,1 1 0,0-1 0,0 1 0,0-1 0,0 0 0,0 1 0,1-1 0,-1 0 0,2 1 0,-2-1 0,0-1 0,0 0 0,0 1 0,0-1 0,0 0 0,0 0 0,0 0 0,0 1 0,0-1 0,0 0 0,0 0 0,0-1 0,0 1 0,0 0 0,0 0 0,0 0 0,0-1 0,0 1 0,0-1 0,1 0 0,2-2 0,0 1 0,0-1 0,-1 0 0,1 0 0,-1-1 0,0 1 0,0-1 0,0 0 0,0 1 0,4-9 0,3-12 0,0-1 0,8-33 0,10-27 0,-16 52 0,11-55 0,-20 78 0,1-16 0,0-1 0,0-26 0,4-31 0,2 19-1365,-7 37-5461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24575,'-2'107'0,"5"116"0,-1-204 0,2 0 0,0 0 0,13 32 0,-10-34 0,-2 1 0,0 1 0,0-1 0,1 21 0,-6-34 0,0-1 0,1 1 0,-1 0 0,1 0 0,0-1 0,3 8 0,-3-11 0,-1-1 0,0 0 0,0 1 0,0-1 0,1 0 0,-1 1 0,0-1 0,1 0 0,-1 1 0,0-1 0,1 0 0,-1 0 0,0 1 0,1-1 0,-1 0 0,0 0 0,1 0 0,-1 1 0,1-1 0,-1 0 0,1 0 0,-1 0 0,0 0 0,1 0 0,-1 0 0,1 0 0,-1 0 0,1 0 0,1-1 0,0 1 0,-1-1 0,1 0 0,0 0 0,-1 0 0,1 0 0,-1 0 0,0 0 0,1-1 0,-1 1 0,2-2 0,5-8 0,0 0 0,0 0 0,-1-1 0,0 1 0,-1-2 0,6-14 0,0-7 0,10-41 0,-12 31 0,0 1 0,-3-1 0,2-81 0,25 225 0,15 48 0,0 3 0,-21-73 0,-19-57 0,12 45 0,-21-65 0,0 1 0,1 0 0,-1-1 0,1 1 0,-1 0 0,1-1 0,0 1 0,-1-1 0,1 1 0,0-1 0,0 1 0,0-1 0,0 0 0,0 1 0,1-1 0,-1 0 0,2 1 0,-2-1 0,0-1 0,0 0 0,0 1 0,0-1 0,0 0 0,0 0 0,0 0 0,0 1 0,0-1 0,0 0 0,0 0 0,0-1 0,0 1 0,0 0 0,0 0 0,0 0 0,0-1 0,0 1 0,0-1 0,1 0 0,2-2 0,0 1 0,0-1 0,-1 0 0,1 0 0,-1-1 0,0 1 0,0-1 0,0 0 0,0 1 0,4-9 0,3-12 0,0-1 0,8-33 0,10-27 0,-16 52 0,11-55 0,-20 78 0,1-16 0,0-1 0,0-26 0,4-31 0,2 19-1365,-7 37-5461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7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29 270 24575,'-4'-4'0,"-3"-12"0,2-6 0,0-10 0,2-4 0,0 0 0,2 1 0,1 2 0,0 2 0,0 6-8191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8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1648 5099 24575,'-13'-14'0,"1"0"0,1-1 0,-15-24 0,0-1 0,-407-683 0,380 612 0,4-3 0,-42-144 0,-37-246 0,100 363 0,-41-154 0,10 91 0,-49-150 0,73 247 0,-30-167 0,55 216 0,3 0 0,2-1 0,3 0 0,9-98 0,17 30 0,-16 89 0,-1 1 0,-1-1 0,0-39 0,7-162 0,0 3 0,-14 112 0,-2 42 0,5 1 0,16-120 0,-16 191 0,0 0 0,1 0 0,0 1 0,1-1 0,0 1 0,7-12 0,-10 20 0,0-1 0,0 1 0,0-1 0,0 1 0,0 0 0,0-1 0,1 1 0,-1 0 0,1 0 0,-1 0 0,0 0 0,1 0 0,-1 0 0,1 1 0,0-1 0,-1 0 0,4 0 0,-3 1 0,-1 0 0,1 1 0,0-1 0,0 0 0,-1 1 0,1-1 0,-1 1 0,1 0 0,0 0 0,-1-1 0,1 1 0,-1 0 0,1 0 0,-1 0 0,0 1 0,1-1 0,-1 0 0,0 0 0,0 1 0,0-1 0,2 3 0,1 3 0,0 0 0,0 1 0,-1-1 0,1 1 0,-1-1 0,-1 1 0,0 0 0,0 0 0,1 11 0,2 81 0,-3-44 0,7 56 0,37 169 0,-39-251 0,2 0 0,0-1 0,23 46 0,-32-74 0,0-1 0,0 0 0,0 1 0,1-1 0,-1 0 0,0 1 0,0-1 0,0 0 0,0 1 0,0-1 0,1 0 0,-1 0 0,0 1 0,0-1 0,1 0 0,-1 0 0,0 1 0,0-1 0,1 0 0,-1 0 0,0 0 0,1 0 0,-1 1 0,0-1 0,0 0 0,1 0 0,-1 0 0,0 0 0,1 0 0,-1 0 0,0 0 0,1 0 0,4-10 0,-2-22 0,-3 30 0,2-30 0,-1-1 0,-2 1 0,-1 0 0,-2-1 0,-1 1 0,-10-32 0,-15-27 0,-48-97 0,-59-87 0,132 264 0,-2-1 0,1 1 0,-2 1 0,1-1 0,-11-9 0,17 18 0,0 0 0,-1 1 0,0-1 0,1 1 0,-1 0 0,0 0 0,0-1 0,1 1 0,-1 0 0,0 0 0,0 1 0,0-1 0,0 0 0,0 1 0,0-1 0,-1 1 0,1-1 0,0 1 0,0 0 0,0 0 0,0 0 0,0 0 0,-1 1 0,1-1 0,0 0 0,0 1 0,0 0 0,0-1 0,0 1 0,0 0 0,0 0 0,0 0 0,0 0 0,1 1 0,-1-1 0,0 0 0,1 1 0,-2 1 0,-4 4 0,1 0 0,1 0 0,0 1 0,0 0 0,0 0 0,1 0 0,0 0 0,0 1 0,1-1 0,1 1 0,-3 9 0,-2 20 0,-4 51 0,6-43 0,2-16 0,-2-1 0,-1 1 0,-1-2 0,-1 1 0,-2-1 0,0 0 0,-2-1 0,-28 47 0,5-20 0,-103 180 0,124-210-1365,2-5-5461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1463 4289 24575,'-66'-110'0,"5"-3"0,5-2 0,5-3 0,-55-191 0,1-170 0,94 424 0,-9-26 0,-43-109 0,60 182 0,-21-50 0,-47-82 0,39 82 0,-28-72 0,-68-233 0,63 176 0,43 132 0,-56-99 0,50 101 0,14 25 0,2 0 0,1-1 0,1 0 0,-10-52 0,-9-127 0,15 94 0,2-22 0,9 85 0,-3-1 0,-16-75 0,-75-276 0,92 378 0,1-1 0,1 0 0,1 0 0,3-39 0,-1 63 0,0 0 0,0 0 0,1 0 0,-1 0 0,0 0 0,1 0 0,-1 0 0,1 0 0,0 0 0,0 0 0,0 0 0,0 1 0,0-1 0,0 0 0,0 1 0,0-1 0,1 0 0,-1 1 0,0 0 0,1-1 0,-1 1 0,1 0 0,0 0 0,0 0 0,-1 0 0,1 0 0,0 0 0,0 0 0,4 0 0,-3 0 0,0 1 0,0 0 0,0 0 0,0 1 0,0-1 0,0 1 0,0-1 0,0 1 0,0 0 0,0 0 0,0 0 0,0 1 0,0-1 0,-1 0 0,1 1 0,0 0 0,-1 0 0,5 4 0,7 9 0,-1 0 0,0 1 0,-1 1 0,0 0 0,-2 1 0,0 0 0,-1 0 0,11 33 0,1 16 0,14 78 0,-33-135 0,1 3 0,0 0 0,1 0 0,1-1 0,0 0 0,1 0 0,0 0 0,0 0 0,1-1 0,1 0 0,0-1 0,1 1 0,10 9 0,-6-9 0,1 0 0,-1-1 0,2-1 0,-1 0 0,1-1 0,1-1 0,-1 0 0,32 8 0,-46-14 0,0-1 0,-1 0 0,1 1 0,0-1 0,0 0 0,0 1 0,0-1 0,0 0 0,-1 0 0,1 0 0,0 0 0,0 0 0,0 0 0,0 0 0,0 0 0,0-1 0,0 1 0,-1 0 0,1 0 0,0-1 0,0 1 0,0 0 0,0-1 0,-1 1 0,1-1 0,0 1 0,-1-1 0,1 0 0,0 1 0,-1-1 0,1 0 0,0 1 0,-1-1 0,1 0 0,-1 0 0,0 1 0,1-1 0,-1 0 0,0 0 0,1 0 0,-1 0 0,0 1 0,0-1 0,1 0 0,-1 0 0,0 0 0,0 0 0,0 0 0,0 0 0,-1-1 0,1-4 0,-1 0 0,0 1 0,0-1 0,-1 1 0,0-1 0,0 1 0,0 0 0,-4-8 0,-23-34 0,-66-80 0,-53-42 0,71 85 0,42 41 0,21 25 0,-1 1 0,0 0 0,-1 1 0,-1 1 0,0 0 0,-22-14 0,36 28 0,0-1 0,0 0 0,0 1 0,0 0 0,0 0 0,0 0 0,0 0 0,0 0 0,0 0 0,0 1 0,-1 0 0,1-1 0,0 1 0,0 0 0,0 1 0,-1-1 0,-5 2 0,6-1 0,0 1 0,1-1 0,-1 1 0,1 0 0,-1 0 0,1 0 0,0 0 0,-1 0 0,1 0 0,0 1 0,1-1 0,-1 1 0,0-1 0,1 1 0,-1 0 0,1 0 0,0 0 0,-1 5 0,-5 15 0,1 0 0,1 0 0,2 1 0,-2 32 0,6 100 0,0-94 0,2 26 0,-4 160 0,-1-232-158,-1 0-1,-1 1 1,0-1-1,-11 25 0,12-33-413,-6 18-6254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6:54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3225 1373 24575,'-4'-68'0,"-2"1"0,-29-119 0,6 36 0,-7-107 0,34 249 0,1 0 0,-1 0 0,-1 0 0,0 0 0,0 1 0,0-1 0,-1 1 0,0-1 0,-1 1 0,1 1 0,-1-1 0,-1 0 0,-8-7 0,-8-7 0,-1 2 0,-32-22 0,51 38 0,-65-41 0,-2 2 0,-142-59 0,95 61 0,90 33 0,0-2 0,0-1 0,1-1 0,1-1 0,-37-24 0,47 25 0,-23-16 0,-47-25 0,71 45 0,0 0 0,-1 0 0,0 2 0,0 0 0,-1 1 0,-30-4 0,-66 3 0,-124 10 0,195-3 0,12 0 0,0 2 0,0 1 0,1 1 0,-1 1 0,-49 21 0,-135 76 0,124-57 0,46-27 0,-1-1 0,-57 15 0,-100 16 0,54-14 0,88-21 0,4-1 0,0 2 0,-86 38 0,119-44 0,1 1 0,0 2 0,1 0 0,-25 21 0,39-27 0,-1 0 0,1 1 0,1 0 0,-1 0 0,1 1 0,1-1 0,-1 1 0,2 0 0,-1 1 0,1-1 0,0 1 0,1 0 0,-2 12 0,2-5 0,1 1 0,0 0 0,2 0 0,0 0 0,1 0 0,1 0 0,4 22 0,41 122 0,-17-64 0,8 50 0,15 56 0,7-1 0,90 281 0,-102-352 0,103 200 0,-126-286 0,2-2 0,2-1 0,2-1 0,2-2 0,70 67 0,-88-94 0,1-1 0,0-1 0,1 0 0,1-1 0,21 9 0,95 30 0,-53-22 0,-12-3 0,2-4 0,129 20 0,149-4 0,-223-26 0,-49-4 0,1-4 0,0-4 0,-1-2 0,1-4 0,-1-4 0,120-33 0,-137 24 0,65-33 0,10-3 0,-132 56 0,185-74 0,-157 60 0,-2 0 0,1-2 0,51-41 0,-75 52 0,0 0 0,-1 0 0,1-1 0,-2 0 0,1 0 0,0 0 0,-1-1 0,-1 1 0,1-1 0,-1 0 0,-1 0 0,1 0 0,-1 0 0,-1-1 0,1-9 0,1-18 0,-1 0 0,-6-47 0,2 23 0,1 15 0,-6-129 0,4 148 0,-1 1 0,-1-1 0,-2 1 0,-16-42 0,15 46 0,1 0 0,2 0 0,0 0 0,1-1 0,-3-37 0,8-113 0,2 71 0,-4 64-455,-2 0 0,-10-45 0,8 55-6371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6:56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213 960 24575,'-24'334'0,"6"-152"0,6-28 0,-18 425 0,30-524 0,-1-10 0,2 1 0,2 0 0,12 67 0,-11-102 0,0 0 0,0-1 0,1 1 0,0-1 0,1 0 0,0 0 0,1 0 0,0-1 0,0 0 0,18 15 0,7 5 0,57 38 0,-50-40 0,77 54 0,-47-34 0,84 72 0,-113-82 0,62 76 0,-84-91 0,1-2 0,1 0 0,1-1 0,0-1 0,1-1 0,1 0 0,1-2 0,0-1 0,1-1 0,0-1 0,1-1 0,1-2 0,-1 0 0,34 5 0,-3-3 0,111 7 0,62-16 0,-203-2 0,-19 1 0,1-1 0,-1 0 0,0 0 0,1-1 0,-1 0 0,0-1 0,1 1 0,-1-2 0,0 1 0,0-1 0,-1 0 0,1-1 0,0 0 0,-1 0 0,0-1 0,0 0 0,11-10 0,135-135 0,235-302-232,-20-28-146,-146 187 282,-213 281 103,13-17 182,34-34-1,-48 55-152,1 0-1,0 1 1,0 0 0,0 0 0,1 1 0,0 1 0,0-1-1,16-4 1,-11 4-36,-1 0 0,1 0 0,-2-2 0,1 1 0,-1-2 0,0 0 0,0-1 0,-1 0 0,21-23 0,-2-1 0,-1-2 0,38-57 0,-60 81 0,1-1 0,-2 0 0,0-1 0,0 1 0,-2-2 0,5-14 0,-8 23 0,-1-1 0,0 0 0,-1 1 0,1-1 0,-1 0 0,0 0 0,-1 0 0,0 1 0,0-1 0,0 0 0,-1 1 0,0-1 0,0 1 0,-1-1 0,-6-11 0,-13-17 0,-51-61 0,48 68 0,3-2 0,-38-63 0,40 49 0,-22-72 0,29 75 0,-2 0 0,-31-60 0,39 89 0,-1 1 0,-1-1 0,0 2 0,-1-1 0,0 1 0,0 1 0,-13-9 0,-88-56 0,46 33 0,12 7 0,20 13 0,0 0 0,2-2 0,0-2 0,-51-53 0,-29-56 0,103 125 0,-1 2 0,0-1 0,-1 1 0,0 0 0,0 1 0,-15-7 0,-72-26 0,60 25 0,2 2 0,-1 2 0,1 1 0,-1 2 0,-1 1 0,1 2 0,-1 1 0,0 3 0,0 0 0,1 3 0,-1 1 0,0 1 0,1 2 0,1 2 0,-1 1 0,-43 19 0,24-7 0,2 2 0,1 2 0,-75 51 0,106-65 0,-1 0 0,1-2 0,-2 0 0,1-1 0,-1-2 0,-28 6 0,-26 10 0,46-10 0,0 1 0,1 1 0,-38 27 0,-36 18 0,-3-10 0,-1-6 0,-168 46 0,235-79 0,0 1 0,1 3 0,-47 22 0,73-28 17,0 1 0,1 0 1,0 1-1,0 1 0,1 0 0,-15 20 0,5-3-512,2 0 0,-17 33 0,24-37-6331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6:59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1662 19 24575,'-38'15'0,"1"-2"0,-2-1 0,0-2 0,-75 10 0,34-6 0,-428 82 0,459-86 0,1 2 0,-72 28 0,106-34 0,-1 1 0,1 0 0,0 1 0,1 0 0,0 1 0,1 1 0,0 0 0,0 1 0,1 0 0,0 1 0,-17 24 0,9-2 0,-29 72 0,-4 6 0,-74 97 0,-2 3 0,120-197 0,0-2 0,1 1 0,1-1 0,-8 22 0,13-30 0,0 1 0,0-1 0,0 1 0,1 0 0,-1 0 0,1-1 0,1 1 0,-1 0 0,1-1 0,0 1 0,1 0 0,2 7 0,7 14 0,1 0 0,24 37 0,8 15 0,-5 8 0,-3 1 0,-5 1 0,28 128 0,-35-110 0,55 316 0,-78-414 0,0-1 0,0 0 0,1 0 0,1 0 0,-1 0 0,1-1 0,0 1 0,1-1 0,0 0 0,0 1 0,7 8 0,-3-8 0,0 0 0,0-1 0,0 1 0,1-2 0,0 1 0,1-1 0,-1-1 0,11 5 0,17 5 0,0-1 0,59 13 0,-4-2 0,-9 2 0,-1 4 0,-2 4 0,87 51 0,-108-50 0,-1 2 0,-3 3 0,-1 2 0,74 79 0,-95-87 0,75 72 0,-95-95 0,1-2 0,1 1 0,0-2 0,0 0 0,1-1 0,27 11 0,3-6 0,-1-1 0,2-3 0,65 6 0,147-4 0,-158-9 0,125 13 0,-190-10 0,0 1 0,-1 2 0,0 2 0,41 16 0,-70-24 0,1 0 0,0 0 0,0 0 0,-1-1 0,1 0 0,0-1 0,0 1 0,0-1 0,0-1 0,0 1 0,0-1 0,-1 0 0,11-3 0,4-3 0,-1-1 0,35-18 0,-52 25 0,54-31 0,-1-2 0,-2-2 0,-1-3 0,71-68 0,-63 46 0,-2-3 0,97-135 0,-115 136 0,-3-3 0,-2 0 0,49-134 0,-80 186 0,-1 1 0,-1 0 0,0-1 0,1-16 0,-3 23 0,-1 1 0,0 0 0,0 0 0,-1 0 0,0 0 0,0 0 0,-1 0 0,1 0 0,-1 0 0,0 0 0,-6-9 0,-7-13 0,1-1 0,1-1 0,2 1 0,0-2 0,2 0 0,2 0 0,1 0 0,1-1 0,-1-52 0,5 45 0,-2 1 0,-11-55 0,10 78 0,0 1 0,-1-1 0,-1 1 0,0 0 0,-1 0 0,0 1 0,-1 0 0,-1 0 0,-12-14 0,-20-16 0,-67-54 0,44 42 0,46 37 0,1 0 0,1-1 0,0-1 0,2 0 0,0-1 0,-21-44 0,-48-148 0,56 136 0,-18-61 0,23 66 0,-56-121 0,73 182 0,-1 1 0,0 0 0,-1 1 0,0 0 0,-1 0 0,1 0 0,-2 1 0,1 0 0,-1 0 0,-14-9 0,10 10 0,0 0 0,-1 1 0,1 0 0,-1 1 0,0 1 0,0 0 0,-30-4 0,-146-2 0,139 11 0,-1-3 0,-97-17 0,139 16 0,0 0 0,0 0 0,0-1 0,0 0 0,1 0 0,0-1 0,0-1 0,0 1 0,1-1 0,0-1 0,0 0 0,0 0 0,1 0 0,0-1 0,1 0 0,-1-1 0,1 1 0,-8-19 0,7 14 0,0-1 0,-1 1 0,0 1 0,-1 0 0,0 0 0,-1 0 0,0 1 0,-1 1 0,0 0 0,-1 0 0,0 1 0,0 1 0,-1 0 0,0 0 0,-1 2 0,0-1 0,-18-4 0,3 0-341,-1-2 0,1 0-1,-41-27 1,55 31-6485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02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518 172 24575,'-2'38'0,"-3"-1"0,-1 1 0,-1-1 0,-23 65 0,9-32 0,-53 174 0,-45 177 0,119-420 0,-31 135 0,-85 234 0,92-302 0,2 1 0,3 1 0,-14 105 0,29-149 0,1 0 0,1 44 0,3-59 0,0 1 0,1-1 0,0 0 0,1 0 0,0 1 0,0-2 0,1 1 0,9 16 0,79 117 0,13 25 0,-90-139 0,2-1 0,1 0 0,1-2 0,1 0 0,1-1 0,2-2 0,38 35 0,-48-48 0,1 0 0,0-1 0,0-1 0,1 0 0,0-1 0,1 0 0,0-2 0,22 8 0,-26-11 0,33 10 0,-1-2 0,87 10 0,57 7 0,-140-18 0,1-2 0,94 3 0,-126-12 0,-1-1 0,0-1 0,0 0 0,0-1 0,0-1 0,0-1 0,-1 0 0,15-8 0,113-73 0,-112 66 0,80-54 0,62-40 0,-135 93 0,1 1 0,71-26 0,-75 34 0,68-24 0,1 4 0,146-25 0,-213 53 0,-15 3 0,0-1 0,0-1 0,0-1 0,32-13 0,-48 16 0,0-1 0,-1 1 0,0-1 0,1-1 0,-1 1 0,0-1 0,-1 0 0,1 0 0,-1-1 0,0 1 0,0-1 0,0 0 0,0 0 0,-1 0 0,0 0 0,0-1 0,0 1 0,-1-1 0,0 0 0,0 0 0,2-10 0,2-40 0,-3 1 0,-1-1 0,-7-55 0,2 55 0,-6-89 0,0-153 0,10 288 0,0 1 0,1-1 0,0 1 0,0 0 0,1 0 0,1 0 0,-1 0 0,8-12 0,7-8 0,22-28 0,-7 10 0,5-12 0,-3-1 0,-3-1 0,28-77 0,59-143 0,-110 254 0,-1 0 0,-1 0 0,-1-1 0,-2 0 0,-1 0 0,-1 0 0,-1-1 0,-5-48 0,2 68 0,0 1 0,0 0 0,0 0 0,-1 1 0,-1-1 0,1 0 0,-1 1 0,0 0 0,-1 0 0,1 0 0,-2 0 0,1 1 0,-1 0 0,1 0 0,-2 0 0,1 1 0,-1 0 0,-10-7 0,-6-1 0,-1 0 0,0 2 0,-1 0 0,-38-10 0,2 3 0,0 2 0,-1 3 0,-1 2 0,-101-2 0,-277 13 0,173 2 0,103 12 0,3 0 0,131-14 0,0-1 0,0-1 0,-1-2 0,2-1 0,-1-1 0,-48-17 0,52 13 0,0 2 0,0 1 0,-1 1 0,-40-3 0,-114 6 0,166 3 24,-1-1 0,1 0 0,-1-1 0,-21-5 0,31 5-138,1 0 0,0 0-1,-1-1 1,1 1 0,0-1 0,0-1-1,0 1 1,1-1 0,-1 0 0,1 0-1,0-1 1,-9-9 0,-3-11-6712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05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1211 65 24575,'-8'1'0,"0"0"0,1 0 0,-1 1 0,1 0 0,-1 0 0,-11 6 0,-13 4 0,-319 105 0,251-77 0,-136 75 0,218-104 0,2 0 0,-1 2 0,1 0 0,1 1 0,0 0 0,-18 25 0,-66 104 0,65-89 0,3 2 0,2 0 0,3 2 0,-30 94 0,48-110 0,2 1 0,2-1 0,1 1 0,3 0 0,5 45 0,-2 19 0,-3-51 0,0 14 0,2 1 0,18 105 0,-3-77 0,19 83 0,158 394 0,-176-514 0,-14-43 0,1 0 0,1 0 0,13 28 0,-16-42 0,0 0 0,0 0 0,0 0 0,1 0 0,0-1 0,0 1 0,0-1 0,0 0 0,1 0 0,0 0 0,-1-1 0,1 0 0,1 0 0,-1 0 0,0-1 0,9 4 0,58 12 0,2-4 0,142 11 0,-4-2 0,-197-20 0,-1 0 0,0 1 0,1 1 0,-2 0 0,1 1 0,-1 1 0,0 0 0,17 12 0,6 8 0,46 45 0,-57-47 0,2-2 0,0 0 0,47 28 0,-48-38 0,1-1 0,0-1 0,1-1 0,0-1 0,0-2 0,58 7 0,178-4 0,-160-10 0,-70 2 0,-1 2 0,52 12 0,-46-8 0,49 5 0,-76-13 0,0 0 0,0 0 0,0-2 0,0 1 0,0-2 0,0 1 0,19-8 0,1-3 0,39-23 0,-54 27 0,80-46 0,158-118 0,71-93 0,-280 227 0,-27 24 0,0 1 0,2 1 0,26-12 0,4-4 0,-44 25 0,-1-1 0,1-1 0,-1 1 0,0-1 0,-1 0 0,1-1 0,-1 1 0,0-1 0,-1 0 0,0 0 0,0-1 0,0 1 0,-1-1 0,4-15 0,2-10 0,-2-1 0,4-43 0,-7 48 0,9-130 0,-10-230 0,-6 191 0,-1 71 0,-5 1 0,-33-166 0,35 265 0,0 1 0,-2 0 0,-1 0 0,-1 1 0,-1 0 0,-1 1 0,-1 1 0,-33-42 0,10 17 0,-1 0 0,-62-56 0,80 86 0,-1 0 0,-1 2 0,-1 0 0,0 1 0,-1 2 0,0 0 0,-44-15 0,-70-8 0,0 0 0,116 28 0,1 0 0,1-1 0,0-1 0,-27-17 0,13 1 0,0-1 0,-45-49 0,78 74 0,-30-30 0,23 22 0,0 0 0,-1 1 0,0 0 0,-1 1 0,0 0 0,0 0 0,-1 1 0,-16-8 0,-12 1 0,-1 1 0,0 1 0,-63-8 0,-128-4 0,-204 19 0,239 7 0,131-7-1365,37-1-5461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10.9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70.19702"/>
      <inkml:brushProperty name="anchorY" value="1148.75671"/>
      <inkml:brushProperty name="scaleFactor" value="0.5"/>
    </inkml:brush>
  </inkml:definitions>
  <inkml:trace contextRef="#ctx0" brushRef="#br0">2407 852 24575,'0'0'0,"-74"-42"0,-45-32 0,-9-9 0,-1-3 0,0-2 0,11 6 0,16 7 0,15 12 0,3 7 0,8 9 0,13 7 0,0 6 0,-1 9 0,1 3 0,-3 7 0,1 5 0,7 4 0,3 3 0,7 3 0,7 0 0,0 1 0,4 6 0,-3 4 0,-2 1 0,6 4 0,4-2 0,8 9 0,2-4 0,6 2 0,0 2 0,-2 1 0,-1 2 0,-4 1 0,-1 0 0,-2 0 0,5 1 0,-1-1 0,-6 11 0,0 1 0,3 0 0,1-3 0,0-1 0,-1 2 0,0 3 0,-1 5 0,-1 4 0,6-3 0,-1 8 0,6-5 0,5-4 0,3-5 0,4 6 0,2-3 0,2 8 0,1-3 0,5 2 0,1 6 0,-1 7 0,-1 7 0,-1 10 0,-2 0 0,-1 1 0,5 1 0,0-6 0,4-5 0,6-11 0,-2 1 0,4-9 0,-4-7 0,9-6 0,7-6 0,2-8 0,2-9 0,0 5 0,-2-5 0,4-3 0,-1-4 0,-1 1 0,-2-1 0,-1 3 0,3-2 0,5 3 0,0 4 0,-1-2 0,2 3 0,-2 2 0,3 7 0,4-2 0,-3 1 0,8 5 0,3-5 0,-4 1 0,2 4 0,0-5 0,6 0 0,-4-1 0,-5-5 0,4 0 0,-4 1 0,1-4 0,-11 1 0,-3-4 0,-6 2 0,4-4 0,4-2 0,5-4 0,5-2 0,4-3 0,29-16 0,-44-4 0,49-23 0,48-42 0,-4-9 0,-13-4 0,-23 11 0,-21 15 0,-14 9 0,-18 12 0,-4 10 0,-11 6 0,-3 9 0,-1 4 0,-5 1 0,1 5 0,-4-2 0,1 5 0,-2-3 0,-3-2 0,3-3 0,-2-3 0,2 3 0,-1-1 0,-2-6 0,-3-7 0,-2-2 0,-7-5 0,-2 1 0,0-9 0,-6 2 0,-4 3 0,1 5 0,2 4 0,4 3 0,-4 2 0,4 3 0,1 0 0,2 0 0,2 1 0,1-1 0,2 0 0,0 0 0,0 0 0,0 0 0,1 0 0,-12 5 0,0-5 0,0 0 0,-3 4 0,-9 5 0,1 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7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29 270 24575,'-4'-4'0,"-3"-12"0,2-6 0,0-10 0,2-4 0,0 0 0,2 1 0,1 2 0,0 2 0,0 6-8191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14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.37595"/>
      <inkml:brushProperty name="anchorY" value="-10.4451"/>
      <inkml:brushProperty name="scaleFactor" value="0.5"/>
    </inkml:brush>
  </inkml:definitions>
  <inkml:trace contextRef="#ctx0" brushRef="#br0">133 644 24575,'0'0'0,"0"5"0,0 12 0,0 22 0,0 10 0,0 8 0,0 4 0,0 6 0,0 4 0,-6 5 0,1-3 0,-1-2 0,2-6 0,0 2 0,2-8 0,1-9 0,1-7 0,-1-7 0,2 1 0,-1-3 0,0 3 0,6 10 0,5-1 0,0 3 0,5 2 0,-2 7 0,2 2 0,3 0 0,-2 4 0,-5-5 0,3-2 0,1-7 0,-2-2 0,3-11 0,2-4 0,2-5 0,9-2 0,1-7 0,12 1 0,6-6 0,4-3 0,3-5 0,1-2 0,0 2 0,-6 0 0,-6 10 0,-6-1 0,-5-2 0,-4 3 0,4 3 0,9-4 0,0-2 0,4-5 0,9-3 0,1-7 0,2-3 0,6-6 0,-1 1 0,-2 0 0,-6-3 0,-3 3 0,-1 1 0,-1 3 0,-5-3 0,-5 1 0,6 2 0,24-20 0,-41 6 0,37-24 0,26-30 0,-9-1 0,-14 1 0,-19 6 0,9-12 0,-14 3 0,-4 9 0,-12 10 0,-4 10 0,-9 9 0,-5 1 0,-6 4 0,-3 2 0,-3 2 0,-17-42 0,-1-1 0,-1 1 0,5 3 0,3 10 0,4 4 0,3 9 0,2 6 0,8-5 0,0 3 0,0 3 0,5 3 0,-2 3 0,5 3 0,-2-4 0,3 1 0,3-5 0,3 1 0,-3 2 0,-3 1 0,-5 3 0,1 1 0,-2 1 0,-2 2 0,-3 0 0,-1 0 0,-2 0 0,0 0 0,-1 0 0,-1 0 0,1 0 0,-1-1 0,1 1 0,-6 5 0,-5 0 0,-5-5 0,-5-7 0,2-1 0,-3 5 0,5 2 0,-1-4 0,-1 6 0,3 0 0,-2 7 0,-7-1 0,-8 6 0,-7 3 0,-13 5 0,-3 2 0,2 3 0,-1 6 0,-4 2 0,5-1 0,1 0 0,-1-2 0,2-2 0,-1 0 0,4-1 0,6-1 0,-5-6 0,4 0 0,-3-6 0,-1 2 0,3 1 0,10 7 0,-2 9 0,35-5 0,-1-1 0,-1 1 0,1 0 0,0 0 0,0 0 0,0 0 0,-3 4 0,-20 20 0,2 4 0,-5 1 0,5 1 0,5-1 0,0-6 0,5-2 0,-2 0 0,-1-6 0,2 2 0,-8 0 0,-1-3 0,-3-4 0,-2 2 0,1-3 0,-1 2 0,0-2 0,1-2 0,0-3 0,1-2 0,-1-2 0,-5 4 0,-5 0 0,0-1 0,-5-1 0,-3 4 0,-9-1 0,3 0 0,4 3 0,0-1 0,5-2 0,4-1 0,0-3 0,2-1 0,3-1 0,2-1 0,1 5 0,3 1 0,0 5 0,1-1 0,0 4 0,0-2 0,6 4 0,5 2 0,5-2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18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0 352 24575,'9'-7'0,"0"0"0,0 0 0,0 1 0,1 1 0,14-7 0,14-8 0,176-131 0,-203 141 0,-1 0 0,0-1 0,0 0 0,-1 0 0,-1-1 0,8-13 0,3-4 0,-19 28 0,1 0 0,-1-1 0,1 1 0,0 0 0,0 0 0,0 0 0,-1 0 0,1 0 0,0 0 0,0 0 0,0 1 0,0-1 0,0 0 0,1 0 0,-1 1 0,0-1 0,0 1 0,0-1 0,3 0 0,-4 1 0,1 1 0,-1-1 0,1 1 0,0-1 0,-1 0 0,1 1 0,-1-1 0,1 1 0,-1-1 0,1 1 0,-1-1 0,1 1 0,-1 0 0,0-1 0,1 1 0,-1 0 0,0-1 0,1 1 0,-1 0 0,0-1 0,0 1 0,0 0 0,0-1 0,1 3 0,0 6 0,-1 0 0,1 1 0,-1-1 0,-3 17 0,-61 301 0,16-99 0,36-169 0,2-11 0,1 1 0,3-1 0,1 1 0,3 54 0,9-30-1365,-5-45-5461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20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441 0 24575,'-29'11'0,"-48"27"0,28-13 0,27-15 0,0 2 0,1 1 0,0 0 0,1 1 0,1 2 0,0 0 0,-32 36 0,41-39 0,0 0 0,0 1 0,2 1 0,0 0 0,0 0 0,2 0 0,0 1 0,0 0 0,2 0 0,0 0 0,1 1 0,0-1 0,0 20 0,1 556 0,6-272 0,-4-313 0,0 0 0,0 1 0,1-1 0,0 0 0,0 1 0,1-1 0,0 0 0,4 9 0,-3-11 0,0 0 0,0-1 0,0 1 0,1-1 0,-1 0 0,1 0 0,0 0 0,0 0 0,1-1 0,-1 0 0,8 5 0,3 1 0,0-1 0,1 0 0,-1-2 0,1 1 0,1-2 0,-1 0 0,1-1 0,0-1 0,29 2 0,-34-4 0,-1-2 0,0 1 0,0-2 0,1 1 0,-1-2 0,0 1 0,-1-1 0,1-1 0,0 0 0,-1-1 0,0 0 0,0 0 0,0-1 0,-1 0 0,14-13 0,1-5 0,34-42 0,-19 20 0,181-229 0,-176 212 0,-3-3 0,50-108 0,-84 161 0,-2 0 0,0 0 0,0-1 0,-1 0 0,-1 0 0,0 0 0,-1 0 0,-1 0 0,0-1 0,-1 1 0,0 0 0,-2-1 0,-2-17 0,4 32 0,-9-38 0,-1 0 0,-2 1 0,-30-65 0,37 93 0,1 1 0,-1-1 0,-1 1 0,0 0 0,0 0 0,0 1 0,-1 0 0,0 0 0,-1 1 0,1 0 0,-1 0 0,0 0 0,-1 1 0,1 0 0,-1 1 0,0 0 0,0 1 0,0-1 0,-1 2 0,-17-4 0,-39 6 0,55 2 0,0-2 0,0 1 0,0-2 0,0 1 0,1-2 0,-20-3 0,24 2 4,1 0 0,0 0 0,0-1 0,0 0 0,0 1 0,0-2 0,1 1 0,-1 0 0,1-1 0,-6-10 0,-13-12-1413,11 15-5417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22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708 1 24575,'-7'1'0,"0"1"0,0 0 0,0 0 0,0 1 0,0 0 0,1 0 0,-1 0 0,1 1 0,0 0 0,-8 7 0,-11 5 0,6-6 0,0 2 0,0 0 0,2 1 0,-1 1 0,2 0 0,0 1 0,0 1 0,2 1 0,0 0 0,1 1 0,-19 32 0,5 3 0,3 2 0,-29 90 0,-81 214 0,7-24 0,125-329 0,-3 9 0,1 1 0,0-1 0,1 0 0,-2 24 0,5-35 0,0 0 0,0 0 0,0 0 0,1-1 0,-1 1 0,1 0 0,0-1 0,0 1 0,0 0 0,1-1 0,-1 1 0,1-1 0,0 0 0,0 0 0,0 1 0,0-1 0,1-1 0,-1 1 0,1 0 0,0 0 0,0-1 0,0 0 0,0 1 0,4 1 0,6 2 0,-1 0 0,0-2 0,1 1 0,0-2 0,17 3 0,70 6 0,-82-10 0,40 3 0,0-3 0,0-2 0,0-3 0,99-17 0,-142 15 0,-1 0 0,0-1 0,0-1 0,0 0 0,-1-1 0,0 0 0,0-1 0,14-13 0,20-13 0,-25 20 0,109-67 0,-94 60 0,40-31 0,-71 48 0,-1 0 0,1 0 0,-1-1 0,0 0 0,0 0 0,-1 0 0,0 0 0,6-13 0,21-57 0,-25 57 0,11-36 0,-2-2 0,-3 1 0,-3-1 0,-2-1 0,-2 1 0,-6-105 0,-1 139 0,-2-1 0,0 1 0,-1 0 0,-2 0 0,0 0 0,-1 1 0,-1 0 0,-23-38 0,25 48 0,0 2 0,0-1 0,-1 1 0,-1 0 0,1 0 0,-1 1 0,-1 0 0,0 1 0,0 0 0,-1 1 0,0 0 0,0 0 0,-19-7 0,17 7 27,1 1-1,1-2 1,-1 0-1,-15-13 1,16 11-527,-2 0 1,-23-14 0,19 16-6327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24.5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24575,'31'2'0,"0"2"0,0 1 0,37 10 0,-58-13 0,-8-1 0,43 9 0,55 21 0,-87-26 0,-1 1 0,0-1 0,0 2 0,-1-1 0,1 2 0,-2 0 0,1 0 0,-1 1 0,12 12 0,-19-17 0,0-1 0,-1 1 0,1 0 0,-1 0 0,1 0 0,-1 0 0,-1 0 0,1 0 0,0 1 0,-1-1 0,0 1 0,0-1 0,0 1 0,-1-1 0,0 1 0,1-1 0,-2 1 0,1 0 0,0-1 0,-1 1 0,0-1 0,0 1 0,0-1 0,-1 0 0,1 1 0,-1-1 0,0 0 0,0 0 0,-1 0 0,-4 6 0,-8 9 0,-1-1 0,0-1 0,-1-1 0,-33 25 0,26-21 0,-6 7 0,-28 34 0,0 0 0,43-44 0,0 0 0,1 2 0,1-1 0,0 2 0,2 0 0,0 0 0,1 1 0,1 1 0,1-1 0,-7 34 0,8-33-1365,-1-4-5461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25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24575,'9'0'0,"8"0"0,6 0 0,3 0 0,7 0 0,2 0 0,0 0 0,-1 5 0,2 1 0,1 0 0,2-1 0,0-2 0,-2-1 0,1-1 0,0 0 0,-7-1-8191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27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441 24 24575,'0'-1'0,"-1"-1"0,1 1 0,-1 0 0,0 0 0,1-1 0,-1 1 0,0 0 0,0 0 0,1 0 0,-1 0 0,0 0 0,0 0 0,0 0 0,-1 1 0,1-1 0,0 0 0,0 0 0,0 1 0,0-1 0,-1 1 0,1-1 0,0 1 0,-1-1 0,1 1 0,0 0 0,-1 0 0,1 0 0,0 0 0,-1 0 0,0 0 0,-5-1 0,0 1 0,1 0 0,-1 0 0,-12 2 0,12 0 0,1 0 0,-1 1 0,1 0 0,-1 0 0,1 0 0,0 1 0,0 0 0,1 0 0,-1 0 0,1 1 0,0 0 0,0 0 0,-4 6 0,-7 11 0,1 0 0,-15 29 0,-4 8 0,9-21 0,2 2 0,1 0 0,3 2 0,1 0 0,2 1 0,2 0 0,2 2 0,-8 50 0,13-31 0,3 0 0,6 116 0,-1-175 0,-1-1 0,0 1 0,1 0 0,0-1 0,0 1 0,1 0 0,-1-1 0,1 0 0,0 1 0,0-1 0,0 0 0,1 0 0,-1 0 0,1 0 0,0-1 0,0 1 0,1-1 0,-1 0 0,5 4 0,0-3 0,-1 0 0,1 0 0,-1-1 0,1 0 0,0-1 0,0 1 0,1-1 0,-1-1 0,16 1 0,45 1 0,133-10 0,-191 5 0,-1 0 0,1-1 0,-1 0 0,0-1 0,0 0 0,0 0 0,-1-1 0,0 0 0,0-1 0,0 0 0,16-14 0,-2-2 0,-1 0 0,32-43 0,74-119 0,-115 166 0,-1 0 0,0-1 0,-2 0 0,0-1 0,-1-1 0,-1 1 0,-1-1 0,-1-1 0,4-24 0,-4 6 0,-2 0 0,-2 0 0,-1-1 0,-6-45 0,3 76 6,1-1-1,-2 1 1,0-1-1,0 1 0,-1 0 1,0 0-1,0 1 1,-1-1-1,-1 1 1,0 0-1,0 0 1,0 1-1,-1-1 0,-1 2 1,1-1-1,-1 1 1,0 0-1,-1 1 1,0-1-1,0 2 1,-17-9-1,14 8-88,0 1 1,1 1-1,-2 0 1,1 0-1,0 1 1,-1 1-1,0 0 1,1 1-1,-1 0 1,0 1-1,0 0 1,0 1-1,1 0 1,-1 1-1,0 1 1,1 0-1,-21 8 1,11-1-6744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28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0 147 24575,'72'-28'0,"109"-57"0,-155 72 0,-20 9 0,0 1 0,0 1 0,1-1 0,-1 1 0,1 0 0,-1 1 0,1-1 0,0 1 0,0 1 0,11-1 0,-16 2 0,1-1 0,0 1 0,-1-1 0,1 1 0,-1 0 0,0 0 0,1 0 0,-1 0 0,0 1 0,0-1 0,1 1 0,-1-1 0,0 1 0,-1 0 0,1 0 0,0-1 0,0 1 0,-1 1 0,1-1 0,-1 0 0,0 0 0,1 0 0,-1 1 0,0-1 0,-1 1 0,1-1 0,0 1 0,-1-1 0,1 1 0,-1 4 0,3 12 0,-2-1 0,-1 1 0,0-1 0,-1 0 0,-6 33 0,-30 90 0,25-102 0,1 1 0,-10 77 0,17 1-1365,5-87-5461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30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59 182 24575,'-2'15'0,"1"0"0,-2 0 0,0 0 0,0-1 0,-7 16 0,-7 29 0,10-24 0,2 1 0,1 0 0,1 45 0,3-65 0,1 0 0,1 0 0,0-1 0,2 1 0,-1 0 0,2-1 0,0 0 0,1 0 0,14 25 0,-17-36 0,0 0 0,0 0 0,1-1 0,-1 0 0,1 0 0,0 0 0,0 0 0,0 0 0,0-1 0,1 0 0,-1 0 0,1 0 0,-1 0 0,1-1 0,0 1 0,0-1 0,-1-1 0,7 1 0,14 2 0,0-2 0,32-2 0,-30 0 0,-1-1 0,0-1 0,31-8 0,-28 5 0,37-2 0,-61 7 0,0 1 0,0-1 0,0 0 0,0 0 0,0 0 0,0-1 0,0 1 0,0-1 0,-1-1 0,1 1 0,0 0 0,-1-1 0,0 0 0,0 0 0,0-1 0,0 1 0,0-1 0,-1 1 0,0-1 0,0-1 0,0 1 0,0 0 0,0-1 0,-1 1 0,3-8 0,5-12 0,-1 0 0,-1-1 0,-1 0 0,-2-1 0,5-43 0,-6-132 0,-4 156 0,0 40 0,0 0 0,0 0 0,0 0 0,-1 0 0,0 0 0,0 0 0,0 0 0,0 1 0,-1-1 0,0 0 0,0 0 0,0 1 0,-1 0 0,1-1 0,-1 1 0,0 0 0,0 0 0,-1 0 0,1 1 0,-1-1 0,0 1 0,1 0 0,-2 0 0,-8-5 0,-107-74 0,120 82 0,-3-3 0,-1 1 0,1 0 0,0 0 0,-1 1 0,1-1 0,-1 1 0,1-1 0,-1 1 0,0 0 0,0 1 0,0-1 0,1 1 0,-1-1 0,0 1 0,0 0 0,0 0 0,0 1 0,-5 1 0,-3 1 0,0 1 0,0 1 0,0 0 0,-14 8 0,-11 6 0,-55 18-1365,66-29-5461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32.6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317 29 24575,'-11'1'0,"1"0"0,-1 0 0,1 1 0,-1 1 0,1 0 0,0 0 0,0 1 0,1 0 0,-1 1 0,1 0 0,0 1 0,-12 9 0,-10 9 0,-53 57 0,70-67 0,10-9 0,-1 0 0,1 0 0,0 0 0,0 1 0,0-1 0,1 1 0,0 0 0,0 0 0,1 1 0,0-1 0,0 0 0,0 1 0,0-1 0,0 14 0,2-6 0,1 0 0,0 0 0,1-1 0,0 1 0,1-1 0,7 18 0,14 49 0,19 104 0,-37-149 0,-2 1 0,-2-1 0,-1 1 0,-2-1 0,-8 60 0,5-74 0,2-14 0,0 0 0,1 0 0,0 0 0,1 1 0,-1-1 0,2 8 0,-1-13 0,1 0 0,-1 0 0,1 0 0,-1 0 0,1-1 0,0 1 0,0 0 0,0-1 0,0 1 0,0 0 0,0-1 0,0 1 0,0-1 0,1 0 0,-1 1 0,1-1 0,-1 0 0,1 0 0,-1 0 0,1 0 0,0 0 0,0 0 0,-1 0 0,1-1 0,0 1 0,0-1 0,3 1 0,21 3 0,-1-2 0,0 0 0,0-2 0,40-4 0,-3 1 0,-48 2 0,1 0 0,-1-1 0,0 0 0,0-1 0,0 0 0,0-1 0,13-6 0,-17 5 0,-1 0 0,1-1 0,-1 1 0,-1-2 0,1 1 0,-1-1 0,0-1 0,-1 1 0,0-1 0,7-10 0,51-76 0,-3-3 0,62-133 0,-117 216 0,0 0 0,0-1 0,-2 0 0,0-1 0,0 1 0,-2-1 0,0 0 0,-1 1 0,0-1 0,-1-1 0,-1 1 0,0 0 0,-4-19 0,0 12 0,-2 0 0,0 0 0,-2 0 0,-13-28 0,16 42 0,0 1 0,0-1 0,-1 1 0,0 0 0,-1 0 0,0 1 0,0-1 0,0 2 0,-1-1 0,0 1 0,-1 0 0,-15-8 0,-2 4 0,0 0 0,-1 2 0,0 1 0,-1 1 0,-49-4 0,-4 6-1365,58 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8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41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0 453 24575,'66'-68'0,"-27"26"0,2 1 0,2 2 0,56-38 0,-75 60 0,11-4 0,31-29 0,-57 43 0,0-1 0,-1 0 0,0-1 0,-1 0 0,0 0 0,0-1 0,-1 0 0,6-12 0,-7 16 0,-4 14 0,-3 15 0,-8 20 0,-28 75 0,19-63 0,-31 80 0,28-80 0,2 1 0,2 0 0,-14 89 0,25-99-273,3 2 0,1-1 0,3 0 0,11 92 0,-5-111-6553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44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363 0 24575,'-32'0'0,"0"2"0,0 0 0,-46 11 0,13-7 0,53-6 0,1 0 0,0 1 0,0 0 0,1 1 0,-19 5 0,26-5 0,1 0 0,-1 0 0,0 0 0,1 0 0,-1 0 0,1 0 0,0 1 0,0-1 0,0 1 0,0 0 0,0-1 0,1 1 0,-1 0 0,1 0 0,0 0 0,0 0 0,0 0 0,0 0 0,0 0 0,0 1 0,1-1 0,0 6 0,-1 11 0,0 0 0,5 31 0,-3-37 0,13 96 0,3 44 0,-17-151 0,0 0 0,0 0 0,0 1 0,1-1 0,-1 0 0,1 0 0,0 1 0,0-1 0,0 0 0,0 0 0,0 0 0,1 0 0,-1 0 0,1-1 0,0 1 0,0 0 0,0-1 0,0 1 0,1-1 0,-1 0 0,1 0 0,-1 0 0,1 0 0,0 0 0,-1 0 0,1-1 0,0 1 0,0-1 0,0 0 0,0 0 0,1 0 0,-1 0 0,0-1 0,0 1 0,6-1 0,18 4 0,16 1 0,46 13 0,-77-15 0,1 1 0,-1 1 0,1 0 0,-1 0 0,-1 2 0,1-1 0,20 17 0,-29-21 0,0 0 0,-1 1 0,1-1 0,-1 1 0,1-1 0,-1 1 0,0 0 0,0 0 0,0 0 0,-1 1 0,1-1 0,-1 0 0,0 1 0,0-1 0,0 0 0,0 1 0,0-1 0,-1 1 0,1 0 0,-1-1 0,0 1 0,0-1 0,-1 1 0,1 0 0,-1-1 0,0 1 0,1-1 0,-2 1 0,-2 5 0,0-1 0,0 0 0,-1 0 0,0-1 0,0 0 0,-1 0 0,0 0 0,0 0 0,-1-1 0,0 0 0,-13 8 0,-2-1-151,0-2-1,0-1 0,-2 0 0,1-2 1,-1-1-1,0-1 0,-1 0 1,-40 2-1,44-6-6674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46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309 1 24575,'-22'0'0,"-13"-1"0,-63 8 0,89-5 0,1-1 0,-1 1 0,1 0 0,0 1 0,-1 0 0,1 0 0,0 1 0,1 0 0,-1 1 0,1-1 0,-1 1 0,-9 10 0,12-10 0,1 1 0,1-1 0,-1 1 0,1 0 0,0 0 0,0 0 0,0 0 0,1 1 0,0-1 0,0 1 0,1-1 0,0 1 0,-1 9 0,1 12 0,4 55 0,-1-42 0,-1-18 0,0 0 0,2 0 0,1-1 0,0 1 0,2-1 0,0 0 0,2 0 0,14 30 0,8 5 0,26 56 0,-54-107 0,0 1 0,1-1 0,0 0 0,1 0 0,-1 0 0,1 0 0,1 0 0,7 8 0,-9-11 0,1-1 0,0 1 0,0-1 0,0 1 0,0-1 0,0-1 0,0 1 0,1 0 0,-1-1 0,1 0 0,-1 0 0,1 0 0,-1-1 0,6 1 0,68 1 0,92-10 0,-161 7 0,0-1 0,0 0 0,-1-1 0,1 0 0,-1 0 0,0-1 0,0 0 0,0 0 0,0-1 0,-1 0 0,12-9 0,-6 1 0,1 1 0,-1-2 0,-1 0 0,17-25 0,-24 30 0,0 0 0,-1-1 0,0 1 0,-1-1 0,0 0 0,0 0 0,-1-1 0,0 1 0,-1 0 0,0-13 0,-1-16 0,-6-48 0,6 84 0,-1-7 0,-1 0 0,0 0 0,0 0 0,-1 0 0,0 1 0,-1-1 0,0 1 0,0 0 0,-1 0 0,0 0 0,-1 1 0,0 0 0,0 0 0,-1 0 0,-11-10 0,11 10 0,-1 1 0,0 0 0,-1 0 0,1 0 0,-1 1 0,-1 0 0,1 1 0,-1 0 0,-10-3 0,5 3 0,0 2 0,0 0 0,0 0 0,0 1 0,-29 1 0,35 1 0,0 0 0,0-1 0,0 0 0,0 0 0,-14-4 0,19 3 0,0 1 0,0-1 0,1 0 0,-1-1 0,0 1 0,1 0 0,-1-1 0,1 0 0,0 0 0,0 0 0,0 0 0,0 0 0,-3-7 0,-16-21-1365,11 18-5461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8:03.58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3033.21558"/>
      <inkml:brushProperty name="anchorY" value="-2085.83594"/>
      <inkml:brushProperty name="scaleFactor" value="0.5"/>
    </inkml:brush>
  </inkml:definitions>
  <inkml:trace contextRef="#ctx0" brushRef="#br0">1 55 24575,'0'0'0,"0"-4"0,11-3 0,5 2 0,6 0 0,-1-3 0,1 0 0,1 1 0,1 2 0,2 2 0,0 1 0,1 6 0,1 2 0,-1 10 0,1 6 0,-1-2 0,1 8 0,-1-4 0,6 7 0,0-6 0,0 0 0,-1 0 0,-2 0 0,-6 1 0,-1 0 0,-6 6 0,-6 0 0,-4 1 0,-8-1 0,-9-6 0,-7-3 0,-5 6 0,-9 0 0,-2 0 0,-1-4 0,0-2 0,2 0 0,-4 1 0,-4 6 0,1 1 0,1-5 0,8 0 0,3-6 0,8-1 0,-5 0 0,0 2 0,-2 3 0,-1-5 0,0 1 0,-1-4 0,11-4 0,11-5 0,12-2 0,47-3 0,35-13 0,5-1 0,-4 0 0,-8 2 0,-9 2 0,-12 3 0,-12 3 0,-9 1 0,-1 0 0,1 2 0,-1-1 0,3 1 0,-3-1 0,-1 0 0,-4 1 0,-1-1 0,-8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8:05.3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64.14954"/>
      <inkml:brushProperty name="anchorY" value="-3948.38159"/>
      <inkml:brushProperty name="scaleFactor" value="0.5"/>
    </inkml:brush>
  </inkml:definitions>
  <inkml:trace contextRef="#ctx0" brushRef="#br0">0 29 24575,'0'0'0,"5"0"0,7 0 0,10 0 0,5-6 0,9 1 0,6-1 0,1 1 0,-3 2 0,3 1 0,-3 1 0,3 6 0,-4 6 0,-2 11 0,-3 0 0,-3 8 0,-7 2 0,-7 6 0,-6-1 0,-6 5 0,-3-2 0,-7-2 0,-2 2 0,-5-8 0,-6-2 0,-8-3 0,-4-1 0,-7-5 0,-1-1 0,1-5 0,3 7 0,1-4 0,2-3 0,8 1 0,0-4 0,27-12 0,-5 0 0,1 0 0,0 1 0,0-1 0,0 0 0,0 0 0,0 0 0,-1 1 0,1-1 0,0 0 0,0 0 0,0 0 0,0 1 0,0-1 0,0 0 0,0 0 0,0 0 0,0 1 0,0-1 0,0 0 0,0 0 0,0 1 0,0-1 0,0 0 0,0 0 0,0 1 0,0-1 0,0 0 0,0 0 0,0 0 0,0 1 0,0-1 0,1 0 0,-1 0 0,0 0 0,0 1 0,0-1 0,0 0 0,0 0 0,1 0 0,-1 0 0,0 1 0,0-1 0,0 0 0,1 0 0,-1 0 0,0 0 0,0 0 0,1 0 0,15 6 0,16-2 0,11-3 0,12 0 0,0-2 0,7 6 0,-5 6 0,-1 5 0,-12 5 0,-1 3 0,-6 3 0,2 0 0,-3 2 0,-2-1 0,-2-5 0,-7 0 0,4 4 0,-2 2 0,1-5 0,-5 0 0,0 0 0,-6 0 0,-5 2 0,-5-1 0,-2 2 0,-4-1 0,-1 2 0,-6-6 0,-6 0 0,-6 0 0,2 0 0,-9 8 0,-8 1 0,-7 1 0,-6-1 0,0-6 0,3-1 0,5-6 0,-13-6 0,2-4 0,3-5 0,4-1 0,-5-2 0,8-6 0,4-1 0,3 0 0,3 2 0,1 1 0,7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8:07.3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52.54015"/>
      <inkml:brushProperty name="anchorY" value="-6358.55322"/>
      <inkml:brushProperty name="scaleFactor" value="0.5"/>
    </inkml:brush>
  </inkml:definitions>
  <inkml:trace contextRef="#ctx0" brushRef="#br0">192 4 24575,'0'0'0,"-5"5"0,-7 1 0,-5 11 0,-4 4 0,-4 10 0,-1-2 0,3 0 0,6 4 0,5 1 0,6-1 0,2 4 0,3-1 0,-4-1 0,0 4 0,1 3 0,0-2 0,2-1 0,0 2 0,1 2 0,1-1 0,5 2 0,1 3 0,0 2 0,-1-3 0,-2-4 0,-1 6 0,0 2 0,-2-3 0,6-9 0,4-5 0,7-10 0,-2-2 0,4-2 0,2-4 0,2 2 0,2 1 0,7-3 0,-5 3 0,0-4 0,0-4 0,5-3 0,-20-12 0,-3 3 0,-1-1 0,1 0 0,12-6 0,56-29 0,-6-6 0,-1-1 0,-15-4 0,-6 4 0,-2 4 0,-6-1 0,-4 4 0,-4-3 0,-3-14 0,-2-3 0,-6 2 0,-7 6 0,-5 6 0,-5 6 0,-8 0 0,-8 3 0,-1 2 0,0 2 0,-2 7 0,2 1 0,-3 7 0,-2-1 0,-4-1 0,3-2 0,-13-13 0,4-3 0,4-1 0,6 1 0,6 2 0,-1 7 0,-2 2 0,-3 2 0,-4 5 0,-2 6 0,-3 4 0,-1 3 0,-6 3 0,0 2 0,-1 1 0,-4 0 0,7 5 0,1 0 0,3 0 0,0 5 0,6 3 0,1 0 0,4 3 0,0-3 0,3 3 0,-1-4 0,2-3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8:09.0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86.88269"/>
      <inkml:brushProperty name="anchorY" value="-7500.47656"/>
      <inkml:brushProperty name="scaleFactor" value="0.5"/>
    </inkml:brush>
  </inkml:definitions>
  <inkml:trace contextRef="#ctx0" brushRef="#br0">1 892 24575,'0'0'0,"41"-55"0,28-33 0,-2 4 0,-9 7 0,-7 5 0,-10 19 0,-6 10 0,-6 9 0,4 6 0,-1 3 0,-1 6 0,-1-5 0,-1-6 0,0 3 0,-2-6 0,1 1 0,-6 0 0,-1 6 0,-5 1 0,-4 1 0,6 1 0,2 4 0,4 5 0,2 10 0,-25 6 0,1-1 0,-1-1 0,1 1 0,0 0 0,-1 0 0,1 0 0,0 0 0,-1 0 0,0 0 0,1 0 0,-1 0 0,0 1 0,2 1 0,-1 0 0,1 0 0,-1 1 0,1 0 0,-1 0 0,-1 0 0,3 5 0,7 28 0,-4 8 0,-14 5 0,-3 3 0,-2 2 0,2 1 0,-3 0 0,2 0 0,-3 5 0,-3 5 0,2 1 0,-3-2 0,4-3 0,3-2 0,3-2 0,4 4 0,2-7 0,1-6 0,1-1 0,1-6 0,0-5 0,5-4 0,0-2 0,0-8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49.73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021.0578"/>
      <inkml:brushProperty name="anchorY" value="1060.38818"/>
      <inkml:brushProperty name="scaleFactor" value="0.5"/>
    </inkml:brush>
  </inkml:definitions>
  <inkml:trace contextRef="#ctx0" brushRef="#br0">1 800 24575,'0'0'0,"27"-75"0,17-38 0,-5-4 0,-5-1 0,1 16 0,-8 20 0,-1 19 0,-2 15 0,0 17 0,1 7 0,0 10 0,7 6 0,5 4 0,2 9 0,9 18 0,4 1 0,-2 4 0,-5 2 0,-4-6 0,-1-6 0,-2-5 0,-9-1 0,-2 3 0,-8 8 0,-7 3 0,-10 9 0,-4 6 0,-2-33 0,2 0 0,-2 0 0,-6 15 0,-18 22 0,-10 3 0,4-4 0,1-3 0,7-5 0,-9 1 0,6-1 0,1 3 0,6 3 0,1-1 0,6-2 0,4-3 0,-2-9 0,4-2 0,2-2 0,-3 0 0,-9 0 0,0 2 0,-7-5 0,-3 1 0,-2 0 0,-5 2 0,5 1 0,2-4 0,1 0 0,1-4 0,1-4 0,10-5 0,11-3 0,12-2 0,14-2 0,18 0 0,4-1 0,1 0 0,4 1 0,1-1 0,-3 6 0,-4 1 0,5 5 0,4 0 0,-4 3 0,-4-2 0,0-2 0,-3 3 0,-3-3 0,-4-2 0,-8-2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51.79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8.68793"/>
      <inkml:brushProperty name="anchorY" value="-443.65836"/>
      <inkml:brushProperty name="scaleFactor" value="0.5"/>
    </inkml:brush>
  </inkml:definitions>
  <inkml:trace contextRef="#ctx0" brushRef="#br0">28 0 24575,'0'0'0,"5"0"0,2 6 0,4 0 0,5 0 0,4-2 0,3 0 0,8-2 0,-3 5 0,0-1 0,4-1 0,6 0 0,5-2 0,-5 4 0,-3 0 0,-4-2 0,-2 0 0,-1-2 0,-1-1 0,-1-1 0,1 5 0,0-1 0,5 0 0,0 5 0,-4 4 0,-7 5 0,-7 3 0,-15-20 0,1 0 0,0-1 0,0 1 0,1 0 0,-1 0 0,0 0 0,-1 0 0,1 0 0,0-1 0,-1 1 0,0 3 0,-1-2 0,1 0 0,-1 1 0,0-1 0,0 0 0,0-1 0,0 1 0,-3 3 0,-22 22 0,-11 5 0,-7 1 0,-5 0 0,2-2 0,-2-6 0,5-2 0,-1-1 0,4-6 0,4 7 0,4-4 0,2-4 0,3-5 0,7 2 0,1-4 0,0-2 0,-1-3 0,-1-1 0,-2-2 0,-1 0 0,28-1 0,2-1 0,19 1 0,11-1 0,5 1 0,6 0 0,-2 0 0,3-1 0,-3 7 0,1 5 0,-3 0 0,-3-1 0,7 3 0,-2 9 0,3 4 0,-3 3 0,1 6 0,-2-5 0,-4-1 0,-4 5 0,-3-6 0,-7-2 0,-2-5 0,-6-2 0,-5 1 0,1-4 0,-3 2 0,-7 1 0,-9 8 0,-13 2 0,-22 1 0,-10 1 0,-2-5 0,-2-2 0,-1-6 0,1-6 0,5 1 0,7-3 0,0 8 0,-1-2 0,-2-3 0,4-8 0,2-4 0,0-8 0,2-1 0,9-6 0,3 1 0,7-3 0,7 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53.6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61.77527"/>
      <inkml:brushProperty name="anchorY" value="-2658.27783"/>
      <inkml:brushProperty name="scaleFactor" value="0.5"/>
    </inkml:brush>
  </inkml:definitions>
  <inkml:trace contextRef="#ctx0" brushRef="#br0">576 1 24575,'0'0'0,"-9"0"0,-9 0 0,-4 0 0,-10 0 0,4 5 0,0 1 0,5 5 0,1-1 0,0 4 0,0-2 0,3 4 0,-6 2 0,-1 3 0,4 3 0,-1-4 0,1 7 0,-2-5 0,4 7 0,-6 5 0,0 2 0,3 5 0,0 9 0,6 5 0,-1-3 0,4 0 0,4 1 0,4 0 0,2-6 0,2-4 0,2 0 0,1 1 0,5 3 0,0-3 0,0 1 0,5 3 0,9-9 0,-1-4 0,3-5 0,2-2 0,2-6 0,0-7 0,7-6 0,0-4 0,0-4 0,-1-1 0,-1 0 0,4 4 0,0 0 0,-2 1 0,-1-1 0,20-18 0,6-12 0,-2-11 0,1-5 0,-6-4 0,-7 7 0,-11 3 0,-10 4 0,-5 8 0,-6 2 0,-4 1 0,1 0 0,-2-2 0,-1-1 0,-2-7 0,9-12 0,5-1 0,-1 0 0,-2-12 0,2 8 0,-4 4 0,2 11 0,-3 5 0,-3-3 0,-3 2 0,-2 0 0,-2 0 0,-7 1 0,-6 0 0,-1 0 0,-4 1 0,-4 5 0,-2 1 0,2-1 0,0 5 0,3-2 0,0 5 0,-8-2 0,-2 4 0,4-3 0,-1 3 0,0 3 0,-1 2 0,0 4 0,5 6 0,4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1648 5099 24575,'-13'-14'0,"1"0"0,1-1 0,-15-24 0,0-1 0,-407-683 0,380 612 0,4-3 0,-42-144 0,-37-246 0,100 363 0,-41-154 0,10 91 0,-49-150 0,73 247 0,-30-167 0,55 216 0,3 0 0,2-1 0,3 0 0,9-98 0,17 30 0,-16 89 0,-1 1 0,-1-1 0,0-39 0,7-162 0,0 3 0,-14 112 0,-2 42 0,5 1 0,16-120 0,-16 191 0,0 0 0,1 0 0,0 1 0,1-1 0,0 1 0,7-12 0,-10 20 0,0-1 0,0 1 0,0-1 0,0 1 0,0 0 0,0-1 0,1 1 0,-1 0 0,1 0 0,-1 0 0,0 0 0,1 0 0,-1 0 0,1 1 0,0-1 0,-1 0 0,4 0 0,-3 1 0,-1 0 0,1 1 0,0-1 0,0 0 0,-1 1 0,1-1 0,-1 1 0,1 0 0,0 0 0,-1-1 0,1 1 0,-1 0 0,1 0 0,-1 0 0,0 1 0,1-1 0,-1 0 0,0 0 0,0 1 0,0-1 0,2 3 0,1 3 0,0 0 0,0 1 0,-1-1 0,1 1 0,-1-1 0,-1 1 0,0 0 0,0 0 0,1 11 0,2 81 0,-3-44 0,7 56 0,37 169 0,-39-251 0,2 0 0,0-1 0,23 46 0,-32-74 0,0-1 0,0 0 0,0 1 0,1-1 0,-1 0 0,0 1 0,0-1 0,0 0 0,0 1 0,0-1 0,1 0 0,-1 0 0,0 1 0,0-1 0,1 0 0,-1 0 0,0 1 0,0-1 0,1 0 0,-1 0 0,0 0 0,1 0 0,-1 1 0,0-1 0,0 0 0,1 0 0,-1 0 0,0 0 0,1 0 0,-1 0 0,0 0 0,1 0 0,4-10 0,-2-22 0,-3 30 0,2-30 0,-1-1 0,-2 1 0,-1 0 0,-2-1 0,-1 1 0,-10-32 0,-15-27 0,-48-97 0,-59-87 0,132 264 0,-2-1 0,1 1 0,-2 1 0,1-1 0,-11-9 0,17 18 0,0 0 0,-1 1 0,0-1 0,1 1 0,-1 0 0,0 0 0,0-1 0,1 1 0,-1 0 0,0 0 0,0 1 0,0-1 0,0 0 0,0 1 0,0-1 0,-1 1 0,1-1 0,0 1 0,0 0 0,0 0 0,0 0 0,0 0 0,-1 1 0,1-1 0,0 0 0,0 1 0,0 0 0,0-1 0,0 1 0,0 0 0,0 0 0,0 0 0,0 0 0,1 1 0,-1-1 0,0 0 0,1 1 0,-2 1 0,-4 4 0,1 0 0,1 0 0,0 1 0,0 0 0,0 0 0,1 0 0,0 0 0,0 1 0,1-1 0,1 1 0,-3 9 0,-2 20 0,-4 51 0,6-43 0,2-16 0,-2-1 0,-1 1 0,-1-2 0,-1 1 0,-2-1 0,0 0 0,-2-1 0,-28 47 0,5-20 0,-103 180 0,124-210-1365,2-5-5461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7:54.6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75.41016"/>
      <inkml:brushProperty name="anchorY" value="-3709.78198"/>
      <inkml:brushProperty name="scaleFactor" value="0.5"/>
    </inkml:brush>
  </inkml:definitions>
  <inkml:trace contextRef="#ctx0" brushRef="#br0">4993 608 24575,'0'0'0,"-23"0"0,-64-5 0,-51-7 0,-41 1 0,-28-5 0,-11 2-1993,-7-2 2562,-1-3-853,0-2 284,-9-3 0,6-7 0,8-2 0,8 0 0,25 1 0,7 1 0,4 1 247,10 1-318,-1 1 106,-4 0-35,6 6 0,1-4 0,18 4 0,12 5 0,22 6 0,14 3 0,11 5 0,11-4 0,9 1 1496,13-4-1923,-2 1 891,3 1-536,1 2 108,-7 2-36,6-4 0,5 1 0,7-4 0,11 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8:17.32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351.00073"/>
      <inkml:brushProperty name="anchorY" value="-9367.14063"/>
      <inkml:brushProperty name="scaleFactor" value="0.5"/>
    </inkml:brush>
  </inkml:definitions>
  <inkml:trace contextRef="#ctx0" brushRef="#br0">440 684 24575,'0'0'0,"0"-4"0,-11-13 0,-11-11 0,-6-10 0,-3 3 0,4 0 0,0 9 0,7-4 0,6 0 0,5-4 0,4 0 0,6 32 0,0-1 0,-1 0 0,1 0 0,-1 0 0,1 0 0,0 0 0,3-5 0,7-19 0,12 7 0,-2 1 0,4 5 0,-5-2 0,1 4 0,-6-2 0,2-3 0,-4-3 0,2 3 0,3-2 0,2 3 0,9-1 0,7-1 0,1-4 0,1 4 0,-2 4 0,-3-1 0,3 3 0,-1 4 0,-1 2 0,-2 3 0,-7 7 0,-1 6 0,-8 8 0,2-2 0,0 4 0,2 1 0,-3 8 0,-3 2 0,0 7 0,-2-1 0,-4 5 0,-2-2 0,-3-2 0,-2-3 0,-6-3 0,-6-2 0,-7-2 0,2 0 0,-4-1 0,-1-1 0,-3-4 0,5-1 0,-2-5 0,-11 1 0,-2 1 0,-2 2 0,-4 3 0,6 2 0,-3-4 0,3 0 0,1-4 0,-3 6 0,0-4 0,8 1 0,1 3 0,2-5 0,-5 1 0,0 2 0,-1-4 0,0-4 0,7 1 0,-5-4 0,1 9 0,-1 3 0,5 4 0,-4 1 0,5 1 0,0 1 0,0 5 0,5 5 0,-2 1 0,6-3 0,3-1 0,4-3 0,3-3 0,2-1 0,2-1 0,11-6 0,12 4 0,6 1 0,3 1 0,1-5 0,-1-6 0,5 0 0,4-4 0,5-5 0,-2-2 0,2-4 0,3-6 0,-4-1 0,1-13 0,-4 2 0,-3-5 0,-4 3 0,-9-1 0,-2 4 0,-2 4 0,-5-2 0,11-8 0,2-9 0,-3-3 0,0 4 0,-7 1 0,-5 1 0,-6 1 0,-4-1 0,-3 1 0,-7-1 0,-18-32 0,-6-7 0,-4-1 0,3 7 0,7 8 0,7 3 0,1 12 0,5 6 0,-3 9 0,-2 3 0,-4 0 0,-3 4 0,3-1 0,-2 3 0,-1 3 0,-1 4 0,4-3 0,-1 2 0,4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8:19.3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16.36768"/>
      <inkml:brushProperty name="anchorY" value="-10336.6084"/>
      <inkml:brushProperty name="scaleFactor" value="0.5"/>
    </inkml:brush>
  </inkml:definitions>
  <inkml:trace contextRef="#ctx0" brushRef="#br0">304 30 24575,'0'0'0,"-5"0"0,-7 5 0,-5 12 0,-4 6 0,-4 9 0,4 3 0,-1 0 0,-1 6 0,-1 2 0,4 0 0,0-4 0,4-2 0,5 1 0,4 4 0,-3-2 0,3-3 0,-5 4 0,3 2 0,1 3 0,2-1 0,2 1 0,2 2 0,1-3 0,1-5 0,0-3 0,1-4 0,-1-3 0,0-2 0,1-1 0,-1 0 0,0-1 0,5-5 0,6-5 0,0-1 0,5-3 0,3-4 0,3 3 0,3-3 0,1-1 0,1-2 0,1-2 0,0-2 0,0 0 0,0-1 0,0-6 0,-1 0 0,0-6 0,1 2 0,-1 0 0,1 3 0,-1-2 0,0 0 0,6 3 0,-6-10 0,1 2 0,20-32 0,1-3 0,-1-8 0,-3-2 0,-6-1 0,-9 6 0,-9 7 0,-9 7 0,-5 5 0,0-1 0,-2-3 0,-1-5 0,-1 3 0,-1 1 0,-2 4 0,1-3 0,-1 3 0,-6 2 0,0 2 0,-5 2 0,1 1 0,1 1 0,2 0 0,-8 7 0,1 0 0,-4 5 0,3-1 0,-2 5 0,-8-3 0,-8 3 0,3-3 0,0 3 0,1 3 0,0 3 0,2 2 0,-6 2 0,0 1 0,1 1 0,0 1 0,1-1 0,-3 1 0,0 5 0,0 0 0,2-1 0,7 6 0,1-2 0,2 4 0,4 4 0,6-2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3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1206 24575,'-1'-146'0,"3"-163"0,2 271 0,1 0 0,2 0 0,2 1 0,25-71 0,-27 84 0,-1 1 0,-2-1 0,0 0 0,-2 0 0,0-1 0,-2 1 0,-3-32 0,1 13 0,4-42 0,-1 79 0,0 1 0,0-1 0,0 1 0,0 0 0,1-1 0,0 1 0,0 0 0,0 0 0,1 0 0,-1 0 0,1 1 0,0-1 0,1 1 0,-1-1 0,6-4 0,-2 4 0,-1 0 0,1 0 0,0 1 0,1 0 0,-1 0 0,0 1 0,1 0 0,0 0 0,10-2 0,13-1 0,1 2 0,-1 1 0,1 2 0,38 3 0,-58-2 0,11 1 0,-12-1 0,1 0 0,-1 1 0,0 0 0,13 3 0,-20-2 0,0-1 0,0 0 0,-1 1 0,1 0 0,-1 0 0,1 0 0,-1 0 0,0 1 0,0-1 0,0 1 0,0 0 0,0 0 0,0 0 0,-1 0 0,4 6 0,52 72 0,6 9 0,-59-80 0,0 0 0,0 1 0,-1-1 0,-1 1 0,0 0 0,0 0 0,-1 0 0,0 0 0,0 15 0,-2-19 0,0-1 0,0 1 0,-1-1 0,0 1 0,0-1 0,0 0 0,-1 1 0,0-1 0,0 0 0,0 0 0,-1 0 0,0 0 0,0-1 0,-1 1 0,1-1 0,-1 0 0,-7 7 0,-21 14 0,-1-1 0,-39 22 0,-32 23 0,96-65-97,1-1-1,-1 0 1,0 0-1,0 0 1,-1-1-1,1 0 1,0-1-1,-1 0 1,0 0-1,0-1 1,1 0-1,-1-1 0,-13 0 1,-2 0-6729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33 24575,'-1'13'0,"-1"-1"0,0 1 0,-5 17 0,-2 18 0,-16 180 0,15-144 0,57-172 0,-36 71 0,0 1 0,2 0 0,0 0 0,1 1 0,1 1 0,0 1 0,1 0 0,28-18 0,-14 8-9,37-37-1,-40 33 58,49-34 1,-67 54-193,1 1-1,0 0 1,1 1 0,-1 0-1,1 1 1,0 0 0,0 0 0,0 1-1,17-2 1,-5 3-6682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3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24575,'0'650'0,"0"-642"0,0 0 0,0 0 0,1 0 0,0-1 0,1 1 0,0 0 0,0-1 0,4 10 0,-5-15 0,1 1 0,-1-1 0,1 0 0,-1 0 0,1 0 0,0 0 0,-1 0 0,1 0 0,0 0 0,0 0 0,1-1 0,-1 1 0,0-1 0,1 0 0,-1 1 0,0-1 0,1 0 0,-1-1 0,1 1 0,0 0 0,-1-1 0,1 1 0,0-1 0,-1 0 0,1 0 0,0 0 0,3 0 0,7-2 0,0-1 0,0 1 0,0-2 0,0 0 0,-1-1 0,0 0 0,0 0 0,0-2 0,0 1 0,-1-1 0,12-10 0,15-15 0,57-60 0,-61 57 0,-21 18 0,-1 1 0,-1-1 0,0-1 0,-1 0 0,-1-1 0,-1 0 0,9-31 0,-10 27 0,-1 1 0,-1-2 0,-1 1 0,-1-1 0,-1 1 0,-1-1 0,-5-44 0,3 62 0,0 0 0,-1 0 0,1 0 0,-2 0 0,1 0 0,0 0 0,-1 1 0,0-1 0,-1 1 0,1-1 0,-1 1 0,0 1 0,0-1 0,-1 0 0,1 1 0,-1 0 0,0 0 0,-6-4 0,-11-5 0,0 1 0,-1 0 0,-29-9 0,29 12 0,12 5-227,-1 0-1,0 1 1,0 1-1,0 0 1,-22-1-1,11 2-6598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8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24575,'203'-9'0,"-89"1"0,1986-58-757,-1680 52 1145,-12 0-19,132 32-369,61-7-332,-476-11-701,-97 0-5793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0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1614 24575,'-6'-7'0,"0"-1"0,0 0 0,1 0 0,0 0 0,0-1 0,-5-14 0,-5-9 0,-14-21 0,-48-96 0,64 122 0,2-1 0,1 0 0,-9-45 0,17 61 0,1 0 0,0 0 0,0 0 0,1 0 0,1 0 0,0 0 0,1 0 0,0 0 0,1 1 0,0-1 0,1 1 0,7-16 0,5-5 0,2 1 0,40-52 0,-13 20 0,111-186 0,-42 64 0,-102 167 0,1 1 0,1 0 0,0 0 0,1 2 0,1 0 0,1 0 0,0 2 0,0 0 0,2 1 0,35-18 0,-6 10 0,0 2 0,2 2 0,69-14 0,-116 29 0,103-23 0,1 3 0,151-8 0,100 32 0,-322 0 0,-1 2 0,0 2 0,64 19 0,96 52 0,-179-71 0,1 2 0,-1 0 0,-1 0 0,0 1 0,0 1 0,22 22 0,-27-23 0,-1 1 0,0 1 0,-1 0 0,0 0 0,-1 0 0,0 1 0,-1 0 0,0 1 0,3 14 0,1 10 0,-2 1 0,3 43 0,3 12 0,66 415 0,-77-487 0,0 1 0,-2 0 0,-1 0 0,-1 0 0,-1-1 0,0 1 0,-2 0 0,-1-1 0,0 0 0,-2 0 0,-13 29 0,-15 31 0,-3 0 0,-4-3 0,-4-1 0,-3-2 0,-3-3 0,-3-2 0,-4-2 0,-2-3 0,-107 89 0,152-143 0,0 0 0,-1-2 0,1 0 0,-2-1 0,-29 12 0,15-11 0,0-2 0,-50 8 0,-181 16 0,199-29 0,0-2 0,-73-8 0,117 5 0,1-2 0,-1 0 0,1-1 0,-1 0 0,1-2 0,-27-14 0,37 17 0,0-2 0,0 1 0,0-1 0,1-1 0,0 1 0,0-2 0,0 1 0,1-1 0,0 0 0,1 0 0,0-1 0,0 0 0,1 0 0,-5-10 0,-4-15 0,-3 2 0,0 0 0,-2 0 0,-2 2 0,-40-47 0,53 68 0,1-1 0,1 0 0,-1 0 0,2 0 0,-1 0 0,2-1 0,-1 0 0,-4-19 0,2-4 0,-5-54 0,11 85 0,1-1 4,-1-1 0,0 1 0,0 0 0,0 0 0,-1 0 0,1 0 0,-1 0 0,0 0 0,0 1 0,-1-1 0,1 0 0,-1 1 0,1 0 0,-1 0-1,0 0 1,-1 0 0,1 0 0,0 0 0,-1 1 0,1 0 0,-1-1 0,-5-1 0,-8-3-160,1 1-1,-1 1 1,0 1-1,-20-3 1,15 3-518,-3-1-6152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4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2023 1209 24575,'-1'-8'0,"0"1"0,-1-1 0,0 0 0,-1 0 0,1 1 0,-1 0 0,-1-1 0,-7-12 0,-3-7 0,-219-462 0,200 420 0,-2 2 0,-3 2 0,-3 2 0,-60-72 0,84 116 0,-1 0 0,0 1 0,-1 2 0,-1 0 0,-1 1 0,0 0 0,-1 2 0,0 1 0,-1 1 0,0 0 0,-1 2 0,0 1 0,-1 1 0,0 1 0,0 1 0,-33-3 0,-1 5 0,0 2 0,1 2 0,-1 3 0,1 3 0,0 2 0,0 2 0,1 3 0,1 3 0,1 2 0,-85 41 0,121-49 0,0 1 0,1 1 0,0 0 0,1 1 0,1 1 0,0 0 0,1 1 0,1 1 0,0 0 0,1 1 0,1 1 0,-13 27 0,0 6 0,2 2 0,3 0 0,-20 83 0,23-60 0,3-1 0,-5 111 0,16 157 0,3-329 0,1 1 0,1-1 0,1 0 0,0 0 0,8 24 0,-8-31 0,0 0 0,1 0 0,0-1 0,0 1 0,1-1 0,-1 0 0,2 0 0,-1-1 0,1 1 0,0-1 0,11 8 0,3-1 0,0-1 0,0-1 0,1 0 0,0-2 0,1 0 0,37 8 0,144 20 0,-7-2 0,-148-21 0,0 2 0,-2 3 0,0 1 0,-1 3 0,47 31 0,195 162 0,13 5 0,-286-212 0,0-1 0,1 0 0,1-1 0,-1-1 0,1 0 0,0-1 0,0-1 0,0 0 0,1-1 0,0-1 0,-1-1 0,1 0 0,0-1 0,0-1 0,-1 0 0,1-2 0,-1 0 0,1 0 0,-1-2 0,0 0 0,0-1 0,-1 0 0,0-1 0,0-1 0,0 0 0,-1-2 0,-1 1 0,21-19 0,-16 12 0,-1 0 0,0-2 0,-1 0 0,-1 0 0,-1-2 0,-1 0 0,0 0 0,-2-2 0,0 1 0,-2-1 0,0-1 0,-1 1 0,-1-1 0,-2-1 0,0 1 0,-1-1 0,-2 0 0,0-38 0,-3 48 0,0 0 0,0 0 0,-2 0 0,0 1 0,0-1 0,-2 1 0,1 0 0,-11-19 0,6 16 0,-1 1 0,0 0 0,-1 1 0,-1 0 0,-27-25 0,-11-16 0,38 41 0,0-1 0,-20-16 0,27 27 0,1 0 0,0 0 0,0 0 0,0 0 0,1 0 0,-1-1 0,1 0 0,0 1 0,0-1 0,1 0 0,0-1 0,0 1 0,0 0 0,0-1 0,1 1 0,0-1 0,0 1 0,0-1 0,1-7 0,0 5 0,1 0 0,1 0 0,-1 0 0,2 0 0,-1 0 0,1 1 0,0-1 0,0 1 0,1-1 0,0 1 0,0 0 0,9-10 0,25-27-1365,-23 26-5461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1463 4289 24575,'-66'-110'0,"5"-3"0,5-2 0,5-3 0,-55-191 0,1-170 0,94 424 0,-9-26 0,-43-109 0,60 182 0,-21-50 0,-47-82 0,39 82 0,-28-72 0,-68-233 0,63 176 0,43 132 0,-56-99 0,50 101 0,14 25 0,2 0 0,1-1 0,1 0 0,-10-52 0,-9-127 0,15 94 0,2-22 0,9 85 0,-3-1 0,-16-75 0,-75-276 0,92 378 0,1-1 0,1 0 0,1 0 0,3-39 0,-1 63 0,0 0 0,0 0 0,1 0 0,-1 0 0,0 0 0,1 0 0,-1 0 0,1 0 0,0 0 0,0 0 0,0 0 0,0 1 0,0-1 0,0 0 0,0 1 0,0-1 0,1 0 0,-1 1 0,0 0 0,1-1 0,-1 1 0,1 0 0,0 0 0,0 0 0,-1 0 0,1 0 0,0 0 0,0 0 0,4 0 0,-3 0 0,0 1 0,0 0 0,0 0 0,0 1 0,0-1 0,0 1 0,0-1 0,0 1 0,0 0 0,0 0 0,0 0 0,0 1 0,0-1 0,-1 0 0,1 1 0,0 0 0,-1 0 0,5 4 0,7 9 0,-1 0 0,0 1 0,-1 1 0,0 0 0,-2 1 0,0 0 0,-1 0 0,11 33 0,1 16 0,14 78 0,-33-135 0,1 3 0,0 0 0,1 0 0,1-1 0,0 0 0,1 0 0,0 0 0,0 0 0,1-1 0,1 0 0,0-1 0,1 1 0,10 9 0,-6-9 0,1 0 0,-1-1 0,2-1 0,-1 0 0,1-1 0,1-1 0,-1 0 0,32 8 0,-46-14 0,0-1 0,-1 0 0,1 1 0,0-1 0,0 0 0,0 1 0,0-1 0,0 0 0,-1 0 0,1 0 0,0 0 0,0 0 0,0 0 0,0 0 0,0 0 0,0-1 0,0 1 0,-1 0 0,1 0 0,0-1 0,0 1 0,0 0 0,0-1 0,-1 1 0,1-1 0,0 1 0,-1-1 0,1 0 0,0 1 0,-1-1 0,1 0 0,0 1 0,-1-1 0,1 0 0,-1 0 0,0 1 0,1-1 0,-1 0 0,0 0 0,1 0 0,-1 0 0,0 1 0,0-1 0,1 0 0,-1 0 0,0 0 0,0 0 0,0 0 0,0 0 0,-1-1 0,1-4 0,-1 0 0,0 1 0,0-1 0,-1 1 0,0-1 0,0 1 0,0 0 0,-4-8 0,-23-34 0,-66-80 0,-53-42 0,71 85 0,42 41 0,21 25 0,-1 1 0,0 0 0,-1 1 0,-1 1 0,0 0 0,-22-14 0,36 28 0,0-1 0,0 0 0,0 1 0,0 0 0,0 0 0,0 0 0,0 0 0,0 0 0,0 0 0,0 1 0,-1 0 0,1-1 0,0 1 0,0 0 0,0 1 0,-1-1 0,-5 2 0,6-1 0,0 1 0,1-1 0,-1 1 0,1 0 0,-1 0 0,1 0 0,0 0 0,-1 0 0,1 0 0,0 1 0,1-1 0,-1 1 0,0-1 0,1 1 0,-1 0 0,1 0 0,0 0 0,-1 5 0,-5 15 0,1 0 0,1 0 0,2 1 0,-2 32 0,6 100 0,0-94 0,2 26 0,-4 160 0,-1-232-158,-1 0-1,-1 1 1,0-1-1,-11 25 0,12-33-413,-6 18-6254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6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2727 24575,'641'-531'-2370,"-47"38"-495,-414 358 2989,5 8 0,5 8 1,250-114-1,185-40-273,-238 107 600,-48-10 2294,-16-26-1310,-107 64-1179,-157 103-938,120-51-1,-146 73-6143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8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24575,'133'5'0,"0"7"0,-1 5 0,246 66 0,-260-51-132,-3 6-1,-1 4 0,-1 6 1,-3 4-1,-3 5 1,154 108-1,156 188 226,-156-122-2,18-25-47,-60-91 383,-153-85-336,-2 4 0,62 42 0,-92-50-91,54 57 0,-27-23 0,302 232 0,27-36 0,-225-143 0,-75-49 0,-66-49-1365,-5-6-5461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1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1560 24575,'-9'-43'0,"1"-1"0,-2-62 0,8-90 0,3 111 0,-3-32 0,6-169 0,-3 277 0,0 0 0,1 0 0,0 0 0,1 0 0,0 0 0,0 1 0,1-1 0,0 1 0,0 0 0,1 0 0,0 1 0,10-12 0,7-4 0,0 0 0,35-25 0,7-7 0,-30 22 0,-1-1 0,-2-2 0,-2-1 0,-1-1 0,-1-2 0,26-54 0,-50 86 0,0 1 0,1 0 0,0 0 0,1 0 0,-1 1 0,1 0 0,1-1 0,-1 2 0,1-1 0,11-8 0,-12 11 0,1 0 0,0 0 0,-1 1 0,1 0 0,0 0 0,0 0 0,0 1 0,1 0 0,-1 0 0,0 1 0,0 0 0,1 0 0,-1 0 0,8 1 0,23 6 0,0 1 0,44 15 0,19 4 0,137 11 0,-79-16 0,-99-8 0,-1 2 0,0 4 0,97 46 0,-77-27 0,108 75 0,-159-96 0,-2 1 0,0 1 0,-1 1 0,-1 2 0,-1 0 0,-1 1 0,21 33 0,-28-36 0,-2 0 0,0 2 0,-1-1 0,-2 1 0,0 1 0,-1-1 0,-2 1 0,0 1 0,3 41 0,-4 12 0,-4-1 0,-16 141 0,10-186 0,-2 0 0,-2-1 0,0 0 0,-2 0 0,-2-1 0,0-1 0,-2 0 0,-1-1 0,-27 35 0,-118 191 0,155-246 0,-1 0 0,1 0 0,-1 0 0,-1-1 0,1-1 0,-1 1 0,-14 8 0,-5 0 0,-32 14 0,35-17 0,-76 33 0,-1-3 0,-180 46 0,200-69 0,-1-4 0,-1-4 0,0-3 0,-96-3 0,-55-9 0,228 4 0,0 0 0,0 0 0,0-1 0,0 0 0,0 0 0,0-1 0,1 1 0,-1-1 0,1 0 0,-1-1 0,1 0 0,0 0 0,0 0 0,-6-4 0,5 1 0,0 0 0,0 0 0,1-1 0,-1 0 0,2 0 0,-1 0 0,1-1 0,0 1 0,-4-11 0,-66-210 0,36 101 0,33 113 0,0 1 0,0 0 0,-1 0 0,-1 1 0,0 0 0,-1 0 0,0 0 0,-1 1 0,0 1 0,-1-1 0,0 1 0,-1 1 0,0 0 0,-12-8 0,1 3-1365,4 2-5461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1016 24575,'1'-1'0,"1"0"0,0 0 0,0 0 0,-1 0 0,1 0 0,-1 0 0,1 0 0,-1-1 0,0 1 0,1 0 0,-1-1 0,0 0 0,0 1 0,0-1 0,0 0 0,0 1 0,0-1 0,-1 0 0,1 0 0,-1 0 0,1-2 0,1-1 0,74-256 0,-72 242 0,19-110 0,-3 9 0,-18 113 0,1 0 0,-1 0 0,1 0 0,0 1 0,1-1 0,-1 1 0,1 0 0,1 0 0,-1 0 0,1 0 0,0 1 0,0 0 0,1 0 0,-1 0 0,11-5 0,6-4 0,2 1 0,48-18 0,-47 21 0,269-91 0,-89 34 0,-120 34 0,-42 15 0,2 2 0,0 2 0,54-10 0,-84 22 0,0 0 0,0 1 0,0 1 0,0 0 0,0 1 0,0 0 0,-1 2 0,1-1 0,0 2 0,-1 0 0,0 1 0,0 0 0,0 1 0,16 10 0,17 15 0,-1 1 0,61 56 0,73 89 0,-136-128 0,-2 2 0,69 107 0,46 125 0,-137-246 0,19 29 0,-27-49 0,-2 1 0,0-1 0,0 2 0,-2-1 0,10 31 0,-17-39 0,0-1 0,-1 1 0,1-1 0,-2 1 0,0-1 0,0 1 0,-1-1 0,0 0 0,0 1 0,-1-1 0,-5 10 0,-6 16 0,-28 44 0,-75 149 0,69-129 0,-3-3 0,-66 91 0,98-162 0,-2-1 0,0-1 0,-2 0 0,0-2 0,-2-1 0,0-1 0,-1-1 0,-1-1 0,-1-2 0,-49 21 0,55-29 0,0-1 0,-1-1 0,1 0 0,-43 1 0,-91-7 0,-111-25 0,256 25 0,-1-1 0,0 0 0,1-1 0,-1-1 0,1 1 0,0-2 0,0 1 0,0-2 0,1 1 0,-1-1 0,-15-14 0,0-2 0,1-2 0,-29-35 0,32 32 0,-2 2 0,-36-30 0,-25-7 0,58 45 0,0-2 0,1-1 0,2-1 0,0-1 0,-24-29 0,2-6 0,-57-80 0,29 20 0,65 97 0,1 0 0,1 0 0,1-1 0,1-1 0,0 1 0,-1-22 0,3 21 0,-2-16 33,3-1 0,2-41 0,1 48-399,-1 1 0,-1-1 0,-10-53 0,5 63-6460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2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24575,'-1'41'0,"-14"73"0,4-38 0,-112 1132-719,78 19-1,49-208 2159,-5-976-1439,-2 0 0,-2-1 0,-1 0 0,-14 44 0,13-52 0,1 0 0,2 0 0,1 1 0,2-1 0,1 1 0,6 35 0,6 20 0,26 96 0,42 104 0,-72-260 0,1 5 0,5 36 0,-3-12 0,18 58 0,6 35 0,-30-124-51,-3-11-387,0-1 0,7 20 0,-3-18-6388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2651 24575,'75'-48'0,"-2"-4"0,-2-3 0,71-71 0,173-207 0,-151 154 0,443-431 0,-363 385 0,-125 116 0,5 7 0,150-97 0,296-129 0,-104 125 0,-421 188 0,0 3 0,1 1 0,58-6 0,143 0 0,-225 16 0,720-7 0,-471 9 0,-198 0 0,141 20 0,-176-14 0,-1 2 0,0 1 0,0 2 0,-1 1 0,52 28 0,-55-21 0,-2 2 0,46 41 0,18 12 0,-26-25 0,-2 2 0,-3 3 0,85 94 0,-89-79 0,-19-20 0,3-2 0,86 73 0,88 70 0,-187-162 0,-9-11-1365,-3-4-5461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7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958 29 24575,'-3'-3'0,"-1"1"0,1-1 0,-1 1 0,0 0 0,1 0 0,-1 1 0,0-1 0,0 1 0,0-1 0,0 1 0,0 1 0,-5-1 0,-56-3 0,45 3 0,-57-1 0,-136 14 0,174-7 0,0 2 0,1 2 0,0 1 0,1 2 0,-51 24 0,76-29 0,0 0 0,0 1 0,1 1 0,0 0 0,-14 15 0,12-10 0,-2-1 0,-17 13 0,25-22 0,0 0 0,0 1 0,0 0 0,1 0 0,0 0 0,0 1 0,0 0 0,1 1 0,0-1 0,0 1 0,0 0 0,1 0 0,0 0 0,1 1 0,-1-1 0,1 1 0,-2 10 0,1 3 0,1 1 0,1-1 0,0 0 0,2 1 0,1-1 0,0 1 0,1-1 0,2 0 0,6 24 0,10 19 0,43 97 0,-60-155 0,23 61 0,-2 1 0,22 109 0,-42-160 0,1 0 0,1 0 0,1 0 0,1-1 0,0 1 0,1-2 0,1 1 0,0-2 0,1 1 0,0-1 0,1-1 0,1 0 0,0-1 0,1 0 0,0-1 0,1 0 0,0-2 0,1 1 0,0-2 0,0 0 0,1-1 0,0-1 0,0 0 0,0-2 0,29 5 0,-4-5 0,1-3 0,-1-1 0,1-2 0,-1-2 0,0-1 0,46-14 0,-16-1 0,-1-3 0,103-49 0,-124 45 0,-1-2 0,-2-2 0,-1-2 0,52-49 0,-23 20 0,-31 28 0,-24 20 0,-1-1 0,-1 0 0,0-2 0,-1 0 0,16-20 0,-29 31 0,-1 1 0,1-1 0,-1 0 0,0 0 0,-1 0 0,1 0 0,-1-1 0,-1 1 0,1-1 0,-1 1 0,0-1 0,0 1 0,-1-1 0,0 0 0,0 1 0,-1-1 0,0 0 0,0 1 0,0-1 0,-1 1 0,0-1 0,0 1 0,-3-7 0,-62-111 0,38 74 0,16 29 0,-2 0 0,-26-29 0,26 33 0,1-1 0,0 0 0,-14-26 0,23 32 0,0-1 0,1 0 0,-5-25 0,7 28 0,1 1 0,-2-1 0,1 1 0,-2 0 0,1 0 0,-1 0 0,0 0 0,-10-15 0,8 19 0,1 1 0,-1-1 0,0 1 0,0 0 0,-1 0 0,1 1 0,-1 0 0,0 0 0,0 1 0,-10-3 0,-20-9 0,20 7-273,-1 0 0,1 1 0,-1 1 0,-24-4 0,18 6-6553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9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24575,'32'106'0,"5"0"0,56 112 0,-27-69 0,170 446 0,-185-444 0,-7 2 0,25 161 0,-43-150 0,6 205 0,-29-341 0,1 1 0,0-1 0,3 0 0,16 47 0,-11-37 0,10 50 0,9 74 0,-11-64 0,14 172 0,-32-220 0,0 31 0,4 0 0,23 120 0,-23-169 0,-2 0 0,1 53 0,0 10 0,-1-73 0,1 0 0,9 29 0,-6-28 0,7 46 0,38 210 0,-51-271 0,2 5 0,0-1 0,1 1 0,1-1 0,0 0 0,1 0 0,0 0 0,15 18 0,21 35 0,-26-28 0,-2 1 0,16 58 0,5 15 0,-18-57 0,9 21 0,-21-62-227,-1 1-1,0-1 1,-1 2-1,0-1 1,2 23-1,-4-13-6598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24575,'265'-15'0,"-119"3"0,976-13-835,-1044 28 880,0 3 0,-1 4-1,141 36 1,-108-8 258,178 89 0,24 10-253,-133-69-50,117 40 0,-216-79-1365,-56-17-5461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3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1616 24575,'4'-90'0,"17"-91"0,-4 45 0,56-411 0,-70 530 0,0 0 0,1 1 0,1-1 0,1 1 0,0 0 0,1 1 0,0-1 0,2 1 0,-1 1 0,2-1 0,0 2 0,1-1 0,0 2 0,1-1 0,0 1 0,1 1 0,20-14 0,14-7 0,1 3 0,75-34 0,113-35 0,-144 61 0,161-63 0,-236 94 0,0 1 0,0 0 0,1 1 0,-1 1 0,1 0 0,0 2 0,-1 0 0,27 2 0,-22 1 0,0 2 0,0 1 0,0 0 0,-1 1 0,0 2 0,29 13 0,717 373 0,-698-355 0,-2 4 0,-2 3 0,-2 2 0,-2 3 0,72 78 0,-115-107 0,-2 0 0,0 1 0,-1 0 0,-1 2 0,-2-1 0,0 2 0,-2 0 0,0 0 0,10 53 0,-8-10 0,-4-1 0,-1 127 0,-7-190 0,-5 207 0,2-167 0,-3 0 0,-19 74 0,23-111 0,-13 46 0,-39 96 0,45-132 0,0 0 0,-1-1 0,-1 0 0,-1 0 0,0-1 0,-1-1 0,-1 0 0,-28 23 0,17-20 0,1-2 0,-2 0 0,-35 15 0,-90 31 0,80-34 0,33-15 0,-1-1 0,-1-1 0,0-3 0,0-1 0,-1-2 0,1-2 0,-1-1 0,0-3 0,0-1 0,-79-14 0,71 3 0,-65-27 0,49 17 0,-189-63 0,219 75 0,1-2 0,1-1 0,0-2 0,1-1 0,-55-39 0,-74-75 0,130 104 0,18 18 0,0 0 0,0 1 0,-24-12 0,-16-8 0,46 23 0,1 0 0,0-1 0,0 0 0,0 0 0,-4-8 0,-20-18 0,13 17 0,-12-9 0,2-1 0,0-1 0,-38-49 0,54 61 0,-1 1 0,-1 0 0,0 0 0,0 2 0,-19-13 0,13 10 0,2 0 0,-25-25 0,-6-23 0,37 47 0,0-1 0,-1 2 0,-1-1 0,0 2 0,-29-23 0,37 32 9,0-1 1,0 1-1,0-1 0,1 0 0,-1 0 1,1-1-1,1 0 0,-1 1 0,1-1 0,0 0 1,0-1-1,-3-10 0,-1-4-504,2-1 0,-4-33 0,6 27-6331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3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1206 24575,'-1'-146'0,"3"-163"0,2 271 0,1 0 0,2 0 0,2 1 0,25-71 0,-27 84 0,-1 1 0,-2-1 0,0 0 0,-2 0 0,0-1 0,-2 1 0,-3-32 0,1 13 0,4-42 0,-1 79 0,0 1 0,0-1 0,0 1 0,0 0 0,1-1 0,0 1 0,0 0 0,0 0 0,1 0 0,-1 0 0,1 1 0,0-1 0,1 1 0,-1-1 0,6-4 0,-2 4 0,-1 0 0,1 0 0,0 1 0,1 0 0,-1 0 0,0 1 0,1 0 0,0 0 0,10-2 0,13-1 0,1 2 0,-1 1 0,1 2 0,38 3 0,-58-2 0,11 1 0,-12-1 0,1 0 0,-1 1 0,0 0 0,13 3 0,-20-2 0,0-1 0,0 0 0,-1 1 0,1 0 0,-1 0 0,1 0 0,-1 0 0,0 1 0,0-1 0,0 1 0,0 0 0,0 0 0,0 0 0,-1 0 0,4 6 0,52 72 0,6 9 0,-59-80 0,0 0 0,0 1 0,-1-1 0,-1 1 0,0 0 0,0 0 0,-1 0 0,0 0 0,0 15 0,-2-19 0,0-1 0,0 1 0,-1-1 0,0 1 0,0-1 0,0 0 0,-1 1 0,0-1 0,0 0 0,0 0 0,-1 0 0,0 0 0,0-1 0,-1 1 0,1-1 0,-1 0 0,-7 7 0,-21 14 0,-1-1 0,-39 22 0,-32 23 0,96-65-97,1-1-1,-1 0 1,0 0-1,0 0 1,-1-1-1,1 0 1,0-1-1,-1 0 1,0 0-1,0-1 1,1 0-1,-1-1 0,-13 0 1,-2 0-6729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9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3490 0 24575,'2'2'0,"1"-1"0,-1 1 0,1 0 0,-1-1 0,1 1 0,-1 0 0,0 0 0,0 0 0,0 1 0,-1-1 0,1 0 0,0 1 0,-1-1 0,2 5 0,13 15 0,-5-14 0,0 0 0,0-1 0,13 6 0,-18-10 0,1 0 0,-1 0 0,0 1 0,0 0 0,0 0 0,0 0 0,-1 1 0,0 0 0,0 0 0,0 0 0,-1 1 0,1 0 0,-1-1 0,3 9 0,4 8 0,1 0 0,27 36 0,-29-45 0,-1-1 0,0 1 0,-1 0 0,0 1 0,-2 0 0,1 0 0,-2 1 0,0-1 0,6 31 0,-6 12 0,7 50 0,-7-79 0,-2-1 0,1 54 0,-5-70 0,0-1 0,0 1 0,-1 0 0,0-1 0,-1 0 0,0 1 0,-1-1 0,0 0 0,0-1 0,-10 16 0,-9 14 0,1 1 0,-20 55 0,-2 3 0,29-64 0,2 1 0,1 0 0,-10 47 0,-13 112 0,-31 164 0,49-299 0,-30 67 0,26-72 0,-22 84 0,25-76 0,-35 85 0,21-64 0,16-40 0,-3 0 0,-2-2 0,-1 0 0,-2-1 0,-37 46 0,24-42 0,-1-1 0,-2-3 0,-90 70 0,31-37 0,-101 80 0,153-114 0,3 2 0,-47 56 0,-179 271 0,248-337 0,-2-1 0,-1-1 0,-1-1 0,-1-2 0,-2 0 0,-1-2 0,0-1 0,-2-2 0,-38 20 0,13-13 0,-1-3 0,-1-2 0,-1-2 0,-106 20 0,-190 52 0,309-77 0,2 2 0,0 2 0,1 2 0,1 2 0,-60 44 0,99-65 0,-32 26 0,-2-2 0,-44 24 0,-30 15 0,69-39 0,-92 43 0,118-63 0,1 2 0,1 0 0,0 0 0,0 2 0,1 0 0,-23 21 0,12-9 0,-5 2 0,23-20 0,0 0 0,0 0 0,0 1 0,1 0 0,0 1 0,0-1 0,1 1 0,0 0 0,0 1 0,-5 11 0,-2 9-1365,4-2-5461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24575,'57'36'0,"-3"3"0,0 2 0,-3 2 0,-2 3 0,-1 1 0,-3 3 0,45 65 0,68 108 0,19 27 0,-139-202 0,3-2 0,1-2 0,76 61 0,157 94 0,85 33 0,-163-108 0,4 17 0,-126-87 0,-11-7-682,79 75-1,-116-95-6143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3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1070 24575,'25'-72'0,"3"0"0,47-86 0,21-48 0,-89 184 0,-1-1 0,6-32 0,-8 31 0,11-35 0,-12 51 0,0-1 0,1 1 0,0 1 0,0-1 0,1 0 0,0 1 0,11-13 0,9-5 0,-1-1 0,-2-1 0,-1-1 0,-1-1 0,20-37 0,-37 59 0,0 0 0,1 1 0,0 0 0,0 0 0,1 0 0,-1 0 0,1 0 0,1 1 0,-1 0 0,1 0 0,0 1 0,0 0 0,0 0 0,0 0 0,1 0 0,0 1 0,-1 0 0,1 1 0,0-1 0,1 2 0,-1-1 0,0 1 0,0 0 0,1 0 0,-1 1 0,1 0 0,7 0 0,132 15 0,-90-8 0,62 1 0,100-22 0,-140 6 0,147 4 0,-216 5 0,0 1 0,0 0 0,0 0 0,0 1 0,-1 0 0,1 1 0,10 5 0,5 6 0,28 19 0,16 11 0,-55-38 0,0 2 0,0-1 0,0 2 0,17 15 0,-27-20 0,0-1 0,0 1 0,0 0 0,0 0 0,-1 1 0,0-1 0,0 1 0,0-1 0,-1 1 0,0 0 0,0 0 0,0 0 0,-1 0 0,2 12 0,-3 3 0,0 1 0,-2-1 0,0 0 0,-1 0 0,-8 26 0,-37 104 0,41-131 0,-140 426 0,66-202 0,68-202 0,-1-1 0,-3 0 0,-1-2 0,-1 0 0,-3-1 0,-1-1 0,-2-1 0,-1-1 0,-32 32 0,37-47 0,-1-1 0,-1-2 0,0 0 0,-2-1 0,0-1 0,0-1 0,-2-2 0,1-1 0,-1 0 0,-1-2 0,0-2 0,0 0 0,-37 3 0,26-5 0,21-1 0,0-1 0,0-1 0,0-1 0,-1-1 0,1 0 0,0-1 0,0-1 0,-30-7 0,33 3 0,0 0 0,0-1 0,1-1 0,0 0 0,0-1 0,0 0 0,2-1 0,-19-18 0,-10-14 0,-36-48 0,58 66 0,6 10 0,2-1 0,0 0 0,1 0 0,0-1 0,1 0 0,1-1 0,1 1 0,0-2 0,1 1 0,1-1 0,0 0 0,2 0 0,0 0 0,0-30 0,3 29 0,-1 0 0,-4-29 0,3 40 0,0 0 0,0 1 0,-1-1 0,0 0 0,0 1 0,-1 0 0,0 0 0,-8-11 0,-2-3 0,-21-41 0,21 36 0,9 14 16,0 0 1,0-1-1,1 0 0,-3-15 0,-3-13-1462,2 18-5380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5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7287 1 24575,'-19'6'0,"2"0"0,-1 1 0,1 2 0,0-1 0,-26 20 0,13-10 0,-448 324 0,308-211 0,-228 134 0,241-183 0,-250 94 0,-182 24 0,566-193 0,-465 124 0,-5-29 0,-246 60 0,172 1 0,464-132 0,-188 32 0,214-53 0,-209 34 0,127 0 0,39-9 0,-550 73 0,640-104 0,-19 2 0,0 3 0,1 2 0,0 3 0,-59 23 0,71-23 0,0-2 0,-1-2 0,0-1 0,-1-2 0,0-1 0,0-2 0,-57-2 0,-99-4-1365,164 2-5461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1071 24575,'-2'-130'0,"-6"-1"0,-42-225 0,40 297 0,3-1 0,2-1 0,4-73 0,1 110 0,-1 15 0,1 0 0,0 0 0,1 0 0,0 0 0,0 0 0,3-8 0,-3 14 0,0 1 0,0 0 0,0-1 0,1 1 0,-1 0 0,1 0 0,-1 0 0,1 0 0,0 0 0,0 0 0,0 0 0,0 0 0,0 1 0,0-1 0,0 1 0,0 0 0,1 0 0,-1-1 0,1 1 0,-1 1 0,1-1 0,-1 0 0,1 1 0,5-1 0,28-2 0,1 2 0,0 1 0,0 2 0,65 12 0,58 4 0,-156-19 0,0 1 0,1 0 0,-1 1 0,0-1 0,1 1 0,-1 0 0,0 0 0,0 0 0,0 1 0,1 0 0,-2-1 0,1 1 0,0 0 0,0 1 0,-1-1 0,1 1 0,-1 0 0,0 0 0,1 0 0,-1 0 0,-1 0 0,1 1 0,0-1 0,-1 1 0,0 0 0,0-1 0,0 1 0,0 0 0,-1 0 0,1 1 0,-1-1 0,0 0 0,-1 0 0,1 1 0,0-1 0,-1 0 0,-1 7 0,1-3 0,-2-1 0,1 1 0,-1 0 0,-1 0 0,1-1 0,-1 1 0,0-1 0,-1 1 0,0-1 0,0-1 0,-8 10 0,1-1 0,-1-1 0,-1 0 0,-26 22 0,14-19 0,-1 0 0,-45 22 0,10-7 0,54-29-151,-1 1-1,0-1 0,0-1 0,0 0 1,-1 0-1,1 0 0,0-1 1,-14 0-1,0 0-6674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3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24575,'0'820'-1365,"0"-795"-5461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6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553 116 24575,'-4'-1'0,"0"0"0,0 0 0,0 0 0,0 0 0,0 0 0,0-1 0,0 0 0,0 0 0,-4-3 0,-13-5 0,-121-51 0,128 56 0,0 0 0,0 0 0,0 2 0,0 0 0,-1 0 0,1 2 0,-17-1 0,5 2 0,-1 1 0,-51 8 0,73-8 0,1 0 0,0 0 0,-1 0 0,1 0 0,0 1 0,0-1 0,0 1 0,0 0 0,1 0 0,-1 1 0,0-1 0,1 1 0,0 0 0,-6 5 0,6-3 0,1-1 0,0 0 0,-1 1 0,1-1 0,1 1 0,-1-1 0,1 1 0,0 0 0,0 0 0,0 0 0,0-1 0,1 11 0,0-4 0,0 0 0,0-1 0,1 1 0,1 0 0,0 0 0,0-1 0,1 1 0,0-1 0,1 1 0,0-1 0,1-1 0,0 1 0,0 0 0,1-1 0,0 0 0,1-1 0,0 1 0,0-1 0,1-1 0,0 1 0,0-1 0,14 8 0,-9-6 0,0 2 0,-1-1 0,0 2 0,-1-1 0,0 2 0,-1-1 0,11 18 0,12 15 0,-25-37 0,0 0 0,0 0 0,1-1 0,0 0 0,0-1 0,1 0 0,0 0 0,0-1 0,0 0 0,0-1 0,1 0 0,0 0 0,0-1 0,0-1 0,0 0 0,0 0 0,1-2 0,-1 1 0,1-1 0,-1-1 0,12-1 0,-8 0-273,-1-1 0,0 0 0,1-1 0,14-6 0,-10 0-6553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8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24575,'1'0'0,"1"0"0,-1 1 0,0-1 0,0 0 0,1 1 0,-1 0 0,0-1 0,0 1 0,0 0 0,0 0 0,0-1 0,0 1 0,0 0 0,0 0 0,0 0 0,0 0 0,1 2 0,15 23 0,-12-17 0,166 267 0,-149-229 0,-7-12 0,-15-35 0,0 1 0,0-1 0,0 0 0,0 1 0,1-1 0,-1 0 0,0 1 0,0-1 0,0 0 0,0 1 0,1-1 0,-1 0 0,0 0 0,0 1 0,1-1 0,-1 0 0,0 0 0,1 1 0,-1-1 0,0 0 0,1 0 0,-1 0 0,0 0 0,1 1 0,-1-1 0,0 0 0,1 0 0,-1 0 0,0 0 0,1 0 0,-1 0 0,0 0 0,1 0 0,-1 0 0,0 0 0,1 0 0,-1 0 0,1 0 0,8-15 0,3-29 0,-11 40 0,7-22-227,0 0-1,2 1 1,1 0-1,1 0 1,20-29-1,-24 39-6598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1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31 958 24575,'0'-500'0,"-1"484"0,-1 1 0,0-1 0,-7-21 0,5 18 0,-5-36 0,6-10 0,6-88 0,-3 149 0,1 1 0,-1-1 0,1 1 0,0-1 0,0 1 0,0-1 0,0 1 0,0-1 0,1 1 0,0 0 0,-1 0 0,1 0 0,0 0 0,1 0 0,-1 0 0,0 1 0,1-1 0,0 1 0,-1-1 0,5-1 0,-3 2 0,1-1 0,0 1 0,0 1 0,0-1 0,0 1 0,0-1 0,0 2 0,0-1 0,1 0 0,-1 1 0,0 0 0,0 0 0,7 2 0,20 1 0,0 2 0,-1 1 0,0 2 0,-1 1 0,1 1 0,50 26 0,-75-33 0,-1 0 0,0 1 0,0 0 0,0 0 0,0 0 0,0 1 0,-1 0 0,0-1 0,0 2 0,0-1 0,-1 0 0,0 1 0,0-1 0,0 1 0,-1 0 0,0 0 0,0 0 0,0 0 0,1 12 0,-2-9 0,-1 0 0,0 1 0,-1-1 0,0 0 0,0 0 0,-1 0 0,-1-1 0,1 1 0,-1 0 0,-1-1 0,1 1 0,-1-1 0,-7 9 0,3-2 0,1 1 0,0-1 0,-7 27 0,10-30 0,1-1 0,-2 1 0,1-1 0,-1 1 0,-1-2 0,0 1 0,-1-1 0,-10 13 0,14-20 0,0 0 0,0-1 0,0 1 0,-1-1 0,1 0 0,-1 0 0,0 0 0,1-1 0,-1 1 0,0-1 0,-5 1 0,7-1 0,0-1 0,0 1 0,0-1 0,-1 0 0,1 0 0,0 0 0,0 0 0,0 0 0,-1 0 0,1-1 0,0 1 0,0-1 0,0 1 0,0-1 0,0 0 0,0 0 0,0 0 0,0 0 0,0 0 0,0 0 0,-2-3 0,4 4 0,-1-1 0,0 1 0,1-1 0,-1 1 0,1-1 0,0 1 0,-1-1 0,1 1 0,-1-1 0,1 0 0,0 1 0,-1-1 0,1 0 0,0 1 0,0-1 0,0 0 0,0 1 0,-1-1 0,1 0 0,0 1 0,0-1 0,0 0 0,0 1 0,0-1 0,1 0 0,-1 0 0,0 1 0,0-2 0,1 1 0,0 0 0,0 0 0,0 0 0,0 0 0,0 0 0,0 0 0,0 0 0,0 0 0,1 1 0,-1-1 0,0 0 0,0 1 0,2-2 0,42-8 0,-31 8 0,-1 1 0,0 1 0,0 1 0,0 0 0,1 0 0,-1 1 0,0 1 0,0 0 0,-1 1 0,24 9 0,-26-8 0,0 0 0,0 0 0,-1 1 0,0 0 0,0 1 0,0 0 0,-1 1 0,0-1 0,0 1 0,-1 1 0,0 0 0,0 0 0,8 15 0,-12-17 0,0-1 0,0 1 0,-1 0 0,1 0 0,-2 0 0,1 0 0,-1 0 0,0 1 0,0-1 0,-1 0 0,0 0 0,-1 1 0,1-1 0,-1 0 0,-1 0 0,1 0 0,-1 0 0,0 0 0,-1 0 0,0 0 0,0-1 0,-4 7 0,3-8 0,1 0 0,-1-1 0,0 1 0,0-1 0,-1 0 0,0 0 0,1-1 0,-1 0 0,0 1 0,0-2 0,-11 5 0,-8 3 0,-35 8 0,32-11 0,-119 28 0,124-30-1365,2-2-5461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3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24575,'-1'0'0,"1"0"0,-1 1 0,0-1 0,0 1 0,0-1 0,1 1 0,-1-1 0,0 1 0,0-1 0,1 1 0,-1 0 0,1-1 0,-1 1 0,0 0 0,1-1 0,-1 1 0,1 0 0,0 0 0,-1 0 0,1 0 0,0-1 0,-1 1 0,1 0 0,0 1 0,-6 27 0,5-26 0,-5 58 0,2 0 0,6 88 0,0-44 0,-2 297-1365,0-372-5461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33 24575,'-1'13'0,"-1"-1"0,0 1 0,-5 17 0,-2 18 0,-16 180 0,15-144 0,57-172 0,-36 71 0,0 1 0,2 0 0,0 0 0,1 1 0,1 1 0,0 1 0,1 0 0,28-18 0,-14 8-9,37-37-1,-40 33 58,49-34 1,-67 54-193,1 1-1,0 0 1,1 1 0,-1 0-1,1 1 1,0 0 0,0 0 0,0 1-1,17-2 1,-5 3-6682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5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0 24575,'-5'2'0,"1"-1"0,-1 1 0,1 0 0,0 0 0,0 0 0,0 1 0,0 0 0,0 0 0,0 0 0,0 0 0,-2 4 0,-8 9 0,-22 35 0,-9 10 0,35-50 0,-2 0 0,1-1 0,-1-1 0,0 0 0,-1-1 0,0 0 0,0-1 0,-1-1 0,0 0 0,0 0 0,0-2 0,-1 1 0,1-2 0,-1 0 0,-21 1 0,22-3 0,-17 3 0,31-4 0,-1 0 0,1 0 0,-1 0 0,1 1 0,-1-1 0,1 0 0,-1 0 0,1 1 0,0-1 0,-1 0 0,1 1 0,0-1 0,-1 1 0,1-1 0,0 0 0,-1 1 0,1-1 0,0 1 0,0-1 0,-1 1 0,1-1 0,0 1 0,0-1 0,0 1 0,0-1 0,0 1 0,0-1 0,0 1 0,0-1 0,0 1 0,0-1 0,0 1 0,0-1 0,0 1 0,0-1 0,0 1 0,0-1 0,1 1 0,-1-1 0,0 1 0,0-1 0,1 1 0,-1-1 0,0 0 0,1 1 0,-1-1 0,0 1 0,1-1 0,8 11 0,1-1 0,0 0 0,0 0 0,1-1 0,0-1 0,24 14 0,9 8 0,-19-8 43,0 0-1,23 30 1,17 14-1536,-45-48-5333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41 24575,'-14'12'0,"0"-1"0,-27 16 0,-12 9 0,52-36 0,-14 12 0,1 0 0,-17 19 0,27-26 0,0 0 0,1 0 0,0 0 0,-1 0 0,2 1 0,-1-1 0,1 1 0,0 0 0,0-1 0,0 1 0,0 7 0,-2 34 0,2-1 0,2 1 0,2-1 0,2 1 0,2-1 0,2 0 0,21 63 0,-28-104 0,0 0 0,1 0 0,0 0 0,0-1 0,0 1 0,0-1 0,1 1 0,0-1 0,0 0 0,0 0 0,1 0 0,-1-1 0,1 1 0,0-1 0,0 0 0,0 0 0,0 0 0,0 0 0,6 2 0,1-2 0,-1 1 0,0-2 0,1 0 0,0 0 0,0-1 0,-1 0 0,22-1 0,-18 0 0,-1-1 0,0 0 0,0-1 0,1 0 0,15-6 0,-23 6 0,0-1 0,-1 1 0,1-1 0,-1 0 0,0-1 0,0 1 0,0-1 0,0 0 0,-1-1 0,1 1 0,-1-1 0,0 1 0,5-10 0,2-4 0,-1 0 0,0-1 0,-2-1 0,0 1 0,-1-1 0,-1-1 0,-1 1 0,-1-1 0,0 0 0,-2 0 0,0 0 0,-2 0 0,0-1 0,-2 1 0,-4-26 0,-4-31 0,0-139 0,10 212 0,0 0 0,0 1 0,0-1 0,-1 0 0,1 0 0,-1 1 0,-3-8 0,3 11 0,1 0 0,-1-1 0,0 1 0,0 0 0,0 0 0,0-1 0,0 1 0,0 0 0,0 0 0,0 0 0,-1 0 0,1 1 0,0-1 0,-1 0 0,1 0 0,0 1 0,-1-1 0,1 1 0,-1-1 0,1 1 0,-1 0 0,1 0 0,-1-1 0,1 1 0,-1 0 0,1 0 0,-3 1 0,-5 0-273,0 0 0,0 1 0,0 0 0,-10 4 0,-8 3-6553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0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793 223 24575,'-13'-11'0,"-1"0"0,0 1 0,0 1 0,-30-14 0,15 8 0,-26-15 0,6 2 0,-66-27 0,100 49 0,0 0 0,-1 2 0,1-1 0,-1 2 0,0 0 0,0 2 0,0-1 0,-1 2 0,-16 1 0,27 0 0,1 1 0,0 0 0,-1 0 0,1 0 0,0 1 0,0-1 0,0 1 0,0 1 0,0-1 0,1 1 0,0-1 0,0 1 0,0 0 0,0 1 0,-4 4 0,-5 10 0,0-1 0,-15 29 0,-22 65 0,41-89 0,2 0 0,1 0 0,1 1 0,1-1 0,-2 42 0,3-29 0,-12 53 0,11-73 0,-3 11 0,0 1 0,2-1 0,1 1 0,0 29 0,4-54 0,1 1 0,0-1 0,0 1 0,0 0 0,0-1 0,0 0 0,1 1 0,0-1 0,-1 0 0,1 0 0,1 0 0,-1 0 0,0 0 0,1 0 0,-1-1 0,1 1 0,0-1 0,-1 0 0,1 0 0,1 0 0,-1 0 0,5 2 0,5 3 0,1-1 0,0-1 0,0 0 0,19 3 0,4-2 0,0-1 0,1-3 0,40-1 0,-46-2 0,-1 1 0,1 2 0,-1 1 0,0 2 0,40 10 0,-51-8 0,0 2 0,0 0 0,0 1 0,23 16 0,-40-24-114,-1-1 1,0 1-1,0-1 0,1 0 0,-1 0 1,1 0-1,-1-1 0,1 1 0,0 0 1,-1-1-1,4 1 0,6-3-6712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2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24575,'0'4'0,"0"0"0,1 0 0,-1 0 0,1 0 0,0 0 0,0 0 0,1 0 0,-1 0 0,1 0 0,-1 0 0,1 0 0,0-1 0,1 1 0,-1-1 0,1 0 0,0 1 0,-1-1 0,1 0 0,6 4 0,4 2 0,0-1 0,1 0 0,0-1 0,16 5 0,-14-5 0,0 1 0,18 10 0,0 8 0,-25-18 0,1 0 0,1-1 0,-1 0 0,1-1 0,0 0 0,16 6 0,-24-12 0,0 1 0,0-1 0,0 0 0,0 0 0,0 0 0,0 0 0,1 0 0,-1 0 0,0-1 0,0 0 0,0 0 0,0 0 0,0 0 0,0 0 0,-1 0 0,1-1 0,0 1 0,0-1 0,-1 0 0,3-2 0,7-6 0,-2-1 0,0 1 0,11-15 0,-1 1 0,8-14-1365,-19 20-5461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1041 24575,'-2'-143'0,"4"-157"0,11 197 0,-6 61 0,1-55 0,-7 74 0,2 1 0,7-33 0,-6 36 0,-1 0 0,0 0 0,-1 0 0,-1-22 0,-1 39 0,0 0 0,0 0 0,-1 0 0,1-1 0,-1 1 0,1 0 0,-1 0 0,0 0 0,0 0 0,0 0 0,0 0 0,0 0 0,0 0 0,0 0 0,-1 1 0,1-1 0,-1 0 0,1 1 0,-1-1 0,0 1 0,1 0 0,-1-1 0,0 1 0,0 0 0,0 0 0,0 0 0,0 0 0,0 1 0,0-1 0,-1 1 0,1-1 0,0 1 0,0-1 0,-5 1 0,-7 0 0,-1 1 0,1 0 0,0 1 0,-22 6 0,-2-1 0,27-5 0,-1-1 0,1 0 0,-1-1 0,0 0 0,1-1 0,-1-1 0,-15-3 0,21 4 0,0 0 0,0 0 0,0 1 0,0 0 0,0 0 0,0 0 0,0 1 0,0 0 0,1 0 0,-1 0 0,0 1 0,0 0 0,-5 3 0,-20 4 0,-4-8 0,25-1 0,29 6 0,17 0 0,0-1 0,0-2 0,1-1 0,49-5 0,-15 2 0,-56 0 0,0-1 0,1-1 0,-1 0 0,-1 0 0,1-2 0,0 0 0,-1 0 0,0-2 0,-1 1 0,1-2 0,22-16 0,-22 15 0,1 0 0,0 1 0,0 0 0,1 2 0,0 0 0,0 0 0,1 2 0,-1 0 0,1 1 0,0 0 0,0 2 0,32 0 0,-22 1-1365,-3 1-5461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9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489 0 24575,'-4'1'0,"0"0"0,-1 0 0,1 0 0,0 0 0,0 0 0,0 1 0,1 0 0,-1 0 0,0 0 0,1 0 0,-1 1 0,1 0 0,0-1 0,-1 1 0,1 0 0,-3 5 0,2-4 0,-1 1 0,1-1 0,-1 0 0,0 0 0,-1 0 0,1-1 0,-9 4 0,-38 7 0,43-13 0,0 1 0,0 0 0,0 1 0,1 0 0,-13 6 0,18-7 0,0 0 0,0 0 0,0 1 0,0-1 0,0 1 0,1 0 0,-1-1 0,1 1 0,0 0 0,0 1 0,0-1 0,0 0 0,0 1 0,1-1 0,0 1 0,-1-1 0,0 6 0,1-4 0,0-1 0,1 1 0,-1-1 0,1 1 0,0 0 0,0-1 0,1 1 0,-1-1 0,1 1 0,0-1 0,0 1 0,1-1 0,-1 0 0,1 0 0,0 1 0,0-1 0,0 0 0,0 0 0,1-1 0,0 1 0,0-1 0,5 6 0,6 3 0,0-1 0,0 0 0,1-1 0,22 12 0,-33-20 0,3 1 0,-1 0 0,1-1 0,-1 0 0,11 2 0,-13-3 0,-1-1 0,0 0 0,0 1 0,1 0 0,-1 0 0,0 0 0,0 0 0,0 0 0,0 1 0,0-1 0,0 1 0,0 0 0,-1 0 0,1 0 0,-1 0 0,1 1 0,-1-1 0,0 0 0,0 1 0,0 0 0,0-1 0,0 1 0,2 5 0,-2-1 0,0 1 0,-1 0 0,1 0 0,-1 0 0,-1 0 0,0 0 0,0 0 0,0 0 0,-1 0 0,-1 0 0,1 0 0,-1 0 0,0 0 0,-1-1 0,0 1 0,0-1 0,-1 0 0,0 1 0,0-2 0,0 1 0,-1 0 0,0-1 0,0 0 0,-1 0 0,0-1 0,0 1 0,0-1 0,-1 0 0,1-1 0,-1 0 0,-12 6 0,0-3 0,-1 0 0,0-1 0,0-1 0,0-1 0,0 0 0,-1-2 0,1 0 0,-40-3 0,-49 0-1365,86 1-5461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24575,'-9'5'0,"-8"1"0,-5 0 0,-4-2 0,-3 0 0,0 2 0,5 6 0,5 0-8191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24575,'-2'107'0,"5"116"0,-1-204 0,2 0 0,0 0 0,13 32 0,-10-34 0,-2 1 0,0 1 0,0-1 0,1 21 0,-6-34 0,0-1 0,1 1 0,-1 0 0,1 0 0,0-1 0,3 8 0,-3-11 0,-1-1 0,0 0 0,0 1 0,0-1 0,1 0 0,-1 1 0,0-1 0,1 0 0,-1 1 0,0-1 0,1 0 0,-1 0 0,0 1 0,1-1 0,-1 0 0,0 0 0,1 0 0,-1 1 0,1-1 0,-1 0 0,1 0 0,-1 0 0,0 0 0,1 0 0,-1 0 0,1 0 0,-1 0 0,1 0 0,1-1 0,0 1 0,-1-1 0,1 0 0,0 0 0,-1 0 0,1 0 0,-1 0 0,0 0 0,1-1 0,-1 1 0,2-2 0,5-8 0,0 0 0,0 0 0,-1-1 0,0 1 0,-1-2 0,6-14 0,0-7 0,10-41 0,-12 31 0,0 1 0,-3-1 0,2-81 0,25 225 0,15 48 0,0 3 0,-21-73 0,-19-57 0,12 45 0,-21-65 0,0 1 0,1 0 0,-1-1 0,1 1 0,-1 0 0,1-1 0,0 1 0,-1-1 0,1 1 0,0-1 0,0 1 0,0-1 0,0 0 0,0 1 0,1-1 0,-1 0 0,2 1 0,-2-1 0,0-1 0,0 0 0,0 1 0,0-1 0,0 0 0,0 0 0,0 0 0,0 1 0,0-1 0,0 0 0,0 0 0,0-1 0,0 1 0,0 0 0,0 0 0,0 0 0,0-1 0,0 1 0,0-1 0,1 0 0,2-2 0,0 1 0,0-1 0,-1 0 0,1 0 0,-1-1 0,0 1 0,0-1 0,0 0 0,0 1 0,4-9 0,3-12 0,0-1 0,8-33 0,10-27 0,-16 52 0,11-55 0,-20 78 0,1-16 0,0-1 0,0-26 0,4-31 0,2 19-1365,-7 37-5461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7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29 270 24575,'-4'-4'0,"-3"-12"0,2-6 0,0-10 0,2-4 0,0 0 0,2 1 0,1 2 0,0 2 0,0 6-8191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8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3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24575,'0'650'0,"0"-642"0,0 0 0,0 0 0,1 0 0,0-1 0,1 1 0,0 0 0,0-1 0,4 10 0,-5-15 0,1 1 0,-1-1 0,1 0 0,-1 0 0,1 0 0,0 0 0,-1 0 0,1 0 0,0 0 0,0 0 0,1-1 0,-1 1 0,0-1 0,1 0 0,-1 1 0,0-1 0,1 0 0,-1-1 0,1 1 0,0 0 0,-1-1 0,1 1 0,0-1 0,-1 0 0,1 0 0,0 0 0,3 0 0,7-2 0,0-1 0,0 1 0,0-2 0,0 0 0,-1-1 0,0 0 0,0 0 0,0-2 0,0 1 0,-1-1 0,12-10 0,15-15 0,57-60 0,-61 57 0,-21 18 0,-1 1 0,-1-1 0,0-1 0,-1 0 0,-1-1 0,-1 0 0,9-31 0,-10 27 0,-1 1 0,-1-2 0,-1 1 0,-1-1 0,-1 1 0,-1-1 0,-5-44 0,3 62 0,0 0 0,-1 0 0,1 0 0,-2 0 0,1 0 0,0 0 0,-1 1 0,0-1 0,-1 1 0,1-1 0,-1 1 0,0 1 0,0-1 0,-1 0 0,1 1 0,-1 0 0,0 0 0,-6-4 0,-11-5 0,0 1 0,-1 0 0,-29-9 0,29 12 0,12 5-227,-1 0-1,0 1 1,0 1-1,0 0 1,-22-1-1,11 2-6598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1648 5099 24575,'-13'-14'0,"1"0"0,1-1 0,-15-24 0,0-1 0,-407-683 0,380 612 0,4-3 0,-42-144 0,-37-246 0,100 363 0,-41-154 0,10 91 0,-49-150 0,73 247 0,-30-167 0,55 216 0,3 0 0,2-1 0,3 0 0,9-98 0,17 30 0,-16 89 0,-1 1 0,-1-1 0,0-39 0,7-162 0,0 3 0,-14 112 0,-2 42 0,5 1 0,16-120 0,-16 191 0,0 0 0,1 0 0,0 1 0,1-1 0,0 1 0,7-12 0,-10 20 0,0-1 0,0 1 0,0-1 0,0 1 0,0 0 0,0-1 0,1 1 0,-1 0 0,1 0 0,-1 0 0,0 0 0,1 0 0,-1 0 0,1 1 0,0-1 0,-1 0 0,4 0 0,-3 1 0,-1 0 0,1 1 0,0-1 0,0 0 0,-1 1 0,1-1 0,-1 1 0,1 0 0,0 0 0,-1-1 0,1 1 0,-1 0 0,1 0 0,-1 0 0,0 1 0,1-1 0,-1 0 0,0 0 0,0 1 0,0-1 0,2 3 0,1 3 0,0 0 0,0 1 0,-1-1 0,1 1 0,-1-1 0,-1 1 0,0 0 0,0 0 0,1 11 0,2 81 0,-3-44 0,7 56 0,37 169 0,-39-251 0,2 0 0,0-1 0,23 46 0,-32-74 0,0-1 0,0 0 0,0 1 0,1-1 0,-1 0 0,0 1 0,0-1 0,0 0 0,0 1 0,0-1 0,1 0 0,-1 0 0,0 1 0,0-1 0,1 0 0,-1 0 0,0 1 0,0-1 0,1 0 0,-1 0 0,0 0 0,1 0 0,-1 1 0,0-1 0,0 0 0,1 0 0,-1 0 0,0 0 0,1 0 0,-1 0 0,0 0 0,1 0 0,4-10 0,-2-22 0,-3 30 0,2-30 0,-1-1 0,-2 1 0,-1 0 0,-2-1 0,-1 1 0,-10-32 0,-15-27 0,-48-97 0,-59-87 0,132 264 0,-2-1 0,1 1 0,-2 1 0,1-1 0,-11-9 0,17 18 0,0 0 0,-1 1 0,0-1 0,1 1 0,-1 0 0,0 0 0,0-1 0,1 1 0,-1 0 0,0 0 0,0 1 0,0-1 0,0 0 0,0 1 0,0-1 0,-1 1 0,1-1 0,0 1 0,0 0 0,0 0 0,0 0 0,0 0 0,-1 1 0,1-1 0,0 0 0,0 1 0,0 0 0,0-1 0,0 1 0,0 0 0,0 0 0,0 0 0,0 0 0,1 1 0,-1-1 0,0 0 0,1 1 0,-2 1 0,-4 4 0,1 0 0,1 0 0,0 1 0,0 0 0,0 0 0,1 0 0,0 0 0,0 1 0,1-1 0,1 1 0,-3 9 0,-2 20 0,-4 51 0,6-43 0,2-16 0,-2-1 0,-1 1 0,-1-2 0,-1 1 0,-2-1 0,0 0 0,-2-1 0,-28 47 0,5-20 0,-103 180 0,124-210-1365,2-5-5461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1463 4289 24575,'-66'-110'0,"5"-3"0,5-2 0,5-3 0,-55-191 0,1-170 0,94 424 0,-9-26 0,-43-109 0,60 182 0,-21-50 0,-47-82 0,39 82 0,-28-72 0,-68-233 0,63 176 0,43 132 0,-56-99 0,50 101 0,14 25 0,2 0 0,1-1 0,1 0 0,-10-52 0,-9-127 0,15 94 0,2-22 0,9 85 0,-3-1 0,-16-75 0,-75-276 0,92 378 0,1-1 0,1 0 0,1 0 0,3-39 0,-1 63 0,0 0 0,0 0 0,1 0 0,-1 0 0,0 0 0,1 0 0,-1 0 0,1 0 0,0 0 0,0 0 0,0 0 0,0 1 0,0-1 0,0 0 0,0 1 0,0-1 0,1 0 0,-1 1 0,0 0 0,1-1 0,-1 1 0,1 0 0,0 0 0,0 0 0,-1 0 0,1 0 0,0 0 0,0 0 0,4 0 0,-3 0 0,0 1 0,0 0 0,0 0 0,0 1 0,0-1 0,0 1 0,0-1 0,0 1 0,0 0 0,0 0 0,0 0 0,0 1 0,0-1 0,-1 0 0,1 1 0,0 0 0,-1 0 0,5 4 0,7 9 0,-1 0 0,0 1 0,-1 1 0,0 0 0,-2 1 0,0 0 0,-1 0 0,11 33 0,1 16 0,14 78 0,-33-135 0,1 3 0,0 0 0,1 0 0,1-1 0,0 0 0,1 0 0,0 0 0,0 0 0,1-1 0,1 0 0,0-1 0,1 1 0,10 9 0,-6-9 0,1 0 0,-1-1 0,2-1 0,-1 0 0,1-1 0,1-1 0,-1 0 0,32 8 0,-46-14 0,0-1 0,-1 0 0,1 1 0,0-1 0,0 0 0,0 1 0,0-1 0,0 0 0,-1 0 0,1 0 0,0 0 0,0 0 0,0 0 0,0 0 0,0 0 0,0-1 0,0 1 0,-1 0 0,1 0 0,0-1 0,0 1 0,0 0 0,0-1 0,-1 1 0,1-1 0,0 1 0,-1-1 0,1 0 0,0 1 0,-1-1 0,1 0 0,0 1 0,-1-1 0,1 0 0,-1 0 0,0 1 0,1-1 0,-1 0 0,0 0 0,1 0 0,-1 0 0,0 1 0,0-1 0,1 0 0,-1 0 0,0 0 0,0 0 0,0 0 0,0 0 0,-1-1 0,1-4 0,-1 0 0,0 1 0,0-1 0,-1 1 0,0-1 0,0 1 0,0 0 0,-4-8 0,-23-34 0,-66-80 0,-53-42 0,71 85 0,42 41 0,21 25 0,-1 1 0,0 0 0,-1 1 0,-1 1 0,0 0 0,-22-14 0,36 28 0,0-1 0,0 0 0,0 1 0,0 0 0,0 0 0,0 0 0,0 0 0,0 0 0,0 0 0,0 1 0,-1 0 0,1-1 0,0 1 0,0 0 0,0 1 0,-1-1 0,-5 2 0,6-1 0,0 1 0,1-1 0,-1 1 0,1 0 0,-1 0 0,1 0 0,0 0 0,-1 0 0,1 0 0,0 1 0,1-1 0,-1 1 0,0-1 0,1 1 0,-1 0 0,1 0 0,0 0 0,-1 5 0,-5 15 0,1 0 0,1 0 0,2 1 0,-2 32 0,6 100 0,0-94 0,2 26 0,-4 160 0,-1-232-158,-1 0-1,-1 1 1,0-1-1,-11 25 0,12-33-413,-6 18-6254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3:53.9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570 6 24575,'-78'-2'0,"43"0"0,1 1 0,-1 2 0,1 1 0,-54 11 0,80-11 0,0 1 0,0 0 0,0 0 0,1 1 0,-1-1 0,1 2 0,0-1 0,0 1 0,1 0 0,-1 1 0,1-1 0,0 1 0,1 0 0,-1 1 0,-8 13 0,2 2 0,1 0 0,1 1 0,1 0 0,-6 28 0,-22 42 0,28-75 0,0 1 0,2 0 0,0 0 0,1 1 0,1 0 0,1 0 0,-2 23 0,6-38 0,0-1 0,0 0 0,1 0 0,0 0 0,-1 0 0,1 0 0,1 0 0,-1 0 0,1-1 0,-1 1 0,1 0 0,0-1 0,0 1 0,1-1 0,-1 1 0,4 2 0,-1-1 0,0-1 0,0 0 0,1 0 0,-1 0 0,1-1 0,0 1 0,0-2 0,0 1 0,8 2 0,6 0 0,1 0 0,0-2 0,0 0 0,0-2 0,25 0 0,287-7 0,-325 6 0,0 0 0,0 0 0,0-1 0,0 0 0,0 0 0,-1 0 0,1-1 0,0-1 0,-1 1 0,0-1 0,0-1 0,0 1 0,0-1 0,0 0 0,0-1 0,-1 1 0,0-1 0,0-1 0,-1 1 0,1-1 0,-1 0 0,0 0 0,-1-1 0,1 1 0,-1-1 0,3-7 0,1-7 0,0 0 0,-2 0 0,-1-1 0,0 1 0,-1-1 0,-2 0 0,0 0 0,-1 0 0,-1 0 0,-5-33 0,4 50 7,1-1 0,-1 1 0,0-1 0,0 1 0,-1 0 1,1-1-1,-1 1 0,0 0 0,-1 0 0,1 0 0,-1 1 0,0-1 0,0 1 0,-1-1 0,1 1 0,-6-5 0,4 5-113,-1 1 0,1-1 0,-1 1 0,1 0 0,-1 1 0,0-1-1,0 1 1,0 0 0,-1 1 0,1-1 0,0 1 0,-1 0 0,-9 1 0,-8-1-6720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3:55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24575,'10'-4'0,"0"1"0,0-1 0,0 2 0,1 0 0,-1 0 0,1 0 0,0 2 0,12-1 0,18-1 0,73-11 0,-34 3 0,147 0 0,-225 10 0,1 0 0,0 0 0,0 0 0,-1 1 0,1-1 0,0 1 0,0 0 0,-1-1 0,1 1 0,-1 0 0,1 0 0,-1 1 0,1-1 0,-1 0 0,0 1 0,1 0 0,-1-1 0,0 1 0,0 0 0,0 0 0,-1 0 0,1 1 0,0-1 0,-1 0 0,3 5 0,-3-4 0,0 1 0,-1 0 0,1 0 0,-1 0 0,0 0 0,0 0 0,0 0 0,0 0 0,-1 0 0,0 0 0,1 0 0,-1-1 0,-1 1 0,1 0 0,0-1 0,-1 1 0,-3 5 0,-43 72 0,-87 110 0,29-64 0,-37 54 0,128-158 0,1 0 0,1 1 0,1 0 0,1 1 0,1 1 0,-9 38 0,-8 69-1365,20-102-5461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3:56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24575,'9'0'0,"13"0"0,25 0 0,20 0 0,11 4 0,2 3 0,-8 3 0,-11 1 0,-17 3 0,-15-1-8191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3:58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769 1 24575,'-240'18'0,"147"-9"0,70-7 0,0 2 0,1 0 0,-1 1 0,1 2 0,-1 0 0,2 1 0,-36 19 0,45-20 0,0 0 0,0 1 0,1 1 0,1 0 0,-1 0 0,1 1 0,1 1 0,0-1 0,1 1 0,0 1 0,0 0 0,1 0 0,1 0 0,-6 14 0,-4 16 0,2 1 0,2 0 0,2 1 0,1 0 0,3 1 0,-2 62 0,8-93 0,-1 16 0,1 0 0,2 0 0,1 0 0,10 43 0,-11-65 0,0 0 0,1 0 0,0-1 0,1 1 0,-1-1 0,1 0 0,1 0 0,-1 0 0,1-1 0,1 1 0,-1-1 0,1-1 0,0 1 0,0-1 0,1 0 0,-1 0 0,1-1 0,0 1 0,0-2 0,1 1 0,12 4 0,1-2 0,0-1 0,1-1 0,-1 0 0,33 0 0,-39-4 0,0 0 0,-1-1 0,1 0 0,-1-1 0,0-1 0,1 0 0,22-9 0,52-20 0,-70 27 0,0-1 0,-1-1 0,0 0 0,0-1 0,-1-1 0,0-1 0,18-14 0,-5 0 0,-1-2 0,-1-1 0,-2-2 0,0 0 0,-2-2 0,21-36 0,-35 48 0,-2-1 0,0 0 0,-2 0 0,0-1 0,-1 0 0,-1 0 0,-1 0 0,-1 0 0,0 0 0,-3-31 0,1 48 0,-1 0 0,1 1 0,-1-1 0,0 0 0,1 0 0,-2 1 0,1-1 0,0 1 0,-1-1 0,0 1 0,0-1 0,0 1 0,0 0 0,0 0 0,0 0 0,-1 0 0,0 0 0,0 1 0,1-1 0,-1 1 0,-1 0 0,1 0 0,0 0 0,-7-3 0,-4 0 0,0 1 0,0 1 0,-1 0 0,1 0 0,-19 1 0,-22-5 0,34 2-105,0-1 0,1-1 0,-1 0 0,1-2 0,1 0 0,0-1 0,0-1 0,1-1 0,0-1 0,1 0 0,1-1 0,-16-17 0,19 15-6721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01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0 357 24575,'245'-186'0,"-107"76"0,-74 55 0,-64 55 0,1-1 0,-1 1 0,0 0 0,0-1 0,1 1 0,-1 0 0,0-1 0,1 1 0,-1 0 0,1-1 0,-1 1 0,0 0 0,1 0 0,-1 0 0,1-1 0,-1 1 0,0 0 0,1 0 0,-1 0 0,1 0 0,-1 0 0,1 0 0,-1 0 0,1 0 0,-1 0 0,1 0 0,-1 0 0,0 0 0,1 0 0,-1 0 0,1 1 0,5 13 0,-6 27 0,0-40 0,-6 47 0,-25 93 0,-2 17 0,21-9-107,9 189 0,4-213-1044,-1-99-5675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03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548 139 24575,'-5'-1'0,"-1"0"0,0 0 0,1 0 0,-1-1 0,1 0 0,0 0 0,0 0 0,0-1 0,0 0 0,0 0 0,0 0 0,0 0 0,1-1 0,-7-6 0,-27-19 0,5 8 0,25 15 0,-1 1 0,0-1 0,1 1 0,-2 1 0,1-1 0,0 2 0,-1-1 0,0 1 0,0 1 0,-18-3 0,19 5 0,0 1 0,1-1 0,-1 1 0,1 1 0,-1 0 0,1 0 0,0 1 0,-1 0 0,1 0 0,1 1 0,-1 0 0,0 0 0,1 1 0,0 0 0,-7 6 0,3-2 0,1 1 0,-1 1 0,2 0 0,-1 0 0,1 1 0,1 0 0,0 0 0,-7 18 0,6-8 0,1 1 0,1 0 0,1 1 0,1-1 0,-3 41 0,4 123 0,4-169 0,1 391 0,-1-403 0,0-1 0,1 1 0,0 0 0,0-1 0,0 1 0,0-1 0,1 1 0,0-1 0,0 1 0,0-1 0,1 0 0,0 0 0,4 5 0,3 2 0,0-1 0,1 0 0,20 15 0,-22-19 0,4 5 0,0 1 0,11 15 0,-15-17 0,-1-1 0,1 0 0,1-1 0,19 15 0,-25-22 0,0 0 0,0 0 0,0 0 0,0 0 0,1 0 0,-1-1 0,1 0 0,-1 0 0,1 0 0,-1-1 0,1 1 0,0-1 0,-1 0 0,1 0 0,0-1 0,-1 1 0,1-1 0,4-2 0,1 0 0,0 0 0,0-1 0,-1-1 0,0 0 0,1 0 0,-2-1 0,14-10 0,54-56 0,-12 10 0,-26 27 0,-1-1 0,-2-2 0,39-56 0,-41 47 0,53-97 0,-84 141 0,-1-1 0,1 0 0,-1 0 0,0-1 0,0 1 0,0 0 0,-1 0 0,1 0 0,-1-1 0,0 1 0,0 0 0,-1 0 0,1 0 0,-1-1 0,0 1 0,0 0 0,0 0 0,-1 0 0,1 0 0,-1 0 0,0 1 0,0-1 0,-1 0 0,1 1 0,-5-6 0,-6-5 0,-1 0 0,0 0 0,-1 1 0,-20-13 0,22 17 0,-3-4 0,2-2 0,-1 1 0,-22-32 0,7 8 0,-85-103-1365,105 128-5461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06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598 1 24575,'-16'1'0,"-1"0"0,2 1 0,-1 1 0,0 0 0,0 1 0,1 1 0,0 1 0,0 0 0,0 0 0,1 2 0,0 0 0,1 0 0,-1 2 0,2-1 0,-1 2 0,-10 11 0,-38 40 0,-98 130 0,140-168 0,-6 8 0,-36 62 0,58-88 0,1 0 0,0 1 0,0-1 0,1 1 0,-1-1 0,1 1 0,1 0 0,-1-1 0,1 1 0,1 8 0,12 72 0,-7-55 0,-2-12 0,0-1 0,2 0 0,1-1 0,0 1 0,1-1 0,1-1 0,0 1 0,22 27 0,-5-2 0,39 87 0,11 19 0,-59-124 0,1 0 0,1-1 0,1-1 0,42 38 0,-53-54 0,0-1 0,1 1 0,-1-1 0,1-1 0,0 0 0,1 0 0,-1-1 0,1 0 0,0-1 0,0 0 0,0-1 0,0 0 0,0-1 0,0 0 0,1-1 0,-1 0 0,0-1 0,12-1 0,-17-1 0,0 1 0,-1-1 0,0 0 0,0-1 0,0 1 0,0-1 0,0 0 0,-1 0 0,0 0 0,1-1 0,-2 1 0,1-1 0,0 0 0,4-10 0,14-15 0,1 0 0,-1-2 0,-1-1 0,16-35 0,43-110 0,-47 100 0,79-165 0,-109 237 0,-1 1 0,1-1 0,-1 0 0,0 0 0,-1 0 0,1 0 0,-1 0 0,0 0 0,-1 0 0,1 0 0,-1-1 0,-1 1 0,0-7 0,-1 5 0,0 1 0,-1-1 0,0 1 0,-1 0 0,1 0 0,-1 0 0,-1 0 0,1 1 0,-10-11 0,-9-13 0,1-2 0,1 0 0,2-2 0,2 0 0,0-1 0,-11-39 0,12 39-273,-2 1 0,-1 0 0,-2 2 0,-28-35 0,32 46-6553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18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1 844 24575,'265'-541'0,"-181"376"0,-78 154 0,1 0 0,0 1 0,1 0 0,10-10 0,14-20 0,-30 38 0,0-1 0,0 0 0,0 1 0,0-1 0,1 1 0,-1 0 0,1 0 0,-1 0 0,1 0 0,0 0 0,0 0 0,-1 1 0,1-1 0,1 1 0,-1 0 0,0 0 0,0 0 0,0 0 0,0 1 0,1-1 0,-1 1 0,0 0 0,1 0 0,4 1 0,-4 0 0,-1 0 0,1 0 0,-1 0 0,1 0 0,-1 1 0,1 0 0,-1 0 0,0 0 0,0 0 0,0 0 0,0 1 0,0-1 0,0 1 0,-1 0 0,1-1 0,-1 1 0,0 1 0,0-1 0,0 0 0,0 0 0,1 4 0,4 12 0,-1 1 0,0-1 0,-1 1 0,3 38 0,-1 86 0,-7-116 0,2 52 0,-4 0 0,-3-1 0,-18 93 0,20-157 0,-45 249 0,41-212 0,3 1 0,2 0 0,6 55 0,4-52-455,2-1 0,27 81 0,-26-102-6371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20.5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 24575,'-2'35'0,"-2"1"0,-1-1 0,-11 37 0,7-31 0,-8 72 0,13-40 0,-11 141 0,-1-103 0,7-58 0,2-1 0,2 1 0,4 70 0,1-121 0,0 1 0,0-1 0,0 0 0,0 1 0,1-1 0,-1 0 0,1 1 0,0-1 0,0 0 0,0 0 0,0 0 0,0 1 0,0-1 0,0 0 0,1-1 0,-1 1 0,1 0 0,-1 0 0,1-1 0,0 1 0,-1 0 0,1-1 0,0 0 0,0 0 0,0 1 0,0-1 0,1 0 0,-1 0 0,0-1 0,0 1 0,1 0 0,-1-1 0,0 0 0,1 1 0,-1-1 0,0 0 0,1 0 0,-1 0 0,4-1 0,3 0 0,1-1 0,-1 0 0,0-1 0,0 0 0,0-1 0,0 1 0,-1-2 0,14-8 0,4-3 0,-1-3 0,38-35 0,-52 43 0,0-2 0,-1 0 0,0 0 0,-1 0 0,0-1 0,13-31 0,0-9 0,24-93 0,-39 120 0,-2-1 0,-1 0 0,-1 0 0,-1 0 0,-4-45 0,0 56 0,-2 0 0,0 0 0,-11-29 0,7 26 0,-7-37 0,9 26 0,4 15 0,0 0 0,-2 1 0,0-1 0,-1 1 0,-6-16 0,8 27 0,1-1 0,-1 1 0,0 0 0,0 0 0,0 0 0,-1 0 0,1 0 0,-1 1 0,0 0 0,0-1 0,0 2 0,0-1 0,0 0 0,-1 1 0,0 0 0,1 0 0,-1 0 0,0 0 0,0 1 0,-8-1 0,-6-1-682,-38 1-1,34 3-6143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22.6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112 112 24575,'-2'1'0,"1"-1"0,0 1 0,0-1 0,0 1 0,0 0 0,0-1 0,0 1 0,0 0 0,0 0 0,0 0 0,0 0 0,1 0 0,-1 0 0,0 0 0,0 0 0,1 0 0,-1 0 0,0 2 0,-12 25 0,12-24 0,-5 12 0,2 2 0,0-1 0,1 0 0,0 1 0,0 33 0,2-27 0,-1 0 0,-7 33 0,3-24 0,2-1 0,1 1 0,2 60 0,2-58 0,-2 0 0,-10 70 0,2-45 0,2 0 0,4 1 0,4 72 0,0-44 0,-1-84 0,0-1 0,0 1 0,0 0 0,1 0 0,0-1 0,0 1 0,0 0 0,0-1 0,1 1 0,-1-1 0,1 0 0,4 7 0,-4-8 0,1-1 0,-1 0 0,1 1 0,0-1 0,-1 0 0,1-1 0,0 1 0,0 0 0,0-1 0,0 0 0,0 0 0,1 0 0,-1 0 0,0 0 0,0-1 0,1 1 0,-1-1 0,7 0 0,0 1 0,14 0 0,38-3 0,-55 2 0,-1-1 0,0 0 0,0-1 0,1 1 0,-1-1 0,0 0 0,0-1 0,-1 0 0,1 0 0,0 0 0,7-6 0,12-14 0,0-2 0,-2-1 0,-1 0 0,25-41 0,69-130 0,-115 196 0,32-58 0,-3-1 0,-2-2 0,-3-1 0,26-103 0,-49 157 0,0 1 0,-1-1 0,0 0 0,-1 0 0,0 0 0,0 0 0,-2-11 0,0 15 0,1-1 0,-1 0 0,0 1 0,-1-1 0,1 1 0,-1-1 0,0 1 0,0 0 0,-1 1 0,1-1 0,-9-7 0,0 0 0,-2 1 0,1 0 0,-1 1 0,-1 1 0,0 0 0,-30-12 0,8 7 0,-74-19 0,92 29 0,-3-1 0,-37-13 0,52 15 0,-1 0 0,1-1 0,0 0 0,0-1 0,1 1 0,-1-1 0,1-1 0,-8-7 0,-12-21-40,22 28-55,1 1 0,-1-1 1,0 1-1,0 0 1,-1 0-1,1 1 0,-1-1 1,0 1-1,0 0 0,-1 1 1,1-1-1,-1 1 1,-6-3-1,-6 1-6731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25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0 948 24575,'567'-617'0,"-548"594"0,4-3 0,0-1 0,-2-1 0,-1-1 0,-2-1 0,16-34 0,-31 59 0,0-1 0,0 0 0,0 1 0,1-1 0,0 1 0,0 0 0,0 0 0,1 0 0,-1 1 0,1 0 0,1 0 0,-1 0 0,7-3 0,-2 1 0,1 1 0,0 0 0,0 1 0,0 1 0,0 0 0,15-3 0,-24 6 0,-1 0 0,1 0 0,0 0 0,0 0 0,-1 0 0,1 0 0,0 0 0,0 0 0,-1 1 0,1-1 0,0 1 0,-1-1 0,1 1 0,-1 0 0,1-1 0,-1 1 0,1 0 0,-1 0 0,1 0 0,-1 0 0,0 1 0,1-1 0,-1 0 0,0 0 0,0 1 0,0-1 0,0 1 0,0-1 0,-1 1 0,1-1 0,0 1 0,-1 0 0,1-1 0,-1 1 0,1 0 0,-1-1 0,0 1 0,1 0 0,-1 2 0,1 8 0,0 0 0,-1 1 0,-1-1 0,-1 15 0,-102 546 0,70-432 0,-23 109 0,47-192 0,3-1 0,-1 82 0,8-132-273,1 0 0,-1 0 0,1 0 0,3 12 0,3-2-6553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37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1315 24575,'8'-1'0,"0"0"0,-1-1 0,1 0 0,0 0 0,7-4 0,9-2 0,-3 1 0,-1-1 0,0 0 0,0-2 0,-1 0 0,18-13 0,-23 16 0,-1 0 0,1 1 0,1 1 0,-1 1 0,1 0 0,21-3 0,-21 4 0,-1 0 0,1 0 0,-1-1 0,0-1 0,0 0 0,-1-1 0,14-8 0,-23 11 0,14-9 0,0 0 0,-1-1 0,23-22 0,-36 30 0,0 0 0,0 0 0,0 0 0,0-1 0,-1 0 0,0 1 0,0-1 0,-1 0 0,1-1 0,-1 1 0,0 0 0,-1-1 0,0 1 0,0-1 0,0-9 0,-1 2 0,-1 1 0,-1 0 0,0-1 0,0 1 0,-1 0 0,-1 0 0,0 1 0,-1-1 0,-13-23 0,8 19 0,-2 0 0,0 0 0,0 2 0,-2-1 0,-27-24 0,12 11 0,25 24 0,0 0 0,0 0 0,-1 1 0,1 0 0,-1 0 0,0 0 0,0 1 0,0-1 0,-1 1 0,1 0 0,-1 1 0,1-1 0,-9-1 0,-12 0 0,1 2 0,-1 0 0,0 2 0,-29 3 0,-5-1 0,50-1 0,0 0 0,-1 1 0,-13 5 0,18-5 0,-1 0 0,0 0 0,1-1 0,-1 0 0,0 0 0,0 0 0,1-1 0,-1 0 0,-12-2 0,18 2 0,1 0 0,-1 0 0,0-1 0,0 1 0,0-1 0,0 1 0,0-1 0,0 1 0,0-1 0,0 1 0,1-1 0,-1 0 0,0 1 0,0-1 0,1 0 0,-1 0 0,1 0 0,-1 1 0,1-1 0,-1 0 0,1 0 0,-1 0 0,1 0 0,0 0 0,-1 0 0,1 0 0,0 0 0,0 0 0,0 0 0,0 0 0,0 0 0,0 0 0,0 0 0,0 0 0,0 0 0,0 0 0,1-2 0,1-4 0,1-1 0,0 1 0,1-1 0,5-8 0,4-11 0,41-118 0,-50 130 0,-2 0 0,0-1 0,0 1 0,-2-1 0,-1-27 0,-1 30 0,2 0 0,0 0 0,0-1 0,1 1 0,1 0 0,0 0 0,8-26 0,-8 35 0,1 1 0,-1-1 0,1 1 0,0-1 0,0 1 0,0 0 0,0 0 0,1 0 0,-1 0 0,1 1 0,0-1 0,0 1 0,-1 0 0,1 0 0,6-1 0,11-5 0,37-7 0,-46 12 0,32-6 0,69-3 0,16-3 0,-86 9 0,0 1 0,0 3 0,0 1 0,49 6 0,-83-4-170,0 0-1,0 1 0,0 0 1,0 1-1,0 0 0,-1 0 1,13 7-1,-7 0-6655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39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1149 24575,'-1'1'0,"1"0"0,-1 1 0,1-1 0,-1 0 0,1 0 0,-1 0 0,0 0 0,0 0 0,1 0 0,-1 0 0,0 0 0,0 0 0,0 0 0,0 0 0,0-1 0,0 1 0,-1 0 0,1-1 0,0 1 0,0-1 0,0 1 0,0-1 0,-1 0 0,1 1 0,0-1 0,-1 0 0,-1 0 0,-42 5 0,40-4 0,4-1 0,-8 1 0,1-1 0,-1 0 0,0 0 0,-14-3 0,20 2 0,0 0 0,0 0 0,0 0 0,0 0 0,0-1 0,0 0 0,1 1 0,-1-1 0,0 0 0,1 0 0,0 0 0,-1-1 0,1 1 0,0-1 0,0 1 0,-2-4 0,-8-13 0,1-1 0,1 0 0,0-1 0,2 0 0,0-1 0,2 1 0,-7-36 0,6 5 0,2-1 0,2-62 0,8-281 0,-4 374 0,2 0 0,0 1 0,2-1 0,12-37 0,3-11 0,-18 65 0,-1 0 0,2 0 0,-1 0 0,0 0 0,1 0 0,0 1 0,0 0 0,0-1 0,1 1 0,-1 0 0,1 0 0,0 1 0,0-1 0,1 1 0,-1 0 0,1 0 0,-1 1 0,1-1 0,0 1 0,0 0 0,0 0 0,7-1 0,9-3 0,0 1 0,1 1 0,0 1 0,26 0 0,152 3 0,-104 1 0,-85 0 0,-1 1 0,1 0 0,-1 0 0,0 1 0,0 0 0,0 1 0,0 1 0,0-1 0,10 8 0,38 15 0,-51-25 0,0 1 0,-1 0 0,1 0 0,0 0 0,-1 1 0,1 0 0,-1 0 0,0 1 0,-1-1 0,1 1 0,-1 1 0,0-1 0,0 1 0,-1 0 0,1 0 0,-1 0 0,-1 0 0,1 1 0,-1 0 0,4 13 0,0 3 0,-2 1 0,0-1 0,-2 1 0,0 28 0,-5 102 0,-1-57 0,3-65 0,-2 0 0,-1-1 0,-1 1 0,-2 0 0,-18 54 0,18-69 0,-1 0 0,-1 0 0,-1 0 0,-1-1 0,0 0 0,-1-1 0,0 0 0,-1-1 0,-1 0 0,0-1 0,-19 15 0,-6-2-195,-1-1 0,-2-2 0,0-2 0,-1-1 0,0-3 0,-81 22 0,100-33-6631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42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1 400 24575,'20'-18'0,"2"1"0,0 0 0,0 2 0,47-24 0,-34 19 0,100-52 0,217-84 0,-326 148 0,0 0 0,1 1 0,0 2 0,0 1 0,48-2 0,-48 2 0,-23 3 0,0 0 0,0 1 0,0-1 0,0 1 0,1 0 0,5 0 0,-9 1 0,1-1 0,-1 1 0,0-1 0,1 1 0,-1-1 0,0 1 0,1 0 0,-1-1 0,0 1 0,0 0 0,0 0 0,0 0 0,0 0 0,0 0 0,0 0 0,0 0 0,0 1 0,0-1 0,-1 0 0,1 0 0,0 1 0,-1-1 0,1 2 0,2 7 0,0 0 0,0 1 0,-1-1 0,0 1 0,-1-1 0,0 1 0,-1-1 0,0 1 0,-1 0 0,-3 15 0,-3 7 0,-24 63 0,-3 16 0,15-22 0,-31 128 0,38-174 0,-3-1 0,-36 76 0,40-101 0,-1-1 0,-1 0 0,-1-1 0,-1-1 0,0 0 0,0-1 0,-35 23 0,16-11 0,24-19 0,1-1 0,-1 0 0,0-1 0,0 0 0,-1 0 0,0-1 0,1-1 0,-1 0 0,-1 0 0,-17 1 0,-9-1 0,-66-3 0,94-1 0,200 0 0,114 1 0,-255 6 0,0 2 0,0 2 0,91 31 0,-99-24 41,-29-12-393,0 0 1,0-1-1,17 4 1,-4-4-6475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44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24575,'388'-98'0,"-316"77"0,-66 18 0,1 2 0,0-1 0,0 1 0,0 0 0,1 0 0,-1 1 0,0 0 0,0 0 0,0 1 0,0 0 0,0 0 0,14 4 0,-12-1 0,-1 0 0,0 1 0,0 0 0,0 0 0,0 1 0,-1 0 0,0 0 0,0 1 0,7 8 0,-6-6 0,0 0 0,0 1 0,-1 0 0,11 20 0,-15-24 0,-1 0 0,0 0 0,-1 0 0,1 0 0,-1 0 0,0 0 0,-1 1 0,1-1 0,-1 0 0,0 0 0,-2 10 0,-3 11 0,-1 1 0,-1-1 0,-2-1 0,0 1 0,-2-2 0,-1 1 0,-1-1 0,-1-1 0,-1-1 0,-1 0 0,-1 0 0,-20 19 0,28-33 0,-1-1 0,0 0 0,-1-1 0,1 0 0,-1 0 0,0-1 0,-1-1 0,0 0 0,0 0 0,0-1 0,0-1 0,0 0 0,-1 0 0,0-1 0,1-1 0,-1 0 0,-19-2 0,47 1 0,8 1 0,40 5 0,-54-5 0,0 1 0,0 1 0,0-1 0,0 1 0,-1 1 0,0 0 0,0 0 0,14 9 0,-7 0 0,0 1 0,0 0 0,-1 0 0,-1 2 0,-1 0 0,0 0 0,10 20 0,-4-2 0,-1 1 0,22 63 0,-38-93 0,1 1 0,-1 0 0,0 0 0,0-1 0,0 1 0,-1 0 0,0 0 0,0 0 0,-1 0 0,1 0 0,-1 0 0,-1-1 0,1 1 0,-1 0 0,0-1 0,0 1 0,-1-1 0,1 0 0,-1 1 0,0-1 0,-6 7 0,-6 5 0,-1-1 0,-1 0 0,0-1 0,-25 17 0,7-5 0,15-11 0,-1-1 0,0-1 0,-1 0 0,0-2 0,-28 11 0,40-19 0,0 0 0,0-2 0,0 1 0,0-1 0,-1 0 0,1-1 0,-1 0 0,1-1 0,-1 0 0,1-1 0,0 0 0,-1-1 0,1 0 0,0 0 0,-16-6 0,8-1 33,1-1 1,-27-18-1,29 18-326,1 1 0,-1 0 0,0 1 0,-20-7 0,15 9-6533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46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344 1 24575,'-5'1'0,"0"-1"0,0 1 0,0 0 0,0 1 0,0-1 0,1 1 0,-1 0 0,0 0 0,1 1 0,0 0 0,-1-1 0,1 1 0,0 0 0,0 1 0,1-1 0,-1 1 0,1 0 0,0 0 0,-6 8 0,-2 6 0,0 1 0,1 0 0,-10 26 0,14-27 0,1 1 0,1-1 0,0 1 0,2-1 0,0 1 0,1 26 0,1-21 0,-1 0 0,-2 0 0,-6 30 0,-59 307 0,15-59 0,34-235 0,-3 16 0,21-80 0,1 0 0,-1 0 0,1 0 0,0 0 0,0 0 0,1 0 0,-1 0 0,1 0 0,-1 0 0,1 0 0,0 0 0,0-1 0,0 1 0,0 0 0,1-1 0,-1 1 0,1-1 0,0 1 0,-1-1 0,1 0 0,0 1 0,0-1 0,1 0 0,-1 0 0,0-1 0,1 1 0,-1 0 0,4 1 0,8 4 0,0-1 0,0-1 0,1 0 0,21 4 0,3 2 0,67 30 0,17 5 0,-104-41 0,1 0 0,-1-1 0,1-1 0,32 1 0,-45-4 0,7 0 0,0 0 0,24-4 0,-33 3 0,0 0 0,0-1 0,0 0 0,0 0 0,0 0 0,-1 0 0,1-1 0,-1 1 0,0-1 0,8-7 0,6-8 0,-1 0 0,-1-1 0,-1-1 0,17-29 0,41-93 0,-61 114 0,-2 0 0,-1 0 0,-1-1 0,-2-1 0,-1 1 0,-1-1 0,0-30 0,-4 6 0,-3 0 0,-20-105 0,6 52 0,10 56 0,-2 0 0,-2 1 0,-20-54 0,30 100 0,-1 0 0,0 0 0,0 0 0,0 1 0,0-1 0,-1 0 0,1 1 0,-1 0 0,0-1 0,0 1 0,0 0 0,0 1 0,-1-1 0,1 1 0,-1-1 0,0 1 0,-7-4 0,1 4 0,0-1 0,0 1 0,0 0 0,0 1 0,-1 1 0,-14 0 0,17 0 0,-20 1 0,0-1 0,0-2 0,0-1 0,-30-7 0,46 8 0,1-1 0,0 0 0,0-1 0,0-1 0,1 1 0,-12-8 0,13 7-136,0 0-1,-1 1 1,0 0-1,0 0 1,0 1-1,0 0 1,-1 1-1,1 0 0,-19 0 1,6 1-6690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53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0 626 24575,'70'-41'0,"-26"16"0,-1-1 0,48-41 0,-70 51 0,1 2 0,0 0 0,31-14 0,-28 15 0,0-1 0,33-24 0,38-42 0,96-102 0,-181 171 0,-7 6 0,0 0 0,1 0 0,-1 0 0,1 1 0,0-1 0,1 1 0,-1 0 0,1 1 0,0-1 0,0 1 0,0 0 0,12-3 0,-17 6 0,1 0 0,-1 0 0,1 0 0,-1 0 0,1 1 0,-1-1 0,1 0 0,0 1 0,-1-1 0,0 1 0,1 0 0,-1-1 0,1 1 0,-1 0 0,0 0 0,0 0 0,1 0 0,-1 0 0,0 0 0,0 0 0,0 0 0,0 0 0,0 1 0,0-1 0,0 0 0,-1 1 0,1-1 0,0 1 0,-1-1 0,1 1 0,-1-1 0,0 1 0,1-1 0,-1 4 0,2 4 0,-1 0 0,0 0 0,0 0 0,-2 17 0,-2 4 0,-1-1 0,-2 0 0,-1 0 0,-18 47 0,-56 104 0,35-84 0,32-61 10,1 1 1,1 0-1,3 0 0,1 1 0,1 1 1,-1 42-1,7 229-518,5-203-421,-3-76-5897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56.2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275 849 24575,'-34'1'0,"17"0"0,0-1 0,0 0 0,-32-6 0,45 5 0,-1 0 0,1 0 0,-1-1 0,1 0 0,0 1 0,-1-2 0,1 1 0,0 0 0,1-1 0,-1 0 0,0 0 0,1 0 0,-1 0 0,1 0 0,0-1 0,0 0 0,0 1 0,-3-9 0,-5-13 0,2-1 0,1 0 0,1-1 0,-6-48 0,7 39 0,-1-17 0,3-1 0,4-90 0,2 57 0,-2 74 0,1-1 0,0 1 0,1 0 0,0-1 0,7-21 0,-6 29 0,-1-1 0,1 1 0,0 0 0,1 0 0,-1 0 0,1 0 0,1 1 0,-1-1 0,1 1 0,-1 0 0,1 1 0,11-8 0,-3 4 0,0 1 0,1 0 0,0 1 0,0 1 0,1 0 0,-1 1 0,1 0 0,0 1 0,0 1 0,0 1 0,0 0 0,18 1 0,18 3 0,0 3 0,62 15 0,-96-18 0,0 1 0,-1 1 0,1 0 0,-1 2 0,30 15 0,-40-18 0,0 0 0,0 0 0,0 1 0,-1 0 0,1 0 0,-1 0 0,-1 1 0,1 0 0,-1 0 0,0 0 0,0 0 0,-1 0 0,0 1 0,0 0 0,0 0 0,2 11 0,46 183 0,-50-192 0,0 0 0,0 1 0,-1-1 0,0 1 0,-1-1 0,0 0 0,-1 1 0,1-1 0,-2 0 0,0 0 0,0 0 0,0 0 0,-1 0 0,0-1 0,-1 0 0,-9 14 0,-7 5 0,0-1 0,-2-1 0,-31 28 0,-216 165 0,143-122 0,100-72 0,1 0 0,1 2 0,-22 30 0,41-47 0,0 0 0,0 0 0,1 0 0,1 1 0,-1 0 0,1 0 0,1 0 0,0 1 0,1-1 0,-3 22 0,4-12 0,0 0 0,1 1 0,1-1 0,1 0 0,5 20 0,-1-21 0,0-1 0,1 0 0,1-1 0,1 0 0,13 21 0,-2-4 0,-17-30 0,0 1 0,0-1 0,1 0 0,0 0 0,0 0 0,0 0 0,0-1 0,0 0 0,1 1 0,0-2 0,-1 1 0,1 0 0,0-1 0,0 0 0,1 0 0,-1-1 0,0 1 0,0-1 0,9 1 0,12 0 0,-1-1 0,1-1 0,26-3 0,-3 0 0,8 4 0,-35 0 0,-1-1 0,0 0 0,1-2 0,21-4 0,-38 4 0,1 0 0,-1-1 0,0 0 0,0 0 0,0 0 0,0 0 0,0-1 0,-1 0 0,0 0 0,0 0 0,0 0 0,0-1 0,0 0 0,-1 1 0,0-1 0,0 0 0,3-8 0,0 0 0,-1 0 0,0-1 0,0 0 0,-2 0 0,1 0 0,0-16 0,-3 22 0,-1 0 0,0 0 0,-1 0 0,0 0 0,0 0 0,-1 0 0,0 0 0,0 0 0,-1 0 0,0 1 0,0-1 0,-1 1 0,0 0 0,0 0 0,0 0 0,-1 1 0,0 0 0,-1 0 0,1 0 0,-13-9 0,-9-6 0,-1 2 0,0 1 0,-56-25 0,11 5 0,50 24-120,5 3-87,-1 0-1,1 1 1,-2 1-1,1 1 1,-25-6-1,25 10-6618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8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24575,'203'-9'0,"-89"1"0,1986-58-757,-1680 52 1145,-12 0-19,132 32-369,61-7-332,-476-11-701,-97 0-5793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4:59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716 1 24575,'-2'0'0,"0"1"0,0-1 0,0 1 0,1 0 0,-1 0 0,0-1 0,1 1 0,-1 0 0,1 1 0,-1-1 0,1 0 0,-1 0 0,1 1 0,0-1 0,-2 3 0,-18 26 0,20-29 0,-13 22 0,9-14 0,0 1 0,-1-1 0,0 0 0,-1 0 0,0-1 0,0 0 0,-1 0 0,0-1 0,0 0 0,-15 9 0,-4 0 0,-152 80 0,121-69 0,-93 56 0,135-69 0,0 0 0,1 1 0,1 1 0,0 0 0,1 1 0,-21 37 0,30-46 0,0 0 0,1 1 0,0-1 0,0 1 0,0 0 0,1 0 0,1 0 0,0 0 0,0 0 0,0 0 0,1 0 0,1 0 0,1 12 0,3 15 0,20 67 0,-21-88 0,44 130 0,-7-25 0,-30-84 0,1-1 0,28 56 0,-33-77 0,1-2 0,0 1 0,0-1 0,2-1 0,0 1 0,0-2 0,0 1 0,2-2 0,20 15 0,21 7 0,100 41 0,-115-55 0,-29-13 0,0 0 0,1-1 0,-1 0 0,0-1 0,1 1 0,0-2 0,0 1 0,-1-2 0,1 1 0,0-1 0,0-1 0,0 1 0,-1-2 0,1 1 0,0-2 0,-1 1 0,1-1 0,-1 0 0,0-1 0,0 0 0,0-1 0,-1 0 0,12-8 0,193-126 0,-208 135 0,0 0 0,-1 0 0,0 0 0,0 0 0,0 0 0,0-1 0,-1 0 0,0 0 0,0 0 0,0 0 0,0 0 0,-1-1 0,3-9 0,0-5 0,-1 0 0,3-32 0,-6 41 0,4-41 0,-3-1 0,-2 1 0,-2-1 0,-13-78 0,-15 6 0,29 120 0,-8-41 0,8 38 0,0-1 0,0 1 0,-1 0 0,0 0 0,-1 0 0,0 0 0,-7-15 0,-13-12 0,-2 2 0,-1 1 0,-49-48 0,64 68 15,0-1-1,-18-28 1,24 31-156,-1 1 0,0 1 0,0-1 0,-1 1 1,0 0-1,-1 0 0,0 1 0,0 0 0,-18-12 0,8 11-6685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03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2451 24575,'83'-47'0,"117"-87"0,-103 66 0,75-52 0,247-162 0,-354 243 0,1 3 0,81-32 0,-100 50 0,0 2 0,2 2 0,0 2 0,62-6 0,-68 14 0,-1-2 0,0-1 0,0-3 0,-1-1 0,0-2 0,67-31 0,22-26 0,171-81 0,-203 106 0,146-94 0,-177 99 0,-35 19 0,32-27 0,10-9 0,-44 35 0,-1-2 0,44-47 0,-43 41 0,59-48 0,-50 53 0,0 1 0,2 2 0,1 2 0,0 2 0,1 1 0,1 3 0,0 1 0,63-9 0,-80 18 0,-2-2 0,1-1 0,-1 0 0,0-2 0,0-1 0,-1-1 0,-1-1 0,0-1 0,0-1 0,31-26 0,-38 28 0,2 0 0,-1 1 0,2 0 0,-1 2 0,34-13 0,-30 13 0,-12 3 0,0 0 0,0-1 0,-1 0 0,0 0 0,0-1 0,-1-1 0,11-12 0,3-3 0,25-20-455,3 1 0,86-56 0,-117 87-6371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06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24575,'134'28'0,"251"89"0,205 57 0,-466-140 0,122 49 0,-229-75 0,0 1 0,0 1 0,-1 0 0,0 2 0,-1-1 0,0 2 0,-1 0 0,15 18 0,15 12 0,-35-35 0,0-1 0,1 0 0,0-1 0,0 0 0,0-1 0,1 0 0,0 0 0,0-1 0,0-1 0,17 4 0,-11-2 0,-8-2 0,-1 1 0,0 0 0,0 0 0,-1 1 0,1 0 0,-1 0 0,0 1 0,0-1 0,-1 2 0,0-1 0,0 1 0,0 0 0,8 13 0,-5-8 0,0 0 0,1 0 0,21 18 0,147 92 0,-63-47 0,211 132 0,-305-193 0,-1 0 0,0 2 0,-1 0 0,0 1 0,-2 1 0,0 1 0,-1 1 0,14 21 0,22 43 0,-35-55 0,1 0 0,33 40 0,-38-55 0,0-1 0,1-1 0,1 0 0,-1-1 0,27 15 0,83 34 0,-14-9 0,-75-29 0,-1 1 0,-1 1 0,48 47 0,-16-3 0,-50-50 0,1-1 0,1 0 0,0-1 0,1-1 0,33 21 0,-25-20 0,-1 1 0,0 1 0,32 31 0,59 71 0,-41-40 0,-35-34-1365,-26-23-5461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09.2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0 218 24575,'669'29'0,"-82"-2"0,-305-13 0,39 0 0,-221-14 0,-17 2 0,-1-4 0,137-20 0,129-41 0,-284 51 0,0 4 0,69-2 0,131 12 0,-109 0 0,519-2 0,-660 0 0,-1-1 0,1 0 0,-1-1 0,0-1 0,0 0 0,0-1 0,0 0 0,0-1 0,12-7 0,8-7 0,59-45 0,-89 61 0,14-7 0,1 1 0,1 0 0,-1 1 0,1 1 0,1 1 0,-1 0 0,1 2 0,27-3 0,-38 5-151,-1 2-1,1-1 0,-1 1 0,1 0 1,-1 1-1,1 0 0,-1 0 1,15 5-1,-5 0-6674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11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24575,'567'27'0,"-175"-3"0,-246-21 0,195 15 0,-190-5 0,97 14 0,-172-16 0,1-3 0,78-1 0,-133-6 0,1 1 0,36 8 0,-35-5 0,46 3 0,12-7 0,-9 0 0,91 13 0,-55 1 0,136 27 0,-219-35 0,0 1 0,-1 1 0,1 1 0,-2 1 0,0 2 0,0 0 0,34 27 0,-23-18-1365,-19-14-5461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14.6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3701 1 24575,'-1'19'0,"0"-1"0,-8 32 0,-1 6 0,3-8 0,-15 51 0,-4 24 0,16-30 0,7-52 0,-12 57 0,-8-12 0,13-54 0,2-1 0,1 1 0,1 0 0,-2 43 0,4-15 0,-3 1 0,-24 98 0,-2 14 0,25-125 0,-3-1 0,-1 0 0,-31 76 0,8-46 0,-55 94 0,69-139 0,-1-1 0,-2-1 0,-1 0 0,-1-2 0,-45 38 0,-163 105 0,173-127 0,3 2 0,2 2 0,2 3 0,2 2 0,3 3 0,2 1 0,-71 115 0,53-62 0,33-52 0,-2-2 0,-78 95 0,76-116 0,0-3 0,-2-1 0,-1-1 0,-64 35 0,-29 22 0,88-56 0,-14 11 0,-75 68 0,12-2 0,68-64 0,-73 80 0,115-111 0,-68 71 0,56-61 0,-31 40 0,35-39 0,0-1 0,-29 25 0,7-13 0,-3-1 0,0-2 0,-2-2 0,-65 32 0,72-47 0,-58 16 0,37-14 0,-123 33 0,177-48 0,-1 1 0,1 0 0,0 0 0,0 0 0,0 1 0,0 0 0,1 0 0,-1 0 0,1 1 0,0-1 0,-5 7 0,-1 4 0,1 0 0,-15 29 0,9-15 0,10-20 0,-1 1 0,0-1 0,-1 0 0,-12 11 0,14-15 0,0 1 0,0 0 0,0 0 0,1 0 0,0 1 0,0 0 0,1 0 0,0 0 0,0 0 0,-4 15 0,-5 25-1365,6-29-5461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5:17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24575,'2'32'0,"1"0"0,1 0 0,2 0 0,1-1 0,2 0 0,1 0 0,16 35 0,112 198 0,-127-246 0,147 223 0,-141-217 0,112 133 0,-81-101 0,-24-28 0,-5-5 0,1 0 0,43 37 0,107 82 0,-94-78 0,-47-37 0,1-2 0,0-2 0,2-1 0,61 33 0,-27-31 0,-48-19 0,0 2 0,-1 0 0,27 15 0,50 46 0,7 5 0,-88-64 0,0 0 0,-1 1 0,0 1 0,-1 0 0,11 14 0,-7-9 0,29 27 0,-25-29 0,1-2 0,31 16 0,3 2 0,-25-16 0,2-1 0,-1-1 0,2-2 0,0-1 0,55 9 0,9-8 0,-64-8 0,37 7 0,-59-7 0,0 0 0,0 1 0,0 0 0,0 1 0,-1 0 0,0 1 0,16 10 0,9 5-1365,-18-13-5461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0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1614 24575,'-6'-7'0,"0"-1"0,0 0 0,1 0 0,0 0 0,0-1 0,-5-14 0,-5-9 0,-14-21 0,-48-96 0,64 122 0,2-1 0,1 0 0,-9-45 0,17 61 0,1 0 0,0 0 0,0 0 0,1 0 0,1 0 0,0 0 0,1 0 0,0 0 0,1 1 0,0-1 0,1 1 0,7-16 0,5-5 0,2 1 0,40-52 0,-13 20 0,111-186 0,-42 64 0,-102 167 0,1 1 0,1 0 0,0 0 0,1 2 0,1 0 0,1 0 0,0 2 0,0 0 0,2 1 0,35-18 0,-6 10 0,0 2 0,2 2 0,69-14 0,-116 29 0,103-23 0,1 3 0,151-8 0,100 32 0,-322 0 0,-1 2 0,0 2 0,64 19 0,96 52 0,-179-71 0,1 2 0,-1 0 0,-1 0 0,0 1 0,0 1 0,22 22 0,-27-23 0,-1 1 0,0 1 0,-1 0 0,0 0 0,-1 0 0,0 1 0,-1 0 0,0 1 0,3 14 0,1 10 0,-2 1 0,3 43 0,3 12 0,66 415 0,-77-487 0,0 1 0,-2 0 0,-1 0 0,-1 0 0,-1-1 0,0 1 0,-2 0 0,-1-1 0,0 0 0,-2 0 0,-13 29 0,-15 31 0,-3 0 0,-4-3 0,-4-1 0,-3-2 0,-3-3 0,-3-2 0,-4-2 0,-2-3 0,-107 89 0,152-143 0,0 0 0,-1-2 0,1 0 0,-2-1 0,-29 12 0,15-11 0,0-2 0,-50 8 0,-181 16 0,199-29 0,0-2 0,-73-8 0,117 5 0,1-2 0,-1 0 0,1-1 0,-1 0 0,1-2 0,-27-14 0,37 17 0,0-2 0,0 1 0,0-1 0,1-1 0,0 1 0,0-2 0,0 1 0,1-1 0,0 0 0,1 0 0,0-1 0,0 0 0,1 0 0,-5-10 0,-4-15 0,-3 2 0,0 0 0,-2 0 0,-2 2 0,-40-47 0,53 68 0,1-1 0,1 0 0,-1 0 0,2 0 0,-1 0 0,2-1 0,-1 0 0,-4-19 0,2-4 0,-5-54 0,11 85 0,1-1 4,-1-1 0,0 1 0,0 0 0,0 0 0,-1 0 0,1 0 0,-1 0 0,0 0 0,0 1 0,-1-1 0,1 0 0,-1 1 0,1 0 0,-1 0-1,0 0 1,-1 0 0,1 0 0,0 0 0,-1 1 0,1 0 0,-1-1 0,-5-1 0,-8-3-160,1 1-1,-1 1 1,0 1-1,-20-3 1,15 3-518,-3-1-6152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4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2023 1209 24575,'-1'-8'0,"0"1"0,-1-1 0,0 0 0,-1 0 0,1 1 0,-1 0 0,-1-1 0,-7-12 0,-3-7 0,-219-462 0,200 420 0,-2 2 0,-3 2 0,-3 2 0,-60-72 0,84 116 0,-1 0 0,0 1 0,-1 2 0,-1 0 0,-1 1 0,0 0 0,-1 2 0,0 1 0,-1 1 0,0 0 0,-1 2 0,0 1 0,-1 1 0,0 1 0,0 1 0,-33-3 0,-1 5 0,0 2 0,1 2 0,-1 3 0,1 3 0,0 2 0,0 2 0,1 3 0,1 3 0,1 2 0,-85 41 0,121-49 0,0 1 0,1 1 0,0 0 0,1 1 0,1 1 0,0 0 0,1 1 0,1 1 0,0 0 0,1 1 0,1 1 0,-13 27 0,0 6 0,2 2 0,3 0 0,-20 83 0,23-60 0,3-1 0,-5 111 0,16 157 0,3-329 0,1 1 0,1-1 0,1 0 0,0 0 0,8 24 0,-8-31 0,0 0 0,1 0 0,0-1 0,0 1 0,1-1 0,-1 0 0,2 0 0,-1-1 0,1 1 0,0-1 0,11 8 0,3-1 0,0-1 0,0-1 0,1 0 0,0-2 0,1 0 0,37 8 0,144 20 0,-7-2 0,-148-21 0,0 2 0,-2 3 0,0 1 0,-1 3 0,47 31 0,195 162 0,13 5 0,-286-212 0,0-1 0,1 0 0,1-1 0,-1-1 0,1 0 0,0-1 0,0-1 0,0 0 0,1-1 0,0-1 0,-1-1 0,1 0 0,0-1 0,0-1 0,-1 0 0,1-2 0,-1 0 0,1 0 0,-1-2 0,0 0 0,0-1 0,-1 0 0,0-1 0,0-1 0,0 0 0,-1-2 0,-1 1 0,21-19 0,-16 12 0,-1 0 0,0-2 0,-1 0 0,-1 0 0,-1-2 0,-1 0 0,0 0 0,-2-2 0,0 1 0,-2-1 0,0-1 0,-1 1 0,-1-1 0,-2-1 0,0 1 0,-1-1 0,-2 0 0,0-38 0,-3 48 0,0 0 0,0 0 0,-2 0 0,0 1 0,0-1 0,-2 1 0,1 0 0,-11-19 0,6 16 0,-1 1 0,0 0 0,-1 1 0,-1 0 0,-27-25 0,-11-16 0,38 41 0,0-1 0,-20-16 0,27 27 0,1 0 0,0 0 0,0 0 0,0 0 0,1 0 0,-1-1 0,1 0 0,0 1 0,0-1 0,1 0 0,0-1 0,0 1 0,0 0 0,0-1 0,1 1 0,0-1 0,0 1 0,0-1 0,1-7 0,0 5 0,1 0 0,1 0 0,-1 0 0,2 0 0,-1 0 0,1 1 0,0-1 0,0 1 0,1-1 0,0 1 0,0 0 0,9-10 0,25-27-1365,-23 26-5461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6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2727 24575,'641'-531'-2370,"-47"38"-495,-414 358 2989,5 8 0,5 8 1,250-114-1,185-40-273,-238 107 600,-48-10 2294,-16-26-1310,-107 64-1179,-157 103-938,120-51-1,-146 73-6143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8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24575,'133'5'0,"0"7"0,-1 5 0,246 66 0,-260-51-132,-3 6-1,-1 4 0,-1 6 1,-3 4-1,-3 5 1,154 108-1,156 188 226,-156-122-2,18-25-47,-60-91 383,-153-85-336,-2 4 0,62 42 0,-92-50-91,54 57 0,-27-23 0,302 232 0,27-36 0,-225-143 0,-75-49 0,-66-49-1365,-5-6-5461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1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1560 24575,'-9'-43'0,"1"-1"0,-2-62 0,8-90 0,3 111 0,-3-32 0,6-169 0,-3 277 0,0 0 0,1 0 0,0 0 0,1 0 0,0 0 0,0 1 0,1-1 0,0 1 0,0 0 0,1 0 0,0 1 0,10-12 0,7-4 0,0 0 0,35-25 0,7-7 0,-30 22 0,-1-1 0,-2-2 0,-2-1 0,-1-1 0,-1-2 0,26-54 0,-50 86 0,0 1 0,1 0 0,0 0 0,1 0 0,-1 1 0,1 0 0,1-1 0,-1 2 0,1-1 0,11-8 0,-12 11 0,1 0 0,0 0 0,-1 1 0,1 0 0,0 0 0,0 0 0,0 1 0,1 0 0,-1 0 0,0 1 0,0 0 0,1 0 0,-1 0 0,8 1 0,23 6 0,0 1 0,44 15 0,19 4 0,137 11 0,-79-16 0,-99-8 0,-1 2 0,0 4 0,97 46 0,-77-27 0,108 75 0,-159-96 0,-2 1 0,0 1 0,-1 1 0,-1 2 0,-1 0 0,-1 1 0,21 33 0,-28-36 0,-2 0 0,0 2 0,-1-1 0,-2 1 0,0 1 0,-1-1 0,-2 1 0,0 1 0,3 41 0,-4 12 0,-4-1 0,-16 141 0,10-186 0,-2 0 0,-2-1 0,0 0 0,-2 0 0,-2-1 0,0-1 0,-2 0 0,-1-1 0,-27 35 0,-118 191 0,155-246 0,-1 0 0,1 0 0,-1 0 0,-1-1 0,1-1 0,-1 1 0,-14 8 0,-5 0 0,-32 14 0,35-17 0,-76 33 0,-1-3 0,-180 46 0,200-69 0,-1-4 0,-1-4 0,0-3 0,-96-3 0,-55-9 0,228 4 0,0 0 0,0 0 0,0-1 0,0 0 0,0 0 0,0-1 0,1 1 0,-1-1 0,1 0 0,-1-1 0,1 0 0,0 0 0,0 0 0,-6-4 0,5 1 0,0 0 0,0 0 0,1-1 0,-1 0 0,2 0 0,-1 0 0,1-1 0,0 1 0,-4-11 0,-66-210 0,36 101 0,33 113 0,0 1 0,0 0 0,-1 0 0,-1 1 0,0 0 0,-1 0 0,0 0 0,-1 1 0,0 1 0,-1-1 0,0 1 0,-1 1 0,0 0 0,-12-8 0,1 3-1365,4 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8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24575,'203'-9'0,"-89"1"0,1986-58-757,-1680 52 1145,-12 0-19,132 32-369,61-7-332,-476-11-701,-97 0-5793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1016 24575,'1'-1'0,"1"0"0,0 0 0,0 0 0,-1 0 0,1 0 0,-1 0 0,1 0 0,-1-1 0,0 1 0,1 0 0,-1-1 0,0 0 0,0 1 0,0-1 0,0 0 0,0 1 0,0-1 0,-1 0 0,1 0 0,-1 0 0,1-2 0,1-1 0,74-256 0,-72 242 0,19-110 0,-3 9 0,-18 113 0,1 0 0,-1 0 0,1 0 0,0 1 0,1-1 0,-1 1 0,1 0 0,1 0 0,-1 0 0,1 0 0,0 1 0,0 0 0,1 0 0,-1 0 0,11-5 0,6-4 0,2 1 0,48-18 0,-47 21 0,269-91 0,-89 34 0,-120 34 0,-42 15 0,2 2 0,0 2 0,54-10 0,-84 22 0,0 0 0,0 1 0,0 1 0,0 0 0,0 1 0,0 0 0,-1 2 0,1-1 0,0 2 0,-1 0 0,0 1 0,0 0 0,0 1 0,16 10 0,17 15 0,-1 1 0,61 56 0,73 89 0,-136-128 0,-2 2 0,69 107 0,46 125 0,-137-246 0,19 29 0,-27-49 0,-2 1 0,0-1 0,0 2 0,-2-1 0,10 31 0,-17-39 0,0-1 0,-1 1 0,1-1 0,-2 1 0,0-1 0,0 1 0,-1-1 0,0 0 0,0 1 0,-1-1 0,-5 10 0,-6 16 0,-28 44 0,-75 149 0,69-129 0,-3-3 0,-66 91 0,98-162 0,-2-1 0,0-1 0,-2 0 0,0-2 0,-2-1 0,0-1 0,-1-1 0,-1-1 0,-1-2 0,-49 21 0,55-29 0,0-1 0,-1-1 0,1 0 0,-43 1 0,-91-7 0,-111-25 0,256 25 0,-1-1 0,0 0 0,1-1 0,-1-1 0,1 1 0,0-2 0,0 1 0,0-2 0,1 1 0,-1-1 0,-15-14 0,0-2 0,1-2 0,-29-35 0,32 32 0,-2 2 0,-36-30 0,-25-7 0,58 45 0,0-2 0,1-1 0,2-1 0,0-1 0,-24-29 0,2-6 0,-57-80 0,29 20 0,65 97 0,1 0 0,1 0 0,1-1 0,1-1 0,0 1 0,-1-22 0,3 21 0,-2-16 33,3-1 0,2-41 0,1 48-399,-1 1 0,-1-1 0,-10-53 0,5 63-6460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2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24575,'-1'41'0,"-14"73"0,4-38 0,-112 1132-719,78 19-1,49-208 2159,-5-976-1439,-2 0 0,-2-1 0,-1 0 0,-14 44 0,13-52 0,1 0 0,2 0 0,1 1 0,2-1 0,1 1 0,6 35 0,6 20 0,26 96 0,42 104 0,-72-260 0,1 5 0,5 36 0,-3-12 0,18 58 0,6 35 0,-30-124-51,-3-11-387,0-1 0,7 20 0,-3-18-6388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2651 24575,'75'-48'0,"-2"-4"0,-2-3 0,71-71 0,173-207 0,-151 154 0,443-431 0,-363 385 0,-125 116 0,5 7 0,150-97 0,296-129 0,-104 125 0,-421 188 0,0 3 0,1 1 0,58-6 0,143 0 0,-225 16 0,720-7 0,-471 9 0,-198 0 0,141 20 0,-176-14 0,-1 2 0,0 1 0,0 2 0,-1 1 0,52 28 0,-55-21 0,-2 2 0,46 41 0,18 12 0,-26-25 0,-2 2 0,-3 3 0,85 94 0,-89-79 0,-19-20 0,3-2 0,86 73 0,88 70 0,-187-162 0,-9-11-1365,-3-4-5461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7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958 29 24575,'-3'-3'0,"-1"1"0,1-1 0,-1 1 0,0 0 0,1 0 0,-1 1 0,0-1 0,0 1 0,0-1 0,0 1 0,0 1 0,-5-1 0,-56-3 0,45 3 0,-57-1 0,-136 14 0,174-7 0,0 2 0,1 2 0,0 1 0,1 2 0,-51 24 0,76-29 0,0 0 0,0 1 0,1 1 0,0 0 0,-14 15 0,12-10 0,-2-1 0,-17 13 0,25-22 0,0 0 0,0 1 0,0 0 0,1 0 0,0 0 0,0 1 0,0 0 0,1 1 0,0-1 0,0 1 0,0 0 0,1 0 0,0 0 0,1 1 0,-1-1 0,1 1 0,-2 10 0,1 3 0,1 1 0,1-1 0,0 0 0,2 1 0,1-1 0,0 1 0,1-1 0,2 0 0,6 24 0,10 19 0,43 97 0,-60-155 0,23 61 0,-2 1 0,22 109 0,-42-160 0,1 0 0,1 0 0,1 0 0,1-1 0,0 1 0,1-2 0,1 1 0,0-2 0,1 1 0,0-1 0,1-1 0,1 0 0,0-1 0,1 0 0,0-1 0,1 0 0,0-2 0,1 1 0,0-2 0,0 0 0,1-1 0,0-1 0,0 0 0,0-2 0,29 5 0,-4-5 0,1-3 0,-1-1 0,1-2 0,-1-2 0,0-1 0,46-14 0,-16-1 0,-1-3 0,103-49 0,-124 45 0,-1-2 0,-2-2 0,-1-2 0,52-49 0,-23 20 0,-31 28 0,-24 20 0,-1-1 0,-1 0 0,0-2 0,-1 0 0,16-20 0,-29 31 0,-1 1 0,1-1 0,-1 0 0,0 0 0,-1 0 0,1 0 0,-1-1 0,-1 1 0,1-1 0,-1 1 0,0-1 0,0 1 0,-1-1 0,0 0 0,0 1 0,-1-1 0,0 0 0,0 1 0,0-1 0,-1 1 0,0-1 0,0 1 0,-3-7 0,-62-111 0,38 74 0,16 29 0,-2 0 0,-26-29 0,26 33 0,1-1 0,0 0 0,-14-26 0,23 32 0,0-1 0,1 0 0,-5-25 0,7 28 0,1 1 0,-2-1 0,1 1 0,-2 0 0,1 0 0,-1 0 0,0 0 0,-10-15 0,8 19 0,1 1 0,-1-1 0,0 1 0,0 0 0,-1 0 0,1 1 0,-1 0 0,0 0 0,0 1 0,-10-3 0,-20-9 0,20 7-273,-1 0 0,1 1 0,-1 1 0,-24-4 0,18 6-6553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9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24575,'32'106'0,"5"0"0,56 112 0,-27-69 0,170 446 0,-185-444 0,-7 2 0,25 161 0,-43-150 0,6 205 0,-29-341 0,1 1 0,0-1 0,3 0 0,16 47 0,-11-37 0,10 50 0,9 74 0,-11-64 0,14 172 0,-32-220 0,0 31 0,4 0 0,23 120 0,-23-169 0,-2 0 0,1 53 0,0 10 0,-1-73 0,1 0 0,9 29 0,-6-28 0,7 46 0,38 210 0,-51-271 0,2 5 0,0-1 0,1 1 0,1-1 0,0 0 0,1 0 0,0 0 0,15 18 0,21 35 0,-26-28 0,-2 1 0,16 58 0,5 15 0,-18-57 0,9 21 0,-21-62-227,-1 1-1,0-1 1,-1 2-1,0-1 1,2 23-1,-4-13-6598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1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24575,'265'-15'0,"-119"3"0,976-13-835,-1044 28 880,0 3 0,-1 4-1,141 36 1,-108-8 258,178 89 0,24 10-253,-133-69-50,117 40 0,-216-79-1365,-56-17-5461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3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1616 24575,'4'-90'0,"17"-91"0,-4 45 0,56-411 0,-70 530 0,0 0 0,1 1 0,1-1 0,1 1 0,0 0 0,1 1 0,0-1 0,2 1 0,-1 1 0,2-1 0,0 2 0,1-1 0,0 2 0,1-1 0,0 1 0,1 1 0,20-14 0,14-7 0,1 3 0,75-34 0,113-35 0,-144 61 0,161-63 0,-236 94 0,0 1 0,0 0 0,1 1 0,-1 1 0,1 0 0,0 2 0,-1 0 0,27 2 0,-22 1 0,0 2 0,0 1 0,0 0 0,-1 1 0,0 2 0,29 13 0,717 373 0,-698-355 0,-2 4 0,-2 3 0,-2 2 0,-2 3 0,72 78 0,-115-107 0,-2 0 0,0 1 0,-1 0 0,-1 2 0,-2-1 0,0 2 0,-2 0 0,0 0 0,10 53 0,-8-10 0,-4-1 0,-1 127 0,-7-190 0,-5 207 0,2-167 0,-3 0 0,-19 74 0,23-111 0,-13 46 0,-39 96 0,45-132 0,0 0 0,-1-1 0,-1 0 0,-1 0 0,0-1 0,-1-1 0,-1 0 0,-28 23 0,17-20 0,1-2 0,-2 0 0,-35 15 0,-90 31 0,80-34 0,33-15 0,-1-1 0,-1-1 0,0-3 0,0-1 0,-1-2 0,1-2 0,-1-1 0,0-3 0,0-1 0,-79-14 0,71 3 0,-65-27 0,49 17 0,-189-63 0,219 75 0,1-2 0,1-1 0,0-2 0,1-1 0,-55-39 0,-74-75 0,130 104 0,18 18 0,0 0 0,0 1 0,-24-12 0,-16-8 0,46 23 0,1 0 0,0-1 0,0 0 0,0 0 0,-4-8 0,-20-18 0,13 17 0,-12-9 0,2-1 0,0-1 0,-38-49 0,54 61 0,-1 1 0,-1 0 0,0 0 0,0 2 0,-19-13 0,13 10 0,2 0 0,-25-25 0,-6-23 0,37 47 0,0-1 0,-1 2 0,-1-1 0,0 2 0,-29-23 0,37 32 9,0-1 1,0 1-1,0-1 0,1 0 0,-1 0 1,1-1-1,1 0 0,-1 1 0,1-1 0,0 0 1,0-1-1,-3-10 0,-1-4-504,2-1 0,-4-33 0,6 27-6331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09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3490 0 24575,'2'2'0,"1"-1"0,-1 1 0,1 0 0,-1-1 0,1 1 0,-1 0 0,0 0 0,0 0 0,0 1 0,-1-1 0,1 0 0,0 1 0,-1-1 0,2 5 0,13 15 0,-5-14 0,0 0 0,0-1 0,13 6 0,-18-10 0,1 0 0,-1 0 0,0 1 0,0 0 0,0 0 0,0 0 0,-1 1 0,0 0 0,0 0 0,0 0 0,-1 1 0,1 0 0,-1-1 0,3 9 0,4 8 0,1 0 0,27 36 0,-29-45 0,-1-1 0,0 1 0,-1 0 0,0 1 0,-2 0 0,1 0 0,-2 1 0,0-1 0,6 31 0,-6 12 0,7 50 0,-7-79 0,-2-1 0,1 54 0,-5-70 0,0-1 0,0 1 0,-1 0 0,0-1 0,-1 0 0,0 1 0,-1-1 0,0 0 0,0-1 0,-10 16 0,-9 14 0,1 1 0,-20 55 0,-2 3 0,29-64 0,2 1 0,1 0 0,-10 47 0,-13 112 0,-31 164 0,49-299 0,-30 67 0,26-72 0,-22 84 0,25-76 0,-35 85 0,21-64 0,16-40 0,-3 0 0,-2-2 0,-1 0 0,-2-1 0,-37 46 0,24-42 0,-1-1 0,-2-3 0,-90 70 0,31-37 0,-101 80 0,153-114 0,3 2 0,-47 56 0,-179 271 0,248-337 0,-2-1 0,-1-1 0,-1-1 0,-1-2 0,-2 0 0,-1-2 0,0-1 0,-2-2 0,-38 20 0,13-13 0,-1-3 0,-1-2 0,-1-2 0,-106 20 0,-190 52 0,309-77 0,2 2 0,0 2 0,1 2 0,1 2 0,-60 44 0,99-65 0,-32 26 0,-2-2 0,-44 24 0,-30 15 0,69-39 0,-92 43 0,118-63 0,1 2 0,1 0 0,0 0 0,0 2 0,1 0 0,-23 21 0,12-9 0,-5 2 0,23-20 0,0 0 0,0 0 0,0 1 0,1 0 0,0 1 0,0-1 0,1 1 0,0 0 0,0 1 0,-5 11 0,-2 9-1365,4-2-5461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24575,'57'36'0,"-3"3"0,0 2 0,-3 2 0,-2 3 0,-1 1 0,-3 3 0,45 65 0,68 108 0,19 27 0,-139-202 0,3-2 0,1-2 0,76 61 0,157 94 0,85 33 0,-163-108 0,4 17 0,-126-87 0,-11-7-682,79 75-1,-116-95-6143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3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1070 24575,'25'-72'0,"3"0"0,47-86 0,21-48 0,-89 184 0,-1-1 0,6-32 0,-8 31 0,11-35 0,-12 51 0,0-1 0,1 1 0,0 1 0,0-1 0,1 0 0,0 1 0,11-13 0,9-5 0,-1-1 0,-2-1 0,-1-1 0,-1-1 0,20-37 0,-37 59 0,0 0 0,1 1 0,0 0 0,0 0 0,1 0 0,-1 0 0,1 0 0,1 1 0,-1 0 0,1 0 0,0 1 0,0 0 0,0 0 0,0 0 0,1 0 0,0 1 0,-1 0 0,1 1 0,0-1 0,1 2 0,-1-1 0,0 1 0,0 0 0,1 0 0,-1 1 0,1 0 0,7 0 0,132 15 0,-90-8 0,62 1 0,100-22 0,-140 6 0,147 4 0,-216 5 0,0 1 0,0 0 0,0 0 0,0 1 0,-1 0 0,1 1 0,10 5 0,5 6 0,28 19 0,16 11 0,-55-38 0,0 2 0,0-1 0,0 2 0,17 15 0,-27-20 0,0-1 0,0 1 0,0 0 0,0 0 0,-1 1 0,0-1 0,0 1 0,0-1 0,-1 1 0,0 0 0,0 0 0,0 0 0,-1 0 0,2 12 0,-3 3 0,0 1 0,-2-1 0,0 0 0,-1 0 0,-8 26 0,-37 104 0,41-131 0,-140 426 0,66-202 0,68-202 0,-1-1 0,-3 0 0,-1-2 0,-1 0 0,-3-1 0,-1-1 0,-2-1 0,-1-1 0,-32 32 0,37-47 0,-1-1 0,-1-2 0,0 0 0,-2-1 0,0-1 0,0-1 0,-2-2 0,1-1 0,-1 0 0,-1-2 0,0-2 0,0 0 0,-37 3 0,26-5 0,21-1 0,0-1 0,0-1 0,0-1 0,-1-1 0,1 0 0,0-1 0,0-1 0,-30-7 0,33 3 0,0 0 0,0-1 0,1-1 0,0 0 0,0-1 0,0 0 0,2-1 0,-19-18 0,-10-14 0,-36-48 0,58 66 0,6 10 0,2-1 0,0 0 0,1 0 0,0-1 0,1 0 0,1-1 0,1 1 0,0-2 0,1 1 0,1-1 0,0 0 0,2 0 0,0 0 0,0-30 0,3 29 0,-1 0 0,-4-29 0,3 40 0,0 0 0,0 1 0,-1-1 0,0 0 0,0 1 0,-1 0 0,0 0 0,-8-11 0,-2-3 0,-21-41 0,21 36 0,9 14 16,0 0 1,0-1-1,1 0 0,-3-15 0,-3-13-1462,2 18-5380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0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1614 24575,'-6'-7'0,"0"-1"0,0 0 0,1 0 0,0 0 0,0-1 0,-5-14 0,-5-9 0,-14-21 0,-48-96 0,64 122 0,2-1 0,1 0 0,-9-45 0,17 61 0,1 0 0,0 0 0,0 0 0,1 0 0,1 0 0,0 0 0,1 0 0,0 0 0,1 1 0,0-1 0,1 1 0,7-16 0,5-5 0,2 1 0,40-52 0,-13 20 0,111-186 0,-42 64 0,-102 167 0,1 1 0,1 0 0,0 0 0,1 2 0,1 0 0,1 0 0,0 2 0,0 0 0,2 1 0,35-18 0,-6 10 0,0 2 0,2 2 0,69-14 0,-116 29 0,103-23 0,1 3 0,151-8 0,100 32 0,-322 0 0,-1 2 0,0 2 0,64 19 0,96 52 0,-179-71 0,1 2 0,-1 0 0,-1 0 0,0 1 0,0 1 0,22 22 0,-27-23 0,-1 1 0,0 1 0,-1 0 0,0 0 0,-1 0 0,0 1 0,-1 0 0,0 1 0,3 14 0,1 10 0,-2 1 0,3 43 0,3 12 0,66 415 0,-77-487 0,0 1 0,-2 0 0,-1 0 0,-1 0 0,-1-1 0,0 1 0,-2 0 0,-1-1 0,0 0 0,-2 0 0,-13 29 0,-15 31 0,-3 0 0,-4-3 0,-4-1 0,-3-2 0,-3-3 0,-3-2 0,-4-2 0,-2-3 0,-107 89 0,152-143 0,0 0 0,-1-2 0,1 0 0,-2-1 0,-29 12 0,15-11 0,0-2 0,-50 8 0,-181 16 0,199-29 0,0-2 0,-73-8 0,117 5 0,1-2 0,-1 0 0,1-1 0,-1 0 0,1-2 0,-27-14 0,37 17 0,0-2 0,0 1 0,0-1 0,1-1 0,0 1 0,0-2 0,0 1 0,1-1 0,0 0 0,1 0 0,0-1 0,0 0 0,1 0 0,-5-10 0,-4-15 0,-3 2 0,0 0 0,-2 0 0,-2 2 0,-40-47 0,53 68 0,1-1 0,1 0 0,-1 0 0,2 0 0,-1 0 0,2-1 0,-1 0 0,-4-19 0,2-4 0,-5-54 0,11 85 0,1-1 4,-1-1 0,0 1 0,0 0 0,0 0 0,-1 0 0,1 0 0,-1 0 0,0 0 0,0 1 0,-1-1 0,1 0 0,-1 1 0,1 0 0,-1 0-1,0 0 1,-1 0 0,1 0 0,0 0 0,-1 1 0,1 0 0,-1-1 0,-5-1 0,-8-3-160,1 1-1,-1 1 1,0 1-1,-20-3 1,15 3-518,-3-1-6152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15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7287 1 24575,'-19'6'0,"2"0"0,-1 1 0,1 2 0,0-1 0,-26 20 0,13-10 0,-448 324 0,308-211 0,-228 134 0,241-183 0,-250 94 0,-182 24 0,566-193 0,-465 124 0,-5-29 0,-246 60 0,172 1 0,464-132 0,-188 32 0,214-53 0,-209 34 0,127 0 0,39-9 0,-550 73 0,640-104 0,-19 2 0,0 3 0,1 2 0,0 3 0,-59 23 0,71-23 0,0-2 0,-1-2 0,0-1 0,-1-2 0,0-1 0,0-2 0,-57-2 0,-99-4-1365,164 2-5461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1071 24575,'-2'-130'0,"-6"-1"0,-42-225 0,40 297 0,3-1 0,2-1 0,4-73 0,1 110 0,-1 15 0,1 0 0,0 0 0,1 0 0,0 0 0,0 0 0,3-8 0,-3 14 0,0 1 0,0 0 0,0-1 0,1 1 0,-1 0 0,1 0 0,-1 0 0,1 0 0,0 0 0,0 0 0,0 0 0,0 0 0,0 1 0,0-1 0,0 1 0,0 0 0,1 0 0,-1-1 0,1 1 0,-1 1 0,1-1 0,-1 0 0,1 1 0,5-1 0,28-2 0,1 2 0,0 1 0,0 2 0,65 12 0,58 4 0,-156-19 0,0 1 0,1 0 0,-1 1 0,0-1 0,1 1 0,-1 0 0,0 0 0,0 0 0,0 1 0,1 0 0,-2-1 0,1 1 0,0 0 0,0 1 0,-1-1 0,1 1 0,-1 0 0,0 0 0,1 0 0,-1 0 0,-1 0 0,1 1 0,0-1 0,-1 1 0,0 0 0,0-1 0,0 1 0,0 0 0,-1 0 0,1 1 0,-1-1 0,0 0 0,-1 0 0,1 1 0,0-1 0,-1 0 0,-1 7 0,1-3 0,-2-1 0,1 1 0,-1 0 0,-1 0 0,1-1 0,-1 1 0,0-1 0,-1 1 0,0-1 0,0-1 0,-8 10 0,1-1 0,-1-1 0,-1 0 0,-26 22 0,14-19 0,-1 0 0,-45 22 0,10-7 0,54-29-151,-1 1-1,0-1 0,0-1 0,0 0 1,-1 0-1,1 0 0,0-1 1,-14 0-1,0 0-6674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3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24575,'0'820'-1365,"0"-795"-5461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6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553 116 24575,'-4'-1'0,"0"0"0,0 0 0,0 0 0,0 0 0,0 0 0,0-1 0,0 0 0,0 0 0,-4-3 0,-13-5 0,-121-51 0,128 56 0,0 0 0,0 0 0,0 2 0,0 0 0,-1 0 0,1 2 0,-17-1 0,5 2 0,-1 1 0,-51 8 0,73-8 0,1 0 0,0 0 0,-1 0 0,1 0 0,0 1 0,0-1 0,0 1 0,0 0 0,1 0 0,-1 1 0,0-1 0,1 1 0,0 0 0,-6 5 0,6-3 0,1-1 0,0 0 0,-1 1 0,1-1 0,1 1 0,-1-1 0,1 1 0,0 0 0,0 0 0,0 0 0,0-1 0,1 11 0,0-4 0,0 0 0,0-1 0,1 1 0,1 0 0,0 0 0,0-1 0,1 1 0,0-1 0,1 1 0,0-1 0,1-1 0,0 1 0,0 0 0,1-1 0,0 0 0,1-1 0,0 1 0,0-1 0,1-1 0,0 1 0,0-1 0,14 8 0,-9-6 0,0 2 0,-1-1 0,0 2 0,-1-1 0,0 2 0,-1-1 0,11 18 0,12 15 0,-25-37 0,0 0 0,0 0 0,1-1 0,0 0 0,0-1 0,1 0 0,0 0 0,0-1 0,0 0 0,0-1 0,1 0 0,0 0 0,0-1 0,0-1 0,0 0 0,0 0 0,1-2 0,-1 1 0,1-1 0,-1-1 0,12-1 0,-8 0-273,-1-1 0,0 0 0,1-1 0,14-6 0,-10 0-6553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58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24575,'1'0'0,"1"0"0,-1 1 0,0-1 0,0 0 0,1 1 0,-1 0 0,0-1 0,0 1 0,0 0 0,0 0 0,0-1 0,0 1 0,0 0 0,0 0 0,0 0 0,0 0 0,1 2 0,15 23 0,-12-17 0,166 267 0,-149-229 0,-7-12 0,-15-35 0,0 1 0,0-1 0,0 0 0,0 1 0,1-1 0,-1 0 0,0 1 0,0-1 0,0 0 0,0 1 0,1-1 0,-1 0 0,0 0 0,0 1 0,1-1 0,-1 0 0,0 0 0,1 1 0,-1-1 0,0 0 0,1 0 0,-1 0 0,0 0 0,1 1 0,-1-1 0,0 0 0,1 0 0,-1 0 0,0 0 0,1 0 0,-1 0 0,0 0 0,1 0 0,-1 0 0,0 0 0,1 0 0,-1 0 0,1 0 0,8-15 0,3-29 0,-11 40 0,7-22-227,0 0-1,2 1 1,1 0-1,1 0 1,20-29-1,-24 39-6598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1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31 958 24575,'0'-500'0,"-1"484"0,-1 1 0,0-1 0,-7-21 0,5 18 0,-5-36 0,6-10 0,6-88 0,-3 149 0,1 1 0,-1-1 0,1 1 0,0-1 0,0 1 0,0-1 0,0 1 0,0-1 0,1 1 0,0 0 0,-1 0 0,1 0 0,0 0 0,1 0 0,-1 0 0,0 1 0,1-1 0,0 1 0,-1-1 0,5-1 0,-3 2 0,1-1 0,0 1 0,0 1 0,0-1 0,0 1 0,0-1 0,0 2 0,0-1 0,1 0 0,-1 1 0,0 0 0,0 0 0,7 2 0,20 1 0,0 2 0,-1 1 0,0 2 0,-1 1 0,1 1 0,50 26 0,-75-33 0,-1 0 0,0 1 0,0 0 0,0 0 0,0 0 0,0 1 0,-1 0 0,0-1 0,0 2 0,0-1 0,-1 0 0,0 1 0,0-1 0,0 1 0,-1 0 0,0 0 0,0 0 0,0 0 0,1 12 0,-2-9 0,-1 0 0,0 1 0,-1-1 0,0 0 0,0 0 0,-1 0 0,-1-1 0,1 1 0,-1 0 0,-1-1 0,1 1 0,-1-1 0,-7 9 0,3-2 0,1 1 0,0-1 0,-7 27 0,10-30 0,1-1 0,-2 1 0,1-1 0,-1 1 0,-1-2 0,0 1 0,-1-1 0,-10 13 0,14-20 0,0 0 0,0-1 0,0 1 0,-1-1 0,1 0 0,-1 0 0,0 0 0,1-1 0,-1 1 0,0-1 0,-5 1 0,7-1 0,0-1 0,0 1 0,0-1 0,-1 0 0,1 0 0,0 0 0,0 0 0,0 0 0,-1 0 0,1-1 0,0 1 0,0-1 0,0 1 0,0-1 0,0 0 0,0 0 0,0 0 0,0 0 0,0 0 0,0 0 0,-2-3 0,4 4 0,-1-1 0,0 1 0,1-1 0,-1 1 0,1-1 0,0 1 0,-1-1 0,1 1 0,-1-1 0,1 0 0,0 1 0,-1-1 0,1 0 0,0 1 0,0-1 0,0 0 0,0 1 0,-1-1 0,1 0 0,0 1 0,0-1 0,0 0 0,0 1 0,0-1 0,1 0 0,-1 0 0,0 1 0,0-2 0,1 1 0,0 0 0,0 0 0,0 0 0,0 0 0,0 0 0,0 0 0,0 0 0,0 0 0,1 1 0,-1-1 0,0 0 0,0 1 0,2-2 0,42-8 0,-31 8 0,-1 1 0,0 1 0,0 1 0,0 0 0,1 0 0,-1 1 0,0 1 0,0 0 0,-1 1 0,24 9 0,-26-8 0,0 0 0,0 0 0,-1 1 0,0 0 0,0 1 0,0 0 0,-1 1 0,0-1 0,0 1 0,-1 1 0,0 0 0,0 0 0,8 15 0,-12-17 0,0-1 0,0 1 0,-1 0 0,1 0 0,-2 0 0,1 0 0,-1 0 0,0 1 0,0-1 0,-1 0 0,0 0 0,-1 1 0,1-1 0,-1 0 0,-1 0 0,1 0 0,-1 0 0,0 0 0,-1 0 0,0 0 0,0-1 0,-4 7 0,3-8 0,1 0 0,-1-1 0,0 1 0,0-1 0,-1 0 0,0 0 0,1-1 0,-1 0 0,0 1 0,0-2 0,-11 5 0,-8 3 0,-35 8 0,32-11 0,-119 28 0,124-30-1365,2-2-5461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3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24575,'-1'0'0,"1"0"0,-1 1 0,0-1 0,0 1 0,0-1 0,1 1 0,-1-1 0,0 1 0,0-1 0,1 1 0,-1 0 0,1-1 0,-1 1 0,0 0 0,1-1 0,-1 1 0,1 0 0,0 0 0,-1 0 0,1 0 0,0-1 0,-1 1 0,1 0 0,0 1 0,-6 27 0,5-26 0,-5 58 0,2 0 0,6 88 0,0-44 0,-2 297-1365,0-372-5461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5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433 0 24575,'-5'2'0,"1"-1"0,-1 1 0,1 0 0,0 0 0,0 0 0,0 1 0,0 0 0,0 0 0,0 0 0,0 0 0,-2 4 0,-8 9 0,-22 35 0,-9 10 0,35-50 0,-2 0 0,1-1 0,-1-1 0,0 0 0,-1-1 0,0 0 0,0-1 0,-1-1 0,0 0 0,0 0 0,0-2 0,-1 1 0,1-2 0,-1 0 0,-21 1 0,22-3 0,-17 3 0,31-4 0,-1 0 0,1 0 0,-1 0 0,1 1 0,-1-1 0,1 0 0,-1 0 0,1 1 0,0-1 0,-1 0 0,1 1 0,0-1 0,-1 1 0,1-1 0,0 0 0,-1 1 0,1-1 0,0 1 0,0-1 0,-1 1 0,1-1 0,0 1 0,0-1 0,0 1 0,0-1 0,0 1 0,0-1 0,0 1 0,0-1 0,0 1 0,0-1 0,0 1 0,0-1 0,0 1 0,0-1 0,0 1 0,0-1 0,1 1 0,-1-1 0,0 1 0,0-1 0,1 1 0,-1-1 0,0 0 0,1 1 0,-1-1 0,0 1 0,1-1 0,8 11 0,1-1 0,0 0 0,0 0 0,1-1 0,0-1 0,24 14 0,9 8 0,-19-8 43,0 0-1,23 30 1,17 14-1536,-45-48-5333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07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41 24575,'-14'12'0,"0"-1"0,-27 16 0,-12 9 0,52-36 0,-14 12 0,1 0 0,-17 19 0,27-26 0,0 0 0,1 0 0,0 0 0,-1 0 0,2 1 0,-1-1 0,1 1 0,0 0 0,0-1 0,0 1 0,0 7 0,-2 34 0,2-1 0,2 1 0,2-1 0,2 1 0,2-1 0,2 0 0,21 63 0,-28-104 0,0 0 0,1 0 0,0 0 0,0-1 0,0 1 0,0-1 0,1 1 0,0-1 0,0 0 0,0 0 0,1 0 0,-1-1 0,1 1 0,0-1 0,0 0 0,0 0 0,0 0 0,0 0 0,6 2 0,1-2 0,-1 1 0,0-2 0,1 0 0,0 0 0,0-1 0,-1 0 0,22-1 0,-18 0 0,-1-1 0,0 0 0,0-1 0,1 0 0,15-6 0,-23 6 0,0-1 0,-1 1 0,1-1 0,-1 0 0,0-1 0,0 1 0,0-1 0,0 0 0,-1-1 0,1 1 0,-1-1 0,0 1 0,5-10 0,2-4 0,-1 0 0,0-1 0,-2-1 0,0 1 0,-1-1 0,-1-1 0,-1 1 0,-1-1 0,0 0 0,-2 0 0,0 0 0,-2 0 0,0-1 0,-2 1 0,-4-26 0,-4-31 0,0-139 0,10 212 0,0 0 0,0 1 0,0-1 0,-1 0 0,1 0 0,-1 1 0,-3-8 0,3 11 0,1 0 0,-1-1 0,0 1 0,0 0 0,0 0 0,0-1 0,0 1 0,0 0 0,0 0 0,0 0 0,-1 0 0,1 1 0,0-1 0,-1 0 0,1 0 0,0 1 0,-1-1 0,1 1 0,-1-1 0,1 1 0,-1 0 0,1 0 0,-1-1 0,1 1 0,-1 0 0,1 0 0,-3 1 0,-5 0-273,0 0 0,0 1 0,0 0 0,-10 4 0,-8 3-6553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0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793 223 24575,'-13'-11'0,"-1"0"0,0 1 0,0 1 0,-30-14 0,15 8 0,-26-15 0,6 2 0,-66-27 0,100 49 0,0 0 0,-1 2 0,1-1 0,-1 2 0,0 0 0,0 2 0,0-1 0,-1 2 0,-16 1 0,27 0 0,1 1 0,0 0 0,-1 0 0,1 0 0,0 1 0,0-1 0,0 1 0,0 1 0,0-1 0,1 1 0,0-1 0,0 1 0,0 0 0,0 1 0,-4 4 0,-5 10 0,0-1 0,-15 29 0,-22 65 0,41-89 0,2 0 0,1 0 0,1 1 0,1-1 0,-2 42 0,3-29 0,-12 53 0,11-73 0,-3 11 0,0 1 0,2-1 0,1 1 0,0 29 0,4-54 0,1 1 0,0-1 0,0 1 0,0 0 0,0-1 0,0 0 0,1 1 0,0-1 0,-1 0 0,1 0 0,1 0 0,-1 0 0,0 0 0,1 0 0,-1-1 0,1 1 0,0-1 0,-1 0 0,1 0 0,1 0 0,-1 0 0,5 2 0,5 3 0,1-1 0,0-1 0,0 0 0,19 3 0,4-2 0,0-1 0,1-3 0,40-1 0,-46-2 0,-1 1 0,1 2 0,-1 1 0,0 2 0,40 10 0,-51-8 0,0 2 0,0 0 0,0 1 0,23 16 0,-40-24-114,-1-1 1,0 1-1,0-1 0,1 0 0,-1 0 1,1 0-1,-1-1 0,1 1 0,0 0 1,-1-1-1,4 1 0,6-3-6712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4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2023 1209 24575,'-1'-8'0,"0"1"0,-1-1 0,0 0 0,-1 0 0,1 1 0,-1 0 0,-1-1 0,-7-12 0,-3-7 0,-219-462 0,200 420 0,-2 2 0,-3 2 0,-3 2 0,-60-72 0,84 116 0,-1 0 0,0 1 0,-1 2 0,-1 0 0,-1 1 0,0 0 0,-1 2 0,0 1 0,-1 1 0,0 0 0,-1 2 0,0 1 0,-1 1 0,0 1 0,0 1 0,-33-3 0,-1 5 0,0 2 0,1 2 0,-1 3 0,1 3 0,0 2 0,0 2 0,1 3 0,1 3 0,1 2 0,-85 41 0,121-49 0,0 1 0,1 1 0,0 0 0,1 1 0,1 1 0,0 0 0,1 1 0,1 1 0,0 0 0,1 1 0,1 1 0,-13 27 0,0 6 0,2 2 0,3 0 0,-20 83 0,23-60 0,3-1 0,-5 111 0,16 157 0,3-329 0,1 1 0,1-1 0,1 0 0,0 0 0,8 24 0,-8-31 0,0 0 0,1 0 0,0-1 0,0 1 0,1-1 0,-1 0 0,2 0 0,-1-1 0,1 1 0,0-1 0,11 8 0,3-1 0,0-1 0,0-1 0,1 0 0,0-2 0,1 0 0,37 8 0,144 20 0,-7-2 0,-148-21 0,0 2 0,-2 3 0,0 1 0,-1 3 0,47 31 0,195 162 0,13 5 0,-286-212 0,0-1 0,1 0 0,1-1 0,-1-1 0,1 0 0,0-1 0,0-1 0,0 0 0,1-1 0,0-1 0,-1-1 0,1 0 0,0-1 0,0-1 0,-1 0 0,1-2 0,-1 0 0,1 0 0,-1-2 0,0 0 0,0-1 0,-1 0 0,0-1 0,0-1 0,0 0 0,-1-2 0,-1 1 0,21-19 0,-16 12 0,-1 0 0,0-2 0,-1 0 0,-1 0 0,-1-2 0,-1 0 0,0 0 0,-2-2 0,0 1 0,-2-1 0,0-1 0,-1 1 0,-1-1 0,-2-1 0,0 1 0,-1-1 0,-2 0 0,0-38 0,-3 48 0,0 0 0,0 0 0,-2 0 0,0 1 0,0-1 0,-2 1 0,1 0 0,-11-19 0,6 16 0,-1 1 0,0 0 0,-1 1 0,-1 0 0,-27-25 0,-11-16 0,38 41 0,0-1 0,-20-16 0,27 27 0,1 0 0,0 0 0,0 0 0,0 0 0,1 0 0,-1-1 0,1 0 0,0 1 0,0-1 0,1 0 0,0-1 0,0 1 0,0 0 0,0-1 0,1 1 0,0-1 0,0 1 0,0-1 0,1-7 0,0 5 0,1 0 0,1 0 0,-1 0 0,2 0 0,-1 0 0,1 1 0,0-1 0,0 1 0,1-1 0,0 1 0,0 0 0,9-10 0,25-27-1365,-23 26-5461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2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24575,'0'4'0,"0"0"0,1 0 0,-1 0 0,1 0 0,0 0 0,0 0 0,1 0 0,-1 0 0,1 0 0,-1 0 0,1 0 0,0-1 0,1 1 0,-1-1 0,1 0 0,0 1 0,-1-1 0,1 0 0,6 4 0,4 2 0,0-1 0,1 0 0,0-1 0,16 5 0,-14-5 0,0 1 0,18 10 0,0 8 0,-25-18 0,1 0 0,1-1 0,-1 0 0,1-1 0,0 0 0,16 6 0,-24-12 0,0 1 0,0-1 0,0 0 0,0 0 0,0 0 0,0 0 0,1 0 0,-1 0 0,0-1 0,0 0 0,0 0 0,0 0 0,0 0 0,0 0 0,-1 0 0,1-1 0,0 1 0,0-1 0,-1 0 0,3-2 0,7-6 0,-2-1 0,0 1 0,11-15 0,-1 1 0,8-14-1365,-19 20-5461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1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1041 24575,'-2'-143'0,"4"-157"0,11 197 0,-6 61 0,1-55 0,-7 74 0,2 1 0,7-33 0,-6 36 0,-1 0 0,0 0 0,-1 0 0,-1-22 0,-1 39 0,0 0 0,0 0 0,-1 0 0,1-1 0,-1 1 0,1 0 0,-1 0 0,0 0 0,0 0 0,0 0 0,0 0 0,0 0 0,0 0 0,0 0 0,-1 1 0,1-1 0,-1 0 0,1 1 0,-1-1 0,0 1 0,1 0 0,-1-1 0,0 1 0,0 0 0,0 0 0,0 0 0,0 0 0,0 1 0,0-1 0,-1 1 0,1-1 0,0 1 0,0-1 0,-5 1 0,-7 0 0,-1 1 0,1 0 0,0 1 0,-22 6 0,-2-1 0,27-5 0,-1-1 0,1 0 0,-1-1 0,0 0 0,1-1 0,-1-1 0,-15-3 0,21 4 0,0 0 0,0 0 0,0 1 0,0 0 0,0 0 0,0 0 0,0 1 0,0 0 0,1 0 0,-1 0 0,0 1 0,0 0 0,-5 3 0,-20 4 0,-4-8 0,25-1 0,29 6 0,17 0 0,0-1 0,0-2 0,1-1 0,49-5 0,-15 2 0,-56 0 0,0-1 0,1-1 0,-1 0 0,-1 0 0,1-2 0,0 0 0,-1 0 0,0-2 0,-1 1 0,1-2 0,22-16 0,-22 15 0,1 0 0,0 1 0,0 0 0,1 2 0,0 0 0,0 0 0,1 2 0,-1 0 0,1 1 0,0 0 0,0 2 0,32 0 0,-22 1-1365,-3 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9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489 0 24575,'-4'1'0,"0"0"0,-1 0 0,1 0 0,0 0 0,0 0 0,0 1 0,1 0 0,-1 0 0,0 0 0,1 0 0,-1 1 0,1 0 0,0-1 0,-1 1 0,1 0 0,-3 5 0,2-4 0,-1 1 0,1-1 0,-1 0 0,0 0 0,-1 0 0,1-1 0,-9 4 0,-38 7 0,43-13 0,0 1 0,0 0 0,0 1 0,1 0 0,-13 6 0,18-7 0,0 0 0,0 0 0,0 1 0,0-1 0,0 1 0,1 0 0,-1-1 0,1 1 0,0 0 0,0 1 0,0-1 0,0 0 0,0 1 0,1-1 0,0 1 0,-1-1 0,0 6 0,1-4 0,0-1 0,1 1 0,-1-1 0,1 1 0,0 0 0,0-1 0,1 1 0,-1-1 0,1 1 0,0-1 0,0 1 0,1-1 0,-1 0 0,1 0 0,0 1 0,0-1 0,0 0 0,0 0 0,1-1 0,0 1 0,0-1 0,5 6 0,6 3 0,0-1 0,0 0 0,1-1 0,22 12 0,-33-20 0,3 1 0,-1 0 0,1-1 0,-1 0 0,11 2 0,-13-3 0,-1-1 0,0 0 0,0 1 0,1 0 0,-1 0 0,0 0 0,0 0 0,0 0 0,0 1 0,0-1 0,0 1 0,0 0 0,-1 0 0,1 0 0,-1 0 0,1 1 0,-1-1 0,0 0 0,0 1 0,0 0 0,0-1 0,0 1 0,2 5 0,-2-1 0,0 1 0,-1 0 0,1 0 0,-1 0 0,-1 0 0,0 0 0,0 0 0,0 0 0,-1 0 0,-1 0 0,1 0 0,-1 0 0,0 0 0,-1-1 0,0 1 0,0-1 0,-1 0 0,0 1 0,0-2 0,0 1 0,-1 0 0,0-1 0,0 0 0,-1 0 0,0-1 0,0 1 0,0-1 0,-1 0 0,1-1 0,-1 0 0,-12 6 0,0-3 0,-1 0 0,0-1 0,0-1 0,0-1 0,0 0 0,-1-2 0,1 0 0,-40-3 0,-49 0-1365,86 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24575,'-9'5'0,"-8"1"0,-5 0 0,-4-2 0,-3 0 0,0 2 0,5 6 0,5 0-8191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24575,'-2'107'0,"5"116"0,-1-204 0,2 0 0,0 0 0,13 32 0,-10-34 0,-2 1 0,0 1 0,0-1 0,1 21 0,-6-34 0,0-1 0,1 1 0,-1 0 0,1 0 0,0-1 0,3 8 0,-3-11 0,-1-1 0,0 0 0,0 1 0,0-1 0,1 0 0,-1 1 0,0-1 0,1 0 0,-1 1 0,0-1 0,1 0 0,-1 0 0,0 1 0,1-1 0,-1 0 0,0 0 0,1 0 0,-1 1 0,1-1 0,-1 0 0,1 0 0,-1 0 0,0 0 0,1 0 0,-1 0 0,1 0 0,-1 0 0,1 0 0,1-1 0,0 1 0,-1-1 0,1 0 0,0 0 0,-1 0 0,1 0 0,-1 0 0,0 0 0,1-1 0,-1 1 0,2-2 0,5-8 0,0 0 0,0 0 0,-1-1 0,0 1 0,-1-2 0,6-14 0,0-7 0,10-41 0,-12 31 0,0 1 0,-3-1 0,2-81 0,25 225 0,15 48 0,0 3 0,-21-73 0,-19-57 0,12 45 0,-21-65 0,0 1 0,1 0 0,-1-1 0,1 1 0,-1 0 0,1-1 0,0 1 0,-1-1 0,1 1 0,0-1 0,0 1 0,0-1 0,0 0 0,0 1 0,1-1 0,-1 0 0,2 1 0,-2-1 0,0-1 0,0 0 0,0 1 0,0-1 0,0 0 0,0 0 0,0 0 0,0 1 0,0-1 0,0 0 0,0 0 0,0-1 0,0 1 0,0 0 0,0 0 0,0 0 0,0-1 0,0 1 0,0-1 0,1 0 0,2-2 0,0 1 0,0-1 0,-1 0 0,1 0 0,-1-1 0,0 1 0,0-1 0,0 0 0,0 1 0,4-9 0,3-12 0,0-1 0,8-33 0,10-27 0,-16 52 0,11-55 0,-20 78 0,1-16 0,0-1 0,0-26 0,4-31 0,2 19-1365,-7 37-5461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7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29 270 24575,'-4'-4'0,"-3"-12"0,2-6 0,0-10 0,2-4 0,0 0 0,2 1 0,1 2 0,0 2 0,0 6-8191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38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1648 5099 24575,'-13'-14'0,"1"0"0,1-1 0,-15-24 0,0-1 0,-407-683 0,380 612 0,4-3 0,-42-144 0,-37-246 0,100 363 0,-41-154 0,10 91 0,-49-150 0,73 247 0,-30-167 0,55 216 0,3 0 0,2-1 0,3 0 0,9-98 0,17 30 0,-16 89 0,-1 1 0,-1-1 0,0-39 0,7-162 0,0 3 0,-14 112 0,-2 42 0,5 1 0,16-120 0,-16 191 0,0 0 0,1 0 0,0 1 0,1-1 0,0 1 0,7-12 0,-10 20 0,0-1 0,0 1 0,0-1 0,0 1 0,0 0 0,0-1 0,1 1 0,-1 0 0,1 0 0,-1 0 0,0 0 0,1 0 0,-1 0 0,1 1 0,0-1 0,-1 0 0,4 0 0,-3 1 0,-1 0 0,1 1 0,0-1 0,0 0 0,-1 1 0,1-1 0,-1 1 0,1 0 0,0 0 0,-1-1 0,1 1 0,-1 0 0,1 0 0,-1 0 0,0 1 0,1-1 0,-1 0 0,0 0 0,0 1 0,0-1 0,2 3 0,1 3 0,0 0 0,0 1 0,-1-1 0,1 1 0,-1-1 0,-1 1 0,0 0 0,0 0 0,1 11 0,2 81 0,-3-44 0,7 56 0,37 169 0,-39-251 0,2 0 0,0-1 0,23 46 0,-32-74 0,0-1 0,0 0 0,0 1 0,1-1 0,-1 0 0,0 1 0,0-1 0,0 0 0,0 1 0,0-1 0,1 0 0,-1 0 0,0 1 0,0-1 0,1 0 0,-1 0 0,0 1 0,0-1 0,1 0 0,-1 0 0,0 0 0,1 0 0,-1 1 0,0-1 0,0 0 0,1 0 0,-1 0 0,0 0 0,1 0 0,-1 0 0,0 0 0,1 0 0,4-10 0,-2-22 0,-3 30 0,2-30 0,-1-1 0,-2 1 0,-1 0 0,-2-1 0,-1 1 0,-10-32 0,-15-27 0,-48-97 0,-59-87 0,132 264 0,-2-1 0,1 1 0,-2 1 0,1-1 0,-11-9 0,17 18 0,0 0 0,-1 1 0,0-1 0,1 1 0,-1 0 0,0 0 0,0-1 0,1 1 0,-1 0 0,0 0 0,0 1 0,0-1 0,0 0 0,0 1 0,0-1 0,-1 1 0,1-1 0,0 1 0,0 0 0,0 0 0,0 0 0,0 0 0,-1 1 0,1-1 0,0 0 0,0 1 0,0 0 0,0-1 0,0 1 0,0 0 0,0 0 0,0 0 0,0 0 0,1 1 0,-1-1 0,0 0 0,1 1 0,-2 1 0,-4 4 0,1 0 0,1 0 0,0 1 0,0 0 0,0 0 0,1 0 0,0 0 0,0 1 0,1-1 0,1 1 0,-3 9 0,-2 20 0,-4 51 0,6-43 0,2-16 0,-2-1 0,-1 1 0,-1-2 0,-1 1 0,-2-1 0,0 0 0,-2-1 0,-28 47 0,5-20 0,-103 180 0,124-210-1365,2-5-5461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1463 4289 24575,'-66'-110'0,"5"-3"0,5-2 0,5-3 0,-55-191 0,1-170 0,94 424 0,-9-26 0,-43-109 0,60 182 0,-21-50 0,-47-82 0,39 82 0,-28-72 0,-68-233 0,63 176 0,43 132 0,-56-99 0,50 101 0,14 25 0,2 0 0,1-1 0,1 0 0,-10-52 0,-9-127 0,15 94 0,2-22 0,9 85 0,-3-1 0,-16-75 0,-75-276 0,92 378 0,1-1 0,1 0 0,1 0 0,3-39 0,-1 63 0,0 0 0,0 0 0,1 0 0,-1 0 0,0 0 0,1 0 0,-1 0 0,1 0 0,0 0 0,0 0 0,0 0 0,0 1 0,0-1 0,0 0 0,0 1 0,0-1 0,1 0 0,-1 1 0,0 0 0,1-1 0,-1 1 0,1 0 0,0 0 0,0 0 0,-1 0 0,1 0 0,0 0 0,0 0 0,4 0 0,-3 0 0,0 1 0,0 0 0,0 0 0,0 1 0,0-1 0,0 1 0,0-1 0,0 1 0,0 0 0,0 0 0,0 0 0,0 1 0,0-1 0,-1 0 0,1 1 0,0 0 0,-1 0 0,5 4 0,7 9 0,-1 0 0,0 1 0,-1 1 0,0 0 0,-2 1 0,0 0 0,-1 0 0,11 33 0,1 16 0,14 78 0,-33-135 0,1 3 0,0 0 0,1 0 0,1-1 0,0 0 0,1 0 0,0 0 0,0 0 0,1-1 0,1 0 0,0-1 0,1 1 0,10 9 0,-6-9 0,1 0 0,-1-1 0,2-1 0,-1 0 0,1-1 0,1-1 0,-1 0 0,32 8 0,-46-14 0,0-1 0,-1 0 0,1 1 0,0-1 0,0 0 0,0 1 0,0-1 0,0 0 0,-1 0 0,1 0 0,0 0 0,0 0 0,0 0 0,0 0 0,0 0 0,0-1 0,0 1 0,-1 0 0,1 0 0,0-1 0,0 1 0,0 0 0,0-1 0,-1 1 0,1-1 0,0 1 0,-1-1 0,1 0 0,0 1 0,-1-1 0,1 0 0,0 1 0,-1-1 0,1 0 0,-1 0 0,0 1 0,1-1 0,-1 0 0,0 0 0,1 0 0,-1 0 0,0 1 0,0-1 0,1 0 0,-1 0 0,0 0 0,0 0 0,0 0 0,0 0 0,-1-1 0,1-4 0,-1 0 0,0 1 0,0-1 0,-1 1 0,0-1 0,0 1 0,0 0 0,-4-8 0,-23-34 0,-66-80 0,-53-42 0,71 85 0,42 41 0,21 25 0,-1 1 0,0 0 0,-1 1 0,-1 1 0,0 0 0,-22-14 0,36 28 0,0-1 0,0 0 0,0 1 0,0 0 0,0 0 0,0 0 0,0 0 0,0 0 0,0 0 0,0 1 0,-1 0 0,1-1 0,0 1 0,0 0 0,0 1 0,-1-1 0,-5 2 0,6-1 0,0 1 0,1-1 0,-1 1 0,1 0 0,-1 0 0,1 0 0,0 0 0,-1 0 0,1 0 0,0 1 0,1-1 0,-1 1 0,0-1 0,1 1 0,-1 0 0,1 0 0,0 0 0,-1 5 0,-5 15 0,1 0 0,1 0 0,2 1 0,-2 32 0,6 100 0,0-94 0,2 26 0,-4 160 0,-1-232-158,-1 0-1,-1 1 1,0-1-1,-11 25 0,12-33-413,-6 18-6254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0:30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2407 2698 24575,'20'-14'0,"145"-106"0,-142 100 0,-2 0 0,0-2 0,-1 0 0,31-45 0,-14 9 0,41-85 0,-67 119 0,-2 0 0,0 0 0,-1-1 0,-2 0 0,-1 0 0,5-51 0,2-67 0,1-19 0,-13 150 0,0 0 0,-1 1 0,-1-1 0,0 1 0,0-1 0,-1 1 0,0 0 0,-1 0 0,-1 0 0,0 1 0,0-1 0,-1 1 0,0 0 0,-12-14 0,-3-2 0,1-1 0,2-1 0,0 0 0,2-2 0,1 0 0,2-1 0,0 0 0,-9-43 0,12 36 0,-2 0 0,-1 0 0,-2 1 0,-1 1 0,-2 0 0,-1 2 0,-2 0 0,-2 1 0,-38-44 0,41 55 0,-1 2 0,-1 1 0,0 0 0,-34-20 0,-16-9 0,-86-76 0,25 18 0,73 61 0,-84-46 0,116 77 0,0 0 0,-1 2 0,-1 1 0,0 1 0,-54-10 0,16 7 0,0-3 0,-79-30 0,53 16 0,-181-33 0,237 56 0,0 2 0,0 2 0,-60 2 0,80 2 0,1 1 0,-1 1 0,1 1 0,0 1 0,0 0 0,0 1 0,1 0 0,0 2 0,0 0 0,-15 11 0,0 1 0,2 2 0,0 1 0,2 1 0,0 2 0,2 1 0,1 0 0,1 2 0,-31 52 0,9-5 0,17-30 0,1 0 0,3 2 0,-25 69 0,34-67 0,3 0 0,1 0 0,3 1 0,3 0 0,0 74 0,5-90 0,2 0 0,1-1 0,2 1 0,13 51 0,44 118 0,76 285 0,-129-445 0,-8-34 0,0 0 0,1 0 0,1 1 0,-1-1 0,2 0 0,-1-1 0,1 1 0,1-1 0,0 0 0,0 0 0,13 16 0,15 7 0,3-2 0,0-1 0,2-2 0,1-1 0,1-2 0,1-2 0,45 17 0,35 14 0,120 55 0,-174-74 0,94 63 0,-138-80 0,2 0 0,0-2 0,1-1 0,0-1 0,1-2 0,0 0 0,1-2 0,0-1 0,1-1 0,-1-1 0,40 2 0,399-7 0,-213-3 0,-234 1 0,0 0 0,0-2 0,0 0 0,0-1 0,-1-1 0,0-1 0,0 0 0,0-2 0,0 0 0,-1-1 0,28-19 0,-24 14-118,-3 1-194,0 1 1,1 1-1,38-15 0,-33 19-6514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6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2727 24575,'641'-531'-2370,"-47"38"-495,-414 358 2989,5 8 0,5 8 1,250-114-1,185-40-273,-238 107 600,-48-10 2294,-16-26-1310,-107 64-1179,-157 103-938,120-51-1,-146 73-6143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27.2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57 1450 24575,'0'0'0,"0"-18"0,0-24 0,0-3 0,0-7 0,0-2 0,0-3 0,0 6 0,0 5 0,5 1 0,1 0 0,5-3 0,10 4 0,0 3 0,7 5 0,3-2 0,6-3 0,-6 2 0,0 1 0,-2 4 0,-2-4 0,5 3 0,1 1 0,-6 2 0,4 1 0,-1-3 0,11 0 0,0-4 0,-1 6 0,3-3 0,2 1 0,-2 7 0,-3-4 0,-4 7 0,-3 0 0,-8 0 0,3 6 0,5 4 0,0 0 0,0 4 0,0-4 0,9 3 0,-1-3 0,4 3 0,9 2 0,-3 2 0,2 3 0,-6 2 0,6 1 0,7 1 0,6 1 0,6-1 0,5 1 0,-2-1 0,2 6 0,-5 0 0,-5 5 0,-3-1 0,-5 0 0,-7-4 0,-8 4 0,-7 4 0,1 9 0,-8 10 0,-4 8 0,-6 6 0,-1 11 0,-5-3 0,1-5 0,-3 0 0,2-12 0,-3 1 0,3-4 0,4-3 0,2-2 0,3-1 0,8 4 0,1 0 0,6-1 0,6 5 0,-2-1 0,4 9 0,-4 5 0,3-2 0,1 1 0,-2 7 0,-4-4 0,-4 1 0,2-5 0,3 4 0,-7 2 0,-2-5 0,-3-4 0,-2-1 0,0-4 0,-1 2 0,1 2 0,-6 8 0,-6 3 0,-5 3 0,-4 6 0,-3-6 0,-3-1 0,0-7 0,-1 4 0,0 0 0,-6-4 0,1-6 0,-5 5 0,0-4 0,-3-3 0,-4 1 0,-8 7 0,-4-2 0,-7 1 0,-6 2 0,1-4 0,-4 6 0,-7-5 0,2-4 0,-1-4 0,-1 5 0,0-2 0,-6-3 0,-1 2 0,0-9 0,1 3 0,1-2 0,6-3 0,2 0 0,1-7 0,4-7 0,5-6 0,-1-5 0,-8-4 0,-2-1 0,-4-2 0,-6 5 0,4 0 0,6 6 0,-4-1 0,1 0 0,4 3 0,1 3 0,4-1 0,6-3 0,-2 3 0,-1-3 0,1-3 0,4-2 0,2-3 0,3-1 0,3-1 0,1-2 0,0 1 0,1 0 0,0-1 0,6 6 0,0 1 0,0 0 0,4-7 0,-7-7 0,-1-7 0,-8-10 0,-1-5 0,0-8 0,-4 0 0,-27-37 0,-4 0 0,2-3 0,-4 4 0,9 5 0,3 5 0,9 9 0,7 9 0,6 8 0,5 10 0,4 0 0,1 0 0,1 2 0,6-1 0,-1 5 0,0 6 0,-1 0 0,-1-6 0,-2-3 0,-1-8 0,-1 4 0,5-5 0,0-5 0,5-5 0,0 1 0,4-3 0,3-2 0,-1 8 0,1 0 0,3 3 0,3 3 0,1 2 0,1 3 0,2 1 0,0 0 0,0 2 0,1-1 0,-1 0 0,0 0 0,1 0 0,-1 0 0,0 0 0,0-1 0,0 1 0,0 0 0,0-1 0,0 1 0,0 0 0,0-1 0,0 1 0,0 0 0,0 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31:37.5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1641 3087 24575,'0'0'0,"-51"-9"0,-37-14 0,-12-5 0,-11-4 0,-7 5 0,0-5 0,6 1 0,7 5 0,13 2 0,8 6 0,9 5 0,13 5 0,11 4 0,11 2 0,1 2 0,5-4 0,2-7 0,8-4 0,-10-28 0,-4-9 0,4-13 0,1-20 0,8 5 0,2 8 0,6 2 0,1 10 0,3 9 0,4 9 0,-2-9 0,3-2 0,1-2 0,-3 4 0,1 0 0,2 0 0,2-1 0,2 6 0,1-2 0,1 5 0,1 5 0,1 3 0,-1-7 0,0 2 0,1-10 0,-1 3 0,0-8 0,0 3 0,0 0 0,6-6 0,-1 0 0,1-1 0,4 1 0,-2 0 0,0 7 0,-2 1 0,-2 0 0,9 0 0,-1 4 0,10-1 0,4 5 0,-3-2 0,1 4 0,1 3 0,5-2 0,7 3 0,0 1 0,6-2 0,3 1 0,3 1 0,3 8 0,2 2 0,1 2 0,5-1 0,1 6 0,0 4 0,4-1 0,-6-1 0,-2 2 0,-2-2 0,-1-2 0,-6 2 0,-6-2 0,1 4 0,-5 2 0,3 5 0,2 2 0,3 9 0,4 1 0,2 7 0,7-1 0,6 4 0,7-2 0,10-3 0,4-2 0,-4-3 0,0 2 0,-1 5 0,-12 0 0,-4 3 0,-12 3 0,-9-2 0,-7 8 0,-5 8 0,-4 1 0,4 2 0,-1-1 0,0 3 0,5 5 0,-1-1 0,10 3 0,5-3 0,3 2 0,-3 3 0,11 3 0,-4 2 0,0 7 0,-1 2 0,0 5 0,4 6 0,-5-1 0,-6-3 0,-7-3 0,0-3 0,-4-2 0,-9-3 0,-8-1 0,-8-6 0,-12-6 0,-10-1 0,-7 2 0,-12 2 0,-4 3 0,-2-3 0,-10 12 0,5 1 0,-3-3 0,3 5 0,-3 4 0,-2 0 0,-4-1 0,3 3 0,4 3 0,4-6 0,3-9 0,-2 2 0,2-7 0,1-1 0,2-10 0,1-5 0,2 0 0,5-2 0,-4-1 0,-5-1 0,3-1 0,-4-6 0,-11-1 0,0 5 0,-4 1 0,-2 1 0,-8-5 0,5 0 0,3-1 0,2-4 0,-6-6 0,5-4 0,3-4 0,1-3 0,-1-2 0,-3 0 0,5-1 0,3 0 0,9-5 0,5 0 0,3 0 0,0 1 0,0 2 0,0 0 0,-2 2 0,0 1 0,0 0 0,-1 0 0,5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13.8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203.05969"/>
      <inkml:brushProperty name="anchorY" value="1098.02734"/>
      <inkml:brushProperty name="scaleFactor" value="0.5"/>
    </inkml:brush>
  </inkml:definitions>
  <inkml:trace contextRef="#ctx0" brushRef="#br0">1 1 24575,'0'0'0,"91"10"0,57 3 0,-9-1 0,-14-2 0,-23-3 0,-24-3 0,-21-2 0,-15-1 0,-16 5 0,-5 5 0,-3 6 0,-5 10 0,-4 4 0,-4 2 0,-2 0 0,-2 0 0,-1 4 0,-1-1 0,-5 5 0,-1-2 0,-5-1 0,-4 2 0,-5-1 0,-9-8 0,-2-3 0,-2 4 0,0-7 0,-4-5 0,1-1 0,-5 1 0,3 1 0,1-3 0,-3 1 0,2-4 0,3-3 0,2-5 0,8 3 0,2-2 0,1-2 0,-1 4 0,0 4 0,-2 0 0,5-3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14.9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3.77112"/>
      <inkml:brushProperty name="anchorY" value="-777.91766"/>
      <inkml:brushProperty name="scaleFactor" value="0.5"/>
    </inkml:brush>
  </inkml:definitions>
  <inkml:trace contextRef="#ctx0" brushRef="#br0">0 0 24575,'0'0'0,"10"0"0,15 0 0,4 0 0,14 0 0,8 0 0,0 0 0,-4 0 0,2 0 0,0 0 0,-4 0 0,-4 0 0,-3 0 0,-10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16.68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507.46362"/>
      <inkml:brushProperty name="anchorY" value="-1793.91785"/>
      <inkml:brushProperty name="scaleFactor" value="0.5"/>
    </inkml:brush>
  </inkml:definitions>
  <inkml:trace contextRef="#ctx0" brushRef="#br0">510 28 24575,'0'0'0,"-15"0"0,-10 0 0,-4 0 0,-14 0 0,-1 0 0,-5 0 0,3 0 0,3 0 0,4 6 0,10 5 0,3 7 0,8 9 0,6 5 0,5 1 0,4 1 0,-3-2 0,-5 6 0,0-2 0,1-1 0,-2-1 0,1-3 0,2 0 0,3-2 0,2-1 0,2 0 0,7-6 0,6 1 0,1-1 0,5-4 0,3 6 0,4 2 0,1-4 0,3 1 0,0-5 0,6 1 0,1-4 0,5-5 0,-1-3 0,-1-3 0,-2-2 0,-3-2 0,-2 0 0,-2-1 0,0-5 0,-1-7 0,-6-4 0,0 0 0,-6-3 0,2-2 0,-5-2 0,-3-2 0,-4-1 0,3 5 0,-2-7 0,-1 1 0,-1-2 0,-3 0 0,0 0 0,-2-5 0,0 1 0,0-1 0,5 2 0,1 1 0,-1 2 0,0 0 0,-2 2 0,-1 0 0,-6 5 0,-1 1 0,-1 0 0,-4 4 0,-5 5 0,-5 4 0,-3-2 0,-9 3 0,-2 2 0,0 2 0,6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18.1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6.48581"/>
      <inkml:brushProperty name="anchorY" value="-749.85962"/>
      <inkml:brushProperty name="scaleFactor" value="0.5"/>
    </inkml:brush>
  </inkml:definitions>
  <inkml:trace contextRef="#ctx0" brushRef="#br0">0 227 24575,'0'0'0,"106"0"0,51-6 0,-7-5 0,-5-12 0,-20 1 0,-31-4 0,-25 0 0,-14-2 0,-20 0 0,-2 6 0,-4 5 0,-2 5 0,-1 6 0,-5 9 0,-6 7 0,-5 8 0,-10 16 0,-9 4 0,-3 8 0,-15 16 0,0 9 0,-2 8 0,4-1 0,6-3 0,7-4 0,5-12 0,3 3 0,3-3 0,2-7 0,0-6 0,0-7 0,0-10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19.63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21.48096"/>
      <inkml:brushProperty name="anchorY" value="-2470.00928"/>
      <inkml:brushProperty name="scaleFactor" value="0.5"/>
    </inkml:brush>
  </inkml:definitions>
  <inkml:trace contextRef="#ctx0" brushRef="#br0">100 32 24575,'0'0'0,"-5"0"0,-7 5 0,1 13 0,0 10 0,3 17 0,2 9 0,3 10 0,1 9 0,2 0 0,0-8 0,0-8 0,1-4 0,-1-3 0,1-5 0,-1-5 0,6 2 0,-1-4 0,1-3 0,-1-2 0,-2-2 0,-1-1 0,0-2 0,4-5 0,0-1 0,10-6 0,1 1 0,3-4 0,3-3 0,2-4 0,8-3 0,6-1 0,1-2 0,5-6 0,3-12 0,-2-5 0,-3-5 0,1-14 0,-4-7 0,-3-5 0,-2-3 0,-3-2 0,-3 0 0,-6 6 0,-1 6 0,-6 6 0,1 6 0,-3 4 0,-5 2 0,-3 1 0,-2 1 0,-3 0 0,-6-6 0,-2 0 0,-5 0 0,1 0 0,-10 2 0,-4 0 0,-2 2 0,-3 0 0,0 6 0,-12 6 0,-5 1 0,0 4 0,-2 4 0,-9 3 0,-1 2 0,4 2 0,6 1 0,6 0 0,1 1 0,3 0 0,4-1 0,2 1 0,8 4 0,8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51:21.1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06.21558"/>
      <inkml:brushProperty name="anchorY" value="-1437.44177"/>
      <inkml:brushProperty name="scaleFactor" value="0.5"/>
    </inkml:brush>
  </inkml:definitions>
  <inkml:trace contextRef="#ctx0" brushRef="#br0">399 1 24575,'0'0'0,"-10"0"0,-14 0 0,-5 0 0,-9 0 0,-8 5 0,1 1 0,8 6 0,4-2 0,3 5 0,2-3 0,7 10 0,1 9 0,5 2 0,4 2 0,4 0 0,4-2 0,1-1 0,2 4 0,1 5 0,0-1 0,-1-1 0,1-3 0,0 3 0,-1-1 0,0 3 0,0 3 0,0 5 0,0-2 0,0-4 0,6-5 0,-1-3 0,1-4 0,4-7 0,0-1 0,3-7 0,10 7 0,4-5 0,9-3 0,1-4 0,0-4 0,4-4 0,4-1 0,-2-2 0,3-1 0,3-5 0,2-1 0,-3 1 0,1-5 0,-4-4 0,1 0 0,-4-2 0,-4 2 0,-8-2 0,-4-2 0,-2-9 0,11-13 0,-4-8 0,0-12 0,-1-9 0,-1-2 0,-6 8 0,-6 8 0,-6 3 0,-5 8 0,-3 6 0,-2 4 0,-2 4 0,0 3 0,-12 0 0,-5 7 0,-6-1 0,2 1 0,-7 4 0,-1-2 0,-1 5 0,-5 3 0,-6 4 0,-6 3 0,2 2 0,-2 2 0,-2 0 0,-3 1 0,5-1 0,4 1 0,5 5 0,5 0 0,2 0 0,3 5 0,1-2 0,6 5 0,1-2 0,5-2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3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1206 24575,'-1'-146'0,"3"-163"0,2 271 0,1 0 0,2 0 0,2 1 0,25-71 0,-27 84 0,-1 1 0,-2-1 0,0 0 0,-2 0 0,0-1 0,-2 1 0,-3-32 0,1 13 0,4-42 0,-1 79 0,0 1 0,0-1 0,0 1 0,0 0 0,1-1 0,0 1 0,0 0 0,0 0 0,1 0 0,-1 0 0,1 1 0,0-1 0,1 1 0,-1-1 0,6-4 0,-2 4 0,-1 0 0,1 0 0,0 1 0,1 0 0,-1 0 0,0 1 0,1 0 0,0 0 0,10-2 0,13-1 0,1 2 0,-1 1 0,1 2 0,38 3 0,-58-2 0,11 1 0,-12-1 0,1 0 0,-1 1 0,0 0 0,13 3 0,-20-2 0,0-1 0,0 0 0,-1 1 0,1 0 0,-1 0 0,1 0 0,-1 0 0,0 1 0,0-1 0,0 1 0,0 0 0,0 0 0,0 0 0,-1 0 0,4 6 0,52 72 0,6 9 0,-59-80 0,0 0 0,0 1 0,-1-1 0,-1 1 0,0 0 0,0 0 0,-1 0 0,0 0 0,0 15 0,-2-19 0,0-1 0,0 1 0,-1-1 0,0 1 0,0-1 0,0 0 0,-1 1 0,0-1 0,0 0 0,0 0 0,-1 0 0,0 0 0,0-1 0,-1 1 0,1-1 0,-1 0 0,-7 7 0,-21 14 0,-1-1 0,-39 22 0,-32 23 0,96-65-97,1-1-1,-1 0 1,0 0-1,0 0 1,-1-1-1,1 0 1,0-1-1,-1 0 1,0 0-1,0-1 1,1 0-1,-1-1 0,-13 0 1,-2 0-6729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5:3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33 24575,'-1'13'0,"-1"-1"0,0 1 0,-5 17 0,-2 18 0,-16 180 0,15-144 0,57-172 0,-36 71 0,0 1 0,2 0 0,0 0 0,1 1 0,1 1 0,0 1 0,1 0 0,28-18 0,-14 8-9,37-37-1,-40 33 58,49-34 1,-67 54-193,1 1-1,0 0 1,1 1 0,-1 0-1,1 1 1,0 0 0,0 0 0,0 1-1,17-2 1,-5 3-6682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8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24575,'133'5'0,"0"7"0,-1 5 0,246 66 0,-260-51-132,-3 6-1,-1 4 0,-1 6 1,-3 4-1,-3 5 1,154 108-1,156 188 226,-156-122-2,18-25-47,-60-91 383,-153-85-336,-2 4 0,62 42 0,-92-50-91,54 57 0,-27-23 0,302 232 0,27-36 0,-225-143 0,-75-49 0,-66-49-1365,-5-6-5461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6:23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24575,'0'650'0,"0"-642"0,0 0 0,0 0 0,1 0 0,0-1 0,1 1 0,0 0 0,0-1 0,4 10 0,-5-15 0,1 1 0,-1-1 0,1 0 0,-1 0 0,1 0 0,0 0 0,-1 0 0,1 0 0,0 0 0,0 0 0,1-1 0,-1 1 0,0-1 0,1 0 0,-1 1 0,0-1 0,1 0 0,-1-1 0,1 1 0,0 0 0,-1-1 0,1 1 0,0-1 0,-1 0 0,1 0 0,0 0 0,3 0 0,7-2 0,0-1 0,0 1 0,0-2 0,0 0 0,-1-1 0,0 0 0,0 0 0,0-2 0,0 1 0,-1-1 0,12-10 0,15-15 0,57-60 0,-61 57 0,-21 18 0,-1 1 0,-1-1 0,0-1 0,-1 0 0,-1-1 0,-1 0 0,9-31 0,-10 27 0,-1 1 0,-1-2 0,-1 1 0,-1-1 0,-1 1 0,-1-1 0,-5-44 0,3 62 0,0 0 0,-1 0 0,1 0 0,-2 0 0,1 0 0,0 0 0,-1 1 0,0-1 0,-1 1 0,1-1 0,-1 1 0,0 1 0,0-1 0,-1 0 0,1 1 0,-1 0 0,0 0 0,-6-4 0,-11-5 0,0 1 0,-1 0 0,-29-9 0,29 12 0,12 5-227,-1 0-1,0 1 1,0 1-1,0 0 1,-22-1-1,11 2-6598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9:0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8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24575,'203'-9'0,"-89"1"0,1986-58-757,-1680 52 1145,-12 0-19,132 32-369,61-7-332,-476-11-701,-97 0-5793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0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1614 24575,'-6'-7'0,"0"-1"0,0 0 0,1 0 0,0 0 0,0-1 0,-5-14 0,-5-9 0,-14-21 0,-48-96 0,64 122 0,2-1 0,1 0 0,-9-45 0,17 61 0,1 0 0,0 0 0,0 0 0,1 0 0,1 0 0,0 0 0,1 0 0,0 0 0,1 1 0,0-1 0,1 1 0,7-16 0,5-5 0,2 1 0,40-52 0,-13 20 0,111-186 0,-42 64 0,-102 167 0,1 1 0,1 0 0,0 0 0,1 2 0,1 0 0,1 0 0,0 2 0,0 0 0,2 1 0,35-18 0,-6 10 0,0 2 0,2 2 0,69-14 0,-116 29 0,103-23 0,1 3 0,151-8 0,100 32 0,-322 0 0,-1 2 0,0 2 0,64 19 0,96 52 0,-179-71 0,1 2 0,-1 0 0,-1 0 0,0 1 0,0 1 0,22 22 0,-27-23 0,-1 1 0,0 1 0,-1 0 0,0 0 0,-1 0 0,0 1 0,-1 0 0,0 1 0,3 14 0,1 10 0,-2 1 0,3 43 0,3 12 0,66 415 0,-77-487 0,0 1 0,-2 0 0,-1 0 0,-1 0 0,-1-1 0,0 1 0,-2 0 0,-1-1 0,0 0 0,-2 0 0,-13 29 0,-15 31 0,-3 0 0,-4-3 0,-4-1 0,-3-2 0,-3-3 0,-3-2 0,-4-2 0,-2-3 0,-107 89 0,152-143 0,0 0 0,-1-2 0,1 0 0,-2-1 0,-29 12 0,15-11 0,0-2 0,-50 8 0,-181 16 0,199-29 0,0-2 0,-73-8 0,117 5 0,1-2 0,-1 0 0,1-1 0,-1 0 0,1-2 0,-27-14 0,37 17 0,0-2 0,0 1 0,0-1 0,1-1 0,0 1 0,0-2 0,0 1 0,1-1 0,0 0 0,1 0 0,0-1 0,0 0 0,1 0 0,-5-10 0,-4-15 0,-3 2 0,0 0 0,-2 0 0,-2 2 0,-40-47 0,53 68 0,1-1 0,1 0 0,-1 0 0,2 0 0,-1 0 0,2-1 0,-1 0 0,-4-19 0,2-4 0,-5-54 0,11 85 0,1-1 4,-1-1 0,0 1 0,0 0 0,0 0 0,-1 0 0,1 0 0,-1 0 0,0 0 0,0 1 0,-1-1 0,1 0 0,-1 1 0,1 0 0,-1 0-1,0 0 1,-1 0 0,1 0 0,0 0 0,-1 1 0,1 0 0,-1-1 0,-5-1 0,-8-3-160,1 1-1,-1 1 1,0 1-1,-20-3 1,15 3-518,-3-1-6152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4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2023 1209 24575,'-1'-8'0,"0"1"0,-1-1 0,0 0 0,-1 0 0,1 1 0,-1 0 0,-1-1 0,-7-12 0,-3-7 0,-219-462 0,200 420 0,-2 2 0,-3 2 0,-3 2 0,-60-72 0,84 116 0,-1 0 0,0 1 0,-1 2 0,-1 0 0,-1 1 0,0 0 0,-1 2 0,0 1 0,-1 1 0,0 0 0,-1 2 0,0 1 0,-1 1 0,0 1 0,0 1 0,-33-3 0,-1 5 0,0 2 0,1 2 0,-1 3 0,1 3 0,0 2 0,0 2 0,1 3 0,1 3 0,1 2 0,-85 41 0,121-49 0,0 1 0,1 1 0,0 0 0,1 1 0,1 1 0,0 0 0,1 1 0,1 1 0,0 0 0,1 1 0,1 1 0,-13 27 0,0 6 0,2 2 0,3 0 0,-20 83 0,23-60 0,3-1 0,-5 111 0,16 157 0,3-329 0,1 1 0,1-1 0,1 0 0,0 0 0,8 24 0,-8-31 0,0 0 0,1 0 0,0-1 0,0 1 0,1-1 0,-1 0 0,2 0 0,-1-1 0,1 1 0,0-1 0,11 8 0,3-1 0,0-1 0,0-1 0,1 0 0,0-2 0,1 0 0,37 8 0,144 20 0,-7-2 0,-148-21 0,0 2 0,-2 3 0,0 1 0,-1 3 0,47 31 0,195 162 0,13 5 0,-286-212 0,0-1 0,1 0 0,1-1 0,-1-1 0,1 0 0,0-1 0,0-1 0,0 0 0,1-1 0,0-1 0,-1-1 0,1 0 0,0-1 0,0-1 0,-1 0 0,1-2 0,-1 0 0,1 0 0,-1-2 0,0 0 0,0-1 0,-1 0 0,0-1 0,0-1 0,0 0 0,-1-2 0,-1 1 0,21-19 0,-16 12 0,-1 0 0,0-2 0,-1 0 0,-1 0 0,-1-2 0,-1 0 0,0 0 0,-2-2 0,0 1 0,-2-1 0,0-1 0,-1 1 0,-1-1 0,-2-1 0,0 1 0,-1-1 0,-2 0 0,0-38 0,-3 48 0,0 0 0,0 0 0,-2 0 0,0 1 0,0-1 0,-2 1 0,1 0 0,-11-19 0,6 16 0,-1 1 0,0 0 0,-1 1 0,-1 0 0,-27-25 0,-11-16 0,38 41 0,0-1 0,-20-16 0,27 27 0,1 0 0,0 0 0,0 0 0,0 0 0,1 0 0,-1-1 0,1 0 0,0 1 0,0-1 0,1 0 0,0-1 0,0 1 0,0 0 0,0-1 0,1 1 0,0-1 0,0 1 0,0-1 0,1-7 0,0 5 0,1 0 0,1 0 0,-1 0 0,2 0 0,-1 0 0,1 1 0,0-1 0,0 1 0,1-1 0,0 1 0,0 0 0,9-10 0,25-27-1365,-23 26-5461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6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2727 24575,'641'-531'-2370,"-47"38"-495,-414 358 2989,5 8 0,5 8 1,250-114-1,185-40-273,-238 107 600,-48-10 2294,-16-26-1310,-107 64-1179,-157 103-938,120-51-1,-146 73-6143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38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24575,'133'5'0,"0"7"0,-1 5 0,246 66 0,-260-51-132,-3 6-1,-1 4 0,-1 6 1,-3 4-1,-3 5 1,154 108-1,156 188 226,-156-122-2,18-25-47,-60-91 383,-153-85-336,-2 4 0,62 42 0,-92-50-91,54 57 0,-27-23 0,302 232 0,27-36 0,-225-143 0,-75-49 0,-66-49-1365,-5-6-5461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1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1560 24575,'-9'-43'0,"1"-1"0,-2-62 0,8-90 0,3 111 0,-3-32 0,6-169 0,-3 277 0,0 0 0,1 0 0,0 0 0,1 0 0,0 0 0,0 1 0,1-1 0,0 1 0,0 0 0,1 0 0,0 1 0,10-12 0,7-4 0,0 0 0,35-25 0,7-7 0,-30 22 0,-1-1 0,-2-2 0,-2-1 0,-1-1 0,-1-2 0,26-54 0,-50 86 0,0 1 0,1 0 0,0 0 0,1 0 0,-1 1 0,1 0 0,1-1 0,-1 2 0,1-1 0,11-8 0,-12 11 0,1 0 0,0 0 0,-1 1 0,1 0 0,0 0 0,0 0 0,0 1 0,1 0 0,-1 0 0,0 1 0,0 0 0,1 0 0,-1 0 0,8 1 0,23 6 0,0 1 0,44 15 0,19 4 0,137 11 0,-79-16 0,-99-8 0,-1 2 0,0 4 0,97 46 0,-77-27 0,108 75 0,-159-96 0,-2 1 0,0 1 0,-1 1 0,-1 2 0,-1 0 0,-1 1 0,21 33 0,-28-36 0,-2 0 0,0 2 0,-1-1 0,-2 1 0,0 1 0,-1-1 0,-2 1 0,0 1 0,3 41 0,-4 12 0,-4-1 0,-16 141 0,10-186 0,-2 0 0,-2-1 0,0 0 0,-2 0 0,-2-1 0,0-1 0,-2 0 0,-1-1 0,-27 35 0,-118 191 0,155-246 0,-1 0 0,1 0 0,-1 0 0,-1-1 0,1-1 0,-1 1 0,-14 8 0,-5 0 0,-32 14 0,35-17 0,-76 33 0,-1-3 0,-180 46 0,200-69 0,-1-4 0,-1-4 0,0-3 0,-96-3 0,-55-9 0,228 4 0,0 0 0,0 0 0,0-1 0,0 0 0,0 0 0,0-1 0,1 1 0,-1-1 0,1 0 0,-1-1 0,1 0 0,0 0 0,0 0 0,-6-4 0,5 1 0,0 0 0,0 0 0,1-1 0,-1 0 0,2 0 0,-1 0 0,1-1 0,0 1 0,-4-11 0,-66-210 0,36 101 0,33 113 0,0 1 0,0 0 0,-1 0 0,-1 1 0,0 0 0,-1 0 0,0 0 0,-1 1 0,0 1 0,-1-1 0,0 1 0,-1 1 0,0 0 0,-12-8 0,1 3-1365,4 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43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1016 24575,'1'-1'0,"1"0"0,0 0 0,0 0 0,-1 0 0,1 0 0,-1 0 0,1 0 0,-1-1 0,0 1 0,1 0 0,-1-1 0,0 0 0,0 1 0,0-1 0,0 0 0,0 1 0,0-1 0,-1 0 0,1 0 0,-1 0 0,1-2 0,1-1 0,74-256 0,-72 242 0,19-110 0,-3 9 0,-18 113 0,1 0 0,-1 0 0,1 0 0,0 1 0,1-1 0,-1 1 0,1 0 0,1 0 0,-1 0 0,1 0 0,0 1 0,0 0 0,1 0 0,-1 0 0,11-5 0,6-4 0,2 1 0,48-18 0,-47 21 0,269-91 0,-89 34 0,-120 34 0,-42 15 0,2 2 0,0 2 0,54-10 0,-84 22 0,0 0 0,0 1 0,0 1 0,0 0 0,0 1 0,0 0 0,-1 2 0,1-1 0,0 2 0,-1 0 0,0 1 0,0 0 0,0 1 0,16 10 0,17 15 0,-1 1 0,61 56 0,73 89 0,-136-128 0,-2 2 0,69 107 0,46 125 0,-137-246 0,19 29 0,-27-49 0,-2 1 0,0-1 0,0 2 0,-2-1 0,10 31 0,-17-39 0,0-1 0,-1 1 0,1-1 0,-2 1 0,0-1 0,0 1 0,-1-1 0,0 0 0,0 1 0,-1-1 0,-5 10 0,-6 16 0,-28 44 0,-75 149 0,69-129 0,-3-3 0,-66 91 0,98-162 0,-2-1 0,0-1 0,-2 0 0,0-2 0,-2-1 0,0-1 0,-1-1 0,-1-1 0,-1-2 0,-49 21 0,55-29 0,0-1 0,-1-1 0,1 0 0,-43 1 0,-91-7 0,-111-25 0,256 25 0,-1-1 0,0 0 0,1-1 0,-1-1 0,1 1 0,0-2 0,0 1 0,0-2 0,1 1 0,-1-1 0,-15-14 0,0-2 0,1-2 0,-29-35 0,32 32 0,-2 2 0,-36-30 0,-25-7 0,58 45 0,0-2 0,1-1 0,2-1 0,0-1 0,-24-29 0,2-6 0,-57-80 0,29 20 0,65 97 0,1 0 0,1 0 0,1-1 0,1-1 0,0 1 0,-1-22 0,3 21 0,-2-16 33,3-1 0,2-41 0,1 48-399,-1 1 0,-1-1 0,-10-53 0,5 63-6460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4T14:24:52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24575,'-1'41'0,"-14"73"0,4-38 0,-112 1132-719,78 19-1,49-208 2159,-5-976-1439,-2 0 0,-2-1 0,-1 0 0,-14 44 0,13-52 0,1 0 0,2 0 0,1 1 0,2-1 0,1 1 0,6 35 0,6 20 0,26 96 0,42 104 0,-72-260 0,1 5 0,5 36 0,-3-12 0,18 58 0,6 35 0,-30-124-51,-3-11-387,0-1 0,7 20 0,-3-18-6388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3F9AD-62A3-4831-9C85-9E9E77C150A8}" type="datetimeFigureOut">
              <a:rPr lang="el-GR" smtClean="0"/>
              <a:t>6/4/2025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672AE-F221-4356-A53F-D5077A7B359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18115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672AE-F221-4356-A53F-D5077A7B359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6572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008D-8800-0224-9273-5AAF32B30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A4B47-C7D5-F179-01F5-B6B9BF828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13AF-D8BC-D2A7-8955-6D4300D6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F96F-D3A2-F1F7-6BAE-F4744230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88A5-9AC7-1AEA-11AE-E17BEDD7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0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C814-C271-969F-9E0B-48B9AECF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786B3-0702-6DC7-5FC8-F181EC2D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C603C-22A5-C589-6D7E-C4D2F5BE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BB72-494A-50CF-6E2A-6C1E966F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A51AA-C409-3070-2972-DB3D45A8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402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FB8EE-682F-BB27-A38A-75E0AFDFD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0E37E-7A77-BDB2-536B-DA7BE5D78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B016-FA0C-E6D7-DA94-9C2F4D7AD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8452D-E930-0CA6-CAE6-F78B3F1C9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D2541-82C9-5150-D0A8-881A1AF3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42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A478-5120-E92F-709C-5E18F32B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197-36B7-3CE7-2884-D20802F6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3079-A84B-A6F7-6C18-C1E24A3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95E9-37FC-EC23-CFB1-1873A23D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BEFE-C936-22F2-84E7-EC98412C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28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7B77-9631-77A0-BC83-90785DC4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16BE-1B7E-7DB6-104A-7FA97A50E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B8AB2-244C-502D-20F6-C01DF494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3F35-1E0F-D682-D15D-87C82856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A0B7F-5162-E064-A0F5-AC6FE2B4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A296-8914-951C-953B-22006E5F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495A-CBFC-C8A2-AF48-7FB8523F6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6DF0A-75B5-6DB8-DD5D-F7800FF1A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AD440-1F97-0B63-083F-7A2C4C1A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AF10D-DEEB-E747-34B1-11643233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95286-59F6-3A78-C9F9-FACA1F61D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98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FF7A-54C4-856A-7CBB-435ED1B17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15A65-8C9C-202A-DA2A-20FD95B6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2EB2E-2BCB-E9D2-8F33-E5A5E40F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3F875-8A9E-E13A-56C8-07F5AB0E9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DCC79-4732-05BE-A845-0510EC62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C9D67-1552-B56A-F81E-0281F9E1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E9B0E-4A69-D0CE-2CE9-86A1CE0F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B4F29-83E2-8EC1-2B8C-9A31B80D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2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CADA-4F73-25BD-51B4-9EA4D7BC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A8D18-FEA2-2ECE-E948-CECF0F8A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2A550-8996-6B01-1DDE-FDC1E68D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ECE407-D06C-16EF-BB26-019AEE04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45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345CB-DFE5-9754-8142-642D8AFF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1D965-BF27-86B7-0E3D-1012F7D2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14176-F15C-5A9D-6F6C-0FF4A711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1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061D-80B3-609A-1DE2-11AEB5A7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81EE-A906-E9F5-74E4-DC65EB20A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F2B5B-E755-F20B-CA3F-82920D5B2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FF6FB-4E0B-0E5C-69FE-134FD1306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695DF-5C2F-71A0-FE0C-9690340B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46000-975E-9FAD-5C68-888588CC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09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A42A-8355-4DCB-1D84-2E25B336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49A80-BFA9-37D3-727C-05037BB86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3C7DB-E8FC-9629-2D3B-DAB9F3556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9F24A-81A0-1F5E-71F0-AC9879A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2471A-879C-EA94-A36C-1EAF1260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C60DA-DC05-CCB0-4FD5-293A39F2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44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446DB-85CF-8986-0653-9FAE26F5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78B3-32F2-C92A-A396-AB2DF30FA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E828-06C2-CFB0-629D-7047760F0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F961C-8B60-4525-AD78-50E74FE788A4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4F98-C4C4-FEB8-8DEF-6CDEB7D9F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5D10-C9D2-98EA-460E-4E2EC809A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2378AB-63D8-4739-8163-D8B9EE3A56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5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0.xml"/><Relationship Id="rId21" Type="http://schemas.openxmlformats.org/officeDocument/2006/relationships/image" Target="../media/image48.png"/><Relationship Id="rId42" Type="http://schemas.openxmlformats.org/officeDocument/2006/relationships/customXml" Target="../ink/ink208.xml"/><Relationship Id="rId47" Type="http://schemas.openxmlformats.org/officeDocument/2006/relationships/image" Target="../media/image24.png"/><Relationship Id="rId63" Type="http://schemas.openxmlformats.org/officeDocument/2006/relationships/image" Target="../media/image67.png"/><Relationship Id="rId68" Type="http://schemas.openxmlformats.org/officeDocument/2006/relationships/customXml" Target="../ink/ink221.xml"/><Relationship Id="rId84" Type="http://schemas.openxmlformats.org/officeDocument/2006/relationships/image" Target="../media/image91.png"/><Relationship Id="rId89" Type="http://schemas.openxmlformats.org/officeDocument/2006/relationships/customXml" Target="../ink/ink232.xml"/><Relationship Id="rId16" Type="http://schemas.openxmlformats.org/officeDocument/2006/relationships/customXml" Target="../ink/ink195.xml"/><Relationship Id="rId11" Type="http://schemas.openxmlformats.org/officeDocument/2006/relationships/image" Target="../media/image43.png"/><Relationship Id="rId32" Type="http://schemas.openxmlformats.org/officeDocument/2006/relationships/customXml" Target="../ink/ink203.xml"/><Relationship Id="rId37" Type="http://schemas.openxmlformats.org/officeDocument/2006/relationships/image" Target="../media/image56.png"/><Relationship Id="rId53" Type="http://schemas.openxmlformats.org/officeDocument/2006/relationships/image" Target="../media/image63.png"/><Relationship Id="rId58" Type="http://schemas.openxmlformats.org/officeDocument/2006/relationships/customXml" Target="../ink/ink216.xml"/><Relationship Id="rId74" Type="http://schemas.openxmlformats.org/officeDocument/2006/relationships/customXml" Target="../ink/ink224.xml"/><Relationship Id="rId79" Type="http://schemas.openxmlformats.org/officeDocument/2006/relationships/customXml" Target="../ink/ink227.xml"/><Relationship Id="rId102" Type="http://schemas.openxmlformats.org/officeDocument/2006/relationships/image" Target="../media/image107.png"/><Relationship Id="rId5" Type="http://schemas.openxmlformats.org/officeDocument/2006/relationships/image" Target="../media/image41.png"/><Relationship Id="rId90" Type="http://schemas.openxmlformats.org/officeDocument/2006/relationships/image" Target="../media/image94.png"/><Relationship Id="rId95" Type="http://schemas.openxmlformats.org/officeDocument/2006/relationships/customXml" Target="../ink/ink235.xml"/><Relationship Id="rId22" Type="http://schemas.openxmlformats.org/officeDocument/2006/relationships/customXml" Target="../ink/ink198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211.xml"/><Relationship Id="rId64" Type="http://schemas.openxmlformats.org/officeDocument/2006/relationships/customXml" Target="../ink/ink219.xml"/><Relationship Id="rId69" Type="http://schemas.openxmlformats.org/officeDocument/2006/relationships/image" Target="../media/image35.png"/><Relationship Id="rId80" Type="http://schemas.openxmlformats.org/officeDocument/2006/relationships/image" Target="../media/image820.png"/><Relationship Id="rId85" Type="http://schemas.openxmlformats.org/officeDocument/2006/relationships/customXml" Target="../ink/ink230.xml"/><Relationship Id="rId12" Type="http://schemas.openxmlformats.org/officeDocument/2006/relationships/customXml" Target="../ink/ink193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206.xml"/><Relationship Id="rId46" Type="http://schemas.openxmlformats.org/officeDocument/2006/relationships/customXml" Target="../ink/ink210.xml"/><Relationship Id="rId59" Type="http://schemas.openxmlformats.org/officeDocument/2006/relationships/image" Target="../media/image65.png"/><Relationship Id="rId67" Type="http://schemas.openxmlformats.org/officeDocument/2006/relationships/image" Target="../media/image69.png"/><Relationship Id="rId103" Type="http://schemas.openxmlformats.org/officeDocument/2006/relationships/customXml" Target="../ink/ink239.xml"/><Relationship Id="rId20" Type="http://schemas.openxmlformats.org/officeDocument/2006/relationships/customXml" Target="../ink/ink197.xml"/><Relationship Id="rId41" Type="http://schemas.openxmlformats.org/officeDocument/2006/relationships/image" Target="../media/image58.png"/><Relationship Id="rId54" Type="http://schemas.openxmlformats.org/officeDocument/2006/relationships/customXml" Target="../ink/ink214.xml"/><Relationship Id="rId62" Type="http://schemas.openxmlformats.org/officeDocument/2006/relationships/customXml" Target="../ink/ink218.xml"/><Relationship Id="rId70" Type="http://schemas.openxmlformats.org/officeDocument/2006/relationships/customXml" Target="../ink/ink222.xml"/><Relationship Id="rId75" Type="http://schemas.openxmlformats.org/officeDocument/2006/relationships/customXml" Target="../ink/ink225.xml"/><Relationship Id="rId83" Type="http://schemas.openxmlformats.org/officeDocument/2006/relationships/customXml" Target="../ink/ink229.xml"/><Relationship Id="rId88" Type="http://schemas.openxmlformats.org/officeDocument/2006/relationships/image" Target="../media/image93.png"/><Relationship Id="rId91" Type="http://schemas.openxmlformats.org/officeDocument/2006/relationships/customXml" Target="../ink/ink233.xml"/><Relationship Id="rId96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0.xml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201.xml"/><Relationship Id="rId36" Type="http://schemas.openxmlformats.org/officeDocument/2006/relationships/customXml" Target="../ink/ink205.xml"/><Relationship Id="rId49" Type="http://schemas.openxmlformats.org/officeDocument/2006/relationships/image" Target="../media/image61.png"/><Relationship Id="rId57" Type="http://schemas.openxmlformats.org/officeDocument/2006/relationships/image" Target="../media/image64.png"/><Relationship Id="rId10" Type="http://schemas.openxmlformats.org/officeDocument/2006/relationships/customXml" Target="../ink/ink192.xml"/><Relationship Id="rId31" Type="http://schemas.openxmlformats.org/officeDocument/2006/relationships/image" Target="../media/image53.png"/><Relationship Id="rId44" Type="http://schemas.openxmlformats.org/officeDocument/2006/relationships/customXml" Target="../ink/ink209.xml"/><Relationship Id="rId52" Type="http://schemas.openxmlformats.org/officeDocument/2006/relationships/customXml" Target="../ink/ink213.xml"/><Relationship Id="rId60" Type="http://schemas.openxmlformats.org/officeDocument/2006/relationships/customXml" Target="../ink/ink217.xml"/><Relationship Id="rId65" Type="http://schemas.openxmlformats.org/officeDocument/2006/relationships/image" Target="../media/image68.png"/><Relationship Id="rId73" Type="http://schemas.openxmlformats.org/officeDocument/2006/relationships/image" Target="../media/image37.png"/><Relationship Id="rId78" Type="http://schemas.openxmlformats.org/officeDocument/2006/relationships/image" Target="../media/image72.png"/><Relationship Id="rId81" Type="http://schemas.openxmlformats.org/officeDocument/2006/relationships/customXml" Target="../ink/ink228.xml"/><Relationship Id="rId86" Type="http://schemas.openxmlformats.org/officeDocument/2006/relationships/image" Target="../media/image92.png"/><Relationship Id="rId94" Type="http://schemas.openxmlformats.org/officeDocument/2006/relationships/image" Target="../media/image103.png"/><Relationship Id="rId99" Type="http://schemas.openxmlformats.org/officeDocument/2006/relationships/customXml" Target="../ink/ink237.xml"/><Relationship Id="rId101" Type="http://schemas.openxmlformats.org/officeDocument/2006/relationships/customXml" Target="../ink/ink238.xml"/><Relationship Id="rId4" Type="http://schemas.openxmlformats.org/officeDocument/2006/relationships/customXml" Target="../ink/ink189.xml"/><Relationship Id="rId9" Type="http://schemas.openxmlformats.org/officeDocument/2006/relationships/image" Target="../media/image5.png"/><Relationship Id="rId13" Type="http://schemas.openxmlformats.org/officeDocument/2006/relationships/image" Target="../media/image44.png"/><Relationship Id="rId18" Type="http://schemas.openxmlformats.org/officeDocument/2006/relationships/customXml" Target="../ink/ink196.xml"/><Relationship Id="rId39" Type="http://schemas.openxmlformats.org/officeDocument/2006/relationships/image" Target="../media/image57.png"/><Relationship Id="rId34" Type="http://schemas.openxmlformats.org/officeDocument/2006/relationships/customXml" Target="../ink/ink204.xml"/><Relationship Id="rId50" Type="http://schemas.openxmlformats.org/officeDocument/2006/relationships/customXml" Target="../ink/ink212.xml"/><Relationship Id="rId55" Type="http://schemas.openxmlformats.org/officeDocument/2006/relationships/image" Target="../media/image28.png"/><Relationship Id="rId76" Type="http://schemas.openxmlformats.org/officeDocument/2006/relationships/image" Target="../media/image71.png"/><Relationship Id="rId97" Type="http://schemas.openxmlformats.org/officeDocument/2006/relationships/customXml" Target="../ink/ink236.xml"/><Relationship Id="rId104" Type="http://schemas.openxmlformats.org/officeDocument/2006/relationships/image" Target="../media/image108.png"/><Relationship Id="rId7" Type="http://schemas.openxmlformats.org/officeDocument/2006/relationships/image" Target="../media/image42.png"/><Relationship Id="rId71" Type="http://schemas.openxmlformats.org/officeDocument/2006/relationships/image" Target="../media/image70.png"/><Relationship Id="rId92" Type="http://schemas.openxmlformats.org/officeDocument/2006/relationships/image" Target="../media/image102.png"/><Relationship Id="rId2" Type="http://schemas.openxmlformats.org/officeDocument/2006/relationships/customXml" Target="../ink/ink188.xml"/><Relationship Id="rId29" Type="http://schemas.openxmlformats.org/officeDocument/2006/relationships/image" Target="../media/image52.png"/><Relationship Id="rId24" Type="http://schemas.openxmlformats.org/officeDocument/2006/relationships/customXml" Target="../ink/ink199.xml"/><Relationship Id="rId40" Type="http://schemas.openxmlformats.org/officeDocument/2006/relationships/customXml" Target="../ink/ink207.xml"/><Relationship Id="rId45" Type="http://schemas.openxmlformats.org/officeDocument/2006/relationships/image" Target="../media/image60.png"/><Relationship Id="rId66" Type="http://schemas.openxmlformats.org/officeDocument/2006/relationships/customXml" Target="../ink/ink220.xml"/><Relationship Id="rId87" Type="http://schemas.openxmlformats.org/officeDocument/2006/relationships/customXml" Target="../ink/ink231.xml"/><Relationship Id="rId61" Type="http://schemas.openxmlformats.org/officeDocument/2006/relationships/image" Target="../media/image66.png"/><Relationship Id="rId82" Type="http://schemas.openxmlformats.org/officeDocument/2006/relationships/image" Target="../media/image83.png"/><Relationship Id="rId19" Type="http://schemas.openxmlformats.org/officeDocument/2006/relationships/image" Target="../media/image47.png"/><Relationship Id="rId14" Type="http://schemas.openxmlformats.org/officeDocument/2006/relationships/customXml" Target="../ink/ink194.xml"/><Relationship Id="rId30" Type="http://schemas.openxmlformats.org/officeDocument/2006/relationships/customXml" Target="../ink/ink202.xml"/><Relationship Id="rId35" Type="http://schemas.openxmlformats.org/officeDocument/2006/relationships/image" Target="../media/image55.png"/><Relationship Id="rId56" Type="http://schemas.openxmlformats.org/officeDocument/2006/relationships/customXml" Target="../ink/ink215.xml"/><Relationship Id="rId77" Type="http://schemas.openxmlformats.org/officeDocument/2006/relationships/customXml" Target="../ink/ink226.xml"/><Relationship Id="rId100" Type="http://schemas.openxmlformats.org/officeDocument/2006/relationships/image" Target="../media/image106.png"/><Relationship Id="rId8" Type="http://schemas.openxmlformats.org/officeDocument/2006/relationships/customXml" Target="../ink/ink191.xml"/><Relationship Id="rId51" Type="http://schemas.openxmlformats.org/officeDocument/2006/relationships/image" Target="../media/image62.png"/><Relationship Id="rId72" Type="http://schemas.openxmlformats.org/officeDocument/2006/relationships/customXml" Target="../ink/ink223.xml"/><Relationship Id="rId93" Type="http://schemas.openxmlformats.org/officeDocument/2006/relationships/customXml" Target="../ink/ink234.xml"/><Relationship Id="rId98" Type="http://schemas.openxmlformats.org/officeDocument/2006/relationships/image" Target="../media/image105.png"/><Relationship Id="rId3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98.xml"/><Relationship Id="rId21" Type="http://schemas.openxmlformats.org/officeDocument/2006/relationships/image" Target="../media/image48.png"/><Relationship Id="rId42" Type="http://schemas.openxmlformats.org/officeDocument/2006/relationships/customXml" Target="../ink/ink260.xml"/><Relationship Id="rId63" Type="http://schemas.openxmlformats.org/officeDocument/2006/relationships/image" Target="../media/image67.png"/><Relationship Id="rId84" Type="http://schemas.openxmlformats.org/officeDocument/2006/relationships/image" Target="../media/image91.png"/><Relationship Id="rId138" Type="http://schemas.openxmlformats.org/officeDocument/2006/relationships/image" Target="../media/image132.png"/><Relationship Id="rId107" Type="http://schemas.openxmlformats.org/officeDocument/2006/relationships/customXml" Target="../ink/ink293.xml"/><Relationship Id="rId11" Type="http://schemas.openxmlformats.org/officeDocument/2006/relationships/image" Target="../media/image43.png"/><Relationship Id="rId32" Type="http://schemas.openxmlformats.org/officeDocument/2006/relationships/customXml" Target="../ink/ink255.xml"/><Relationship Id="rId53" Type="http://schemas.openxmlformats.org/officeDocument/2006/relationships/image" Target="../media/image63.png"/><Relationship Id="rId74" Type="http://schemas.openxmlformats.org/officeDocument/2006/relationships/customXml" Target="../ink/ink276.xml"/><Relationship Id="rId128" Type="http://schemas.openxmlformats.org/officeDocument/2006/relationships/image" Target="../media/image127.png"/><Relationship Id="rId149" Type="http://schemas.openxmlformats.org/officeDocument/2006/relationships/customXml" Target="../ink/ink314.xml"/><Relationship Id="rId5" Type="http://schemas.openxmlformats.org/officeDocument/2006/relationships/image" Target="../media/image41.png"/><Relationship Id="rId95" Type="http://schemas.openxmlformats.org/officeDocument/2006/relationships/customXml" Target="../ink/ink287.xml"/><Relationship Id="rId22" Type="http://schemas.openxmlformats.org/officeDocument/2006/relationships/customXml" Target="../ink/ink250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263.xml"/><Relationship Id="rId64" Type="http://schemas.openxmlformats.org/officeDocument/2006/relationships/customXml" Target="../ink/ink271.xml"/><Relationship Id="rId69" Type="http://schemas.openxmlformats.org/officeDocument/2006/relationships/image" Target="../media/image35.png"/><Relationship Id="rId113" Type="http://schemas.openxmlformats.org/officeDocument/2006/relationships/customXml" Target="../ink/ink296.xml"/><Relationship Id="rId118" Type="http://schemas.openxmlformats.org/officeDocument/2006/relationships/image" Target="../media/image122.png"/><Relationship Id="rId134" Type="http://schemas.openxmlformats.org/officeDocument/2006/relationships/image" Target="../media/image130.png"/><Relationship Id="rId139" Type="http://schemas.openxmlformats.org/officeDocument/2006/relationships/customXml" Target="../ink/ink309.xml"/><Relationship Id="rId80" Type="http://schemas.openxmlformats.org/officeDocument/2006/relationships/image" Target="../media/image820.png"/><Relationship Id="rId85" Type="http://schemas.openxmlformats.org/officeDocument/2006/relationships/customXml" Target="../ink/ink282.xml"/><Relationship Id="rId150" Type="http://schemas.openxmlformats.org/officeDocument/2006/relationships/image" Target="../media/image138.png"/><Relationship Id="rId12" Type="http://schemas.openxmlformats.org/officeDocument/2006/relationships/customXml" Target="../ink/ink245.xml"/><Relationship Id="rId17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customXml" Target="../ink/ink258.xml"/><Relationship Id="rId59" Type="http://schemas.openxmlformats.org/officeDocument/2006/relationships/image" Target="../media/image65.png"/><Relationship Id="rId103" Type="http://schemas.openxmlformats.org/officeDocument/2006/relationships/customXml" Target="../ink/ink291.xml"/><Relationship Id="rId108" Type="http://schemas.openxmlformats.org/officeDocument/2006/relationships/image" Target="../media/image117.png"/><Relationship Id="rId124" Type="http://schemas.openxmlformats.org/officeDocument/2006/relationships/image" Target="../media/image125.png"/><Relationship Id="rId129" Type="http://schemas.openxmlformats.org/officeDocument/2006/relationships/customXml" Target="../ink/ink304.xml"/><Relationship Id="rId54" Type="http://schemas.openxmlformats.org/officeDocument/2006/relationships/customXml" Target="../ink/ink266.xml"/><Relationship Id="rId70" Type="http://schemas.openxmlformats.org/officeDocument/2006/relationships/customXml" Target="../ink/ink274.xml"/><Relationship Id="rId75" Type="http://schemas.openxmlformats.org/officeDocument/2006/relationships/customXml" Target="../ink/ink277.xml"/><Relationship Id="rId91" Type="http://schemas.openxmlformats.org/officeDocument/2006/relationships/customXml" Target="../ink/ink285.xml"/><Relationship Id="rId96" Type="http://schemas.openxmlformats.org/officeDocument/2006/relationships/image" Target="../media/image111.png"/><Relationship Id="rId140" Type="http://schemas.openxmlformats.org/officeDocument/2006/relationships/image" Target="../media/image133.png"/><Relationship Id="rId145" Type="http://schemas.openxmlformats.org/officeDocument/2006/relationships/customXml" Target="../ink/ink31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2.xml"/><Relationship Id="rId23" Type="http://schemas.openxmlformats.org/officeDocument/2006/relationships/image" Target="../media/image49.png"/><Relationship Id="rId28" Type="http://schemas.openxmlformats.org/officeDocument/2006/relationships/customXml" Target="../ink/ink253.xml"/><Relationship Id="rId49" Type="http://schemas.openxmlformats.org/officeDocument/2006/relationships/image" Target="../media/image61.png"/><Relationship Id="rId114" Type="http://schemas.openxmlformats.org/officeDocument/2006/relationships/image" Target="../media/image120.png"/><Relationship Id="rId119" Type="http://schemas.openxmlformats.org/officeDocument/2006/relationships/customXml" Target="../ink/ink299.xml"/><Relationship Id="rId44" Type="http://schemas.openxmlformats.org/officeDocument/2006/relationships/customXml" Target="../ink/ink261.xml"/><Relationship Id="rId60" Type="http://schemas.openxmlformats.org/officeDocument/2006/relationships/customXml" Target="../ink/ink269.xml"/><Relationship Id="rId65" Type="http://schemas.openxmlformats.org/officeDocument/2006/relationships/image" Target="../media/image68.png"/><Relationship Id="rId81" Type="http://schemas.openxmlformats.org/officeDocument/2006/relationships/customXml" Target="../ink/ink280.xml"/><Relationship Id="rId86" Type="http://schemas.openxmlformats.org/officeDocument/2006/relationships/image" Target="../media/image92.png"/><Relationship Id="rId130" Type="http://schemas.openxmlformats.org/officeDocument/2006/relationships/image" Target="../media/image128.png"/><Relationship Id="rId135" Type="http://schemas.openxmlformats.org/officeDocument/2006/relationships/customXml" Target="../ink/ink307.xml"/><Relationship Id="rId13" Type="http://schemas.openxmlformats.org/officeDocument/2006/relationships/image" Target="../media/image44.png"/><Relationship Id="rId18" Type="http://schemas.openxmlformats.org/officeDocument/2006/relationships/customXml" Target="../ink/ink248.xml"/><Relationship Id="rId39" Type="http://schemas.openxmlformats.org/officeDocument/2006/relationships/image" Target="../media/image57.png"/><Relationship Id="rId109" Type="http://schemas.openxmlformats.org/officeDocument/2006/relationships/customXml" Target="../ink/ink294.xml"/><Relationship Id="rId34" Type="http://schemas.openxmlformats.org/officeDocument/2006/relationships/customXml" Target="../ink/ink256.xml"/><Relationship Id="rId50" Type="http://schemas.openxmlformats.org/officeDocument/2006/relationships/customXml" Target="../ink/ink264.xml"/><Relationship Id="rId55" Type="http://schemas.openxmlformats.org/officeDocument/2006/relationships/image" Target="../media/image28.png"/><Relationship Id="rId76" Type="http://schemas.openxmlformats.org/officeDocument/2006/relationships/image" Target="../media/image71.png"/><Relationship Id="rId97" Type="http://schemas.openxmlformats.org/officeDocument/2006/relationships/customXml" Target="../ink/ink288.xml"/><Relationship Id="rId104" Type="http://schemas.openxmlformats.org/officeDocument/2006/relationships/image" Target="../media/image115.png"/><Relationship Id="rId120" Type="http://schemas.openxmlformats.org/officeDocument/2006/relationships/image" Target="../media/image123.png"/><Relationship Id="rId125" Type="http://schemas.openxmlformats.org/officeDocument/2006/relationships/customXml" Target="../ink/ink302.xml"/><Relationship Id="rId141" Type="http://schemas.openxmlformats.org/officeDocument/2006/relationships/customXml" Target="../ink/ink310.xml"/><Relationship Id="rId146" Type="http://schemas.openxmlformats.org/officeDocument/2006/relationships/image" Target="../media/image136.png"/><Relationship Id="rId7" Type="http://schemas.openxmlformats.org/officeDocument/2006/relationships/image" Target="../media/image42.png"/><Relationship Id="rId71" Type="http://schemas.openxmlformats.org/officeDocument/2006/relationships/image" Target="../media/image70.png"/><Relationship Id="rId92" Type="http://schemas.openxmlformats.org/officeDocument/2006/relationships/image" Target="../media/image109.png"/><Relationship Id="rId2" Type="http://schemas.openxmlformats.org/officeDocument/2006/relationships/customXml" Target="../ink/ink240.xml"/><Relationship Id="rId29" Type="http://schemas.openxmlformats.org/officeDocument/2006/relationships/image" Target="../media/image52.png"/><Relationship Id="rId24" Type="http://schemas.openxmlformats.org/officeDocument/2006/relationships/customXml" Target="../ink/ink251.xml"/><Relationship Id="rId40" Type="http://schemas.openxmlformats.org/officeDocument/2006/relationships/customXml" Target="../ink/ink259.xml"/><Relationship Id="rId45" Type="http://schemas.openxmlformats.org/officeDocument/2006/relationships/image" Target="../media/image60.png"/><Relationship Id="rId66" Type="http://schemas.openxmlformats.org/officeDocument/2006/relationships/customXml" Target="../ink/ink272.xml"/><Relationship Id="rId87" Type="http://schemas.openxmlformats.org/officeDocument/2006/relationships/customXml" Target="../ink/ink283.xml"/><Relationship Id="rId110" Type="http://schemas.openxmlformats.org/officeDocument/2006/relationships/image" Target="../media/image118.png"/><Relationship Id="rId115" Type="http://schemas.openxmlformats.org/officeDocument/2006/relationships/customXml" Target="../ink/ink297.xml"/><Relationship Id="rId131" Type="http://schemas.openxmlformats.org/officeDocument/2006/relationships/customXml" Target="../ink/ink305.xml"/><Relationship Id="rId136" Type="http://schemas.openxmlformats.org/officeDocument/2006/relationships/image" Target="../media/image131.png"/><Relationship Id="rId61" Type="http://schemas.openxmlformats.org/officeDocument/2006/relationships/image" Target="../media/image66.png"/><Relationship Id="rId82" Type="http://schemas.openxmlformats.org/officeDocument/2006/relationships/image" Target="../media/image83.png"/><Relationship Id="rId19" Type="http://schemas.openxmlformats.org/officeDocument/2006/relationships/image" Target="../media/image47.png"/><Relationship Id="rId14" Type="http://schemas.openxmlformats.org/officeDocument/2006/relationships/customXml" Target="../ink/ink246.xml"/><Relationship Id="rId30" Type="http://schemas.openxmlformats.org/officeDocument/2006/relationships/customXml" Target="../ink/ink254.xml"/><Relationship Id="rId35" Type="http://schemas.openxmlformats.org/officeDocument/2006/relationships/image" Target="../media/image55.png"/><Relationship Id="rId56" Type="http://schemas.openxmlformats.org/officeDocument/2006/relationships/customXml" Target="../ink/ink267.xml"/><Relationship Id="rId77" Type="http://schemas.openxmlformats.org/officeDocument/2006/relationships/customXml" Target="../ink/ink278.xml"/><Relationship Id="rId100" Type="http://schemas.openxmlformats.org/officeDocument/2006/relationships/image" Target="../media/image113.png"/><Relationship Id="rId105" Type="http://schemas.openxmlformats.org/officeDocument/2006/relationships/customXml" Target="../ink/ink292.xml"/><Relationship Id="rId126" Type="http://schemas.openxmlformats.org/officeDocument/2006/relationships/image" Target="../media/image126.png"/><Relationship Id="rId147" Type="http://schemas.openxmlformats.org/officeDocument/2006/relationships/customXml" Target="../ink/ink313.xml"/><Relationship Id="rId8" Type="http://schemas.openxmlformats.org/officeDocument/2006/relationships/customXml" Target="../ink/ink243.xml"/><Relationship Id="rId51" Type="http://schemas.openxmlformats.org/officeDocument/2006/relationships/image" Target="../media/image62.png"/><Relationship Id="rId72" Type="http://schemas.openxmlformats.org/officeDocument/2006/relationships/customXml" Target="../ink/ink275.xml"/><Relationship Id="rId93" Type="http://schemas.openxmlformats.org/officeDocument/2006/relationships/customXml" Target="../ink/ink286.xml"/><Relationship Id="rId98" Type="http://schemas.openxmlformats.org/officeDocument/2006/relationships/image" Target="../media/image112.png"/><Relationship Id="rId121" Type="http://schemas.openxmlformats.org/officeDocument/2006/relationships/customXml" Target="../ink/ink300.xml"/><Relationship Id="rId142" Type="http://schemas.openxmlformats.org/officeDocument/2006/relationships/image" Target="../media/image134.png"/><Relationship Id="rId3" Type="http://schemas.openxmlformats.org/officeDocument/2006/relationships/image" Target="../media/image40.png"/><Relationship Id="rId25" Type="http://schemas.openxmlformats.org/officeDocument/2006/relationships/image" Target="../media/image50.png"/><Relationship Id="rId46" Type="http://schemas.openxmlformats.org/officeDocument/2006/relationships/customXml" Target="../ink/ink262.xml"/><Relationship Id="rId67" Type="http://schemas.openxmlformats.org/officeDocument/2006/relationships/image" Target="../media/image69.png"/><Relationship Id="rId116" Type="http://schemas.openxmlformats.org/officeDocument/2006/relationships/image" Target="../media/image121.png"/><Relationship Id="rId137" Type="http://schemas.openxmlformats.org/officeDocument/2006/relationships/customXml" Target="../ink/ink308.xml"/><Relationship Id="rId20" Type="http://schemas.openxmlformats.org/officeDocument/2006/relationships/customXml" Target="../ink/ink249.xml"/><Relationship Id="rId41" Type="http://schemas.openxmlformats.org/officeDocument/2006/relationships/image" Target="../media/image58.png"/><Relationship Id="rId62" Type="http://schemas.openxmlformats.org/officeDocument/2006/relationships/customXml" Target="../ink/ink270.xml"/><Relationship Id="rId83" Type="http://schemas.openxmlformats.org/officeDocument/2006/relationships/customXml" Target="../ink/ink281.xml"/><Relationship Id="rId88" Type="http://schemas.openxmlformats.org/officeDocument/2006/relationships/image" Target="../media/image93.png"/><Relationship Id="rId111" Type="http://schemas.openxmlformats.org/officeDocument/2006/relationships/customXml" Target="../ink/ink295.xml"/><Relationship Id="rId132" Type="http://schemas.openxmlformats.org/officeDocument/2006/relationships/image" Target="../media/image129.png"/><Relationship Id="rId15" Type="http://schemas.openxmlformats.org/officeDocument/2006/relationships/image" Target="../media/image45.png"/><Relationship Id="rId36" Type="http://schemas.openxmlformats.org/officeDocument/2006/relationships/customXml" Target="../ink/ink257.xml"/><Relationship Id="rId57" Type="http://schemas.openxmlformats.org/officeDocument/2006/relationships/image" Target="../media/image64.png"/><Relationship Id="rId106" Type="http://schemas.openxmlformats.org/officeDocument/2006/relationships/image" Target="../media/image116.png"/><Relationship Id="rId127" Type="http://schemas.openxmlformats.org/officeDocument/2006/relationships/customXml" Target="../ink/ink303.xml"/><Relationship Id="rId10" Type="http://schemas.openxmlformats.org/officeDocument/2006/relationships/customXml" Target="../ink/ink244.xml"/><Relationship Id="rId31" Type="http://schemas.openxmlformats.org/officeDocument/2006/relationships/image" Target="../media/image53.png"/><Relationship Id="rId52" Type="http://schemas.openxmlformats.org/officeDocument/2006/relationships/customXml" Target="../ink/ink265.xml"/><Relationship Id="rId73" Type="http://schemas.openxmlformats.org/officeDocument/2006/relationships/image" Target="../media/image37.png"/><Relationship Id="rId78" Type="http://schemas.openxmlformats.org/officeDocument/2006/relationships/image" Target="../media/image72.png"/><Relationship Id="rId94" Type="http://schemas.openxmlformats.org/officeDocument/2006/relationships/image" Target="../media/image110.png"/><Relationship Id="rId99" Type="http://schemas.openxmlformats.org/officeDocument/2006/relationships/customXml" Target="../ink/ink289.xml"/><Relationship Id="rId101" Type="http://schemas.openxmlformats.org/officeDocument/2006/relationships/customXml" Target="../ink/ink290.xml"/><Relationship Id="rId122" Type="http://schemas.openxmlformats.org/officeDocument/2006/relationships/image" Target="../media/image124.png"/><Relationship Id="rId143" Type="http://schemas.openxmlformats.org/officeDocument/2006/relationships/customXml" Target="../ink/ink311.xml"/><Relationship Id="rId148" Type="http://schemas.openxmlformats.org/officeDocument/2006/relationships/image" Target="../media/image137.png"/><Relationship Id="rId4" Type="http://schemas.openxmlformats.org/officeDocument/2006/relationships/customXml" Target="../ink/ink241.xml"/><Relationship Id="rId9" Type="http://schemas.openxmlformats.org/officeDocument/2006/relationships/image" Target="../media/image5.png"/><Relationship Id="rId26" Type="http://schemas.openxmlformats.org/officeDocument/2006/relationships/customXml" Target="../ink/ink252.xml"/><Relationship Id="rId47" Type="http://schemas.openxmlformats.org/officeDocument/2006/relationships/image" Target="../media/image24.png"/><Relationship Id="rId68" Type="http://schemas.openxmlformats.org/officeDocument/2006/relationships/customXml" Target="../ink/ink273.xml"/><Relationship Id="rId89" Type="http://schemas.openxmlformats.org/officeDocument/2006/relationships/customXml" Target="../ink/ink284.xml"/><Relationship Id="rId112" Type="http://schemas.openxmlformats.org/officeDocument/2006/relationships/image" Target="../media/image119.png"/><Relationship Id="rId133" Type="http://schemas.openxmlformats.org/officeDocument/2006/relationships/customXml" Target="../ink/ink306.xml"/><Relationship Id="rId16" Type="http://schemas.openxmlformats.org/officeDocument/2006/relationships/customXml" Target="../ink/ink247.xml"/><Relationship Id="rId37" Type="http://schemas.openxmlformats.org/officeDocument/2006/relationships/image" Target="../media/image56.png"/><Relationship Id="rId58" Type="http://schemas.openxmlformats.org/officeDocument/2006/relationships/customXml" Target="../ink/ink268.xml"/><Relationship Id="rId79" Type="http://schemas.openxmlformats.org/officeDocument/2006/relationships/customXml" Target="../ink/ink279.xml"/><Relationship Id="rId102" Type="http://schemas.openxmlformats.org/officeDocument/2006/relationships/image" Target="../media/image114.png"/><Relationship Id="rId123" Type="http://schemas.openxmlformats.org/officeDocument/2006/relationships/customXml" Target="../ink/ink301.xml"/><Relationship Id="rId144" Type="http://schemas.openxmlformats.org/officeDocument/2006/relationships/image" Target="../media/image135.png"/><Relationship Id="rId90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3.xml"/><Relationship Id="rId21" Type="http://schemas.openxmlformats.org/officeDocument/2006/relationships/image" Target="../media/image48.png"/><Relationship Id="rId42" Type="http://schemas.openxmlformats.org/officeDocument/2006/relationships/customXml" Target="../ink/ink335.xml"/><Relationship Id="rId63" Type="http://schemas.openxmlformats.org/officeDocument/2006/relationships/image" Target="../media/image67.png"/><Relationship Id="rId84" Type="http://schemas.openxmlformats.org/officeDocument/2006/relationships/image" Target="../media/image142.png"/><Relationship Id="rId16" Type="http://schemas.openxmlformats.org/officeDocument/2006/relationships/customXml" Target="../ink/ink322.xml"/><Relationship Id="rId107" Type="http://schemas.openxmlformats.org/officeDocument/2006/relationships/customXml" Target="../ink/ink368.xml"/><Relationship Id="rId11" Type="http://schemas.openxmlformats.org/officeDocument/2006/relationships/image" Target="../media/image43.png"/><Relationship Id="rId32" Type="http://schemas.openxmlformats.org/officeDocument/2006/relationships/customXml" Target="../ink/ink330.xml"/><Relationship Id="rId37" Type="http://schemas.openxmlformats.org/officeDocument/2006/relationships/image" Target="../media/image56.png"/><Relationship Id="rId53" Type="http://schemas.openxmlformats.org/officeDocument/2006/relationships/image" Target="../media/image63.png"/><Relationship Id="rId58" Type="http://schemas.openxmlformats.org/officeDocument/2006/relationships/customXml" Target="../ink/ink343.xml"/><Relationship Id="rId74" Type="http://schemas.openxmlformats.org/officeDocument/2006/relationships/customXml" Target="../ink/ink351.xml"/><Relationship Id="rId79" Type="http://schemas.openxmlformats.org/officeDocument/2006/relationships/customXml" Target="../ink/ink354.xml"/><Relationship Id="rId102" Type="http://schemas.openxmlformats.org/officeDocument/2006/relationships/image" Target="../media/image151.png"/><Relationship Id="rId123" Type="http://schemas.openxmlformats.org/officeDocument/2006/relationships/customXml" Target="../ink/ink376.xml"/><Relationship Id="rId128" Type="http://schemas.openxmlformats.org/officeDocument/2006/relationships/image" Target="../media/image164.png"/><Relationship Id="rId5" Type="http://schemas.openxmlformats.org/officeDocument/2006/relationships/image" Target="../media/image41.png"/><Relationship Id="rId90" Type="http://schemas.openxmlformats.org/officeDocument/2006/relationships/image" Target="../media/image145.png"/><Relationship Id="rId95" Type="http://schemas.openxmlformats.org/officeDocument/2006/relationships/customXml" Target="../ink/ink362.xml"/><Relationship Id="rId22" Type="http://schemas.openxmlformats.org/officeDocument/2006/relationships/customXml" Target="../ink/ink325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338.xml"/><Relationship Id="rId64" Type="http://schemas.openxmlformats.org/officeDocument/2006/relationships/customXml" Target="../ink/ink346.xml"/><Relationship Id="rId69" Type="http://schemas.openxmlformats.org/officeDocument/2006/relationships/image" Target="../media/image35.png"/><Relationship Id="rId113" Type="http://schemas.openxmlformats.org/officeDocument/2006/relationships/customXml" Target="../ink/ink371.xml"/><Relationship Id="rId118" Type="http://schemas.openxmlformats.org/officeDocument/2006/relationships/image" Target="../media/image159.png"/><Relationship Id="rId134" Type="http://schemas.openxmlformats.org/officeDocument/2006/relationships/image" Target="../media/image167.png"/><Relationship Id="rId80" Type="http://schemas.openxmlformats.org/officeDocument/2006/relationships/image" Target="../media/image140.png"/><Relationship Id="rId85" Type="http://schemas.openxmlformats.org/officeDocument/2006/relationships/customXml" Target="../ink/ink357.xml"/><Relationship Id="rId12" Type="http://schemas.openxmlformats.org/officeDocument/2006/relationships/customXml" Target="../ink/ink320.xml"/><Relationship Id="rId17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customXml" Target="../ink/ink333.xml"/><Relationship Id="rId59" Type="http://schemas.openxmlformats.org/officeDocument/2006/relationships/image" Target="../media/image65.png"/><Relationship Id="rId103" Type="http://schemas.openxmlformats.org/officeDocument/2006/relationships/customXml" Target="../ink/ink366.xml"/><Relationship Id="rId108" Type="http://schemas.openxmlformats.org/officeDocument/2006/relationships/image" Target="../media/image154.png"/><Relationship Id="rId124" Type="http://schemas.openxmlformats.org/officeDocument/2006/relationships/image" Target="../media/image162.png"/><Relationship Id="rId129" Type="http://schemas.openxmlformats.org/officeDocument/2006/relationships/customXml" Target="../ink/ink379.xml"/><Relationship Id="rId54" Type="http://schemas.openxmlformats.org/officeDocument/2006/relationships/customXml" Target="../ink/ink341.xml"/><Relationship Id="rId70" Type="http://schemas.openxmlformats.org/officeDocument/2006/relationships/customXml" Target="../ink/ink349.xml"/><Relationship Id="rId75" Type="http://schemas.openxmlformats.org/officeDocument/2006/relationships/customXml" Target="../ink/ink352.xml"/><Relationship Id="rId91" Type="http://schemas.openxmlformats.org/officeDocument/2006/relationships/customXml" Target="../ink/ink360.xml"/><Relationship Id="rId96" Type="http://schemas.openxmlformats.org/officeDocument/2006/relationships/image" Target="../media/image14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17.xml"/><Relationship Id="rId23" Type="http://schemas.openxmlformats.org/officeDocument/2006/relationships/image" Target="../media/image49.png"/><Relationship Id="rId28" Type="http://schemas.openxmlformats.org/officeDocument/2006/relationships/customXml" Target="../ink/ink328.xml"/><Relationship Id="rId49" Type="http://schemas.openxmlformats.org/officeDocument/2006/relationships/image" Target="../media/image61.png"/><Relationship Id="rId114" Type="http://schemas.openxmlformats.org/officeDocument/2006/relationships/image" Target="../media/image157.png"/><Relationship Id="rId119" Type="http://schemas.openxmlformats.org/officeDocument/2006/relationships/customXml" Target="../ink/ink374.xml"/><Relationship Id="rId44" Type="http://schemas.openxmlformats.org/officeDocument/2006/relationships/customXml" Target="../ink/ink336.xml"/><Relationship Id="rId60" Type="http://schemas.openxmlformats.org/officeDocument/2006/relationships/customXml" Target="../ink/ink344.xml"/><Relationship Id="rId65" Type="http://schemas.openxmlformats.org/officeDocument/2006/relationships/image" Target="../media/image68.png"/><Relationship Id="rId81" Type="http://schemas.openxmlformats.org/officeDocument/2006/relationships/customXml" Target="../ink/ink355.xml"/><Relationship Id="rId86" Type="http://schemas.openxmlformats.org/officeDocument/2006/relationships/image" Target="../media/image143.png"/><Relationship Id="rId130" Type="http://schemas.openxmlformats.org/officeDocument/2006/relationships/image" Target="../media/image165.png"/><Relationship Id="rId135" Type="http://schemas.openxmlformats.org/officeDocument/2006/relationships/customXml" Target="../ink/ink382.xml"/><Relationship Id="rId13" Type="http://schemas.openxmlformats.org/officeDocument/2006/relationships/image" Target="../media/image44.png"/><Relationship Id="rId18" Type="http://schemas.openxmlformats.org/officeDocument/2006/relationships/customXml" Target="../ink/ink323.xml"/><Relationship Id="rId39" Type="http://schemas.openxmlformats.org/officeDocument/2006/relationships/image" Target="../media/image57.png"/><Relationship Id="rId109" Type="http://schemas.openxmlformats.org/officeDocument/2006/relationships/customXml" Target="../ink/ink369.xml"/><Relationship Id="rId34" Type="http://schemas.openxmlformats.org/officeDocument/2006/relationships/customXml" Target="../ink/ink331.xml"/><Relationship Id="rId50" Type="http://schemas.openxmlformats.org/officeDocument/2006/relationships/customXml" Target="../ink/ink339.xml"/><Relationship Id="rId55" Type="http://schemas.openxmlformats.org/officeDocument/2006/relationships/image" Target="../media/image28.png"/><Relationship Id="rId76" Type="http://schemas.openxmlformats.org/officeDocument/2006/relationships/image" Target="../media/image71.png"/><Relationship Id="rId97" Type="http://schemas.openxmlformats.org/officeDocument/2006/relationships/customXml" Target="../ink/ink363.xml"/><Relationship Id="rId104" Type="http://schemas.openxmlformats.org/officeDocument/2006/relationships/image" Target="../media/image152.png"/><Relationship Id="rId120" Type="http://schemas.openxmlformats.org/officeDocument/2006/relationships/image" Target="../media/image160.png"/><Relationship Id="rId125" Type="http://schemas.openxmlformats.org/officeDocument/2006/relationships/customXml" Target="../ink/ink377.xml"/><Relationship Id="rId7" Type="http://schemas.openxmlformats.org/officeDocument/2006/relationships/image" Target="../media/image42.png"/><Relationship Id="rId71" Type="http://schemas.openxmlformats.org/officeDocument/2006/relationships/image" Target="../media/image70.png"/><Relationship Id="rId92" Type="http://schemas.openxmlformats.org/officeDocument/2006/relationships/image" Target="../media/image146.png"/><Relationship Id="rId2" Type="http://schemas.openxmlformats.org/officeDocument/2006/relationships/customXml" Target="../ink/ink315.xml"/><Relationship Id="rId29" Type="http://schemas.openxmlformats.org/officeDocument/2006/relationships/image" Target="../media/image52.png"/><Relationship Id="rId24" Type="http://schemas.openxmlformats.org/officeDocument/2006/relationships/customXml" Target="../ink/ink326.xml"/><Relationship Id="rId40" Type="http://schemas.openxmlformats.org/officeDocument/2006/relationships/customXml" Target="../ink/ink334.xml"/><Relationship Id="rId45" Type="http://schemas.openxmlformats.org/officeDocument/2006/relationships/image" Target="../media/image60.png"/><Relationship Id="rId66" Type="http://schemas.openxmlformats.org/officeDocument/2006/relationships/customXml" Target="../ink/ink347.xml"/><Relationship Id="rId87" Type="http://schemas.openxmlformats.org/officeDocument/2006/relationships/customXml" Target="../ink/ink358.xml"/><Relationship Id="rId110" Type="http://schemas.openxmlformats.org/officeDocument/2006/relationships/image" Target="../media/image155.png"/><Relationship Id="rId115" Type="http://schemas.openxmlformats.org/officeDocument/2006/relationships/customXml" Target="../ink/ink372.xml"/><Relationship Id="rId131" Type="http://schemas.openxmlformats.org/officeDocument/2006/relationships/customXml" Target="../ink/ink380.xml"/><Relationship Id="rId136" Type="http://schemas.openxmlformats.org/officeDocument/2006/relationships/image" Target="../media/image168.png"/><Relationship Id="rId61" Type="http://schemas.openxmlformats.org/officeDocument/2006/relationships/image" Target="../media/image66.png"/><Relationship Id="rId82" Type="http://schemas.openxmlformats.org/officeDocument/2006/relationships/image" Target="../media/image141.png"/><Relationship Id="rId19" Type="http://schemas.openxmlformats.org/officeDocument/2006/relationships/image" Target="../media/image47.png"/><Relationship Id="rId14" Type="http://schemas.openxmlformats.org/officeDocument/2006/relationships/customXml" Target="../ink/ink321.xml"/><Relationship Id="rId30" Type="http://schemas.openxmlformats.org/officeDocument/2006/relationships/customXml" Target="../ink/ink329.xml"/><Relationship Id="rId35" Type="http://schemas.openxmlformats.org/officeDocument/2006/relationships/image" Target="../media/image55.png"/><Relationship Id="rId56" Type="http://schemas.openxmlformats.org/officeDocument/2006/relationships/customXml" Target="../ink/ink342.xml"/><Relationship Id="rId77" Type="http://schemas.openxmlformats.org/officeDocument/2006/relationships/customXml" Target="../ink/ink353.xml"/><Relationship Id="rId100" Type="http://schemas.openxmlformats.org/officeDocument/2006/relationships/image" Target="../media/image150.png"/><Relationship Id="rId105" Type="http://schemas.openxmlformats.org/officeDocument/2006/relationships/customXml" Target="../ink/ink367.xml"/><Relationship Id="rId126" Type="http://schemas.openxmlformats.org/officeDocument/2006/relationships/image" Target="../media/image163.png"/><Relationship Id="rId8" Type="http://schemas.openxmlformats.org/officeDocument/2006/relationships/customXml" Target="../ink/ink318.xml"/><Relationship Id="rId51" Type="http://schemas.openxmlformats.org/officeDocument/2006/relationships/image" Target="../media/image62.png"/><Relationship Id="rId72" Type="http://schemas.openxmlformats.org/officeDocument/2006/relationships/customXml" Target="../ink/ink350.xml"/><Relationship Id="rId93" Type="http://schemas.openxmlformats.org/officeDocument/2006/relationships/customXml" Target="../ink/ink361.xml"/><Relationship Id="rId98" Type="http://schemas.openxmlformats.org/officeDocument/2006/relationships/image" Target="../media/image149.png"/><Relationship Id="rId121" Type="http://schemas.openxmlformats.org/officeDocument/2006/relationships/customXml" Target="../ink/ink375.xml"/><Relationship Id="rId3" Type="http://schemas.openxmlformats.org/officeDocument/2006/relationships/image" Target="../media/image40.png"/><Relationship Id="rId25" Type="http://schemas.openxmlformats.org/officeDocument/2006/relationships/image" Target="../media/image50.png"/><Relationship Id="rId46" Type="http://schemas.openxmlformats.org/officeDocument/2006/relationships/customXml" Target="../ink/ink337.xml"/><Relationship Id="rId67" Type="http://schemas.openxmlformats.org/officeDocument/2006/relationships/image" Target="../media/image69.png"/><Relationship Id="rId116" Type="http://schemas.openxmlformats.org/officeDocument/2006/relationships/image" Target="../media/image158.png"/><Relationship Id="rId20" Type="http://schemas.openxmlformats.org/officeDocument/2006/relationships/customXml" Target="../ink/ink324.xml"/><Relationship Id="rId41" Type="http://schemas.openxmlformats.org/officeDocument/2006/relationships/image" Target="../media/image58.png"/><Relationship Id="rId62" Type="http://schemas.openxmlformats.org/officeDocument/2006/relationships/customXml" Target="../ink/ink345.xml"/><Relationship Id="rId83" Type="http://schemas.openxmlformats.org/officeDocument/2006/relationships/customXml" Target="../ink/ink356.xml"/><Relationship Id="rId88" Type="http://schemas.openxmlformats.org/officeDocument/2006/relationships/image" Target="../media/image144.png"/><Relationship Id="rId111" Type="http://schemas.openxmlformats.org/officeDocument/2006/relationships/customXml" Target="../ink/ink370.xml"/><Relationship Id="rId132" Type="http://schemas.openxmlformats.org/officeDocument/2006/relationships/image" Target="../media/image166.png"/><Relationship Id="rId15" Type="http://schemas.openxmlformats.org/officeDocument/2006/relationships/image" Target="../media/image45.png"/><Relationship Id="rId36" Type="http://schemas.openxmlformats.org/officeDocument/2006/relationships/customXml" Target="../ink/ink332.xml"/><Relationship Id="rId57" Type="http://schemas.openxmlformats.org/officeDocument/2006/relationships/image" Target="../media/image64.png"/><Relationship Id="rId106" Type="http://schemas.openxmlformats.org/officeDocument/2006/relationships/image" Target="../media/image153.png"/><Relationship Id="rId127" Type="http://schemas.openxmlformats.org/officeDocument/2006/relationships/customXml" Target="../ink/ink378.xml"/><Relationship Id="rId10" Type="http://schemas.openxmlformats.org/officeDocument/2006/relationships/customXml" Target="../ink/ink319.xml"/><Relationship Id="rId31" Type="http://schemas.openxmlformats.org/officeDocument/2006/relationships/image" Target="../media/image53.png"/><Relationship Id="rId52" Type="http://schemas.openxmlformats.org/officeDocument/2006/relationships/customXml" Target="../ink/ink340.xml"/><Relationship Id="rId73" Type="http://schemas.openxmlformats.org/officeDocument/2006/relationships/image" Target="../media/image37.png"/><Relationship Id="rId78" Type="http://schemas.openxmlformats.org/officeDocument/2006/relationships/image" Target="../media/image72.png"/><Relationship Id="rId94" Type="http://schemas.openxmlformats.org/officeDocument/2006/relationships/image" Target="../media/image147.png"/><Relationship Id="rId99" Type="http://schemas.openxmlformats.org/officeDocument/2006/relationships/customXml" Target="../ink/ink364.xml"/><Relationship Id="rId101" Type="http://schemas.openxmlformats.org/officeDocument/2006/relationships/customXml" Target="../ink/ink365.xml"/><Relationship Id="rId122" Type="http://schemas.openxmlformats.org/officeDocument/2006/relationships/image" Target="../media/image161.png"/><Relationship Id="rId4" Type="http://schemas.openxmlformats.org/officeDocument/2006/relationships/customXml" Target="../ink/ink316.xml"/><Relationship Id="rId9" Type="http://schemas.openxmlformats.org/officeDocument/2006/relationships/image" Target="../media/image5.png"/><Relationship Id="rId26" Type="http://schemas.openxmlformats.org/officeDocument/2006/relationships/customXml" Target="../ink/ink327.xml"/><Relationship Id="rId47" Type="http://schemas.openxmlformats.org/officeDocument/2006/relationships/image" Target="../media/image24.png"/><Relationship Id="rId68" Type="http://schemas.openxmlformats.org/officeDocument/2006/relationships/customXml" Target="../ink/ink348.xml"/><Relationship Id="rId89" Type="http://schemas.openxmlformats.org/officeDocument/2006/relationships/customXml" Target="../ink/ink359.xml"/><Relationship Id="rId112" Type="http://schemas.openxmlformats.org/officeDocument/2006/relationships/image" Target="../media/image156.png"/><Relationship Id="rId133" Type="http://schemas.openxmlformats.org/officeDocument/2006/relationships/customXml" Target="../ink/ink38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5.xml"/><Relationship Id="rId117" Type="http://schemas.openxmlformats.org/officeDocument/2006/relationships/customXml" Target="../ink/ink441.xml"/><Relationship Id="rId21" Type="http://schemas.openxmlformats.org/officeDocument/2006/relationships/image" Target="../media/image48.png"/><Relationship Id="rId42" Type="http://schemas.openxmlformats.org/officeDocument/2006/relationships/customXml" Target="../ink/ink403.xml"/><Relationship Id="rId47" Type="http://schemas.openxmlformats.org/officeDocument/2006/relationships/image" Target="../media/image24.png"/><Relationship Id="rId63" Type="http://schemas.openxmlformats.org/officeDocument/2006/relationships/image" Target="../media/image67.png"/><Relationship Id="rId68" Type="http://schemas.openxmlformats.org/officeDocument/2006/relationships/customXml" Target="../ink/ink416.xml"/><Relationship Id="rId84" Type="http://schemas.openxmlformats.org/officeDocument/2006/relationships/image" Target="../media/image172.png"/><Relationship Id="rId89" Type="http://schemas.openxmlformats.org/officeDocument/2006/relationships/customXml" Target="../ink/ink427.xml"/><Relationship Id="rId112" Type="http://schemas.openxmlformats.org/officeDocument/2006/relationships/image" Target="../media/image186.png"/><Relationship Id="rId16" Type="http://schemas.openxmlformats.org/officeDocument/2006/relationships/customXml" Target="../ink/ink390.xml"/><Relationship Id="rId107" Type="http://schemas.openxmlformats.org/officeDocument/2006/relationships/customXml" Target="../ink/ink436.xml"/><Relationship Id="rId11" Type="http://schemas.openxmlformats.org/officeDocument/2006/relationships/image" Target="../media/image43.png"/><Relationship Id="rId32" Type="http://schemas.openxmlformats.org/officeDocument/2006/relationships/customXml" Target="../ink/ink398.xml"/><Relationship Id="rId37" Type="http://schemas.openxmlformats.org/officeDocument/2006/relationships/image" Target="../media/image56.png"/><Relationship Id="rId53" Type="http://schemas.openxmlformats.org/officeDocument/2006/relationships/image" Target="../media/image63.png"/><Relationship Id="rId58" Type="http://schemas.openxmlformats.org/officeDocument/2006/relationships/customXml" Target="../ink/ink411.xml"/><Relationship Id="rId74" Type="http://schemas.openxmlformats.org/officeDocument/2006/relationships/customXml" Target="../ink/ink419.xml"/><Relationship Id="rId79" Type="http://schemas.openxmlformats.org/officeDocument/2006/relationships/customXml" Target="../ink/ink422.xml"/><Relationship Id="rId102" Type="http://schemas.openxmlformats.org/officeDocument/2006/relationships/image" Target="../media/image181.png"/><Relationship Id="rId123" Type="http://schemas.openxmlformats.org/officeDocument/2006/relationships/customXml" Target="../ink/ink444.xml"/><Relationship Id="rId128" Type="http://schemas.openxmlformats.org/officeDocument/2006/relationships/image" Target="../media/image194.png"/><Relationship Id="rId5" Type="http://schemas.openxmlformats.org/officeDocument/2006/relationships/image" Target="../media/image41.png"/><Relationship Id="rId90" Type="http://schemas.openxmlformats.org/officeDocument/2006/relationships/image" Target="../media/image175.png"/><Relationship Id="rId95" Type="http://schemas.openxmlformats.org/officeDocument/2006/relationships/customXml" Target="../ink/ink430.xml"/><Relationship Id="rId22" Type="http://schemas.openxmlformats.org/officeDocument/2006/relationships/customXml" Target="../ink/ink393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406.xml"/><Relationship Id="rId64" Type="http://schemas.openxmlformats.org/officeDocument/2006/relationships/customXml" Target="../ink/ink414.xml"/><Relationship Id="rId69" Type="http://schemas.openxmlformats.org/officeDocument/2006/relationships/image" Target="../media/image35.png"/><Relationship Id="rId113" Type="http://schemas.openxmlformats.org/officeDocument/2006/relationships/customXml" Target="../ink/ink439.xml"/><Relationship Id="rId118" Type="http://schemas.openxmlformats.org/officeDocument/2006/relationships/image" Target="../media/image189.png"/><Relationship Id="rId80" Type="http://schemas.openxmlformats.org/officeDocument/2006/relationships/image" Target="../media/image170.png"/><Relationship Id="rId85" Type="http://schemas.openxmlformats.org/officeDocument/2006/relationships/customXml" Target="../ink/ink425.xml"/><Relationship Id="rId12" Type="http://schemas.openxmlformats.org/officeDocument/2006/relationships/customXml" Target="../ink/ink388.xml"/><Relationship Id="rId17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customXml" Target="../ink/ink401.xml"/><Relationship Id="rId59" Type="http://schemas.openxmlformats.org/officeDocument/2006/relationships/image" Target="../media/image65.png"/><Relationship Id="rId103" Type="http://schemas.openxmlformats.org/officeDocument/2006/relationships/customXml" Target="../ink/ink434.xml"/><Relationship Id="rId108" Type="http://schemas.openxmlformats.org/officeDocument/2006/relationships/image" Target="../media/image184.png"/><Relationship Id="rId124" Type="http://schemas.openxmlformats.org/officeDocument/2006/relationships/image" Target="../media/image192.png"/><Relationship Id="rId54" Type="http://schemas.openxmlformats.org/officeDocument/2006/relationships/customXml" Target="../ink/ink409.xml"/><Relationship Id="rId70" Type="http://schemas.openxmlformats.org/officeDocument/2006/relationships/customXml" Target="../ink/ink417.xml"/><Relationship Id="rId75" Type="http://schemas.openxmlformats.org/officeDocument/2006/relationships/customXml" Target="../ink/ink420.xml"/><Relationship Id="rId91" Type="http://schemas.openxmlformats.org/officeDocument/2006/relationships/customXml" Target="../ink/ink428.xml"/><Relationship Id="rId96" Type="http://schemas.openxmlformats.org/officeDocument/2006/relationships/image" Target="../media/image178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85.xml"/><Relationship Id="rId23" Type="http://schemas.openxmlformats.org/officeDocument/2006/relationships/image" Target="../media/image49.png"/><Relationship Id="rId28" Type="http://schemas.openxmlformats.org/officeDocument/2006/relationships/customXml" Target="../ink/ink396.xml"/><Relationship Id="rId49" Type="http://schemas.openxmlformats.org/officeDocument/2006/relationships/image" Target="../media/image61.png"/><Relationship Id="rId114" Type="http://schemas.openxmlformats.org/officeDocument/2006/relationships/image" Target="../media/image187.png"/><Relationship Id="rId119" Type="http://schemas.openxmlformats.org/officeDocument/2006/relationships/customXml" Target="../ink/ink442.xml"/><Relationship Id="rId44" Type="http://schemas.openxmlformats.org/officeDocument/2006/relationships/customXml" Target="../ink/ink404.xml"/><Relationship Id="rId60" Type="http://schemas.openxmlformats.org/officeDocument/2006/relationships/customXml" Target="../ink/ink412.xml"/><Relationship Id="rId65" Type="http://schemas.openxmlformats.org/officeDocument/2006/relationships/image" Target="../media/image68.png"/><Relationship Id="rId81" Type="http://schemas.openxmlformats.org/officeDocument/2006/relationships/customXml" Target="../ink/ink423.xml"/><Relationship Id="rId86" Type="http://schemas.openxmlformats.org/officeDocument/2006/relationships/image" Target="../media/image173.png"/><Relationship Id="rId13" Type="http://schemas.openxmlformats.org/officeDocument/2006/relationships/image" Target="../media/image44.png"/><Relationship Id="rId18" Type="http://schemas.openxmlformats.org/officeDocument/2006/relationships/customXml" Target="../ink/ink391.xml"/><Relationship Id="rId39" Type="http://schemas.openxmlformats.org/officeDocument/2006/relationships/image" Target="../media/image57.png"/><Relationship Id="rId109" Type="http://schemas.openxmlformats.org/officeDocument/2006/relationships/customXml" Target="../ink/ink437.xml"/><Relationship Id="rId34" Type="http://schemas.openxmlformats.org/officeDocument/2006/relationships/customXml" Target="../ink/ink399.xml"/><Relationship Id="rId50" Type="http://schemas.openxmlformats.org/officeDocument/2006/relationships/customXml" Target="../ink/ink407.xml"/><Relationship Id="rId55" Type="http://schemas.openxmlformats.org/officeDocument/2006/relationships/image" Target="../media/image28.png"/><Relationship Id="rId76" Type="http://schemas.openxmlformats.org/officeDocument/2006/relationships/image" Target="../media/image71.png"/><Relationship Id="rId97" Type="http://schemas.openxmlformats.org/officeDocument/2006/relationships/customXml" Target="../ink/ink431.xml"/><Relationship Id="rId104" Type="http://schemas.openxmlformats.org/officeDocument/2006/relationships/image" Target="../media/image182.png"/><Relationship Id="rId120" Type="http://schemas.openxmlformats.org/officeDocument/2006/relationships/image" Target="../media/image190.png"/><Relationship Id="rId125" Type="http://schemas.openxmlformats.org/officeDocument/2006/relationships/customXml" Target="../ink/ink445.xml"/><Relationship Id="rId7" Type="http://schemas.openxmlformats.org/officeDocument/2006/relationships/image" Target="../media/image42.png"/><Relationship Id="rId71" Type="http://schemas.openxmlformats.org/officeDocument/2006/relationships/image" Target="../media/image70.png"/><Relationship Id="rId92" Type="http://schemas.openxmlformats.org/officeDocument/2006/relationships/image" Target="../media/image176.png"/><Relationship Id="rId2" Type="http://schemas.openxmlformats.org/officeDocument/2006/relationships/customXml" Target="../ink/ink383.xml"/><Relationship Id="rId29" Type="http://schemas.openxmlformats.org/officeDocument/2006/relationships/image" Target="../media/image52.png"/><Relationship Id="rId24" Type="http://schemas.openxmlformats.org/officeDocument/2006/relationships/customXml" Target="../ink/ink394.xml"/><Relationship Id="rId40" Type="http://schemas.openxmlformats.org/officeDocument/2006/relationships/customXml" Target="../ink/ink402.xml"/><Relationship Id="rId45" Type="http://schemas.openxmlformats.org/officeDocument/2006/relationships/image" Target="../media/image60.png"/><Relationship Id="rId66" Type="http://schemas.openxmlformats.org/officeDocument/2006/relationships/customXml" Target="../ink/ink415.xml"/><Relationship Id="rId87" Type="http://schemas.openxmlformats.org/officeDocument/2006/relationships/customXml" Target="../ink/ink426.xml"/><Relationship Id="rId110" Type="http://schemas.openxmlformats.org/officeDocument/2006/relationships/image" Target="../media/image185.png"/><Relationship Id="rId115" Type="http://schemas.openxmlformats.org/officeDocument/2006/relationships/customXml" Target="../ink/ink440.xml"/><Relationship Id="rId61" Type="http://schemas.openxmlformats.org/officeDocument/2006/relationships/image" Target="../media/image66.png"/><Relationship Id="rId82" Type="http://schemas.openxmlformats.org/officeDocument/2006/relationships/image" Target="../media/image171.png"/><Relationship Id="rId19" Type="http://schemas.openxmlformats.org/officeDocument/2006/relationships/image" Target="../media/image47.png"/><Relationship Id="rId14" Type="http://schemas.openxmlformats.org/officeDocument/2006/relationships/customXml" Target="../ink/ink389.xml"/><Relationship Id="rId30" Type="http://schemas.openxmlformats.org/officeDocument/2006/relationships/customXml" Target="../ink/ink397.xml"/><Relationship Id="rId35" Type="http://schemas.openxmlformats.org/officeDocument/2006/relationships/image" Target="../media/image55.png"/><Relationship Id="rId56" Type="http://schemas.openxmlformats.org/officeDocument/2006/relationships/customXml" Target="../ink/ink410.xml"/><Relationship Id="rId77" Type="http://schemas.openxmlformats.org/officeDocument/2006/relationships/customXml" Target="../ink/ink421.xml"/><Relationship Id="rId100" Type="http://schemas.openxmlformats.org/officeDocument/2006/relationships/image" Target="../media/image180.png"/><Relationship Id="rId105" Type="http://schemas.openxmlformats.org/officeDocument/2006/relationships/customXml" Target="../ink/ink435.xml"/><Relationship Id="rId126" Type="http://schemas.openxmlformats.org/officeDocument/2006/relationships/image" Target="../media/image193.png"/><Relationship Id="rId8" Type="http://schemas.openxmlformats.org/officeDocument/2006/relationships/customXml" Target="../ink/ink386.xml"/><Relationship Id="rId51" Type="http://schemas.openxmlformats.org/officeDocument/2006/relationships/image" Target="../media/image62.png"/><Relationship Id="rId72" Type="http://schemas.openxmlformats.org/officeDocument/2006/relationships/customXml" Target="../ink/ink418.xml"/><Relationship Id="rId93" Type="http://schemas.openxmlformats.org/officeDocument/2006/relationships/customXml" Target="../ink/ink429.xml"/><Relationship Id="rId98" Type="http://schemas.openxmlformats.org/officeDocument/2006/relationships/image" Target="../media/image179.png"/><Relationship Id="rId121" Type="http://schemas.openxmlformats.org/officeDocument/2006/relationships/customXml" Target="../ink/ink443.xml"/><Relationship Id="rId3" Type="http://schemas.openxmlformats.org/officeDocument/2006/relationships/image" Target="../media/image40.png"/><Relationship Id="rId25" Type="http://schemas.openxmlformats.org/officeDocument/2006/relationships/image" Target="../media/image50.png"/><Relationship Id="rId46" Type="http://schemas.openxmlformats.org/officeDocument/2006/relationships/customXml" Target="../ink/ink405.xml"/><Relationship Id="rId67" Type="http://schemas.openxmlformats.org/officeDocument/2006/relationships/image" Target="../media/image69.png"/><Relationship Id="rId116" Type="http://schemas.openxmlformats.org/officeDocument/2006/relationships/image" Target="../media/image188.png"/><Relationship Id="rId20" Type="http://schemas.openxmlformats.org/officeDocument/2006/relationships/customXml" Target="../ink/ink392.xml"/><Relationship Id="rId41" Type="http://schemas.openxmlformats.org/officeDocument/2006/relationships/image" Target="../media/image58.png"/><Relationship Id="rId62" Type="http://schemas.openxmlformats.org/officeDocument/2006/relationships/customXml" Target="../ink/ink413.xml"/><Relationship Id="rId83" Type="http://schemas.openxmlformats.org/officeDocument/2006/relationships/customXml" Target="../ink/ink424.xml"/><Relationship Id="rId88" Type="http://schemas.openxmlformats.org/officeDocument/2006/relationships/image" Target="../media/image174.png"/><Relationship Id="rId111" Type="http://schemas.openxmlformats.org/officeDocument/2006/relationships/customXml" Target="../ink/ink438.xml"/><Relationship Id="rId15" Type="http://schemas.openxmlformats.org/officeDocument/2006/relationships/image" Target="../media/image45.png"/><Relationship Id="rId36" Type="http://schemas.openxmlformats.org/officeDocument/2006/relationships/customXml" Target="../ink/ink400.xml"/><Relationship Id="rId57" Type="http://schemas.openxmlformats.org/officeDocument/2006/relationships/image" Target="../media/image64.png"/><Relationship Id="rId106" Type="http://schemas.openxmlformats.org/officeDocument/2006/relationships/image" Target="../media/image183.png"/><Relationship Id="rId127" Type="http://schemas.openxmlformats.org/officeDocument/2006/relationships/customXml" Target="../ink/ink446.xml"/><Relationship Id="rId10" Type="http://schemas.openxmlformats.org/officeDocument/2006/relationships/customXml" Target="../ink/ink387.xml"/><Relationship Id="rId31" Type="http://schemas.openxmlformats.org/officeDocument/2006/relationships/image" Target="../media/image53.png"/><Relationship Id="rId52" Type="http://schemas.openxmlformats.org/officeDocument/2006/relationships/customXml" Target="../ink/ink408.xml"/><Relationship Id="rId73" Type="http://schemas.openxmlformats.org/officeDocument/2006/relationships/image" Target="../media/image37.png"/><Relationship Id="rId78" Type="http://schemas.openxmlformats.org/officeDocument/2006/relationships/image" Target="../media/image72.png"/><Relationship Id="rId94" Type="http://schemas.openxmlformats.org/officeDocument/2006/relationships/image" Target="../media/image177.png"/><Relationship Id="rId99" Type="http://schemas.openxmlformats.org/officeDocument/2006/relationships/customXml" Target="../ink/ink432.xml"/><Relationship Id="rId101" Type="http://schemas.openxmlformats.org/officeDocument/2006/relationships/customXml" Target="../ink/ink433.xml"/><Relationship Id="rId122" Type="http://schemas.openxmlformats.org/officeDocument/2006/relationships/image" Target="../media/image191.png"/><Relationship Id="rId4" Type="http://schemas.openxmlformats.org/officeDocument/2006/relationships/customXml" Target="../ink/ink384.xml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customXml" Target="../ink/ink39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3" Type="http://schemas.openxmlformats.org/officeDocument/2006/relationships/image" Target="../media/image210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customXml" Target="../ink/ink38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image" Target="../media/image39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image" Target="../media/image38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2" Type="http://schemas.openxmlformats.org/officeDocument/2006/relationships/customXml" Target="../ink/ink1.xml"/><Relationship Id="rId2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.xml"/><Relationship Id="rId21" Type="http://schemas.openxmlformats.org/officeDocument/2006/relationships/image" Target="../media/image48.png"/><Relationship Id="rId42" Type="http://schemas.openxmlformats.org/officeDocument/2006/relationships/customXml" Target="../ink/ink60.xml"/><Relationship Id="rId47" Type="http://schemas.openxmlformats.org/officeDocument/2006/relationships/image" Target="../media/image24.png"/><Relationship Id="rId63" Type="http://schemas.openxmlformats.org/officeDocument/2006/relationships/image" Target="../media/image67.png"/><Relationship Id="rId68" Type="http://schemas.openxmlformats.org/officeDocument/2006/relationships/customXml" Target="../ink/ink73.xml"/><Relationship Id="rId84" Type="http://schemas.openxmlformats.org/officeDocument/2006/relationships/image" Target="../media/image75.png"/><Relationship Id="rId89" Type="http://schemas.openxmlformats.org/officeDocument/2006/relationships/customXml" Target="../ink/ink84.xml"/><Relationship Id="rId16" Type="http://schemas.openxmlformats.org/officeDocument/2006/relationships/customXml" Target="../ink/ink47.xml"/><Relationship Id="rId11" Type="http://schemas.openxmlformats.org/officeDocument/2006/relationships/image" Target="../media/image43.png"/><Relationship Id="rId32" Type="http://schemas.openxmlformats.org/officeDocument/2006/relationships/customXml" Target="../ink/ink55.xml"/><Relationship Id="rId37" Type="http://schemas.openxmlformats.org/officeDocument/2006/relationships/image" Target="../media/image56.png"/><Relationship Id="rId53" Type="http://schemas.openxmlformats.org/officeDocument/2006/relationships/image" Target="../media/image63.png"/><Relationship Id="rId58" Type="http://schemas.openxmlformats.org/officeDocument/2006/relationships/customXml" Target="../ink/ink68.xml"/><Relationship Id="rId74" Type="http://schemas.openxmlformats.org/officeDocument/2006/relationships/customXml" Target="../ink/ink76.xml"/><Relationship Id="rId79" Type="http://schemas.openxmlformats.org/officeDocument/2006/relationships/customXml" Target="../ink/ink79.xml"/><Relationship Id="rId5" Type="http://schemas.openxmlformats.org/officeDocument/2006/relationships/image" Target="../media/image41.png"/><Relationship Id="rId90" Type="http://schemas.openxmlformats.org/officeDocument/2006/relationships/image" Target="../media/image78.png"/><Relationship Id="rId95" Type="http://schemas.openxmlformats.org/officeDocument/2006/relationships/customXml" Target="../ink/ink87.xml"/><Relationship Id="rId22" Type="http://schemas.openxmlformats.org/officeDocument/2006/relationships/customXml" Target="../ink/ink50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63.xml"/><Relationship Id="rId64" Type="http://schemas.openxmlformats.org/officeDocument/2006/relationships/customXml" Target="../ink/ink71.xml"/><Relationship Id="rId69" Type="http://schemas.openxmlformats.org/officeDocument/2006/relationships/image" Target="../media/image35.png"/><Relationship Id="rId8" Type="http://schemas.openxmlformats.org/officeDocument/2006/relationships/customXml" Target="../ink/ink43.xml"/><Relationship Id="rId51" Type="http://schemas.openxmlformats.org/officeDocument/2006/relationships/image" Target="../media/image62.png"/><Relationship Id="rId72" Type="http://schemas.openxmlformats.org/officeDocument/2006/relationships/customXml" Target="../ink/ink75.xml"/><Relationship Id="rId80" Type="http://schemas.openxmlformats.org/officeDocument/2006/relationships/image" Target="../media/image73.png"/><Relationship Id="rId85" Type="http://schemas.openxmlformats.org/officeDocument/2006/relationships/customXml" Target="../ink/ink82.xml"/><Relationship Id="rId93" Type="http://schemas.openxmlformats.org/officeDocument/2006/relationships/customXml" Target="../ink/ink86.xml"/><Relationship Id="rId3" Type="http://schemas.openxmlformats.org/officeDocument/2006/relationships/image" Target="../media/image40.png"/><Relationship Id="rId12" Type="http://schemas.openxmlformats.org/officeDocument/2006/relationships/customXml" Target="../ink/ink45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58.xml"/><Relationship Id="rId46" Type="http://schemas.openxmlformats.org/officeDocument/2006/relationships/customXml" Target="../ink/ink62.xml"/><Relationship Id="rId59" Type="http://schemas.openxmlformats.org/officeDocument/2006/relationships/image" Target="../media/image65.png"/><Relationship Id="rId67" Type="http://schemas.openxmlformats.org/officeDocument/2006/relationships/image" Target="../media/image69.png"/><Relationship Id="rId20" Type="http://schemas.openxmlformats.org/officeDocument/2006/relationships/customXml" Target="../ink/ink49.xml"/><Relationship Id="rId41" Type="http://schemas.openxmlformats.org/officeDocument/2006/relationships/image" Target="../media/image58.png"/><Relationship Id="rId54" Type="http://schemas.openxmlformats.org/officeDocument/2006/relationships/customXml" Target="../ink/ink66.xml"/><Relationship Id="rId62" Type="http://schemas.openxmlformats.org/officeDocument/2006/relationships/customXml" Target="../ink/ink70.xml"/><Relationship Id="rId70" Type="http://schemas.openxmlformats.org/officeDocument/2006/relationships/customXml" Target="../ink/ink74.xml"/><Relationship Id="rId75" Type="http://schemas.openxmlformats.org/officeDocument/2006/relationships/customXml" Target="../ink/ink77.xml"/><Relationship Id="rId83" Type="http://schemas.openxmlformats.org/officeDocument/2006/relationships/customXml" Target="../ink/ink81.xml"/><Relationship Id="rId88" Type="http://schemas.openxmlformats.org/officeDocument/2006/relationships/image" Target="../media/image77.png"/><Relationship Id="rId91" Type="http://schemas.openxmlformats.org/officeDocument/2006/relationships/customXml" Target="../ink/ink85.xml"/><Relationship Id="rId96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2.xml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61.png"/><Relationship Id="rId57" Type="http://schemas.openxmlformats.org/officeDocument/2006/relationships/image" Target="../media/image64.png"/><Relationship Id="rId10" Type="http://schemas.openxmlformats.org/officeDocument/2006/relationships/customXml" Target="../ink/ink44.xml"/><Relationship Id="rId31" Type="http://schemas.openxmlformats.org/officeDocument/2006/relationships/image" Target="../media/image53.png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60" Type="http://schemas.openxmlformats.org/officeDocument/2006/relationships/customXml" Target="../ink/ink69.xml"/><Relationship Id="rId65" Type="http://schemas.openxmlformats.org/officeDocument/2006/relationships/image" Target="../media/image68.png"/><Relationship Id="rId73" Type="http://schemas.openxmlformats.org/officeDocument/2006/relationships/image" Target="../media/image37.png"/><Relationship Id="rId78" Type="http://schemas.openxmlformats.org/officeDocument/2006/relationships/image" Target="../media/image72.png"/><Relationship Id="rId81" Type="http://schemas.openxmlformats.org/officeDocument/2006/relationships/customXml" Target="../ink/ink80.xml"/><Relationship Id="rId86" Type="http://schemas.openxmlformats.org/officeDocument/2006/relationships/image" Target="../media/image76.png"/><Relationship Id="rId94" Type="http://schemas.openxmlformats.org/officeDocument/2006/relationships/image" Target="../media/image80.png"/><Relationship Id="rId4" Type="http://schemas.openxmlformats.org/officeDocument/2006/relationships/customXml" Target="../ink/ink41.xml"/><Relationship Id="rId9" Type="http://schemas.openxmlformats.org/officeDocument/2006/relationships/image" Target="../media/image5.png"/><Relationship Id="rId13" Type="http://schemas.openxmlformats.org/officeDocument/2006/relationships/image" Target="../media/image44.png"/><Relationship Id="rId18" Type="http://schemas.openxmlformats.org/officeDocument/2006/relationships/customXml" Target="../ink/ink48.xml"/><Relationship Id="rId39" Type="http://schemas.openxmlformats.org/officeDocument/2006/relationships/image" Target="../media/image57.png"/><Relationship Id="rId34" Type="http://schemas.openxmlformats.org/officeDocument/2006/relationships/customXml" Target="../ink/ink56.xml"/><Relationship Id="rId50" Type="http://schemas.openxmlformats.org/officeDocument/2006/relationships/customXml" Target="../ink/ink64.xml"/><Relationship Id="rId55" Type="http://schemas.openxmlformats.org/officeDocument/2006/relationships/image" Target="../media/image28.png"/><Relationship Id="rId76" Type="http://schemas.openxmlformats.org/officeDocument/2006/relationships/image" Target="../media/image71.png"/><Relationship Id="rId7" Type="http://schemas.openxmlformats.org/officeDocument/2006/relationships/image" Target="../media/image42.png"/><Relationship Id="rId71" Type="http://schemas.openxmlformats.org/officeDocument/2006/relationships/image" Target="../media/image70.png"/><Relationship Id="rId92" Type="http://schemas.openxmlformats.org/officeDocument/2006/relationships/image" Target="../media/image79.png"/><Relationship Id="rId2" Type="http://schemas.openxmlformats.org/officeDocument/2006/relationships/customXml" Target="../ink/ink40.xml"/><Relationship Id="rId29" Type="http://schemas.openxmlformats.org/officeDocument/2006/relationships/image" Target="../media/image52.png"/><Relationship Id="rId24" Type="http://schemas.openxmlformats.org/officeDocument/2006/relationships/customXml" Target="../ink/ink51.xml"/><Relationship Id="rId40" Type="http://schemas.openxmlformats.org/officeDocument/2006/relationships/customXml" Target="../ink/ink59.xml"/><Relationship Id="rId45" Type="http://schemas.openxmlformats.org/officeDocument/2006/relationships/image" Target="../media/image60.png"/><Relationship Id="rId66" Type="http://schemas.openxmlformats.org/officeDocument/2006/relationships/customXml" Target="../ink/ink72.xml"/><Relationship Id="rId87" Type="http://schemas.openxmlformats.org/officeDocument/2006/relationships/customXml" Target="../ink/ink83.xml"/><Relationship Id="rId61" Type="http://schemas.openxmlformats.org/officeDocument/2006/relationships/image" Target="../media/image66.png"/><Relationship Id="rId82" Type="http://schemas.openxmlformats.org/officeDocument/2006/relationships/image" Target="../media/image74.png"/><Relationship Id="rId19" Type="http://schemas.openxmlformats.org/officeDocument/2006/relationships/image" Target="../media/image47.png"/><Relationship Id="rId14" Type="http://schemas.openxmlformats.org/officeDocument/2006/relationships/customXml" Target="../ink/ink46.xml"/><Relationship Id="rId30" Type="http://schemas.openxmlformats.org/officeDocument/2006/relationships/customXml" Target="../ink/ink54.xml"/><Relationship Id="rId35" Type="http://schemas.openxmlformats.org/officeDocument/2006/relationships/image" Target="../media/image55.png"/><Relationship Id="rId56" Type="http://schemas.openxmlformats.org/officeDocument/2006/relationships/customXml" Target="../ink/ink67.xml"/><Relationship Id="rId77" Type="http://schemas.openxmlformats.org/officeDocument/2006/relationships/customXml" Target="../ink/ink7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.xml"/><Relationship Id="rId21" Type="http://schemas.openxmlformats.org/officeDocument/2006/relationships/image" Target="../media/image48.png"/><Relationship Id="rId42" Type="http://schemas.openxmlformats.org/officeDocument/2006/relationships/customXml" Target="../ink/ink108.xml"/><Relationship Id="rId47" Type="http://schemas.openxmlformats.org/officeDocument/2006/relationships/image" Target="../media/image24.png"/><Relationship Id="rId63" Type="http://schemas.openxmlformats.org/officeDocument/2006/relationships/image" Target="../media/image67.png"/><Relationship Id="rId68" Type="http://schemas.openxmlformats.org/officeDocument/2006/relationships/customXml" Target="../ink/ink121.xml"/><Relationship Id="rId84" Type="http://schemas.openxmlformats.org/officeDocument/2006/relationships/image" Target="../media/image84.png"/><Relationship Id="rId89" Type="http://schemas.openxmlformats.org/officeDocument/2006/relationships/customXml" Target="../ink/ink132.xml"/><Relationship Id="rId16" Type="http://schemas.openxmlformats.org/officeDocument/2006/relationships/customXml" Target="../ink/ink95.xml"/><Relationship Id="rId11" Type="http://schemas.openxmlformats.org/officeDocument/2006/relationships/image" Target="../media/image43.png"/><Relationship Id="rId32" Type="http://schemas.openxmlformats.org/officeDocument/2006/relationships/customXml" Target="../ink/ink103.xml"/><Relationship Id="rId37" Type="http://schemas.openxmlformats.org/officeDocument/2006/relationships/image" Target="../media/image56.png"/><Relationship Id="rId53" Type="http://schemas.openxmlformats.org/officeDocument/2006/relationships/image" Target="../media/image63.png"/><Relationship Id="rId58" Type="http://schemas.openxmlformats.org/officeDocument/2006/relationships/customXml" Target="../ink/ink116.xml"/><Relationship Id="rId74" Type="http://schemas.openxmlformats.org/officeDocument/2006/relationships/customXml" Target="../ink/ink124.xml"/><Relationship Id="rId79" Type="http://schemas.openxmlformats.org/officeDocument/2006/relationships/customXml" Target="../ink/ink127.xml"/><Relationship Id="rId5" Type="http://schemas.openxmlformats.org/officeDocument/2006/relationships/image" Target="../media/image41.png"/><Relationship Id="rId90" Type="http://schemas.openxmlformats.org/officeDocument/2006/relationships/image" Target="../media/image87.png"/><Relationship Id="rId95" Type="http://schemas.openxmlformats.org/officeDocument/2006/relationships/customXml" Target="../ink/ink135.xml"/><Relationship Id="rId22" Type="http://schemas.openxmlformats.org/officeDocument/2006/relationships/customXml" Target="../ink/ink98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111.xml"/><Relationship Id="rId64" Type="http://schemas.openxmlformats.org/officeDocument/2006/relationships/customXml" Target="../ink/ink119.xml"/><Relationship Id="rId69" Type="http://schemas.openxmlformats.org/officeDocument/2006/relationships/image" Target="../media/image35.png"/><Relationship Id="rId8" Type="http://schemas.openxmlformats.org/officeDocument/2006/relationships/customXml" Target="../ink/ink91.xml"/><Relationship Id="rId51" Type="http://schemas.openxmlformats.org/officeDocument/2006/relationships/image" Target="../media/image62.png"/><Relationship Id="rId72" Type="http://schemas.openxmlformats.org/officeDocument/2006/relationships/customXml" Target="../ink/ink123.xml"/><Relationship Id="rId80" Type="http://schemas.openxmlformats.org/officeDocument/2006/relationships/image" Target="../media/image820.png"/><Relationship Id="rId85" Type="http://schemas.openxmlformats.org/officeDocument/2006/relationships/customXml" Target="../ink/ink130.xml"/><Relationship Id="rId93" Type="http://schemas.openxmlformats.org/officeDocument/2006/relationships/customXml" Target="../ink/ink134.xml"/><Relationship Id="rId3" Type="http://schemas.openxmlformats.org/officeDocument/2006/relationships/image" Target="../media/image40.png"/><Relationship Id="rId12" Type="http://schemas.openxmlformats.org/officeDocument/2006/relationships/customXml" Target="../ink/ink93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106.xml"/><Relationship Id="rId46" Type="http://schemas.openxmlformats.org/officeDocument/2006/relationships/customXml" Target="../ink/ink110.xml"/><Relationship Id="rId59" Type="http://schemas.openxmlformats.org/officeDocument/2006/relationships/image" Target="../media/image65.png"/><Relationship Id="rId67" Type="http://schemas.openxmlformats.org/officeDocument/2006/relationships/image" Target="../media/image69.png"/><Relationship Id="rId20" Type="http://schemas.openxmlformats.org/officeDocument/2006/relationships/customXml" Target="../ink/ink97.xml"/><Relationship Id="rId41" Type="http://schemas.openxmlformats.org/officeDocument/2006/relationships/image" Target="../media/image58.png"/><Relationship Id="rId54" Type="http://schemas.openxmlformats.org/officeDocument/2006/relationships/customXml" Target="../ink/ink114.xml"/><Relationship Id="rId62" Type="http://schemas.openxmlformats.org/officeDocument/2006/relationships/customXml" Target="../ink/ink118.xml"/><Relationship Id="rId70" Type="http://schemas.openxmlformats.org/officeDocument/2006/relationships/customXml" Target="../ink/ink122.xml"/><Relationship Id="rId75" Type="http://schemas.openxmlformats.org/officeDocument/2006/relationships/customXml" Target="../ink/ink125.xml"/><Relationship Id="rId83" Type="http://schemas.openxmlformats.org/officeDocument/2006/relationships/customXml" Target="../ink/ink129.xml"/><Relationship Id="rId88" Type="http://schemas.openxmlformats.org/officeDocument/2006/relationships/image" Target="../media/image86.png"/><Relationship Id="rId91" Type="http://schemas.openxmlformats.org/officeDocument/2006/relationships/customXml" Target="../ink/ink133.xml"/><Relationship Id="rId96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0.xml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49" Type="http://schemas.openxmlformats.org/officeDocument/2006/relationships/image" Target="../media/image61.png"/><Relationship Id="rId57" Type="http://schemas.openxmlformats.org/officeDocument/2006/relationships/image" Target="../media/image64.png"/><Relationship Id="rId10" Type="http://schemas.openxmlformats.org/officeDocument/2006/relationships/customXml" Target="../ink/ink92.xml"/><Relationship Id="rId31" Type="http://schemas.openxmlformats.org/officeDocument/2006/relationships/image" Target="../media/image53.png"/><Relationship Id="rId44" Type="http://schemas.openxmlformats.org/officeDocument/2006/relationships/customXml" Target="../ink/ink109.xml"/><Relationship Id="rId52" Type="http://schemas.openxmlformats.org/officeDocument/2006/relationships/customXml" Target="../ink/ink113.xml"/><Relationship Id="rId60" Type="http://schemas.openxmlformats.org/officeDocument/2006/relationships/customXml" Target="../ink/ink117.xml"/><Relationship Id="rId65" Type="http://schemas.openxmlformats.org/officeDocument/2006/relationships/image" Target="../media/image68.png"/><Relationship Id="rId73" Type="http://schemas.openxmlformats.org/officeDocument/2006/relationships/image" Target="../media/image37.png"/><Relationship Id="rId78" Type="http://schemas.openxmlformats.org/officeDocument/2006/relationships/image" Target="../media/image72.png"/><Relationship Id="rId81" Type="http://schemas.openxmlformats.org/officeDocument/2006/relationships/customXml" Target="../ink/ink128.xml"/><Relationship Id="rId86" Type="http://schemas.openxmlformats.org/officeDocument/2006/relationships/image" Target="../media/image85.png"/><Relationship Id="rId94" Type="http://schemas.openxmlformats.org/officeDocument/2006/relationships/image" Target="../media/image89.png"/><Relationship Id="rId4" Type="http://schemas.openxmlformats.org/officeDocument/2006/relationships/customXml" Target="../ink/ink89.xml"/><Relationship Id="rId9" Type="http://schemas.openxmlformats.org/officeDocument/2006/relationships/image" Target="../media/image5.png"/><Relationship Id="rId13" Type="http://schemas.openxmlformats.org/officeDocument/2006/relationships/image" Target="../media/image44.png"/><Relationship Id="rId18" Type="http://schemas.openxmlformats.org/officeDocument/2006/relationships/customXml" Target="../ink/ink96.xml"/><Relationship Id="rId39" Type="http://schemas.openxmlformats.org/officeDocument/2006/relationships/image" Target="../media/image57.png"/><Relationship Id="rId34" Type="http://schemas.openxmlformats.org/officeDocument/2006/relationships/customXml" Target="../ink/ink104.xml"/><Relationship Id="rId50" Type="http://schemas.openxmlformats.org/officeDocument/2006/relationships/customXml" Target="../ink/ink112.xml"/><Relationship Id="rId55" Type="http://schemas.openxmlformats.org/officeDocument/2006/relationships/image" Target="../media/image28.png"/><Relationship Id="rId76" Type="http://schemas.openxmlformats.org/officeDocument/2006/relationships/image" Target="../media/image71.png"/><Relationship Id="rId7" Type="http://schemas.openxmlformats.org/officeDocument/2006/relationships/image" Target="../media/image42.png"/><Relationship Id="rId71" Type="http://schemas.openxmlformats.org/officeDocument/2006/relationships/image" Target="../media/image70.png"/><Relationship Id="rId92" Type="http://schemas.openxmlformats.org/officeDocument/2006/relationships/image" Target="../media/image88.png"/><Relationship Id="rId2" Type="http://schemas.openxmlformats.org/officeDocument/2006/relationships/customXml" Target="../ink/ink88.xml"/><Relationship Id="rId29" Type="http://schemas.openxmlformats.org/officeDocument/2006/relationships/image" Target="../media/image52.png"/><Relationship Id="rId24" Type="http://schemas.openxmlformats.org/officeDocument/2006/relationships/customXml" Target="../ink/ink99.xml"/><Relationship Id="rId40" Type="http://schemas.openxmlformats.org/officeDocument/2006/relationships/customXml" Target="../ink/ink107.xml"/><Relationship Id="rId45" Type="http://schemas.openxmlformats.org/officeDocument/2006/relationships/image" Target="../media/image60.png"/><Relationship Id="rId66" Type="http://schemas.openxmlformats.org/officeDocument/2006/relationships/customXml" Target="../ink/ink120.xml"/><Relationship Id="rId87" Type="http://schemas.openxmlformats.org/officeDocument/2006/relationships/customXml" Target="../ink/ink131.xml"/><Relationship Id="rId61" Type="http://schemas.openxmlformats.org/officeDocument/2006/relationships/image" Target="../media/image66.png"/><Relationship Id="rId82" Type="http://schemas.openxmlformats.org/officeDocument/2006/relationships/image" Target="../media/image83.png"/><Relationship Id="rId19" Type="http://schemas.openxmlformats.org/officeDocument/2006/relationships/image" Target="../media/image47.png"/><Relationship Id="rId14" Type="http://schemas.openxmlformats.org/officeDocument/2006/relationships/customXml" Target="../ink/ink94.xml"/><Relationship Id="rId30" Type="http://schemas.openxmlformats.org/officeDocument/2006/relationships/customXml" Target="../ink/ink102.xml"/><Relationship Id="rId35" Type="http://schemas.openxmlformats.org/officeDocument/2006/relationships/image" Target="../media/image55.png"/><Relationship Id="rId56" Type="http://schemas.openxmlformats.org/officeDocument/2006/relationships/customXml" Target="../ink/ink115.xml"/><Relationship Id="rId77" Type="http://schemas.openxmlformats.org/officeDocument/2006/relationships/customXml" Target="../ink/ink12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8.xml"/><Relationship Id="rId21" Type="http://schemas.openxmlformats.org/officeDocument/2006/relationships/image" Target="../media/image48.png"/><Relationship Id="rId42" Type="http://schemas.openxmlformats.org/officeDocument/2006/relationships/customXml" Target="../ink/ink156.xml"/><Relationship Id="rId47" Type="http://schemas.openxmlformats.org/officeDocument/2006/relationships/image" Target="../media/image24.png"/><Relationship Id="rId63" Type="http://schemas.openxmlformats.org/officeDocument/2006/relationships/image" Target="../media/image67.png"/><Relationship Id="rId68" Type="http://schemas.openxmlformats.org/officeDocument/2006/relationships/customXml" Target="../ink/ink169.xml"/><Relationship Id="rId84" Type="http://schemas.openxmlformats.org/officeDocument/2006/relationships/image" Target="../media/image91.png"/><Relationship Id="rId89" Type="http://schemas.openxmlformats.org/officeDocument/2006/relationships/customXml" Target="../ink/ink180.xml"/><Relationship Id="rId16" Type="http://schemas.openxmlformats.org/officeDocument/2006/relationships/customXml" Target="../ink/ink143.xml"/><Relationship Id="rId11" Type="http://schemas.openxmlformats.org/officeDocument/2006/relationships/image" Target="../media/image43.png"/><Relationship Id="rId32" Type="http://schemas.openxmlformats.org/officeDocument/2006/relationships/customXml" Target="../ink/ink151.xml"/><Relationship Id="rId37" Type="http://schemas.openxmlformats.org/officeDocument/2006/relationships/image" Target="../media/image56.png"/><Relationship Id="rId53" Type="http://schemas.openxmlformats.org/officeDocument/2006/relationships/image" Target="../media/image63.png"/><Relationship Id="rId58" Type="http://schemas.openxmlformats.org/officeDocument/2006/relationships/customXml" Target="../ink/ink164.xml"/><Relationship Id="rId74" Type="http://schemas.openxmlformats.org/officeDocument/2006/relationships/customXml" Target="../ink/ink172.xml"/><Relationship Id="rId79" Type="http://schemas.openxmlformats.org/officeDocument/2006/relationships/customXml" Target="../ink/ink175.xml"/><Relationship Id="rId102" Type="http://schemas.openxmlformats.org/officeDocument/2006/relationships/image" Target="../media/image100.png"/><Relationship Id="rId5" Type="http://schemas.openxmlformats.org/officeDocument/2006/relationships/image" Target="../media/image41.png"/><Relationship Id="rId90" Type="http://schemas.openxmlformats.org/officeDocument/2006/relationships/image" Target="../media/image94.png"/><Relationship Id="rId95" Type="http://schemas.openxmlformats.org/officeDocument/2006/relationships/customXml" Target="../ink/ink183.xml"/><Relationship Id="rId22" Type="http://schemas.openxmlformats.org/officeDocument/2006/relationships/customXml" Target="../ink/ink146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159.xml"/><Relationship Id="rId64" Type="http://schemas.openxmlformats.org/officeDocument/2006/relationships/customXml" Target="../ink/ink167.xml"/><Relationship Id="rId69" Type="http://schemas.openxmlformats.org/officeDocument/2006/relationships/image" Target="../media/image35.png"/><Relationship Id="rId80" Type="http://schemas.openxmlformats.org/officeDocument/2006/relationships/image" Target="../media/image820.png"/><Relationship Id="rId85" Type="http://schemas.openxmlformats.org/officeDocument/2006/relationships/customXml" Target="../ink/ink178.xml"/><Relationship Id="rId12" Type="http://schemas.openxmlformats.org/officeDocument/2006/relationships/customXml" Target="../ink/ink141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154.xml"/><Relationship Id="rId46" Type="http://schemas.openxmlformats.org/officeDocument/2006/relationships/customXml" Target="../ink/ink158.xml"/><Relationship Id="rId59" Type="http://schemas.openxmlformats.org/officeDocument/2006/relationships/image" Target="../media/image65.png"/><Relationship Id="rId67" Type="http://schemas.openxmlformats.org/officeDocument/2006/relationships/image" Target="../media/image69.png"/><Relationship Id="rId103" Type="http://schemas.openxmlformats.org/officeDocument/2006/relationships/customXml" Target="../ink/ink187.xml"/><Relationship Id="rId20" Type="http://schemas.openxmlformats.org/officeDocument/2006/relationships/customXml" Target="../ink/ink145.xml"/><Relationship Id="rId41" Type="http://schemas.openxmlformats.org/officeDocument/2006/relationships/image" Target="../media/image58.png"/><Relationship Id="rId54" Type="http://schemas.openxmlformats.org/officeDocument/2006/relationships/customXml" Target="../ink/ink162.xml"/><Relationship Id="rId62" Type="http://schemas.openxmlformats.org/officeDocument/2006/relationships/customXml" Target="../ink/ink166.xml"/><Relationship Id="rId70" Type="http://schemas.openxmlformats.org/officeDocument/2006/relationships/customXml" Target="../ink/ink170.xml"/><Relationship Id="rId75" Type="http://schemas.openxmlformats.org/officeDocument/2006/relationships/customXml" Target="../ink/ink173.xml"/><Relationship Id="rId83" Type="http://schemas.openxmlformats.org/officeDocument/2006/relationships/customXml" Target="../ink/ink177.xml"/><Relationship Id="rId88" Type="http://schemas.openxmlformats.org/officeDocument/2006/relationships/image" Target="../media/image93.png"/><Relationship Id="rId91" Type="http://schemas.openxmlformats.org/officeDocument/2006/relationships/customXml" Target="../ink/ink181.xml"/><Relationship Id="rId96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38.xml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149.xml"/><Relationship Id="rId36" Type="http://schemas.openxmlformats.org/officeDocument/2006/relationships/customXml" Target="../ink/ink153.xml"/><Relationship Id="rId49" Type="http://schemas.openxmlformats.org/officeDocument/2006/relationships/image" Target="../media/image61.png"/><Relationship Id="rId57" Type="http://schemas.openxmlformats.org/officeDocument/2006/relationships/image" Target="../media/image64.png"/><Relationship Id="rId10" Type="http://schemas.openxmlformats.org/officeDocument/2006/relationships/customXml" Target="../ink/ink140.xml"/><Relationship Id="rId31" Type="http://schemas.openxmlformats.org/officeDocument/2006/relationships/image" Target="../media/image53.png"/><Relationship Id="rId44" Type="http://schemas.openxmlformats.org/officeDocument/2006/relationships/customXml" Target="../ink/ink157.xml"/><Relationship Id="rId52" Type="http://schemas.openxmlformats.org/officeDocument/2006/relationships/customXml" Target="../ink/ink161.xml"/><Relationship Id="rId60" Type="http://schemas.openxmlformats.org/officeDocument/2006/relationships/customXml" Target="../ink/ink165.xml"/><Relationship Id="rId65" Type="http://schemas.openxmlformats.org/officeDocument/2006/relationships/image" Target="../media/image68.png"/><Relationship Id="rId73" Type="http://schemas.openxmlformats.org/officeDocument/2006/relationships/image" Target="../media/image37.png"/><Relationship Id="rId78" Type="http://schemas.openxmlformats.org/officeDocument/2006/relationships/image" Target="../media/image72.png"/><Relationship Id="rId81" Type="http://schemas.openxmlformats.org/officeDocument/2006/relationships/customXml" Target="../ink/ink176.xml"/><Relationship Id="rId86" Type="http://schemas.openxmlformats.org/officeDocument/2006/relationships/image" Target="../media/image92.png"/><Relationship Id="rId94" Type="http://schemas.openxmlformats.org/officeDocument/2006/relationships/image" Target="../media/image96.png"/><Relationship Id="rId99" Type="http://schemas.openxmlformats.org/officeDocument/2006/relationships/customXml" Target="../ink/ink185.xml"/><Relationship Id="rId101" Type="http://schemas.openxmlformats.org/officeDocument/2006/relationships/customXml" Target="../ink/ink186.xml"/><Relationship Id="rId4" Type="http://schemas.openxmlformats.org/officeDocument/2006/relationships/customXml" Target="../ink/ink137.xml"/><Relationship Id="rId9" Type="http://schemas.openxmlformats.org/officeDocument/2006/relationships/image" Target="../media/image5.png"/><Relationship Id="rId13" Type="http://schemas.openxmlformats.org/officeDocument/2006/relationships/image" Target="../media/image44.png"/><Relationship Id="rId18" Type="http://schemas.openxmlformats.org/officeDocument/2006/relationships/customXml" Target="../ink/ink144.xml"/><Relationship Id="rId39" Type="http://schemas.openxmlformats.org/officeDocument/2006/relationships/image" Target="../media/image57.png"/><Relationship Id="rId34" Type="http://schemas.openxmlformats.org/officeDocument/2006/relationships/customXml" Target="../ink/ink152.xml"/><Relationship Id="rId50" Type="http://schemas.openxmlformats.org/officeDocument/2006/relationships/customXml" Target="../ink/ink160.xml"/><Relationship Id="rId55" Type="http://schemas.openxmlformats.org/officeDocument/2006/relationships/image" Target="../media/image28.png"/><Relationship Id="rId76" Type="http://schemas.openxmlformats.org/officeDocument/2006/relationships/image" Target="../media/image71.png"/><Relationship Id="rId97" Type="http://schemas.openxmlformats.org/officeDocument/2006/relationships/customXml" Target="../ink/ink184.xml"/><Relationship Id="rId104" Type="http://schemas.openxmlformats.org/officeDocument/2006/relationships/image" Target="../media/image101.png"/><Relationship Id="rId7" Type="http://schemas.openxmlformats.org/officeDocument/2006/relationships/image" Target="../media/image42.png"/><Relationship Id="rId71" Type="http://schemas.openxmlformats.org/officeDocument/2006/relationships/image" Target="../media/image70.png"/><Relationship Id="rId92" Type="http://schemas.openxmlformats.org/officeDocument/2006/relationships/image" Target="../media/image95.png"/><Relationship Id="rId2" Type="http://schemas.openxmlformats.org/officeDocument/2006/relationships/customXml" Target="../ink/ink136.xml"/><Relationship Id="rId29" Type="http://schemas.openxmlformats.org/officeDocument/2006/relationships/image" Target="../media/image52.png"/><Relationship Id="rId24" Type="http://schemas.openxmlformats.org/officeDocument/2006/relationships/customXml" Target="../ink/ink147.xml"/><Relationship Id="rId40" Type="http://schemas.openxmlformats.org/officeDocument/2006/relationships/customXml" Target="../ink/ink155.xml"/><Relationship Id="rId45" Type="http://schemas.openxmlformats.org/officeDocument/2006/relationships/image" Target="../media/image60.png"/><Relationship Id="rId66" Type="http://schemas.openxmlformats.org/officeDocument/2006/relationships/customXml" Target="../ink/ink168.xml"/><Relationship Id="rId87" Type="http://schemas.openxmlformats.org/officeDocument/2006/relationships/customXml" Target="../ink/ink179.xml"/><Relationship Id="rId61" Type="http://schemas.openxmlformats.org/officeDocument/2006/relationships/image" Target="../media/image66.png"/><Relationship Id="rId82" Type="http://schemas.openxmlformats.org/officeDocument/2006/relationships/image" Target="../media/image83.png"/><Relationship Id="rId19" Type="http://schemas.openxmlformats.org/officeDocument/2006/relationships/image" Target="../media/image47.png"/><Relationship Id="rId14" Type="http://schemas.openxmlformats.org/officeDocument/2006/relationships/customXml" Target="../ink/ink142.xml"/><Relationship Id="rId30" Type="http://schemas.openxmlformats.org/officeDocument/2006/relationships/customXml" Target="../ink/ink150.xml"/><Relationship Id="rId35" Type="http://schemas.openxmlformats.org/officeDocument/2006/relationships/image" Target="../media/image55.png"/><Relationship Id="rId56" Type="http://schemas.openxmlformats.org/officeDocument/2006/relationships/customXml" Target="../ink/ink163.xml"/><Relationship Id="rId77" Type="http://schemas.openxmlformats.org/officeDocument/2006/relationships/customXml" Target="../ink/ink174.xml"/><Relationship Id="rId100" Type="http://schemas.openxmlformats.org/officeDocument/2006/relationships/image" Target="../media/image99.png"/><Relationship Id="rId8" Type="http://schemas.openxmlformats.org/officeDocument/2006/relationships/customXml" Target="../ink/ink139.xml"/><Relationship Id="rId51" Type="http://schemas.openxmlformats.org/officeDocument/2006/relationships/image" Target="../media/image62.png"/><Relationship Id="rId72" Type="http://schemas.openxmlformats.org/officeDocument/2006/relationships/customXml" Target="../ink/ink171.xml"/><Relationship Id="rId93" Type="http://schemas.openxmlformats.org/officeDocument/2006/relationships/customXml" Target="../ink/ink182.xml"/><Relationship Id="rId98" Type="http://schemas.openxmlformats.org/officeDocument/2006/relationships/image" Target="../media/image98.png"/><Relationship Id="rId3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E23A-F77D-ECF9-24F1-61DA15F00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Hledání nejkratší cesty v grafu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BFED7-E754-A08D-8424-413A98BFD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Mikuláš Jandík</a:t>
            </a:r>
          </a:p>
        </p:txBody>
      </p:sp>
    </p:spTree>
    <p:extLst>
      <p:ext uri="{BB962C8B-B14F-4D97-AF65-F5344CB8AC3E}">
        <p14:creationId xmlns:p14="http://schemas.microsoft.com/office/powerpoint/2010/main" val="47863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CB97-4EC0-F5C6-D57A-F28B285AA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9456-77F7-D0DC-7BC3-DBFD3246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Dobýváme Kolín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93E0015-F73E-0DC1-44A9-C6ADFB668A01}"/>
                  </a:ext>
                </a:extLst>
              </p14:cNvPr>
              <p14:cNvContentPartPr/>
              <p14:nvPr/>
            </p14:nvContentPartPr>
            <p14:xfrm>
              <a:off x="3214370" y="1906068"/>
              <a:ext cx="258480" cy="434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93E0015-F73E-0DC1-44A9-C6ADFB668A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250" y="1899948"/>
                <a:ext cx="270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DB1ECD-43EC-B249-B0F8-E83823F9E92D}"/>
                  </a:ext>
                </a:extLst>
              </p14:cNvPr>
              <p14:cNvContentPartPr/>
              <p14:nvPr/>
            </p14:nvContentPartPr>
            <p14:xfrm>
              <a:off x="3480410" y="2190828"/>
              <a:ext cx="196200" cy="165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DB1ECD-43EC-B249-B0F8-E83823F9E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4290" y="2184721"/>
                <a:ext cx="208440" cy="17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C43926F-6517-72B2-49F4-7BB050F55AD1}"/>
                  </a:ext>
                </a:extLst>
              </p14:cNvPr>
              <p14:cNvContentPartPr/>
              <p14:nvPr/>
            </p14:nvContentPartPr>
            <p14:xfrm>
              <a:off x="9418970" y="3086508"/>
              <a:ext cx="189000" cy="295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C43926F-6517-72B2-49F4-7BB050F55A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2850" y="3080388"/>
                <a:ext cx="201240" cy="3078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769F1C48-8A76-99D7-0896-C121CEAC7E98}"/>
              </a:ext>
            </a:extLst>
          </p:cNvPr>
          <p:cNvSpPr txBox="1"/>
          <p:nvPr/>
        </p:nvSpPr>
        <p:spPr>
          <a:xfrm>
            <a:off x="1592570" y="24482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70</a:t>
            </a:r>
            <a:endParaRPr lang="el-G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354F4C-CBBA-2794-5545-577C83D085B0}"/>
              </a:ext>
            </a:extLst>
          </p:cNvPr>
          <p:cNvSpPr txBox="1"/>
          <p:nvPr/>
        </p:nvSpPr>
        <p:spPr>
          <a:xfrm>
            <a:off x="1636130" y="44242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100</a:t>
            </a:r>
            <a:endParaRPr lang="el-G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4615A3-391A-319E-8795-89715D800A51}"/>
              </a:ext>
            </a:extLst>
          </p:cNvPr>
          <p:cNvSpPr txBox="1"/>
          <p:nvPr/>
        </p:nvSpPr>
        <p:spPr>
          <a:xfrm>
            <a:off x="4237703" y="18383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C8300B-1AC0-E98B-119B-3AC368D47D91}"/>
              </a:ext>
            </a:extLst>
          </p:cNvPr>
          <p:cNvSpPr txBox="1"/>
          <p:nvPr/>
        </p:nvSpPr>
        <p:spPr>
          <a:xfrm>
            <a:off x="6727610" y="16906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50</a:t>
            </a:r>
            <a:endParaRPr lang="el-G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E966C7-AA19-2D47-62D6-19E35435A491}"/>
              </a:ext>
            </a:extLst>
          </p:cNvPr>
          <p:cNvSpPr txBox="1"/>
          <p:nvPr/>
        </p:nvSpPr>
        <p:spPr>
          <a:xfrm>
            <a:off x="8799871" y="2528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80</a:t>
            </a:r>
            <a:endParaRPr lang="el-G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EE6A1C-6D9F-ABA3-E789-2DE8E7FFCFE7}"/>
              </a:ext>
            </a:extLst>
          </p:cNvPr>
          <p:cNvSpPr txBox="1"/>
          <p:nvPr/>
        </p:nvSpPr>
        <p:spPr>
          <a:xfrm>
            <a:off x="6420465" y="291838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130</a:t>
            </a:r>
            <a:endParaRPr lang="el-G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7801BD1-6F4A-6D9B-6112-DF30393C6A0C}"/>
              </a:ext>
            </a:extLst>
          </p:cNvPr>
          <p:cNvSpPr txBox="1"/>
          <p:nvPr/>
        </p:nvSpPr>
        <p:spPr>
          <a:xfrm>
            <a:off x="7896766" y="32731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25ACBC0-C1BD-D81A-FB6F-D225314D2AC8}"/>
              </a:ext>
            </a:extLst>
          </p:cNvPr>
          <p:cNvSpPr txBox="1"/>
          <p:nvPr/>
        </p:nvSpPr>
        <p:spPr>
          <a:xfrm>
            <a:off x="8104610" y="46114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1B02EA5-7523-D99D-D33A-C096DEE2E7D2}"/>
              </a:ext>
            </a:extLst>
          </p:cNvPr>
          <p:cNvSpPr txBox="1"/>
          <p:nvPr/>
        </p:nvSpPr>
        <p:spPr>
          <a:xfrm>
            <a:off x="3578510" y="33041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20C75D-00C7-C3CE-6D1B-7469BA537B81}"/>
              </a:ext>
            </a:extLst>
          </p:cNvPr>
          <p:cNvSpPr txBox="1"/>
          <p:nvPr/>
        </p:nvSpPr>
        <p:spPr>
          <a:xfrm>
            <a:off x="4906297" y="421690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210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DB59671-77EB-6AB8-B358-C880D8E2A979}"/>
                  </a:ext>
                </a:extLst>
              </p14:cNvPr>
              <p14:cNvContentPartPr/>
              <p14:nvPr/>
            </p14:nvContentPartPr>
            <p14:xfrm>
              <a:off x="-501550" y="73750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DB59671-77EB-6AB8-B358-C880D8E2A9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07670" y="73138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6D044600-5F0B-6DAE-AE6C-8DC26C151FF3}"/>
              </a:ext>
            </a:extLst>
          </p:cNvPr>
          <p:cNvGrpSpPr/>
          <p:nvPr/>
        </p:nvGrpSpPr>
        <p:grpSpPr>
          <a:xfrm>
            <a:off x="825410" y="1532748"/>
            <a:ext cx="9508680" cy="4534200"/>
            <a:chOff x="825410" y="1532748"/>
            <a:chExt cx="9508680" cy="45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6BBFCE-081F-D9F9-E26C-DFF21AC03F07}"/>
                    </a:ext>
                  </a:extLst>
                </p14:cNvPr>
                <p14:cNvContentPartPr/>
                <p14:nvPr/>
              </p14:nvContentPartPr>
              <p14:xfrm>
                <a:off x="3863810" y="2113428"/>
                <a:ext cx="163440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6BBFCE-081F-D9F9-E26C-DFF21AC03F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7690" y="2107308"/>
                  <a:ext cx="164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D01290-0A44-C5E2-EE75-25BCD791F8C5}"/>
                    </a:ext>
                  </a:extLst>
                </p14:cNvPr>
                <p14:cNvContentPartPr/>
                <p14:nvPr/>
              </p14:nvContentPartPr>
              <p14:xfrm>
                <a:off x="5435930" y="1532748"/>
                <a:ext cx="892800" cy="8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D01290-0A44-C5E2-EE75-25BCD791F8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9810" y="1526628"/>
                  <a:ext cx="90504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62387B6-8675-F0F4-A5E9-862289254798}"/>
                    </a:ext>
                  </a:extLst>
                </p14:cNvPr>
                <p14:cNvContentPartPr/>
                <p14:nvPr/>
              </p14:nvContentPartPr>
              <p14:xfrm>
                <a:off x="825410" y="3094428"/>
                <a:ext cx="810720" cy="84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62387B6-8675-F0F4-A5E9-86228925479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9290" y="3088308"/>
                  <a:ext cx="82296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5CE56B-56F7-11D0-BA27-2C939D8BE112}"/>
                    </a:ext>
                  </a:extLst>
                </p14:cNvPr>
                <p14:cNvContentPartPr/>
                <p14:nvPr/>
              </p14:nvContentPartPr>
              <p14:xfrm>
                <a:off x="1455050" y="2312148"/>
                <a:ext cx="1580760" cy="982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5CE56B-56F7-11D0-BA27-2C939D8BE1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8931" y="2306028"/>
                  <a:ext cx="1592997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F39BF4-34F5-B422-7583-1F731EA495A5}"/>
                    </a:ext>
                  </a:extLst>
                </p14:cNvPr>
                <p14:cNvContentPartPr/>
                <p14:nvPr/>
              </p14:nvContentPartPr>
              <p14:xfrm>
                <a:off x="1592570" y="3883548"/>
                <a:ext cx="1577160" cy="90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F39BF4-34F5-B422-7583-1F731EA495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6450" y="3877428"/>
                  <a:ext cx="15894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3D7C2E-4178-810F-9DF2-0BE1DD76170B}"/>
                    </a:ext>
                  </a:extLst>
                </p14:cNvPr>
                <p14:cNvContentPartPr/>
                <p14:nvPr/>
              </p14:nvContentPartPr>
              <p14:xfrm>
                <a:off x="3037250" y="1739028"/>
                <a:ext cx="781920" cy="78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3D7C2E-4178-810F-9DF2-0BE1DD76170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1130" y="1732908"/>
                  <a:ext cx="794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59E977-0883-3C25-062D-E4B27FD911CB}"/>
                    </a:ext>
                  </a:extLst>
                </p14:cNvPr>
                <p14:cNvContentPartPr/>
                <p14:nvPr/>
              </p14:nvContentPartPr>
              <p14:xfrm>
                <a:off x="3175490" y="4491588"/>
                <a:ext cx="822600" cy="81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59E977-0883-3C25-062D-E4B27FD911C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9370" y="4485468"/>
                  <a:ext cx="8348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D199881-7C37-6D3B-1853-2D922E48B597}"/>
                    </a:ext>
                  </a:extLst>
                </p14:cNvPr>
                <p14:cNvContentPartPr/>
                <p14:nvPr/>
              </p14:nvContentPartPr>
              <p14:xfrm>
                <a:off x="3391130" y="2516988"/>
                <a:ext cx="96120" cy="193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D199881-7C37-6D3B-1853-2D922E48B5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5010" y="2510869"/>
                  <a:ext cx="108360" cy="1942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CF3E5B-8BFA-3FE6-4100-996E7740D9D1}"/>
                    </a:ext>
                  </a:extLst>
                </p14:cNvPr>
                <p14:cNvContentPartPr/>
                <p14:nvPr/>
              </p14:nvContentPartPr>
              <p14:xfrm>
                <a:off x="3932570" y="3794628"/>
                <a:ext cx="2332080" cy="954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CF3E5B-8BFA-3FE6-4100-996E7740D9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6449" y="3788508"/>
                  <a:ext cx="2344322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306914-B93D-6EAF-21D4-BB6960E97987}"/>
                    </a:ext>
                  </a:extLst>
                </p14:cNvPr>
                <p14:cNvContentPartPr/>
                <p14:nvPr/>
              </p14:nvContentPartPr>
              <p14:xfrm>
                <a:off x="6164210" y="4227348"/>
                <a:ext cx="637560" cy="51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306914-B93D-6EAF-21D4-BB6960E979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8090" y="4221228"/>
                  <a:ext cx="6498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09A534-A1AD-F26B-C180-239DE36B97E2}"/>
                    </a:ext>
                  </a:extLst>
                </p14:cNvPr>
                <p14:cNvContentPartPr/>
                <p14:nvPr/>
              </p14:nvContentPartPr>
              <p14:xfrm>
                <a:off x="6066290" y="2408628"/>
                <a:ext cx="463320" cy="180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09A534-A1AD-F26B-C180-239DE36B97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0170" y="2402508"/>
                  <a:ext cx="475560" cy="18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EE439E-F5BF-3EDD-1D02-E27113103730}"/>
                    </a:ext>
                  </a:extLst>
                </p14:cNvPr>
                <p14:cNvContentPartPr/>
                <p14:nvPr/>
              </p14:nvContentPartPr>
              <p14:xfrm>
                <a:off x="6322250" y="1937748"/>
                <a:ext cx="117828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EE439E-F5BF-3EDD-1D02-E271131037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6132" y="1931638"/>
                  <a:ext cx="1190516" cy="222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E2A0AC-39B9-C66C-19AE-829FC6289F16}"/>
                    </a:ext>
                  </a:extLst>
                </p14:cNvPr>
                <p14:cNvContentPartPr/>
                <p14:nvPr/>
              </p14:nvContentPartPr>
              <p14:xfrm>
                <a:off x="7521410" y="1591068"/>
                <a:ext cx="1023480" cy="88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E2A0AC-39B9-C66C-19AE-829FC6289F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5290" y="1584948"/>
                  <a:ext cx="103572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25612F-8B96-D508-DF7D-69E6A2D76AFB}"/>
                    </a:ext>
                  </a:extLst>
                </p14:cNvPr>
                <p14:cNvContentPartPr/>
                <p14:nvPr/>
              </p14:nvContentPartPr>
              <p14:xfrm>
                <a:off x="6727610" y="2448228"/>
                <a:ext cx="1384920" cy="182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25612F-8B96-D508-DF7D-69E6A2D76AF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1490" y="2442108"/>
                  <a:ext cx="1397160" cy="18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F5F11D3-CF27-48E1-08C4-7F259287CD99}"/>
                    </a:ext>
                  </a:extLst>
                </p14:cNvPr>
                <p14:cNvContentPartPr/>
                <p14:nvPr/>
              </p14:nvContentPartPr>
              <p14:xfrm>
                <a:off x="8406650" y="2467668"/>
                <a:ext cx="851400" cy="74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F5F11D3-CF27-48E1-08C4-7F259287CD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0530" y="2461545"/>
                  <a:ext cx="863640" cy="761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BBF3E6-D826-0F01-306B-3B5C125CB248}"/>
                    </a:ext>
                  </a:extLst>
                </p14:cNvPr>
                <p14:cNvContentPartPr/>
                <p14:nvPr/>
              </p14:nvContentPartPr>
              <p14:xfrm>
                <a:off x="9232490" y="2918388"/>
                <a:ext cx="667080" cy="68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BBF3E6-D826-0F01-306B-3B5C125CB2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6370" y="2912265"/>
                  <a:ext cx="679320" cy="699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9C1F4D-E3D7-C9A1-08BE-7851A6892723}"/>
                    </a:ext>
                  </a:extLst>
                </p14:cNvPr>
                <p14:cNvContentPartPr/>
                <p14:nvPr/>
              </p14:nvContentPartPr>
              <p14:xfrm>
                <a:off x="6825890" y="3627948"/>
                <a:ext cx="2623320" cy="83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9C1F4D-E3D7-C9A1-08BE-7851A68927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9770" y="3621828"/>
                  <a:ext cx="263556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FFD9F79-947C-4CAB-2092-2A598FCA1FB4}"/>
                    </a:ext>
                  </a:extLst>
                </p14:cNvPr>
                <p14:cNvContentPartPr/>
                <p14:nvPr/>
              </p14:nvContentPartPr>
              <p14:xfrm>
                <a:off x="982370" y="3203148"/>
                <a:ext cx="208080" cy="38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FFD9F79-947C-4CAB-2092-2A598FCA1F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6250" y="3197028"/>
                  <a:ext cx="220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889D0A-3F83-9AC8-C23D-73C26584744E}"/>
                    </a:ext>
                  </a:extLst>
                </p14:cNvPr>
                <p14:cNvContentPartPr/>
                <p14:nvPr/>
              </p14:nvContentPartPr>
              <p14:xfrm>
                <a:off x="1268210" y="3205308"/>
                <a:ext cx="360" cy="30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889D0A-3F83-9AC8-C23D-73C26584744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62090" y="3199188"/>
                  <a:ext cx="12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9F2781-5A96-1DED-2D61-4A507BA431B0}"/>
                    </a:ext>
                  </a:extLst>
                </p14:cNvPr>
                <p14:cNvContentPartPr/>
                <p14:nvPr/>
              </p14:nvContentPartPr>
              <p14:xfrm>
                <a:off x="3261890" y="4805508"/>
                <a:ext cx="213840" cy="209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9F2781-5A96-1DED-2D61-4A507BA431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5770" y="4799388"/>
                  <a:ext cx="226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D752F77-9D2A-C59E-8397-A6203401FF60}"/>
                    </a:ext>
                  </a:extLst>
                </p14:cNvPr>
                <p14:cNvContentPartPr/>
                <p14:nvPr/>
              </p14:nvContentPartPr>
              <p14:xfrm>
                <a:off x="3323450" y="4621188"/>
                <a:ext cx="134640" cy="14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D752F77-9D2A-C59E-8397-A6203401FF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7330" y="4615068"/>
                  <a:ext cx="146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8A0C46-D504-34B4-55E0-CD19118332C9}"/>
                    </a:ext>
                  </a:extLst>
                </p14:cNvPr>
                <p14:cNvContentPartPr/>
                <p14:nvPr/>
              </p14:nvContentPartPr>
              <p14:xfrm>
                <a:off x="3558170" y="4699308"/>
                <a:ext cx="219240" cy="34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8A0C46-D504-34B4-55E0-CD19118332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2050" y="4693188"/>
                  <a:ext cx="231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23C1613-A339-95FF-D24A-3E8DA922A3AF}"/>
                    </a:ext>
                  </a:extLst>
                </p14:cNvPr>
                <p14:cNvContentPartPr/>
                <p14:nvPr/>
              </p14:nvContentPartPr>
              <p14:xfrm>
                <a:off x="5641850" y="1789428"/>
                <a:ext cx="11520" cy="30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23C1613-A339-95FF-D24A-3E8DA922A3A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35730" y="1783308"/>
                  <a:ext cx="2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027C283-83CE-B339-5018-AA5415CD6C29}"/>
                    </a:ext>
                  </a:extLst>
                </p14:cNvPr>
                <p14:cNvContentPartPr/>
                <p14:nvPr/>
              </p14:nvContentPartPr>
              <p14:xfrm>
                <a:off x="5674610" y="1838388"/>
                <a:ext cx="155880" cy="21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027C283-83CE-B339-5018-AA5415CD6C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8490" y="1832268"/>
                  <a:ext cx="168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E1F684-8721-99BD-38FE-585702544CB7}"/>
                    </a:ext>
                  </a:extLst>
                </p14:cNvPr>
                <p14:cNvContentPartPr/>
                <p14:nvPr/>
              </p14:nvContentPartPr>
              <p14:xfrm>
                <a:off x="5888090" y="1872948"/>
                <a:ext cx="168480" cy="28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E1F684-8721-99BD-38FE-585702544CB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81970" y="1866828"/>
                  <a:ext cx="180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76AD1D-965A-FE01-291D-7D535747F0D8}"/>
                    </a:ext>
                  </a:extLst>
                </p14:cNvPr>
                <p14:cNvContentPartPr/>
                <p14:nvPr/>
              </p14:nvContentPartPr>
              <p14:xfrm>
                <a:off x="7717970" y="1906068"/>
                <a:ext cx="285480" cy="34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76AD1D-965A-FE01-291D-7D535747F0D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1850" y="1899948"/>
                  <a:ext cx="297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1A1CDDA-8D2D-58D6-C4B5-7781FDFA66A0}"/>
                    </a:ext>
                  </a:extLst>
                </p14:cNvPr>
                <p14:cNvContentPartPr/>
                <p14:nvPr/>
              </p14:nvContentPartPr>
              <p14:xfrm>
                <a:off x="7797170" y="1720308"/>
                <a:ext cx="175320" cy="85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1A1CDDA-8D2D-58D6-C4B5-7781FDFA66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1050" y="1714162"/>
                  <a:ext cx="187560" cy="97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0559EBC-A868-D33A-76A9-7A499B222586}"/>
                    </a:ext>
                  </a:extLst>
                </p14:cNvPr>
                <p14:cNvContentPartPr/>
                <p14:nvPr/>
              </p14:nvContentPartPr>
              <p14:xfrm>
                <a:off x="8104610" y="1925868"/>
                <a:ext cx="291240" cy="37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0559EBC-A868-D33A-76A9-7A499B22258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8490" y="1919748"/>
                  <a:ext cx="303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1F337D-16F2-9D4B-303A-F70764BACDF0}"/>
                    </a:ext>
                  </a:extLst>
                </p14:cNvPr>
                <p14:cNvContentPartPr/>
                <p14:nvPr/>
              </p14:nvContentPartPr>
              <p14:xfrm>
                <a:off x="9587450" y="3185508"/>
                <a:ext cx="176400" cy="237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1F337D-16F2-9D4B-303A-F70764BACD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81317" y="3179388"/>
                  <a:ext cx="188665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C999AA-46AD-525B-A9F7-9B706EA6C733}"/>
                    </a:ext>
                  </a:extLst>
                </p14:cNvPr>
                <p14:cNvContentPartPr/>
                <p14:nvPr/>
              </p14:nvContentPartPr>
              <p14:xfrm>
                <a:off x="9434810" y="3087228"/>
                <a:ext cx="6336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C999AA-46AD-525B-A9F7-9B706EA6C7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8690" y="3080999"/>
                  <a:ext cx="75600" cy="32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8BA7FEE-858B-077C-76A9-14CCC0A0DE90}"/>
                    </a:ext>
                  </a:extLst>
                </p14:cNvPr>
                <p14:cNvContentPartPr/>
                <p14:nvPr/>
              </p14:nvContentPartPr>
              <p14:xfrm>
                <a:off x="6301730" y="4365228"/>
                <a:ext cx="226440" cy="25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8BA7FEE-858B-077C-76A9-14CCC0A0DE9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5610" y="4359108"/>
                  <a:ext cx="238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01BC1E6-A2F3-EC08-7749-9AB2432887C4}"/>
                    </a:ext>
                  </a:extLst>
                </p14:cNvPr>
                <p14:cNvContentPartPr/>
                <p14:nvPr/>
              </p14:nvContentPartPr>
              <p14:xfrm>
                <a:off x="6586850" y="4513908"/>
                <a:ext cx="10440" cy="9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01BC1E6-A2F3-EC08-7749-9AB2432887C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80730" y="4507788"/>
                  <a:ext cx="22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F38D727-C45B-96A2-B3E5-5D96B051B455}"/>
                    </a:ext>
                  </a:extLst>
                </p14:cNvPr>
                <p14:cNvContentPartPr/>
                <p14:nvPr/>
              </p14:nvContentPartPr>
              <p14:xfrm>
                <a:off x="6587570" y="4424268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F38D727-C45B-96A2-B3E5-5D96B051B4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1450" y="4418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54A3FE-9D86-49D7-6146-F3491D2B6DC7}"/>
                    </a:ext>
                  </a:extLst>
                </p14:cNvPr>
                <p14:cNvContentPartPr/>
                <p14:nvPr/>
              </p14:nvContentPartPr>
              <p14:xfrm>
                <a:off x="960410" y="4230948"/>
                <a:ext cx="593280" cy="183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54A3FE-9D86-49D7-6146-F3491D2B6D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4290" y="4224828"/>
                  <a:ext cx="605520" cy="18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944FC3-A5A9-9613-A39E-F7600728B11C}"/>
                    </a:ext>
                  </a:extLst>
                </p14:cNvPr>
                <p14:cNvContentPartPr/>
                <p14:nvPr/>
              </p14:nvContentPartPr>
              <p14:xfrm>
                <a:off x="9807410" y="3863748"/>
                <a:ext cx="526680" cy="154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944FC3-A5A9-9613-A39E-F7600728B11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01290" y="3857628"/>
                  <a:ext cx="538920" cy="155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97FA48D-3CB9-7F9E-F780-0313BF2D9486}"/>
              </a:ext>
            </a:extLst>
          </p:cNvPr>
          <p:cNvSpPr txBox="1"/>
          <p:nvPr/>
        </p:nvSpPr>
        <p:spPr>
          <a:xfrm>
            <a:off x="1720645" y="606694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Start</a:t>
            </a:r>
            <a:endParaRPr lang="el-G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1A3B1E4-D630-186D-8C82-A1B0E9D700DB}"/>
              </a:ext>
            </a:extLst>
          </p:cNvPr>
          <p:cNvSpPr txBox="1"/>
          <p:nvPr/>
        </p:nvSpPr>
        <p:spPr>
          <a:xfrm>
            <a:off x="9566030" y="5928852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Konec</a:t>
            </a:r>
            <a:endParaRPr lang="el-G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F50EE7-8BC1-E3D2-19D3-95895E34CF0D}"/>
              </a:ext>
            </a:extLst>
          </p:cNvPr>
          <p:cNvSpPr txBox="1"/>
          <p:nvPr/>
        </p:nvSpPr>
        <p:spPr>
          <a:xfrm>
            <a:off x="8832350" y="737508"/>
            <a:ext cx="32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Známé vrcholy vyznačeny rudě</a:t>
            </a:r>
          </a:p>
          <a:p>
            <a:r>
              <a:rPr lang="en-GB">
                <a:solidFill>
                  <a:srgbClr val="00B0F0"/>
                </a:solidFill>
              </a:rPr>
              <a:t>Zkoumané vrcholy lyberálně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BF318D-207F-3875-5EF6-0E45DD6465F4}"/>
                  </a:ext>
                </a:extLst>
              </p14:cNvPr>
              <p14:cNvContentPartPr/>
              <p14:nvPr/>
            </p14:nvContentPartPr>
            <p14:xfrm>
              <a:off x="687170" y="2951868"/>
              <a:ext cx="1053360" cy="101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BF318D-207F-3875-5EF6-0E45DD6465F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1050" y="2945748"/>
                <a:ext cx="106560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97CE6E-99F1-DF67-2308-A0BCF2925B4C}"/>
                  </a:ext>
                </a:extLst>
              </p14:cNvPr>
              <p14:cNvContentPartPr/>
              <p14:nvPr/>
            </p14:nvContentPartPr>
            <p14:xfrm>
              <a:off x="3037250" y="4305468"/>
              <a:ext cx="1202040" cy="1197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97CE6E-99F1-DF67-2308-A0BCF2925B4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028250" y="4296471"/>
                <a:ext cx="1219680" cy="1214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43E928D-FB84-7148-0D6C-610A9276515B}"/>
                  </a:ext>
                </a:extLst>
              </p14:cNvPr>
              <p14:cNvContentPartPr/>
              <p14:nvPr/>
            </p14:nvContentPartPr>
            <p14:xfrm>
              <a:off x="2831330" y="1670268"/>
              <a:ext cx="1142280" cy="102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43E928D-FB84-7148-0D6C-610A9276515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25208" y="1664146"/>
                <a:ext cx="1154524" cy="1036804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9BAB17A-F043-1B9B-7617-44D620543C65}"/>
              </a:ext>
            </a:extLst>
          </p:cNvPr>
          <p:cNvGrpSpPr/>
          <p:nvPr/>
        </p:nvGrpSpPr>
        <p:grpSpPr>
          <a:xfrm>
            <a:off x="2221850" y="1489908"/>
            <a:ext cx="883800" cy="535320"/>
            <a:chOff x="2221850" y="1489908"/>
            <a:chExt cx="8838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FE3933-EBE8-647D-298E-73410919FE3D}"/>
                    </a:ext>
                  </a:extLst>
                </p14:cNvPr>
                <p14:cNvContentPartPr/>
                <p14:nvPr/>
              </p14:nvContentPartPr>
              <p14:xfrm>
                <a:off x="2221850" y="1503948"/>
                <a:ext cx="392040" cy="52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FE3933-EBE8-647D-298E-73410919FE3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15730" y="1497828"/>
                  <a:ext cx="4042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F4B0A6-4CB6-2280-0C0C-808D50396675}"/>
                    </a:ext>
                  </a:extLst>
                </p14:cNvPr>
                <p14:cNvContentPartPr/>
                <p14:nvPr/>
              </p14:nvContentPartPr>
              <p14:xfrm>
                <a:off x="2330210" y="1738668"/>
                <a:ext cx="334080" cy="9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F4B0A6-4CB6-2280-0C0C-808D5039667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24090" y="1732548"/>
                  <a:ext cx="346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E83C79-54C5-7C27-2C26-96E61937011C}"/>
                    </a:ext>
                  </a:extLst>
                </p14:cNvPr>
                <p14:cNvContentPartPr/>
                <p14:nvPr/>
              </p14:nvContentPartPr>
              <p14:xfrm>
                <a:off x="2638010" y="1489908"/>
                <a:ext cx="467640" cy="43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E83C79-54C5-7C27-2C26-96E61937011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31890" y="1483788"/>
                  <a:ext cx="47988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C0F797-FD51-1928-70C5-C58F35A29752}"/>
              </a:ext>
            </a:extLst>
          </p:cNvPr>
          <p:cNvGrpSpPr/>
          <p:nvPr/>
        </p:nvGrpSpPr>
        <p:grpSpPr>
          <a:xfrm>
            <a:off x="5191130" y="1374348"/>
            <a:ext cx="1237680" cy="1642680"/>
            <a:chOff x="5191130" y="1374348"/>
            <a:chExt cx="1237680" cy="16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D4BA6C0-B015-5E53-9FD8-8CC3A53A7B43}"/>
                    </a:ext>
                  </a:extLst>
                </p14:cNvPr>
                <p14:cNvContentPartPr/>
                <p14:nvPr/>
              </p14:nvContentPartPr>
              <p14:xfrm>
                <a:off x="5320370" y="1374348"/>
                <a:ext cx="1108440" cy="118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D4BA6C0-B015-5E53-9FD8-8CC3A53A7B4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314250" y="1368228"/>
                  <a:ext cx="1120680" cy="11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B82189C-247F-E1B2-608A-D01F7409C8B8}"/>
                    </a:ext>
                  </a:extLst>
                </p14:cNvPr>
                <p14:cNvContentPartPr/>
                <p14:nvPr/>
              </p14:nvContentPartPr>
              <p14:xfrm>
                <a:off x="5191130" y="2541468"/>
                <a:ext cx="205920" cy="32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B82189C-247F-E1B2-608A-D01F7409C8B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85010" y="2535348"/>
                  <a:ext cx="218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6EEED1-8A9A-E68A-7D82-10475889C5C0}"/>
                    </a:ext>
                  </a:extLst>
                </p14:cNvPr>
                <p14:cNvContentPartPr/>
                <p14:nvPr/>
              </p14:nvContentPartPr>
              <p14:xfrm>
                <a:off x="5386250" y="2516988"/>
                <a:ext cx="412920" cy="434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6EEED1-8A9A-E68A-7D82-10475889C5C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80130" y="2510868"/>
                  <a:ext cx="4251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4DDF6EA-DAC4-A537-5AD1-634CEA6BDF68}"/>
                    </a:ext>
                  </a:extLst>
                </p14:cNvPr>
                <p14:cNvContentPartPr/>
                <p14:nvPr/>
              </p14:nvContentPartPr>
              <p14:xfrm>
                <a:off x="5734010" y="2574228"/>
                <a:ext cx="353520" cy="442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4DDF6EA-DAC4-A537-5AD1-634CEA6BDF6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27890" y="2568108"/>
                  <a:ext cx="365760" cy="45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9B3993-30A3-8A37-49C5-BE1F8DF2786E}"/>
              </a:ext>
            </a:extLst>
          </p:cNvPr>
          <p:cNvGrpSpPr/>
          <p:nvPr/>
        </p:nvGrpSpPr>
        <p:grpSpPr>
          <a:xfrm>
            <a:off x="3484640" y="5585280"/>
            <a:ext cx="1626480" cy="766080"/>
            <a:chOff x="3484640" y="5585280"/>
            <a:chExt cx="1626480" cy="7660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6289EB-3EC9-4F9B-69B8-5E2864550208}"/>
                    </a:ext>
                  </a:extLst>
                </p14:cNvPr>
                <p14:cNvContentPartPr/>
                <p14:nvPr/>
              </p14:nvContentPartPr>
              <p14:xfrm>
                <a:off x="3484640" y="5610480"/>
                <a:ext cx="417600" cy="680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6289EB-3EC9-4F9B-69B8-5E286455020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76000" y="5601480"/>
                  <a:ext cx="43524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F3FCE6-1973-8E4C-B16F-D2C8C7F78ECE}"/>
                    </a:ext>
                  </a:extLst>
                </p14:cNvPr>
                <p14:cNvContentPartPr/>
                <p14:nvPr/>
              </p14:nvContentPartPr>
              <p14:xfrm>
                <a:off x="3888920" y="5648640"/>
                <a:ext cx="491400" cy="70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F3FCE6-1973-8E4C-B16F-D2C8C7F78EC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79920" y="5640000"/>
                  <a:ext cx="50904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5B39DC-5422-BA39-16FB-61CFB4C84506}"/>
                    </a:ext>
                  </a:extLst>
                </p14:cNvPr>
                <p14:cNvContentPartPr/>
                <p14:nvPr/>
              </p14:nvContentPartPr>
              <p14:xfrm>
                <a:off x="4460600" y="5585280"/>
                <a:ext cx="650520" cy="64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5B39DC-5422-BA39-16FB-61CFB4C8450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51600" y="5576640"/>
                  <a:ext cx="668160" cy="66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633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F879E-B452-6E67-F0BA-3A02CF948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260C-D9F4-E75C-D113-D94D0A19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Rozhlížíme se z Kolína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D603D82-033E-65F0-2524-D6BFFF41ADCB}"/>
                  </a:ext>
                </a:extLst>
              </p14:cNvPr>
              <p14:cNvContentPartPr/>
              <p14:nvPr/>
            </p14:nvContentPartPr>
            <p14:xfrm>
              <a:off x="3214370" y="1906068"/>
              <a:ext cx="258480" cy="434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D603D82-033E-65F0-2524-D6BFFF41A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250" y="1899948"/>
                <a:ext cx="270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37FA288-824B-6CB2-EDA1-0FAA9DB013BD}"/>
                  </a:ext>
                </a:extLst>
              </p14:cNvPr>
              <p14:cNvContentPartPr/>
              <p14:nvPr/>
            </p14:nvContentPartPr>
            <p14:xfrm>
              <a:off x="3480410" y="2190828"/>
              <a:ext cx="196200" cy="165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37FA288-824B-6CB2-EDA1-0FAA9DB013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4290" y="2184721"/>
                <a:ext cx="208440" cy="17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A995FCD-995B-C415-8D2E-511135A0003A}"/>
                  </a:ext>
                </a:extLst>
              </p14:cNvPr>
              <p14:cNvContentPartPr/>
              <p14:nvPr/>
            </p14:nvContentPartPr>
            <p14:xfrm>
              <a:off x="9418970" y="3086508"/>
              <a:ext cx="189000" cy="295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995FCD-995B-C415-8D2E-511135A0003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2850" y="3080388"/>
                <a:ext cx="201240" cy="3078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42E7780B-197C-00D1-BA84-C34A30E98482}"/>
              </a:ext>
            </a:extLst>
          </p:cNvPr>
          <p:cNvSpPr txBox="1"/>
          <p:nvPr/>
        </p:nvSpPr>
        <p:spPr>
          <a:xfrm>
            <a:off x="1592570" y="24482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70</a:t>
            </a:r>
            <a:endParaRPr lang="el-G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52150-8B92-5CAF-019C-289F28F68D53}"/>
              </a:ext>
            </a:extLst>
          </p:cNvPr>
          <p:cNvSpPr txBox="1"/>
          <p:nvPr/>
        </p:nvSpPr>
        <p:spPr>
          <a:xfrm>
            <a:off x="1636130" y="44242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100</a:t>
            </a:r>
            <a:endParaRPr lang="el-G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9C46DE-A688-9B64-174F-F8D8C543986D}"/>
              </a:ext>
            </a:extLst>
          </p:cNvPr>
          <p:cNvSpPr txBox="1"/>
          <p:nvPr/>
        </p:nvSpPr>
        <p:spPr>
          <a:xfrm>
            <a:off x="4237703" y="18383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25ACC2B-A692-53BD-F5D3-6C5E3F5B9E6A}"/>
              </a:ext>
            </a:extLst>
          </p:cNvPr>
          <p:cNvSpPr txBox="1"/>
          <p:nvPr/>
        </p:nvSpPr>
        <p:spPr>
          <a:xfrm>
            <a:off x="6727610" y="16906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50</a:t>
            </a:r>
            <a:endParaRPr lang="el-G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C61FBF-0C78-48A5-52C4-77F806417B57}"/>
              </a:ext>
            </a:extLst>
          </p:cNvPr>
          <p:cNvSpPr txBox="1"/>
          <p:nvPr/>
        </p:nvSpPr>
        <p:spPr>
          <a:xfrm>
            <a:off x="8799871" y="2528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80</a:t>
            </a:r>
            <a:endParaRPr lang="el-G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2EF122-B6BC-F796-BCC0-4A2EFDB7AD22}"/>
              </a:ext>
            </a:extLst>
          </p:cNvPr>
          <p:cNvSpPr txBox="1"/>
          <p:nvPr/>
        </p:nvSpPr>
        <p:spPr>
          <a:xfrm>
            <a:off x="6420465" y="291838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130</a:t>
            </a:r>
            <a:endParaRPr lang="el-G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F7C253-D469-11D1-95E3-E69F763A60EB}"/>
              </a:ext>
            </a:extLst>
          </p:cNvPr>
          <p:cNvSpPr txBox="1"/>
          <p:nvPr/>
        </p:nvSpPr>
        <p:spPr>
          <a:xfrm>
            <a:off x="7896766" y="32731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59DD2B-2B1D-1FEF-2F37-D0168BDB067B}"/>
              </a:ext>
            </a:extLst>
          </p:cNvPr>
          <p:cNvSpPr txBox="1"/>
          <p:nvPr/>
        </p:nvSpPr>
        <p:spPr>
          <a:xfrm>
            <a:off x="8104610" y="46114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AD72EB7-87A0-CC78-1C19-99F3A417E397}"/>
              </a:ext>
            </a:extLst>
          </p:cNvPr>
          <p:cNvSpPr txBox="1"/>
          <p:nvPr/>
        </p:nvSpPr>
        <p:spPr>
          <a:xfrm>
            <a:off x="3578510" y="33041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59064-13AC-CF40-0D70-6EB5D7E409B4}"/>
              </a:ext>
            </a:extLst>
          </p:cNvPr>
          <p:cNvSpPr txBox="1"/>
          <p:nvPr/>
        </p:nvSpPr>
        <p:spPr>
          <a:xfrm>
            <a:off x="4906297" y="421690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210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BAA0FC9-DA8E-56ED-3949-F38D70BEF0C9}"/>
                  </a:ext>
                </a:extLst>
              </p14:cNvPr>
              <p14:cNvContentPartPr/>
              <p14:nvPr/>
            </p14:nvContentPartPr>
            <p14:xfrm>
              <a:off x="-501550" y="73750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BAA0FC9-DA8E-56ED-3949-F38D70BEF0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07670" y="73138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B99476F-C1E1-5D8D-78B0-CFDC1C72CF1F}"/>
              </a:ext>
            </a:extLst>
          </p:cNvPr>
          <p:cNvGrpSpPr/>
          <p:nvPr/>
        </p:nvGrpSpPr>
        <p:grpSpPr>
          <a:xfrm>
            <a:off x="825410" y="1532748"/>
            <a:ext cx="9508680" cy="4534200"/>
            <a:chOff x="825410" y="1532748"/>
            <a:chExt cx="9508680" cy="45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946E15-09D8-FC4A-D5D3-CE6091943247}"/>
                    </a:ext>
                  </a:extLst>
                </p14:cNvPr>
                <p14:cNvContentPartPr/>
                <p14:nvPr/>
              </p14:nvContentPartPr>
              <p14:xfrm>
                <a:off x="3863810" y="2113428"/>
                <a:ext cx="163440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946E15-09D8-FC4A-D5D3-CE60919432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7690" y="2107308"/>
                  <a:ext cx="164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05420A-0985-5A17-1359-12E99F905DDD}"/>
                    </a:ext>
                  </a:extLst>
                </p14:cNvPr>
                <p14:cNvContentPartPr/>
                <p14:nvPr/>
              </p14:nvContentPartPr>
              <p14:xfrm>
                <a:off x="5435930" y="1532748"/>
                <a:ext cx="892800" cy="8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05420A-0985-5A17-1359-12E99F905DD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9810" y="1526628"/>
                  <a:ext cx="90504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98620B3-B813-9663-AB41-1F58EDDCD353}"/>
                    </a:ext>
                  </a:extLst>
                </p14:cNvPr>
                <p14:cNvContentPartPr/>
                <p14:nvPr/>
              </p14:nvContentPartPr>
              <p14:xfrm>
                <a:off x="825410" y="3094428"/>
                <a:ext cx="810720" cy="84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98620B3-B813-9663-AB41-1F58EDDCD3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9290" y="3088308"/>
                  <a:ext cx="82296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359E9CC-C808-48B2-93D0-248DA2ADAAEA}"/>
                    </a:ext>
                  </a:extLst>
                </p14:cNvPr>
                <p14:cNvContentPartPr/>
                <p14:nvPr/>
              </p14:nvContentPartPr>
              <p14:xfrm>
                <a:off x="1455050" y="2312148"/>
                <a:ext cx="1580760" cy="982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359E9CC-C808-48B2-93D0-248DA2ADAAE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8931" y="2306028"/>
                  <a:ext cx="1592997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AC30849-AB34-2F1C-D396-9645DEC8022B}"/>
                    </a:ext>
                  </a:extLst>
                </p14:cNvPr>
                <p14:cNvContentPartPr/>
                <p14:nvPr/>
              </p14:nvContentPartPr>
              <p14:xfrm>
                <a:off x="1592570" y="3883548"/>
                <a:ext cx="1577160" cy="90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AC30849-AB34-2F1C-D396-9645DEC802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6450" y="3877428"/>
                  <a:ext cx="15894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142D11-208B-A051-086A-604C5914D603}"/>
                    </a:ext>
                  </a:extLst>
                </p14:cNvPr>
                <p14:cNvContentPartPr/>
                <p14:nvPr/>
              </p14:nvContentPartPr>
              <p14:xfrm>
                <a:off x="3037250" y="1739028"/>
                <a:ext cx="781920" cy="78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142D11-208B-A051-086A-604C5914D6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1130" y="1732908"/>
                  <a:ext cx="794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1A1994E-B451-FCB1-9C59-20390A0C4059}"/>
                    </a:ext>
                  </a:extLst>
                </p14:cNvPr>
                <p14:cNvContentPartPr/>
                <p14:nvPr/>
              </p14:nvContentPartPr>
              <p14:xfrm>
                <a:off x="3175490" y="4491588"/>
                <a:ext cx="822600" cy="81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1A1994E-B451-FCB1-9C59-20390A0C405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9370" y="4485468"/>
                  <a:ext cx="8348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B56009-D6FC-E07E-AF34-25B0AD73A50D}"/>
                    </a:ext>
                  </a:extLst>
                </p14:cNvPr>
                <p14:cNvContentPartPr/>
                <p14:nvPr/>
              </p14:nvContentPartPr>
              <p14:xfrm>
                <a:off x="3391130" y="2516988"/>
                <a:ext cx="96120" cy="193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B56009-D6FC-E07E-AF34-25B0AD73A5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5010" y="2510869"/>
                  <a:ext cx="108360" cy="1942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8E4921-9679-A058-C35D-CE12BB1DFD8E}"/>
                    </a:ext>
                  </a:extLst>
                </p14:cNvPr>
                <p14:cNvContentPartPr/>
                <p14:nvPr/>
              </p14:nvContentPartPr>
              <p14:xfrm>
                <a:off x="3932570" y="3794628"/>
                <a:ext cx="2332080" cy="954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8E4921-9679-A058-C35D-CE12BB1DFD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6449" y="3788508"/>
                  <a:ext cx="2344322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79B7B3-F7E1-18A5-EE77-DAD35E66F185}"/>
                    </a:ext>
                  </a:extLst>
                </p14:cNvPr>
                <p14:cNvContentPartPr/>
                <p14:nvPr/>
              </p14:nvContentPartPr>
              <p14:xfrm>
                <a:off x="6164210" y="4227348"/>
                <a:ext cx="637560" cy="51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79B7B3-F7E1-18A5-EE77-DAD35E66F1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8090" y="4221228"/>
                  <a:ext cx="6498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4DB37CF-AC5C-8449-7B75-978C645F72E6}"/>
                    </a:ext>
                  </a:extLst>
                </p14:cNvPr>
                <p14:cNvContentPartPr/>
                <p14:nvPr/>
              </p14:nvContentPartPr>
              <p14:xfrm>
                <a:off x="6066290" y="2408628"/>
                <a:ext cx="463320" cy="180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4DB37CF-AC5C-8449-7B75-978C645F72E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0170" y="2402508"/>
                  <a:ext cx="475560" cy="18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CFCDCC-08FB-C89B-5BC9-55CBD6A2BE58}"/>
                    </a:ext>
                  </a:extLst>
                </p14:cNvPr>
                <p14:cNvContentPartPr/>
                <p14:nvPr/>
              </p14:nvContentPartPr>
              <p14:xfrm>
                <a:off x="6322250" y="1937748"/>
                <a:ext cx="117828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CFCDCC-08FB-C89B-5BC9-55CBD6A2BE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6132" y="1931638"/>
                  <a:ext cx="1190516" cy="222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52752B-5D70-A2B6-4C95-CFB545B039B5}"/>
                    </a:ext>
                  </a:extLst>
                </p14:cNvPr>
                <p14:cNvContentPartPr/>
                <p14:nvPr/>
              </p14:nvContentPartPr>
              <p14:xfrm>
                <a:off x="7521410" y="1591068"/>
                <a:ext cx="1023480" cy="88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52752B-5D70-A2B6-4C95-CFB545B039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5290" y="1584948"/>
                  <a:ext cx="103572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6B36C84-186C-30C3-5514-AE9381ABEDB0}"/>
                    </a:ext>
                  </a:extLst>
                </p14:cNvPr>
                <p14:cNvContentPartPr/>
                <p14:nvPr/>
              </p14:nvContentPartPr>
              <p14:xfrm>
                <a:off x="6727610" y="2448228"/>
                <a:ext cx="1384920" cy="182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6B36C84-186C-30C3-5514-AE9381ABED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1490" y="2442108"/>
                  <a:ext cx="1397160" cy="18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D9EE150-079A-F519-6EC6-C8A0A0B9D7C0}"/>
                    </a:ext>
                  </a:extLst>
                </p14:cNvPr>
                <p14:cNvContentPartPr/>
                <p14:nvPr/>
              </p14:nvContentPartPr>
              <p14:xfrm>
                <a:off x="8406650" y="2467668"/>
                <a:ext cx="851400" cy="74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D9EE150-079A-F519-6EC6-C8A0A0B9D7C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0530" y="2461545"/>
                  <a:ext cx="863640" cy="761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6E4AB2-94E6-AAE0-DA8B-C2A8625B462B}"/>
                    </a:ext>
                  </a:extLst>
                </p14:cNvPr>
                <p14:cNvContentPartPr/>
                <p14:nvPr/>
              </p14:nvContentPartPr>
              <p14:xfrm>
                <a:off x="9232490" y="2918388"/>
                <a:ext cx="667080" cy="68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6E4AB2-94E6-AAE0-DA8B-C2A8625B462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6370" y="2912265"/>
                  <a:ext cx="679320" cy="699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29AC13E-DD74-5D7A-C3E3-BAEDDEED5715}"/>
                    </a:ext>
                  </a:extLst>
                </p14:cNvPr>
                <p14:cNvContentPartPr/>
                <p14:nvPr/>
              </p14:nvContentPartPr>
              <p14:xfrm>
                <a:off x="6825890" y="3627948"/>
                <a:ext cx="2623320" cy="83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29AC13E-DD74-5D7A-C3E3-BAEDDEED57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9770" y="3621828"/>
                  <a:ext cx="263556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FFED32-8764-CEE5-8E8E-6EB8EC6F1064}"/>
                    </a:ext>
                  </a:extLst>
                </p14:cNvPr>
                <p14:cNvContentPartPr/>
                <p14:nvPr/>
              </p14:nvContentPartPr>
              <p14:xfrm>
                <a:off x="982370" y="3203148"/>
                <a:ext cx="208080" cy="38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FFED32-8764-CEE5-8E8E-6EB8EC6F10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6250" y="3197028"/>
                  <a:ext cx="220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75BFD32-14EE-7C03-7C94-D4322D93CA7F}"/>
                    </a:ext>
                  </a:extLst>
                </p14:cNvPr>
                <p14:cNvContentPartPr/>
                <p14:nvPr/>
              </p14:nvContentPartPr>
              <p14:xfrm>
                <a:off x="1268210" y="3205308"/>
                <a:ext cx="360" cy="30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75BFD32-14EE-7C03-7C94-D4322D93CA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62090" y="3199188"/>
                  <a:ext cx="12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32A093-C5F7-84D8-1A87-8AA9B2142AB1}"/>
                    </a:ext>
                  </a:extLst>
                </p14:cNvPr>
                <p14:cNvContentPartPr/>
                <p14:nvPr/>
              </p14:nvContentPartPr>
              <p14:xfrm>
                <a:off x="3261890" y="4805508"/>
                <a:ext cx="213840" cy="209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32A093-C5F7-84D8-1A87-8AA9B2142A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5770" y="4799388"/>
                  <a:ext cx="226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2EE6F4-48C4-0F2C-B998-9D1387043E0E}"/>
                    </a:ext>
                  </a:extLst>
                </p14:cNvPr>
                <p14:cNvContentPartPr/>
                <p14:nvPr/>
              </p14:nvContentPartPr>
              <p14:xfrm>
                <a:off x="3323450" y="4621188"/>
                <a:ext cx="134640" cy="14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2EE6F4-48C4-0F2C-B998-9D1387043E0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7330" y="4615068"/>
                  <a:ext cx="146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EA75EA-A77E-1377-7824-3E3DD4A41AA5}"/>
                    </a:ext>
                  </a:extLst>
                </p14:cNvPr>
                <p14:cNvContentPartPr/>
                <p14:nvPr/>
              </p14:nvContentPartPr>
              <p14:xfrm>
                <a:off x="3558170" y="4699308"/>
                <a:ext cx="219240" cy="34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EA75EA-A77E-1377-7824-3E3DD4A41A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2050" y="4693188"/>
                  <a:ext cx="231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E26B84-CEB2-CAA5-45FE-9FB615C8A1B3}"/>
                    </a:ext>
                  </a:extLst>
                </p14:cNvPr>
                <p14:cNvContentPartPr/>
                <p14:nvPr/>
              </p14:nvContentPartPr>
              <p14:xfrm>
                <a:off x="5641850" y="1789428"/>
                <a:ext cx="11520" cy="30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E26B84-CEB2-CAA5-45FE-9FB615C8A1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35730" y="1783308"/>
                  <a:ext cx="2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6BBB7A-9DFB-FF3D-FFE0-F807F4FBFE76}"/>
                    </a:ext>
                  </a:extLst>
                </p14:cNvPr>
                <p14:cNvContentPartPr/>
                <p14:nvPr/>
              </p14:nvContentPartPr>
              <p14:xfrm>
                <a:off x="5674610" y="1838388"/>
                <a:ext cx="155880" cy="21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6BBB7A-9DFB-FF3D-FFE0-F807F4FBFE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8490" y="1832268"/>
                  <a:ext cx="168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B10A113-A0C8-6A7F-4D8C-B425C38635B8}"/>
                    </a:ext>
                  </a:extLst>
                </p14:cNvPr>
                <p14:cNvContentPartPr/>
                <p14:nvPr/>
              </p14:nvContentPartPr>
              <p14:xfrm>
                <a:off x="5888090" y="1872948"/>
                <a:ext cx="168480" cy="28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10A113-A0C8-6A7F-4D8C-B425C38635B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81970" y="1866828"/>
                  <a:ext cx="180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25C209-3CC4-774A-D54D-77EB796FF5E2}"/>
                    </a:ext>
                  </a:extLst>
                </p14:cNvPr>
                <p14:cNvContentPartPr/>
                <p14:nvPr/>
              </p14:nvContentPartPr>
              <p14:xfrm>
                <a:off x="7717970" y="1906068"/>
                <a:ext cx="285480" cy="34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25C209-3CC4-774A-D54D-77EB796FF5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1850" y="1899948"/>
                  <a:ext cx="297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7BFF30F-9F04-A7B8-C374-A2566682A18B}"/>
                    </a:ext>
                  </a:extLst>
                </p14:cNvPr>
                <p14:cNvContentPartPr/>
                <p14:nvPr/>
              </p14:nvContentPartPr>
              <p14:xfrm>
                <a:off x="7797170" y="1720308"/>
                <a:ext cx="175320" cy="85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7BFF30F-9F04-A7B8-C374-A2566682A1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1050" y="1714162"/>
                  <a:ext cx="187560" cy="97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955DB1B-7DE3-DD99-8167-EBC3419AEADE}"/>
                    </a:ext>
                  </a:extLst>
                </p14:cNvPr>
                <p14:cNvContentPartPr/>
                <p14:nvPr/>
              </p14:nvContentPartPr>
              <p14:xfrm>
                <a:off x="8104610" y="1925868"/>
                <a:ext cx="291240" cy="37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955DB1B-7DE3-DD99-8167-EBC3419AEA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8490" y="1919748"/>
                  <a:ext cx="303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978EB5-28EA-24C4-F438-E8B07737F6FF}"/>
                    </a:ext>
                  </a:extLst>
                </p14:cNvPr>
                <p14:cNvContentPartPr/>
                <p14:nvPr/>
              </p14:nvContentPartPr>
              <p14:xfrm>
                <a:off x="9587450" y="3185508"/>
                <a:ext cx="176400" cy="237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978EB5-28EA-24C4-F438-E8B07737F6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81317" y="3179388"/>
                  <a:ext cx="188665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9DCDF5D-25C8-1A34-05BA-5EF3EF2D62D3}"/>
                    </a:ext>
                  </a:extLst>
                </p14:cNvPr>
                <p14:cNvContentPartPr/>
                <p14:nvPr/>
              </p14:nvContentPartPr>
              <p14:xfrm>
                <a:off x="9434810" y="3087228"/>
                <a:ext cx="6336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9DCDF5D-25C8-1A34-05BA-5EF3EF2D62D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8690" y="3080999"/>
                  <a:ext cx="75600" cy="32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98A1DE0-99C1-7807-34F4-3E067466CF5B}"/>
                    </a:ext>
                  </a:extLst>
                </p14:cNvPr>
                <p14:cNvContentPartPr/>
                <p14:nvPr/>
              </p14:nvContentPartPr>
              <p14:xfrm>
                <a:off x="6301730" y="4365228"/>
                <a:ext cx="226440" cy="25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98A1DE0-99C1-7807-34F4-3E067466CF5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5610" y="4359108"/>
                  <a:ext cx="238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8C25CC-909F-7220-3676-50267F83308E}"/>
                    </a:ext>
                  </a:extLst>
                </p14:cNvPr>
                <p14:cNvContentPartPr/>
                <p14:nvPr/>
              </p14:nvContentPartPr>
              <p14:xfrm>
                <a:off x="6586850" y="4513908"/>
                <a:ext cx="10440" cy="9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8C25CC-909F-7220-3676-50267F8330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80730" y="4507788"/>
                  <a:ext cx="22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F2B262-A116-06F5-DDD5-3C07C80C7450}"/>
                    </a:ext>
                  </a:extLst>
                </p14:cNvPr>
                <p14:cNvContentPartPr/>
                <p14:nvPr/>
              </p14:nvContentPartPr>
              <p14:xfrm>
                <a:off x="6587570" y="4424268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8F2B262-A116-06F5-DDD5-3C07C80C74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1450" y="4418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66268B1-F0B7-6CA2-64B0-C42724470527}"/>
                    </a:ext>
                  </a:extLst>
                </p14:cNvPr>
                <p14:cNvContentPartPr/>
                <p14:nvPr/>
              </p14:nvContentPartPr>
              <p14:xfrm>
                <a:off x="960410" y="4230948"/>
                <a:ext cx="593280" cy="183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66268B1-F0B7-6CA2-64B0-C4272447052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4290" y="4224828"/>
                  <a:ext cx="605520" cy="18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2026DEF-E981-435C-EF53-7276A5F2E587}"/>
                    </a:ext>
                  </a:extLst>
                </p14:cNvPr>
                <p14:cNvContentPartPr/>
                <p14:nvPr/>
              </p14:nvContentPartPr>
              <p14:xfrm>
                <a:off x="9807410" y="3863748"/>
                <a:ext cx="526680" cy="154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2026DEF-E981-435C-EF53-7276A5F2E58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01290" y="3857628"/>
                  <a:ext cx="538920" cy="155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E73F40D-B9EA-05A7-F5D3-7887836290C7}"/>
              </a:ext>
            </a:extLst>
          </p:cNvPr>
          <p:cNvSpPr txBox="1"/>
          <p:nvPr/>
        </p:nvSpPr>
        <p:spPr>
          <a:xfrm>
            <a:off x="1720645" y="606694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Start</a:t>
            </a:r>
            <a:endParaRPr lang="el-G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40C44D-5531-E567-5198-0D3C824738FA}"/>
              </a:ext>
            </a:extLst>
          </p:cNvPr>
          <p:cNvSpPr txBox="1"/>
          <p:nvPr/>
        </p:nvSpPr>
        <p:spPr>
          <a:xfrm>
            <a:off x="9566030" y="5928852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Konec</a:t>
            </a:r>
            <a:endParaRPr lang="el-G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D53C5D9-E55E-AE43-69F2-4ACA75E75B1E}"/>
              </a:ext>
            </a:extLst>
          </p:cNvPr>
          <p:cNvSpPr txBox="1"/>
          <p:nvPr/>
        </p:nvSpPr>
        <p:spPr>
          <a:xfrm>
            <a:off x="8832350" y="737508"/>
            <a:ext cx="32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Známé vrcholy vyznačeny rudě</a:t>
            </a:r>
          </a:p>
          <a:p>
            <a:r>
              <a:rPr lang="en-GB">
                <a:solidFill>
                  <a:srgbClr val="00B0F0"/>
                </a:solidFill>
              </a:rPr>
              <a:t>Zkoumané vrcholy lyberálně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8F8AC38-7060-B30B-2E21-C3EEF1C7FD13}"/>
                  </a:ext>
                </a:extLst>
              </p14:cNvPr>
              <p14:cNvContentPartPr/>
              <p14:nvPr/>
            </p14:nvContentPartPr>
            <p14:xfrm>
              <a:off x="687170" y="2951868"/>
              <a:ext cx="1053360" cy="101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8F8AC38-7060-B30B-2E21-C3EEF1C7FD1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1050" y="2945748"/>
                <a:ext cx="106560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4C82F8F-9EC8-6332-6977-76C93A9F86FE}"/>
                  </a:ext>
                </a:extLst>
              </p14:cNvPr>
              <p14:cNvContentPartPr/>
              <p14:nvPr/>
            </p14:nvContentPartPr>
            <p14:xfrm>
              <a:off x="3037250" y="4305468"/>
              <a:ext cx="1202040" cy="1197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4C82F8F-9EC8-6332-6977-76C93A9F86F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028250" y="4296471"/>
                <a:ext cx="1219680" cy="1214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6647734-6D49-23F2-7827-B22EB0B7631D}"/>
                  </a:ext>
                </a:extLst>
              </p14:cNvPr>
              <p14:cNvContentPartPr/>
              <p14:nvPr/>
            </p14:nvContentPartPr>
            <p14:xfrm>
              <a:off x="2831330" y="1670268"/>
              <a:ext cx="1142280" cy="102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6647734-6D49-23F2-7827-B22EB0B7631D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25208" y="1664146"/>
                <a:ext cx="1154524" cy="1036804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F1F05DA-06CF-0550-C7B5-C322754BD20C}"/>
              </a:ext>
            </a:extLst>
          </p:cNvPr>
          <p:cNvGrpSpPr/>
          <p:nvPr/>
        </p:nvGrpSpPr>
        <p:grpSpPr>
          <a:xfrm>
            <a:off x="2221850" y="1489908"/>
            <a:ext cx="883800" cy="535320"/>
            <a:chOff x="2221850" y="1489908"/>
            <a:chExt cx="8838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037B92B-6245-0076-6119-5F0E22A2DEC9}"/>
                    </a:ext>
                  </a:extLst>
                </p14:cNvPr>
                <p14:cNvContentPartPr/>
                <p14:nvPr/>
              </p14:nvContentPartPr>
              <p14:xfrm>
                <a:off x="2221850" y="1503948"/>
                <a:ext cx="392040" cy="52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037B92B-6245-0076-6119-5F0E22A2DEC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15730" y="1497828"/>
                  <a:ext cx="4042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264466-5F33-A9B3-78FF-1A42DDB8238B}"/>
                    </a:ext>
                  </a:extLst>
                </p14:cNvPr>
                <p14:cNvContentPartPr/>
                <p14:nvPr/>
              </p14:nvContentPartPr>
              <p14:xfrm>
                <a:off x="2330210" y="1738668"/>
                <a:ext cx="334080" cy="9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264466-5F33-A9B3-78FF-1A42DDB8238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24090" y="1732548"/>
                  <a:ext cx="346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CCB9F2-525A-D686-6658-FC18632512F3}"/>
                    </a:ext>
                  </a:extLst>
                </p14:cNvPr>
                <p14:cNvContentPartPr/>
                <p14:nvPr/>
              </p14:nvContentPartPr>
              <p14:xfrm>
                <a:off x="2638010" y="1489908"/>
                <a:ext cx="467640" cy="43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CCB9F2-525A-D686-6658-FC18632512F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31890" y="1483788"/>
                  <a:ext cx="47988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0E4B497-847B-84D9-7D47-8B850053DAD0}"/>
              </a:ext>
            </a:extLst>
          </p:cNvPr>
          <p:cNvGrpSpPr/>
          <p:nvPr/>
        </p:nvGrpSpPr>
        <p:grpSpPr>
          <a:xfrm>
            <a:off x="5191130" y="1374348"/>
            <a:ext cx="1237680" cy="1642680"/>
            <a:chOff x="5191130" y="1374348"/>
            <a:chExt cx="1237680" cy="164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1AB756-88CA-2CB6-BC69-3D2E84EDC2D8}"/>
                    </a:ext>
                  </a:extLst>
                </p14:cNvPr>
                <p14:cNvContentPartPr/>
                <p14:nvPr/>
              </p14:nvContentPartPr>
              <p14:xfrm>
                <a:off x="5320370" y="1374348"/>
                <a:ext cx="1108440" cy="118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1AB756-88CA-2CB6-BC69-3D2E84EDC2D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314250" y="1368228"/>
                  <a:ext cx="1120680" cy="11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EAB46F3-4F73-DCE1-7271-042FD297277B}"/>
                    </a:ext>
                  </a:extLst>
                </p14:cNvPr>
                <p14:cNvContentPartPr/>
                <p14:nvPr/>
              </p14:nvContentPartPr>
              <p14:xfrm>
                <a:off x="5191130" y="2541468"/>
                <a:ext cx="205920" cy="32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EAB46F3-4F73-DCE1-7271-042FD297277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85010" y="2535355"/>
                  <a:ext cx="218160" cy="337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6311650-7F52-9A81-CC32-E6DFCE6246D2}"/>
                    </a:ext>
                  </a:extLst>
                </p14:cNvPr>
                <p14:cNvContentPartPr/>
                <p14:nvPr/>
              </p14:nvContentPartPr>
              <p14:xfrm>
                <a:off x="5386250" y="2516988"/>
                <a:ext cx="412920" cy="434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6311650-7F52-9A81-CC32-E6DFCE6246D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380125" y="2510868"/>
                  <a:ext cx="425171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CEDE20-A801-FBFC-2165-94DAC1F1787B}"/>
                    </a:ext>
                  </a:extLst>
                </p14:cNvPr>
                <p14:cNvContentPartPr/>
                <p14:nvPr/>
              </p14:nvContentPartPr>
              <p14:xfrm>
                <a:off x="5734010" y="2574228"/>
                <a:ext cx="353520" cy="442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CEDE20-A801-FBFC-2165-94DAC1F1787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27890" y="2568108"/>
                  <a:ext cx="365760" cy="45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8CC0D66-FD3D-4489-C197-39F8C96CC941}"/>
                  </a:ext>
                </a:extLst>
              </p14:cNvPr>
              <p14:cNvContentPartPr/>
              <p14:nvPr/>
            </p14:nvContentPartPr>
            <p14:xfrm>
              <a:off x="5986370" y="4030428"/>
              <a:ext cx="975960" cy="829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CC0D66-FD3D-4489-C197-39F8C96CC94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977370" y="4021428"/>
                <a:ext cx="993600" cy="84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A3F3D96-AFD4-7894-AA29-B4D1D20D8B59}"/>
                  </a:ext>
                </a:extLst>
              </p14:cNvPr>
              <p14:cNvContentPartPr/>
              <p14:nvPr/>
            </p14:nvContentPartPr>
            <p14:xfrm>
              <a:off x="7431770" y="1375788"/>
              <a:ext cx="1212120" cy="1245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A3F3D96-AFD4-7894-AA29-B4D1D20D8B5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423130" y="1367148"/>
                <a:ext cx="1229760" cy="12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D822921-4E80-180D-0D8B-AF0C049DF298}"/>
                  </a:ext>
                </a:extLst>
              </p14:cNvPr>
              <p14:cNvContentPartPr/>
              <p14:nvPr/>
            </p14:nvContentPartPr>
            <p14:xfrm>
              <a:off x="7423130" y="950988"/>
              <a:ext cx="177480" cy="364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D822921-4E80-180D-0D8B-AF0C049DF29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414130" y="942348"/>
                <a:ext cx="195120" cy="38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9E269AB7-C34C-FA49-3513-0647FBB8C97B}"/>
              </a:ext>
            </a:extLst>
          </p:cNvPr>
          <p:cNvGrpSpPr/>
          <p:nvPr/>
        </p:nvGrpSpPr>
        <p:grpSpPr>
          <a:xfrm>
            <a:off x="7660370" y="1002108"/>
            <a:ext cx="610200" cy="335520"/>
            <a:chOff x="7660370" y="1002108"/>
            <a:chExt cx="610200" cy="3355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E9D72C-376F-5F79-46E6-CD02E4DB975D}"/>
                    </a:ext>
                  </a:extLst>
                </p14:cNvPr>
                <p14:cNvContentPartPr/>
                <p14:nvPr/>
              </p14:nvContentPartPr>
              <p14:xfrm>
                <a:off x="7660370" y="1002108"/>
                <a:ext cx="264600" cy="276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E9D72C-376F-5F79-46E6-CD02E4DB975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1730" y="993468"/>
                  <a:ext cx="282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94246A-A482-2C8F-59C2-5D2B739AD7F2}"/>
                    </a:ext>
                  </a:extLst>
                </p14:cNvPr>
                <p14:cNvContentPartPr/>
                <p14:nvPr/>
              </p14:nvContentPartPr>
              <p14:xfrm>
                <a:off x="7936490" y="1003188"/>
                <a:ext cx="334080" cy="334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94246A-A482-2C8F-59C2-5D2B739AD7F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27490" y="994188"/>
                  <a:ext cx="35172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ACE47CD-B80B-CACB-2AE4-713338231585}"/>
              </a:ext>
            </a:extLst>
          </p:cNvPr>
          <p:cNvGrpSpPr/>
          <p:nvPr/>
        </p:nvGrpSpPr>
        <p:grpSpPr>
          <a:xfrm>
            <a:off x="3313370" y="5683188"/>
            <a:ext cx="1043640" cy="434160"/>
            <a:chOff x="3313370" y="5683188"/>
            <a:chExt cx="1043640" cy="434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7974CEB-25C7-F419-676E-1F32189C231A}"/>
                    </a:ext>
                  </a:extLst>
                </p14:cNvPr>
                <p14:cNvContentPartPr/>
                <p14:nvPr/>
              </p14:nvContentPartPr>
              <p14:xfrm>
                <a:off x="3313370" y="5718108"/>
                <a:ext cx="181080" cy="337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7974CEB-25C7-F419-676E-1F32189C231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04730" y="5709468"/>
                  <a:ext cx="1987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24F2CC-93FB-E4CC-CA2E-D086FC28E5F3}"/>
                    </a:ext>
                  </a:extLst>
                </p14:cNvPr>
                <p14:cNvContentPartPr/>
                <p14:nvPr/>
              </p14:nvContentPartPr>
              <p14:xfrm>
                <a:off x="3607850" y="5683188"/>
                <a:ext cx="286920" cy="385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24F2CC-93FB-E4CC-CA2E-D086FC28E5F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599210" y="5674188"/>
                  <a:ext cx="3045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F49681-CF00-D6F3-9477-FFEA709AD109}"/>
                    </a:ext>
                  </a:extLst>
                </p14:cNvPr>
                <p14:cNvContentPartPr/>
                <p14:nvPr/>
              </p14:nvContentPartPr>
              <p14:xfrm>
                <a:off x="4000610" y="5702628"/>
                <a:ext cx="356400" cy="414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F49681-CF00-D6F3-9477-FFEA709AD10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991970" y="5693628"/>
                  <a:ext cx="374040" cy="4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9E24041-F159-FA56-27C3-AE219D6C697C}"/>
              </a:ext>
            </a:extLst>
          </p:cNvPr>
          <p:cNvGrpSpPr/>
          <p:nvPr/>
        </p:nvGrpSpPr>
        <p:grpSpPr>
          <a:xfrm>
            <a:off x="5446010" y="5022948"/>
            <a:ext cx="1644120" cy="1359000"/>
            <a:chOff x="5446010" y="5022948"/>
            <a:chExt cx="1644120" cy="13590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4330EB7-4CD5-911D-850D-A2B9A80B407B}"/>
                    </a:ext>
                  </a:extLst>
                </p14:cNvPr>
                <p14:cNvContentPartPr/>
                <p14:nvPr/>
              </p14:nvContentPartPr>
              <p14:xfrm>
                <a:off x="5860010" y="5043828"/>
                <a:ext cx="362880" cy="32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4330EB7-4CD5-911D-850D-A2B9A80B407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51010" y="5035188"/>
                  <a:ext cx="3805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A472DC-D328-26B7-D934-157482A1574E}"/>
                    </a:ext>
                  </a:extLst>
                </p14:cNvPr>
                <p14:cNvContentPartPr/>
                <p14:nvPr/>
              </p14:nvContentPartPr>
              <p14:xfrm>
                <a:off x="6263210" y="5022948"/>
                <a:ext cx="295920" cy="37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A472DC-D328-26B7-D934-157482A1574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254210" y="5013948"/>
                  <a:ext cx="3135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3E3168-D317-57C9-1BA2-DDD188C2B307}"/>
                    </a:ext>
                  </a:extLst>
                </p14:cNvPr>
                <p14:cNvContentPartPr/>
                <p14:nvPr/>
              </p14:nvContentPartPr>
              <p14:xfrm>
                <a:off x="6697010" y="5034108"/>
                <a:ext cx="393120" cy="444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3E3168-D317-57C9-1BA2-DDD188C2B30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88370" y="5025468"/>
                  <a:ext cx="41076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88EB7C-1E88-730D-78C3-1167183642DC}"/>
                    </a:ext>
                  </a:extLst>
                </p14:cNvPr>
                <p14:cNvContentPartPr/>
                <p14:nvPr/>
              </p14:nvContentPartPr>
              <p14:xfrm>
                <a:off x="6303530" y="5538468"/>
                <a:ext cx="233280" cy="390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88EB7C-1E88-730D-78C3-1167183642D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294890" y="5529828"/>
                  <a:ext cx="2509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3A873F6-2219-0B2C-D569-0499059813F4}"/>
                    </a:ext>
                  </a:extLst>
                </p14:cNvPr>
                <p14:cNvContentPartPr/>
                <p14:nvPr/>
              </p14:nvContentPartPr>
              <p14:xfrm>
                <a:off x="5446010" y="6124548"/>
                <a:ext cx="315720" cy="249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3A873F6-2219-0B2C-D569-0499059813F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37370" y="6115548"/>
                  <a:ext cx="333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50B5322-2961-029B-DAF0-80D0C9A42612}"/>
                    </a:ext>
                  </a:extLst>
                </p14:cNvPr>
                <p14:cNvContentPartPr/>
                <p14:nvPr/>
              </p14:nvContentPartPr>
              <p14:xfrm>
                <a:off x="5841290" y="6138588"/>
                <a:ext cx="286200" cy="243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50B5322-2961-029B-DAF0-80D0C9A4261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32650" y="6129948"/>
                  <a:ext cx="30384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F9739A4-4F95-1B27-CDBE-BD5DFEA3CC63}"/>
              </a:ext>
            </a:extLst>
          </p:cNvPr>
          <p:cNvGrpSpPr/>
          <p:nvPr/>
        </p:nvGrpSpPr>
        <p:grpSpPr>
          <a:xfrm>
            <a:off x="6520250" y="5771388"/>
            <a:ext cx="1225800" cy="746280"/>
            <a:chOff x="6520250" y="5771388"/>
            <a:chExt cx="1225800" cy="746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FAE365C-5EF9-7019-366E-0F6B7C245799}"/>
                    </a:ext>
                  </a:extLst>
                </p14:cNvPr>
                <p14:cNvContentPartPr/>
                <p14:nvPr/>
              </p14:nvContentPartPr>
              <p14:xfrm>
                <a:off x="6520250" y="6084588"/>
                <a:ext cx="263520" cy="317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FAE365C-5EF9-7019-366E-0F6B7C24579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11250" y="6075948"/>
                  <a:ext cx="28116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C2C49B8-9AE0-34BB-398A-371773E15D99}"/>
                    </a:ext>
                  </a:extLst>
                </p14:cNvPr>
                <p14:cNvContentPartPr/>
                <p14:nvPr/>
              </p14:nvContentPartPr>
              <p14:xfrm>
                <a:off x="6882050" y="6056508"/>
                <a:ext cx="10440" cy="339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C2C49B8-9AE0-34BB-398A-371773E15D9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73050" y="6047868"/>
                  <a:ext cx="280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145771B-6CCA-2BA3-BD0F-36790C0AE48C}"/>
                    </a:ext>
                  </a:extLst>
                </p14:cNvPr>
                <p14:cNvContentPartPr/>
                <p14:nvPr/>
              </p14:nvContentPartPr>
              <p14:xfrm>
                <a:off x="6896090" y="6056508"/>
                <a:ext cx="145440" cy="366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145771B-6CCA-2BA3-BD0F-36790C0AE48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87090" y="6047868"/>
                  <a:ext cx="1630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EE99F59-45B0-1F15-4EA4-B27351E2C9FB}"/>
                    </a:ext>
                  </a:extLst>
                </p14:cNvPr>
                <p14:cNvContentPartPr/>
                <p14:nvPr/>
              </p14:nvContentPartPr>
              <p14:xfrm>
                <a:off x="7226570" y="6085668"/>
                <a:ext cx="208080" cy="432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EE99F59-45B0-1F15-4EA4-B27351E2C9F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17930" y="6077028"/>
                  <a:ext cx="2257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AB5566-073A-5F15-AF5C-29515E88B634}"/>
                    </a:ext>
                  </a:extLst>
                </p14:cNvPr>
                <p14:cNvContentPartPr/>
                <p14:nvPr/>
              </p14:nvContentPartPr>
              <p14:xfrm>
                <a:off x="7550930" y="6134268"/>
                <a:ext cx="195120" cy="248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AB5566-073A-5F15-AF5C-29515E88B63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541930" y="6125268"/>
                  <a:ext cx="212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485B7D-BCA5-4D0C-5E8F-3F47D0334C02}"/>
                    </a:ext>
                  </a:extLst>
                </p14:cNvPr>
                <p14:cNvContentPartPr/>
                <p14:nvPr/>
              </p14:nvContentPartPr>
              <p14:xfrm>
                <a:off x="7561010" y="5771388"/>
                <a:ext cx="178920" cy="142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485B7D-BCA5-4D0C-5E8F-3F47D0334C0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52370" y="5762388"/>
                  <a:ext cx="19656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D80388-0AE5-35CB-603B-F4E53F5932F5}"/>
              </a:ext>
            </a:extLst>
          </p:cNvPr>
          <p:cNvGrpSpPr/>
          <p:nvPr/>
        </p:nvGrpSpPr>
        <p:grpSpPr>
          <a:xfrm>
            <a:off x="8160770" y="5950668"/>
            <a:ext cx="1063440" cy="674280"/>
            <a:chOff x="8160770" y="5950668"/>
            <a:chExt cx="1063440" cy="674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F04F45-85CC-7B28-7BA1-0CE4DA0F2933}"/>
                    </a:ext>
                  </a:extLst>
                </p14:cNvPr>
                <p14:cNvContentPartPr/>
                <p14:nvPr/>
              </p14:nvContentPartPr>
              <p14:xfrm>
                <a:off x="8160770" y="6085668"/>
                <a:ext cx="10440" cy="362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F04F45-85CC-7B28-7BA1-0CE4DA0F293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51770" y="6077028"/>
                  <a:ext cx="280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A6418AA-98D8-4AA1-D414-79A75FE9A7FF}"/>
                    </a:ext>
                  </a:extLst>
                </p14:cNvPr>
                <p14:cNvContentPartPr/>
                <p14:nvPr/>
              </p14:nvContentPartPr>
              <p14:xfrm>
                <a:off x="8180210" y="6056508"/>
                <a:ext cx="266400" cy="433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A6418AA-98D8-4AA1-D414-79A75FE9A7F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71570" y="6047868"/>
                  <a:ext cx="2840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A470E54-0576-C2C0-69EF-3CF106C6A5AD}"/>
                    </a:ext>
                  </a:extLst>
                </p14:cNvPr>
                <p14:cNvContentPartPr/>
                <p14:nvPr/>
              </p14:nvContentPartPr>
              <p14:xfrm>
                <a:off x="8584850" y="6046788"/>
                <a:ext cx="224640" cy="414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A470E54-0576-C2C0-69EF-3CF106C6A5A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575850" y="6038148"/>
                  <a:ext cx="2422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E5CFD49-29FD-7C30-1EF3-D625455EAA5B}"/>
                    </a:ext>
                  </a:extLst>
                </p14:cNvPr>
                <p14:cNvContentPartPr/>
                <p14:nvPr/>
              </p14:nvContentPartPr>
              <p14:xfrm>
                <a:off x="8602850" y="6252708"/>
                <a:ext cx="139320" cy="10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E5CFD49-29FD-7C30-1EF3-D625455EAA5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594210" y="6243708"/>
                  <a:ext cx="1569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2E68824-527E-4734-B7EF-6E0766AAE406}"/>
                    </a:ext>
                  </a:extLst>
                </p14:cNvPr>
                <p14:cNvContentPartPr/>
                <p14:nvPr/>
              </p14:nvContentPartPr>
              <p14:xfrm>
                <a:off x="8917130" y="5950668"/>
                <a:ext cx="307080" cy="472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2E68824-527E-4734-B7EF-6E0766AAE40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08130" y="5941668"/>
                  <a:ext cx="3247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6123C49-5B11-625D-F95E-A0B35E42D906}"/>
                    </a:ext>
                  </a:extLst>
                </p14:cNvPr>
                <p14:cNvContentPartPr/>
                <p14:nvPr/>
              </p14:nvContentPartPr>
              <p14:xfrm>
                <a:off x="9069050" y="6528468"/>
                <a:ext cx="81720" cy="96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6123C49-5B11-625D-F95E-A0B35E42D90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060410" y="6519828"/>
                  <a:ext cx="99360" cy="11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817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F9A5-F25B-0DCD-685D-AC30D8F0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 něco později...</a:t>
            </a:r>
            <a:endParaRPr lang="el-GR"/>
          </a:p>
        </p:txBody>
      </p:sp>
      <p:pic>
        <p:nvPicPr>
          <p:cNvPr id="1026" name="Picture 2" descr="Komická záměna: práci v Amazonu nabízel na plakátu muž s ženským jménem |  Ekonomika | Lidovky.cz">
            <a:extLst>
              <a:ext uri="{FF2B5EF4-FFF2-40B4-BE49-F238E27FC236}">
                <a16:creationId xmlns:a16="http://schemas.microsoft.com/office/drawing/2014/main" id="{E1F789FF-E857-CD76-7EE2-B17C5B71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57" y="1959129"/>
            <a:ext cx="6044995" cy="453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054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1F336-36EB-32F6-B276-032B94A0B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5216-D352-9F3E-9B92-2BFDFE14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Přepisujeme Vídeň - sever!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1DA30A3-8A91-B728-6586-36717DBC247D}"/>
                  </a:ext>
                </a:extLst>
              </p14:cNvPr>
              <p14:cNvContentPartPr/>
              <p14:nvPr/>
            </p14:nvContentPartPr>
            <p14:xfrm>
              <a:off x="3214370" y="1906068"/>
              <a:ext cx="258480" cy="434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1DA30A3-8A91-B728-6586-36717DBC24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250" y="1899948"/>
                <a:ext cx="270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4C1993F-0CA8-5923-4E03-00D84E1EEEE6}"/>
                  </a:ext>
                </a:extLst>
              </p14:cNvPr>
              <p14:cNvContentPartPr/>
              <p14:nvPr/>
            </p14:nvContentPartPr>
            <p14:xfrm>
              <a:off x="3480410" y="2190828"/>
              <a:ext cx="196200" cy="165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4C1993F-0CA8-5923-4E03-00D84E1EEE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4290" y="2184721"/>
                <a:ext cx="208440" cy="17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9FC54DF-D94A-995B-5EBB-82CCD27FE0F5}"/>
                  </a:ext>
                </a:extLst>
              </p14:cNvPr>
              <p14:cNvContentPartPr/>
              <p14:nvPr/>
            </p14:nvContentPartPr>
            <p14:xfrm>
              <a:off x="9418970" y="3086508"/>
              <a:ext cx="189000" cy="295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9FC54DF-D94A-995B-5EBB-82CCD27FE0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2850" y="3080388"/>
                <a:ext cx="201240" cy="3078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276451C1-4113-2D5C-2336-8F61BF2B91D1}"/>
              </a:ext>
            </a:extLst>
          </p:cNvPr>
          <p:cNvSpPr txBox="1"/>
          <p:nvPr/>
        </p:nvSpPr>
        <p:spPr>
          <a:xfrm>
            <a:off x="1592570" y="24482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70</a:t>
            </a:r>
            <a:endParaRPr lang="el-G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F59062-BE2E-4D94-305B-6F24242D7C2B}"/>
              </a:ext>
            </a:extLst>
          </p:cNvPr>
          <p:cNvSpPr txBox="1"/>
          <p:nvPr/>
        </p:nvSpPr>
        <p:spPr>
          <a:xfrm>
            <a:off x="1636130" y="44242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100</a:t>
            </a:r>
            <a:endParaRPr lang="el-G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6FE1251-DCD7-A2A8-47FB-2A831C999B3F}"/>
              </a:ext>
            </a:extLst>
          </p:cNvPr>
          <p:cNvSpPr txBox="1"/>
          <p:nvPr/>
        </p:nvSpPr>
        <p:spPr>
          <a:xfrm>
            <a:off x="4237703" y="18383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FA3677-A19B-9942-41C1-F36D9CCD2F35}"/>
              </a:ext>
            </a:extLst>
          </p:cNvPr>
          <p:cNvSpPr txBox="1"/>
          <p:nvPr/>
        </p:nvSpPr>
        <p:spPr>
          <a:xfrm>
            <a:off x="6727610" y="16906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50</a:t>
            </a:r>
            <a:endParaRPr lang="el-G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D33AA7-7001-2CD8-E7F3-429B5C8EADE2}"/>
              </a:ext>
            </a:extLst>
          </p:cNvPr>
          <p:cNvSpPr txBox="1"/>
          <p:nvPr/>
        </p:nvSpPr>
        <p:spPr>
          <a:xfrm>
            <a:off x="8799871" y="2528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80</a:t>
            </a:r>
            <a:endParaRPr lang="el-G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5EB9C41-77B5-5500-F8E7-B664C7A3B4FB}"/>
              </a:ext>
            </a:extLst>
          </p:cNvPr>
          <p:cNvSpPr txBox="1"/>
          <p:nvPr/>
        </p:nvSpPr>
        <p:spPr>
          <a:xfrm>
            <a:off x="6420465" y="291838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130</a:t>
            </a:r>
            <a:endParaRPr lang="el-G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FB2BA4-CDEF-2A36-348E-D257EF987809}"/>
              </a:ext>
            </a:extLst>
          </p:cNvPr>
          <p:cNvSpPr txBox="1"/>
          <p:nvPr/>
        </p:nvSpPr>
        <p:spPr>
          <a:xfrm>
            <a:off x="7896766" y="32731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A5851F4-7C17-B00F-2037-E7342AC4A11A}"/>
              </a:ext>
            </a:extLst>
          </p:cNvPr>
          <p:cNvSpPr txBox="1"/>
          <p:nvPr/>
        </p:nvSpPr>
        <p:spPr>
          <a:xfrm>
            <a:off x="8104610" y="46114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5785E46-FF9A-C2A1-CFC6-CB08C07D12ED}"/>
              </a:ext>
            </a:extLst>
          </p:cNvPr>
          <p:cNvSpPr txBox="1"/>
          <p:nvPr/>
        </p:nvSpPr>
        <p:spPr>
          <a:xfrm>
            <a:off x="3578510" y="33041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D4DC0C-7904-7D5D-FD61-59CF1AA0054B}"/>
              </a:ext>
            </a:extLst>
          </p:cNvPr>
          <p:cNvSpPr txBox="1"/>
          <p:nvPr/>
        </p:nvSpPr>
        <p:spPr>
          <a:xfrm>
            <a:off x="4906297" y="421690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210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B2A3716-828F-B903-FBED-3ADDF338AE23}"/>
                  </a:ext>
                </a:extLst>
              </p14:cNvPr>
              <p14:cNvContentPartPr/>
              <p14:nvPr/>
            </p14:nvContentPartPr>
            <p14:xfrm>
              <a:off x="-501550" y="73750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B2A3716-828F-B903-FBED-3ADDF338AE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07670" y="73138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960DBE50-44A2-352A-53B4-BE8A621B9CC3}"/>
              </a:ext>
            </a:extLst>
          </p:cNvPr>
          <p:cNvGrpSpPr/>
          <p:nvPr/>
        </p:nvGrpSpPr>
        <p:grpSpPr>
          <a:xfrm>
            <a:off x="825410" y="1532748"/>
            <a:ext cx="9508680" cy="4534200"/>
            <a:chOff x="825410" y="1532748"/>
            <a:chExt cx="9508680" cy="45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C11E1A8-06B4-B76C-37C7-8B2A240009F7}"/>
                    </a:ext>
                  </a:extLst>
                </p14:cNvPr>
                <p14:cNvContentPartPr/>
                <p14:nvPr/>
              </p14:nvContentPartPr>
              <p14:xfrm>
                <a:off x="3863810" y="2113428"/>
                <a:ext cx="163440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C11E1A8-06B4-B76C-37C7-8B2A240009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7690" y="2107308"/>
                  <a:ext cx="164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4EAAA1-655B-BA23-10D8-FBC1447F0ACA}"/>
                    </a:ext>
                  </a:extLst>
                </p14:cNvPr>
                <p14:cNvContentPartPr/>
                <p14:nvPr/>
              </p14:nvContentPartPr>
              <p14:xfrm>
                <a:off x="5435930" y="1532748"/>
                <a:ext cx="892800" cy="8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4EAAA1-655B-BA23-10D8-FBC1447F0A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9810" y="1526628"/>
                  <a:ext cx="90504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AAB5A4D-830C-CB4C-F248-4FF83DBBCA68}"/>
                    </a:ext>
                  </a:extLst>
                </p14:cNvPr>
                <p14:cNvContentPartPr/>
                <p14:nvPr/>
              </p14:nvContentPartPr>
              <p14:xfrm>
                <a:off x="825410" y="3094428"/>
                <a:ext cx="810720" cy="84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AAB5A4D-830C-CB4C-F248-4FF83DBBCA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9290" y="3088308"/>
                  <a:ext cx="82296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B26F34-8D89-1E5B-F4B1-F39F7FE1EA27}"/>
                    </a:ext>
                  </a:extLst>
                </p14:cNvPr>
                <p14:cNvContentPartPr/>
                <p14:nvPr/>
              </p14:nvContentPartPr>
              <p14:xfrm>
                <a:off x="1455050" y="2312148"/>
                <a:ext cx="1580760" cy="982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B26F34-8D89-1E5B-F4B1-F39F7FE1EA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8931" y="2306028"/>
                  <a:ext cx="1592997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D042517-11E5-ACDC-F4CF-22B7272B9A8D}"/>
                    </a:ext>
                  </a:extLst>
                </p14:cNvPr>
                <p14:cNvContentPartPr/>
                <p14:nvPr/>
              </p14:nvContentPartPr>
              <p14:xfrm>
                <a:off x="1592570" y="3883548"/>
                <a:ext cx="1577160" cy="90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D042517-11E5-ACDC-F4CF-22B7272B9A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6450" y="3877428"/>
                  <a:ext cx="15894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CDDE2D-6877-3C25-0849-96D23C40F84E}"/>
                    </a:ext>
                  </a:extLst>
                </p14:cNvPr>
                <p14:cNvContentPartPr/>
                <p14:nvPr/>
              </p14:nvContentPartPr>
              <p14:xfrm>
                <a:off x="3037250" y="1739028"/>
                <a:ext cx="781920" cy="78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CDDE2D-6877-3C25-0849-96D23C40F8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1130" y="1732908"/>
                  <a:ext cx="794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AAA82F-2701-B15C-2A2C-48469EFF2CB2}"/>
                    </a:ext>
                  </a:extLst>
                </p14:cNvPr>
                <p14:cNvContentPartPr/>
                <p14:nvPr/>
              </p14:nvContentPartPr>
              <p14:xfrm>
                <a:off x="3175490" y="4491588"/>
                <a:ext cx="822600" cy="81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AAA82F-2701-B15C-2A2C-48469EFF2C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9370" y="4485468"/>
                  <a:ext cx="8348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F55BD3-ACDC-F3E1-3313-EB87AF94A19E}"/>
                    </a:ext>
                  </a:extLst>
                </p14:cNvPr>
                <p14:cNvContentPartPr/>
                <p14:nvPr/>
              </p14:nvContentPartPr>
              <p14:xfrm>
                <a:off x="3391130" y="2516988"/>
                <a:ext cx="96120" cy="193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F55BD3-ACDC-F3E1-3313-EB87AF94A1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5010" y="2510869"/>
                  <a:ext cx="108360" cy="1942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C0F7401-1C7A-E733-FE1F-735FC7397921}"/>
                    </a:ext>
                  </a:extLst>
                </p14:cNvPr>
                <p14:cNvContentPartPr/>
                <p14:nvPr/>
              </p14:nvContentPartPr>
              <p14:xfrm>
                <a:off x="3932570" y="3794628"/>
                <a:ext cx="2332080" cy="954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C0F7401-1C7A-E733-FE1F-735FC73979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6449" y="3788508"/>
                  <a:ext cx="2344322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E389FFE-E034-6523-91A3-574CB91BDAA9}"/>
                    </a:ext>
                  </a:extLst>
                </p14:cNvPr>
                <p14:cNvContentPartPr/>
                <p14:nvPr/>
              </p14:nvContentPartPr>
              <p14:xfrm>
                <a:off x="6164210" y="4227348"/>
                <a:ext cx="637560" cy="51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E389FFE-E034-6523-91A3-574CB91BDA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8090" y="4221228"/>
                  <a:ext cx="6498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EE7598-6971-DCFE-3290-479F75BA4B15}"/>
                    </a:ext>
                  </a:extLst>
                </p14:cNvPr>
                <p14:cNvContentPartPr/>
                <p14:nvPr/>
              </p14:nvContentPartPr>
              <p14:xfrm>
                <a:off x="6066290" y="2408628"/>
                <a:ext cx="463320" cy="180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EE7598-6971-DCFE-3290-479F75BA4B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0170" y="2402508"/>
                  <a:ext cx="475560" cy="18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0C0B11-F217-4B41-F82F-46396208ED14}"/>
                    </a:ext>
                  </a:extLst>
                </p14:cNvPr>
                <p14:cNvContentPartPr/>
                <p14:nvPr/>
              </p14:nvContentPartPr>
              <p14:xfrm>
                <a:off x="6322250" y="1937748"/>
                <a:ext cx="117828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0C0B11-F217-4B41-F82F-46396208ED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6132" y="1931638"/>
                  <a:ext cx="1190516" cy="222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A693F2-556A-E31C-4768-1D3895417B5C}"/>
                    </a:ext>
                  </a:extLst>
                </p14:cNvPr>
                <p14:cNvContentPartPr/>
                <p14:nvPr/>
              </p14:nvContentPartPr>
              <p14:xfrm>
                <a:off x="7521410" y="1591068"/>
                <a:ext cx="1023480" cy="88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A693F2-556A-E31C-4768-1D3895417B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5290" y="1584948"/>
                  <a:ext cx="103572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71D8BA8-37B6-A0EF-2ACB-8D30F278C646}"/>
                    </a:ext>
                  </a:extLst>
                </p14:cNvPr>
                <p14:cNvContentPartPr/>
                <p14:nvPr/>
              </p14:nvContentPartPr>
              <p14:xfrm>
                <a:off x="6727610" y="2448228"/>
                <a:ext cx="1384920" cy="182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71D8BA8-37B6-A0EF-2ACB-8D30F278C64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1490" y="2442108"/>
                  <a:ext cx="1397160" cy="18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410D8B-6D77-B6BE-DAEA-DA8ACB4B6FEC}"/>
                    </a:ext>
                  </a:extLst>
                </p14:cNvPr>
                <p14:cNvContentPartPr/>
                <p14:nvPr/>
              </p14:nvContentPartPr>
              <p14:xfrm>
                <a:off x="8406650" y="2467668"/>
                <a:ext cx="851400" cy="74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410D8B-6D77-B6BE-DAEA-DA8ACB4B6F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0530" y="2461545"/>
                  <a:ext cx="863640" cy="761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25E440-4187-0052-668D-10BB5D432CAB}"/>
                    </a:ext>
                  </a:extLst>
                </p14:cNvPr>
                <p14:cNvContentPartPr/>
                <p14:nvPr/>
              </p14:nvContentPartPr>
              <p14:xfrm>
                <a:off x="9232490" y="2918388"/>
                <a:ext cx="667080" cy="68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25E440-4187-0052-668D-10BB5D432CA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6370" y="2912265"/>
                  <a:ext cx="679320" cy="699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4C95FD6-8119-4AD5-9A62-C644CC5B0833}"/>
                    </a:ext>
                  </a:extLst>
                </p14:cNvPr>
                <p14:cNvContentPartPr/>
                <p14:nvPr/>
              </p14:nvContentPartPr>
              <p14:xfrm>
                <a:off x="6825890" y="3627948"/>
                <a:ext cx="2623320" cy="83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4C95FD6-8119-4AD5-9A62-C644CC5B08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9770" y="3621828"/>
                  <a:ext cx="263556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4EE3A1-CD6E-233E-B635-0302B83E3394}"/>
                    </a:ext>
                  </a:extLst>
                </p14:cNvPr>
                <p14:cNvContentPartPr/>
                <p14:nvPr/>
              </p14:nvContentPartPr>
              <p14:xfrm>
                <a:off x="982370" y="3203148"/>
                <a:ext cx="208080" cy="38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4EE3A1-CD6E-233E-B635-0302B83E339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6250" y="3197028"/>
                  <a:ext cx="220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838EB34-A43C-157D-2E70-56E060575D53}"/>
                    </a:ext>
                  </a:extLst>
                </p14:cNvPr>
                <p14:cNvContentPartPr/>
                <p14:nvPr/>
              </p14:nvContentPartPr>
              <p14:xfrm>
                <a:off x="1268210" y="3205308"/>
                <a:ext cx="360" cy="30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838EB34-A43C-157D-2E70-56E060575D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62090" y="3199188"/>
                  <a:ext cx="12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AB98A6-691B-0C7C-1DD2-BA57792BD7EB}"/>
                    </a:ext>
                  </a:extLst>
                </p14:cNvPr>
                <p14:cNvContentPartPr/>
                <p14:nvPr/>
              </p14:nvContentPartPr>
              <p14:xfrm>
                <a:off x="3261890" y="4805508"/>
                <a:ext cx="213840" cy="209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AB98A6-691B-0C7C-1DD2-BA57792BD7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5770" y="4799388"/>
                  <a:ext cx="226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933C79-B586-D318-9320-E2CD862FBEFC}"/>
                    </a:ext>
                  </a:extLst>
                </p14:cNvPr>
                <p14:cNvContentPartPr/>
                <p14:nvPr/>
              </p14:nvContentPartPr>
              <p14:xfrm>
                <a:off x="3323450" y="4621188"/>
                <a:ext cx="134640" cy="14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933C79-B586-D318-9320-E2CD862FBE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7330" y="4615068"/>
                  <a:ext cx="146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E82638C-0CE2-96F5-78BD-088C410477F5}"/>
                    </a:ext>
                  </a:extLst>
                </p14:cNvPr>
                <p14:cNvContentPartPr/>
                <p14:nvPr/>
              </p14:nvContentPartPr>
              <p14:xfrm>
                <a:off x="3558170" y="4699308"/>
                <a:ext cx="219240" cy="34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E82638C-0CE2-96F5-78BD-088C410477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2050" y="4693188"/>
                  <a:ext cx="231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EFFE0F2-7914-2000-DDB9-6B6F0AC26A8F}"/>
                    </a:ext>
                  </a:extLst>
                </p14:cNvPr>
                <p14:cNvContentPartPr/>
                <p14:nvPr/>
              </p14:nvContentPartPr>
              <p14:xfrm>
                <a:off x="5641850" y="1789428"/>
                <a:ext cx="11520" cy="30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EFFE0F2-7914-2000-DDB9-6B6F0AC26A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35730" y="1783308"/>
                  <a:ext cx="2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1588EFB-C404-1FDD-4126-23AC04866DAC}"/>
                    </a:ext>
                  </a:extLst>
                </p14:cNvPr>
                <p14:cNvContentPartPr/>
                <p14:nvPr/>
              </p14:nvContentPartPr>
              <p14:xfrm>
                <a:off x="5674610" y="1838388"/>
                <a:ext cx="155880" cy="21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1588EFB-C404-1FDD-4126-23AC04866D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8490" y="1832268"/>
                  <a:ext cx="168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7CA541-E458-6895-D415-EC2CFDBBBA44}"/>
                    </a:ext>
                  </a:extLst>
                </p14:cNvPr>
                <p14:cNvContentPartPr/>
                <p14:nvPr/>
              </p14:nvContentPartPr>
              <p14:xfrm>
                <a:off x="5888090" y="1872948"/>
                <a:ext cx="168480" cy="28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7CA541-E458-6895-D415-EC2CFDBBBA4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81970" y="1866828"/>
                  <a:ext cx="180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7E2FCA-00BE-AD67-81B5-F1E9BCBA3AC2}"/>
                    </a:ext>
                  </a:extLst>
                </p14:cNvPr>
                <p14:cNvContentPartPr/>
                <p14:nvPr/>
              </p14:nvContentPartPr>
              <p14:xfrm>
                <a:off x="7717970" y="1906068"/>
                <a:ext cx="285480" cy="34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7E2FCA-00BE-AD67-81B5-F1E9BCBA3A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1850" y="1899948"/>
                  <a:ext cx="297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6E2C33-B7BF-9DF1-24D9-137900D22BA7}"/>
                    </a:ext>
                  </a:extLst>
                </p14:cNvPr>
                <p14:cNvContentPartPr/>
                <p14:nvPr/>
              </p14:nvContentPartPr>
              <p14:xfrm>
                <a:off x="7797170" y="1720308"/>
                <a:ext cx="175320" cy="85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6E2C33-B7BF-9DF1-24D9-137900D22BA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1050" y="1714162"/>
                  <a:ext cx="187560" cy="97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404D561-F217-0936-14BC-3911C21DEEC5}"/>
                    </a:ext>
                  </a:extLst>
                </p14:cNvPr>
                <p14:cNvContentPartPr/>
                <p14:nvPr/>
              </p14:nvContentPartPr>
              <p14:xfrm>
                <a:off x="8104610" y="1925868"/>
                <a:ext cx="291240" cy="37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404D561-F217-0936-14BC-3911C21DEE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8490" y="1919748"/>
                  <a:ext cx="303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E3B760D-1AB0-D758-6E56-53152A282B33}"/>
                    </a:ext>
                  </a:extLst>
                </p14:cNvPr>
                <p14:cNvContentPartPr/>
                <p14:nvPr/>
              </p14:nvContentPartPr>
              <p14:xfrm>
                <a:off x="9587450" y="3185508"/>
                <a:ext cx="176400" cy="237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E3B760D-1AB0-D758-6E56-53152A282B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81317" y="3179388"/>
                  <a:ext cx="188665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21BEFB1-D45B-9E9C-AF24-36EA45ABF649}"/>
                    </a:ext>
                  </a:extLst>
                </p14:cNvPr>
                <p14:cNvContentPartPr/>
                <p14:nvPr/>
              </p14:nvContentPartPr>
              <p14:xfrm>
                <a:off x="9434810" y="3087228"/>
                <a:ext cx="6336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21BEFB1-D45B-9E9C-AF24-36EA45ABF6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8690" y="3080999"/>
                  <a:ext cx="75600" cy="32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86AE9C-6135-AF63-F4C6-487F83C0FCE3}"/>
                    </a:ext>
                  </a:extLst>
                </p14:cNvPr>
                <p14:cNvContentPartPr/>
                <p14:nvPr/>
              </p14:nvContentPartPr>
              <p14:xfrm>
                <a:off x="6301730" y="4365228"/>
                <a:ext cx="226440" cy="25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86AE9C-6135-AF63-F4C6-487F83C0FCE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5610" y="4359108"/>
                  <a:ext cx="238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D9F15A2-5BDA-7707-222F-A29A49B47A99}"/>
                    </a:ext>
                  </a:extLst>
                </p14:cNvPr>
                <p14:cNvContentPartPr/>
                <p14:nvPr/>
              </p14:nvContentPartPr>
              <p14:xfrm>
                <a:off x="6586850" y="4513908"/>
                <a:ext cx="10440" cy="9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D9F15A2-5BDA-7707-222F-A29A49B47A9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80730" y="4507788"/>
                  <a:ext cx="22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0FAEBA8-E144-2D18-0E9F-97D3AC7C2E65}"/>
                    </a:ext>
                  </a:extLst>
                </p14:cNvPr>
                <p14:cNvContentPartPr/>
                <p14:nvPr/>
              </p14:nvContentPartPr>
              <p14:xfrm>
                <a:off x="6587570" y="4424268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0FAEBA8-E144-2D18-0E9F-97D3AC7C2E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1450" y="4418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B96A0A-EB54-84C6-7367-DF2C1BBB6BA1}"/>
                    </a:ext>
                  </a:extLst>
                </p14:cNvPr>
                <p14:cNvContentPartPr/>
                <p14:nvPr/>
              </p14:nvContentPartPr>
              <p14:xfrm>
                <a:off x="960410" y="4230948"/>
                <a:ext cx="593280" cy="183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B96A0A-EB54-84C6-7367-DF2C1BBB6B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4290" y="4224828"/>
                  <a:ext cx="605520" cy="18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2A6DD4A-E207-9DCB-066D-DC2314988BAE}"/>
                    </a:ext>
                  </a:extLst>
                </p14:cNvPr>
                <p14:cNvContentPartPr/>
                <p14:nvPr/>
              </p14:nvContentPartPr>
              <p14:xfrm>
                <a:off x="9807410" y="3863748"/>
                <a:ext cx="526680" cy="154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2A6DD4A-E207-9DCB-066D-DC2314988BA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01290" y="3857628"/>
                  <a:ext cx="538920" cy="155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E4243B2-CE4D-158A-64EB-DD704C536492}"/>
              </a:ext>
            </a:extLst>
          </p:cNvPr>
          <p:cNvSpPr txBox="1"/>
          <p:nvPr/>
        </p:nvSpPr>
        <p:spPr>
          <a:xfrm>
            <a:off x="1720645" y="606694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Start</a:t>
            </a:r>
            <a:endParaRPr lang="el-G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41E6B5-F80A-CBB3-1ABF-7EECFDC1D12E}"/>
              </a:ext>
            </a:extLst>
          </p:cNvPr>
          <p:cNvSpPr txBox="1"/>
          <p:nvPr/>
        </p:nvSpPr>
        <p:spPr>
          <a:xfrm>
            <a:off x="9566030" y="5928852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Konec</a:t>
            </a:r>
            <a:endParaRPr lang="el-G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AEC82-1965-F813-930C-361D0FD53244}"/>
              </a:ext>
            </a:extLst>
          </p:cNvPr>
          <p:cNvSpPr txBox="1"/>
          <p:nvPr/>
        </p:nvSpPr>
        <p:spPr>
          <a:xfrm>
            <a:off x="9418970" y="1386348"/>
            <a:ext cx="2709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Kam se poděl popisek???</a:t>
            </a:r>
            <a:endParaRPr lang="el-GR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17DE58-9FC7-F929-E94E-74DDC8E29296}"/>
              </a:ext>
            </a:extLst>
          </p:cNvPr>
          <p:cNvGrpSpPr/>
          <p:nvPr/>
        </p:nvGrpSpPr>
        <p:grpSpPr>
          <a:xfrm>
            <a:off x="490610" y="1551828"/>
            <a:ext cx="3609000" cy="2615040"/>
            <a:chOff x="490610" y="1551828"/>
            <a:chExt cx="3609000" cy="261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02842C-2DD6-2C75-84F4-A891C673DB5E}"/>
                    </a:ext>
                  </a:extLst>
                </p14:cNvPr>
                <p14:cNvContentPartPr/>
                <p14:nvPr/>
              </p14:nvContentPartPr>
              <p14:xfrm>
                <a:off x="490610" y="3006228"/>
                <a:ext cx="1222560" cy="116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02842C-2DD6-2C75-84F4-A891C673DB5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84490" y="3000108"/>
                  <a:ext cx="123480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7B6A0F-7F7C-8614-0DE8-6DB451CE2E67}"/>
                    </a:ext>
                  </a:extLst>
                </p14:cNvPr>
                <p14:cNvContentPartPr/>
                <p14:nvPr/>
              </p14:nvContentPartPr>
              <p14:xfrm>
                <a:off x="2824130" y="1551828"/>
                <a:ext cx="1275480" cy="1231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7B6A0F-7F7C-8614-0DE8-6DB451CE2E6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18010" y="1545708"/>
                  <a:ext cx="1287720" cy="1244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3931D6-68EC-80B1-2085-E48FD2E9F1B7}"/>
                  </a:ext>
                </a:extLst>
              </p14:cNvPr>
              <p14:cNvContentPartPr/>
              <p14:nvPr/>
            </p14:nvContentPartPr>
            <p14:xfrm>
              <a:off x="2911970" y="4230948"/>
              <a:ext cx="1406520" cy="1266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3931D6-68EC-80B1-2085-E48FD2E9F1B7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905850" y="4224828"/>
                <a:ext cx="1418760" cy="127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AB2D72D-5C08-7A2C-9D94-3EF414AC4AEA}"/>
              </a:ext>
            </a:extLst>
          </p:cNvPr>
          <p:cNvGrpSpPr/>
          <p:nvPr/>
        </p:nvGrpSpPr>
        <p:grpSpPr>
          <a:xfrm>
            <a:off x="5339090" y="1461108"/>
            <a:ext cx="3344040" cy="1211040"/>
            <a:chOff x="5339090" y="1461108"/>
            <a:chExt cx="3344040" cy="12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31543C-5EB2-A296-9A89-63F81FD9F82A}"/>
                    </a:ext>
                  </a:extLst>
                </p14:cNvPr>
                <p14:cNvContentPartPr/>
                <p14:nvPr/>
              </p14:nvContentPartPr>
              <p14:xfrm>
                <a:off x="5339090" y="1462188"/>
                <a:ext cx="1163160" cy="109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31543C-5EB2-A296-9A89-63F81FD9F82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32970" y="1456068"/>
                  <a:ext cx="1175400" cy="11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5D7027-2B9B-BACB-3A9B-349019BE3A1B}"/>
                    </a:ext>
                  </a:extLst>
                </p14:cNvPr>
                <p14:cNvContentPartPr/>
                <p14:nvPr/>
              </p14:nvContentPartPr>
              <p14:xfrm>
                <a:off x="7410170" y="1461108"/>
                <a:ext cx="1272960" cy="1211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5D7027-2B9B-BACB-3A9B-349019BE3A1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04050" y="1454988"/>
                  <a:ext cx="1285200" cy="122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CD6A6F1-2546-ED19-6A03-EA3BAF935E1E}"/>
                  </a:ext>
                </a:extLst>
              </p14:cNvPr>
              <p14:cNvContentPartPr/>
              <p14:nvPr/>
            </p14:nvContentPartPr>
            <p14:xfrm>
              <a:off x="5917610" y="3940788"/>
              <a:ext cx="1004400" cy="996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CD6A6F1-2546-ED19-6A03-EA3BAF935E1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908610" y="3932148"/>
                <a:ext cx="1022040" cy="10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5D1AF25-1E2B-D931-AD62-77AA0AC2FF3C}"/>
                  </a:ext>
                </a:extLst>
              </p14:cNvPr>
              <p14:cNvContentPartPr/>
              <p14:nvPr/>
            </p14:nvContentPartPr>
            <p14:xfrm>
              <a:off x="9086330" y="2835588"/>
              <a:ext cx="933480" cy="949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5D1AF25-1E2B-D931-AD62-77AA0AC2FF3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077330" y="2826948"/>
                <a:ext cx="951120" cy="96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E316556-2473-A111-0424-948594185B22}"/>
              </a:ext>
            </a:extLst>
          </p:cNvPr>
          <p:cNvGrpSpPr/>
          <p:nvPr/>
        </p:nvGrpSpPr>
        <p:grpSpPr>
          <a:xfrm>
            <a:off x="3362330" y="5672748"/>
            <a:ext cx="1149120" cy="579240"/>
            <a:chOff x="3362330" y="5672748"/>
            <a:chExt cx="1149120" cy="57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1184B41-1BCA-A99D-D59F-AB8F95DFA18A}"/>
                    </a:ext>
                  </a:extLst>
                </p14:cNvPr>
                <p14:cNvContentPartPr/>
                <p14:nvPr/>
              </p14:nvContentPartPr>
              <p14:xfrm>
                <a:off x="3362330" y="5733588"/>
                <a:ext cx="161280" cy="393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1184B41-1BCA-A99D-D59F-AB8F95DFA18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356210" y="5727468"/>
                  <a:ext cx="1735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2FC06B-EC8A-36C0-9DC9-2B00625B9FED}"/>
                    </a:ext>
                  </a:extLst>
                </p14:cNvPr>
                <p14:cNvContentPartPr/>
                <p14:nvPr/>
              </p14:nvContentPartPr>
              <p14:xfrm>
                <a:off x="3656090" y="5692908"/>
                <a:ext cx="358560" cy="55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2FC06B-EC8A-36C0-9DC9-2B00625B9FE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649970" y="5686788"/>
                  <a:ext cx="37080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A464D2-AC53-4ED6-C9E4-5CE5A0E9D24A}"/>
                    </a:ext>
                  </a:extLst>
                </p14:cNvPr>
                <p14:cNvContentPartPr/>
                <p14:nvPr/>
              </p14:nvContentPartPr>
              <p14:xfrm>
                <a:off x="4061810" y="5672748"/>
                <a:ext cx="449640" cy="522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A464D2-AC53-4ED6-C9E4-5CE5A0E9D2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55690" y="5666628"/>
                  <a:ext cx="461880" cy="53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EC9D34-4DF7-3DA2-F913-C28878757213}"/>
              </a:ext>
            </a:extLst>
          </p:cNvPr>
          <p:cNvGrpSpPr/>
          <p:nvPr/>
        </p:nvGrpSpPr>
        <p:grpSpPr>
          <a:xfrm>
            <a:off x="3775250" y="2664228"/>
            <a:ext cx="592200" cy="455400"/>
            <a:chOff x="3775250" y="2664228"/>
            <a:chExt cx="59220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AF2561-8C47-9702-6925-1FFC96D50AB9}"/>
                    </a:ext>
                  </a:extLst>
                </p14:cNvPr>
                <p14:cNvContentPartPr/>
                <p14:nvPr/>
              </p14:nvContentPartPr>
              <p14:xfrm>
                <a:off x="3795050" y="2664228"/>
                <a:ext cx="169920" cy="310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AF2561-8C47-9702-6925-1FFC96D50AB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788930" y="2658108"/>
                  <a:ext cx="182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FD0A93-7CCC-2C5C-F90A-1E243A1B2DCD}"/>
                    </a:ext>
                  </a:extLst>
                </p14:cNvPr>
                <p14:cNvContentPartPr/>
                <p14:nvPr/>
              </p14:nvContentPartPr>
              <p14:xfrm>
                <a:off x="3775250" y="2851428"/>
                <a:ext cx="182880" cy="10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FD0A93-7CCC-2C5C-F90A-1E243A1B2DC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769130" y="2845308"/>
                  <a:ext cx="195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0E32E7-11A9-E77E-3F86-B8A92A77512A}"/>
                    </a:ext>
                  </a:extLst>
                </p14:cNvPr>
                <p14:cNvContentPartPr/>
                <p14:nvPr/>
              </p14:nvContentPartPr>
              <p14:xfrm>
                <a:off x="4049570" y="2734788"/>
                <a:ext cx="317880" cy="38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0E32E7-11A9-E77E-3F86-B8A92A77512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043450" y="2728668"/>
                  <a:ext cx="330120" cy="39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5ECE6DC-D46A-72C1-E3A4-F6A4962B4D47}"/>
              </a:ext>
            </a:extLst>
          </p:cNvPr>
          <p:cNvGrpSpPr/>
          <p:nvPr/>
        </p:nvGrpSpPr>
        <p:grpSpPr>
          <a:xfrm>
            <a:off x="5112650" y="2700228"/>
            <a:ext cx="887400" cy="439560"/>
            <a:chOff x="5112650" y="2700228"/>
            <a:chExt cx="88740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2236A2-CA11-9FD3-1EB4-92E2E4A7E389}"/>
                    </a:ext>
                  </a:extLst>
                </p14:cNvPr>
                <p14:cNvContentPartPr/>
                <p14:nvPr/>
              </p14:nvContentPartPr>
              <p14:xfrm>
                <a:off x="5112650" y="2700228"/>
                <a:ext cx="150840" cy="247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2236A2-CA11-9FD3-1EB4-92E2E4A7E38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106530" y="2694108"/>
                  <a:ext cx="1630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43FEEF-C2C5-D817-073F-91DEB46D21D2}"/>
                    </a:ext>
                  </a:extLst>
                </p14:cNvPr>
                <p14:cNvContentPartPr/>
                <p14:nvPr/>
              </p14:nvContentPartPr>
              <p14:xfrm>
                <a:off x="5367170" y="2707068"/>
                <a:ext cx="227880" cy="274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43FEEF-C2C5-D817-073F-91DEB46D21D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61050" y="2700948"/>
                  <a:ext cx="240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D299C5C-A443-7CAB-39B0-F1558E56DF29}"/>
                    </a:ext>
                  </a:extLst>
                </p14:cNvPr>
                <p14:cNvContentPartPr/>
                <p14:nvPr/>
              </p14:nvContentPartPr>
              <p14:xfrm>
                <a:off x="5687210" y="2752428"/>
                <a:ext cx="312840" cy="387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D299C5C-A443-7CAB-39B0-F1558E56DF2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81090" y="2746308"/>
                  <a:ext cx="325080" cy="39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AB38A63-A488-2F79-7CBD-C54F0135BAE2}"/>
              </a:ext>
            </a:extLst>
          </p:cNvPr>
          <p:cNvGrpSpPr/>
          <p:nvPr/>
        </p:nvGrpSpPr>
        <p:grpSpPr>
          <a:xfrm>
            <a:off x="7138010" y="2590068"/>
            <a:ext cx="818640" cy="389880"/>
            <a:chOff x="7138010" y="2590068"/>
            <a:chExt cx="81864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AD59E3E-D927-1D3D-B2EE-60A37E08FCFA}"/>
                    </a:ext>
                  </a:extLst>
                </p14:cNvPr>
                <p14:cNvContentPartPr/>
                <p14:nvPr/>
              </p14:nvContentPartPr>
              <p14:xfrm>
                <a:off x="7138010" y="2590068"/>
                <a:ext cx="177480" cy="377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AD59E3E-D927-1D3D-B2EE-60A37E08FCF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31890" y="2583948"/>
                  <a:ext cx="1897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09C24AD-0C12-2DFE-4F39-6D2F1991CA57}"/>
                    </a:ext>
                  </a:extLst>
                </p14:cNvPr>
                <p14:cNvContentPartPr/>
                <p14:nvPr/>
              </p14:nvContentPartPr>
              <p14:xfrm>
                <a:off x="7450130" y="2654508"/>
                <a:ext cx="151560" cy="325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09C24AD-0C12-2DFE-4F39-6D2F1991CA5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44010" y="2648388"/>
                  <a:ext cx="1638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BAE8F5-E3D3-6A44-6D54-8E3CFB94BA43}"/>
                    </a:ext>
                  </a:extLst>
                </p14:cNvPr>
                <p14:cNvContentPartPr/>
                <p14:nvPr/>
              </p14:nvContentPartPr>
              <p14:xfrm>
                <a:off x="7695650" y="2674308"/>
                <a:ext cx="261000" cy="287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BAE8F5-E3D3-6A44-6D54-8E3CFB94BA4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89530" y="2668188"/>
                  <a:ext cx="273240" cy="2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54116A5-7956-038B-1ECC-79936F0B3C22}"/>
              </a:ext>
            </a:extLst>
          </p:cNvPr>
          <p:cNvGrpSpPr/>
          <p:nvPr/>
        </p:nvGrpSpPr>
        <p:grpSpPr>
          <a:xfrm>
            <a:off x="10215650" y="2584308"/>
            <a:ext cx="1230480" cy="534240"/>
            <a:chOff x="10215650" y="2584308"/>
            <a:chExt cx="1230480" cy="534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8CAD60-CA66-0690-0E0A-0172470C4D54}"/>
                    </a:ext>
                  </a:extLst>
                </p14:cNvPr>
                <p14:cNvContentPartPr/>
                <p14:nvPr/>
              </p14:nvContentPartPr>
              <p14:xfrm>
                <a:off x="10215650" y="2634708"/>
                <a:ext cx="343440" cy="345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8CAD60-CA66-0690-0E0A-0172470C4D5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07010" y="2626068"/>
                  <a:ext cx="361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793FB00-C3D9-B568-F0B8-2AB7508ECE9D}"/>
                    </a:ext>
                  </a:extLst>
                </p14:cNvPr>
                <p14:cNvContentPartPr/>
                <p14:nvPr/>
              </p14:nvContentPartPr>
              <p14:xfrm>
                <a:off x="10608770" y="2595108"/>
                <a:ext cx="375840" cy="523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793FB00-C3D9-B568-F0B8-2AB7508ECE9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99770" y="2586468"/>
                  <a:ext cx="3934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B6A78B-683D-F450-61B9-E660CDD5293D}"/>
                    </a:ext>
                  </a:extLst>
                </p14:cNvPr>
                <p14:cNvContentPartPr/>
                <p14:nvPr/>
              </p14:nvContentPartPr>
              <p14:xfrm>
                <a:off x="11100530" y="2584308"/>
                <a:ext cx="345600" cy="452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B6A78B-683D-F450-61B9-E660CDD5293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091530" y="2575308"/>
                  <a:ext cx="363240" cy="47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54B1F86-A8AF-1A65-A236-49B427DCBA61}"/>
                  </a:ext>
                </a:extLst>
              </p14:cNvPr>
              <p14:cNvContentPartPr/>
              <p14:nvPr/>
            </p14:nvContentPartPr>
            <p14:xfrm>
              <a:off x="5800970" y="5587788"/>
              <a:ext cx="305280" cy="459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54B1F86-A8AF-1A65-A236-49B427DCBA6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792330" y="5579148"/>
                <a:ext cx="322920" cy="47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33B5794D-B9A4-7E2C-76C4-41515954CC53}"/>
              </a:ext>
            </a:extLst>
          </p:cNvPr>
          <p:cNvGrpSpPr/>
          <p:nvPr/>
        </p:nvGrpSpPr>
        <p:grpSpPr>
          <a:xfrm>
            <a:off x="5448890" y="4893708"/>
            <a:ext cx="1797840" cy="1281960"/>
            <a:chOff x="5448890" y="4893708"/>
            <a:chExt cx="1797840" cy="1281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C5CA39-F6D3-86DD-E6CD-1FFD86FD7FDA}"/>
                    </a:ext>
                  </a:extLst>
                </p14:cNvPr>
                <p14:cNvContentPartPr/>
                <p14:nvPr/>
              </p14:nvContentPartPr>
              <p14:xfrm>
                <a:off x="5791250" y="4893708"/>
                <a:ext cx="304200" cy="463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C5CA39-F6D3-86DD-E6CD-1FFD86FD7FD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82610" y="4885068"/>
                  <a:ext cx="3218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23391E9-BCAD-E7FB-38E5-06E69E9F4985}"/>
                    </a:ext>
                  </a:extLst>
                </p14:cNvPr>
                <p14:cNvContentPartPr/>
                <p14:nvPr/>
              </p14:nvContentPartPr>
              <p14:xfrm>
                <a:off x="6243050" y="5024028"/>
                <a:ext cx="311040" cy="457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23391E9-BCAD-E7FB-38E5-06E69E9F498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34050" y="5015028"/>
                  <a:ext cx="3286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4028657-1D15-33DE-2829-5E5173C308F5}"/>
                    </a:ext>
                  </a:extLst>
                </p14:cNvPr>
                <p14:cNvContentPartPr/>
                <p14:nvPr/>
              </p14:nvContentPartPr>
              <p14:xfrm>
                <a:off x="6675050" y="5043828"/>
                <a:ext cx="375840" cy="440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4028657-1D15-33DE-2829-5E5173C308F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666050" y="5035188"/>
                  <a:ext cx="3934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6D4A2A-4DB4-CF60-3ACD-5DA383A4C958}"/>
                    </a:ext>
                  </a:extLst>
                </p14:cNvPr>
                <p14:cNvContentPartPr/>
                <p14:nvPr/>
              </p14:nvContentPartPr>
              <p14:xfrm>
                <a:off x="5448890" y="5179188"/>
                <a:ext cx="1797840" cy="219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6D4A2A-4DB4-CF60-3ACD-5DA383A4C95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39890" y="5170188"/>
                  <a:ext cx="1815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1884F8C-AE59-2509-9FA3-E63D6584DD35}"/>
                    </a:ext>
                  </a:extLst>
                </p14:cNvPr>
                <p14:cNvContentPartPr/>
                <p14:nvPr/>
              </p14:nvContentPartPr>
              <p14:xfrm>
                <a:off x="6144050" y="5593908"/>
                <a:ext cx="366120" cy="581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1884F8C-AE59-2509-9FA3-E63D6584DD3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35050" y="5585268"/>
                  <a:ext cx="38376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5EADB93-BB49-DD65-A222-1A1F7003EBF0}"/>
                    </a:ext>
                  </a:extLst>
                </p14:cNvPr>
                <p14:cNvContentPartPr/>
                <p14:nvPr/>
              </p14:nvContentPartPr>
              <p14:xfrm>
                <a:off x="6635810" y="5662308"/>
                <a:ext cx="325800" cy="434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5EADB93-BB49-DD65-A222-1A1F7003EBF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27170" y="5653308"/>
                  <a:ext cx="343440" cy="45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069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72C8-1C94-D85D-6981-26DBA082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na úplný závěr...</a:t>
            </a:r>
            <a:endParaRPr lang="el-GR"/>
          </a:p>
        </p:txBody>
      </p:sp>
      <p:pic>
        <p:nvPicPr>
          <p:cNvPr id="2050" name="Picture 2" descr="Jodi's Journal: The cost of shopping 'like a billionaire' -  SiouxFalls.Business">
            <a:extLst>
              <a:ext uri="{FF2B5EF4-FFF2-40B4-BE49-F238E27FC236}">
                <a16:creationId xmlns:a16="http://schemas.microsoft.com/office/drawing/2014/main" id="{36A64061-9FB1-7841-32D3-8F96FDDB0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358" y="2427604"/>
            <a:ext cx="6177284" cy="371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931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A7813-595B-DD86-1D4E-C9BB7ACA3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4520-2359-D38D-A3B2-017483A2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Konečně dobýváme Ostravu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A05F86D-EA75-B498-0C98-5C59AD7DC25E}"/>
                  </a:ext>
                </a:extLst>
              </p14:cNvPr>
              <p14:cNvContentPartPr/>
              <p14:nvPr/>
            </p14:nvContentPartPr>
            <p14:xfrm>
              <a:off x="3214370" y="1906068"/>
              <a:ext cx="258480" cy="434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A05F86D-EA75-B498-0C98-5C59AD7DC2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250" y="1899948"/>
                <a:ext cx="270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4AEAA82-876A-7106-8413-8649B62B1129}"/>
                  </a:ext>
                </a:extLst>
              </p14:cNvPr>
              <p14:cNvContentPartPr/>
              <p14:nvPr/>
            </p14:nvContentPartPr>
            <p14:xfrm>
              <a:off x="3480410" y="2190828"/>
              <a:ext cx="196200" cy="165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4AEAA82-876A-7106-8413-8649B62B11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4290" y="2184721"/>
                <a:ext cx="208440" cy="17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00BEA85-6600-4440-7838-32F50154351C}"/>
                  </a:ext>
                </a:extLst>
              </p14:cNvPr>
              <p14:cNvContentPartPr/>
              <p14:nvPr/>
            </p14:nvContentPartPr>
            <p14:xfrm>
              <a:off x="9418970" y="3086508"/>
              <a:ext cx="189000" cy="295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00BEA85-6600-4440-7838-32F5015435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2850" y="3080388"/>
                <a:ext cx="201240" cy="3078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BA506378-B152-6D2E-E9BB-8E5D482F7B80}"/>
              </a:ext>
            </a:extLst>
          </p:cNvPr>
          <p:cNvSpPr txBox="1"/>
          <p:nvPr/>
        </p:nvSpPr>
        <p:spPr>
          <a:xfrm>
            <a:off x="1592570" y="24482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70</a:t>
            </a:r>
            <a:endParaRPr lang="el-G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5EB59B-04FA-E41F-C1FA-B0F61BE8EB87}"/>
              </a:ext>
            </a:extLst>
          </p:cNvPr>
          <p:cNvSpPr txBox="1"/>
          <p:nvPr/>
        </p:nvSpPr>
        <p:spPr>
          <a:xfrm>
            <a:off x="1636130" y="44242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100</a:t>
            </a:r>
            <a:endParaRPr lang="el-G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712790-DE56-6BAD-FF1E-DCE813734F1B}"/>
              </a:ext>
            </a:extLst>
          </p:cNvPr>
          <p:cNvSpPr txBox="1"/>
          <p:nvPr/>
        </p:nvSpPr>
        <p:spPr>
          <a:xfrm>
            <a:off x="4237703" y="18383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24A0A6-4359-CA75-B4AB-6DF561C96A98}"/>
              </a:ext>
            </a:extLst>
          </p:cNvPr>
          <p:cNvSpPr txBox="1"/>
          <p:nvPr/>
        </p:nvSpPr>
        <p:spPr>
          <a:xfrm>
            <a:off x="6727610" y="16906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50</a:t>
            </a:r>
            <a:endParaRPr lang="el-G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6AA249-A56E-CF16-D8B9-735D7DD02A5D}"/>
              </a:ext>
            </a:extLst>
          </p:cNvPr>
          <p:cNvSpPr txBox="1"/>
          <p:nvPr/>
        </p:nvSpPr>
        <p:spPr>
          <a:xfrm>
            <a:off x="8799871" y="2528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80</a:t>
            </a:r>
            <a:endParaRPr lang="el-G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1B4FB8-D896-E924-12DB-950A6E45E89A}"/>
              </a:ext>
            </a:extLst>
          </p:cNvPr>
          <p:cNvSpPr txBox="1"/>
          <p:nvPr/>
        </p:nvSpPr>
        <p:spPr>
          <a:xfrm>
            <a:off x="6420465" y="291838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130</a:t>
            </a:r>
            <a:endParaRPr lang="el-G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7788597-F605-E798-30F5-AF3B6D364352}"/>
              </a:ext>
            </a:extLst>
          </p:cNvPr>
          <p:cNvSpPr txBox="1"/>
          <p:nvPr/>
        </p:nvSpPr>
        <p:spPr>
          <a:xfrm>
            <a:off x="7896766" y="32731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8FBB030-8B2D-9C39-E01C-232CB46C1729}"/>
              </a:ext>
            </a:extLst>
          </p:cNvPr>
          <p:cNvSpPr txBox="1"/>
          <p:nvPr/>
        </p:nvSpPr>
        <p:spPr>
          <a:xfrm>
            <a:off x="8104610" y="46114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47FA79D-F8D1-322F-6A82-EEEE49E1EEAA}"/>
              </a:ext>
            </a:extLst>
          </p:cNvPr>
          <p:cNvSpPr txBox="1"/>
          <p:nvPr/>
        </p:nvSpPr>
        <p:spPr>
          <a:xfrm>
            <a:off x="3578510" y="33041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3BA087-F373-80AA-9696-8978A74582C0}"/>
              </a:ext>
            </a:extLst>
          </p:cNvPr>
          <p:cNvSpPr txBox="1"/>
          <p:nvPr/>
        </p:nvSpPr>
        <p:spPr>
          <a:xfrm>
            <a:off x="4906297" y="421690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210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015354F-FCBF-63AF-9FB6-04D9DF7B703E}"/>
                  </a:ext>
                </a:extLst>
              </p14:cNvPr>
              <p14:cNvContentPartPr/>
              <p14:nvPr/>
            </p14:nvContentPartPr>
            <p14:xfrm>
              <a:off x="-501550" y="73750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015354F-FCBF-63AF-9FB6-04D9DF7B70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07670" y="73138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4157246E-1DCE-C536-4D61-E5C61F74686F}"/>
              </a:ext>
            </a:extLst>
          </p:cNvPr>
          <p:cNvGrpSpPr/>
          <p:nvPr/>
        </p:nvGrpSpPr>
        <p:grpSpPr>
          <a:xfrm>
            <a:off x="825410" y="1532748"/>
            <a:ext cx="9508680" cy="4534200"/>
            <a:chOff x="825410" y="1532748"/>
            <a:chExt cx="9508680" cy="45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F2A582-B6E1-CAB7-FF8A-100EE230F169}"/>
                    </a:ext>
                  </a:extLst>
                </p14:cNvPr>
                <p14:cNvContentPartPr/>
                <p14:nvPr/>
              </p14:nvContentPartPr>
              <p14:xfrm>
                <a:off x="3863810" y="2113428"/>
                <a:ext cx="163440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F2A582-B6E1-CAB7-FF8A-100EE230F1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7690" y="2107308"/>
                  <a:ext cx="164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226B666-BD98-A629-D29A-E9EA05DB84E3}"/>
                    </a:ext>
                  </a:extLst>
                </p14:cNvPr>
                <p14:cNvContentPartPr/>
                <p14:nvPr/>
              </p14:nvContentPartPr>
              <p14:xfrm>
                <a:off x="5435930" y="1532748"/>
                <a:ext cx="892800" cy="8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226B666-BD98-A629-D29A-E9EA05DB84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9810" y="1526628"/>
                  <a:ext cx="90504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5D1376-636D-E505-E006-F374B72906B9}"/>
                    </a:ext>
                  </a:extLst>
                </p14:cNvPr>
                <p14:cNvContentPartPr/>
                <p14:nvPr/>
              </p14:nvContentPartPr>
              <p14:xfrm>
                <a:off x="825410" y="3094428"/>
                <a:ext cx="810720" cy="84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5D1376-636D-E505-E006-F374B72906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9290" y="3088308"/>
                  <a:ext cx="82296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28A319-D0A6-84F0-CD89-334C3DB6BA83}"/>
                    </a:ext>
                  </a:extLst>
                </p14:cNvPr>
                <p14:cNvContentPartPr/>
                <p14:nvPr/>
              </p14:nvContentPartPr>
              <p14:xfrm>
                <a:off x="1455050" y="2312148"/>
                <a:ext cx="1580760" cy="982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28A319-D0A6-84F0-CD89-334C3DB6BA8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8931" y="2306028"/>
                  <a:ext cx="1592997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3E2B6AF-6D61-3CBC-AF26-AB252EDB55A0}"/>
                    </a:ext>
                  </a:extLst>
                </p14:cNvPr>
                <p14:cNvContentPartPr/>
                <p14:nvPr/>
              </p14:nvContentPartPr>
              <p14:xfrm>
                <a:off x="1592570" y="3883548"/>
                <a:ext cx="1577160" cy="90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3E2B6AF-6D61-3CBC-AF26-AB252EDB55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6450" y="3877428"/>
                  <a:ext cx="15894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8488857-8CFE-0A56-276C-51BFA2117BAE}"/>
                    </a:ext>
                  </a:extLst>
                </p14:cNvPr>
                <p14:cNvContentPartPr/>
                <p14:nvPr/>
              </p14:nvContentPartPr>
              <p14:xfrm>
                <a:off x="3037250" y="1739028"/>
                <a:ext cx="781920" cy="78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8488857-8CFE-0A56-276C-51BFA2117B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1130" y="1732908"/>
                  <a:ext cx="794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DD0833-80C0-9E30-1DDA-D77819ECE8DB}"/>
                    </a:ext>
                  </a:extLst>
                </p14:cNvPr>
                <p14:cNvContentPartPr/>
                <p14:nvPr/>
              </p14:nvContentPartPr>
              <p14:xfrm>
                <a:off x="3175490" y="4491588"/>
                <a:ext cx="822600" cy="81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DD0833-80C0-9E30-1DDA-D77819ECE8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9370" y="4485468"/>
                  <a:ext cx="8348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918456-56F1-80F3-8736-058EF6456EB9}"/>
                    </a:ext>
                  </a:extLst>
                </p14:cNvPr>
                <p14:cNvContentPartPr/>
                <p14:nvPr/>
              </p14:nvContentPartPr>
              <p14:xfrm>
                <a:off x="3391130" y="2516988"/>
                <a:ext cx="96120" cy="193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918456-56F1-80F3-8736-058EF6456E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5010" y="2510869"/>
                  <a:ext cx="108360" cy="1942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5FC579-2F72-7FA7-2B5B-93C3BD0347A8}"/>
                    </a:ext>
                  </a:extLst>
                </p14:cNvPr>
                <p14:cNvContentPartPr/>
                <p14:nvPr/>
              </p14:nvContentPartPr>
              <p14:xfrm>
                <a:off x="3932570" y="3794628"/>
                <a:ext cx="2332080" cy="954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5FC579-2F72-7FA7-2B5B-93C3BD0347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6449" y="3788508"/>
                  <a:ext cx="2344322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9DC988-4F69-5F54-19AA-F9AC77E89303}"/>
                    </a:ext>
                  </a:extLst>
                </p14:cNvPr>
                <p14:cNvContentPartPr/>
                <p14:nvPr/>
              </p14:nvContentPartPr>
              <p14:xfrm>
                <a:off x="6164210" y="4227348"/>
                <a:ext cx="637560" cy="51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9DC988-4F69-5F54-19AA-F9AC77E8930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8090" y="4221228"/>
                  <a:ext cx="6498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CA2CC84-C62E-6B4E-BB5C-2E874F11BBF5}"/>
                    </a:ext>
                  </a:extLst>
                </p14:cNvPr>
                <p14:cNvContentPartPr/>
                <p14:nvPr/>
              </p14:nvContentPartPr>
              <p14:xfrm>
                <a:off x="6066290" y="2408628"/>
                <a:ext cx="463320" cy="180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CA2CC84-C62E-6B4E-BB5C-2E874F11BB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0170" y="2402508"/>
                  <a:ext cx="475560" cy="18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5B2D41-AFE0-6C05-6CC4-B669121C2704}"/>
                    </a:ext>
                  </a:extLst>
                </p14:cNvPr>
                <p14:cNvContentPartPr/>
                <p14:nvPr/>
              </p14:nvContentPartPr>
              <p14:xfrm>
                <a:off x="6322250" y="1937748"/>
                <a:ext cx="117828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5B2D41-AFE0-6C05-6CC4-B669121C27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6132" y="1931638"/>
                  <a:ext cx="1190516" cy="222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CC655DF-4D9A-8158-C806-6B665477AFA3}"/>
                    </a:ext>
                  </a:extLst>
                </p14:cNvPr>
                <p14:cNvContentPartPr/>
                <p14:nvPr/>
              </p14:nvContentPartPr>
              <p14:xfrm>
                <a:off x="7521410" y="1591068"/>
                <a:ext cx="1023480" cy="88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CC655DF-4D9A-8158-C806-6B665477AF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5290" y="1584948"/>
                  <a:ext cx="103572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1749322-3888-C327-5B7C-62169F014386}"/>
                    </a:ext>
                  </a:extLst>
                </p14:cNvPr>
                <p14:cNvContentPartPr/>
                <p14:nvPr/>
              </p14:nvContentPartPr>
              <p14:xfrm>
                <a:off x="6727610" y="2448228"/>
                <a:ext cx="1384920" cy="182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1749322-3888-C327-5B7C-62169F0143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1490" y="2442108"/>
                  <a:ext cx="1397160" cy="18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7B9D283-78C5-615C-B65F-07736966C6FB}"/>
                    </a:ext>
                  </a:extLst>
                </p14:cNvPr>
                <p14:cNvContentPartPr/>
                <p14:nvPr/>
              </p14:nvContentPartPr>
              <p14:xfrm>
                <a:off x="8406650" y="2467668"/>
                <a:ext cx="851400" cy="74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7B9D283-78C5-615C-B65F-07736966C6F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0530" y="2461545"/>
                  <a:ext cx="863640" cy="761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390F3F3-63C9-BE28-4A74-88A7C1003366}"/>
                    </a:ext>
                  </a:extLst>
                </p14:cNvPr>
                <p14:cNvContentPartPr/>
                <p14:nvPr/>
              </p14:nvContentPartPr>
              <p14:xfrm>
                <a:off x="9232490" y="2918388"/>
                <a:ext cx="667080" cy="68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390F3F3-63C9-BE28-4A74-88A7C100336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6370" y="2912265"/>
                  <a:ext cx="679320" cy="699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B6F105-0529-E62E-3721-8A61E7D55885}"/>
                    </a:ext>
                  </a:extLst>
                </p14:cNvPr>
                <p14:cNvContentPartPr/>
                <p14:nvPr/>
              </p14:nvContentPartPr>
              <p14:xfrm>
                <a:off x="6825890" y="3627948"/>
                <a:ext cx="2623320" cy="83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B6F105-0529-E62E-3721-8A61E7D558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9770" y="3621828"/>
                  <a:ext cx="263556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378F3E-AC9B-CF3F-5550-3B48E480E0F1}"/>
                    </a:ext>
                  </a:extLst>
                </p14:cNvPr>
                <p14:cNvContentPartPr/>
                <p14:nvPr/>
              </p14:nvContentPartPr>
              <p14:xfrm>
                <a:off x="982370" y="3203148"/>
                <a:ext cx="208080" cy="38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378F3E-AC9B-CF3F-5550-3B48E480E0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6250" y="3197028"/>
                  <a:ext cx="220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57EE851-19E6-4FD6-7F8F-5C558DC57E4F}"/>
                    </a:ext>
                  </a:extLst>
                </p14:cNvPr>
                <p14:cNvContentPartPr/>
                <p14:nvPr/>
              </p14:nvContentPartPr>
              <p14:xfrm>
                <a:off x="1268210" y="3205308"/>
                <a:ext cx="360" cy="30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57EE851-19E6-4FD6-7F8F-5C558DC57E4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62090" y="3199188"/>
                  <a:ext cx="12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C0AACB-DBC2-030D-92BA-1C4D4EDBA113}"/>
                    </a:ext>
                  </a:extLst>
                </p14:cNvPr>
                <p14:cNvContentPartPr/>
                <p14:nvPr/>
              </p14:nvContentPartPr>
              <p14:xfrm>
                <a:off x="3261890" y="4805508"/>
                <a:ext cx="213840" cy="209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C0AACB-DBC2-030D-92BA-1C4D4EDBA11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5770" y="4799388"/>
                  <a:ext cx="226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B2B5C16-36AA-E452-88AF-42B5B8D533D6}"/>
                    </a:ext>
                  </a:extLst>
                </p14:cNvPr>
                <p14:cNvContentPartPr/>
                <p14:nvPr/>
              </p14:nvContentPartPr>
              <p14:xfrm>
                <a:off x="3323450" y="4621188"/>
                <a:ext cx="134640" cy="14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B2B5C16-36AA-E452-88AF-42B5B8D533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7330" y="4615068"/>
                  <a:ext cx="146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62F7DC-388A-FBB7-4ACC-7202DBC48658}"/>
                    </a:ext>
                  </a:extLst>
                </p14:cNvPr>
                <p14:cNvContentPartPr/>
                <p14:nvPr/>
              </p14:nvContentPartPr>
              <p14:xfrm>
                <a:off x="3558170" y="4699308"/>
                <a:ext cx="219240" cy="34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62F7DC-388A-FBB7-4ACC-7202DBC486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2050" y="4693188"/>
                  <a:ext cx="231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F209426-6A05-76BE-C9A5-8B0E36E7B8CC}"/>
                    </a:ext>
                  </a:extLst>
                </p14:cNvPr>
                <p14:cNvContentPartPr/>
                <p14:nvPr/>
              </p14:nvContentPartPr>
              <p14:xfrm>
                <a:off x="5641850" y="1789428"/>
                <a:ext cx="11520" cy="30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F209426-6A05-76BE-C9A5-8B0E36E7B8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35730" y="1783308"/>
                  <a:ext cx="2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7E5CED-7412-552D-8A24-5D360B7BB6FF}"/>
                    </a:ext>
                  </a:extLst>
                </p14:cNvPr>
                <p14:cNvContentPartPr/>
                <p14:nvPr/>
              </p14:nvContentPartPr>
              <p14:xfrm>
                <a:off x="5674610" y="1838388"/>
                <a:ext cx="155880" cy="21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7E5CED-7412-552D-8A24-5D360B7BB6F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8490" y="1832268"/>
                  <a:ext cx="168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FA230D-807D-1734-16B2-BA2FE182CF01}"/>
                    </a:ext>
                  </a:extLst>
                </p14:cNvPr>
                <p14:cNvContentPartPr/>
                <p14:nvPr/>
              </p14:nvContentPartPr>
              <p14:xfrm>
                <a:off x="5888090" y="1872948"/>
                <a:ext cx="168480" cy="28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FA230D-807D-1734-16B2-BA2FE182CF0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81970" y="1866828"/>
                  <a:ext cx="180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84AC7E-7E20-7030-B93F-A6278D7625D5}"/>
                    </a:ext>
                  </a:extLst>
                </p14:cNvPr>
                <p14:cNvContentPartPr/>
                <p14:nvPr/>
              </p14:nvContentPartPr>
              <p14:xfrm>
                <a:off x="7717970" y="1906068"/>
                <a:ext cx="285480" cy="34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84AC7E-7E20-7030-B93F-A6278D7625D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1850" y="1899948"/>
                  <a:ext cx="297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9A05D42-27BD-506D-DA14-F789FFB65815}"/>
                    </a:ext>
                  </a:extLst>
                </p14:cNvPr>
                <p14:cNvContentPartPr/>
                <p14:nvPr/>
              </p14:nvContentPartPr>
              <p14:xfrm>
                <a:off x="7797170" y="1720308"/>
                <a:ext cx="175320" cy="85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9A05D42-27BD-506D-DA14-F789FFB658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1050" y="1714162"/>
                  <a:ext cx="187560" cy="97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347FBDB-87CD-BF77-04C2-05E3529C0839}"/>
                    </a:ext>
                  </a:extLst>
                </p14:cNvPr>
                <p14:cNvContentPartPr/>
                <p14:nvPr/>
              </p14:nvContentPartPr>
              <p14:xfrm>
                <a:off x="8104610" y="1925868"/>
                <a:ext cx="291240" cy="37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347FBDB-87CD-BF77-04C2-05E3529C083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8490" y="1919748"/>
                  <a:ext cx="303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BAB09D9-9C92-1AA0-CE8B-F711EB3670CF}"/>
                    </a:ext>
                  </a:extLst>
                </p14:cNvPr>
                <p14:cNvContentPartPr/>
                <p14:nvPr/>
              </p14:nvContentPartPr>
              <p14:xfrm>
                <a:off x="9587450" y="3185508"/>
                <a:ext cx="176400" cy="237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BAB09D9-9C92-1AA0-CE8B-F711EB3670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81317" y="3179388"/>
                  <a:ext cx="188665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682B85-7CA4-D81A-B299-2C909A683491}"/>
                    </a:ext>
                  </a:extLst>
                </p14:cNvPr>
                <p14:cNvContentPartPr/>
                <p14:nvPr/>
              </p14:nvContentPartPr>
              <p14:xfrm>
                <a:off x="9434810" y="3087228"/>
                <a:ext cx="6336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682B85-7CA4-D81A-B299-2C909A6834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8690" y="3080999"/>
                  <a:ext cx="75600" cy="32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F195C1-E2C3-3586-B3A8-6AA4B9E6A540}"/>
                    </a:ext>
                  </a:extLst>
                </p14:cNvPr>
                <p14:cNvContentPartPr/>
                <p14:nvPr/>
              </p14:nvContentPartPr>
              <p14:xfrm>
                <a:off x="6301730" y="4365228"/>
                <a:ext cx="226440" cy="25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F195C1-E2C3-3586-B3A8-6AA4B9E6A54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5610" y="4359108"/>
                  <a:ext cx="238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E9E9DC-A086-4726-60D2-D97360A956C8}"/>
                    </a:ext>
                  </a:extLst>
                </p14:cNvPr>
                <p14:cNvContentPartPr/>
                <p14:nvPr/>
              </p14:nvContentPartPr>
              <p14:xfrm>
                <a:off x="6586850" y="4513908"/>
                <a:ext cx="10440" cy="9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E9E9DC-A086-4726-60D2-D97360A956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80730" y="4507788"/>
                  <a:ext cx="22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904EF0-94F8-5766-CA0E-C690F34B3ABA}"/>
                    </a:ext>
                  </a:extLst>
                </p14:cNvPr>
                <p14:cNvContentPartPr/>
                <p14:nvPr/>
              </p14:nvContentPartPr>
              <p14:xfrm>
                <a:off x="6587570" y="4424268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904EF0-94F8-5766-CA0E-C690F34B3A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1450" y="4418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A9EB87E-1E2F-8D1B-E78E-2DE514DD4CB5}"/>
                    </a:ext>
                  </a:extLst>
                </p14:cNvPr>
                <p14:cNvContentPartPr/>
                <p14:nvPr/>
              </p14:nvContentPartPr>
              <p14:xfrm>
                <a:off x="960410" y="4230948"/>
                <a:ext cx="593280" cy="183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A9EB87E-1E2F-8D1B-E78E-2DE514DD4CB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4290" y="4224828"/>
                  <a:ext cx="605520" cy="18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BC2A7B3-9B57-1DCC-2428-B05F56FA5D52}"/>
                    </a:ext>
                  </a:extLst>
                </p14:cNvPr>
                <p14:cNvContentPartPr/>
                <p14:nvPr/>
              </p14:nvContentPartPr>
              <p14:xfrm>
                <a:off x="9807410" y="3863748"/>
                <a:ext cx="526680" cy="154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BC2A7B3-9B57-1DCC-2428-B05F56FA5D5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01290" y="3857628"/>
                  <a:ext cx="538920" cy="155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52CE978-08D4-F2EB-89BC-D8B0E5322DB4}"/>
              </a:ext>
            </a:extLst>
          </p:cNvPr>
          <p:cNvSpPr txBox="1"/>
          <p:nvPr/>
        </p:nvSpPr>
        <p:spPr>
          <a:xfrm>
            <a:off x="1720645" y="606694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Start</a:t>
            </a:r>
            <a:endParaRPr lang="el-G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361E28-EB57-94DA-4981-D435915429EB}"/>
              </a:ext>
            </a:extLst>
          </p:cNvPr>
          <p:cNvSpPr txBox="1"/>
          <p:nvPr/>
        </p:nvSpPr>
        <p:spPr>
          <a:xfrm>
            <a:off x="9566030" y="5928852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Konec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E88EBB-8E22-1266-3684-143CE331DA0F}"/>
                  </a:ext>
                </a:extLst>
              </p14:cNvPr>
              <p14:cNvContentPartPr/>
              <p14:nvPr/>
            </p14:nvContentPartPr>
            <p14:xfrm>
              <a:off x="473330" y="2800308"/>
              <a:ext cx="285840" cy="23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E88EBB-8E22-1266-3684-143CE331DA0F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67210" y="2794188"/>
                <a:ext cx="29808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13F86AB-5029-83FB-C79E-25DF7F873FB7}"/>
              </a:ext>
            </a:extLst>
          </p:cNvPr>
          <p:cNvGrpSpPr/>
          <p:nvPr/>
        </p:nvGrpSpPr>
        <p:grpSpPr>
          <a:xfrm>
            <a:off x="2497250" y="1730388"/>
            <a:ext cx="551520" cy="383400"/>
            <a:chOff x="2497250" y="1730388"/>
            <a:chExt cx="55152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19F1E0-0D03-A2F8-905C-4FF873170AD1}"/>
                    </a:ext>
                  </a:extLst>
                </p14:cNvPr>
                <p14:cNvContentPartPr/>
                <p14:nvPr/>
              </p14:nvContentPartPr>
              <p14:xfrm>
                <a:off x="2497250" y="1730388"/>
                <a:ext cx="228240" cy="383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19F1E0-0D03-A2F8-905C-4FF873170AD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91130" y="1724268"/>
                  <a:ext cx="240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466F645-BFC2-6B3F-5D01-A18726A1768F}"/>
                    </a:ext>
                  </a:extLst>
                </p14:cNvPr>
                <p14:cNvContentPartPr/>
                <p14:nvPr/>
              </p14:nvContentPartPr>
              <p14:xfrm>
                <a:off x="2517050" y="1936668"/>
                <a:ext cx="18360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466F645-BFC2-6B3F-5D01-A18726A1768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510930" y="1930548"/>
                  <a:ext cx="195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BB3BE0-E2F8-3C49-336E-F8041C4653FD}"/>
                    </a:ext>
                  </a:extLst>
                </p14:cNvPr>
                <p14:cNvContentPartPr/>
                <p14:nvPr/>
              </p14:nvContentPartPr>
              <p14:xfrm>
                <a:off x="2712170" y="1730388"/>
                <a:ext cx="336600" cy="356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BB3BE0-E2F8-3C49-336E-F8041C4653F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706050" y="1724268"/>
                  <a:ext cx="348840" cy="36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CCE6D0-D5BF-850F-6BF5-2B23B5C90E19}"/>
              </a:ext>
            </a:extLst>
          </p:cNvPr>
          <p:cNvGrpSpPr/>
          <p:nvPr/>
        </p:nvGrpSpPr>
        <p:grpSpPr>
          <a:xfrm>
            <a:off x="3136610" y="5456748"/>
            <a:ext cx="1003320" cy="522360"/>
            <a:chOff x="3136610" y="5456748"/>
            <a:chExt cx="10033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507C86-7511-3EE9-F08C-08DACA37DDEC}"/>
                    </a:ext>
                  </a:extLst>
                </p14:cNvPr>
                <p14:cNvContentPartPr/>
                <p14:nvPr/>
              </p14:nvContentPartPr>
              <p14:xfrm>
                <a:off x="3136610" y="5475828"/>
                <a:ext cx="168120" cy="375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507C86-7511-3EE9-F08C-08DACA37DDE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30490" y="5469708"/>
                  <a:ext cx="1803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DED50F-E11A-F8EA-365D-02E7C6DB27DF}"/>
                    </a:ext>
                  </a:extLst>
                </p14:cNvPr>
                <p14:cNvContentPartPr/>
                <p14:nvPr/>
              </p14:nvContentPartPr>
              <p14:xfrm>
                <a:off x="3411290" y="5466108"/>
                <a:ext cx="303840" cy="447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DED50F-E11A-F8EA-365D-02E7C6DB27D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05170" y="5459988"/>
                  <a:ext cx="3160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FB7400-CB8F-8C02-1FA1-CF355E97AE8B}"/>
                    </a:ext>
                  </a:extLst>
                </p14:cNvPr>
                <p14:cNvContentPartPr/>
                <p14:nvPr/>
              </p14:nvContentPartPr>
              <p14:xfrm>
                <a:off x="3757250" y="5456748"/>
                <a:ext cx="382680" cy="522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FB7400-CB8F-8C02-1FA1-CF355E97AE8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51130" y="5450628"/>
                  <a:ext cx="394920" cy="53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52076A-AFE8-B21D-0F49-E5F0F87A39A4}"/>
              </a:ext>
            </a:extLst>
          </p:cNvPr>
          <p:cNvGrpSpPr/>
          <p:nvPr/>
        </p:nvGrpSpPr>
        <p:grpSpPr>
          <a:xfrm>
            <a:off x="4866770" y="1178868"/>
            <a:ext cx="817920" cy="695880"/>
            <a:chOff x="4866770" y="1178868"/>
            <a:chExt cx="817920" cy="69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7AD2F8-3D66-AD93-9519-7F2BA1170DF3}"/>
                    </a:ext>
                  </a:extLst>
                </p14:cNvPr>
                <p14:cNvContentPartPr/>
                <p14:nvPr/>
              </p14:nvContentPartPr>
              <p14:xfrm>
                <a:off x="4866770" y="1298748"/>
                <a:ext cx="218880" cy="57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7AD2F8-3D66-AD93-9519-7F2BA1170DF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860650" y="1292628"/>
                  <a:ext cx="2311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437184-D686-9657-05BC-D80C0EA0D65C}"/>
                    </a:ext>
                  </a:extLst>
                </p14:cNvPr>
                <p14:cNvContentPartPr/>
                <p14:nvPr/>
              </p14:nvContentPartPr>
              <p14:xfrm>
                <a:off x="5181050" y="1395948"/>
                <a:ext cx="159840" cy="384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437184-D686-9657-05BC-D80C0EA0D65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74930" y="1389828"/>
                  <a:ext cx="1720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DE61985-6CB8-21FE-3FA0-A51241DAB39D}"/>
                    </a:ext>
                  </a:extLst>
                </p14:cNvPr>
                <p14:cNvContentPartPr/>
                <p14:nvPr/>
              </p14:nvContentPartPr>
              <p14:xfrm>
                <a:off x="5436290" y="1178868"/>
                <a:ext cx="248400" cy="456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DE61985-6CB8-21FE-3FA0-A51241DAB39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430170" y="1172748"/>
                  <a:ext cx="260640" cy="46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F8F5B01-8604-6BF3-CC8B-C4B1205E226F}"/>
                  </a:ext>
                </a:extLst>
              </p14:cNvPr>
              <p14:cNvContentPartPr/>
              <p14:nvPr/>
            </p14:nvContentPartPr>
            <p14:xfrm>
              <a:off x="7354370" y="995988"/>
              <a:ext cx="335160" cy="504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F8F5B01-8604-6BF3-CC8B-C4B1205E226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348250" y="989868"/>
                <a:ext cx="347400" cy="51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73DD8902-B318-3699-1195-6F26034C0F1C}"/>
              </a:ext>
            </a:extLst>
          </p:cNvPr>
          <p:cNvGrpSpPr/>
          <p:nvPr/>
        </p:nvGrpSpPr>
        <p:grpSpPr>
          <a:xfrm>
            <a:off x="7780610" y="1002108"/>
            <a:ext cx="696600" cy="492840"/>
            <a:chOff x="7780610" y="1002108"/>
            <a:chExt cx="696600" cy="49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413B179-64A5-B988-549F-5442EBE8847D}"/>
                    </a:ext>
                  </a:extLst>
                </p14:cNvPr>
                <p14:cNvContentPartPr/>
                <p14:nvPr/>
              </p14:nvContentPartPr>
              <p14:xfrm>
                <a:off x="7780610" y="1021188"/>
                <a:ext cx="327240" cy="473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413B179-64A5-B988-549F-5442EBE8847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74490" y="1015068"/>
                  <a:ext cx="3394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11013B4-2564-C2B3-F508-5214FDD4D5DF}"/>
                    </a:ext>
                  </a:extLst>
                </p14:cNvPr>
                <p14:cNvContentPartPr/>
                <p14:nvPr/>
              </p14:nvContentPartPr>
              <p14:xfrm>
                <a:off x="8158970" y="1002108"/>
                <a:ext cx="318240" cy="432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11013B4-2564-C2B3-F508-5214FDD4D5D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152850" y="995988"/>
                  <a:ext cx="330480" cy="44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55E407-C5DC-D436-88BA-414C0226A69A}"/>
              </a:ext>
            </a:extLst>
          </p:cNvPr>
          <p:cNvGrpSpPr/>
          <p:nvPr/>
        </p:nvGrpSpPr>
        <p:grpSpPr>
          <a:xfrm>
            <a:off x="9684650" y="2294508"/>
            <a:ext cx="1239480" cy="597600"/>
            <a:chOff x="9684650" y="2294508"/>
            <a:chExt cx="1239480" cy="59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CE4D9AE-1AD6-C9CE-2DC6-65ADECA0B8B5}"/>
                    </a:ext>
                  </a:extLst>
                </p14:cNvPr>
                <p14:cNvContentPartPr/>
                <p14:nvPr/>
              </p14:nvContentPartPr>
              <p14:xfrm>
                <a:off x="9684650" y="2294508"/>
                <a:ext cx="436320" cy="448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CE4D9AE-1AD6-C9CE-2DC6-65ADECA0B8B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78530" y="2288388"/>
                  <a:ext cx="44856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1AFDFC4-1436-758A-93F5-6E267D1F1C38}"/>
                    </a:ext>
                  </a:extLst>
                </p14:cNvPr>
                <p14:cNvContentPartPr/>
                <p14:nvPr/>
              </p14:nvContentPartPr>
              <p14:xfrm>
                <a:off x="10205210" y="2322948"/>
                <a:ext cx="256320" cy="492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1AFDFC4-1436-758A-93F5-6E267D1F1C3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199090" y="2316828"/>
                  <a:ext cx="2685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E0F9B0-7D4B-FECF-5276-34E1D7EBD641}"/>
                    </a:ext>
                  </a:extLst>
                </p14:cNvPr>
                <p14:cNvContentPartPr/>
                <p14:nvPr/>
              </p14:nvContentPartPr>
              <p14:xfrm>
                <a:off x="10603010" y="2359308"/>
                <a:ext cx="321120" cy="532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E0F9B0-7D4B-FECF-5276-34E1D7EBD64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596890" y="2353188"/>
                  <a:ext cx="333360" cy="54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43D330E-129F-599B-F5C7-0943E07BED2A}"/>
              </a:ext>
            </a:extLst>
          </p:cNvPr>
          <p:cNvGrpSpPr/>
          <p:nvPr/>
        </p:nvGrpSpPr>
        <p:grpSpPr>
          <a:xfrm>
            <a:off x="5909330" y="5033388"/>
            <a:ext cx="1181160" cy="619560"/>
            <a:chOff x="5909330" y="5033388"/>
            <a:chExt cx="118116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E4FE0F9-2C7B-117E-4600-31BCE6009A55}"/>
                    </a:ext>
                  </a:extLst>
                </p14:cNvPr>
                <p14:cNvContentPartPr/>
                <p14:nvPr/>
              </p14:nvContentPartPr>
              <p14:xfrm>
                <a:off x="5909330" y="5103948"/>
                <a:ext cx="322560" cy="4716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E4FE0F9-2C7B-117E-4600-31BCE6009A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03210" y="5097828"/>
                  <a:ext cx="3348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443FDC-A3FE-93A4-25DF-598C23EB771C}"/>
                    </a:ext>
                  </a:extLst>
                </p14:cNvPr>
                <p14:cNvContentPartPr/>
                <p14:nvPr/>
              </p14:nvContentPartPr>
              <p14:xfrm>
                <a:off x="6380210" y="5033388"/>
                <a:ext cx="273600" cy="583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443FDC-A3FE-93A4-25DF-598C23EB771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374090" y="5027268"/>
                  <a:ext cx="28584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9394B84-E90F-3D6F-63EC-733EE6AD8FFE}"/>
                    </a:ext>
                  </a:extLst>
                </p14:cNvPr>
                <p14:cNvContentPartPr/>
                <p14:nvPr/>
              </p14:nvContentPartPr>
              <p14:xfrm>
                <a:off x="6703490" y="5102868"/>
                <a:ext cx="387000" cy="550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9394B84-E90F-3D6F-63EC-733EE6AD8FF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697370" y="5096748"/>
                  <a:ext cx="399240" cy="56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A483804-91F5-B436-8F5F-CB290D4F47E2}"/>
                  </a:ext>
                </a:extLst>
              </p14:cNvPr>
              <p14:cNvContentPartPr/>
              <p14:nvPr/>
            </p14:nvContentPartPr>
            <p14:xfrm>
              <a:off x="1504370" y="2451108"/>
              <a:ext cx="1596240" cy="882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A483804-91F5-B436-8F5F-CB290D4F47E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498250" y="2444988"/>
                <a:ext cx="160848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A4D001-2112-E3B0-F45A-F1DB225A6E49}"/>
                  </a:ext>
                </a:extLst>
              </p14:cNvPr>
              <p14:cNvContentPartPr/>
              <p14:nvPr/>
            </p14:nvContentPartPr>
            <p14:xfrm>
              <a:off x="1582850" y="3952308"/>
              <a:ext cx="1451880" cy="901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A4D001-2112-E3B0-F45A-F1DB225A6E4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576730" y="3946188"/>
                <a:ext cx="1464120" cy="9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5DB79AD-466A-055A-8C8E-44F44A26A32D}"/>
                  </a:ext>
                </a:extLst>
              </p14:cNvPr>
              <p14:cNvContentPartPr/>
              <p14:nvPr/>
            </p14:nvContentPartPr>
            <p14:xfrm>
              <a:off x="3883610" y="2172828"/>
              <a:ext cx="1664640" cy="10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5DB79AD-466A-055A-8C8E-44F44A26A32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877490" y="2166708"/>
                <a:ext cx="1676880" cy="12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B60FAA8A-1B08-A65C-7E04-EC3D05913A9A}"/>
              </a:ext>
            </a:extLst>
          </p:cNvPr>
          <p:cNvGrpSpPr/>
          <p:nvPr/>
        </p:nvGrpSpPr>
        <p:grpSpPr>
          <a:xfrm>
            <a:off x="6370850" y="2054748"/>
            <a:ext cx="2853000" cy="2108520"/>
            <a:chOff x="6370850" y="2054748"/>
            <a:chExt cx="2853000" cy="21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6D021AC-DE3D-CF20-F805-80698596A687}"/>
                    </a:ext>
                  </a:extLst>
                </p14:cNvPr>
                <p14:cNvContentPartPr/>
                <p14:nvPr/>
              </p14:nvContentPartPr>
              <p14:xfrm>
                <a:off x="6370850" y="2054748"/>
                <a:ext cx="1191240" cy="136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6D021AC-DE3D-CF20-F805-80698596A68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64730" y="2048628"/>
                  <a:ext cx="1203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0F6C3F8-C7DC-434E-EDD7-013931C4855B}"/>
                    </a:ext>
                  </a:extLst>
                </p14:cNvPr>
                <p14:cNvContentPartPr/>
                <p14:nvPr/>
              </p14:nvContentPartPr>
              <p14:xfrm>
                <a:off x="6621770" y="2408628"/>
                <a:ext cx="1332720" cy="1754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0F6C3F8-C7DC-434E-EDD7-013931C4855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15650" y="2402508"/>
                  <a:ext cx="1344960" cy="176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444327-B619-7C9F-8559-F6842CB2C712}"/>
                    </a:ext>
                  </a:extLst>
                </p14:cNvPr>
                <p14:cNvContentPartPr/>
                <p14:nvPr/>
              </p14:nvContentPartPr>
              <p14:xfrm>
                <a:off x="8367050" y="2487108"/>
                <a:ext cx="856800" cy="765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444327-B619-7C9F-8559-F6842CB2C71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360930" y="2480988"/>
                  <a:ext cx="869040" cy="77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8688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A36-470D-1A61-34F6-BEC40BBF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Gdy můžeme skončit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7CB9-B86E-A3E4-CB02-594E4A955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Známé vrcholy mají uloženou nejkratší cestu vedoucí k nim</a:t>
            </a:r>
          </a:p>
          <a:p>
            <a:r>
              <a:rPr lang="en-GB"/>
              <a:t>Zkoumané vrcholy mají uloženou pouze jakousi metacestu, u níž máme podezření, že by mohla být nejkratší</a:t>
            </a:r>
          </a:p>
          <a:p>
            <a:r>
              <a:rPr lang="en-GB"/>
              <a:t>Metacesta se může ještě přepsat, proto musíme koncový vrchol dostat až do známých vrcholů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8184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AABB-B51E-1F87-2D49-929A76D0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Složitost a omezení Dijkstrova algoritmu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B5CE-9880-D372-2B68-344BB58E4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Nelze použít na záporné hrany – gdyby z Ostravy do Vídně vedla cesta např. délky -60, dalo by se tam dostat přes Ostravu za 170, ale algoritmus by našel původní trasu za 180</a:t>
            </a:r>
          </a:p>
          <a:p>
            <a:r>
              <a:rPr lang="en-GB"/>
              <a:t>Ozn. počet vrcholů V, počet hran E</a:t>
            </a:r>
          </a:p>
          <a:p>
            <a:r>
              <a:rPr lang="en-GB"/>
              <a:t>Musíme projít O(V) vrcholů</a:t>
            </a:r>
          </a:p>
          <a:p>
            <a:r>
              <a:rPr lang="en-GB"/>
              <a:t>Klasický výběr nejbližšího zkoumaného vrcholu je O(V)</a:t>
            </a:r>
          </a:p>
          <a:p>
            <a:r>
              <a:rPr lang="en-GB"/>
              <a:t>Tento výběr lze optimalizovat</a:t>
            </a:r>
          </a:p>
          <a:p>
            <a:r>
              <a:rPr lang="en-GB"/>
              <a:t>Základní složitost je O(V^2)</a:t>
            </a:r>
          </a:p>
          <a:p>
            <a:r>
              <a:rPr lang="en-GB"/>
              <a:t>Algoritmus lze optimalizovat na O((V+E)logV)</a:t>
            </a:r>
            <a:endParaRPr lang="el-G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1443-D0D5-A993-2D1D-1E0E18C6B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483" y="4775201"/>
            <a:ext cx="3721517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CB2B-817D-56EE-861B-7D186F66F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Kliknutím přidáte nadpis</a:t>
            </a:r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E125B8-952E-2E23-6E7A-4BC88FDB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199" y="2272895"/>
            <a:ext cx="8393602" cy="3422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25779-34C1-C688-F5F3-A22FB25D6A63}"/>
              </a:ext>
            </a:extLst>
          </p:cNvPr>
          <p:cNvSpPr txBox="1"/>
          <p:nvPr/>
        </p:nvSpPr>
        <p:spPr>
          <a:xfrm>
            <a:off x="2834640" y="1986629"/>
            <a:ext cx="601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Já, když implemetuju Dijkstrův algoritmus a stane se tohle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8901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AFD5-A786-42CF-9A79-9AC58D439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Základní pojmy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5C28F-8CCD-BE1B-E2B6-CF6DA82E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Graf - množina bodů pospojovaných hranami</a:t>
            </a:r>
          </a:p>
          <a:p>
            <a:r>
              <a:rPr lang="en-GB"/>
              <a:t>Ohodnocený graf – každá hrana má svou délku</a:t>
            </a:r>
          </a:p>
          <a:p>
            <a:r>
              <a:rPr lang="en-GB"/>
              <a:t>Cesta – sekvence na sebe navazujících hran, po nichž se dá dostat z bodu A do bodu B</a:t>
            </a:r>
          </a:p>
          <a:p>
            <a:r>
              <a:rPr lang="en-GB"/>
              <a:t>Nejkratší cesta z bodu A do bodu B – cesta, jejíž součet ohodnocení všech hran je nejmenší ze všech cest vedoucích mezi těmito dvěma body</a:t>
            </a:r>
          </a:p>
          <a:p>
            <a:r>
              <a:rPr lang="en-GB"/>
              <a:t>Záporná hrana – mentálně zničí celou myšlenku hledání nejkratší cesty</a:t>
            </a:r>
          </a:p>
        </p:txBody>
      </p:sp>
    </p:spTree>
    <p:extLst>
      <p:ext uri="{BB962C8B-B14F-4D97-AF65-F5344CB8AC3E}">
        <p14:creationId xmlns:p14="http://schemas.microsoft.com/office/powerpoint/2010/main" val="27543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7573-F6EA-8372-F642-BD780AD3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000"/>
              <a:t>Motivační příklad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270F-FA96-8AA1-70E3-379728138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Vyhledávač nejrychlejší cesty – silniční křižovatky představují body, jednotlivé silnice hrany, ohodnocení hran je úměrné době nutné k projetí dané silnice</a:t>
            </a:r>
          </a:p>
          <a:p>
            <a:r>
              <a:rPr lang="en-GB" sz="2200"/>
              <a:t>Adaptace např. na turistické trasy – délka cesty může odpovídat nejen její délce nebo době překonání, ale třeba nechutnosti, čímž se nalezne nejméně odporná cesta mezi dvěma body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13E56-0DC5-0E45-93C1-DAC672AFD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79775"/>
            <a:ext cx="5458968" cy="36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1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FABB-7968-279A-1528-DCC93C73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Dijkstrův algoritmus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06C5-D1C7-4EF6-46A8-B44C8BA23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60360" cy="4351338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Vytvoříme 3 množiny vrcholů – známé, zkoumané a neznámé</a:t>
            </a:r>
          </a:p>
          <a:p>
            <a:r>
              <a:rPr lang="en-GB"/>
              <a:t>Do známých vrcholů vložíme počáteční bod cesty, mezi zkoumané vložíme všechny jeho sousedy, přičemž si k nim uložíme i délku spojnice s počátkem</a:t>
            </a:r>
          </a:p>
          <a:p>
            <a:r>
              <a:rPr lang="en-GB"/>
              <a:t>U známých vrcholů musíme mít uloženou i nejkratší cestu vedoucí k nim z počátku, u neznámých vrcholů ukládáme nejkratší známou cestu, ta se ovšem může ještě měnit</a:t>
            </a:r>
          </a:p>
          <a:p>
            <a:r>
              <a:rPr lang="en-GB"/>
              <a:t>Následně vždy vybereme jeden ze zkoumaných vrcholů, který má nejkratší vzdálenost k počátku, a prozkoumáme všechny jeho sousedy (zařadíme na seznam zkoumaných nebo ověříme nejkratší cestu vedoucí do nich)</a:t>
            </a:r>
          </a:p>
          <a:p>
            <a:r>
              <a:rPr lang="en-GB"/>
              <a:t>Vrchol se poté stane známým a proces opakujeme s dalším vrcholem</a:t>
            </a:r>
          </a:p>
          <a:p>
            <a:r>
              <a:rPr lang="en-GB"/>
              <a:t>Jakmile se koncový bod cesty dostane mezi známé vrcholy, našli jsme nejkratší cestu do něj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0E0B6-E27B-E0C0-7FA1-EB149395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0100" y="0"/>
            <a:ext cx="37719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8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733B-A338-6E2B-A00F-72DC7C684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40" y="365125"/>
            <a:ext cx="11083120" cy="1325563"/>
          </a:xfrm>
        </p:spPr>
        <p:txBody>
          <a:bodyPr/>
          <a:lstStyle/>
          <a:p>
            <a:r>
              <a:rPr lang="en-GB"/>
              <a:t>Dijkstrův algoritmus      </a:t>
            </a:r>
            <a:r>
              <a:rPr lang="en-GB" sz="2400"/>
              <a:t>(podobnost s českými městy je čistě náhodná)</a:t>
            </a:r>
            <a:endParaRPr lang="el-GR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9A46D6-6F17-50B6-307A-F3132A50C271}"/>
                  </a:ext>
                </a:extLst>
              </p14:cNvPr>
              <p14:cNvContentPartPr/>
              <p14:nvPr/>
            </p14:nvContentPartPr>
            <p14:xfrm>
              <a:off x="3214370" y="1906068"/>
              <a:ext cx="258480" cy="434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9A46D6-6F17-50B6-307A-F3132A50C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250" y="1899948"/>
                <a:ext cx="270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3E4B2FD-D893-4B27-D945-BB56EAE4193B}"/>
                  </a:ext>
                </a:extLst>
              </p14:cNvPr>
              <p14:cNvContentPartPr/>
              <p14:nvPr/>
            </p14:nvContentPartPr>
            <p14:xfrm>
              <a:off x="3480410" y="2190828"/>
              <a:ext cx="196200" cy="165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3E4B2FD-D893-4B27-D945-BB56EAE419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4290" y="2184708"/>
                <a:ext cx="208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0797BA3-01E5-B376-D36D-73E70DCD458D}"/>
                  </a:ext>
                </a:extLst>
              </p14:cNvPr>
              <p14:cNvContentPartPr/>
              <p14:nvPr/>
            </p14:nvContentPartPr>
            <p14:xfrm>
              <a:off x="9418970" y="3086508"/>
              <a:ext cx="189000" cy="295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0797BA3-01E5-B376-D36D-73E70DCD45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2850" y="3080388"/>
                <a:ext cx="201240" cy="3078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14767F99-669D-B22D-632A-7893EFB2D73F}"/>
              </a:ext>
            </a:extLst>
          </p:cNvPr>
          <p:cNvSpPr txBox="1"/>
          <p:nvPr/>
        </p:nvSpPr>
        <p:spPr>
          <a:xfrm>
            <a:off x="1592570" y="24482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70</a:t>
            </a:r>
            <a:endParaRPr lang="el-G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A2406DD-13D7-0B4B-5ED1-12AFA3757EEC}"/>
              </a:ext>
            </a:extLst>
          </p:cNvPr>
          <p:cNvSpPr txBox="1"/>
          <p:nvPr/>
        </p:nvSpPr>
        <p:spPr>
          <a:xfrm>
            <a:off x="1636130" y="44242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100</a:t>
            </a:r>
            <a:endParaRPr lang="el-G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011190-DFFF-565E-C8AE-9AC670674B7C}"/>
              </a:ext>
            </a:extLst>
          </p:cNvPr>
          <p:cNvSpPr txBox="1"/>
          <p:nvPr/>
        </p:nvSpPr>
        <p:spPr>
          <a:xfrm>
            <a:off x="4237703" y="18383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BCCFCF-93CD-2285-4B82-1171E50F8D76}"/>
              </a:ext>
            </a:extLst>
          </p:cNvPr>
          <p:cNvSpPr txBox="1"/>
          <p:nvPr/>
        </p:nvSpPr>
        <p:spPr>
          <a:xfrm>
            <a:off x="6727610" y="16906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50</a:t>
            </a:r>
            <a:endParaRPr lang="el-G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1E0492-D8B0-2FF0-7A26-DFB277DD59F0}"/>
              </a:ext>
            </a:extLst>
          </p:cNvPr>
          <p:cNvSpPr txBox="1"/>
          <p:nvPr/>
        </p:nvSpPr>
        <p:spPr>
          <a:xfrm>
            <a:off x="8799871" y="2528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80</a:t>
            </a:r>
            <a:endParaRPr lang="el-G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AEA271-F742-5E0A-9BFC-6D6282954018}"/>
              </a:ext>
            </a:extLst>
          </p:cNvPr>
          <p:cNvSpPr txBox="1"/>
          <p:nvPr/>
        </p:nvSpPr>
        <p:spPr>
          <a:xfrm>
            <a:off x="6420465" y="291838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130</a:t>
            </a:r>
            <a:endParaRPr lang="el-G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699B882-F48A-5157-DE3C-EAA9D8856DB8}"/>
              </a:ext>
            </a:extLst>
          </p:cNvPr>
          <p:cNvSpPr txBox="1"/>
          <p:nvPr/>
        </p:nvSpPr>
        <p:spPr>
          <a:xfrm>
            <a:off x="7896766" y="32731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CC68F1F-4FFB-AD19-CB6E-8A48E6A7FF2E}"/>
              </a:ext>
            </a:extLst>
          </p:cNvPr>
          <p:cNvSpPr txBox="1"/>
          <p:nvPr/>
        </p:nvSpPr>
        <p:spPr>
          <a:xfrm>
            <a:off x="8104610" y="46114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0F8B7E-FB19-0872-7036-BCB48D6E856E}"/>
              </a:ext>
            </a:extLst>
          </p:cNvPr>
          <p:cNvSpPr txBox="1"/>
          <p:nvPr/>
        </p:nvSpPr>
        <p:spPr>
          <a:xfrm>
            <a:off x="3578510" y="33041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E02C9B-DB6F-8B9A-A296-3900648328BF}"/>
              </a:ext>
            </a:extLst>
          </p:cNvPr>
          <p:cNvSpPr txBox="1"/>
          <p:nvPr/>
        </p:nvSpPr>
        <p:spPr>
          <a:xfrm>
            <a:off x="4906297" y="421690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210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D51F600-EFE6-2C1C-2E3B-5376B7191D37}"/>
                  </a:ext>
                </a:extLst>
              </p14:cNvPr>
              <p14:cNvContentPartPr/>
              <p14:nvPr/>
            </p14:nvContentPartPr>
            <p14:xfrm>
              <a:off x="-501550" y="73750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D51F600-EFE6-2C1C-2E3B-5376B7191D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07670" y="73138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7F1484B8-8D02-7445-8DC3-B6B4DB17EB1D}"/>
              </a:ext>
            </a:extLst>
          </p:cNvPr>
          <p:cNvGrpSpPr/>
          <p:nvPr/>
        </p:nvGrpSpPr>
        <p:grpSpPr>
          <a:xfrm>
            <a:off x="825410" y="1532748"/>
            <a:ext cx="9508680" cy="4534200"/>
            <a:chOff x="825410" y="1532748"/>
            <a:chExt cx="9508680" cy="45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AB3C14-D0BB-803E-2A48-9D34768C642C}"/>
                    </a:ext>
                  </a:extLst>
                </p14:cNvPr>
                <p14:cNvContentPartPr/>
                <p14:nvPr/>
              </p14:nvContentPartPr>
              <p14:xfrm>
                <a:off x="3863810" y="2113428"/>
                <a:ext cx="163440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AB3C14-D0BB-803E-2A48-9D34768C64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7690" y="2107308"/>
                  <a:ext cx="164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2C1C7D-026D-79EC-5A1E-E06F5C492BAF}"/>
                    </a:ext>
                  </a:extLst>
                </p14:cNvPr>
                <p14:cNvContentPartPr/>
                <p14:nvPr/>
              </p14:nvContentPartPr>
              <p14:xfrm>
                <a:off x="5435930" y="1532748"/>
                <a:ext cx="892800" cy="8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2C1C7D-026D-79EC-5A1E-E06F5C492B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9810" y="1526628"/>
                  <a:ext cx="90504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2CBAD1B-927B-BE04-F085-8E280546C7B6}"/>
                    </a:ext>
                  </a:extLst>
                </p14:cNvPr>
                <p14:cNvContentPartPr/>
                <p14:nvPr/>
              </p14:nvContentPartPr>
              <p14:xfrm>
                <a:off x="825410" y="3094428"/>
                <a:ext cx="810720" cy="84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2CBAD1B-927B-BE04-F085-8E280546C7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9290" y="3088308"/>
                  <a:ext cx="82296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B324ABA-AF96-6208-F4EB-7F855A405A70}"/>
                    </a:ext>
                  </a:extLst>
                </p14:cNvPr>
                <p14:cNvContentPartPr/>
                <p14:nvPr/>
              </p14:nvContentPartPr>
              <p14:xfrm>
                <a:off x="1455050" y="2312148"/>
                <a:ext cx="1580760" cy="982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B324ABA-AF96-6208-F4EB-7F855A405A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8930" y="2306028"/>
                  <a:ext cx="1593000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C4DCA8-6337-BF4E-0B6E-3AFFD75472EF}"/>
                    </a:ext>
                  </a:extLst>
                </p14:cNvPr>
                <p14:cNvContentPartPr/>
                <p14:nvPr/>
              </p14:nvContentPartPr>
              <p14:xfrm>
                <a:off x="1592570" y="3883548"/>
                <a:ext cx="1577160" cy="90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C4DCA8-6337-BF4E-0B6E-3AFFD75472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6450" y="3877428"/>
                  <a:ext cx="15894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D3CFAF-5F06-B434-CCE9-A387C5F420C0}"/>
                    </a:ext>
                  </a:extLst>
                </p14:cNvPr>
                <p14:cNvContentPartPr/>
                <p14:nvPr/>
              </p14:nvContentPartPr>
              <p14:xfrm>
                <a:off x="3037250" y="1739028"/>
                <a:ext cx="781920" cy="78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D3CFAF-5F06-B434-CCE9-A387C5F420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1130" y="1732908"/>
                  <a:ext cx="794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D5D5F14-B188-1857-DA63-1C9A9EDDFE94}"/>
                    </a:ext>
                  </a:extLst>
                </p14:cNvPr>
                <p14:cNvContentPartPr/>
                <p14:nvPr/>
              </p14:nvContentPartPr>
              <p14:xfrm>
                <a:off x="3175490" y="4491588"/>
                <a:ext cx="822600" cy="81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D5D5F14-B188-1857-DA63-1C9A9EDDFE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9370" y="4485468"/>
                  <a:ext cx="8348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0B9499-7243-FAF0-787B-32F2385F6278}"/>
                    </a:ext>
                  </a:extLst>
                </p14:cNvPr>
                <p14:cNvContentPartPr/>
                <p14:nvPr/>
              </p14:nvContentPartPr>
              <p14:xfrm>
                <a:off x="3391130" y="2516988"/>
                <a:ext cx="96120" cy="193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0B9499-7243-FAF0-787B-32F2385F62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5010" y="2510868"/>
                  <a:ext cx="108360" cy="19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7AC5E4-E681-F0AB-1047-5FAB7134A974}"/>
                    </a:ext>
                  </a:extLst>
                </p14:cNvPr>
                <p14:cNvContentPartPr/>
                <p14:nvPr/>
              </p14:nvContentPartPr>
              <p14:xfrm>
                <a:off x="3932570" y="3794628"/>
                <a:ext cx="2332080" cy="954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7AC5E4-E681-F0AB-1047-5FAB7134A9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6450" y="3788508"/>
                  <a:ext cx="2344320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97A2B4-5C9D-9ADF-059E-EDA463831779}"/>
                    </a:ext>
                  </a:extLst>
                </p14:cNvPr>
                <p14:cNvContentPartPr/>
                <p14:nvPr/>
              </p14:nvContentPartPr>
              <p14:xfrm>
                <a:off x="6164210" y="4227348"/>
                <a:ext cx="637560" cy="51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97A2B4-5C9D-9ADF-059E-EDA4638317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8090" y="4221228"/>
                  <a:ext cx="6498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104F3A-A53E-98E5-816A-3025A1550B94}"/>
                    </a:ext>
                  </a:extLst>
                </p14:cNvPr>
                <p14:cNvContentPartPr/>
                <p14:nvPr/>
              </p14:nvContentPartPr>
              <p14:xfrm>
                <a:off x="6066290" y="2408628"/>
                <a:ext cx="463320" cy="180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104F3A-A53E-98E5-816A-3025A1550B9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0170" y="2402508"/>
                  <a:ext cx="475560" cy="18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BA8701-C41C-0CEB-F305-8D3C64767F56}"/>
                    </a:ext>
                  </a:extLst>
                </p14:cNvPr>
                <p14:cNvContentPartPr/>
                <p14:nvPr/>
              </p14:nvContentPartPr>
              <p14:xfrm>
                <a:off x="6322250" y="1937748"/>
                <a:ext cx="117828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BA8701-C41C-0CEB-F305-8D3C64767F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6130" y="1931628"/>
                  <a:ext cx="11905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1B4767-1318-034A-7AAE-2BC27C232482}"/>
                    </a:ext>
                  </a:extLst>
                </p14:cNvPr>
                <p14:cNvContentPartPr/>
                <p14:nvPr/>
              </p14:nvContentPartPr>
              <p14:xfrm>
                <a:off x="7521410" y="1591068"/>
                <a:ext cx="1023480" cy="88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1B4767-1318-034A-7AAE-2BC27C23248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5290" y="1584948"/>
                  <a:ext cx="103572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9F0F99-79B6-6357-03F0-88E984E4B063}"/>
                    </a:ext>
                  </a:extLst>
                </p14:cNvPr>
                <p14:cNvContentPartPr/>
                <p14:nvPr/>
              </p14:nvContentPartPr>
              <p14:xfrm>
                <a:off x="6727610" y="2448228"/>
                <a:ext cx="1384920" cy="182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9F0F99-79B6-6357-03F0-88E984E4B0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1490" y="2442108"/>
                  <a:ext cx="1397160" cy="18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AFFD8A-EB0D-52AC-BB64-528C6FA571BA}"/>
                    </a:ext>
                  </a:extLst>
                </p14:cNvPr>
                <p14:cNvContentPartPr/>
                <p14:nvPr/>
              </p14:nvContentPartPr>
              <p14:xfrm>
                <a:off x="8406650" y="2467668"/>
                <a:ext cx="851400" cy="74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AFFD8A-EB0D-52AC-BB64-528C6FA571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0530" y="2461548"/>
                  <a:ext cx="86364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86B8D1-321B-F244-0D1C-7D3F1EF57193}"/>
                    </a:ext>
                  </a:extLst>
                </p14:cNvPr>
                <p14:cNvContentPartPr/>
                <p14:nvPr/>
              </p14:nvContentPartPr>
              <p14:xfrm>
                <a:off x="9232490" y="2918388"/>
                <a:ext cx="667080" cy="68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86B8D1-321B-F244-0D1C-7D3F1EF571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6370" y="2912268"/>
                  <a:ext cx="679320" cy="6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79BB1E-C50E-E72C-9A8A-E69673CAC8BF}"/>
                    </a:ext>
                  </a:extLst>
                </p14:cNvPr>
                <p14:cNvContentPartPr/>
                <p14:nvPr/>
              </p14:nvContentPartPr>
              <p14:xfrm>
                <a:off x="6825890" y="3627948"/>
                <a:ext cx="2623320" cy="83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79BB1E-C50E-E72C-9A8A-E69673CAC8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9770" y="3621828"/>
                  <a:ext cx="263556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501D5F8-9675-D0DE-F3BD-F850EA1EC981}"/>
                    </a:ext>
                  </a:extLst>
                </p14:cNvPr>
                <p14:cNvContentPartPr/>
                <p14:nvPr/>
              </p14:nvContentPartPr>
              <p14:xfrm>
                <a:off x="982370" y="3203148"/>
                <a:ext cx="208080" cy="38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501D5F8-9675-D0DE-F3BD-F850EA1EC98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6250" y="3197028"/>
                  <a:ext cx="220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5C76F7-8759-E252-9AB2-D83B241AF0B2}"/>
                    </a:ext>
                  </a:extLst>
                </p14:cNvPr>
                <p14:cNvContentPartPr/>
                <p14:nvPr/>
              </p14:nvContentPartPr>
              <p14:xfrm>
                <a:off x="1268210" y="3205308"/>
                <a:ext cx="360" cy="30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5C76F7-8759-E252-9AB2-D83B241AF0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62090" y="3199188"/>
                  <a:ext cx="12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FFF160-A7DC-ECFE-5892-E8CADFC2048C}"/>
                    </a:ext>
                  </a:extLst>
                </p14:cNvPr>
                <p14:cNvContentPartPr/>
                <p14:nvPr/>
              </p14:nvContentPartPr>
              <p14:xfrm>
                <a:off x="3261890" y="4805508"/>
                <a:ext cx="213840" cy="209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FFF160-A7DC-ECFE-5892-E8CADFC2048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5770" y="4799388"/>
                  <a:ext cx="226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1FF395-7E85-6155-31F2-50AA4A9257C4}"/>
                    </a:ext>
                  </a:extLst>
                </p14:cNvPr>
                <p14:cNvContentPartPr/>
                <p14:nvPr/>
              </p14:nvContentPartPr>
              <p14:xfrm>
                <a:off x="3323450" y="4621188"/>
                <a:ext cx="134640" cy="14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1FF395-7E85-6155-31F2-50AA4A9257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7330" y="4615068"/>
                  <a:ext cx="146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25B2B2-0AAA-A6EC-B851-D88A0A88C434}"/>
                    </a:ext>
                  </a:extLst>
                </p14:cNvPr>
                <p14:cNvContentPartPr/>
                <p14:nvPr/>
              </p14:nvContentPartPr>
              <p14:xfrm>
                <a:off x="3558170" y="4699308"/>
                <a:ext cx="219240" cy="34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25B2B2-0AAA-A6EC-B851-D88A0A88C43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2050" y="4693188"/>
                  <a:ext cx="231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B26DCF-4DFB-FC86-463E-132F055B5EFE}"/>
                    </a:ext>
                  </a:extLst>
                </p14:cNvPr>
                <p14:cNvContentPartPr/>
                <p14:nvPr/>
              </p14:nvContentPartPr>
              <p14:xfrm>
                <a:off x="5641850" y="1789428"/>
                <a:ext cx="11520" cy="30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B26DCF-4DFB-FC86-463E-132F055B5EF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35730" y="1783308"/>
                  <a:ext cx="2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A0207F-70D8-8326-D42B-07404E5B2ED0}"/>
                    </a:ext>
                  </a:extLst>
                </p14:cNvPr>
                <p14:cNvContentPartPr/>
                <p14:nvPr/>
              </p14:nvContentPartPr>
              <p14:xfrm>
                <a:off x="5674610" y="1838388"/>
                <a:ext cx="155880" cy="21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A0207F-70D8-8326-D42B-07404E5B2ED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8490" y="1832268"/>
                  <a:ext cx="168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C4339A-E0CF-7C7C-597C-7659453DC3AE}"/>
                    </a:ext>
                  </a:extLst>
                </p14:cNvPr>
                <p14:cNvContentPartPr/>
                <p14:nvPr/>
              </p14:nvContentPartPr>
              <p14:xfrm>
                <a:off x="5888090" y="1872948"/>
                <a:ext cx="168480" cy="28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C4339A-E0CF-7C7C-597C-7659453DC3A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81970" y="1866828"/>
                  <a:ext cx="180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C4615BE-A3D8-53F7-0A7B-6EE5958D2EC0}"/>
                    </a:ext>
                  </a:extLst>
                </p14:cNvPr>
                <p14:cNvContentPartPr/>
                <p14:nvPr/>
              </p14:nvContentPartPr>
              <p14:xfrm>
                <a:off x="7717970" y="1906068"/>
                <a:ext cx="285480" cy="34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C4615BE-A3D8-53F7-0A7B-6EE5958D2EC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1850" y="1899948"/>
                  <a:ext cx="297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FA0BC5-BFA9-5C27-AFF8-45F58D2CECC2}"/>
                    </a:ext>
                  </a:extLst>
                </p14:cNvPr>
                <p14:cNvContentPartPr/>
                <p14:nvPr/>
              </p14:nvContentPartPr>
              <p14:xfrm>
                <a:off x="7797170" y="1720308"/>
                <a:ext cx="175320" cy="85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FA0BC5-BFA9-5C27-AFF8-45F58D2CECC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1050" y="1714188"/>
                  <a:ext cx="187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5FE078-D643-7C3D-14A2-3A2176855F31}"/>
                    </a:ext>
                  </a:extLst>
                </p14:cNvPr>
                <p14:cNvContentPartPr/>
                <p14:nvPr/>
              </p14:nvContentPartPr>
              <p14:xfrm>
                <a:off x="8104610" y="1925868"/>
                <a:ext cx="291240" cy="37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5FE078-D643-7C3D-14A2-3A2176855F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8490" y="1919748"/>
                  <a:ext cx="303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A0CFE5-05D0-4830-269D-BC31615B989F}"/>
                    </a:ext>
                  </a:extLst>
                </p14:cNvPr>
                <p14:cNvContentPartPr/>
                <p14:nvPr/>
              </p14:nvContentPartPr>
              <p14:xfrm>
                <a:off x="9587450" y="3185508"/>
                <a:ext cx="176400" cy="237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A0CFE5-05D0-4830-269D-BC31615B98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81330" y="3179388"/>
                  <a:ext cx="188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B567851-D9A5-8148-1E8E-A912B737EF80}"/>
                    </a:ext>
                  </a:extLst>
                </p14:cNvPr>
                <p14:cNvContentPartPr/>
                <p14:nvPr/>
              </p14:nvContentPartPr>
              <p14:xfrm>
                <a:off x="9434810" y="3087228"/>
                <a:ext cx="6336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B567851-D9A5-8148-1E8E-A912B737EF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8690" y="3081108"/>
                  <a:ext cx="75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E15854-FCDA-8AA8-E603-5A389CC1E69B}"/>
                    </a:ext>
                  </a:extLst>
                </p14:cNvPr>
                <p14:cNvContentPartPr/>
                <p14:nvPr/>
              </p14:nvContentPartPr>
              <p14:xfrm>
                <a:off x="6301730" y="4365228"/>
                <a:ext cx="226440" cy="25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E15854-FCDA-8AA8-E603-5A389CC1E69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5610" y="4359108"/>
                  <a:ext cx="238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5D8A62D-D602-9D74-AFFD-6040F9052C9A}"/>
                    </a:ext>
                  </a:extLst>
                </p14:cNvPr>
                <p14:cNvContentPartPr/>
                <p14:nvPr/>
              </p14:nvContentPartPr>
              <p14:xfrm>
                <a:off x="6586850" y="4513908"/>
                <a:ext cx="10440" cy="9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5D8A62D-D602-9D74-AFFD-6040F9052C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80730" y="4507788"/>
                  <a:ext cx="22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BC342B-B009-32C6-19EE-94EC5EDD76DC}"/>
                    </a:ext>
                  </a:extLst>
                </p14:cNvPr>
                <p14:cNvContentPartPr/>
                <p14:nvPr/>
              </p14:nvContentPartPr>
              <p14:xfrm>
                <a:off x="6587570" y="4424268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BC342B-B009-32C6-19EE-94EC5EDD76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1450" y="4418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9A8F071-EB84-6E62-EA15-7BC6494373A3}"/>
                    </a:ext>
                  </a:extLst>
                </p14:cNvPr>
                <p14:cNvContentPartPr/>
                <p14:nvPr/>
              </p14:nvContentPartPr>
              <p14:xfrm>
                <a:off x="960410" y="4230948"/>
                <a:ext cx="593280" cy="183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9A8F071-EB84-6E62-EA15-7BC6494373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4290" y="4224828"/>
                  <a:ext cx="605520" cy="18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D5FA019-E068-008E-A842-2DDB8A46361A}"/>
                    </a:ext>
                  </a:extLst>
                </p14:cNvPr>
                <p14:cNvContentPartPr/>
                <p14:nvPr/>
              </p14:nvContentPartPr>
              <p14:xfrm>
                <a:off x="9807410" y="3863748"/>
                <a:ext cx="526680" cy="154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D5FA019-E068-008E-A842-2DDB8A46361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01290" y="3857628"/>
                  <a:ext cx="538920" cy="155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F61A69A7-ABA0-C7C2-CFEB-7CBDB2E69411}"/>
              </a:ext>
            </a:extLst>
          </p:cNvPr>
          <p:cNvSpPr txBox="1"/>
          <p:nvPr/>
        </p:nvSpPr>
        <p:spPr>
          <a:xfrm>
            <a:off x="1720645" y="606694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Start</a:t>
            </a:r>
            <a:endParaRPr lang="el-G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CCC3C7-611D-2BAF-408F-3DEA3671C7E0}"/>
              </a:ext>
            </a:extLst>
          </p:cNvPr>
          <p:cNvSpPr txBox="1"/>
          <p:nvPr/>
        </p:nvSpPr>
        <p:spPr>
          <a:xfrm>
            <a:off x="9566030" y="5928852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Konec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870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D89-5C90-6607-53D3-934C0996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0472-CBD1-EEBB-CA5B-3D96ECC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Vyrážíme z Plzně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12F8287-B186-BE77-466A-6ECC6A6D5A51}"/>
                  </a:ext>
                </a:extLst>
              </p14:cNvPr>
              <p14:cNvContentPartPr/>
              <p14:nvPr/>
            </p14:nvContentPartPr>
            <p14:xfrm>
              <a:off x="3214370" y="1906068"/>
              <a:ext cx="258480" cy="434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12F8287-B186-BE77-466A-6ECC6A6D5A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250" y="1899948"/>
                <a:ext cx="270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D13E5EF-44A2-4B37-ED2A-ED6EB28440C1}"/>
                  </a:ext>
                </a:extLst>
              </p14:cNvPr>
              <p14:cNvContentPartPr/>
              <p14:nvPr/>
            </p14:nvContentPartPr>
            <p14:xfrm>
              <a:off x="3480410" y="2190828"/>
              <a:ext cx="196200" cy="165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D13E5EF-44A2-4B37-ED2A-ED6EB28440C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4290" y="2184721"/>
                <a:ext cx="208440" cy="17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0DB295E-2320-2766-CCC1-19029CCE1FF6}"/>
                  </a:ext>
                </a:extLst>
              </p14:cNvPr>
              <p14:cNvContentPartPr/>
              <p14:nvPr/>
            </p14:nvContentPartPr>
            <p14:xfrm>
              <a:off x="9418970" y="3086508"/>
              <a:ext cx="189000" cy="295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0DB295E-2320-2766-CCC1-19029CCE1F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2850" y="3080388"/>
                <a:ext cx="201240" cy="3078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19BEDE62-4B50-CC60-670C-C714043C81D9}"/>
              </a:ext>
            </a:extLst>
          </p:cNvPr>
          <p:cNvSpPr txBox="1"/>
          <p:nvPr/>
        </p:nvSpPr>
        <p:spPr>
          <a:xfrm>
            <a:off x="1592570" y="24482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70</a:t>
            </a:r>
            <a:endParaRPr lang="el-G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43951ED-6FAA-5780-74EC-6D7F8BD10A57}"/>
              </a:ext>
            </a:extLst>
          </p:cNvPr>
          <p:cNvSpPr txBox="1"/>
          <p:nvPr/>
        </p:nvSpPr>
        <p:spPr>
          <a:xfrm>
            <a:off x="1636130" y="44242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100</a:t>
            </a:r>
            <a:endParaRPr lang="el-G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614094-3916-C8BE-F638-18A0273DF006}"/>
              </a:ext>
            </a:extLst>
          </p:cNvPr>
          <p:cNvSpPr txBox="1"/>
          <p:nvPr/>
        </p:nvSpPr>
        <p:spPr>
          <a:xfrm>
            <a:off x="4237703" y="18383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AE7F1B1-ED14-3ADD-0123-36AC3BCD2B40}"/>
              </a:ext>
            </a:extLst>
          </p:cNvPr>
          <p:cNvSpPr txBox="1"/>
          <p:nvPr/>
        </p:nvSpPr>
        <p:spPr>
          <a:xfrm>
            <a:off x="6727610" y="16906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50</a:t>
            </a:r>
            <a:endParaRPr lang="el-G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74C79B-47D5-54A8-A96C-D99BC50FCC72}"/>
              </a:ext>
            </a:extLst>
          </p:cNvPr>
          <p:cNvSpPr txBox="1"/>
          <p:nvPr/>
        </p:nvSpPr>
        <p:spPr>
          <a:xfrm>
            <a:off x="8799871" y="2528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80</a:t>
            </a:r>
            <a:endParaRPr lang="el-G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4B0D0A7-65F4-EA72-B5EB-EA2859C73372}"/>
              </a:ext>
            </a:extLst>
          </p:cNvPr>
          <p:cNvSpPr txBox="1"/>
          <p:nvPr/>
        </p:nvSpPr>
        <p:spPr>
          <a:xfrm>
            <a:off x="6420465" y="291838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130</a:t>
            </a:r>
            <a:endParaRPr lang="el-G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B037D0-877F-FCB2-4AB1-607E2EA49043}"/>
              </a:ext>
            </a:extLst>
          </p:cNvPr>
          <p:cNvSpPr txBox="1"/>
          <p:nvPr/>
        </p:nvSpPr>
        <p:spPr>
          <a:xfrm>
            <a:off x="7896766" y="32731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BB39869-1585-274A-F050-005F6598DFD9}"/>
              </a:ext>
            </a:extLst>
          </p:cNvPr>
          <p:cNvSpPr txBox="1"/>
          <p:nvPr/>
        </p:nvSpPr>
        <p:spPr>
          <a:xfrm>
            <a:off x="8104610" y="46114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F5745E-BDB7-B7BD-332E-3AB92F21EA86}"/>
              </a:ext>
            </a:extLst>
          </p:cNvPr>
          <p:cNvSpPr txBox="1"/>
          <p:nvPr/>
        </p:nvSpPr>
        <p:spPr>
          <a:xfrm>
            <a:off x="3578510" y="33041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263600-1A4F-3EED-C6DA-59C9A2A89836}"/>
              </a:ext>
            </a:extLst>
          </p:cNvPr>
          <p:cNvSpPr txBox="1"/>
          <p:nvPr/>
        </p:nvSpPr>
        <p:spPr>
          <a:xfrm>
            <a:off x="4906297" y="421690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210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337F47C-E001-1766-1717-9FC77DB5C23C}"/>
                  </a:ext>
                </a:extLst>
              </p14:cNvPr>
              <p14:cNvContentPartPr/>
              <p14:nvPr/>
            </p14:nvContentPartPr>
            <p14:xfrm>
              <a:off x="-501550" y="73750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337F47C-E001-1766-1717-9FC77DB5C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07670" y="73138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70F47C2E-5FCB-7284-3BB1-69654DB3DB75}"/>
              </a:ext>
            </a:extLst>
          </p:cNvPr>
          <p:cNvGrpSpPr/>
          <p:nvPr/>
        </p:nvGrpSpPr>
        <p:grpSpPr>
          <a:xfrm>
            <a:off x="825410" y="1532748"/>
            <a:ext cx="9508680" cy="4534200"/>
            <a:chOff x="825410" y="1532748"/>
            <a:chExt cx="9508680" cy="45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AE0E72-693F-AA7C-0C73-C246D99F4E9D}"/>
                    </a:ext>
                  </a:extLst>
                </p14:cNvPr>
                <p14:cNvContentPartPr/>
                <p14:nvPr/>
              </p14:nvContentPartPr>
              <p14:xfrm>
                <a:off x="3863810" y="2113428"/>
                <a:ext cx="163440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AE0E72-693F-AA7C-0C73-C246D99F4E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7690" y="2107308"/>
                  <a:ext cx="164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FF6419-B7B8-364E-8A23-3A6ABCDF4039}"/>
                    </a:ext>
                  </a:extLst>
                </p14:cNvPr>
                <p14:cNvContentPartPr/>
                <p14:nvPr/>
              </p14:nvContentPartPr>
              <p14:xfrm>
                <a:off x="5435930" y="1532748"/>
                <a:ext cx="892800" cy="8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FF6419-B7B8-364E-8A23-3A6ABCDF40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9810" y="1526628"/>
                  <a:ext cx="90504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60CA16A-1B2A-30D4-E228-DA396E2C7A1A}"/>
                    </a:ext>
                  </a:extLst>
                </p14:cNvPr>
                <p14:cNvContentPartPr/>
                <p14:nvPr/>
              </p14:nvContentPartPr>
              <p14:xfrm>
                <a:off x="825410" y="3094428"/>
                <a:ext cx="810720" cy="84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60CA16A-1B2A-30D4-E228-DA396E2C7A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9290" y="3088308"/>
                  <a:ext cx="82296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C19B5A-B4C9-E34E-D09F-29D9ED7CF4FE}"/>
                    </a:ext>
                  </a:extLst>
                </p14:cNvPr>
                <p14:cNvContentPartPr/>
                <p14:nvPr/>
              </p14:nvContentPartPr>
              <p14:xfrm>
                <a:off x="1455050" y="2312148"/>
                <a:ext cx="1580760" cy="982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C19B5A-B4C9-E34E-D09F-29D9ED7CF4F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8931" y="2306028"/>
                  <a:ext cx="1592997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C4C521-070C-AD30-C1EE-133106DAA69C}"/>
                    </a:ext>
                  </a:extLst>
                </p14:cNvPr>
                <p14:cNvContentPartPr/>
                <p14:nvPr/>
              </p14:nvContentPartPr>
              <p14:xfrm>
                <a:off x="1592570" y="3883548"/>
                <a:ext cx="1577160" cy="90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C4C521-070C-AD30-C1EE-133106DAA6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6450" y="3877428"/>
                  <a:ext cx="15894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0940BE-EA11-8D51-E55B-7E2EA2775935}"/>
                    </a:ext>
                  </a:extLst>
                </p14:cNvPr>
                <p14:cNvContentPartPr/>
                <p14:nvPr/>
              </p14:nvContentPartPr>
              <p14:xfrm>
                <a:off x="3037250" y="1739028"/>
                <a:ext cx="781920" cy="78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0940BE-EA11-8D51-E55B-7E2EA277593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1130" y="1732908"/>
                  <a:ext cx="794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7290A0-A206-BF22-F50B-60E6E72E6E14}"/>
                    </a:ext>
                  </a:extLst>
                </p14:cNvPr>
                <p14:cNvContentPartPr/>
                <p14:nvPr/>
              </p14:nvContentPartPr>
              <p14:xfrm>
                <a:off x="3175490" y="4491588"/>
                <a:ext cx="822600" cy="81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7290A0-A206-BF22-F50B-60E6E72E6E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9370" y="4485468"/>
                  <a:ext cx="8348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321C14-4851-07D9-0A76-CCBD1AD99F01}"/>
                    </a:ext>
                  </a:extLst>
                </p14:cNvPr>
                <p14:cNvContentPartPr/>
                <p14:nvPr/>
              </p14:nvContentPartPr>
              <p14:xfrm>
                <a:off x="3391130" y="2516988"/>
                <a:ext cx="96120" cy="193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321C14-4851-07D9-0A76-CCBD1AD99F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5010" y="2510869"/>
                  <a:ext cx="108360" cy="1942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4E2EEA-E6AD-A65D-742C-B93350B07197}"/>
                    </a:ext>
                  </a:extLst>
                </p14:cNvPr>
                <p14:cNvContentPartPr/>
                <p14:nvPr/>
              </p14:nvContentPartPr>
              <p14:xfrm>
                <a:off x="3932570" y="3794628"/>
                <a:ext cx="2332080" cy="954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4E2EEA-E6AD-A65D-742C-B93350B071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6449" y="3788508"/>
                  <a:ext cx="2344322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155E54-F8CF-EF40-396D-BE9C1E9BC4B5}"/>
                    </a:ext>
                  </a:extLst>
                </p14:cNvPr>
                <p14:cNvContentPartPr/>
                <p14:nvPr/>
              </p14:nvContentPartPr>
              <p14:xfrm>
                <a:off x="6164210" y="4227348"/>
                <a:ext cx="637560" cy="51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155E54-F8CF-EF40-396D-BE9C1E9BC4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8090" y="4221228"/>
                  <a:ext cx="6498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FE02990-7A25-1E06-0FD7-5B3143A10532}"/>
                    </a:ext>
                  </a:extLst>
                </p14:cNvPr>
                <p14:cNvContentPartPr/>
                <p14:nvPr/>
              </p14:nvContentPartPr>
              <p14:xfrm>
                <a:off x="6066290" y="2408628"/>
                <a:ext cx="463320" cy="180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FE02990-7A25-1E06-0FD7-5B3143A105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0170" y="2402508"/>
                  <a:ext cx="475560" cy="18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83E6C4-C68D-D052-E73B-C34CA1CEB509}"/>
                    </a:ext>
                  </a:extLst>
                </p14:cNvPr>
                <p14:cNvContentPartPr/>
                <p14:nvPr/>
              </p14:nvContentPartPr>
              <p14:xfrm>
                <a:off x="6322250" y="1937748"/>
                <a:ext cx="117828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83E6C4-C68D-D052-E73B-C34CA1CEB5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6132" y="1931638"/>
                  <a:ext cx="1190516" cy="222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FEACDE-46A5-90D5-8D5A-B6E76FC01488}"/>
                    </a:ext>
                  </a:extLst>
                </p14:cNvPr>
                <p14:cNvContentPartPr/>
                <p14:nvPr/>
              </p14:nvContentPartPr>
              <p14:xfrm>
                <a:off x="7521410" y="1591068"/>
                <a:ext cx="1023480" cy="88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FEACDE-46A5-90D5-8D5A-B6E76FC0148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5290" y="1584948"/>
                  <a:ext cx="103572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77B99F1-4002-B409-7091-AFA6D3BC6861}"/>
                    </a:ext>
                  </a:extLst>
                </p14:cNvPr>
                <p14:cNvContentPartPr/>
                <p14:nvPr/>
              </p14:nvContentPartPr>
              <p14:xfrm>
                <a:off x="6727610" y="2448228"/>
                <a:ext cx="1384920" cy="182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77B99F1-4002-B409-7091-AFA6D3BC68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1490" y="2442108"/>
                  <a:ext cx="1397160" cy="18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CBB9EE-5320-3590-D085-5052DE1E32F2}"/>
                    </a:ext>
                  </a:extLst>
                </p14:cNvPr>
                <p14:cNvContentPartPr/>
                <p14:nvPr/>
              </p14:nvContentPartPr>
              <p14:xfrm>
                <a:off x="8406650" y="2467668"/>
                <a:ext cx="851400" cy="74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CBB9EE-5320-3590-D085-5052DE1E32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0530" y="2461545"/>
                  <a:ext cx="863640" cy="761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D5B295F-FEA2-7ADD-8373-1E3CF2813548}"/>
                    </a:ext>
                  </a:extLst>
                </p14:cNvPr>
                <p14:cNvContentPartPr/>
                <p14:nvPr/>
              </p14:nvContentPartPr>
              <p14:xfrm>
                <a:off x="9232490" y="2918388"/>
                <a:ext cx="667080" cy="68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D5B295F-FEA2-7ADD-8373-1E3CF28135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6370" y="2912265"/>
                  <a:ext cx="679320" cy="699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320BB5-DD51-5313-31A7-A261BAF0D3F2}"/>
                    </a:ext>
                  </a:extLst>
                </p14:cNvPr>
                <p14:cNvContentPartPr/>
                <p14:nvPr/>
              </p14:nvContentPartPr>
              <p14:xfrm>
                <a:off x="6825890" y="3627948"/>
                <a:ext cx="2623320" cy="83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320BB5-DD51-5313-31A7-A261BAF0D3F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9770" y="3621828"/>
                  <a:ext cx="263556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28C87A0-ABE2-5A63-0731-AEF514ECF507}"/>
                    </a:ext>
                  </a:extLst>
                </p14:cNvPr>
                <p14:cNvContentPartPr/>
                <p14:nvPr/>
              </p14:nvContentPartPr>
              <p14:xfrm>
                <a:off x="982370" y="3203148"/>
                <a:ext cx="208080" cy="38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28C87A0-ABE2-5A63-0731-AEF514ECF5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6250" y="3197028"/>
                  <a:ext cx="220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295C7C7-7B71-DCA2-A84D-9529771E99B5}"/>
                    </a:ext>
                  </a:extLst>
                </p14:cNvPr>
                <p14:cNvContentPartPr/>
                <p14:nvPr/>
              </p14:nvContentPartPr>
              <p14:xfrm>
                <a:off x="1268210" y="3205308"/>
                <a:ext cx="360" cy="30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295C7C7-7B71-DCA2-A84D-9529771E99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62090" y="3199188"/>
                  <a:ext cx="12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FB1147-4147-3031-CBD5-521450F1D7DE}"/>
                    </a:ext>
                  </a:extLst>
                </p14:cNvPr>
                <p14:cNvContentPartPr/>
                <p14:nvPr/>
              </p14:nvContentPartPr>
              <p14:xfrm>
                <a:off x="3261890" y="4805508"/>
                <a:ext cx="213840" cy="209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FB1147-4147-3031-CBD5-521450F1D7D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5770" y="4799388"/>
                  <a:ext cx="226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45D0A9-D651-1D3D-2EBE-CF01846014C5}"/>
                    </a:ext>
                  </a:extLst>
                </p14:cNvPr>
                <p14:cNvContentPartPr/>
                <p14:nvPr/>
              </p14:nvContentPartPr>
              <p14:xfrm>
                <a:off x="3323450" y="4621188"/>
                <a:ext cx="134640" cy="14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45D0A9-D651-1D3D-2EBE-CF01846014C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7330" y="4615068"/>
                  <a:ext cx="146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F5F737-3B80-EFE6-CEC4-ADF8B487DF19}"/>
                    </a:ext>
                  </a:extLst>
                </p14:cNvPr>
                <p14:cNvContentPartPr/>
                <p14:nvPr/>
              </p14:nvContentPartPr>
              <p14:xfrm>
                <a:off x="3558170" y="4699308"/>
                <a:ext cx="219240" cy="34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F5F737-3B80-EFE6-CEC4-ADF8B487DF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2050" y="4693188"/>
                  <a:ext cx="231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B50593-F05D-C9D1-207A-2507340273B1}"/>
                    </a:ext>
                  </a:extLst>
                </p14:cNvPr>
                <p14:cNvContentPartPr/>
                <p14:nvPr/>
              </p14:nvContentPartPr>
              <p14:xfrm>
                <a:off x="5641850" y="1789428"/>
                <a:ext cx="11520" cy="30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B50593-F05D-C9D1-207A-2507340273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35730" y="1783308"/>
                  <a:ext cx="2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4F99AF-9335-3C02-257E-224BE89A93C1}"/>
                    </a:ext>
                  </a:extLst>
                </p14:cNvPr>
                <p14:cNvContentPartPr/>
                <p14:nvPr/>
              </p14:nvContentPartPr>
              <p14:xfrm>
                <a:off x="5674610" y="1838388"/>
                <a:ext cx="155880" cy="21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4F99AF-9335-3C02-257E-224BE89A93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8490" y="1832268"/>
                  <a:ext cx="168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E84A63-1810-BB6D-CA7D-CA25F39A9F36}"/>
                    </a:ext>
                  </a:extLst>
                </p14:cNvPr>
                <p14:cNvContentPartPr/>
                <p14:nvPr/>
              </p14:nvContentPartPr>
              <p14:xfrm>
                <a:off x="5888090" y="1872948"/>
                <a:ext cx="168480" cy="28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E84A63-1810-BB6D-CA7D-CA25F39A9F3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81970" y="1866828"/>
                  <a:ext cx="180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135D96-D2AA-661D-F907-8217D8B2C717}"/>
                    </a:ext>
                  </a:extLst>
                </p14:cNvPr>
                <p14:cNvContentPartPr/>
                <p14:nvPr/>
              </p14:nvContentPartPr>
              <p14:xfrm>
                <a:off x="7717970" y="1906068"/>
                <a:ext cx="285480" cy="34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135D96-D2AA-661D-F907-8217D8B2C71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1850" y="1899948"/>
                  <a:ext cx="297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F932C6-4AA8-54B5-37B4-3E9BE9662D9D}"/>
                    </a:ext>
                  </a:extLst>
                </p14:cNvPr>
                <p14:cNvContentPartPr/>
                <p14:nvPr/>
              </p14:nvContentPartPr>
              <p14:xfrm>
                <a:off x="7797170" y="1720308"/>
                <a:ext cx="175320" cy="85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F932C6-4AA8-54B5-37B4-3E9BE9662D9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1050" y="1714162"/>
                  <a:ext cx="187560" cy="97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43BDFB-B9F4-6A09-DDEB-D3FC8ABCF181}"/>
                    </a:ext>
                  </a:extLst>
                </p14:cNvPr>
                <p14:cNvContentPartPr/>
                <p14:nvPr/>
              </p14:nvContentPartPr>
              <p14:xfrm>
                <a:off x="8104610" y="1925868"/>
                <a:ext cx="291240" cy="37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43BDFB-B9F4-6A09-DDEB-D3FC8ABCF1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8490" y="1919748"/>
                  <a:ext cx="303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7326C1D-6F54-9EF0-FF29-32CFDB6E3A2C}"/>
                    </a:ext>
                  </a:extLst>
                </p14:cNvPr>
                <p14:cNvContentPartPr/>
                <p14:nvPr/>
              </p14:nvContentPartPr>
              <p14:xfrm>
                <a:off x="9587450" y="3185508"/>
                <a:ext cx="176400" cy="237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7326C1D-6F54-9EF0-FF29-32CFDB6E3A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81317" y="3179388"/>
                  <a:ext cx="188665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2B62D86-02FB-BAAA-48B5-07993B7B8D22}"/>
                    </a:ext>
                  </a:extLst>
                </p14:cNvPr>
                <p14:cNvContentPartPr/>
                <p14:nvPr/>
              </p14:nvContentPartPr>
              <p14:xfrm>
                <a:off x="9434810" y="3087228"/>
                <a:ext cx="6336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2B62D86-02FB-BAAA-48B5-07993B7B8D2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8690" y="3080999"/>
                  <a:ext cx="75600" cy="32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6124230-103D-F8B6-FFFE-CDEA145F3A6E}"/>
                    </a:ext>
                  </a:extLst>
                </p14:cNvPr>
                <p14:cNvContentPartPr/>
                <p14:nvPr/>
              </p14:nvContentPartPr>
              <p14:xfrm>
                <a:off x="6301730" y="4365228"/>
                <a:ext cx="226440" cy="25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6124230-103D-F8B6-FFFE-CDEA145F3A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5610" y="4359108"/>
                  <a:ext cx="238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C12891-9B37-0C9F-F6CE-F46C13306A4A}"/>
                    </a:ext>
                  </a:extLst>
                </p14:cNvPr>
                <p14:cNvContentPartPr/>
                <p14:nvPr/>
              </p14:nvContentPartPr>
              <p14:xfrm>
                <a:off x="6586850" y="4513908"/>
                <a:ext cx="10440" cy="9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C12891-9B37-0C9F-F6CE-F46C13306A4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80730" y="4507788"/>
                  <a:ext cx="22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4CBA592-CBBB-D035-407B-5CE110F5D49F}"/>
                    </a:ext>
                  </a:extLst>
                </p14:cNvPr>
                <p14:cNvContentPartPr/>
                <p14:nvPr/>
              </p14:nvContentPartPr>
              <p14:xfrm>
                <a:off x="6587570" y="4424268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4CBA592-CBBB-D035-407B-5CE110F5D4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1450" y="4418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3E0119F-C9D6-2BEA-B7CF-965BDD882AFD}"/>
                    </a:ext>
                  </a:extLst>
                </p14:cNvPr>
                <p14:cNvContentPartPr/>
                <p14:nvPr/>
              </p14:nvContentPartPr>
              <p14:xfrm>
                <a:off x="960410" y="4230948"/>
                <a:ext cx="593280" cy="183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3E0119F-C9D6-2BEA-B7CF-965BDD882AF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4290" y="4224828"/>
                  <a:ext cx="605520" cy="18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BFD913B-AA24-9C10-BE22-6F9CFF8B143E}"/>
                    </a:ext>
                  </a:extLst>
                </p14:cNvPr>
                <p14:cNvContentPartPr/>
                <p14:nvPr/>
              </p14:nvContentPartPr>
              <p14:xfrm>
                <a:off x="9807410" y="3863748"/>
                <a:ext cx="526680" cy="154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BFD913B-AA24-9C10-BE22-6F9CFF8B14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01290" y="3857628"/>
                  <a:ext cx="538920" cy="155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3454185-689A-97E8-E8C4-4D5F8558FBFB}"/>
              </a:ext>
            </a:extLst>
          </p:cNvPr>
          <p:cNvSpPr txBox="1"/>
          <p:nvPr/>
        </p:nvSpPr>
        <p:spPr>
          <a:xfrm>
            <a:off x="1720645" y="606694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Start</a:t>
            </a:r>
            <a:endParaRPr lang="el-G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066F12-542A-C2B4-1F15-FD65806BA990}"/>
              </a:ext>
            </a:extLst>
          </p:cNvPr>
          <p:cNvSpPr txBox="1"/>
          <p:nvPr/>
        </p:nvSpPr>
        <p:spPr>
          <a:xfrm>
            <a:off x="9566030" y="5928852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Konec</a:t>
            </a:r>
            <a:endParaRPr lang="el-G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151D1E-8975-6780-9CB5-165A76AEFBDB}"/>
              </a:ext>
            </a:extLst>
          </p:cNvPr>
          <p:cNvSpPr txBox="1"/>
          <p:nvPr/>
        </p:nvSpPr>
        <p:spPr>
          <a:xfrm>
            <a:off x="8832350" y="737508"/>
            <a:ext cx="32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Známé vrcholy vyznačeny rudě</a:t>
            </a:r>
          </a:p>
          <a:p>
            <a:r>
              <a:rPr lang="en-GB">
                <a:solidFill>
                  <a:srgbClr val="00B0F0"/>
                </a:solidFill>
                <a:highlight>
                  <a:srgbClr val="C0C0C0"/>
                </a:highlight>
              </a:rPr>
              <a:t>Z</a:t>
            </a:r>
            <a:r>
              <a:rPr lang="en-GB">
                <a:solidFill>
                  <a:srgbClr val="7030A0"/>
                </a:solidFill>
                <a:highlight>
                  <a:srgbClr val="C0C0C0"/>
                </a:highlight>
              </a:rPr>
              <a:t>k</a:t>
            </a:r>
            <a:r>
              <a:rPr lang="en-GB">
                <a:solidFill>
                  <a:srgbClr val="FF0000"/>
                </a:solidFill>
                <a:highlight>
                  <a:srgbClr val="C0C0C0"/>
                </a:highlight>
              </a:rPr>
              <a:t>o</a:t>
            </a:r>
            <a:r>
              <a:rPr lang="en-GB">
                <a:solidFill>
                  <a:srgbClr val="FFC000"/>
                </a:solidFill>
                <a:highlight>
                  <a:srgbClr val="C0C0C0"/>
                </a:highlight>
              </a:rPr>
              <a:t>u</a:t>
            </a:r>
            <a:r>
              <a:rPr lang="en-GB">
                <a:solidFill>
                  <a:srgbClr val="FFFF00"/>
                </a:solidFill>
                <a:highlight>
                  <a:srgbClr val="C0C0C0"/>
                </a:highlight>
              </a:rPr>
              <a:t>m</a:t>
            </a:r>
            <a:r>
              <a:rPr lang="en-GB">
                <a:solidFill>
                  <a:srgbClr val="00B050"/>
                </a:solidFill>
                <a:highlight>
                  <a:srgbClr val="C0C0C0"/>
                </a:highlight>
              </a:rPr>
              <a:t>a</a:t>
            </a:r>
            <a:r>
              <a:rPr lang="en-GB">
                <a:solidFill>
                  <a:srgbClr val="00B0F0"/>
                </a:solidFill>
                <a:highlight>
                  <a:srgbClr val="C0C0C0"/>
                </a:highlight>
              </a:rPr>
              <a:t>n</a:t>
            </a:r>
            <a:r>
              <a:rPr lang="en-GB">
                <a:solidFill>
                  <a:srgbClr val="7030A0"/>
                </a:solidFill>
                <a:highlight>
                  <a:srgbClr val="C0C0C0"/>
                </a:highlight>
              </a:rPr>
              <a:t>é</a:t>
            </a:r>
            <a:r>
              <a:rPr lang="en-GB">
                <a:solidFill>
                  <a:srgbClr val="00B0F0"/>
                </a:solidFill>
                <a:highlight>
                  <a:srgbClr val="C0C0C0"/>
                </a:highlight>
              </a:rPr>
              <a:t> </a:t>
            </a:r>
            <a:r>
              <a:rPr lang="en-GB">
                <a:solidFill>
                  <a:srgbClr val="FF0000"/>
                </a:solidFill>
                <a:highlight>
                  <a:srgbClr val="C0C0C0"/>
                </a:highlight>
              </a:rPr>
              <a:t>v</a:t>
            </a:r>
            <a:r>
              <a:rPr lang="en-GB">
                <a:solidFill>
                  <a:srgbClr val="FFC000"/>
                </a:solidFill>
                <a:highlight>
                  <a:srgbClr val="C0C0C0"/>
                </a:highlight>
              </a:rPr>
              <a:t>r</a:t>
            </a:r>
            <a:r>
              <a:rPr lang="en-GB">
                <a:solidFill>
                  <a:srgbClr val="FFFF00"/>
                </a:solidFill>
                <a:highlight>
                  <a:srgbClr val="C0C0C0"/>
                </a:highlight>
              </a:rPr>
              <a:t>c</a:t>
            </a:r>
            <a:r>
              <a:rPr lang="en-GB">
                <a:solidFill>
                  <a:srgbClr val="00B050"/>
                </a:solidFill>
                <a:highlight>
                  <a:srgbClr val="C0C0C0"/>
                </a:highlight>
              </a:rPr>
              <a:t>h</a:t>
            </a:r>
            <a:r>
              <a:rPr lang="en-GB">
                <a:solidFill>
                  <a:srgbClr val="00B0F0"/>
                </a:solidFill>
                <a:highlight>
                  <a:srgbClr val="C0C0C0"/>
                </a:highlight>
              </a:rPr>
              <a:t>o</a:t>
            </a:r>
            <a:r>
              <a:rPr lang="en-GB">
                <a:solidFill>
                  <a:srgbClr val="7030A0"/>
                </a:solidFill>
                <a:highlight>
                  <a:srgbClr val="C0C0C0"/>
                </a:highlight>
              </a:rPr>
              <a:t>l</a:t>
            </a:r>
            <a:r>
              <a:rPr lang="en-GB">
                <a:solidFill>
                  <a:srgbClr val="FF0000"/>
                </a:solidFill>
                <a:highlight>
                  <a:srgbClr val="C0C0C0"/>
                </a:highlight>
              </a:rPr>
              <a:t>y</a:t>
            </a:r>
            <a:r>
              <a:rPr lang="en-GB">
                <a:solidFill>
                  <a:srgbClr val="00B0F0"/>
                </a:solidFill>
                <a:highlight>
                  <a:srgbClr val="C0C0C0"/>
                </a:highlight>
              </a:rPr>
              <a:t> </a:t>
            </a:r>
            <a:r>
              <a:rPr lang="en-GB">
                <a:solidFill>
                  <a:srgbClr val="FFC000"/>
                </a:solidFill>
                <a:highlight>
                  <a:srgbClr val="C0C0C0"/>
                </a:highlight>
              </a:rPr>
              <a:t>d</a:t>
            </a:r>
            <a:r>
              <a:rPr lang="en-GB">
                <a:solidFill>
                  <a:srgbClr val="FFFF00"/>
                </a:solidFill>
                <a:highlight>
                  <a:srgbClr val="C0C0C0"/>
                </a:highlight>
              </a:rPr>
              <a:t>u</a:t>
            </a:r>
            <a:r>
              <a:rPr lang="en-GB">
                <a:solidFill>
                  <a:srgbClr val="00B050"/>
                </a:solidFill>
                <a:highlight>
                  <a:srgbClr val="C0C0C0"/>
                </a:highlight>
              </a:rPr>
              <a:t>h</a:t>
            </a:r>
            <a:r>
              <a:rPr lang="en-GB">
                <a:solidFill>
                  <a:srgbClr val="00B0F0"/>
                </a:solidFill>
                <a:highlight>
                  <a:srgbClr val="C0C0C0"/>
                </a:highlight>
              </a:rPr>
              <a:t>o</a:t>
            </a:r>
            <a:r>
              <a:rPr lang="en-GB">
                <a:solidFill>
                  <a:srgbClr val="7030A0"/>
                </a:solidFill>
                <a:highlight>
                  <a:srgbClr val="C0C0C0"/>
                </a:highlight>
              </a:rPr>
              <a:t>v</a:t>
            </a:r>
            <a:r>
              <a:rPr lang="en-GB">
                <a:solidFill>
                  <a:srgbClr val="FF0000"/>
                </a:solidFill>
                <a:highlight>
                  <a:srgbClr val="C0C0C0"/>
                </a:highlight>
              </a:rPr>
              <a:t>ě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EF8CDA-F8CF-AA73-DD22-DBE78672D51A}"/>
                  </a:ext>
                </a:extLst>
              </p14:cNvPr>
              <p14:cNvContentPartPr/>
              <p14:nvPr/>
            </p14:nvContentPartPr>
            <p14:xfrm>
              <a:off x="687170" y="2951868"/>
              <a:ext cx="1053360" cy="101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EF8CDA-F8CF-AA73-DD22-DBE78672D51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1050" y="2945748"/>
                <a:ext cx="106560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C7C9DB-48A6-E424-4BCC-7C5219788EF0}"/>
                  </a:ext>
                </a:extLst>
              </p14:cNvPr>
              <p14:cNvContentPartPr/>
              <p14:nvPr/>
            </p14:nvContentPartPr>
            <p14:xfrm>
              <a:off x="3037250" y="4305468"/>
              <a:ext cx="1202040" cy="1197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C7C9DB-48A6-E424-4BCC-7C5219788EF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028610" y="4296468"/>
                <a:ext cx="1219680" cy="12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4D996D-558F-280A-B030-8538D0B0A78A}"/>
                  </a:ext>
                </a:extLst>
              </p14:cNvPr>
              <p14:cNvContentPartPr/>
              <p14:nvPr/>
            </p14:nvContentPartPr>
            <p14:xfrm>
              <a:off x="2850770" y="1543188"/>
              <a:ext cx="1229760" cy="1111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4D996D-558F-280A-B030-8538D0B0A78A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41770" y="1534188"/>
                <a:ext cx="1247400" cy="11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DD3CB6C-D3BC-40D2-34B2-BFE208C2B247}"/>
              </a:ext>
            </a:extLst>
          </p:cNvPr>
          <p:cNvGrpSpPr/>
          <p:nvPr/>
        </p:nvGrpSpPr>
        <p:grpSpPr>
          <a:xfrm>
            <a:off x="2214560" y="1645440"/>
            <a:ext cx="609840" cy="317160"/>
            <a:chOff x="2214560" y="1645440"/>
            <a:chExt cx="609840" cy="317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F169ED-37A5-B0D1-F6D3-A40757152A8F}"/>
                    </a:ext>
                  </a:extLst>
                </p14:cNvPr>
                <p14:cNvContentPartPr/>
                <p14:nvPr/>
              </p14:nvContentPartPr>
              <p14:xfrm>
                <a:off x="2214560" y="1645440"/>
                <a:ext cx="316440" cy="309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F169ED-37A5-B0D1-F6D3-A40757152A8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05920" y="1636800"/>
                  <a:ext cx="334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2198B8-7E22-9B90-162A-233391A0023B}"/>
                    </a:ext>
                  </a:extLst>
                </p14:cNvPr>
                <p14:cNvContentPartPr/>
                <p14:nvPr/>
              </p14:nvContentPartPr>
              <p14:xfrm>
                <a:off x="2346680" y="1849200"/>
                <a:ext cx="1821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2198B8-7E22-9B90-162A-233391A0023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37680" y="1840200"/>
                  <a:ext cx="19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2D0D1F0-455E-24E2-A818-1AA53D54A5FC}"/>
                    </a:ext>
                  </a:extLst>
                </p14:cNvPr>
                <p14:cNvContentPartPr/>
                <p14:nvPr/>
              </p14:nvContentPartPr>
              <p14:xfrm>
                <a:off x="2569880" y="1686480"/>
                <a:ext cx="254520" cy="276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2D0D1F0-455E-24E2-A818-1AA53D54A5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60880" y="1677480"/>
                  <a:ext cx="27216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71BDE5-2566-772E-A472-941F54A11358}"/>
              </a:ext>
            </a:extLst>
          </p:cNvPr>
          <p:cNvGrpSpPr/>
          <p:nvPr/>
        </p:nvGrpSpPr>
        <p:grpSpPr>
          <a:xfrm>
            <a:off x="3352880" y="5567280"/>
            <a:ext cx="1455120" cy="458640"/>
            <a:chOff x="3352880" y="5567280"/>
            <a:chExt cx="1455120" cy="458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B0F6B7-F8E8-E9F1-D76A-709F9664ACAC}"/>
                    </a:ext>
                  </a:extLst>
                </p14:cNvPr>
                <p14:cNvContentPartPr/>
                <p14:nvPr/>
              </p14:nvContentPartPr>
              <p14:xfrm>
                <a:off x="3352880" y="5567280"/>
                <a:ext cx="395280" cy="33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B0F6B7-F8E8-E9F1-D76A-709F9664ACA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43880" y="5558280"/>
                  <a:ext cx="4129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DBA7B5B-E321-1B4A-7E0E-052B466258EF}"/>
                    </a:ext>
                  </a:extLst>
                </p14:cNvPr>
                <p14:cNvContentPartPr/>
                <p14:nvPr/>
              </p14:nvContentPartPr>
              <p14:xfrm>
                <a:off x="3895760" y="5647560"/>
                <a:ext cx="291600" cy="378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DBA7B5B-E321-1B4A-7E0E-052B466258E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87120" y="5638920"/>
                  <a:ext cx="30924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38EB830-CBA6-F3CC-6BA2-9C89D7BAA40C}"/>
                    </a:ext>
                  </a:extLst>
                </p14:cNvPr>
                <p14:cNvContentPartPr/>
                <p14:nvPr/>
              </p14:nvContentPartPr>
              <p14:xfrm>
                <a:off x="4428560" y="5638560"/>
                <a:ext cx="379440" cy="367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38EB830-CBA6-F3CC-6BA2-9C89D7BAA40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19560" y="5629920"/>
                  <a:ext cx="397080" cy="38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514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6CB1-31FD-F838-6E53-9BE08FED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Nyní ze zkoumaných vrcholů vybereme ten, který má nejkratší uloženou cestu k počátku.</a:t>
            </a:r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2BB94-E73C-3DA5-64AF-30332A66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459" y="1881730"/>
            <a:ext cx="4469081" cy="446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2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85DBC-FDD5-5E63-C9CF-D5DD89BED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E19D-31E6-33B3-D3F6-C71D1AB5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Dobýváme Prahu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2B01AC6-BE6A-A91C-2803-5BA90C9C1C59}"/>
                  </a:ext>
                </a:extLst>
              </p14:cNvPr>
              <p14:cNvContentPartPr/>
              <p14:nvPr/>
            </p14:nvContentPartPr>
            <p14:xfrm>
              <a:off x="3214370" y="1906068"/>
              <a:ext cx="258480" cy="434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2B01AC6-BE6A-A91C-2803-5BA90C9C1C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250" y="1899948"/>
                <a:ext cx="270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FF8E541-129E-609D-89ED-A453EB0E0526}"/>
                  </a:ext>
                </a:extLst>
              </p14:cNvPr>
              <p14:cNvContentPartPr/>
              <p14:nvPr/>
            </p14:nvContentPartPr>
            <p14:xfrm>
              <a:off x="3480410" y="2190828"/>
              <a:ext cx="196200" cy="165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FF8E541-129E-609D-89ED-A453EB0E05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4290" y="2184721"/>
                <a:ext cx="208440" cy="17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54B0C7C-E4B1-B088-8E94-159F2C5BE121}"/>
                  </a:ext>
                </a:extLst>
              </p14:cNvPr>
              <p14:cNvContentPartPr/>
              <p14:nvPr/>
            </p14:nvContentPartPr>
            <p14:xfrm>
              <a:off x="9418970" y="3086508"/>
              <a:ext cx="189000" cy="295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54B0C7C-E4B1-B088-8E94-159F2C5BE1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2850" y="3080388"/>
                <a:ext cx="201240" cy="3078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9D0D43C9-2DC3-9914-E4EF-3BC48CB7DCA3}"/>
              </a:ext>
            </a:extLst>
          </p:cNvPr>
          <p:cNvSpPr txBox="1"/>
          <p:nvPr/>
        </p:nvSpPr>
        <p:spPr>
          <a:xfrm>
            <a:off x="1592570" y="24482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70</a:t>
            </a:r>
            <a:endParaRPr lang="el-G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EAF89D-EE10-0547-DE74-7FACEF83E91A}"/>
              </a:ext>
            </a:extLst>
          </p:cNvPr>
          <p:cNvSpPr txBox="1"/>
          <p:nvPr/>
        </p:nvSpPr>
        <p:spPr>
          <a:xfrm>
            <a:off x="1636130" y="44242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100</a:t>
            </a:r>
            <a:endParaRPr lang="el-G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23338B-1A18-FD4D-D3DD-6EF789E54FF9}"/>
              </a:ext>
            </a:extLst>
          </p:cNvPr>
          <p:cNvSpPr txBox="1"/>
          <p:nvPr/>
        </p:nvSpPr>
        <p:spPr>
          <a:xfrm>
            <a:off x="4237703" y="18383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C34405-9CF9-1432-5A12-C549EC7780F5}"/>
              </a:ext>
            </a:extLst>
          </p:cNvPr>
          <p:cNvSpPr txBox="1"/>
          <p:nvPr/>
        </p:nvSpPr>
        <p:spPr>
          <a:xfrm>
            <a:off x="6727610" y="16906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50</a:t>
            </a:r>
            <a:endParaRPr lang="el-G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980C861-EF17-9716-1D9B-DAA07C744249}"/>
              </a:ext>
            </a:extLst>
          </p:cNvPr>
          <p:cNvSpPr txBox="1"/>
          <p:nvPr/>
        </p:nvSpPr>
        <p:spPr>
          <a:xfrm>
            <a:off x="8799871" y="2528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80</a:t>
            </a:r>
            <a:endParaRPr lang="el-G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D1A211-E796-729A-1316-9A3166AC1C2E}"/>
              </a:ext>
            </a:extLst>
          </p:cNvPr>
          <p:cNvSpPr txBox="1"/>
          <p:nvPr/>
        </p:nvSpPr>
        <p:spPr>
          <a:xfrm>
            <a:off x="6420465" y="291838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130</a:t>
            </a:r>
            <a:endParaRPr lang="el-G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C014B8-5C1C-386A-7E56-CCE32FBF488C}"/>
              </a:ext>
            </a:extLst>
          </p:cNvPr>
          <p:cNvSpPr txBox="1"/>
          <p:nvPr/>
        </p:nvSpPr>
        <p:spPr>
          <a:xfrm>
            <a:off x="7896766" y="32731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8616F4-05A1-6572-2899-3E6D7916C481}"/>
              </a:ext>
            </a:extLst>
          </p:cNvPr>
          <p:cNvSpPr txBox="1"/>
          <p:nvPr/>
        </p:nvSpPr>
        <p:spPr>
          <a:xfrm>
            <a:off x="8104610" y="46114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E842CA-C292-789D-AC06-524FC6AD0DA8}"/>
              </a:ext>
            </a:extLst>
          </p:cNvPr>
          <p:cNvSpPr txBox="1"/>
          <p:nvPr/>
        </p:nvSpPr>
        <p:spPr>
          <a:xfrm>
            <a:off x="3578510" y="33041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50ED800-AD78-282C-BBFB-3A9A848CE5DA}"/>
              </a:ext>
            </a:extLst>
          </p:cNvPr>
          <p:cNvSpPr txBox="1"/>
          <p:nvPr/>
        </p:nvSpPr>
        <p:spPr>
          <a:xfrm>
            <a:off x="4906297" y="421690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210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38726E-5838-D7FB-B8D3-F9CEF0CB00D1}"/>
                  </a:ext>
                </a:extLst>
              </p14:cNvPr>
              <p14:cNvContentPartPr/>
              <p14:nvPr/>
            </p14:nvContentPartPr>
            <p14:xfrm>
              <a:off x="-501550" y="73750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38726E-5838-D7FB-B8D3-F9CEF0CB00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07670" y="73138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57D81CCC-238D-52FA-64CB-4CD91C152A7C}"/>
              </a:ext>
            </a:extLst>
          </p:cNvPr>
          <p:cNvGrpSpPr/>
          <p:nvPr/>
        </p:nvGrpSpPr>
        <p:grpSpPr>
          <a:xfrm>
            <a:off x="825410" y="1532748"/>
            <a:ext cx="9508680" cy="4534200"/>
            <a:chOff x="825410" y="1532748"/>
            <a:chExt cx="9508680" cy="45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E85A37-2D4A-8945-EEB9-BDEC4CAB8233}"/>
                    </a:ext>
                  </a:extLst>
                </p14:cNvPr>
                <p14:cNvContentPartPr/>
                <p14:nvPr/>
              </p14:nvContentPartPr>
              <p14:xfrm>
                <a:off x="3863810" y="2113428"/>
                <a:ext cx="163440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E85A37-2D4A-8945-EEB9-BDEC4CAB82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7690" y="2107308"/>
                  <a:ext cx="164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6FC0DCC-B1AD-2E98-921B-1ED8534A97A7}"/>
                    </a:ext>
                  </a:extLst>
                </p14:cNvPr>
                <p14:cNvContentPartPr/>
                <p14:nvPr/>
              </p14:nvContentPartPr>
              <p14:xfrm>
                <a:off x="5435930" y="1532748"/>
                <a:ext cx="892800" cy="8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6FC0DCC-B1AD-2E98-921B-1ED8534A97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9810" y="1526628"/>
                  <a:ext cx="90504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8D53415-CBA5-882B-6A8D-618CEEAC46EA}"/>
                    </a:ext>
                  </a:extLst>
                </p14:cNvPr>
                <p14:cNvContentPartPr/>
                <p14:nvPr/>
              </p14:nvContentPartPr>
              <p14:xfrm>
                <a:off x="825410" y="3094428"/>
                <a:ext cx="810720" cy="84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8D53415-CBA5-882B-6A8D-618CEEAC46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9290" y="3088308"/>
                  <a:ext cx="82296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231D97-26DD-224C-2608-4629673B9107}"/>
                    </a:ext>
                  </a:extLst>
                </p14:cNvPr>
                <p14:cNvContentPartPr/>
                <p14:nvPr/>
              </p14:nvContentPartPr>
              <p14:xfrm>
                <a:off x="1455050" y="2312148"/>
                <a:ext cx="1580760" cy="982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231D97-26DD-224C-2608-4629673B91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8931" y="2306028"/>
                  <a:ext cx="1592997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F53E4F-84AC-3EE3-0A5B-C4190425104C}"/>
                    </a:ext>
                  </a:extLst>
                </p14:cNvPr>
                <p14:cNvContentPartPr/>
                <p14:nvPr/>
              </p14:nvContentPartPr>
              <p14:xfrm>
                <a:off x="1592570" y="3883548"/>
                <a:ext cx="1577160" cy="90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F53E4F-84AC-3EE3-0A5B-C419042510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6450" y="3877428"/>
                  <a:ext cx="15894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BD6851-F24D-4020-7EFF-59188FB64344}"/>
                    </a:ext>
                  </a:extLst>
                </p14:cNvPr>
                <p14:cNvContentPartPr/>
                <p14:nvPr/>
              </p14:nvContentPartPr>
              <p14:xfrm>
                <a:off x="3037250" y="1739028"/>
                <a:ext cx="781920" cy="78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BD6851-F24D-4020-7EFF-59188FB643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1130" y="1732908"/>
                  <a:ext cx="794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00B361-73E6-A4E5-708C-B27712FC53A5}"/>
                    </a:ext>
                  </a:extLst>
                </p14:cNvPr>
                <p14:cNvContentPartPr/>
                <p14:nvPr/>
              </p14:nvContentPartPr>
              <p14:xfrm>
                <a:off x="3175490" y="4491588"/>
                <a:ext cx="822600" cy="81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00B361-73E6-A4E5-708C-B27712FC53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9370" y="4485468"/>
                  <a:ext cx="8348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9766907-6CFA-13F8-7946-A899EBE0213B}"/>
                    </a:ext>
                  </a:extLst>
                </p14:cNvPr>
                <p14:cNvContentPartPr/>
                <p14:nvPr/>
              </p14:nvContentPartPr>
              <p14:xfrm>
                <a:off x="3391130" y="2516988"/>
                <a:ext cx="96120" cy="193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9766907-6CFA-13F8-7946-A899EBE021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5010" y="2510869"/>
                  <a:ext cx="108360" cy="1942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E02678-2B7C-D3E2-1758-A318E43B0B9A}"/>
                    </a:ext>
                  </a:extLst>
                </p14:cNvPr>
                <p14:cNvContentPartPr/>
                <p14:nvPr/>
              </p14:nvContentPartPr>
              <p14:xfrm>
                <a:off x="3932570" y="3794628"/>
                <a:ext cx="2332080" cy="954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E02678-2B7C-D3E2-1758-A318E43B0B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6449" y="3788508"/>
                  <a:ext cx="2344322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293318-AC0B-BA1E-82BB-D0675EDB5154}"/>
                    </a:ext>
                  </a:extLst>
                </p14:cNvPr>
                <p14:cNvContentPartPr/>
                <p14:nvPr/>
              </p14:nvContentPartPr>
              <p14:xfrm>
                <a:off x="6164210" y="4227348"/>
                <a:ext cx="637560" cy="51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293318-AC0B-BA1E-82BB-D0675EDB51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8090" y="4221228"/>
                  <a:ext cx="6498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073194-7358-A2C3-97C4-1572B09E05BF}"/>
                    </a:ext>
                  </a:extLst>
                </p14:cNvPr>
                <p14:cNvContentPartPr/>
                <p14:nvPr/>
              </p14:nvContentPartPr>
              <p14:xfrm>
                <a:off x="6066290" y="2408628"/>
                <a:ext cx="463320" cy="180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073194-7358-A2C3-97C4-1572B09E05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0170" y="2402508"/>
                  <a:ext cx="475560" cy="18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808550-F4AF-6B47-54B9-C8882D9EE767}"/>
                    </a:ext>
                  </a:extLst>
                </p14:cNvPr>
                <p14:cNvContentPartPr/>
                <p14:nvPr/>
              </p14:nvContentPartPr>
              <p14:xfrm>
                <a:off x="6322250" y="1937748"/>
                <a:ext cx="117828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808550-F4AF-6B47-54B9-C8882D9EE7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6132" y="1931638"/>
                  <a:ext cx="1190516" cy="222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5E3A0C-8E13-9D84-32C4-76D1A8B03790}"/>
                    </a:ext>
                  </a:extLst>
                </p14:cNvPr>
                <p14:cNvContentPartPr/>
                <p14:nvPr/>
              </p14:nvContentPartPr>
              <p14:xfrm>
                <a:off x="7521410" y="1591068"/>
                <a:ext cx="1023480" cy="88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5E3A0C-8E13-9D84-32C4-76D1A8B037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5290" y="1584948"/>
                  <a:ext cx="103572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26EBF3-6FEF-51B2-88D1-1AE7DCC97592}"/>
                    </a:ext>
                  </a:extLst>
                </p14:cNvPr>
                <p14:cNvContentPartPr/>
                <p14:nvPr/>
              </p14:nvContentPartPr>
              <p14:xfrm>
                <a:off x="6727610" y="2448228"/>
                <a:ext cx="1384920" cy="182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26EBF3-6FEF-51B2-88D1-1AE7DCC9759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1490" y="2442108"/>
                  <a:ext cx="1397160" cy="18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269140-8FCF-B1F7-5E34-22C9F62BA646}"/>
                    </a:ext>
                  </a:extLst>
                </p14:cNvPr>
                <p14:cNvContentPartPr/>
                <p14:nvPr/>
              </p14:nvContentPartPr>
              <p14:xfrm>
                <a:off x="8406650" y="2467668"/>
                <a:ext cx="851400" cy="74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269140-8FCF-B1F7-5E34-22C9F62BA6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0530" y="2461545"/>
                  <a:ext cx="863640" cy="761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24AF9B-2AF4-FE8B-C1BA-1AE2F9CECDE7}"/>
                    </a:ext>
                  </a:extLst>
                </p14:cNvPr>
                <p14:cNvContentPartPr/>
                <p14:nvPr/>
              </p14:nvContentPartPr>
              <p14:xfrm>
                <a:off x="9232490" y="2918388"/>
                <a:ext cx="667080" cy="68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24AF9B-2AF4-FE8B-C1BA-1AE2F9CECD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6370" y="2912265"/>
                  <a:ext cx="679320" cy="699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ACC894-30D9-B9C6-8F34-C8655857BC77}"/>
                    </a:ext>
                  </a:extLst>
                </p14:cNvPr>
                <p14:cNvContentPartPr/>
                <p14:nvPr/>
              </p14:nvContentPartPr>
              <p14:xfrm>
                <a:off x="6825890" y="3627948"/>
                <a:ext cx="2623320" cy="83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ACC894-30D9-B9C6-8F34-C8655857BC7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9770" y="3621828"/>
                  <a:ext cx="263556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50E5830-7487-3051-F8A1-CB533E4C54FD}"/>
                    </a:ext>
                  </a:extLst>
                </p14:cNvPr>
                <p14:cNvContentPartPr/>
                <p14:nvPr/>
              </p14:nvContentPartPr>
              <p14:xfrm>
                <a:off x="982370" y="3203148"/>
                <a:ext cx="208080" cy="38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50E5830-7487-3051-F8A1-CB533E4C54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6250" y="3197028"/>
                  <a:ext cx="220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04C968-79D8-CEE0-47B5-FE75D3DBF909}"/>
                    </a:ext>
                  </a:extLst>
                </p14:cNvPr>
                <p14:cNvContentPartPr/>
                <p14:nvPr/>
              </p14:nvContentPartPr>
              <p14:xfrm>
                <a:off x="1268210" y="3205308"/>
                <a:ext cx="360" cy="30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04C968-79D8-CEE0-47B5-FE75D3DBF9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62090" y="3199188"/>
                  <a:ext cx="12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2F12DE-36A2-5CEE-E4E6-940321FEE206}"/>
                    </a:ext>
                  </a:extLst>
                </p14:cNvPr>
                <p14:cNvContentPartPr/>
                <p14:nvPr/>
              </p14:nvContentPartPr>
              <p14:xfrm>
                <a:off x="3261890" y="4805508"/>
                <a:ext cx="213840" cy="209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2F12DE-36A2-5CEE-E4E6-940321FEE2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5770" y="4799388"/>
                  <a:ext cx="226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722FF6-B385-709F-52FF-17F311DC42DD}"/>
                    </a:ext>
                  </a:extLst>
                </p14:cNvPr>
                <p14:cNvContentPartPr/>
                <p14:nvPr/>
              </p14:nvContentPartPr>
              <p14:xfrm>
                <a:off x="3323450" y="4621188"/>
                <a:ext cx="134640" cy="14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722FF6-B385-709F-52FF-17F311DC42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7330" y="4615068"/>
                  <a:ext cx="146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7A5A21-E4F3-5FE2-DFD4-39B0452243B5}"/>
                    </a:ext>
                  </a:extLst>
                </p14:cNvPr>
                <p14:cNvContentPartPr/>
                <p14:nvPr/>
              </p14:nvContentPartPr>
              <p14:xfrm>
                <a:off x="3558170" y="4699308"/>
                <a:ext cx="219240" cy="34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7A5A21-E4F3-5FE2-DFD4-39B0452243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2050" y="4693188"/>
                  <a:ext cx="231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54AB2F4-8CB2-6B5A-A1F3-F53130516AE8}"/>
                    </a:ext>
                  </a:extLst>
                </p14:cNvPr>
                <p14:cNvContentPartPr/>
                <p14:nvPr/>
              </p14:nvContentPartPr>
              <p14:xfrm>
                <a:off x="5641850" y="1789428"/>
                <a:ext cx="11520" cy="30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54AB2F4-8CB2-6B5A-A1F3-F53130516A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35730" y="1783308"/>
                  <a:ext cx="2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D5DFF1B-BD83-867B-AC1C-95AD3C88F316}"/>
                    </a:ext>
                  </a:extLst>
                </p14:cNvPr>
                <p14:cNvContentPartPr/>
                <p14:nvPr/>
              </p14:nvContentPartPr>
              <p14:xfrm>
                <a:off x="5674610" y="1838388"/>
                <a:ext cx="155880" cy="21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D5DFF1B-BD83-867B-AC1C-95AD3C88F3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8490" y="1832268"/>
                  <a:ext cx="168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620410-83D0-2B82-2E4F-A8EBF7880EDC}"/>
                    </a:ext>
                  </a:extLst>
                </p14:cNvPr>
                <p14:cNvContentPartPr/>
                <p14:nvPr/>
              </p14:nvContentPartPr>
              <p14:xfrm>
                <a:off x="5888090" y="1872948"/>
                <a:ext cx="168480" cy="28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620410-83D0-2B82-2E4F-A8EBF7880ED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81970" y="1866828"/>
                  <a:ext cx="180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2CCCC63-E3FF-9843-30E5-11E6DAAEAD58}"/>
                    </a:ext>
                  </a:extLst>
                </p14:cNvPr>
                <p14:cNvContentPartPr/>
                <p14:nvPr/>
              </p14:nvContentPartPr>
              <p14:xfrm>
                <a:off x="7717970" y="1906068"/>
                <a:ext cx="285480" cy="34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2CCCC63-E3FF-9843-30E5-11E6DAAEAD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1850" y="1899948"/>
                  <a:ext cx="297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A1B6259-FAD6-A530-E936-9A41CE939F80}"/>
                    </a:ext>
                  </a:extLst>
                </p14:cNvPr>
                <p14:cNvContentPartPr/>
                <p14:nvPr/>
              </p14:nvContentPartPr>
              <p14:xfrm>
                <a:off x="7797170" y="1720308"/>
                <a:ext cx="175320" cy="85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A1B6259-FAD6-A530-E936-9A41CE939F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1050" y="1714162"/>
                  <a:ext cx="187560" cy="97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E44E179-4A50-55A5-454F-52E82D07EB99}"/>
                    </a:ext>
                  </a:extLst>
                </p14:cNvPr>
                <p14:cNvContentPartPr/>
                <p14:nvPr/>
              </p14:nvContentPartPr>
              <p14:xfrm>
                <a:off x="8104610" y="1925868"/>
                <a:ext cx="291240" cy="37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E44E179-4A50-55A5-454F-52E82D07EB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8490" y="1919748"/>
                  <a:ext cx="303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3316E7-B26D-67A9-F813-048E4C38097C}"/>
                    </a:ext>
                  </a:extLst>
                </p14:cNvPr>
                <p14:cNvContentPartPr/>
                <p14:nvPr/>
              </p14:nvContentPartPr>
              <p14:xfrm>
                <a:off x="9587450" y="3185508"/>
                <a:ext cx="176400" cy="237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3316E7-B26D-67A9-F813-048E4C3809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81317" y="3179388"/>
                  <a:ext cx="188665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5BD99F-A82D-A4A4-0621-D1DF234EE07B}"/>
                    </a:ext>
                  </a:extLst>
                </p14:cNvPr>
                <p14:cNvContentPartPr/>
                <p14:nvPr/>
              </p14:nvContentPartPr>
              <p14:xfrm>
                <a:off x="9434810" y="3087228"/>
                <a:ext cx="6336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5BD99F-A82D-A4A4-0621-D1DF234EE07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8690" y="3080999"/>
                  <a:ext cx="75600" cy="32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21ACD4-5D93-9D99-990F-ED19D79BB362}"/>
                    </a:ext>
                  </a:extLst>
                </p14:cNvPr>
                <p14:cNvContentPartPr/>
                <p14:nvPr/>
              </p14:nvContentPartPr>
              <p14:xfrm>
                <a:off x="6301730" y="4365228"/>
                <a:ext cx="226440" cy="25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21ACD4-5D93-9D99-990F-ED19D79BB36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5610" y="4359108"/>
                  <a:ext cx="238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22C4FF2-5963-BAD6-F90F-55EF6235D39A}"/>
                    </a:ext>
                  </a:extLst>
                </p14:cNvPr>
                <p14:cNvContentPartPr/>
                <p14:nvPr/>
              </p14:nvContentPartPr>
              <p14:xfrm>
                <a:off x="6586850" y="4513908"/>
                <a:ext cx="10440" cy="9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22C4FF2-5963-BAD6-F90F-55EF6235D3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80730" y="4507788"/>
                  <a:ext cx="22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6ED631-6D90-AAD0-0E44-33AC2A3F655F}"/>
                    </a:ext>
                  </a:extLst>
                </p14:cNvPr>
                <p14:cNvContentPartPr/>
                <p14:nvPr/>
              </p14:nvContentPartPr>
              <p14:xfrm>
                <a:off x="6587570" y="4424268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6ED631-6D90-AAD0-0E44-33AC2A3F655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1450" y="4418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8BFEC92-92BE-4324-3F04-3A45F55B4929}"/>
                    </a:ext>
                  </a:extLst>
                </p14:cNvPr>
                <p14:cNvContentPartPr/>
                <p14:nvPr/>
              </p14:nvContentPartPr>
              <p14:xfrm>
                <a:off x="960410" y="4230948"/>
                <a:ext cx="593280" cy="183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8BFEC92-92BE-4324-3F04-3A45F55B492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4290" y="4224828"/>
                  <a:ext cx="605520" cy="18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71F2579-633C-8487-8E36-CE55D7962DB9}"/>
                    </a:ext>
                  </a:extLst>
                </p14:cNvPr>
                <p14:cNvContentPartPr/>
                <p14:nvPr/>
              </p14:nvContentPartPr>
              <p14:xfrm>
                <a:off x="9807410" y="3863748"/>
                <a:ext cx="526680" cy="154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71F2579-633C-8487-8E36-CE55D7962D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01290" y="3857628"/>
                  <a:ext cx="538920" cy="155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5BC3303-DDB6-D0B6-4BB0-9F9307D665CB}"/>
              </a:ext>
            </a:extLst>
          </p:cNvPr>
          <p:cNvSpPr txBox="1"/>
          <p:nvPr/>
        </p:nvSpPr>
        <p:spPr>
          <a:xfrm>
            <a:off x="1720645" y="606694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Start</a:t>
            </a:r>
            <a:endParaRPr lang="el-G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C3D9E5-AB05-BF44-1ACF-310F78D5B101}"/>
              </a:ext>
            </a:extLst>
          </p:cNvPr>
          <p:cNvSpPr txBox="1"/>
          <p:nvPr/>
        </p:nvSpPr>
        <p:spPr>
          <a:xfrm>
            <a:off x="9566030" y="5928852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Konec</a:t>
            </a:r>
            <a:endParaRPr lang="el-G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3EB6B2-6BE7-8807-D333-438C05D48886}"/>
              </a:ext>
            </a:extLst>
          </p:cNvPr>
          <p:cNvSpPr txBox="1"/>
          <p:nvPr/>
        </p:nvSpPr>
        <p:spPr>
          <a:xfrm>
            <a:off x="8832350" y="737508"/>
            <a:ext cx="32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Známé vrcholy vyznačeny rudě</a:t>
            </a:r>
          </a:p>
          <a:p>
            <a:r>
              <a:rPr lang="en-GB">
                <a:solidFill>
                  <a:srgbClr val="00B0F0"/>
                </a:solidFill>
              </a:rPr>
              <a:t>Zkoumané vrcholy lyberálně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07E64E-E415-0A09-7471-AD3FFB97C068}"/>
                  </a:ext>
                </a:extLst>
              </p14:cNvPr>
              <p14:cNvContentPartPr/>
              <p14:nvPr/>
            </p14:nvContentPartPr>
            <p14:xfrm>
              <a:off x="687170" y="2951868"/>
              <a:ext cx="1053360" cy="101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07E64E-E415-0A09-7471-AD3FFB97C06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1050" y="2945748"/>
                <a:ext cx="106560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731AA24-74E0-F5C9-68E0-0AD0868D2691}"/>
                  </a:ext>
                </a:extLst>
              </p14:cNvPr>
              <p14:cNvContentPartPr/>
              <p14:nvPr/>
            </p14:nvContentPartPr>
            <p14:xfrm>
              <a:off x="3037250" y="4305468"/>
              <a:ext cx="1202040" cy="1197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731AA24-74E0-F5C9-68E0-0AD0868D269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028250" y="4296471"/>
                <a:ext cx="1219680" cy="1214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D6A603-DEF5-EA1E-8367-971D5425361B}"/>
                  </a:ext>
                </a:extLst>
              </p14:cNvPr>
              <p14:cNvContentPartPr/>
              <p14:nvPr/>
            </p14:nvContentPartPr>
            <p14:xfrm>
              <a:off x="2831330" y="1670268"/>
              <a:ext cx="1142280" cy="102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D6A603-DEF5-EA1E-8367-971D5425361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25210" y="1664148"/>
                <a:ext cx="1154520" cy="10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4B02493-FAAE-C4AD-F092-788B1964CCF8}"/>
              </a:ext>
            </a:extLst>
          </p:cNvPr>
          <p:cNvGrpSpPr/>
          <p:nvPr/>
        </p:nvGrpSpPr>
        <p:grpSpPr>
          <a:xfrm>
            <a:off x="2221850" y="1489908"/>
            <a:ext cx="883800" cy="535320"/>
            <a:chOff x="2221850" y="1489908"/>
            <a:chExt cx="8838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60336F-8914-F886-368C-F4C16EAC993F}"/>
                    </a:ext>
                  </a:extLst>
                </p14:cNvPr>
                <p14:cNvContentPartPr/>
                <p14:nvPr/>
              </p14:nvContentPartPr>
              <p14:xfrm>
                <a:off x="2221850" y="1503948"/>
                <a:ext cx="392040" cy="52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60336F-8914-F886-368C-F4C16EAC993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15730" y="1497828"/>
                  <a:ext cx="4042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F5F6D90-D3B7-688D-3830-431BE7675723}"/>
                    </a:ext>
                  </a:extLst>
                </p14:cNvPr>
                <p14:cNvContentPartPr/>
                <p14:nvPr/>
              </p14:nvContentPartPr>
              <p14:xfrm>
                <a:off x="2330210" y="1738668"/>
                <a:ext cx="334080" cy="9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F5F6D90-D3B7-688D-3830-431BE767572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24090" y="1732548"/>
                  <a:ext cx="346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C6C7A6C-E985-0024-F7C1-FB4E016B61F5}"/>
                    </a:ext>
                  </a:extLst>
                </p14:cNvPr>
                <p14:cNvContentPartPr/>
                <p14:nvPr/>
              </p14:nvContentPartPr>
              <p14:xfrm>
                <a:off x="2638010" y="1489908"/>
                <a:ext cx="467640" cy="43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C6C7A6C-E985-0024-F7C1-FB4E016B61F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31890" y="1483788"/>
                  <a:ext cx="47988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FDD117-72FC-DE53-A4CC-48073FD1AF36}"/>
              </a:ext>
            </a:extLst>
          </p:cNvPr>
          <p:cNvGrpSpPr/>
          <p:nvPr/>
        </p:nvGrpSpPr>
        <p:grpSpPr>
          <a:xfrm>
            <a:off x="3139040" y="5695440"/>
            <a:ext cx="1567440" cy="637200"/>
            <a:chOff x="3139040" y="5695440"/>
            <a:chExt cx="1567440" cy="637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9E03609-6FA0-4E70-4C06-1995E6678ACF}"/>
                    </a:ext>
                  </a:extLst>
                </p14:cNvPr>
                <p14:cNvContentPartPr/>
                <p14:nvPr/>
              </p14:nvContentPartPr>
              <p14:xfrm>
                <a:off x="3139040" y="5695440"/>
                <a:ext cx="425880" cy="63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9E03609-6FA0-4E70-4C06-1995E6678AC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130400" y="5686800"/>
                  <a:ext cx="44352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5D65450-05E8-B433-E292-0A6631B39D69}"/>
                    </a:ext>
                  </a:extLst>
                </p14:cNvPr>
                <p14:cNvContentPartPr/>
                <p14:nvPr/>
              </p14:nvContentPartPr>
              <p14:xfrm>
                <a:off x="3767960" y="5791560"/>
                <a:ext cx="303480" cy="437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5D65450-05E8-B433-E292-0A6631B39D6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58960" y="5782920"/>
                  <a:ext cx="32112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EAA42A4-C051-58C2-3F55-275ABC84B594}"/>
                    </a:ext>
                  </a:extLst>
                </p14:cNvPr>
                <p14:cNvContentPartPr/>
                <p14:nvPr/>
              </p14:nvContentPartPr>
              <p14:xfrm>
                <a:off x="4326680" y="5760600"/>
                <a:ext cx="379800" cy="397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EAA42A4-C051-58C2-3F55-275ABC84B59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317680" y="5751960"/>
                  <a:ext cx="397440" cy="41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757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C3BB0-D258-2CF3-2455-7E60A5ADB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72C3-011E-C376-774C-FF27E2EC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Rozhlížíme se z Prahy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2FB4979-BBFD-030A-B729-72083911B22E}"/>
                  </a:ext>
                </a:extLst>
              </p14:cNvPr>
              <p14:cNvContentPartPr/>
              <p14:nvPr/>
            </p14:nvContentPartPr>
            <p14:xfrm>
              <a:off x="3214370" y="1906068"/>
              <a:ext cx="258480" cy="434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2FB4979-BBFD-030A-B729-72083911B2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8250" y="1899948"/>
                <a:ext cx="2707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992A07F-864F-5850-40E8-F6371FEE1A5A}"/>
                  </a:ext>
                </a:extLst>
              </p14:cNvPr>
              <p14:cNvContentPartPr/>
              <p14:nvPr/>
            </p14:nvContentPartPr>
            <p14:xfrm>
              <a:off x="3480410" y="2190828"/>
              <a:ext cx="196200" cy="165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992A07F-864F-5850-40E8-F6371FEE1A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4290" y="2184721"/>
                <a:ext cx="208440" cy="17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4DAE27-A876-2BE3-C006-6777EDD2E1C5}"/>
                  </a:ext>
                </a:extLst>
              </p14:cNvPr>
              <p14:cNvContentPartPr/>
              <p14:nvPr/>
            </p14:nvContentPartPr>
            <p14:xfrm>
              <a:off x="9418970" y="3086508"/>
              <a:ext cx="189000" cy="295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4DAE27-A876-2BE3-C006-6777EDD2E1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2850" y="3080388"/>
                <a:ext cx="201240" cy="3078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8B3F6AAC-AB2A-487A-DB31-50EB57CBABC3}"/>
              </a:ext>
            </a:extLst>
          </p:cNvPr>
          <p:cNvSpPr txBox="1"/>
          <p:nvPr/>
        </p:nvSpPr>
        <p:spPr>
          <a:xfrm>
            <a:off x="1592570" y="24482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70</a:t>
            </a:r>
            <a:endParaRPr lang="el-GR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D06E56-2537-25D6-1713-179CE08BFDE5}"/>
              </a:ext>
            </a:extLst>
          </p:cNvPr>
          <p:cNvSpPr txBox="1"/>
          <p:nvPr/>
        </p:nvSpPr>
        <p:spPr>
          <a:xfrm>
            <a:off x="1636130" y="44242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100</a:t>
            </a:r>
            <a:endParaRPr lang="el-GR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2CE0AE-B54D-1E1E-B03C-A3614EC57465}"/>
              </a:ext>
            </a:extLst>
          </p:cNvPr>
          <p:cNvSpPr txBox="1"/>
          <p:nvPr/>
        </p:nvSpPr>
        <p:spPr>
          <a:xfrm>
            <a:off x="4237703" y="18383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06310AB-9F0E-6057-EB28-AA29E4524DD3}"/>
              </a:ext>
            </a:extLst>
          </p:cNvPr>
          <p:cNvSpPr txBox="1"/>
          <p:nvPr/>
        </p:nvSpPr>
        <p:spPr>
          <a:xfrm>
            <a:off x="6727610" y="169068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50</a:t>
            </a:r>
            <a:endParaRPr lang="el-GR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CD5AAD-0975-829C-3D5E-9C47BDDB8269}"/>
              </a:ext>
            </a:extLst>
          </p:cNvPr>
          <p:cNvSpPr txBox="1"/>
          <p:nvPr/>
        </p:nvSpPr>
        <p:spPr>
          <a:xfrm>
            <a:off x="8799871" y="2528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80</a:t>
            </a:r>
            <a:endParaRPr lang="el-GR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AB3F7F-4D62-0CD8-47BB-E6B39C988855}"/>
              </a:ext>
            </a:extLst>
          </p:cNvPr>
          <p:cNvSpPr txBox="1"/>
          <p:nvPr/>
        </p:nvSpPr>
        <p:spPr>
          <a:xfrm>
            <a:off x="6420465" y="291838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130</a:t>
            </a:r>
            <a:endParaRPr lang="el-GR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8B3BA3-3B56-05E9-BC48-79C52453140F}"/>
              </a:ext>
            </a:extLst>
          </p:cNvPr>
          <p:cNvSpPr txBox="1"/>
          <p:nvPr/>
        </p:nvSpPr>
        <p:spPr>
          <a:xfrm>
            <a:off x="7896766" y="32731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30</a:t>
            </a:r>
            <a:endParaRPr lang="el-G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42DE5B-98C1-DAB7-8B8B-9CA39C16A660}"/>
              </a:ext>
            </a:extLst>
          </p:cNvPr>
          <p:cNvSpPr txBox="1"/>
          <p:nvPr/>
        </p:nvSpPr>
        <p:spPr>
          <a:xfrm>
            <a:off x="8104610" y="46114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CA60B3-5C95-6D85-C52D-9805B6386D90}"/>
              </a:ext>
            </a:extLst>
          </p:cNvPr>
          <p:cNvSpPr txBox="1"/>
          <p:nvPr/>
        </p:nvSpPr>
        <p:spPr>
          <a:xfrm>
            <a:off x="3578510" y="33041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90</a:t>
            </a:r>
            <a:endParaRPr lang="el-GR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F6AE42-9F99-B002-F85F-9CD82D37D42C}"/>
              </a:ext>
            </a:extLst>
          </p:cNvPr>
          <p:cNvSpPr txBox="1"/>
          <p:nvPr/>
        </p:nvSpPr>
        <p:spPr>
          <a:xfrm>
            <a:off x="4906297" y="421690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210</a:t>
            </a:r>
            <a:endParaRPr lang="el-G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F300FC5-D5C0-4EED-AD91-3E7D36B8FDA9}"/>
                  </a:ext>
                </a:extLst>
              </p14:cNvPr>
              <p14:cNvContentPartPr/>
              <p14:nvPr/>
            </p14:nvContentPartPr>
            <p14:xfrm>
              <a:off x="-501550" y="73750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F300FC5-D5C0-4EED-AD91-3E7D36B8FD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507670" y="73138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2948AE38-5773-0835-3CF6-C09483A64062}"/>
              </a:ext>
            </a:extLst>
          </p:cNvPr>
          <p:cNvGrpSpPr/>
          <p:nvPr/>
        </p:nvGrpSpPr>
        <p:grpSpPr>
          <a:xfrm>
            <a:off x="825410" y="1532748"/>
            <a:ext cx="9508680" cy="4534200"/>
            <a:chOff x="825410" y="1532748"/>
            <a:chExt cx="9508680" cy="453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5B5846-10C0-0DE9-133A-AE2E7D9C5D86}"/>
                    </a:ext>
                  </a:extLst>
                </p14:cNvPr>
                <p14:cNvContentPartPr/>
                <p14:nvPr/>
              </p14:nvContentPartPr>
              <p14:xfrm>
                <a:off x="3863810" y="2113428"/>
                <a:ext cx="1634400" cy="4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5B5846-10C0-0DE9-133A-AE2E7D9C5D8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57690" y="2107308"/>
                  <a:ext cx="1646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6093276-DBFF-990A-79F5-A30049BC0728}"/>
                    </a:ext>
                  </a:extLst>
                </p14:cNvPr>
                <p14:cNvContentPartPr/>
                <p14:nvPr/>
              </p14:nvContentPartPr>
              <p14:xfrm>
                <a:off x="5435930" y="1532748"/>
                <a:ext cx="892800" cy="858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6093276-DBFF-990A-79F5-A30049BC07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9810" y="1526628"/>
                  <a:ext cx="905040" cy="87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20D25C-E156-D9C9-5067-E16E05F377C9}"/>
                    </a:ext>
                  </a:extLst>
                </p14:cNvPr>
                <p14:cNvContentPartPr/>
                <p14:nvPr/>
              </p14:nvContentPartPr>
              <p14:xfrm>
                <a:off x="825410" y="3094428"/>
                <a:ext cx="810720" cy="84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20D25C-E156-D9C9-5067-E16E05F377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9290" y="3088308"/>
                  <a:ext cx="822960" cy="8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1121DA-1F6D-DD28-E243-6929845F408F}"/>
                    </a:ext>
                  </a:extLst>
                </p14:cNvPr>
                <p14:cNvContentPartPr/>
                <p14:nvPr/>
              </p14:nvContentPartPr>
              <p14:xfrm>
                <a:off x="1455050" y="2312148"/>
                <a:ext cx="1580760" cy="982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1121DA-1F6D-DD28-E243-6929845F40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8931" y="2306028"/>
                  <a:ext cx="1592997" cy="9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E9E26A-9A9B-B580-0E2C-748483B9D8F0}"/>
                    </a:ext>
                  </a:extLst>
                </p14:cNvPr>
                <p14:cNvContentPartPr/>
                <p14:nvPr/>
              </p14:nvContentPartPr>
              <p14:xfrm>
                <a:off x="1592570" y="3883548"/>
                <a:ext cx="1577160" cy="905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E9E26A-9A9B-B580-0E2C-748483B9D8F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86450" y="3877428"/>
                  <a:ext cx="158940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EB1752-796C-68DB-0366-73234623769E}"/>
                    </a:ext>
                  </a:extLst>
                </p14:cNvPr>
                <p14:cNvContentPartPr/>
                <p14:nvPr/>
              </p14:nvContentPartPr>
              <p14:xfrm>
                <a:off x="3037250" y="1739028"/>
                <a:ext cx="781920" cy="78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EB1752-796C-68DB-0366-7323462376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31130" y="1732908"/>
                  <a:ext cx="79416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7D6BB1-FA85-512A-3CF8-30D72CD9CA21}"/>
                    </a:ext>
                  </a:extLst>
                </p14:cNvPr>
                <p14:cNvContentPartPr/>
                <p14:nvPr/>
              </p14:nvContentPartPr>
              <p14:xfrm>
                <a:off x="3175490" y="4491588"/>
                <a:ext cx="822600" cy="819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7D6BB1-FA85-512A-3CF8-30D72CD9CA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9370" y="4485468"/>
                  <a:ext cx="834840" cy="83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D1C4245-20ED-26D5-40DE-31D65C1EA65A}"/>
                    </a:ext>
                  </a:extLst>
                </p14:cNvPr>
                <p14:cNvContentPartPr/>
                <p14:nvPr/>
              </p14:nvContentPartPr>
              <p14:xfrm>
                <a:off x="3391130" y="2516988"/>
                <a:ext cx="96120" cy="193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D1C4245-20ED-26D5-40DE-31D65C1EA6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85010" y="2510869"/>
                  <a:ext cx="108360" cy="19425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B4FC174-79EB-F11C-98E1-398A54E1FB96}"/>
                    </a:ext>
                  </a:extLst>
                </p14:cNvPr>
                <p14:cNvContentPartPr/>
                <p14:nvPr/>
              </p14:nvContentPartPr>
              <p14:xfrm>
                <a:off x="3932570" y="3794628"/>
                <a:ext cx="2332080" cy="954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B4FC174-79EB-F11C-98E1-398A54E1FB9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6449" y="3788508"/>
                  <a:ext cx="2344322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30A63C-4D6A-F873-3443-59F572FD2C28}"/>
                    </a:ext>
                  </a:extLst>
                </p14:cNvPr>
                <p14:cNvContentPartPr/>
                <p14:nvPr/>
              </p14:nvContentPartPr>
              <p14:xfrm>
                <a:off x="6164210" y="4227348"/>
                <a:ext cx="637560" cy="51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30A63C-4D6A-F873-3443-59F572FD2C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8090" y="4221228"/>
                  <a:ext cx="64980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662C5BD-83CB-0BDB-4007-5787C4330019}"/>
                    </a:ext>
                  </a:extLst>
                </p14:cNvPr>
                <p14:cNvContentPartPr/>
                <p14:nvPr/>
              </p14:nvContentPartPr>
              <p14:xfrm>
                <a:off x="6066290" y="2408628"/>
                <a:ext cx="463320" cy="1808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662C5BD-83CB-0BDB-4007-5787C43300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0170" y="2402508"/>
                  <a:ext cx="475560" cy="18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EDCF72D-01B3-5248-D001-F4099525486E}"/>
                    </a:ext>
                  </a:extLst>
                </p14:cNvPr>
                <p14:cNvContentPartPr/>
                <p14:nvPr/>
              </p14:nvContentPartPr>
              <p14:xfrm>
                <a:off x="6322250" y="1937748"/>
                <a:ext cx="1178280" cy="21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EDCF72D-01B3-5248-D001-F409952548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16132" y="1931638"/>
                  <a:ext cx="1190516" cy="222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91AE91-0A2F-B427-BC29-0D3D5CE53D28}"/>
                    </a:ext>
                  </a:extLst>
                </p14:cNvPr>
                <p14:cNvContentPartPr/>
                <p14:nvPr/>
              </p14:nvContentPartPr>
              <p14:xfrm>
                <a:off x="7521410" y="1591068"/>
                <a:ext cx="1023480" cy="889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91AE91-0A2F-B427-BC29-0D3D5CE53D2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5290" y="1584948"/>
                  <a:ext cx="103572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1590573-91FD-CD7F-7A32-7CC7FA44A0E5}"/>
                    </a:ext>
                  </a:extLst>
                </p14:cNvPr>
                <p14:cNvContentPartPr/>
                <p14:nvPr/>
              </p14:nvContentPartPr>
              <p14:xfrm>
                <a:off x="6727610" y="2448228"/>
                <a:ext cx="1384920" cy="1825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1590573-91FD-CD7F-7A32-7CC7FA44A0E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21490" y="2442108"/>
                  <a:ext cx="1397160" cy="18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52B2E3E-DD80-B89F-BB6F-C20A790ADEBC}"/>
                    </a:ext>
                  </a:extLst>
                </p14:cNvPr>
                <p14:cNvContentPartPr/>
                <p14:nvPr/>
              </p14:nvContentPartPr>
              <p14:xfrm>
                <a:off x="8406650" y="2467668"/>
                <a:ext cx="851400" cy="749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52B2E3E-DD80-B89F-BB6F-C20A790ADE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0530" y="2461545"/>
                  <a:ext cx="863640" cy="7614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612F03-4C07-0DDA-3A86-F24224B4722E}"/>
                    </a:ext>
                  </a:extLst>
                </p14:cNvPr>
                <p14:cNvContentPartPr/>
                <p14:nvPr/>
              </p14:nvContentPartPr>
              <p14:xfrm>
                <a:off x="9232490" y="2918388"/>
                <a:ext cx="667080" cy="686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612F03-4C07-0DDA-3A86-F24224B4722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26370" y="2912265"/>
                  <a:ext cx="679320" cy="699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51D32AF-468F-DEC5-77D9-966941D4CF52}"/>
                    </a:ext>
                  </a:extLst>
                </p14:cNvPr>
                <p14:cNvContentPartPr/>
                <p14:nvPr/>
              </p14:nvContentPartPr>
              <p14:xfrm>
                <a:off x="6825890" y="3627948"/>
                <a:ext cx="2623320" cy="83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51D32AF-468F-DEC5-77D9-966941D4CF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9770" y="3621828"/>
                  <a:ext cx="2635560" cy="84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3F888F-3EB1-FB65-9ABE-766AA1EEBAC5}"/>
                    </a:ext>
                  </a:extLst>
                </p14:cNvPr>
                <p14:cNvContentPartPr/>
                <p14:nvPr/>
              </p14:nvContentPartPr>
              <p14:xfrm>
                <a:off x="982370" y="3203148"/>
                <a:ext cx="208080" cy="385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3F888F-3EB1-FB65-9ABE-766AA1EEBA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6250" y="3197028"/>
                  <a:ext cx="22032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B417084-EE45-9DA7-F402-1A8C2763FCBD}"/>
                    </a:ext>
                  </a:extLst>
                </p14:cNvPr>
                <p14:cNvContentPartPr/>
                <p14:nvPr/>
              </p14:nvContentPartPr>
              <p14:xfrm>
                <a:off x="1268210" y="3205308"/>
                <a:ext cx="360" cy="30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B417084-EE45-9DA7-F402-1A8C2763FCB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62090" y="3199188"/>
                  <a:ext cx="126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AC72F1-BBCD-EF3C-DE3E-4BDC65B3A922}"/>
                    </a:ext>
                  </a:extLst>
                </p14:cNvPr>
                <p14:cNvContentPartPr/>
                <p14:nvPr/>
              </p14:nvContentPartPr>
              <p14:xfrm>
                <a:off x="3261890" y="4805508"/>
                <a:ext cx="213840" cy="209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AC72F1-BBCD-EF3C-DE3E-4BDC65B3A9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55770" y="4799388"/>
                  <a:ext cx="226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F6CE08A-D8BD-CC39-6F6C-CBCAF7378D12}"/>
                    </a:ext>
                  </a:extLst>
                </p14:cNvPr>
                <p14:cNvContentPartPr/>
                <p14:nvPr/>
              </p14:nvContentPartPr>
              <p14:xfrm>
                <a:off x="3323450" y="4621188"/>
                <a:ext cx="134640" cy="149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F6CE08A-D8BD-CC39-6F6C-CBCAF7378D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17330" y="4615068"/>
                  <a:ext cx="146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FA69F17-2F7A-75AE-093A-0442C71FA398}"/>
                    </a:ext>
                  </a:extLst>
                </p14:cNvPr>
                <p14:cNvContentPartPr/>
                <p14:nvPr/>
              </p14:nvContentPartPr>
              <p14:xfrm>
                <a:off x="3558170" y="4699308"/>
                <a:ext cx="219240" cy="345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FA69F17-2F7A-75AE-093A-0442C71FA3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52050" y="4693188"/>
                  <a:ext cx="2314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77DFE9-0732-8EEA-75A6-C8CED8F31802}"/>
                    </a:ext>
                  </a:extLst>
                </p14:cNvPr>
                <p14:cNvContentPartPr/>
                <p14:nvPr/>
              </p14:nvContentPartPr>
              <p14:xfrm>
                <a:off x="5641850" y="1789428"/>
                <a:ext cx="11520" cy="308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77DFE9-0732-8EEA-75A6-C8CED8F318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35730" y="1783308"/>
                  <a:ext cx="237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22D949-4E3E-55D7-4904-1264F6C7C6AD}"/>
                    </a:ext>
                  </a:extLst>
                </p14:cNvPr>
                <p14:cNvContentPartPr/>
                <p14:nvPr/>
              </p14:nvContentPartPr>
              <p14:xfrm>
                <a:off x="5674610" y="1838388"/>
                <a:ext cx="155880" cy="21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22D949-4E3E-55D7-4904-1264F6C7C6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8490" y="1832268"/>
                  <a:ext cx="168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BA34DE-E7F6-DF68-9106-417CDF9D388E}"/>
                    </a:ext>
                  </a:extLst>
                </p14:cNvPr>
                <p14:cNvContentPartPr/>
                <p14:nvPr/>
              </p14:nvContentPartPr>
              <p14:xfrm>
                <a:off x="5888090" y="1872948"/>
                <a:ext cx="168480" cy="282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BA34DE-E7F6-DF68-9106-417CDF9D38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81970" y="1866828"/>
                  <a:ext cx="180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44D9A2-257A-5610-373F-54607346B51D}"/>
                    </a:ext>
                  </a:extLst>
                </p14:cNvPr>
                <p14:cNvContentPartPr/>
                <p14:nvPr/>
              </p14:nvContentPartPr>
              <p14:xfrm>
                <a:off x="7717970" y="1906068"/>
                <a:ext cx="285480" cy="342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44D9A2-257A-5610-373F-54607346B51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11850" y="1899948"/>
                  <a:ext cx="2977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A6E78DE-A907-F55B-289B-AF6FE4CA7B13}"/>
                    </a:ext>
                  </a:extLst>
                </p14:cNvPr>
                <p14:cNvContentPartPr/>
                <p14:nvPr/>
              </p14:nvContentPartPr>
              <p14:xfrm>
                <a:off x="7797170" y="1720308"/>
                <a:ext cx="175320" cy="85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A6E78DE-A907-F55B-289B-AF6FE4CA7B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91050" y="1714162"/>
                  <a:ext cx="187560" cy="97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2C66A9-51F2-B707-4CE1-509A922EC170}"/>
                    </a:ext>
                  </a:extLst>
                </p14:cNvPr>
                <p14:cNvContentPartPr/>
                <p14:nvPr/>
              </p14:nvContentPartPr>
              <p14:xfrm>
                <a:off x="8104610" y="1925868"/>
                <a:ext cx="291240" cy="37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2C66A9-51F2-B707-4CE1-509A922EC1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8490" y="1919748"/>
                  <a:ext cx="303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46C1B1-BDB5-F8A4-5DBD-F30FCCFBCEBB}"/>
                    </a:ext>
                  </a:extLst>
                </p14:cNvPr>
                <p14:cNvContentPartPr/>
                <p14:nvPr/>
              </p14:nvContentPartPr>
              <p14:xfrm>
                <a:off x="9587450" y="3185508"/>
                <a:ext cx="176400" cy="237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46C1B1-BDB5-F8A4-5DBD-F30FCCFBCEB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81317" y="3179388"/>
                  <a:ext cx="188665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9F46782-7D26-3483-5340-F0A2B9A5E7CB}"/>
                    </a:ext>
                  </a:extLst>
                </p14:cNvPr>
                <p14:cNvContentPartPr/>
                <p14:nvPr/>
              </p14:nvContentPartPr>
              <p14:xfrm>
                <a:off x="9434810" y="3087228"/>
                <a:ext cx="63360" cy="20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9F46782-7D26-3483-5340-F0A2B9A5E7C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28690" y="3080999"/>
                  <a:ext cx="75600" cy="32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FA7245D-6F1D-F37C-CC07-5F85053DE19C}"/>
                    </a:ext>
                  </a:extLst>
                </p14:cNvPr>
                <p14:cNvContentPartPr/>
                <p14:nvPr/>
              </p14:nvContentPartPr>
              <p14:xfrm>
                <a:off x="6301730" y="4365228"/>
                <a:ext cx="226440" cy="25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FA7245D-6F1D-F37C-CC07-5F85053DE19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5610" y="4359108"/>
                  <a:ext cx="2386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F07FCC-FFFE-B682-32BE-27CADC6A2D87}"/>
                    </a:ext>
                  </a:extLst>
                </p14:cNvPr>
                <p14:cNvContentPartPr/>
                <p14:nvPr/>
              </p14:nvContentPartPr>
              <p14:xfrm>
                <a:off x="6586850" y="4513908"/>
                <a:ext cx="10440" cy="9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F07FCC-FFFE-B682-32BE-27CADC6A2D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80730" y="4507788"/>
                  <a:ext cx="226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D62C348-9F1B-6E55-2E9C-EC40D2B01F1F}"/>
                    </a:ext>
                  </a:extLst>
                </p14:cNvPr>
                <p14:cNvContentPartPr/>
                <p14:nvPr/>
              </p14:nvContentPartPr>
              <p14:xfrm>
                <a:off x="6587570" y="4424268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D62C348-9F1B-6E55-2E9C-EC40D2B01F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1450" y="44181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81DB0B0-1A39-B6DD-F75E-EF65FFBA14E7}"/>
                    </a:ext>
                  </a:extLst>
                </p14:cNvPr>
                <p14:cNvContentPartPr/>
                <p14:nvPr/>
              </p14:nvContentPartPr>
              <p14:xfrm>
                <a:off x="960410" y="4230948"/>
                <a:ext cx="593280" cy="1836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81DB0B0-1A39-B6DD-F75E-EF65FFBA14E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4290" y="4224828"/>
                  <a:ext cx="605520" cy="18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23C7D0-D129-8E2F-F0FB-87305F357579}"/>
                    </a:ext>
                  </a:extLst>
                </p14:cNvPr>
                <p14:cNvContentPartPr/>
                <p14:nvPr/>
              </p14:nvContentPartPr>
              <p14:xfrm>
                <a:off x="9807410" y="3863748"/>
                <a:ext cx="526680" cy="1544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23C7D0-D129-8E2F-F0FB-87305F35757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01290" y="3857628"/>
                  <a:ext cx="538920" cy="155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7CBE14F-B039-33FB-AA10-2D65FCFEB1CD}"/>
              </a:ext>
            </a:extLst>
          </p:cNvPr>
          <p:cNvSpPr txBox="1"/>
          <p:nvPr/>
        </p:nvSpPr>
        <p:spPr>
          <a:xfrm>
            <a:off x="1720645" y="6066948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Start</a:t>
            </a:r>
            <a:endParaRPr lang="el-GR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8A65563-C748-51D8-DD34-B263EED22730}"/>
              </a:ext>
            </a:extLst>
          </p:cNvPr>
          <p:cNvSpPr txBox="1"/>
          <p:nvPr/>
        </p:nvSpPr>
        <p:spPr>
          <a:xfrm>
            <a:off x="9566030" y="5928852"/>
            <a:ext cx="80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Konec</a:t>
            </a:r>
            <a:endParaRPr lang="el-GR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6E0CBA1-3EF5-3A41-1F66-83EE8D0373DF}"/>
              </a:ext>
            </a:extLst>
          </p:cNvPr>
          <p:cNvSpPr txBox="1"/>
          <p:nvPr/>
        </p:nvSpPr>
        <p:spPr>
          <a:xfrm>
            <a:off x="8832350" y="737508"/>
            <a:ext cx="3218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Známé vrcholy vyznačeny rudě</a:t>
            </a:r>
          </a:p>
          <a:p>
            <a:r>
              <a:rPr lang="en-GB">
                <a:solidFill>
                  <a:srgbClr val="00B0F0"/>
                </a:solidFill>
              </a:rPr>
              <a:t>Zkoumané vrcholy lyberálně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E9A4D1-5445-1D74-44F5-BF6F650DAE77}"/>
                  </a:ext>
                </a:extLst>
              </p14:cNvPr>
              <p14:cNvContentPartPr/>
              <p14:nvPr/>
            </p14:nvContentPartPr>
            <p14:xfrm>
              <a:off x="687170" y="2951868"/>
              <a:ext cx="1053360" cy="101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E9A4D1-5445-1D74-44F5-BF6F650DAE7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1050" y="2945748"/>
                <a:ext cx="106560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B513FF-CAB5-6740-BDCF-9A56BBCCD705}"/>
                  </a:ext>
                </a:extLst>
              </p14:cNvPr>
              <p14:cNvContentPartPr/>
              <p14:nvPr/>
            </p14:nvContentPartPr>
            <p14:xfrm>
              <a:off x="3037250" y="4305468"/>
              <a:ext cx="1202040" cy="1197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B513FF-CAB5-6740-BDCF-9A56BBCCD70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028250" y="4296471"/>
                <a:ext cx="1219680" cy="1214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80147A-5FF3-B7D4-96C5-543076E0841E}"/>
                  </a:ext>
                </a:extLst>
              </p14:cNvPr>
              <p14:cNvContentPartPr/>
              <p14:nvPr/>
            </p14:nvContentPartPr>
            <p14:xfrm>
              <a:off x="2831330" y="1670268"/>
              <a:ext cx="1142280" cy="102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80147A-5FF3-B7D4-96C5-543076E0841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825208" y="1664146"/>
                <a:ext cx="1154524" cy="1036804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A0C49E8-63DE-619C-2124-600CE7A31C81}"/>
              </a:ext>
            </a:extLst>
          </p:cNvPr>
          <p:cNvGrpSpPr/>
          <p:nvPr/>
        </p:nvGrpSpPr>
        <p:grpSpPr>
          <a:xfrm>
            <a:off x="2221850" y="1489908"/>
            <a:ext cx="883800" cy="535320"/>
            <a:chOff x="2221850" y="1489908"/>
            <a:chExt cx="8838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ACCAE7F-1031-100A-7F01-DC552953E645}"/>
                    </a:ext>
                  </a:extLst>
                </p14:cNvPr>
                <p14:cNvContentPartPr/>
                <p14:nvPr/>
              </p14:nvContentPartPr>
              <p14:xfrm>
                <a:off x="2221850" y="1503948"/>
                <a:ext cx="392040" cy="52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ACCAE7F-1031-100A-7F01-DC552953E64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215730" y="1497828"/>
                  <a:ext cx="4042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6AB450-3180-0857-6B1F-451B4F3BB66D}"/>
                    </a:ext>
                  </a:extLst>
                </p14:cNvPr>
                <p14:cNvContentPartPr/>
                <p14:nvPr/>
              </p14:nvContentPartPr>
              <p14:xfrm>
                <a:off x="2330210" y="1738668"/>
                <a:ext cx="334080" cy="9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6AB450-3180-0857-6B1F-451B4F3BB66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24090" y="1732548"/>
                  <a:ext cx="346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492224-4DE5-E8A8-E8CD-6B85698DDEA0}"/>
                    </a:ext>
                  </a:extLst>
                </p14:cNvPr>
                <p14:cNvContentPartPr/>
                <p14:nvPr/>
              </p14:nvContentPartPr>
              <p14:xfrm>
                <a:off x="2638010" y="1489908"/>
                <a:ext cx="467640" cy="433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492224-4DE5-E8A8-E8CD-6B85698DDEA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631890" y="1483788"/>
                  <a:ext cx="479880" cy="44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AA012EC-0ACD-D27F-9652-A4B45F191ACB}"/>
                  </a:ext>
                </a:extLst>
              </p14:cNvPr>
              <p14:cNvContentPartPr/>
              <p14:nvPr/>
            </p14:nvContentPartPr>
            <p14:xfrm>
              <a:off x="5239730" y="1287228"/>
              <a:ext cx="1200240" cy="1269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AA012EC-0ACD-D27F-9652-A4B45F191AC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231090" y="1278228"/>
                <a:ext cx="1217880" cy="128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A67944B5-6F73-9F89-E261-827D89A003DF}"/>
              </a:ext>
            </a:extLst>
          </p:cNvPr>
          <p:cNvGrpSpPr/>
          <p:nvPr/>
        </p:nvGrpSpPr>
        <p:grpSpPr>
          <a:xfrm>
            <a:off x="6370040" y="923280"/>
            <a:ext cx="946800" cy="429480"/>
            <a:chOff x="6370040" y="923280"/>
            <a:chExt cx="946800" cy="429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7AEF4E-A0D5-65B9-AB32-E9E3179B2F47}"/>
                    </a:ext>
                  </a:extLst>
                </p14:cNvPr>
                <p14:cNvContentPartPr/>
                <p14:nvPr/>
              </p14:nvContentPartPr>
              <p14:xfrm>
                <a:off x="6370040" y="959280"/>
                <a:ext cx="104040" cy="393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7AEF4E-A0D5-65B9-AB32-E9E3179B2F4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361040" y="950280"/>
                  <a:ext cx="121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68277E-8D03-FD5A-B56F-82C782FCB131}"/>
                    </a:ext>
                  </a:extLst>
                </p14:cNvPr>
                <p14:cNvContentPartPr/>
                <p14:nvPr/>
              </p14:nvContentPartPr>
              <p14:xfrm>
                <a:off x="6595400" y="939480"/>
                <a:ext cx="263160" cy="321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68277E-8D03-FD5A-B56F-82C782FCB13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86400" y="930840"/>
                  <a:ext cx="28080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8BB3D5F-2B5E-5BB0-925E-82B32C7F2259}"/>
                    </a:ext>
                  </a:extLst>
                </p14:cNvPr>
                <p14:cNvContentPartPr/>
                <p14:nvPr/>
              </p14:nvContentPartPr>
              <p14:xfrm>
                <a:off x="7002920" y="923280"/>
                <a:ext cx="313920" cy="327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8BB3D5F-2B5E-5BB0-925E-82B32C7F225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93920" y="914640"/>
                  <a:ext cx="331560" cy="34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E426F8-84B9-C7B0-C1C7-A6F0DD912CA9}"/>
              </a:ext>
            </a:extLst>
          </p:cNvPr>
          <p:cNvGrpSpPr/>
          <p:nvPr/>
        </p:nvGrpSpPr>
        <p:grpSpPr>
          <a:xfrm>
            <a:off x="3431450" y="5528028"/>
            <a:ext cx="1892160" cy="930960"/>
            <a:chOff x="3431450" y="5528028"/>
            <a:chExt cx="1892160" cy="9309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20C07B-70EB-D1E6-E551-B61AEE8B89DA}"/>
                    </a:ext>
                  </a:extLst>
                </p14:cNvPr>
                <p14:cNvContentPartPr/>
                <p14:nvPr/>
              </p14:nvContentPartPr>
              <p14:xfrm>
                <a:off x="3431450" y="5528028"/>
                <a:ext cx="501480" cy="915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20C07B-70EB-D1E6-E551-B61AEE8B89D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422810" y="5519388"/>
                  <a:ext cx="51912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1B7696-787E-AB91-3B8C-6513DE86581A}"/>
                    </a:ext>
                  </a:extLst>
                </p14:cNvPr>
                <p14:cNvContentPartPr/>
                <p14:nvPr/>
              </p14:nvContentPartPr>
              <p14:xfrm>
                <a:off x="4000970" y="5672748"/>
                <a:ext cx="582120" cy="78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1B7696-787E-AB91-3B8C-6513DE86581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91970" y="5664108"/>
                  <a:ext cx="59976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19F788-2B0A-7B60-CFB9-33D3D1C35DF1}"/>
                    </a:ext>
                  </a:extLst>
                </p14:cNvPr>
                <p14:cNvContentPartPr/>
                <p14:nvPr/>
              </p14:nvContentPartPr>
              <p14:xfrm>
                <a:off x="4777130" y="5672748"/>
                <a:ext cx="546480" cy="745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19F788-2B0A-7B60-CFB9-33D3D1C35DF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768130" y="5664108"/>
                  <a:ext cx="564120" cy="76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4401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606</Words>
  <Application>Microsoft Office PowerPoint</Application>
  <PresentationFormat>Widescreen</PresentationFormat>
  <Paragraphs>151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Hledání nejkratší cesty v grafu</vt:lpstr>
      <vt:lpstr>Základní pojmy</vt:lpstr>
      <vt:lpstr>Motivační příklad</vt:lpstr>
      <vt:lpstr>Dijkstrův algoritmus</vt:lpstr>
      <vt:lpstr>Dijkstrův algoritmus      (podobnost s českými městy je čistě náhodná)</vt:lpstr>
      <vt:lpstr>Vyrážíme z Plzně</vt:lpstr>
      <vt:lpstr>Nyní ze zkoumaných vrcholů vybereme ten, který má nejkratší uloženou cestu k počátku.</vt:lpstr>
      <vt:lpstr>Dobýváme Prahu</vt:lpstr>
      <vt:lpstr>Rozhlížíme se z Prahy</vt:lpstr>
      <vt:lpstr>Dobýváme Kolín</vt:lpstr>
      <vt:lpstr>Rozhlížíme se z Kolína</vt:lpstr>
      <vt:lpstr>O něco později...</vt:lpstr>
      <vt:lpstr>Přepisujeme Vídeň - sever!</vt:lpstr>
      <vt:lpstr>A na úplný závěr...</vt:lpstr>
      <vt:lpstr>Konečně dobýváme Ostravu</vt:lpstr>
      <vt:lpstr>Gdy můžeme skončit</vt:lpstr>
      <vt:lpstr>Složitost a omezení Dijkstrova algoritmu</vt:lpstr>
      <vt:lpstr>Kliknutím přidáte nadpis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Mikuláš Jandík</dc:creator>
  <cp:lastModifiedBy>Mikuláš Jandík</cp:lastModifiedBy>
  <cp:revision>4</cp:revision>
  <dcterms:created xsi:type="dcterms:W3CDTF">2025-03-29T12:18:54Z</dcterms:created>
  <dcterms:modified xsi:type="dcterms:W3CDTF">2025-04-06T19:43:02Z</dcterms:modified>
</cp:coreProperties>
</file>