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2fbb190b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2fbb190b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2fbb190b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2fbb190b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2fbb190b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2fbb190b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2fbb190b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2fbb190b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2fbb190b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2fbb190b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2fbb190b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2fbb190b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2fbb190b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2fbb190b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Otázka 18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2689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18. Dědičnost v OOP. Abstract, virtual, interface.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Proč OOP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Pomáhá</a:t>
            </a:r>
            <a:r>
              <a:rPr lang="cs"/>
              <a:t> </a:t>
            </a:r>
            <a:r>
              <a:rPr lang="cs"/>
              <a:t>strukturovat</a:t>
            </a:r>
            <a:r>
              <a:rPr lang="cs"/>
              <a:t> kód do pochopitelných celků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Umožňuje</a:t>
            </a:r>
            <a:r>
              <a:rPr lang="cs"/>
              <a:t> redukci počtu </a:t>
            </a:r>
            <a:r>
              <a:rPr lang="cs"/>
              <a:t>řádků</a:t>
            </a:r>
            <a:r>
              <a:rPr lang="cs"/>
              <a:t> kódu a jednodušší </a:t>
            </a:r>
            <a:r>
              <a:rPr lang="cs"/>
              <a:t>znovupoužitelnost</a:t>
            </a:r>
            <a:r>
              <a:rPr lang="cs"/>
              <a:t> určitých částí programu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OOP vs procedurální jazyky vs f</a:t>
            </a:r>
            <a:r>
              <a:rPr lang="cs"/>
              <a:t>unkcionální</a:t>
            </a:r>
            <a:r>
              <a:rPr lang="cs"/>
              <a:t> jazyky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Pilíře OOP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Abstrakce - Uživatel objektu musí vědět co objekt dělá a co potřebuje, ale nemusí vědět jak to funguje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Zapouzdření - Uživatel objektu nemusí mít </a:t>
            </a:r>
            <a:r>
              <a:rPr lang="cs"/>
              <a:t>přístup</a:t>
            </a:r>
            <a:r>
              <a:rPr lang="cs"/>
              <a:t> k hodnotám a metodám které nepatří do specifikace daného objektu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Dědičnost - Kód by měl být strukturován tak aby dva objekty, které jsou </a:t>
            </a:r>
            <a:r>
              <a:rPr lang="cs"/>
              <a:t>nejak</a:t>
            </a:r>
            <a:r>
              <a:rPr lang="cs"/>
              <a:t> spojeny v mysli programátora byli spojeny i v samotném kódu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Polymorfismus - objekt se může chovat jako jiný v závislosti na kontextu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Využití abstrakce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Blízce spojen s </a:t>
            </a:r>
            <a:r>
              <a:rPr lang="cs"/>
              <a:t>dependency</a:t>
            </a:r>
            <a:r>
              <a:rPr lang="cs"/>
              <a:t> injection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Příklady: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cs"/>
              <a:t>Queue který je jenom list s jinými metodami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cs"/>
              <a:t>Stack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Vyu</a:t>
            </a:r>
            <a:r>
              <a:rPr lang="cs"/>
              <a:t>žití</a:t>
            </a:r>
            <a:r>
              <a:rPr lang="cs"/>
              <a:t> dědičnosti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Defaultní implementace (vede k problému diamantu)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Redukuje počet řádků kódu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Pomáhá přehledně strukturovat kód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Umožňuje</a:t>
            </a:r>
            <a:r>
              <a:rPr lang="cs"/>
              <a:t> polymorfismus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Příklad: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cs"/>
              <a:t>Abstraktní třída Vehicle a konkrétní třídy Bus a Car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9228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Vyu</a:t>
            </a:r>
            <a:r>
              <a:rPr lang="cs"/>
              <a:t>žití</a:t>
            </a:r>
            <a:r>
              <a:rPr lang="cs"/>
              <a:t> zapouzdření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Je jednodušší se vyznat v kódu, protože má uživatel objektu přístup pouze k nezbytným informacím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Příklady: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cs"/>
              <a:t>Na třídě Solver nemusí být přístupná hodnota týkající se daného řešení, ale vystup by přístupný být měl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Vyu</a:t>
            </a:r>
            <a:r>
              <a:rPr lang="cs"/>
              <a:t>žití</a:t>
            </a:r>
            <a:r>
              <a:rPr lang="cs"/>
              <a:t> polymorfismu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Umožňuje vytvořit například list Vehicles, kde jeho prvky jsou například Bus či Car, kde se na všech prvcích dá zavolat metoda Drive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Umožňuje</a:t>
            </a:r>
            <a:r>
              <a:rPr lang="cs"/>
              <a:t> vybrat implementaci metody v daném kontextu (function overloading)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Pojmy spojené s OOP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s"/>
              <a:t>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s"/>
              <a:t>virtual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s"/>
              <a:t>abstract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s"/>
              <a:t>interface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