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gif"/><Relationship Id="rId1" Type="http://schemas.openxmlformats.org/officeDocument/2006/relationships/image" Target="../media/image7.jp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gif"/><Relationship Id="rId1" Type="http://schemas.openxmlformats.org/officeDocument/2006/relationships/image" Target="../media/image7.jpg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D404-C6F4-437C-8E59-42389E4F4EC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76B551-AD44-4000-BCDB-BF7A94F607B3}">
      <dgm:prSet/>
      <dgm:spPr/>
      <dgm:t>
        <a:bodyPr/>
        <a:lstStyle/>
        <a:p>
          <a:r>
            <a:rPr lang="cs-CZ" dirty="0"/>
            <a:t>Hledání nejkratší cesty</a:t>
          </a:r>
          <a:endParaRPr lang="en-US" dirty="0"/>
        </a:p>
      </dgm:t>
    </dgm:pt>
    <dgm:pt modelId="{4D208A96-6E29-43F3-A9AC-3BEFF88126D2}" type="parTrans" cxnId="{30B2803B-D2B6-4E2B-98A7-A425944E7E01}">
      <dgm:prSet/>
      <dgm:spPr/>
      <dgm:t>
        <a:bodyPr/>
        <a:lstStyle/>
        <a:p>
          <a:endParaRPr lang="en-US"/>
        </a:p>
      </dgm:t>
    </dgm:pt>
    <dgm:pt modelId="{EDBE91FC-2C00-493E-9EB1-BE63CAE83E08}" type="sibTrans" cxnId="{30B2803B-D2B6-4E2B-98A7-A425944E7E01}">
      <dgm:prSet/>
      <dgm:spPr/>
      <dgm:t>
        <a:bodyPr/>
        <a:lstStyle/>
        <a:p>
          <a:endParaRPr lang="en-US"/>
        </a:p>
      </dgm:t>
    </dgm:pt>
    <dgm:pt modelId="{3E4D8573-CFD8-431D-AA92-AE2D28CDCBF9}">
      <dgm:prSet/>
      <dgm:spPr/>
      <dgm:t>
        <a:bodyPr/>
        <a:lstStyle/>
        <a:p>
          <a:r>
            <a:rPr lang="cs-CZ"/>
            <a:t>Prohledávání stavového prostoru</a:t>
          </a:r>
          <a:endParaRPr lang="en-US"/>
        </a:p>
      </dgm:t>
    </dgm:pt>
    <dgm:pt modelId="{2525C48D-8BEC-40C7-B1F7-7A381EC275EC}" type="parTrans" cxnId="{76EA0D58-37F0-4E11-8FCC-25539D3301EE}">
      <dgm:prSet/>
      <dgm:spPr/>
      <dgm:t>
        <a:bodyPr/>
        <a:lstStyle/>
        <a:p>
          <a:endParaRPr lang="en-US"/>
        </a:p>
      </dgm:t>
    </dgm:pt>
    <dgm:pt modelId="{4621E8EF-8138-40AE-B27F-6305BBB05C37}" type="sibTrans" cxnId="{76EA0D58-37F0-4E11-8FCC-25539D3301EE}">
      <dgm:prSet/>
      <dgm:spPr/>
      <dgm:t>
        <a:bodyPr/>
        <a:lstStyle/>
        <a:p>
          <a:endParaRPr lang="en-US"/>
        </a:p>
      </dgm:t>
    </dgm:pt>
    <dgm:pt modelId="{C0BD3583-CE40-457E-903E-8510F90C8FB5}">
      <dgm:prSet/>
      <dgm:spPr/>
      <dgm:t>
        <a:bodyPr/>
        <a:lstStyle/>
        <a:p>
          <a:r>
            <a:rPr lang="cs-CZ"/>
            <a:t>Toky v sítích</a:t>
          </a:r>
          <a:endParaRPr lang="en-US"/>
        </a:p>
      </dgm:t>
    </dgm:pt>
    <dgm:pt modelId="{85102A25-1D67-4EEA-AE2B-8F5676C73AE1}" type="parTrans" cxnId="{E13D3144-E30B-4F7B-9401-15D8EB9B1BB3}">
      <dgm:prSet/>
      <dgm:spPr/>
      <dgm:t>
        <a:bodyPr/>
        <a:lstStyle/>
        <a:p>
          <a:endParaRPr lang="en-US"/>
        </a:p>
      </dgm:t>
    </dgm:pt>
    <dgm:pt modelId="{BAB7E3FA-E766-4737-BDBE-29BB5E847701}" type="sibTrans" cxnId="{E13D3144-E30B-4F7B-9401-15D8EB9B1BB3}">
      <dgm:prSet/>
      <dgm:spPr/>
      <dgm:t>
        <a:bodyPr/>
        <a:lstStyle/>
        <a:p>
          <a:endParaRPr lang="en-US"/>
        </a:p>
      </dgm:t>
    </dgm:pt>
    <dgm:pt modelId="{75404FF7-11BB-4E18-81E5-DBAA92D5C530}">
      <dgm:prSet/>
      <dgm:spPr/>
      <dgm:t>
        <a:bodyPr/>
        <a:lstStyle/>
        <a:p>
          <a:r>
            <a:rPr lang="cs-CZ"/>
            <a:t>Hledání minimální kostry (zasněžené městečko)</a:t>
          </a:r>
          <a:endParaRPr lang="en-US"/>
        </a:p>
      </dgm:t>
    </dgm:pt>
    <dgm:pt modelId="{EC982381-202B-4AEB-B10D-768E70C981B0}" type="parTrans" cxnId="{B366279C-DD31-4CB0-85B9-68F4E7426A6B}">
      <dgm:prSet/>
      <dgm:spPr/>
      <dgm:t>
        <a:bodyPr/>
        <a:lstStyle/>
        <a:p>
          <a:endParaRPr lang="en-US"/>
        </a:p>
      </dgm:t>
    </dgm:pt>
    <dgm:pt modelId="{3937B9EA-5845-4FE6-9A08-6DCEC7991209}" type="sibTrans" cxnId="{B366279C-DD31-4CB0-85B9-68F4E7426A6B}">
      <dgm:prSet/>
      <dgm:spPr/>
      <dgm:t>
        <a:bodyPr/>
        <a:lstStyle/>
        <a:p>
          <a:endParaRPr lang="en-US"/>
        </a:p>
      </dgm:t>
    </dgm:pt>
    <dgm:pt modelId="{803B655E-F7E7-4196-9CF1-7BA20CE40663}">
      <dgm:prSet/>
      <dgm:spPr/>
      <dgm:t>
        <a:bodyPr/>
        <a:lstStyle/>
        <a:p>
          <a:r>
            <a:rPr lang="cs-CZ"/>
            <a:t>Plánování činností (hledání vhodného pořadí a detekce cyklů)</a:t>
          </a:r>
          <a:endParaRPr lang="en-US"/>
        </a:p>
      </dgm:t>
    </dgm:pt>
    <dgm:pt modelId="{7FDD1E79-D89C-4591-AD98-726EA483C016}" type="parTrans" cxnId="{45D8EAE2-630E-4B7E-B061-C590A3EB58A8}">
      <dgm:prSet/>
      <dgm:spPr/>
      <dgm:t>
        <a:bodyPr/>
        <a:lstStyle/>
        <a:p>
          <a:endParaRPr lang="en-US"/>
        </a:p>
      </dgm:t>
    </dgm:pt>
    <dgm:pt modelId="{9FB0AA0D-7335-4F90-9CE2-1D8173D385CA}" type="sibTrans" cxnId="{45D8EAE2-630E-4B7E-B061-C590A3EB58A8}">
      <dgm:prSet/>
      <dgm:spPr/>
      <dgm:t>
        <a:bodyPr/>
        <a:lstStyle/>
        <a:p>
          <a:endParaRPr lang="en-US"/>
        </a:p>
      </dgm:t>
    </dgm:pt>
    <dgm:pt modelId="{34501505-D4F1-4E4A-ACB4-6EF2B27132BD}">
      <dgm:prSet/>
      <dgm:spPr/>
      <dgm:t>
        <a:bodyPr/>
        <a:lstStyle/>
        <a:p>
          <a:r>
            <a:rPr lang="cs-CZ" dirty="0"/>
            <a:t>Efektivní datové struktury (vyhledávací stromy, haldy, …)</a:t>
          </a:r>
          <a:endParaRPr lang="en-US" dirty="0"/>
        </a:p>
      </dgm:t>
    </dgm:pt>
    <dgm:pt modelId="{3CBC5704-9377-46AF-9693-6586F0A94BF9}" type="parTrans" cxnId="{37414BF7-39A0-4010-8C88-227A7B96D022}">
      <dgm:prSet/>
      <dgm:spPr/>
      <dgm:t>
        <a:bodyPr/>
        <a:lstStyle/>
        <a:p>
          <a:endParaRPr lang="en-US"/>
        </a:p>
      </dgm:t>
    </dgm:pt>
    <dgm:pt modelId="{9F11F664-320D-436B-B245-854ACCC6E977}" type="sibTrans" cxnId="{37414BF7-39A0-4010-8C88-227A7B96D022}">
      <dgm:prSet/>
      <dgm:spPr/>
      <dgm:t>
        <a:bodyPr/>
        <a:lstStyle/>
        <a:p>
          <a:endParaRPr lang="en-US"/>
        </a:p>
      </dgm:t>
    </dgm:pt>
    <dgm:pt modelId="{D51C9768-E68C-4F62-B366-E01AF0C95231}" type="pres">
      <dgm:prSet presAssocID="{7C45D404-C6F4-437C-8E59-42389E4F4EC7}" presName="Name0" presStyleCnt="0">
        <dgm:presLayoutVars>
          <dgm:dir/>
          <dgm:resizeHandles val="exact"/>
        </dgm:presLayoutVars>
      </dgm:prSet>
      <dgm:spPr/>
    </dgm:pt>
    <dgm:pt modelId="{8472FEB8-892E-43FE-8EC9-2C06BCA8CD75}" type="pres">
      <dgm:prSet presAssocID="{3876B551-AD44-4000-BCDB-BF7A94F607B3}" presName="compNode" presStyleCnt="0"/>
      <dgm:spPr/>
    </dgm:pt>
    <dgm:pt modelId="{249E725E-8966-4259-B258-A19698A6F9F9}" type="pres">
      <dgm:prSet presAssocID="{3876B551-AD44-4000-BCDB-BF7A94F607B3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8575">
          <a:solidFill>
            <a:schemeClr val="accent1"/>
          </a:solidFill>
        </a:ln>
      </dgm:spPr>
    </dgm:pt>
    <dgm:pt modelId="{6C7BDCDE-D732-4EF0-B1E8-3B8004176562}" type="pres">
      <dgm:prSet presAssocID="{3876B551-AD44-4000-BCDB-BF7A94F607B3}" presName="textRect" presStyleLbl="revTx" presStyleIdx="0" presStyleCnt="6">
        <dgm:presLayoutVars>
          <dgm:bulletEnabled val="1"/>
        </dgm:presLayoutVars>
      </dgm:prSet>
      <dgm:spPr/>
    </dgm:pt>
    <dgm:pt modelId="{CBAD555C-F92B-4328-B383-A6ADDFBAB89D}" type="pres">
      <dgm:prSet presAssocID="{EDBE91FC-2C00-493E-9EB1-BE63CAE83E08}" presName="sibTrans" presStyleLbl="sibTrans2D1" presStyleIdx="0" presStyleCnt="0"/>
      <dgm:spPr/>
    </dgm:pt>
    <dgm:pt modelId="{FF5BC000-714E-43E1-9550-E50356EF8E0D}" type="pres">
      <dgm:prSet presAssocID="{3E4D8573-CFD8-431D-AA92-AE2D28CDCBF9}" presName="compNode" presStyleCnt="0"/>
      <dgm:spPr/>
    </dgm:pt>
    <dgm:pt modelId="{1156EA45-E3BA-46A0-89FD-B5197964D713}" type="pres">
      <dgm:prSet presAssocID="{3E4D8573-CFD8-431D-AA92-AE2D28CDCBF9}" presName="pict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8575">
          <a:solidFill>
            <a:schemeClr val="accent2"/>
          </a:solidFill>
        </a:ln>
      </dgm:spPr>
    </dgm:pt>
    <dgm:pt modelId="{E950E91C-AA07-4352-9EDE-3C4F4DF309A9}" type="pres">
      <dgm:prSet presAssocID="{3E4D8573-CFD8-431D-AA92-AE2D28CDCBF9}" presName="textRect" presStyleLbl="revTx" presStyleIdx="1" presStyleCnt="6">
        <dgm:presLayoutVars>
          <dgm:bulletEnabled val="1"/>
        </dgm:presLayoutVars>
      </dgm:prSet>
      <dgm:spPr/>
    </dgm:pt>
    <dgm:pt modelId="{D9011A98-EE68-489D-8586-0A9791D17CB4}" type="pres">
      <dgm:prSet presAssocID="{4621E8EF-8138-40AE-B27F-6305BBB05C37}" presName="sibTrans" presStyleLbl="sibTrans2D1" presStyleIdx="0" presStyleCnt="0"/>
      <dgm:spPr/>
    </dgm:pt>
    <dgm:pt modelId="{02D4FD24-F157-4117-A86B-E235F6F54DF6}" type="pres">
      <dgm:prSet presAssocID="{C0BD3583-CE40-457E-903E-8510F90C8FB5}" presName="compNode" presStyleCnt="0"/>
      <dgm:spPr/>
    </dgm:pt>
    <dgm:pt modelId="{331485E6-ED5A-4537-BCE8-658AAE833095}" type="pres">
      <dgm:prSet presAssocID="{C0BD3583-CE40-457E-903E-8510F90C8FB5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8575">
          <a:solidFill>
            <a:schemeClr val="accent3"/>
          </a:solidFill>
        </a:ln>
      </dgm:spPr>
    </dgm:pt>
    <dgm:pt modelId="{BA4BE57B-1BA8-45EA-A093-FD6FA517526B}" type="pres">
      <dgm:prSet presAssocID="{C0BD3583-CE40-457E-903E-8510F90C8FB5}" presName="textRect" presStyleLbl="revTx" presStyleIdx="2" presStyleCnt="6">
        <dgm:presLayoutVars>
          <dgm:bulletEnabled val="1"/>
        </dgm:presLayoutVars>
      </dgm:prSet>
      <dgm:spPr/>
    </dgm:pt>
    <dgm:pt modelId="{931A0A01-519C-4C02-B7E9-FBE3B93BE1C1}" type="pres">
      <dgm:prSet presAssocID="{BAB7E3FA-E766-4737-BDBE-29BB5E847701}" presName="sibTrans" presStyleLbl="sibTrans2D1" presStyleIdx="0" presStyleCnt="0"/>
      <dgm:spPr/>
    </dgm:pt>
    <dgm:pt modelId="{9CFA1D1B-CBA0-4EFB-B0A1-94CCD812DFF4}" type="pres">
      <dgm:prSet presAssocID="{75404FF7-11BB-4E18-81E5-DBAA92D5C530}" presName="compNode" presStyleCnt="0"/>
      <dgm:spPr/>
    </dgm:pt>
    <dgm:pt modelId="{05679200-A0BF-46B7-BD05-590D49AF0B44}" type="pres">
      <dgm:prSet presAssocID="{75404FF7-11BB-4E18-81E5-DBAA92D5C530}" presName="pict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8575">
          <a:solidFill>
            <a:schemeClr val="accent4"/>
          </a:solidFill>
        </a:ln>
      </dgm:spPr>
    </dgm:pt>
    <dgm:pt modelId="{F6027DE3-A136-47EB-AFE0-ECB99E3700D4}" type="pres">
      <dgm:prSet presAssocID="{75404FF7-11BB-4E18-81E5-DBAA92D5C530}" presName="textRect" presStyleLbl="revTx" presStyleIdx="3" presStyleCnt="6">
        <dgm:presLayoutVars>
          <dgm:bulletEnabled val="1"/>
        </dgm:presLayoutVars>
      </dgm:prSet>
      <dgm:spPr/>
    </dgm:pt>
    <dgm:pt modelId="{2E71DA9C-2BB4-4385-B645-821F1DE406B3}" type="pres">
      <dgm:prSet presAssocID="{3937B9EA-5845-4FE6-9A08-6DCEC7991209}" presName="sibTrans" presStyleLbl="sibTrans2D1" presStyleIdx="0" presStyleCnt="0"/>
      <dgm:spPr/>
    </dgm:pt>
    <dgm:pt modelId="{F909A671-E014-4244-ABCC-1A77478FEAFF}" type="pres">
      <dgm:prSet presAssocID="{803B655E-F7E7-4196-9CF1-7BA20CE40663}" presName="compNode" presStyleCnt="0"/>
      <dgm:spPr/>
    </dgm:pt>
    <dgm:pt modelId="{62845CF9-A872-4DBF-98BB-B2EDE403068C}" type="pres">
      <dgm:prSet presAssocID="{803B655E-F7E7-4196-9CF1-7BA20CE40663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8575">
          <a:solidFill>
            <a:schemeClr val="accent5"/>
          </a:solidFill>
        </a:ln>
      </dgm:spPr>
    </dgm:pt>
    <dgm:pt modelId="{A1929352-DCCB-420C-9463-42685E68B83C}" type="pres">
      <dgm:prSet presAssocID="{803B655E-F7E7-4196-9CF1-7BA20CE40663}" presName="textRect" presStyleLbl="revTx" presStyleIdx="4" presStyleCnt="6">
        <dgm:presLayoutVars>
          <dgm:bulletEnabled val="1"/>
        </dgm:presLayoutVars>
      </dgm:prSet>
      <dgm:spPr/>
    </dgm:pt>
    <dgm:pt modelId="{21BBDC9C-58AB-4E46-A56C-6A50FFCA599E}" type="pres">
      <dgm:prSet presAssocID="{9FB0AA0D-7335-4F90-9CE2-1D8173D385CA}" presName="sibTrans" presStyleLbl="sibTrans2D1" presStyleIdx="0" presStyleCnt="0"/>
      <dgm:spPr/>
    </dgm:pt>
    <dgm:pt modelId="{2314A6A8-B955-422D-84DE-4BCE2C47CE7B}" type="pres">
      <dgm:prSet presAssocID="{34501505-D4F1-4E4A-ACB4-6EF2B27132BD}" presName="compNode" presStyleCnt="0"/>
      <dgm:spPr/>
    </dgm:pt>
    <dgm:pt modelId="{4901D7C0-190F-49D5-92B7-B39892512668}" type="pres">
      <dgm:prSet presAssocID="{34501505-D4F1-4E4A-ACB4-6EF2B27132BD}" presName="pict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8575">
          <a:solidFill>
            <a:schemeClr val="accent6"/>
          </a:solidFill>
        </a:ln>
      </dgm:spPr>
    </dgm:pt>
    <dgm:pt modelId="{429F5DCF-64E1-4154-9A88-051D81FCB334}" type="pres">
      <dgm:prSet presAssocID="{34501505-D4F1-4E4A-ACB4-6EF2B27132BD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39403E0D-BE9C-4B70-873D-5D343B1C2BF8}" type="presOf" srcId="{7C45D404-C6F4-437C-8E59-42389E4F4EC7}" destId="{D51C9768-E68C-4F62-B366-E01AF0C95231}" srcOrd="0" destOrd="0" presId="urn:microsoft.com/office/officeart/2005/8/layout/pList1"/>
    <dgm:cxn modelId="{64239417-999C-4F7B-80B3-FE2700F31AF7}" type="presOf" srcId="{803B655E-F7E7-4196-9CF1-7BA20CE40663}" destId="{A1929352-DCCB-420C-9463-42685E68B83C}" srcOrd="0" destOrd="0" presId="urn:microsoft.com/office/officeart/2005/8/layout/pList1"/>
    <dgm:cxn modelId="{6F52D428-66CA-4A9C-9C34-482F4F3927E7}" type="presOf" srcId="{3937B9EA-5845-4FE6-9A08-6DCEC7991209}" destId="{2E71DA9C-2BB4-4385-B645-821F1DE406B3}" srcOrd="0" destOrd="0" presId="urn:microsoft.com/office/officeart/2005/8/layout/pList1"/>
    <dgm:cxn modelId="{A418B029-77A1-48B0-89A6-DFAD3E6BB8D4}" type="presOf" srcId="{4621E8EF-8138-40AE-B27F-6305BBB05C37}" destId="{D9011A98-EE68-489D-8586-0A9791D17CB4}" srcOrd="0" destOrd="0" presId="urn:microsoft.com/office/officeart/2005/8/layout/pList1"/>
    <dgm:cxn modelId="{35AB9D35-E491-4CC4-9E9D-5686DD9CF976}" type="presOf" srcId="{3876B551-AD44-4000-BCDB-BF7A94F607B3}" destId="{6C7BDCDE-D732-4EF0-B1E8-3B8004176562}" srcOrd="0" destOrd="0" presId="urn:microsoft.com/office/officeart/2005/8/layout/pList1"/>
    <dgm:cxn modelId="{30B2803B-D2B6-4E2B-98A7-A425944E7E01}" srcId="{7C45D404-C6F4-437C-8E59-42389E4F4EC7}" destId="{3876B551-AD44-4000-BCDB-BF7A94F607B3}" srcOrd="0" destOrd="0" parTransId="{4D208A96-6E29-43F3-A9AC-3BEFF88126D2}" sibTransId="{EDBE91FC-2C00-493E-9EB1-BE63CAE83E08}"/>
    <dgm:cxn modelId="{F36E995B-3059-4EC8-89DC-5E1B48CF9A39}" type="presOf" srcId="{75404FF7-11BB-4E18-81E5-DBAA92D5C530}" destId="{F6027DE3-A136-47EB-AFE0-ECB99E3700D4}" srcOrd="0" destOrd="0" presId="urn:microsoft.com/office/officeart/2005/8/layout/pList1"/>
    <dgm:cxn modelId="{E13D3144-E30B-4F7B-9401-15D8EB9B1BB3}" srcId="{7C45D404-C6F4-437C-8E59-42389E4F4EC7}" destId="{C0BD3583-CE40-457E-903E-8510F90C8FB5}" srcOrd="2" destOrd="0" parTransId="{85102A25-1D67-4EEA-AE2B-8F5676C73AE1}" sibTransId="{BAB7E3FA-E766-4737-BDBE-29BB5E847701}"/>
    <dgm:cxn modelId="{B7C1A16E-7B6C-4AF6-93E6-D38FA5D7FB8B}" type="presOf" srcId="{BAB7E3FA-E766-4737-BDBE-29BB5E847701}" destId="{931A0A01-519C-4C02-B7E9-FBE3B93BE1C1}" srcOrd="0" destOrd="0" presId="urn:microsoft.com/office/officeart/2005/8/layout/pList1"/>
    <dgm:cxn modelId="{76EA0D58-37F0-4E11-8FCC-25539D3301EE}" srcId="{7C45D404-C6F4-437C-8E59-42389E4F4EC7}" destId="{3E4D8573-CFD8-431D-AA92-AE2D28CDCBF9}" srcOrd="1" destOrd="0" parTransId="{2525C48D-8BEC-40C7-B1F7-7A381EC275EC}" sibTransId="{4621E8EF-8138-40AE-B27F-6305BBB05C37}"/>
    <dgm:cxn modelId="{AC0C218B-1978-4546-AFBB-3D906B91B1DE}" type="presOf" srcId="{EDBE91FC-2C00-493E-9EB1-BE63CAE83E08}" destId="{CBAD555C-F92B-4328-B383-A6ADDFBAB89D}" srcOrd="0" destOrd="0" presId="urn:microsoft.com/office/officeart/2005/8/layout/pList1"/>
    <dgm:cxn modelId="{B366279C-DD31-4CB0-85B9-68F4E7426A6B}" srcId="{7C45D404-C6F4-437C-8E59-42389E4F4EC7}" destId="{75404FF7-11BB-4E18-81E5-DBAA92D5C530}" srcOrd="3" destOrd="0" parTransId="{EC982381-202B-4AEB-B10D-768E70C981B0}" sibTransId="{3937B9EA-5845-4FE6-9A08-6DCEC7991209}"/>
    <dgm:cxn modelId="{9694C4BC-7AAF-493A-BD02-70347905300E}" type="presOf" srcId="{C0BD3583-CE40-457E-903E-8510F90C8FB5}" destId="{BA4BE57B-1BA8-45EA-A093-FD6FA517526B}" srcOrd="0" destOrd="0" presId="urn:microsoft.com/office/officeart/2005/8/layout/pList1"/>
    <dgm:cxn modelId="{56F850DC-2836-4E6C-BA5E-E5DF6878F5B6}" type="presOf" srcId="{3E4D8573-CFD8-431D-AA92-AE2D28CDCBF9}" destId="{E950E91C-AA07-4352-9EDE-3C4F4DF309A9}" srcOrd="0" destOrd="0" presId="urn:microsoft.com/office/officeart/2005/8/layout/pList1"/>
    <dgm:cxn modelId="{917901E2-7822-4052-BD02-F0C0A438F3FC}" type="presOf" srcId="{9FB0AA0D-7335-4F90-9CE2-1D8173D385CA}" destId="{21BBDC9C-58AB-4E46-A56C-6A50FFCA599E}" srcOrd="0" destOrd="0" presId="urn:microsoft.com/office/officeart/2005/8/layout/pList1"/>
    <dgm:cxn modelId="{45D8EAE2-630E-4B7E-B061-C590A3EB58A8}" srcId="{7C45D404-C6F4-437C-8E59-42389E4F4EC7}" destId="{803B655E-F7E7-4196-9CF1-7BA20CE40663}" srcOrd="4" destOrd="0" parTransId="{7FDD1E79-D89C-4591-AD98-726EA483C016}" sibTransId="{9FB0AA0D-7335-4F90-9CE2-1D8173D385CA}"/>
    <dgm:cxn modelId="{61C63BEB-5470-4B39-9B5C-F9620E6AEC2F}" type="presOf" srcId="{34501505-D4F1-4E4A-ACB4-6EF2B27132BD}" destId="{429F5DCF-64E1-4154-9A88-051D81FCB334}" srcOrd="0" destOrd="0" presId="urn:microsoft.com/office/officeart/2005/8/layout/pList1"/>
    <dgm:cxn modelId="{37414BF7-39A0-4010-8C88-227A7B96D022}" srcId="{7C45D404-C6F4-437C-8E59-42389E4F4EC7}" destId="{34501505-D4F1-4E4A-ACB4-6EF2B27132BD}" srcOrd="5" destOrd="0" parTransId="{3CBC5704-9377-46AF-9693-6586F0A94BF9}" sibTransId="{9F11F664-320D-436B-B245-854ACCC6E977}"/>
    <dgm:cxn modelId="{630E3A9D-B760-4B34-9F98-789B0E1A2DD1}" type="presParOf" srcId="{D51C9768-E68C-4F62-B366-E01AF0C95231}" destId="{8472FEB8-892E-43FE-8EC9-2C06BCA8CD75}" srcOrd="0" destOrd="0" presId="urn:microsoft.com/office/officeart/2005/8/layout/pList1"/>
    <dgm:cxn modelId="{3C9C0952-B205-430F-9B25-4C0A5FD61BAD}" type="presParOf" srcId="{8472FEB8-892E-43FE-8EC9-2C06BCA8CD75}" destId="{249E725E-8966-4259-B258-A19698A6F9F9}" srcOrd="0" destOrd="0" presId="urn:microsoft.com/office/officeart/2005/8/layout/pList1"/>
    <dgm:cxn modelId="{47C0565A-F550-4186-8E14-9B3EA4E895F1}" type="presParOf" srcId="{8472FEB8-892E-43FE-8EC9-2C06BCA8CD75}" destId="{6C7BDCDE-D732-4EF0-B1E8-3B8004176562}" srcOrd="1" destOrd="0" presId="urn:microsoft.com/office/officeart/2005/8/layout/pList1"/>
    <dgm:cxn modelId="{394FAC3B-6809-44B7-A440-F5CCBAF85B33}" type="presParOf" srcId="{D51C9768-E68C-4F62-B366-E01AF0C95231}" destId="{CBAD555C-F92B-4328-B383-A6ADDFBAB89D}" srcOrd="1" destOrd="0" presId="urn:microsoft.com/office/officeart/2005/8/layout/pList1"/>
    <dgm:cxn modelId="{BA6D2E29-7C22-4B50-90B6-06FD8440759E}" type="presParOf" srcId="{D51C9768-E68C-4F62-B366-E01AF0C95231}" destId="{FF5BC000-714E-43E1-9550-E50356EF8E0D}" srcOrd="2" destOrd="0" presId="urn:microsoft.com/office/officeart/2005/8/layout/pList1"/>
    <dgm:cxn modelId="{06AF5F2E-A297-4433-BF23-2DF90C65DA79}" type="presParOf" srcId="{FF5BC000-714E-43E1-9550-E50356EF8E0D}" destId="{1156EA45-E3BA-46A0-89FD-B5197964D713}" srcOrd="0" destOrd="0" presId="urn:microsoft.com/office/officeart/2005/8/layout/pList1"/>
    <dgm:cxn modelId="{A8140189-0736-41F3-B37E-368246B04052}" type="presParOf" srcId="{FF5BC000-714E-43E1-9550-E50356EF8E0D}" destId="{E950E91C-AA07-4352-9EDE-3C4F4DF309A9}" srcOrd="1" destOrd="0" presId="urn:microsoft.com/office/officeart/2005/8/layout/pList1"/>
    <dgm:cxn modelId="{D349E7B7-B36C-4DF1-8F4E-ED87DAB3929C}" type="presParOf" srcId="{D51C9768-E68C-4F62-B366-E01AF0C95231}" destId="{D9011A98-EE68-489D-8586-0A9791D17CB4}" srcOrd="3" destOrd="0" presId="urn:microsoft.com/office/officeart/2005/8/layout/pList1"/>
    <dgm:cxn modelId="{FA8CF26F-BED9-4AC7-9FA9-9EC379AEC1FB}" type="presParOf" srcId="{D51C9768-E68C-4F62-B366-E01AF0C95231}" destId="{02D4FD24-F157-4117-A86B-E235F6F54DF6}" srcOrd="4" destOrd="0" presId="urn:microsoft.com/office/officeart/2005/8/layout/pList1"/>
    <dgm:cxn modelId="{737638C3-5796-44C5-9749-81CF1984B7D9}" type="presParOf" srcId="{02D4FD24-F157-4117-A86B-E235F6F54DF6}" destId="{331485E6-ED5A-4537-BCE8-658AAE833095}" srcOrd="0" destOrd="0" presId="urn:microsoft.com/office/officeart/2005/8/layout/pList1"/>
    <dgm:cxn modelId="{CF4C4B09-062B-483D-A3CD-BF9346E7FF66}" type="presParOf" srcId="{02D4FD24-F157-4117-A86B-E235F6F54DF6}" destId="{BA4BE57B-1BA8-45EA-A093-FD6FA517526B}" srcOrd="1" destOrd="0" presId="urn:microsoft.com/office/officeart/2005/8/layout/pList1"/>
    <dgm:cxn modelId="{1204F2C1-CA7C-410D-8002-75ACEBFEB96C}" type="presParOf" srcId="{D51C9768-E68C-4F62-B366-E01AF0C95231}" destId="{931A0A01-519C-4C02-B7E9-FBE3B93BE1C1}" srcOrd="5" destOrd="0" presId="urn:microsoft.com/office/officeart/2005/8/layout/pList1"/>
    <dgm:cxn modelId="{4B111538-EAAB-44BC-A6B0-45DBE9122068}" type="presParOf" srcId="{D51C9768-E68C-4F62-B366-E01AF0C95231}" destId="{9CFA1D1B-CBA0-4EFB-B0A1-94CCD812DFF4}" srcOrd="6" destOrd="0" presId="urn:microsoft.com/office/officeart/2005/8/layout/pList1"/>
    <dgm:cxn modelId="{CD225A00-5AB9-4283-83BB-0CB3F4DE6D3B}" type="presParOf" srcId="{9CFA1D1B-CBA0-4EFB-B0A1-94CCD812DFF4}" destId="{05679200-A0BF-46B7-BD05-590D49AF0B44}" srcOrd="0" destOrd="0" presId="urn:microsoft.com/office/officeart/2005/8/layout/pList1"/>
    <dgm:cxn modelId="{605FB370-1FCC-4438-B4B6-26FC0BE98209}" type="presParOf" srcId="{9CFA1D1B-CBA0-4EFB-B0A1-94CCD812DFF4}" destId="{F6027DE3-A136-47EB-AFE0-ECB99E3700D4}" srcOrd="1" destOrd="0" presId="urn:microsoft.com/office/officeart/2005/8/layout/pList1"/>
    <dgm:cxn modelId="{0A7EC326-8287-487A-A3E5-644504EA718B}" type="presParOf" srcId="{D51C9768-E68C-4F62-B366-E01AF0C95231}" destId="{2E71DA9C-2BB4-4385-B645-821F1DE406B3}" srcOrd="7" destOrd="0" presId="urn:microsoft.com/office/officeart/2005/8/layout/pList1"/>
    <dgm:cxn modelId="{76C105F7-1ED2-4600-9E4E-6290134DE626}" type="presParOf" srcId="{D51C9768-E68C-4F62-B366-E01AF0C95231}" destId="{F909A671-E014-4244-ABCC-1A77478FEAFF}" srcOrd="8" destOrd="0" presId="urn:microsoft.com/office/officeart/2005/8/layout/pList1"/>
    <dgm:cxn modelId="{3A696189-C7F1-4189-8B80-FDF63D4A104C}" type="presParOf" srcId="{F909A671-E014-4244-ABCC-1A77478FEAFF}" destId="{62845CF9-A872-4DBF-98BB-B2EDE403068C}" srcOrd="0" destOrd="0" presId="urn:microsoft.com/office/officeart/2005/8/layout/pList1"/>
    <dgm:cxn modelId="{8B609DCE-F3C4-4A5C-B70B-E64C56BBD433}" type="presParOf" srcId="{F909A671-E014-4244-ABCC-1A77478FEAFF}" destId="{A1929352-DCCB-420C-9463-42685E68B83C}" srcOrd="1" destOrd="0" presId="urn:microsoft.com/office/officeart/2005/8/layout/pList1"/>
    <dgm:cxn modelId="{C1F83B4F-E51C-4965-8F4B-310E30D5325A}" type="presParOf" srcId="{D51C9768-E68C-4F62-B366-E01AF0C95231}" destId="{21BBDC9C-58AB-4E46-A56C-6A50FFCA599E}" srcOrd="9" destOrd="0" presId="urn:microsoft.com/office/officeart/2005/8/layout/pList1"/>
    <dgm:cxn modelId="{96D385E1-8333-49F2-AB69-7FB02CB18026}" type="presParOf" srcId="{D51C9768-E68C-4F62-B366-E01AF0C95231}" destId="{2314A6A8-B955-422D-84DE-4BCE2C47CE7B}" srcOrd="10" destOrd="0" presId="urn:microsoft.com/office/officeart/2005/8/layout/pList1"/>
    <dgm:cxn modelId="{A083319B-37F8-4283-B20A-69ACDEF26A40}" type="presParOf" srcId="{2314A6A8-B955-422D-84DE-4BCE2C47CE7B}" destId="{4901D7C0-190F-49D5-92B7-B39892512668}" srcOrd="0" destOrd="0" presId="urn:microsoft.com/office/officeart/2005/8/layout/pList1"/>
    <dgm:cxn modelId="{B41DB996-8A3A-4008-A452-79E8A5AD1575}" type="presParOf" srcId="{2314A6A8-B955-422D-84DE-4BCE2C47CE7B}" destId="{429F5DCF-64E1-4154-9A88-051D81FCB33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E725E-8966-4259-B258-A19698A6F9F9}">
      <dsp:nvSpPr>
        <dsp:cNvPr id="0" name=""/>
        <dsp:cNvSpPr/>
      </dsp:nvSpPr>
      <dsp:spPr>
        <a:xfrm>
          <a:off x="10479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BDCDE-D732-4EF0-B1E8-3B8004176562}">
      <dsp:nvSpPr>
        <dsp:cNvPr id="0" name=""/>
        <dsp:cNvSpPr/>
      </dsp:nvSpPr>
      <dsp:spPr>
        <a:xfrm>
          <a:off x="10479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Hledání nejkratší cesty</a:t>
          </a:r>
          <a:endParaRPr lang="en-US" sz="1300" kern="1200" dirty="0"/>
        </a:p>
      </dsp:txBody>
      <dsp:txXfrm>
        <a:off x="1047942" y="1351344"/>
        <a:ext cx="1958015" cy="726423"/>
      </dsp:txXfrm>
    </dsp:sp>
    <dsp:sp modelId="{1156EA45-E3BA-46A0-89FD-B5197964D713}">
      <dsp:nvSpPr>
        <dsp:cNvPr id="0" name=""/>
        <dsp:cNvSpPr/>
      </dsp:nvSpPr>
      <dsp:spPr>
        <a:xfrm>
          <a:off x="32018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0E91C-AA07-4352-9EDE-3C4F4DF309A9}">
      <dsp:nvSpPr>
        <dsp:cNvPr id="0" name=""/>
        <dsp:cNvSpPr/>
      </dsp:nvSpPr>
      <dsp:spPr>
        <a:xfrm>
          <a:off x="32018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Prohledávání stavového prostoru</a:t>
          </a:r>
          <a:endParaRPr lang="en-US" sz="1300" kern="1200"/>
        </a:p>
      </dsp:txBody>
      <dsp:txXfrm>
        <a:off x="3201842" y="1351344"/>
        <a:ext cx="1958015" cy="726423"/>
      </dsp:txXfrm>
    </dsp:sp>
    <dsp:sp modelId="{331485E6-ED5A-4537-BCE8-658AAE833095}">
      <dsp:nvSpPr>
        <dsp:cNvPr id="0" name=""/>
        <dsp:cNvSpPr/>
      </dsp:nvSpPr>
      <dsp:spPr>
        <a:xfrm>
          <a:off x="53557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85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BE57B-1BA8-45EA-A093-FD6FA517526B}">
      <dsp:nvSpPr>
        <dsp:cNvPr id="0" name=""/>
        <dsp:cNvSpPr/>
      </dsp:nvSpPr>
      <dsp:spPr>
        <a:xfrm>
          <a:off x="53557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Toky v sítích</a:t>
          </a:r>
          <a:endParaRPr lang="en-US" sz="1300" kern="1200"/>
        </a:p>
      </dsp:txBody>
      <dsp:txXfrm>
        <a:off x="5355741" y="1351344"/>
        <a:ext cx="1958015" cy="726423"/>
      </dsp:txXfrm>
    </dsp:sp>
    <dsp:sp modelId="{05679200-A0BF-46B7-BD05-590D49AF0B44}">
      <dsp:nvSpPr>
        <dsp:cNvPr id="0" name=""/>
        <dsp:cNvSpPr/>
      </dsp:nvSpPr>
      <dsp:spPr>
        <a:xfrm>
          <a:off x="75096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85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27DE3-A136-47EB-AFE0-ECB99E3700D4}">
      <dsp:nvSpPr>
        <dsp:cNvPr id="0" name=""/>
        <dsp:cNvSpPr/>
      </dsp:nvSpPr>
      <dsp:spPr>
        <a:xfrm>
          <a:off x="75096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Hledání minimální kostry (zasněžené městečko)</a:t>
          </a:r>
          <a:endParaRPr lang="en-US" sz="1300" kern="1200"/>
        </a:p>
      </dsp:txBody>
      <dsp:txXfrm>
        <a:off x="7509641" y="1351344"/>
        <a:ext cx="1958015" cy="726423"/>
      </dsp:txXfrm>
    </dsp:sp>
    <dsp:sp modelId="{62845CF9-A872-4DBF-98BB-B2EDE403068C}">
      <dsp:nvSpPr>
        <dsp:cNvPr id="0" name=""/>
        <dsp:cNvSpPr/>
      </dsp:nvSpPr>
      <dsp:spPr>
        <a:xfrm>
          <a:off x="32018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85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29352-DCCB-420C-9463-42685E68B83C}">
      <dsp:nvSpPr>
        <dsp:cNvPr id="0" name=""/>
        <dsp:cNvSpPr/>
      </dsp:nvSpPr>
      <dsp:spPr>
        <a:xfrm>
          <a:off x="32018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Plánování činností (hledání vhodného pořadí a detekce cyklů)</a:t>
          </a:r>
          <a:endParaRPr lang="en-US" sz="1300" kern="1200"/>
        </a:p>
      </dsp:txBody>
      <dsp:txXfrm>
        <a:off x="3201842" y="3622642"/>
        <a:ext cx="1958015" cy="726423"/>
      </dsp:txXfrm>
    </dsp:sp>
    <dsp:sp modelId="{4901D7C0-190F-49D5-92B7-B39892512668}">
      <dsp:nvSpPr>
        <dsp:cNvPr id="0" name=""/>
        <dsp:cNvSpPr/>
      </dsp:nvSpPr>
      <dsp:spPr>
        <a:xfrm>
          <a:off x="53557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8575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F5DCF-64E1-4154-9A88-051D81FCB334}">
      <dsp:nvSpPr>
        <dsp:cNvPr id="0" name=""/>
        <dsp:cNvSpPr/>
      </dsp:nvSpPr>
      <dsp:spPr>
        <a:xfrm>
          <a:off x="53557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Efektivní datové struktury (vyhledávací stromy, haldy, …)</a:t>
          </a:r>
          <a:endParaRPr lang="en-US" sz="1300" kern="1200" dirty="0"/>
        </a:p>
      </dsp:txBody>
      <dsp:txXfrm>
        <a:off x="5355741" y="3622642"/>
        <a:ext cx="1958015" cy="72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3FA7C-5E9B-4095-BAB1-2835E9557C1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C771F-8A3B-4DF5-8C5E-151B92835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C771F-8A3B-4DF5-8C5E-151B92835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C771F-8A3B-4DF5-8C5E-151B92835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13CC8-0AF0-6DDC-9699-E526F8E88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10307A-C91C-340E-0862-6D4DD0B0D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FE6FB3-E027-EF77-3FA3-CA52F220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BE2883-C77F-A5C2-D983-7E420337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038E90-7977-64D2-8333-AEEB922F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A99B6C-885A-2D8D-4DC1-D36CD40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D41BC5B-3A37-160B-3051-EF6646FA6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B8B9B1-FB45-FFA3-0D05-9DD0508C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529F2B-A0F6-94E5-2563-65286878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850254-E241-3EBD-1AAE-AFCC7C87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9566B19-D3E4-EB9F-014A-3AD9BF7F5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1EB724B-9B69-3260-8651-D59734DF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ECA970-6C52-D7C2-89C7-5D630AD6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16F7D4-1CDC-9344-F5FF-0827A850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B8FB48-B2F0-B489-E612-1CAFB6A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19CB9-2A17-C6EA-9F6E-8ACB8081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698120-1728-9F81-5477-64972157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DA8E22-A19C-708E-7999-0821B7AC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EECE6E-C63A-7D37-6254-838DAB87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743A4E-9F1E-C146-4C29-B758533C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9686-F2AC-46A2-AEC9-ED93DFFA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EDEEB8-3D0E-3021-76FB-121D37B1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B008B5-D739-C563-A770-991EA321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9A6084-71A1-E39B-D21B-D21DD44B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5DBEB2-7BEB-417C-FA3B-510E358A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D84694-F921-0858-59A1-694429C6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B278E9-F7ED-72C6-2098-53BADC179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188D871-1FAB-E5A5-9E4A-8BEF25D4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690A77E-5CBB-1640-3C6A-8CB40EC5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0B68864-94C0-0ECC-04EC-5D6C26E1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A7FBFE9-C7A9-BF58-B9B0-84667CCE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20E27-2A1C-C4C0-8ACC-425B739F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3AFD84A-DF90-F96F-D7EE-A38D92173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4393CBE-D6DB-58F3-F811-E02EAC1B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C35EC49-C0E3-453B-7F53-BED834845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23F984-407A-720D-BC92-CB323348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7DACE3D-F259-9C16-57BE-FFE9EEA1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A6FA80-3E5D-78F1-42B3-0686253E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79411A2-3519-E0EC-6BA0-27A546B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AE643C-7460-6765-54AD-0304FF19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54140B-FBE6-5B7B-CDFE-2C3D5FA0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81993EE-2FA4-886E-14C0-53498434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B29EDEF-48CB-DA7F-BAF3-66EBB32A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D6ECFDF-2A26-05C0-2D73-0E7ECECD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B7C7EC1-787E-3B47-159F-8DD15B4A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59D1891-6B78-DC37-6CAE-73972A0E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AADE78-B652-9834-8C8E-804469F1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A533E0-A147-C443-7653-52CF2F15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1B8D46-C5A9-8FE0-9CDF-E0FF028DE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7EC1B4E-1267-C1FF-10F7-DA689D23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66782A3-3CCA-5353-50F1-A75CA1E6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434373-BF3B-4D56-DCA6-951990F7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1EA0E-4EB8-B736-78CF-0184AF3A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95BC53-4314-EA2A-EFA5-B2D51B4B7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09525F-971A-9F26-B25F-DF8A2898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CCF7582-D5AC-1AD8-7A23-780D021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8E1815-02C2-3B3D-3443-B7C66C21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72007F-8D08-837C-8EBF-F9D1BB9A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1C6047E-73CB-E9FF-A21D-CBE84C4C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4D21F41-C6AF-AAF6-C010-C6DBF056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476CD8-3960-D3E1-A085-5BC7E5229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7C4C6-B81A-4907-B3D4-78F9EDD389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DF99DA-361E-2894-C7BB-668CBE090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1C5145-EFE8-95AD-6F39-C5E307357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51173-989D-4B79-9292-065C5F2E5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6DD4D3-673C-768D-9133-CEACE2F1B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522156"/>
            <a:ext cx="4937937" cy="1363215"/>
          </a:xfrm>
        </p:spPr>
        <p:txBody>
          <a:bodyPr anchor="t">
            <a:normAutofit/>
          </a:bodyPr>
          <a:lstStyle/>
          <a:p>
            <a:pPr algn="l"/>
            <a:r>
              <a:rPr lang="cs-CZ" sz="4400"/>
              <a:t>Úvod do teorie grafů</a:t>
            </a:r>
            <a:endParaRPr lang="en-US" sz="440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BCBBF8-F160-51E5-6AB7-8DB561BA5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70" y="3945418"/>
            <a:ext cx="4937936" cy="576738"/>
          </a:xfrm>
        </p:spPr>
        <p:txBody>
          <a:bodyPr anchor="b">
            <a:normAutofit/>
          </a:bodyPr>
          <a:lstStyle/>
          <a:p>
            <a:pPr algn="l"/>
            <a:r>
              <a:rPr lang="cs-CZ" sz="2000"/>
              <a:t>Reprezentace grafů v počítači</a:t>
            </a:r>
            <a:endParaRPr lang="en-US" sz="2000"/>
          </a:p>
        </p:txBody>
      </p:sp>
      <p:sp>
        <p:nvSpPr>
          <p:cNvPr id="57" name="Freeform: Shape 30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3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3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36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Obrázek 12" descr="Obsah obrázku ryba, Rybí produkty, plody moře, Ploutev&#10;&#10;Popis byl vytvořen automaticky">
            <a:extLst>
              <a:ext uri="{FF2B5EF4-FFF2-40B4-BE49-F238E27FC236}">
                <a16:creationId xmlns:a16="http://schemas.microsoft.com/office/drawing/2014/main" id="{55A68E91-EA3C-62D2-012E-55297112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529799"/>
            <a:ext cx="2410097" cy="867634"/>
          </a:xfrm>
          <a:prstGeom prst="rect">
            <a:avLst/>
          </a:prstGeom>
        </p:spPr>
      </p:pic>
      <p:sp>
        <p:nvSpPr>
          <p:cNvPr id="61" name="Freeform: Shape 38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40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Obrázek 10" descr="Obsah obrázku strom, rostlina, chobot, list&#10;&#10;Popis byl vytvořen automaticky">
            <a:extLst>
              <a:ext uri="{FF2B5EF4-FFF2-40B4-BE49-F238E27FC236}">
                <a16:creationId xmlns:a16="http://schemas.microsoft.com/office/drawing/2014/main" id="{24D7FD59-EFBA-4C67-380F-9C05F0FCD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460165"/>
            <a:ext cx="1939835" cy="1454876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55DD3B7C-54BB-58D9-32D8-C2EFCD404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63" name="Freeform: Shape 42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44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ázek 4" descr="Obsah obrázku kovové předměty, zámek, Železářské zboží pro domácnosti, páčka&#10;&#10;Popis byl vytvořen automaticky">
            <a:extLst>
              <a:ext uri="{FF2B5EF4-FFF2-40B4-BE49-F238E27FC236}">
                <a16:creationId xmlns:a16="http://schemas.microsoft.com/office/drawing/2014/main" id="{DE403A34-A682-1FD4-1D3D-533D682B0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29481"/>
            <a:ext cx="1952160" cy="1630053"/>
          </a:xfrm>
          <a:prstGeom prst="rect">
            <a:avLst/>
          </a:prstGeom>
        </p:spPr>
      </p:pic>
      <p:sp>
        <p:nvSpPr>
          <p:cNvPr id="65" name="Freeform: Shape 46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48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Obrázek 14" descr="Obsah obrázku skica, řada/pruh, ilustrace, umění&#10;&#10;Popis byl vytvořen automaticky">
            <a:extLst>
              <a:ext uri="{FF2B5EF4-FFF2-40B4-BE49-F238E27FC236}">
                <a16:creationId xmlns:a16="http://schemas.microsoft.com/office/drawing/2014/main" id="{8D236F05-F34F-A92E-2E34-7C3854016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2" y="5078186"/>
            <a:ext cx="2135777" cy="12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D93EAE-447D-ED10-13D3-ABECFC8F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E310146-DF54-5A06-F6DF-C32880A4C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9145"/>
                <a:ext cx="10515600" cy="1325563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cs-CZ" sz="2400" b="1" i="1" dirty="0"/>
                  <a:t>Graf</a:t>
                </a:r>
                <a:r>
                  <a:rPr lang="cs-CZ" sz="2400" i="1" dirty="0"/>
                  <a:t> </a:t>
                </a:r>
                <a14:m>
                  <m:oMath xmlns:m="http://schemas.openxmlformats.org/officeDocument/2006/math"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s-CZ" sz="2400" i="1" dirty="0"/>
                  <a:t> je uspořádaná dvojice </a:t>
                </a:r>
                <a14:m>
                  <m:oMath xmlns:m="http://schemas.openxmlformats.org/officeDocument/2006/math"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400" i="1" dirty="0"/>
                  <a:t>, kde </a:t>
                </a:r>
                <a14:m>
                  <m:oMath xmlns:m="http://schemas.openxmlformats.org/officeDocument/2006/math"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s-CZ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cs-CZ" sz="2400" i="1" dirty="0"/>
                  <a:t> je množina </a:t>
                </a:r>
                <a:r>
                  <a:rPr lang="cs-CZ" sz="2400" b="1" i="1" dirty="0"/>
                  <a:t>vrcholů</a:t>
                </a:r>
                <a:r>
                  <a:rPr lang="cs-CZ" sz="2400" i="1" dirty="0"/>
                  <a:t> a </a:t>
                </a:r>
                <a14:m>
                  <m:oMath xmlns:m="http://schemas.openxmlformats.org/officeDocument/2006/math"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cs-CZ" sz="2400" i="1" dirty="0"/>
                  <a:t> je množina dvoubodových podmnožin </a:t>
                </a:r>
                <a14:m>
                  <m:oMath xmlns:m="http://schemas.openxmlformats.org/officeDocument/2006/math"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sz="2400" i="1" dirty="0"/>
                  <a:t> – množina </a:t>
                </a:r>
                <a:r>
                  <a:rPr lang="cs-CZ" sz="2400" b="1" i="1" dirty="0"/>
                  <a:t>hran</a:t>
                </a:r>
                <a:r>
                  <a:rPr lang="cs-CZ" sz="2400" i="1" dirty="0"/>
                  <a:t> grafu </a:t>
                </a:r>
                <a14:m>
                  <m:oMath xmlns:m="http://schemas.openxmlformats.org/officeDocument/2006/math">
                    <m:r>
                      <a:rPr lang="cs-CZ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s-CZ" sz="2400" i="1" dirty="0"/>
                  <a:t>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E310146-DF54-5A06-F6DF-C32880A4C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914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FE38AE6-D57F-AAF5-7BDE-939A59FCA3C5}"/>
                  </a:ext>
                </a:extLst>
              </p:cNvPr>
              <p:cNvSpPr txBox="1"/>
              <p:nvPr/>
            </p:nvSpPr>
            <p:spPr>
              <a:xfrm>
                <a:off x="3113740" y="3753292"/>
                <a:ext cx="596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>
                    <a:solidFill>
                      <a:schemeClr val="accent6"/>
                    </a:solidFill>
                  </a:rPr>
                  <a:t>Kolik může mít graf o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dirty="0">
                    <a:solidFill>
                      <a:schemeClr val="accent6"/>
                    </a:solidFill>
                  </a:rPr>
                  <a:t> vrcholech maximálně různých hran?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FE38AE6-D57F-AAF5-7BDE-939A59FC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40" y="3753292"/>
                <a:ext cx="5964518" cy="369332"/>
              </a:xfrm>
              <a:prstGeom prst="rect">
                <a:avLst/>
              </a:prstGeom>
              <a:blipFill>
                <a:blip r:embed="rId3"/>
                <a:stretch>
                  <a:fillRect l="-920" t="-8333" r="-1022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597C987-239E-CFF7-425E-374DEFDC06A7}"/>
                  </a:ext>
                </a:extLst>
              </p:cNvPr>
              <p:cNvSpPr txBox="1"/>
              <p:nvPr/>
            </p:nvSpPr>
            <p:spPr>
              <a:xfrm>
                <a:off x="4918273" y="3244334"/>
                <a:ext cx="2355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i="1" dirty="0">
                    <a:solidFill>
                      <a:schemeClr val="accent3"/>
                    </a:solidFill>
                  </a:rPr>
                  <a:t> – </a:t>
                </a:r>
                <a:r>
                  <a:rPr lang="cs-CZ" i="1" dirty="0" err="1">
                    <a:solidFill>
                      <a:schemeClr val="accent3"/>
                    </a:solidFill>
                  </a:rPr>
                  <a:t>vertices</a:t>
                </a:r>
                <a:r>
                  <a:rPr lang="cs-CZ" i="1" dirty="0">
                    <a:solidFill>
                      <a:schemeClr val="accent3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cs-CZ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cs-CZ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i="1" dirty="0">
                    <a:solidFill>
                      <a:schemeClr val="accent3"/>
                    </a:solidFill>
                  </a:rPr>
                  <a:t>- </a:t>
                </a:r>
                <a:r>
                  <a:rPr lang="cs-CZ" i="1" dirty="0" err="1">
                    <a:solidFill>
                      <a:schemeClr val="accent3"/>
                    </a:solidFill>
                  </a:rPr>
                  <a:t>edges</a:t>
                </a:r>
                <a:endParaRPr lang="en-US" i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597C987-239E-CFF7-425E-374DEFDC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73" y="3244334"/>
                <a:ext cx="2355453" cy="369332"/>
              </a:xfrm>
              <a:prstGeom prst="rect">
                <a:avLst/>
              </a:prstGeom>
              <a:blipFill>
                <a:blip r:embed="rId4"/>
                <a:stretch>
                  <a:fillRect t="-6557" r="-155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978A00F-413E-0611-C134-3BAB7E461CB0}"/>
                  </a:ext>
                </a:extLst>
              </p:cNvPr>
              <p:cNvSpPr txBox="1"/>
              <p:nvPr/>
            </p:nvSpPr>
            <p:spPr>
              <a:xfrm>
                <a:off x="838200" y="4635795"/>
                <a:ext cx="59729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Následníci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dirty="0"/>
                  <a:t>: vrcholy, do nichž vede z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/>
                  <a:t> hrana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Předchůdci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s-CZ" dirty="0"/>
                  <a:t>: vrcholy, z nichž vede do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/>
                  <a:t> hrana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Stupeň vrcholu </a:t>
                </a:r>
                <a:r>
                  <a:rPr lang="cs-CZ" dirty="0"/>
                  <a:t>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: počet sousedů vrcholu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cs-CZ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 err="1"/>
                  <a:t>Multigraf</a:t>
                </a:r>
                <a:r>
                  <a:rPr lang="cs-CZ" dirty="0"/>
                  <a:t> – dva vrcholy mohou být spojeny více hranami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/>
                  <a:t>Smyčka</a:t>
                </a:r>
                <a:r>
                  <a:rPr lang="cs-CZ" dirty="0"/>
                  <a:t> – hrana, která vede z vrcholu do sebe sama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/>
                  <a:t>Hrany mohou být (ne)</a:t>
                </a:r>
                <a:r>
                  <a:rPr lang="cs-CZ" b="1" dirty="0"/>
                  <a:t>orientované</a:t>
                </a:r>
                <a:r>
                  <a:rPr lang="cs-CZ" dirty="0"/>
                  <a:t>, (ne)</a:t>
                </a:r>
                <a:r>
                  <a:rPr lang="cs-CZ" b="1" dirty="0"/>
                  <a:t>ohodnocené</a:t>
                </a: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978A00F-413E-0611-C134-3BAB7E46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5795"/>
                <a:ext cx="5972917" cy="1754326"/>
              </a:xfrm>
              <a:prstGeom prst="rect">
                <a:avLst/>
              </a:prstGeom>
              <a:blipFill>
                <a:blip r:embed="rId5"/>
                <a:stretch>
                  <a:fillRect l="-715" t="-1389" r="-102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A545AA40-F3BD-3EB4-8D6A-DFC0BD2647BD}"/>
                  </a:ext>
                </a:extLst>
              </p:cNvPr>
              <p:cNvSpPr txBox="1"/>
              <p:nvPr/>
            </p:nvSpPr>
            <p:spPr>
              <a:xfrm>
                <a:off x="9078258" y="3655509"/>
                <a:ext cx="831766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A545AA40-F3BD-3EB4-8D6A-DFC0BD26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258" y="3655509"/>
                <a:ext cx="831766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ál 7">
            <a:extLst>
              <a:ext uri="{FF2B5EF4-FFF2-40B4-BE49-F238E27FC236}">
                <a16:creationId xmlns:a16="http://schemas.microsoft.com/office/drawing/2014/main" id="{0B0F5343-B03D-3A25-3CBF-DD16F0155F51}"/>
              </a:ext>
            </a:extLst>
          </p:cNvPr>
          <p:cNvSpPr/>
          <p:nvPr/>
        </p:nvSpPr>
        <p:spPr>
          <a:xfrm>
            <a:off x="8009418" y="4635795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FB3E8E3C-EBEE-A1BE-F081-B9420AE565CE}"/>
              </a:ext>
            </a:extLst>
          </p:cNvPr>
          <p:cNvSpPr/>
          <p:nvPr/>
        </p:nvSpPr>
        <p:spPr>
          <a:xfrm>
            <a:off x="9365929" y="4635795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  <a:endParaRPr lang="en-US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AB5FBFA9-1EB0-0859-AFAF-D425B2531A3D}"/>
              </a:ext>
            </a:extLst>
          </p:cNvPr>
          <p:cNvSpPr/>
          <p:nvPr/>
        </p:nvSpPr>
        <p:spPr>
          <a:xfrm>
            <a:off x="8009418" y="5959771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  <a:endParaRPr lang="en-US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207C7CE1-D797-C368-1B79-0CDF43ACD141}"/>
              </a:ext>
            </a:extLst>
          </p:cNvPr>
          <p:cNvSpPr/>
          <p:nvPr/>
        </p:nvSpPr>
        <p:spPr>
          <a:xfrm>
            <a:off x="9365929" y="5959771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B80B7EAE-D772-7B93-423A-F073BFDE7B32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8447568" y="4854870"/>
            <a:ext cx="91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E5E7D68C-6805-5496-0D40-424CFE24894D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8228493" y="5073945"/>
            <a:ext cx="0" cy="88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FDEB03D-304F-E286-F778-613753BB44F3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8383402" y="5009779"/>
            <a:ext cx="1046693" cy="101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7E49943C-57B3-9775-C551-A30A264CEF87}"/>
              </a:ext>
            </a:extLst>
          </p:cNvPr>
          <p:cNvCxnSpPr>
            <a:stCxn id="10" idx="7"/>
            <a:endCxn id="9" idx="3"/>
          </p:cNvCxnSpPr>
          <p:nvPr/>
        </p:nvCxnSpPr>
        <p:spPr>
          <a:xfrm flipV="1">
            <a:off x="8383402" y="5009779"/>
            <a:ext cx="1046693" cy="101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1026239D-15E6-2F38-3F97-184964B5920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585004" y="5073945"/>
            <a:ext cx="0" cy="88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75142BA7-3C1F-D3A8-C44A-4C8C9AC5B73A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447568" y="6178846"/>
            <a:ext cx="91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2BF3D-96A3-3FC5-EFFF-9CC0FFA3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grafy a pojmy</a:t>
            </a:r>
            <a:endParaRPr lang="en-US" dirty="0"/>
          </a:p>
        </p:txBody>
      </p:sp>
      <p:grpSp>
        <p:nvGrpSpPr>
          <p:cNvPr id="79" name="Skupina 78">
            <a:extLst>
              <a:ext uri="{FF2B5EF4-FFF2-40B4-BE49-F238E27FC236}">
                <a16:creationId xmlns:a16="http://schemas.microsoft.com/office/drawing/2014/main" id="{18776BC9-D8FD-2955-7C93-3AD7F82136F3}"/>
              </a:ext>
            </a:extLst>
          </p:cNvPr>
          <p:cNvGrpSpPr/>
          <p:nvPr/>
        </p:nvGrpSpPr>
        <p:grpSpPr>
          <a:xfrm>
            <a:off x="1485236" y="2031137"/>
            <a:ext cx="1804607" cy="1627391"/>
            <a:chOff x="896457" y="2051474"/>
            <a:chExt cx="2500241" cy="2254712"/>
          </a:xfrm>
        </p:grpSpPr>
        <p:sp>
          <p:nvSpPr>
            <p:cNvPr id="4" name="Ovál 3">
              <a:extLst>
                <a:ext uri="{FF2B5EF4-FFF2-40B4-BE49-F238E27FC236}">
                  <a16:creationId xmlns:a16="http://schemas.microsoft.com/office/drawing/2014/main" id="{7E632F6A-E88F-A96F-793D-D0F219CE32A6}"/>
                </a:ext>
              </a:extLst>
            </p:cNvPr>
            <p:cNvSpPr/>
            <p:nvPr/>
          </p:nvSpPr>
          <p:spPr>
            <a:xfrm>
              <a:off x="1980756" y="2051474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</a:t>
              </a:r>
              <a:endParaRPr lang="en-US" dirty="0"/>
            </a:p>
          </p:txBody>
        </p:sp>
        <p:sp>
          <p:nvSpPr>
            <p:cNvPr id="5" name="Ovál 4">
              <a:extLst>
                <a:ext uri="{FF2B5EF4-FFF2-40B4-BE49-F238E27FC236}">
                  <a16:creationId xmlns:a16="http://schemas.microsoft.com/office/drawing/2014/main" id="{D3D8D078-9996-EC94-D7A9-5A739B4D916F}"/>
                </a:ext>
              </a:extLst>
            </p:cNvPr>
            <p:cNvSpPr/>
            <p:nvPr/>
          </p:nvSpPr>
          <p:spPr>
            <a:xfrm>
              <a:off x="896457" y="2850410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2</a:t>
              </a:r>
              <a:endParaRPr lang="en-US" dirty="0"/>
            </a:p>
          </p:txBody>
        </p:sp>
        <p:sp>
          <p:nvSpPr>
            <p:cNvPr id="6" name="Ovál 5">
              <a:extLst>
                <a:ext uri="{FF2B5EF4-FFF2-40B4-BE49-F238E27FC236}">
                  <a16:creationId xmlns:a16="http://schemas.microsoft.com/office/drawing/2014/main" id="{151921CE-E0B9-581E-49A0-88A1A176F424}"/>
                </a:ext>
              </a:extLst>
            </p:cNvPr>
            <p:cNvSpPr/>
            <p:nvPr/>
          </p:nvSpPr>
          <p:spPr>
            <a:xfrm>
              <a:off x="1395522" y="3954428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3</a:t>
              </a:r>
              <a:endParaRPr lang="en-US" dirty="0"/>
            </a:p>
          </p:txBody>
        </p:sp>
        <p:sp>
          <p:nvSpPr>
            <p:cNvPr id="7" name="Ovál 6">
              <a:extLst>
                <a:ext uri="{FF2B5EF4-FFF2-40B4-BE49-F238E27FC236}">
                  <a16:creationId xmlns:a16="http://schemas.microsoft.com/office/drawing/2014/main" id="{B6661AB0-89E6-5E4A-38A9-2BAF309A68EA}"/>
                </a:ext>
              </a:extLst>
            </p:cNvPr>
            <p:cNvSpPr/>
            <p:nvPr/>
          </p:nvSpPr>
          <p:spPr>
            <a:xfrm>
              <a:off x="2586760" y="3954428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4</a:t>
              </a:r>
              <a:endParaRPr lang="en-US" dirty="0"/>
            </a:p>
          </p:txBody>
        </p: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64B5546C-8C44-21AD-AAAA-7A29146544CF}"/>
                </a:ext>
              </a:extLst>
            </p:cNvPr>
            <p:cNvSpPr/>
            <p:nvPr/>
          </p:nvSpPr>
          <p:spPr>
            <a:xfrm>
              <a:off x="3024910" y="2850410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5</a:t>
              </a:r>
              <a:endParaRPr lang="en-US" dirty="0"/>
            </a:p>
          </p:txBody>
        </p: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65C4156-E35D-1476-6AE3-8CC61F416806}"/>
                </a:ext>
              </a:extLst>
            </p:cNvPr>
            <p:cNvCxnSpPr>
              <a:cxnSpLocks/>
              <a:stCxn id="4" idx="6"/>
              <a:endCxn id="14" idx="1"/>
            </p:cNvCxnSpPr>
            <p:nvPr/>
          </p:nvCxnSpPr>
          <p:spPr>
            <a:xfrm>
              <a:off x="2352544" y="2227353"/>
              <a:ext cx="726813" cy="674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0E11D55-92D7-164E-08E8-5C6EF8EF09A3}"/>
                </a:ext>
              </a:extLst>
            </p:cNvPr>
            <p:cNvCxnSpPr>
              <a:cxnSpLocks/>
              <a:stCxn id="4" idx="2"/>
              <a:endCxn id="5" idx="7"/>
            </p:cNvCxnSpPr>
            <p:nvPr/>
          </p:nvCxnSpPr>
          <p:spPr>
            <a:xfrm flipH="1">
              <a:off x="1213798" y="2227353"/>
              <a:ext cx="766958" cy="674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CA42088-72C0-25E3-2AEC-0DFA631DABA0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1082351" y="3202168"/>
              <a:ext cx="367618" cy="803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CC32DD0-9FFC-FFCB-6A14-892E90784183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767310" y="4130307"/>
              <a:ext cx="819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576521F-88FF-168A-FC55-57C5C35BE939}"/>
                </a:ext>
              </a:extLst>
            </p:cNvPr>
            <p:cNvCxnSpPr>
              <a:stCxn id="7" idx="7"/>
              <a:endCxn id="14" idx="4"/>
            </p:cNvCxnSpPr>
            <p:nvPr/>
          </p:nvCxnSpPr>
          <p:spPr>
            <a:xfrm flipV="1">
              <a:off x="2904101" y="3202168"/>
              <a:ext cx="306703" cy="803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57F5468-7F84-CE89-1E35-16461377EAFF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>
              <a:off x="1268245" y="3026289"/>
              <a:ext cx="17566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9D3E955-67EF-B7B4-38A2-3EF640E0A912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1213798" y="3150654"/>
              <a:ext cx="1427409" cy="8552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F8D03A4-186B-6C7D-F352-1CD224AE2636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 flipH="1">
              <a:off x="1581416" y="2351718"/>
              <a:ext cx="453787" cy="16027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2D83D18-33B8-90A1-8139-9BDB252B059D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2298097" y="2351718"/>
              <a:ext cx="474557" cy="16027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C90926F2-1B19-5742-2F19-369470811016}"/>
                </a:ext>
              </a:extLst>
            </p:cNvPr>
            <p:cNvCxnSpPr>
              <a:stCxn id="14" idx="3"/>
              <a:endCxn id="6" idx="7"/>
            </p:cNvCxnSpPr>
            <p:nvPr/>
          </p:nvCxnSpPr>
          <p:spPr>
            <a:xfrm flipH="1">
              <a:off x="1712863" y="3150654"/>
              <a:ext cx="1366494" cy="8552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Skupina 79">
            <a:extLst>
              <a:ext uri="{FF2B5EF4-FFF2-40B4-BE49-F238E27FC236}">
                <a16:creationId xmlns:a16="http://schemas.microsoft.com/office/drawing/2014/main" id="{942FECB9-9E2D-545B-2228-6B17D39AD42E}"/>
              </a:ext>
            </a:extLst>
          </p:cNvPr>
          <p:cNvGrpSpPr/>
          <p:nvPr/>
        </p:nvGrpSpPr>
        <p:grpSpPr>
          <a:xfrm>
            <a:off x="3864658" y="3340171"/>
            <a:ext cx="1804607" cy="1627391"/>
            <a:chOff x="4031713" y="2051474"/>
            <a:chExt cx="2500241" cy="2254712"/>
          </a:xfrm>
        </p:grpSpPr>
        <p:sp>
          <p:nvSpPr>
            <p:cNvPr id="39" name="Ovál 38">
              <a:extLst>
                <a:ext uri="{FF2B5EF4-FFF2-40B4-BE49-F238E27FC236}">
                  <a16:creationId xmlns:a16="http://schemas.microsoft.com/office/drawing/2014/main" id="{C8206791-F880-B99E-5C1A-2BCE75BA1804}"/>
                </a:ext>
              </a:extLst>
            </p:cNvPr>
            <p:cNvSpPr/>
            <p:nvPr/>
          </p:nvSpPr>
          <p:spPr>
            <a:xfrm>
              <a:off x="5116012" y="2051474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</a:t>
              </a:r>
              <a:endParaRPr lang="en-US" dirty="0"/>
            </a:p>
          </p:txBody>
        </p:sp>
        <p:sp>
          <p:nvSpPr>
            <p:cNvPr id="40" name="Ovál 39">
              <a:extLst>
                <a:ext uri="{FF2B5EF4-FFF2-40B4-BE49-F238E27FC236}">
                  <a16:creationId xmlns:a16="http://schemas.microsoft.com/office/drawing/2014/main" id="{61BB469E-8833-5653-362D-DC984B8E67FF}"/>
                </a:ext>
              </a:extLst>
            </p:cNvPr>
            <p:cNvSpPr/>
            <p:nvPr/>
          </p:nvSpPr>
          <p:spPr>
            <a:xfrm>
              <a:off x="4031713" y="2850410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2</a:t>
              </a:r>
              <a:endParaRPr lang="en-US" dirty="0"/>
            </a:p>
          </p:txBody>
        </p:sp>
        <p:sp>
          <p:nvSpPr>
            <p:cNvPr id="41" name="Ovál 40">
              <a:extLst>
                <a:ext uri="{FF2B5EF4-FFF2-40B4-BE49-F238E27FC236}">
                  <a16:creationId xmlns:a16="http://schemas.microsoft.com/office/drawing/2014/main" id="{519D6325-AA6D-7052-1DF7-6FD40EAC17F2}"/>
                </a:ext>
              </a:extLst>
            </p:cNvPr>
            <p:cNvSpPr/>
            <p:nvPr/>
          </p:nvSpPr>
          <p:spPr>
            <a:xfrm>
              <a:off x="4530778" y="3954428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3</a:t>
              </a:r>
              <a:endParaRPr lang="en-US" dirty="0"/>
            </a:p>
          </p:txBody>
        </p:sp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22ED01F6-242A-603E-EA74-C8701ADA08E7}"/>
                </a:ext>
              </a:extLst>
            </p:cNvPr>
            <p:cNvSpPr/>
            <p:nvPr/>
          </p:nvSpPr>
          <p:spPr>
            <a:xfrm>
              <a:off x="5722016" y="3954428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4</a:t>
              </a:r>
              <a:endParaRPr lang="en-US" dirty="0"/>
            </a:p>
          </p:txBody>
        </p:sp>
        <p:sp>
          <p:nvSpPr>
            <p:cNvPr id="43" name="Ovál 42">
              <a:extLst>
                <a:ext uri="{FF2B5EF4-FFF2-40B4-BE49-F238E27FC236}">
                  <a16:creationId xmlns:a16="http://schemas.microsoft.com/office/drawing/2014/main" id="{15B0E25C-0A4B-16F0-8195-C48478A80F12}"/>
                </a:ext>
              </a:extLst>
            </p:cNvPr>
            <p:cNvSpPr/>
            <p:nvPr/>
          </p:nvSpPr>
          <p:spPr>
            <a:xfrm>
              <a:off x="6160166" y="2850410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5</a:t>
              </a:r>
              <a:endParaRPr lang="en-US" dirty="0"/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3CA559AA-7375-F9F9-52E6-8D3E0AC124E9}"/>
                </a:ext>
              </a:extLst>
            </p:cNvPr>
            <p:cNvCxnSpPr>
              <a:cxnSpLocks/>
              <a:stCxn id="39" idx="6"/>
              <a:endCxn id="43" idx="1"/>
            </p:cNvCxnSpPr>
            <p:nvPr/>
          </p:nvCxnSpPr>
          <p:spPr>
            <a:xfrm>
              <a:off x="5487800" y="2227353"/>
              <a:ext cx="726813" cy="674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05C0D716-2E5F-E6D8-BD0D-8B30A6076373}"/>
                </a:ext>
              </a:extLst>
            </p:cNvPr>
            <p:cNvCxnSpPr>
              <a:cxnSpLocks/>
              <a:stCxn id="39" idx="2"/>
              <a:endCxn id="40" idx="7"/>
            </p:cNvCxnSpPr>
            <p:nvPr/>
          </p:nvCxnSpPr>
          <p:spPr>
            <a:xfrm flipH="1">
              <a:off x="4349054" y="2227353"/>
              <a:ext cx="766958" cy="674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7570B090-F212-32D7-EA23-3CF05166699F}"/>
                </a:ext>
              </a:extLst>
            </p:cNvPr>
            <p:cNvCxnSpPr>
              <a:cxnSpLocks/>
              <a:stCxn id="40" idx="4"/>
              <a:endCxn id="41" idx="1"/>
            </p:cNvCxnSpPr>
            <p:nvPr/>
          </p:nvCxnSpPr>
          <p:spPr>
            <a:xfrm>
              <a:off x="4217607" y="3202168"/>
              <a:ext cx="367618" cy="803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1A002083-790D-6650-C056-D4994DDD3C52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4902566" y="4130307"/>
              <a:ext cx="819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C49AD649-0140-B35A-5EE3-8C2A669F8BE8}"/>
                </a:ext>
              </a:extLst>
            </p:cNvPr>
            <p:cNvCxnSpPr>
              <a:stCxn id="42" idx="7"/>
              <a:endCxn id="43" idx="4"/>
            </p:cNvCxnSpPr>
            <p:nvPr/>
          </p:nvCxnSpPr>
          <p:spPr>
            <a:xfrm flipV="1">
              <a:off x="6039357" y="3202168"/>
              <a:ext cx="306703" cy="803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Skupina 80">
            <a:extLst>
              <a:ext uri="{FF2B5EF4-FFF2-40B4-BE49-F238E27FC236}">
                <a16:creationId xmlns:a16="http://schemas.microsoft.com/office/drawing/2014/main" id="{3AC83C4F-D216-26CD-62AB-3C9A42B92062}"/>
              </a:ext>
            </a:extLst>
          </p:cNvPr>
          <p:cNvGrpSpPr/>
          <p:nvPr/>
        </p:nvGrpSpPr>
        <p:grpSpPr>
          <a:xfrm>
            <a:off x="6295081" y="2031137"/>
            <a:ext cx="1804607" cy="1627391"/>
            <a:chOff x="7166969" y="2051474"/>
            <a:chExt cx="2500241" cy="2254712"/>
          </a:xfrm>
        </p:grpSpPr>
        <p:sp>
          <p:nvSpPr>
            <p:cNvPr id="69" name="Ovál 68">
              <a:extLst>
                <a:ext uri="{FF2B5EF4-FFF2-40B4-BE49-F238E27FC236}">
                  <a16:creationId xmlns:a16="http://schemas.microsoft.com/office/drawing/2014/main" id="{BC42F229-136C-BBBD-DD7A-02DD593CB20D}"/>
                </a:ext>
              </a:extLst>
            </p:cNvPr>
            <p:cNvSpPr/>
            <p:nvPr/>
          </p:nvSpPr>
          <p:spPr>
            <a:xfrm>
              <a:off x="8251268" y="2051474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</a:t>
              </a:r>
              <a:endParaRPr lang="en-US" dirty="0"/>
            </a:p>
          </p:txBody>
        </p:sp>
        <p:sp>
          <p:nvSpPr>
            <p:cNvPr id="70" name="Ovál 69">
              <a:extLst>
                <a:ext uri="{FF2B5EF4-FFF2-40B4-BE49-F238E27FC236}">
                  <a16:creationId xmlns:a16="http://schemas.microsoft.com/office/drawing/2014/main" id="{85306F96-D12C-F5B1-E504-CFF4AEBBD4D6}"/>
                </a:ext>
              </a:extLst>
            </p:cNvPr>
            <p:cNvSpPr/>
            <p:nvPr/>
          </p:nvSpPr>
          <p:spPr>
            <a:xfrm>
              <a:off x="7166969" y="2850410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2</a:t>
              </a:r>
              <a:endParaRPr lang="en-US" dirty="0"/>
            </a:p>
          </p:txBody>
        </p:sp>
        <p:sp>
          <p:nvSpPr>
            <p:cNvPr id="71" name="Ovál 70">
              <a:extLst>
                <a:ext uri="{FF2B5EF4-FFF2-40B4-BE49-F238E27FC236}">
                  <a16:creationId xmlns:a16="http://schemas.microsoft.com/office/drawing/2014/main" id="{DEA3FF28-DB98-BF9A-2423-406ED0DD4E16}"/>
                </a:ext>
              </a:extLst>
            </p:cNvPr>
            <p:cNvSpPr/>
            <p:nvPr/>
          </p:nvSpPr>
          <p:spPr>
            <a:xfrm>
              <a:off x="7666034" y="3954428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3</a:t>
              </a:r>
              <a:endParaRPr lang="en-US" dirty="0"/>
            </a:p>
          </p:txBody>
        </p:sp>
        <p:sp>
          <p:nvSpPr>
            <p:cNvPr id="72" name="Ovál 71">
              <a:extLst>
                <a:ext uri="{FF2B5EF4-FFF2-40B4-BE49-F238E27FC236}">
                  <a16:creationId xmlns:a16="http://schemas.microsoft.com/office/drawing/2014/main" id="{027A8938-9AD9-29A4-726A-0BB57C79E9FE}"/>
                </a:ext>
              </a:extLst>
            </p:cNvPr>
            <p:cNvSpPr/>
            <p:nvPr/>
          </p:nvSpPr>
          <p:spPr>
            <a:xfrm>
              <a:off x="8857272" y="3954428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4</a:t>
              </a:r>
              <a:endParaRPr lang="en-US" dirty="0"/>
            </a:p>
          </p:txBody>
        </p:sp>
        <p:sp>
          <p:nvSpPr>
            <p:cNvPr id="73" name="Ovál 72">
              <a:extLst>
                <a:ext uri="{FF2B5EF4-FFF2-40B4-BE49-F238E27FC236}">
                  <a16:creationId xmlns:a16="http://schemas.microsoft.com/office/drawing/2014/main" id="{2880E2E1-3794-99D1-4A38-7BE808380B83}"/>
                </a:ext>
              </a:extLst>
            </p:cNvPr>
            <p:cNvSpPr/>
            <p:nvPr/>
          </p:nvSpPr>
          <p:spPr>
            <a:xfrm>
              <a:off x="9295422" y="2850410"/>
              <a:ext cx="371788" cy="35175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5</a:t>
              </a:r>
              <a:endParaRPr lang="en-US" dirty="0"/>
            </a:p>
          </p:txBody>
        </p: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F909C0A1-9304-10B4-CAF6-5BF90C021474}"/>
                </a:ext>
              </a:extLst>
            </p:cNvPr>
            <p:cNvCxnSpPr>
              <a:cxnSpLocks/>
              <a:stCxn id="69" idx="6"/>
              <a:endCxn id="73" idx="1"/>
            </p:cNvCxnSpPr>
            <p:nvPr/>
          </p:nvCxnSpPr>
          <p:spPr>
            <a:xfrm>
              <a:off x="8623056" y="2227353"/>
              <a:ext cx="726813" cy="674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419FC0B3-2F2D-7150-2F1D-0CDEDFB97380}"/>
                </a:ext>
              </a:extLst>
            </p:cNvPr>
            <p:cNvCxnSpPr>
              <a:cxnSpLocks/>
              <a:stCxn id="69" idx="2"/>
              <a:endCxn id="70" idx="7"/>
            </p:cNvCxnSpPr>
            <p:nvPr/>
          </p:nvCxnSpPr>
          <p:spPr>
            <a:xfrm flipH="1">
              <a:off x="7484310" y="2227353"/>
              <a:ext cx="766958" cy="674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7732E4EF-7409-F4F3-96C8-0AA2DC4222DB}"/>
                </a:ext>
              </a:extLst>
            </p:cNvPr>
            <p:cNvCxnSpPr>
              <a:cxnSpLocks/>
              <a:stCxn id="70" idx="4"/>
              <a:endCxn id="71" idx="1"/>
            </p:cNvCxnSpPr>
            <p:nvPr/>
          </p:nvCxnSpPr>
          <p:spPr>
            <a:xfrm>
              <a:off x="7352863" y="3202168"/>
              <a:ext cx="367618" cy="803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D5BB7B83-15F5-3AA7-B381-57790470730F}"/>
                </a:ext>
              </a:extLst>
            </p:cNvPr>
            <p:cNvCxnSpPr>
              <a:stCxn id="71" idx="6"/>
              <a:endCxn id="72" idx="2"/>
            </p:cNvCxnSpPr>
            <p:nvPr/>
          </p:nvCxnSpPr>
          <p:spPr>
            <a:xfrm>
              <a:off x="8037822" y="4130307"/>
              <a:ext cx="8194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Skupina 156">
            <a:extLst>
              <a:ext uri="{FF2B5EF4-FFF2-40B4-BE49-F238E27FC236}">
                <a16:creationId xmlns:a16="http://schemas.microsoft.com/office/drawing/2014/main" id="{5DEF8645-220A-8F3B-CAD0-714A6598429C}"/>
              </a:ext>
            </a:extLst>
          </p:cNvPr>
          <p:cNvGrpSpPr/>
          <p:nvPr/>
        </p:nvGrpSpPr>
        <p:grpSpPr>
          <a:xfrm>
            <a:off x="8666768" y="1462810"/>
            <a:ext cx="2393721" cy="2322663"/>
            <a:chOff x="8666768" y="1462810"/>
            <a:chExt cx="2393721" cy="2322663"/>
          </a:xfrm>
        </p:grpSpPr>
        <p:sp>
          <p:nvSpPr>
            <p:cNvPr id="83" name="Ovál 82">
              <a:extLst>
                <a:ext uri="{FF2B5EF4-FFF2-40B4-BE49-F238E27FC236}">
                  <a16:creationId xmlns:a16="http://schemas.microsoft.com/office/drawing/2014/main" id="{92556E20-48AB-8994-E62D-201DCA69A8E3}"/>
                </a:ext>
              </a:extLst>
            </p:cNvPr>
            <p:cNvSpPr/>
            <p:nvPr/>
          </p:nvSpPr>
          <p:spPr>
            <a:xfrm>
              <a:off x="9060677" y="2079002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</a:t>
              </a:r>
              <a:endParaRPr lang="en-US" dirty="0"/>
            </a:p>
          </p:txBody>
        </p:sp>
        <p:sp>
          <p:nvSpPr>
            <p:cNvPr id="84" name="Ovál 83">
              <a:extLst>
                <a:ext uri="{FF2B5EF4-FFF2-40B4-BE49-F238E27FC236}">
                  <a16:creationId xmlns:a16="http://schemas.microsoft.com/office/drawing/2014/main" id="{9C0030FF-CF09-DD6E-B008-63B9CEA5167F}"/>
                </a:ext>
              </a:extLst>
            </p:cNvPr>
            <p:cNvSpPr/>
            <p:nvPr/>
          </p:nvSpPr>
          <p:spPr>
            <a:xfrm>
              <a:off x="9509452" y="2779278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2</a:t>
              </a:r>
              <a:endParaRPr lang="en-US" dirty="0"/>
            </a:p>
          </p:txBody>
        </p:sp>
        <p:sp>
          <p:nvSpPr>
            <p:cNvPr id="85" name="Ovál 84">
              <a:extLst>
                <a:ext uri="{FF2B5EF4-FFF2-40B4-BE49-F238E27FC236}">
                  <a16:creationId xmlns:a16="http://schemas.microsoft.com/office/drawing/2014/main" id="{3D371BD3-397A-1DAE-542F-1D2887BF536A}"/>
                </a:ext>
              </a:extLst>
            </p:cNvPr>
            <p:cNvSpPr/>
            <p:nvPr/>
          </p:nvSpPr>
          <p:spPr>
            <a:xfrm>
              <a:off x="10185481" y="2116183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3</a:t>
              </a:r>
              <a:endParaRPr lang="en-US" dirty="0"/>
            </a:p>
          </p:txBody>
        </p:sp>
        <p:sp>
          <p:nvSpPr>
            <p:cNvPr id="86" name="Ovál 85">
              <a:extLst>
                <a:ext uri="{FF2B5EF4-FFF2-40B4-BE49-F238E27FC236}">
                  <a16:creationId xmlns:a16="http://schemas.microsoft.com/office/drawing/2014/main" id="{7AD635C3-CF4E-8E1A-4AEA-A2B542A616CD}"/>
                </a:ext>
              </a:extLst>
            </p:cNvPr>
            <p:cNvSpPr/>
            <p:nvPr/>
          </p:nvSpPr>
          <p:spPr>
            <a:xfrm>
              <a:off x="10792142" y="1576749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4</a:t>
              </a:r>
              <a:endParaRPr lang="en-US" dirty="0"/>
            </a:p>
          </p:txBody>
        </p:sp>
        <p:sp>
          <p:nvSpPr>
            <p:cNvPr id="87" name="Ovál 86">
              <a:extLst>
                <a:ext uri="{FF2B5EF4-FFF2-40B4-BE49-F238E27FC236}">
                  <a16:creationId xmlns:a16="http://schemas.microsoft.com/office/drawing/2014/main" id="{B1DA4A3B-562B-A158-A731-13AE7C884A58}"/>
                </a:ext>
              </a:extLst>
            </p:cNvPr>
            <p:cNvSpPr/>
            <p:nvPr/>
          </p:nvSpPr>
          <p:spPr>
            <a:xfrm>
              <a:off x="9399112" y="1462810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6</a:t>
              </a:r>
              <a:endParaRPr lang="en-US" dirty="0"/>
            </a:p>
          </p:txBody>
        </p:sp>
        <p:cxnSp>
          <p:nvCxnSpPr>
            <p:cNvPr id="88" name="Přímá spojnice 87">
              <a:extLst>
                <a:ext uri="{FF2B5EF4-FFF2-40B4-BE49-F238E27FC236}">
                  <a16:creationId xmlns:a16="http://schemas.microsoft.com/office/drawing/2014/main" id="{F74D4CE7-F6B0-360B-9861-F9837338ACE5}"/>
                </a:ext>
              </a:extLst>
            </p:cNvPr>
            <p:cNvCxnSpPr>
              <a:cxnSpLocks/>
              <a:stCxn id="83" idx="7"/>
              <a:endCxn id="87" idx="4"/>
            </p:cNvCxnSpPr>
            <p:nvPr/>
          </p:nvCxnSpPr>
          <p:spPr>
            <a:xfrm flipV="1">
              <a:off x="9289725" y="1716700"/>
              <a:ext cx="243561" cy="3994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Přímá spojnice 88">
              <a:extLst>
                <a:ext uri="{FF2B5EF4-FFF2-40B4-BE49-F238E27FC236}">
                  <a16:creationId xmlns:a16="http://schemas.microsoft.com/office/drawing/2014/main" id="{ED341BBF-42D0-236F-89D4-543A8D30A608}"/>
                </a:ext>
              </a:extLst>
            </p:cNvPr>
            <p:cNvCxnSpPr>
              <a:cxnSpLocks/>
              <a:stCxn id="83" idx="4"/>
              <a:endCxn id="84" idx="1"/>
            </p:cNvCxnSpPr>
            <p:nvPr/>
          </p:nvCxnSpPr>
          <p:spPr>
            <a:xfrm>
              <a:off x="9194851" y="2332892"/>
              <a:ext cx="353900" cy="4835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Přímá spojnice 89">
              <a:extLst>
                <a:ext uri="{FF2B5EF4-FFF2-40B4-BE49-F238E27FC236}">
                  <a16:creationId xmlns:a16="http://schemas.microsoft.com/office/drawing/2014/main" id="{BA6F6AA8-FC7B-798C-BC7F-5BF2CED40F7B}"/>
                </a:ext>
              </a:extLst>
            </p:cNvPr>
            <p:cNvCxnSpPr>
              <a:cxnSpLocks/>
              <a:stCxn id="84" idx="7"/>
              <a:endCxn id="85" idx="3"/>
            </p:cNvCxnSpPr>
            <p:nvPr/>
          </p:nvCxnSpPr>
          <p:spPr>
            <a:xfrm flipV="1">
              <a:off x="9738500" y="2332892"/>
              <a:ext cx="486280" cy="4835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Přímá spojnice 90">
              <a:extLst>
                <a:ext uri="{FF2B5EF4-FFF2-40B4-BE49-F238E27FC236}">
                  <a16:creationId xmlns:a16="http://schemas.microsoft.com/office/drawing/2014/main" id="{F7B5E057-5981-1F3C-817D-D85BE23A42EF}"/>
                </a:ext>
              </a:extLst>
            </p:cNvPr>
            <p:cNvCxnSpPr>
              <a:cxnSpLocks/>
              <a:stCxn id="85" idx="7"/>
              <a:endCxn id="86" idx="3"/>
            </p:cNvCxnSpPr>
            <p:nvPr/>
          </p:nvCxnSpPr>
          <p:spPr>
            <a:xfrm flipV="1">
              <a:off x="10414529" y="1793458"/>
              <a:ext cx="416912" cy="3599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ál 101">
              <a:extLst>
                <a:ext uri="{FF2B5EF4-FFF2-40B4-BE49-F238E27FC236}">
                  <a16:creationId xmlns:a16="http://schemas.microsoft.com/office/drawing/2014/main" id="{1EAFCBF8-5635-9644-E674-62E249D33AC5}"/>
                </a:ext>
              </a:extLst>
            </p:cNvPr>
            <p:cNvSpPr/>
            <p:nvPr/>
          </p:nvSpPr>
          <p:spPr>
            <a:xfrm>
              <a:off x="8666768" y="1468158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5</a:t>
              </a:r>
              <a:endParaRPr lang="en-US" dirty="0"/>
            </a:p>
          </p:txBody>
        </p: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6FFD9D11-BA8C-6132-1E16-2D4201189DEF}"/>
                </a:ext>
              </a:extLst>
            </p:cNvPr>
            <p:cNvCxnSpPr>
              <a:cxnSpLocks/>
              <a:stCxn id="102" idx="4"/>
              <a:endCxn id="83" idx="1"/>
            </p:cNvCxnSpPr>
            <p:nvPr/>
          </p:nvCxnSpPr>
          <p:spPr>
            <a:xfrm>
              <a:off x="8800942" y="1722048"/>
              <a:ext cx="299034" cy="3941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ál 131">
              <a:extLst>
                <a:ext uri="{FF2B5EF4-FFF2-40B4-BE49-F238E27FC236}">
                  <a16:creationId xmlns:a16="http://schemas.microsoft.com/office/drawing/2014/main" id="{6E9AB474-5DE5-873E-1B97-16E298E85D87}"/>
                </a:ext>
              </a:extLst>
            </p:cNvPr>
            <p:cNvSpPr/>
            <p:nvPr/>
          </p:nvSpPr>
          <p:spPr>
            <a:xfrm>
              <a:off x="10121664" y="1500843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7</a:t>
              </a:r>
              <a:endParaRPr lang="en-US" dirty="0"/>
            </a:p>
          </p:txBody>
        </p:sp>
        <p:cxnSp>
          <p:nvCxnSpPr>
            <p:cNvPr id="133" name="Přímá spojnice 132">
              <a:extLst>
                <a:ext uri="{FF2B5EF4-FFF2-40B4-BE49-F238E27FC236}">
                  <a16:creationId xmlns:a16="http://schemas.microsoft.com/office/drawing/2014/main" id="{6E9BC991-F815-A060-A3BD-82CCCFC227F3}"/>
                </a:ext>
              </a:extLst>
            </p:cNvPr>
            <p:cNvCxnSpPr>
              <a:cxnSpLocks/>
              <a:stCxn id="85" idx="0"/>
              <a:endCxn id="132" idx="4"/>
            </p:cNvCxnSpPr>
            <p:nvPr/>
          </p:nvCxnSpPr>
          <p:spPr>
            <a:xfrm flipH="1" flipV="1">
              <a:off x="10255838" y="1754733"/>
              <a:ext cx="63817" cy="3614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ál 135">
              <a:extLst>
                <a:ext uri="{FF2B5EF4-FFF2-40B4-BE49-F238E27FC236}">
                  <a16:creationId xmlns:a16="http://schemas.microsoft.com/office/drawing/2014/main" id="{03103E80-A047-2866-6114-83C282E6CF5B}"/>
                </a:ext>
              </a:extLst>
            </p:cNvPr>
            <p:cNvSpPr/>
            <p:nvPr/>
          </p:nvSpPr>
          <p:spPr>
            <a:xfrm>
              <a:off x="9509452" y="3531583"/>
              <a:ext cx="268347" cy="25389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8</a:t>
              </a:r>
              <a:endParaRPr lang="en-US" dirty="0"/>
            </a:p>
          </p:txBody>
        </p:sp>
        <p:cxnSp>
          <p:nvCxnSpPr>
            <p:cNvPr id="137" name="Přímá spojnice 136">
              <a:extLst>
                <a:ext uri="{FF2B5EF4-FFF2-40B4-BE49-F238E27FC236}">
                  <a16:creationId xmlns:a16="http://schemas.microsoft.com/office/drawing/2014/main" id="{02F3B059-0609-02D8-1D20-100E6B0D1D11}"/>
                </a:ext>
              </a:extLst>
            </p:cNvPr>
            <p:cNvCxnSpPr>
              <a:cxnSpLocks/>
              <a:stCxn id="136" idx="0"/>
              <a:endCxn id="84" idx="4"/>
            </p:cNvCxnSpPr>
            <p:nvPr/>
          </p:nvCxnSpPr>
          <p:spPr>
            <a:xfrm flipV="1">
              <a:off x="9643626" y="3033168"/>
              <a:ext cx="0" cy="4984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TextovéPole 142">
            <a:extLst>
              <a:ext uri="{FF2B5EF4-FFF2-40B4-BE49-F238E27FC236}">
                <a16:creationId xmlns:a16="http://schemas.microsoft.com/office/drawing/2014/main" id="{344000CD-E4B2-4D1F-C672-27D14D6A7F83}"/>
              </a:ext>
            </a:extLst>
          </p:cNvPr>
          <p:cNvSpPr txBox="1"/>
          <p:nvPr/>
        </p:nvSpPr>
        <p:spPr>
          <a:xfrm>
            <a:off x="1282938" y="3984780"/>
            <a:ext cx="22381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cs-CZ" b="1" dirty="0"/>
              <a:t>Úplný graf K5 </a:t>
            </a:r>
            <a:r>
              <a:rPr lang="cs-CZ" dirty="0"/>
              <a:t>(klika)</a:t>
            </a:r>
            <a:endParaRPr lang="en-US" dirty="0"/>
          </a:p>
        </p:txBody>
      </p:sp>
      <p:sp>
        <p:nvSpPr>
          <p:cNvPr id="145" name="TextovéPole 144">
            <a:extLst>
              <a:ext uri="{FF2B5EF4-FFF2-40B4-BE49-F238E27FC236}">
                <a16:creationId xmlns:a16="http://schemas.microsoft.com/office/drawing/2014/main" id="{3BE124DE-3B95-9F69-562A-7F6F30F34B75}"/>
              </a:ext>
            </a:extLst>
          </p:cNvPr>
          <p:cNvSpPr txBox="1"/>
          <p:nvPr/>
        </p:nvSpPr>
        <p:spPr>
          <a:xfrm>
            <a:off x="4061702" y="5293814"/>
            <a:ext cx="14394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cs-CZ" b="1" dirty="0"/>
              <a:t>Kružnice C5</a:t>
            </a:r>
            <a:endParaRPr lang="en-US" dirty="0"/>
          </a:p>
        </p:txBody>
      </p:sp>
      <p:sp>
        <p:nvSpPr>
          <p:cNvPr id="146" name="TextovéPole 145">
            <a:extLst>
              <a:ext uri="{FF2B5EF4-FFF2-40B4-BE49-F238E27FC236}">
                <a16:creationId xmlns:a16="http://schemas.microsoft.com/office/drawing/2014/main" id="{BE74E9E9-7EE0-95B6-F140-7C0E5CA837C1}"/>
              </a:ext>
            </a:extLst>
          </p:cNvPr>
          <p:cNvSpPr txBox="1"/>
          <p:nvPr/>
        </p:nvSpPr>
        <p:spPr>
          <a:xfrm>
            <a:off x="6664087" y="3984780"/>
            <a:ext cx="11105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cs-CZ" b="1" dirty="0"/>
              <a:t>Cesta P5</a:t>
            </a:r>
            <a:endParaRPr lang="en-US" dirty="0"/>
          </a:p>
        </p:txBody>
      </p:sp>
      <p:sp>
        <p:nvSpPr>
          <p:cNvPr id="147" name="TextovéPole 146">
            <a:extLst>
              <a:ext uri="{FF2B5EF4-FFF2-40B4-BE49-F238E27FC236}">
                <a16:creationId xmlns:a16="http://schemas.microsoft.com/office/drawing/2014/main" id="{58E54124-632E-82C1-CF89-63E0D6273613}"/>
              </a:ext>
            </a:extLst>
          </p:cNvPr>
          <p:cNvSpPr txBox="1"/>
          <p:nvPr/>
        </p:nvSpPr>
        <p:spPr>
          <a:xfrm>
            <a:off x="9231172" y="3984780"/>
            <a:ext cx="824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cs-CZ" b="1" dirty="0"/>
              <a:t>Strom</a:t>
            </a:r>
            <a:endParaRPr lang="en-US" dirty="0"/>
          </a:p>
        </p:txBody>
      </p:sp>
      <p:sp>
        <p:nvSpPr>
          <p:cNvPr id="148" name="TextovéPole 147">
            <a:extLst>
              <a:ext uri="{FF2B5EF4-FFF2-40B4-BE49-F238E27FC236}">
                <a16:creationId xmlns:a16="http://schemas.microsoft.com/office/drawing/2014/main" id="{150C129E-785D-BB17-BF17-2121D8E8720B}"/>
              </a:ext>
            </a:extLst>
          </p:cNvPr>
          <p:cNvSpPr txBox="1"/>
          <p:nvPr/>
        </p:nvSpPr>
        <p:spPr>
          <a:xfrm>
            <a:off x="8979407" y="4427688"/>
            <a:ext cx="255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Souvislý</a:t>
            </a:r>
            <a:r>
              <a:rPr lang="cs-CZ" dirty="0"/>
              <a:t> graf neobsahující cyklus</a:t>
            </a:r>
            <a:endParaRPr lang="en-US" dirty="0"/>
          </a:p>
        </p:txBody>
      </p:sp>
      <p:sp>
        <p:nvSpPr>
          <p:cNvPr id="149" name="TextovéPole 148">
            <a:extLst>
              <a:ext uri="{FF2B5EF4-FFF2-40B4-BE49-F238E27FC236}">
                <a16:creationId xmlns:a16="http://schemas.microsoft.com/office/drawing/2014/main" id="{45E82297-F0E7-F5F9-1E2C-679D9688B110}"/>
              </a:ext>
            </a:extLst>
          </p:cNvPr>
          <p:cNvSpPr txBox="1"/>
          <p:nvPr/>
        </p:nvSpPr>
        <p:spPr>
          <a:xfrm>
            <a:off x="11174931" y="2031137"/>
            <a:ext cx="48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list</a:t>
            </a:r>
            <a:endParaRPr lang="en-US" dirty="0"/>
          </a:p>
        </p:txBody>
      </p:sp>
      <p:cxnSp>
        <p:nvCxnSpPr>
          <p:cNvPr id="151" name="Spojnice: zakřivená 150">
            <a:extLst>
              <a:ext uri="{FF2B5EF4-FFF2-40B4-BE49-F238E27FC236}">
                <a16:creationId xmlns:a16="http://schemas.microsoft.com/office/drawing/2014/main" id="{52012DA7-C232-1D71-9BF1-C23165EE7181}"/>
              </a:ext>
            </a:extLst>
          </p:cNvPr>
          <p:cNvCxnSpPr>
            <a:stCxn id="149" idx="0"/>
            <a:endCxn id="86" idx="0"/>
          </p:cNvCxnSpPr>
          <p:nvPr/>
        </p:nvCxnSpPr>
        <p:spPr>
          <a:xfrm rot="16200000" flipV="1">
            <a:off x="10944601" y="1558464"/>
            <a:ext cx="454388" cy="490957"/>
          </a:xfrm>
          <a:prstGeom prst="curvedConnector3">
            <a:avLst>
              <a:gd name="adj1" fmla="val 1503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ovéPole 151">
                <a:extLst>
                  <a:ext uri="{FF2B5EF4-FFF2-40B4-BE49-F238E27FC236}">
                    <a16:creationId xmlns:a16="http://schemas.microsoft.com/office/drawing/2014/main" id="{70FB882A-F199-6549-EDCB-AF663BADBE34}"/>
                  </a:ext>
                </a:extLst>
              </p:cNvPr>
              <p:cNvSpPr txBox="1"/>
              <p:nvPr/>
            </p:nvSpPr>
            <p:spPr>
              <a:xfrm>
                <a:off x="1133092" y="4485686"/>
                <a:ext cx="2552859" cy="89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cs-CZ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b="0" dirty="0"/>
              </a:p>
            </p:txBody>
          </p:sp>
        </mc:Choice>
        <mc:Fallback xmlns="">
          <p:sp>
            <p:nvSpPr>
              <p:cNvPr id="152" name="TextovéPole 151">
                <a:extLst>
                  <a:ext uri="{FF2B5EF4-FFF2-40B4-BE49-F238E27FC236}">
                    <a16:creationId xmlns:a16="http://schemas.microsoft.com/office/drawing/2014/main" id="{70FB882A-F199-6549-EDCB-AF663BAD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92" y="4485686"/>
                <a:ext cx="2552859" cy="893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ovéPole 152">
                <a:extLst>
                  <a:ext uri="{FF2B5EF4-FFF2-40B4-BE49-F238E27FC236}">
                    <a16:creationId xmlns:a16="http://schemas.microsoft.com/office/drawing/2014/main" id="{F4A6793A-B534-222F-29A9-7666442DBEF6}"/>
                  </a:ext>
                </a:extLst>
              </p:cNvPr>
              <p:cNvSpPr txBox="1"/>
              <p:nvPr/>
            </p:nvSpPr>
            <p:spPr>
              <a:xfrm>
                <a:off x="2625194" y="5820989"/>
                <a:ext cx="4327499" cy="95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cs-CZ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=1, …,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∪{1,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}}</m:t>
                      </m:r>
                    </m:oMath>
                  </m:oMathPara>
                </a14:m>
                <a:endParaRPr lang="cs-CZ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53" name="TextovéPole 152">
                <a:extLst>
                  <a:ext uri="{FF2B5EF4-FFF2-40B4-BE49-F238E27FC236}">
                    <a16:creationId xmlns:a16="http://schemas.microsoft.com/office/drawing/2014/main" id="{F4A6793A-B534-222F-29A9-7666442DB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194" y="5820989"/>
                <a:ext cx="4327499" cy="95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ovéPole 153">
                <a:extLst>
                  <a:ext uri="{FF2B5EF4-FFF2-40B4-BE49-F238E27FC236}">
                    <a16:creationId xmlns:a16="http://schemas.microsoft.com/office/drawing/2014/main" id="{35C34FFF-3368-03CB-BF77-EA469807705A}"/>
                  </a:ext>
                </a:extLst>
              </p:cNvPr>
              <p:cNvSpPr txBox="1"/>
              <p:nvPr/>
            </p:nvSpPr>
            <p:spPr>
              <a:xfrm>
                <a:off x="5029900" y="4545321"/>
                <a:ext cx="4327499" cy="95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cs-CZ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=1, …, 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cs-CZ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54" name="TextovéPole 153">
                <a:extLst>
                  <a:ext uri="{FF2B5EF4-FFF2-40B4-BE49-F238E27FC236}">
                    <a16:creationId xmlns:a16="http://schemas.microsoft.com/office/drawing/2014/main" id="{35C34FFF-3368-03CB-BF77-EA469807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00" y="4545321"/>
                <a:ext cx="4327499" cy="95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40E4311C-F076-0C57-B730-8F235EE4F19F}"/>
              </a:ext>
            </a:extLst>
          </p:cNvPr>
          <p:cNvSpPr txBox="1"/>
          <p:nvPr/>
        </p:nvSpPr>
        <p:spPr>
          <a:xfrm>
            <a:off x="6281398" y="5200307"/>
            <a:ext cx="2552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Sled, v němž se neopakují vrcholy ani hrany</a:t>
            </a:r>
            <a:endParaRPr lang="en-US" dirty="0"/>
          </a:p>
        </p:txBody>
      </p:sp>
      <p:sp>
        <p:nvSpPr>
          <p:cNvPr id="156" name="TextovéPole 155">
            <a:extLst>
              <a:ext uri="{FF2B5EF4-FFF2-40B4-BE49-F238E27FC236}">
                <a16:creationId xmlns:a16="http://schemas.microsoft.com/office/drawing/2014/main" id="{5505BA89-29F1-4646-F7C4-2F3A09B05EBD}"/>
              </a:ext>
            </a:extLst>
          </p:cNvPr>
          <p:cNvSpPr txBox="1"/>
          <p:nvPr/>
        </p:nvSpPr>
        <p:spPr>
          <a:xfrm>
            <a:off x="6694591" y="6136269"/>
            <a:ext cx="549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Sled</a:t>
            </a:r>
            <a:r>
              <a:rPr lang="cs-CZ" dirty="0"/>
              <a:t> = posloupnost vrcholů, kde mezi každými 2 po sobě jdoucími vrcholy je hrana; „procházka po grafu“</a:t>
            </a:r>
            <a:endParaRPr lang="en-US" dirty="0"/>
          </a:p>
        </p:txBody>
      </p:sp>
      <p:sp>
        <p:nvSpPr>
          <p:cNvPr id="158" name="TextovéPole 157">
            <a:extLst>
              <a:ext uri="{FF2B5EF4-FFF2-40B4-BE49-F238E27FC236}">
                <a16:creationId xmlns:a16="http://schemas.microsoft.com/office/drawing/2014/main" id="{14CF5A77-7A90-68FC-27D6-5A5D2D0963E2}"/>
              </a:ext>
            </a:extLst>
          </p:cNvPr>
          <p:cNvSpPr txBox="1"/>
          <p:nvPr/>
        </p:nvSpPr>
        <p:spPr>
          <a:xfrm>
            <a:off x="8909051" y="5223742"/>
            <a:ext cx="314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Souvislý</a:t>
            </a:r>
            <a:r>
              <a:rPr lang="cs-CZ" dirty="0"/>
              <a:t> graf = mezi každými 2 vrcholy existuje cesta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5" grpId="0" animBg="1"/>
      <p:bldP spid="146" grpId="0" animBg="1"/>
      <p:bldP spid="147" grpId="0" animBg="1"/>
      <p:bldP spid="148" grpId="0"/>
      <p:bldP spid="149" grpId="0"/>
      <p:bldP spid="152" grpId="0"/>
      <p:bldP spid="153" grpId="0"/>
      <p:bldP spid="154" grpId="0"/>
      <p:bldP spid="155" grpId="0"/>
      <p:bldP spid="156" grpId="0"/>
      <p:bldP spid="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9F917E-7124-AFBE-790D-C45BBA2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Úlohy s grafy</a:t>
            </a:r>
            <a:endParaRPr lang="en-US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D54D42B-2044-BB88-533E-DBBD8FC65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745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5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9E725E-8966-4259-B258-A19698A6F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49E725E-8966-4259-B258-A19698A6F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7BDCDE-D732-4EF0-B1E8-3B8004176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C7BDCDE-D732-4EF0-B1E8-3B8004176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56EA45-E3BA-46A0-89FD-B5197964D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156EA45-E3BA-46A0-89FD-B5197964D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50E91C-AA07-4352-9EDE-3C4F4DF30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E950E91C-AA07-4352-9EDE-3C4F4DF30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1485E6-ED5A-4537-BCE8-658AAE8330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31485E6-ED5A-4537-BCE8-658AAE8330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4BE57B-1BA8-45EA-A093-FD6FA51752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BA4BE57B-1BA8-45EA-A093-FD6FA51752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79200-A0BF-46B7-BD05-590D49AF0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5679200-A0BF-46B7-BD05-590D49AF0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027DE3-A136-47EB-AFE0-ECB99E370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F6027DE3-A136-47EB-AFE0-ECB99E370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845CF9-A872-4DBF-98BB-B2EDE40306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62845CF9-A872-4DBF-98BB-B2EDE40306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929352-DCCB-420C-9463-42685E68B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A1929352-DCCB-420C-9463-42685E68B8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01D7C0-190F-49D5-92B7-B39892512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4901D7C0-190F-49D5-92B7-B39892512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9F5DCF-64E1-4154-9A88-051D81FCB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429F5DCF-64E1-4154-9A88-051D81FCB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1547E7A-1131-9FD7-19CA-B15BA6B5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3247"/>
            <a:ext cx="10515600" cy="1133475"/>
          </a:xfrm>
        </p:spPr>
        <p:txBody>
          <a:bodyPr/>
          <a:lstStyle/>
          <a:p>
            <a:pPr algn="ctr"/>
            <a:r>
              <a:rPr lang="cs-CZ" dirty="0"/>
              <a:t>Reprezentace grafů v počítači</a:t>
            </a:r>
            <a:endParaRPr lang="en-US" dirty="0"/>
          </a:p>
        </p:txBody>
      </p:sp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1BBAE8E-FBC4-51FA-21BC-6816FFDA0DD7}"/>
              </a:ext>
            </a:extLst>
          </p:cNvPr>
          <p:cNvGrpSpPr/>
          <p:nvPr/>
        </p:nvGrpSpPr>
        <p:grpSpPr>
          <a:xfrm>
            <a:off x="2915055" y="-524568"/>
            <a:ext cx="6361889" cy="6361889"/>
            <a:chOff x="2915055" y="-524568"/>
            <a:chExt cx="6361889" cy="6361889"/>
          </a:xfrm>
        </p:grpSpPr>
        <p:pic>
          <p:nvPicPr>
            <p:cNvPr id="7" name="Obrázek 6" descr="Obsah obrázku osoba, sportovní hra, sport, tráva&#10;&#10;Popis byl vytvořen automaticky">
              <a:extLst>
                <a:ext uri="{FF2B5EF4-FFF2-40B4-BE49-F238E27FC236}">
                  <a16:creationId xmlns:a16="http://schemas.microsoft.com/office/drawing/2014/main" id="{AF7385A7-5189-53D5-7EAB-DDCA2DB0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366" y="777418"/>
              <a:ext cx="4629581" cy="3147638"/>
            </a:xfrm>
            <a:prstGeom prst="rect">
              <a:avLst/>
            </a:prstGeom>
          </p:spPr>
        </p:pic>
        <p:pic>
          <p:nvPicPr>
            <p:cNvPr id="9" name="Grafický objekt 8" descr="Monitor se souvislou výplní">
              <a:extLst>
                <a:ext uri="{FF2B5EF4-FFF2-40B4-BE49-F238E27FC236}">
                  <a16:creationId xmlns:a16="http://schemas.microsoft.com/office/drawing/2014/main" id="{6371F5A3-C078-C237-CE90-77AEE09C9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5055" y="-524568"/>
              <a:ext cx="6361889" cy="6361889"/>
            </a:xfrm>
            <a:prstGeom prst="rect">
              <a:avLst/>
            </a:prstGeom>
          </p:spPr>
        </p:pic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D7B71452-791B-2A1A-EF08-EC4C1E2115B2}"/>
                </a:ext>
              </a:extLst>
            </p:cNvPr>
            <p:cNvSpPr/>
            <p:nvPr/>
          </p:nvSpPr>
          <p:spPr>
            <a:xfrm>
              <a:off x="4118610" y="1102360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>
              <a:extLst>
                <a:ext uri="{FF2B5EF4-FFF2-40B4-BE49-F238E27FC236}">
                  <a16:creationId xmlns:a16="http://schemas.microsoft.com/office/drawing/2014/main" id="{9E71C07C-D6B8-765C-A26A-A95BD88DFD53}"/>
                </a:ext>
              </a:extLst>
            </p:cNvPr>
            <p:cNvSpPr/>
            <p:nvPr/>
          </p:nvSpPr>
          <p:spPr>
            <a:xfrm>
              <a:off x="4337685" y="1913087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>
              <a:extLst>
                <a:ext uri="{FF2B5EF4-FFF2-40B4-BE49-F238E27FC236}">
                  <a16:creationId xmlns:a16="http://schemas.microsoft.com/office/drawing/2014/main" id="{39FA0CCB-1B82-2C1D-0EB1-43F499DF2B2A}"/>
                </a:ext>
              </a:extLst>
            </p:cNvPr>
            <p:cNvSpPr/>
            <p:nvPr/>
          </p:nvSpPr>
          <p:spPr>
            <a:xfrm>
              <a:off x="4855210" y="1102360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ál 13">
              <a:extLst>
                <a:ext uri="{FF2B5EF4-FFF2-40B4-BE49-F238E27FC236}">
                  <a16:creationId xmlns:a16="http://schemas.microsoft.com/office/drawing/2014/main" id="{C5EFC384-B8FE-E758-729E-3E8FCCAAD502}"/>
                </a:ext>
              </a:extLst>
            </p:cNvPr>
            <p:cNvSpPr/>
            <p:nvPr/>
          </p:nvSpPr>
          <p:spPr>
            <a:xfrm>
              <a:off x="4943004" y="1913087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ál 14">
              <a:extLst>
                <a:ext uri="{FF2B5EF4-FFF2-40B4-BE49-F238E27FC236}">
                  <a16:creationId xmlns:a16="http://schemas.microsoft.com/office/drawing/2014/main" id="{B4654E92-2D4A-6C0C-575C-6D8910BD836E}"/>
                </a:ext>
              </a:extLst>
            </p:cNvPr>
            <p:cNvSpPr/>
            <p:nvPr/>
          </p:nvSpPr>
          <p:spPr>
            <a:xfrm>
              <a:off x="5531783" y="1102360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DAB569F4-4037-083C-56B6-616A8C17B5D0}"/>
                </a:ext>
              </a:extLst>
            </p:cNvPr>
            <p:cNvSpPr/>
            <p:nvPr/>
          </p:nvSpPr>
          <p:spPr>
            <a:xfrm>
              <a:off x="5828081" y="1913087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86C57B1D-04AD-CA80-D826-62A9E7AD6D80}"/>
                </a:ext>
              </a:extLst>
            </p:cNvPr>
            <p:cNvSpPr/>
            <p:nvPr/>
          </p:nvSpPr>
          <p:spPr>
            <a:xfrm>
              <a:off x="6110671" y="1020679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ál 17">
              <a:extLst>
                <a:ext uri="{FF2B5EF4-FFF2-40B4-BE49-F238E27FC236}">
                  <a16:creationId xmlns:a16="http://schemas.microsoft.com/office/drawing/2014/main" id="{DD51D7C2-BA1C-0DE5-625F-51C14B2DA037}"/>
                </a:ext>
              </a:extLst>
            </p:cNvPr>
            <p:cNvSpPr/>
            <p:nvPr/>
          </p:nvSpPr>
          <p:spPr>
            <a:xfrm>
              <a:off x="6787244" y="1020679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80B9B200-CC00-94A8-FC89-6D2273F1DC8E}"/>
                </a:ext>
              </a:extLst>
            </p:cNvPr>
            <p:cNvSpPr/>
            <p:nvPr/>
          </p:nvSpPr>
          <p:spPr>
            <a:xfrm>
              <a:off x="7452590" y="1020679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ál 19">
              <a:extLst>
                <a:ext uri="{FF2B5EF4-FFF2-40B4-BE49-F238E27FC236}">
                  <a16:creationId xmlns:a16="http://schemas.microsoft.com/office/drawing/2014/main" id="{CC29280F-C29B-D856-60A7-1CDBB4C175DB}"/>
                </a:ext>
              </a:extLst>
            </p:cNvPr>
            <p:cNvSpPr/>
            <p:nvPr/>
          </p:nvSpPr>
          <p:spPr>
            <a:xfrm>
              <a:off x="7329170" y="1913087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7B277EBF-75D4-76A3-C4D5-B2BD6160D64A}"/>
                </a:ext>
              </a:extLst>
            </p:cNvPr>
            <p:cNvSpPr/>
            <p:nvPr/>
          </p:nvSpPr>
          <p:spPr>
            <a:xfrm>
              <a:off x="6494083" y="1831190"/>
              <a:ext cx="438150" cy="43815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2CCEB8-E976-0575-E472-1D2D99F9B848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4337685" y="1540510"/>
              <a:ext cx="219075" cy="3725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D1A6B688-5773-BDF1-FC6B-E44315DA7F6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4711669" y="1540510"/>
              <a:ext cx="362616" cy="4367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4403C85-ED4C-C657-D0E4-5BB00C05076D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074285" y="1540510"/>
              <a:ext cx="87794" cy="37257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48BB42B-C0EB-7815-66A8-A21EAB0EE6FD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>
              <a:off x="5381154" y="2132162"/>
              <a:ext cx="44692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5C81FCC7-A7B9-19F0-A0B8-990D63A3279F}"/>
                </a:ext>
              </a:extLst>
            </p:cNvPr>
            <p:cNvCxnSpPr>
              <a:cxnSpLocks/>
              <a:stCxn id="15" idx="4"/>
              <a:endCxn id="16" idx="1"/>
            </p:cNvCxnSpPr>
            <p:nvPr/>
          </p:nvCxnSpPr>
          <p:spPr>
            <a:xfrm>
              <a:off x="5750858" y="1540510"/>
              <a:ext cx="141389" cy="43674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F617E68-7805-F1CD-CFFF-68B3128783E9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5969933" y="1239754"/>
              <a:ext cx="140738" cy="816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F0A4600A-0DF1-21DE-097A-96E4D5EEAD8D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6047156" y="1458829"/>
              <a:ext cx="282590" cy="45425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4A123169-987F-9995-6EE9-A64D52A83587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 flipH="1">
              <a:off x="6713158" y="1458829"/>
              <a:ext cx="293161" cy="37236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A8AFD0AE-6596-925E-B4E2-307FB787E9D8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6548821" y="1239754"/>
              <a:ext cx="2384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Přímá spojnice 48">
              <a:extLst>
                <a:ext uri="{FF2B5EF4-FFF2-40B4-BE49-F238E27FC236}">
                  <a16:creationId xmlns:a16="http://schemas.microsoft.com/office/drawing/2014/main" id="{C28D0E64-AADD-9929-ECA7-274E52833CB9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7548245" y="1458829"/>
              <a:ext cx="123420" cy="45425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7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0C94146-C323-1D02-E2D6-5C335281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Matice sousednosti</a:t>
            </a:r>
            <a:endParaRPr lang="en-US" dirty="0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962F246D-8A5F-EA84-0D4C-43BDE78BE83F}"/>
              </a:ext>
            </a:extLst>
          </p:cNvPr>
          <p:cNvSpPr/>
          <p:nvPr/>
        </p:nvSpPr>
        <p:spPr>
          <a:xfrm>
            <a:off x="1162050" y="2438400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743ABA1D-9DFB-34E8-6E0A-12B53939C302}"/>
              </a:ext>
            </a:extLst>
          </p:cNvPr>
          <p:cNvSpPr/>
          <p:nvPr/>
        </p:nvSpPr>
        <p:spPr>
          <a:xfrm>
            <a:off x="2518561" y="2438400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  <a:endParaRPr lang="en-US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3A20D2B0-AD75-1D97-34D7-7E2FE62C005A}"/>
              </a:ext>
            </a:extLst>
          </p:cNvPr>
          <p:cNvSpPr/>
          <p:nvPr/>
        </p:nvSpPr>
        <p:spPr>
          <a:xfrm>
            <a:off x="1162050" y="3762376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F572519-E893-89A0-5796-7A4299AB71AE}"/>
              </a:ext>
            </a:extLst>
          </p:cNvPr>
          <p:cNvSpPr/>
          <p:nvPr/>
        </p:nvSpPr>
        <p:spPr>
          <a:xfrm>
            <a:off x="2518561" y="3762376"/>
            <a:ext cx="438150" cy="4381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D14B428-EB4A-0709-D0E1-4A0B862E0C44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1600200" y="2657475"/>
            <a:ext cx="91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C19FDAB-46DE-0D25-1613-332304C4CD76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V="1">
            <a:off x="1381125" y="2876550"/>
            <a:ext cx="0" cy="88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6ABA2CC-9FBD-4844-ACE1-0F21B1FCF2DC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536034" y="2812384"/>
            <a:ext cx="1046693" cy="101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1C753D98-27EB-FE8C-1C3B-0CD9B86E604A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1536034" y="2812384"/>
            <a:ext cx="1046693" cy="101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811EB75-203E-A981-918F-3A5C755017E1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737636" y="2876550"/>
            <a:ext cx="0" cy="88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A93EBEB-3FD7-BC9F-7E17-E84C06C30E60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600200" y="3981451"/>
            <a:ext cx="91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DF5B64B7-10C2-8CE1-8148-79DCFE2B4987}"/>
              </a:ext>
            </a:extLst>
          </p:cNvPr>
          <p:cNvSpPr txBox="1"/>
          <p:nvPr/>
        </p:nvSpPr>
        <p:spPr>
          <a:xfrm>
            <a:off x="838200" y="1660564"/>
            <a:ext cx="82193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Jak byste graf na obrázku reprezentovali pomocí dvourozměrného čtvercové pole?</a:t>
            </a:r>
            <a:endParaRPr lang="en-US" dirty="0"/>
          </a:p>
        </p:txBody>
      </p:sp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AA44646F-1F1A-E3CF-2E1B-4C846B50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58342"/>
              </p:ext>
            </p:extLst>
          </p:nvPr>
        </p:nvGraphicFramePr>
        <p:xfrm>
          <a:off x="4132404" y="2346326"/>
          <a:ext cx="22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02">
                  <a:extLst>
                    <a:ext uri="{9D8B030D-6E8A-4147-A177-3AD203B41FA5}">
                      <a16:colId xmlns:a16="http://schemas.microsoft.com/office/drawing/2014/main" val="1276000524"/>
                    </a:ext>
                  </a:extLst>
                </a:gridCol>
                <a:gridCol w="443898">
                  <a:extLst>
                    <a:ext uri="{9D8B030D-6E8A-4147-A177-3AD203B41FA5}">
                      <a16:colId xmlns:a16="http://schemas.microsoft.com/office/drawing/2014/main" val="3844954840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973241311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049264843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304719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7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0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6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01212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D095F39B-C938-1919-4C73-AF7112905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11639"/>
              </p:ext>
            </p:extLst>
          </p:nvPr>
        </p:nvGraphicFramePr>
        <p:xfrm>
          <a:off x="6825566" y="2346326"/>
          <a:ext cx="22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02">
                  <a:extLst>
                    <a:ext uri="{9D8B030D-6E8A-4147-A177-3AD203B41FA5}">
                      <a16:colId xmlns:a16="http://schemas.microsoft.com/office/drawing/2014/main" val="1276000524"/>
                    </a:ext>
                  </a:extLst>
                </a:gridCol>
                <a:gridCol w="443898">
                  <a:extLst>
                    <a:ext uri="{9D8B030D-6E8A-4147-A177-3AD203B41FA5}">
                      <a16:colId xmlns:a16="http://schemas.microsoft.com/office/drawing/2014/main" val="3844954840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973241311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1049264843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304719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7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0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6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012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327F43A7-F8A2-C69B-314A-C8AB8F4697C0}"/>
                  </a:ext>
                </a:extLst>
              </p:cNvPr>
              <p:cNvSpPr txBox="1"/>
              <p:nvPr/>
            </p:nvSpPr>
            <p:spPr>
              <a:xfrm>
                <a:off x="9057566" y="3615751"/>
                <a:ext cx="25113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6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cs-CZ" sz="16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cs-CZ" sz="16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cs-CZ" sz="16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cs-CZ" sz="16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] = 1 </m:t>
                      </m:r>
                    </m:oMath>
                  </m:oMathPara>
                </a14:m>
                <a:endParaRPr lang="cs-CZ" sz="1600" dirty="0">
                  <a:solidFill>
                    <a:schemeClr val="accent6"/>
                  </a:solidFill>
                </a:endParaRPr>
              </a:p>
              <a:p>
                <a:r>
                  <a:rPr lang="cs-CZ" sz="1600" dirty="0">
                    <a:solidFill>
                      <a:schemeClr val="accent6"/>
                    </a:solidFill>
                  </a:rPr>
                  <a:t>Z vrcholu </a:t>
                </a:r>
                <a14:m>
                  <m:oMath xmlns:m="http://schemas.openxmlformats.org/officeDocument/2006/math">
                    <m:r>
                      <a:rPr lang="cs-CZ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cs-CZ" sz="1600" dirty="0">
                    <a:solidFill>
                      <a:schemeClr val="accent6"/>
                    </a:solidFill>
                  </a:rPr>
                  <a:t> vede hrana do </a:t>
                </a:r>
                <a14:m>
                  <m:oMath xmlns:m="http://schemas.openxmlformats.org/officeDocument/2006/math">
                    <m:r>
                      <a:rPr lang="cs-CZ" sz="16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327F43A7-F8A2-C69B-314A-C8AB8F46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66" y="3615751"/>
                <a:ext cx="2511393" cy="584775"/>
              </a:xfrm>
              <a:prstGeom prst="rect">
                <a:avLst/>
              </a:prstGeom>
              <a:blipFill>
                <a:blip r:embed="rId2"/>
                <a:stretch>
                  <a:fillRect l="-145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ovéPole 25">
            <a:extLst>
              <a:ext uri="{FF2B5EF4-FFF2-40B4-BE49-F238E27FC236}">
                <a16:creationId xmlns:a16="http://schemas.microsoft.com/office/drawing/2014/main" id="{315E5755-7A42-B983-D49D-9876BCF2B167}"/>
              </a:ext>
            </a:extLst>
          </p:cNvPr>
          <p:cNvSpPr txBox="1"/>
          <p:nvPr/>
        </p:nvSpPr>
        <p:spPr>
          <a:xfrm>
            <a:off x="838200" y="4565935"/>
            <a:ext cx="23005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Jak dlouho bude trvat</a:t>
            </a:r>
            <a:endParaRPr lang="en-US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F3C83567-07B2-1A88-C38F-F8633E0C1C31}"/>
              </a:ext>
            </a:extLst>
          </p:cNvPr>
          <p:cNvSpPr txBox="1"/>
          <p:nvPr/>
        </p:nvSpPr>
        <p:spPr>
          <a:xfrm>
            <a:off x="1431910" y="5074172"/>
            <a:ext cx="539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Zjistit, jestli mezi dvěma vrcholy vede hrana?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Vyjmenovat všechny hrany, které vedou z vrcholu?</a:t>
            </a:r>
            <a:endParaRPr lang="en-US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BDEDB617-12E5-FA7D-9D62-FC14DC27DB5F}"/>
              </a:ext>
            </a:extLst>
          </p:cNvPr>
          <p:cNvSpPr txBox="1"/>
          <p:nvPr/>
        </p:nvSpPr>
        <p:spPr>
          <a:xfrm>
            <a:off x="841406" y="5885857"/>
            <a:ext cx="40332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Kolik paměti tato reprezentace zabere?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6911E189-157C-9693-9FCC-8B34273E00BA}"/>
                  </a:ext>
                </a:extLst>
              </p:cNvPr>
              <p:cNvSpPr txBox="1"/>
              <p:nvPr/>
            </p:nvSpPr>
            <p:spPr>
              <a:xfrm>
                <a:off x="3293574" y="4488991"/>
                <a:ext cx="15109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1400" dirty="0">
                    <a:solidFill>
                      <a:schemeClr val="accent6"/>
                    </a:solidFill>
                  </a:rPr>
                  <a:t> – počet vrcholů</a:t>
                </a:r>
              </a:p>
              <a:p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cs-CZ" sz="1400" dirty="0">
                    <a:solidFill>
                      <a:schemeClr val="accent6"/>
                    </a:solidFill>
                  </a:rPr>
                  <a:t> – počet hran</a:t>
                </a:r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6911E189-157C-9693-9FCC-8B34273E0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4" y="4488991"/>
                <a:ext cx="1510991" cy="523220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50FBA482-1F18-AEB8-1A93-D5D6D45CD588}"/>
                  </a:ext>
                </a:extLst>
              </p:cNvPr>
              <p:cNvSpPr txBox="1"/>
              <p:nvPr/>
            </p:nvSpPr>
            <p:spPr>
              <a:xfrm>
                <a:off x="6870086" y="5120338"/>
                <a:ext cx="528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50FBA482-1F18-AEB8-1A93-D5D6D45C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86" y="5120338"/>
                <a:ext cx="528222" cy="276999"/>
              </a:xfrm>
              <a:prstGeom prst="rect">
                <a:avLst/>
              </a:prstGeom>
              <a:blipFill>
                <a:blip r:embed="rId4"/>
                <a:stretch>
                  <a:fillRect l="-11494" t="-2222" r="-160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FC44EC2A-87B9-9FC2-B834-551271904506}"/>
                  </a:ext>
                </a:extLst>
              </p:cNvPr>
              <p:cNvSpPr txBox="1"/>
              <p:nvPr/>
            </p:nvSpPr>
            <p:spPr>
              <a:xfrm>
                <a:off x="6870086" y="5397337"/>
                <a:ext cx="537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FC44EC2A-87B9-9FC2-B834-55127190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86" y="5397337"/>
                <a:ext cx="537005" cy="276999"/>
              </a:xfrm>
              <a:prstGeom prst="rect">
                <a:avLst/>
              </a:prstGeom>
              <a:blipFill>
                <a:blip r:embed="rId5"/>
                <a:stretch>
                  <a:fillRect l="-11364" t="-2174" r="-1590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4715F5D7-7738-606A-7421-146CE8368CE3}"/>
                  </a:ext>
                </a:extLst>
              </p:cNvPr>
              <p:cNvSpPr txBox="1"/>
              <p:nvPr/>
            </p:nvSpPr>
            <p:spPr>
              <a:xfrm>
                <a:off x="4987499" y="5932023"/>
                <a:ext cx="644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4715F5D7-7738-606A-7421-146CE8368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99" y="5932023"/>
                <a:ext cx="644343" cy="276999"/>
              </a:xfrm>
              <a:prstGeom prst="rect">
                <a:avLst/>
              </a:prstGeom>
              <a:blipFill>
                <a:blip r:embed="rId6"/>
                <a:stretch>
                  <a:fillRect l="-8491" t="-4348" r="-1320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ovéPole 32">
            <a:extLst>
              <a:ext uri="{FF2B5EF4-FFF2-40B4-BE49-F238E27FC236}">
                <a16:creationId xmlns:a16="http://schemas.microsoft.com/office/drawing/2014/main" id="{6BB073AA-D7CA-2E23-659C-0851D9837E45}"/>
              </a:ext>
            </a:extLst>
          </p:cNvPr>
          <p:cNvSpPr txBox="1"/>
          <p:nvPr/>
        </p:nvSpPr>
        <p:spPr>
          <a:xfrm>
            <a:off x="8029065" y="4704840"/>
            <a:ext cx="33354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Co když bude graf ohodnocený?</a:t>
            </a:r>
            <a:endParaRPr lang="en-US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262487D-A59A-3A3D-7980-1BA7043C2526}"/>
              </a:ext>
            </a:extLst>
          </p:cNvPr>
          <p:cNvSpPr txBox="1"/>
          <p:nvPr/>
        </p:nvSpPr>
        <p:spPr>
          <a:xfrm>
            <a:off x="8029065" y="5100619"/>
            <a:ext cx="3614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Místo </a:t>
            </a:r>
            <a:r>
              <a:rPr lang="cs-CZ" dirty="0">
                <a:solidFill>
                  <a:schemeClr val="accent6"/>
                </a:solidFill>
              </a:rPr>
              <a:t>1</a:t>
            </a:r>
            <a:r>
              <a:rPr lang="cs-CZ" dirty="0"/>
              <a:t> uložíme ohodnocení hrany.</a:t>
            </a:r>
          </a:p>
          <a:p>
            <a:r>
              <a:rPr lang="cs-CZ" dirty="0"/>
              <a:t>-&gt; </a:t>
            </a:r>
            <a:r>
              <a:rPr lang="cs-CZ" b="1" dirty="0"/>
              <a:t>Matice vzdáleností</a:t>
            </a:r>
            <a:endParaRPr lang="en-US" dirty="0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E923337F-02FD-4965-04AD-B8937D8F7B4E}"/>
              </a:ext>
            </a:extLst>
          </p:cNvPr>
          <p:cNvSpPr txBox="1"/>
          <p:nvPr/>
        </p:nvSpPr>
        <p:spPr>
          <a:xfrm>
            <a:off x="8003111" y="5803317"/>
            <a:ext cx="3509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Co když bude graf neorientovaný?</a:t>
            </a:r>
            <a:endParaRPr lang="en-US" dirty="0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A04F0B89-1CA7-D684-5051-41CDF2176BD6}"/>
              </a:ext>
            </a:extLst>
          </p:cNvPr>
          <p:cNvSpPr txBox="1"/>
          <p:nvPr/>
        </p:nvSpPr>
        <p:spPr>
          <a:xfrm>
            <a:off x="8003111" y="6199096"/>
            <a:ext cx="389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Matice sousednosti bude symetrická.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5" grpId="0"/>
      <p:bldP spid="26" grpId="0" animBg="1"/>
      <p:bldP spid="27" grpId="0"/>
      <p:bldP spid="28" grpId="0" animBg="1"/>
      <p:bldP spid="29" grpId="0"/>
      <p:bldP spid="30" grpId="0"/>
      <p:bldP spid="31" grpId="0"/>
      <p:bldP spid="32" grpId="0"/>
      <p:bldP spid="3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0B25-449D-7070-F96A-D6EE76D4F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B86ADAA-1421-0ECB-DD08-3AD9B579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sousedů</a:t>
            </a:r>
            <a:endParaRPr lang="en-US" dirty="0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8A11562C-74D2-765E-26E3-22113B95BB1C}"/>
              </a:ext>
            </a:extLst>
          </p:cNvPr>
          <p:cNvSpPr/>
          <p:nvPr/>
        </p:nvSpPr>
        <p:spPr>
          <a:xfrm>
            <a:off x="3092065" y="2480315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0</a:t>
            </a:r>
            <a:endParaRPr lang="en-US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8BCA705D-8A82-543A-8B04-AACB635EA2D5}"/>
              </a:ext>
            </a:extLst>
          </p:cNvPr>
          <p:cNvSpPr/>
          <p:nvPr/>
        </p:nvSpPr>
        <p:spPr>
          <a:xfrm>
            <a:off x="1738315" y="2480315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7C8E04CE-C269-2984-5BAA-A2F60C2FB227}"/>
              </a:ext>
            </a:extLst>
          </p:cNvPr>
          <p:cNvSpPr/>
          <p:nvPr/>
        </p:nvSpPr>
        <p:spPr>
          <a:xfrm>
            <a:off x="921275" y="2337812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5FCC9AF-273B-15C7-F06C-9253E24FBE59}"/>
              </a:ext>
            </a:extLst>
          </p:cNvPr>
          <p:cNvSpPr/>
          <p:nvPr/>
        </p:nvSpPr>
        <p:spPr>
          <a:xfrm>
            <a:off x="1743596" y="3376581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  <a:endParaRPr lang="en-US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01F2E6F-2404-B802-3C3D-4EBF6CBEB0E0}"/>
              </a:ext>
            </a:extLst>
          </p:cNvPr>
          <p:cNvSpPr txBox="1"/>
          <p:nvPr/>
        </p:nvSpPr>
        <p:spPr>
          <a:xfrm>
            <a:off x="838200" y="1660564"/>
            <a:ext cx="911550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Jak byste graf na obrázku reprezentovali strukturou, která je zaměřena na sousedy vrcholů?</a:t>
            </a:r>
            <a:endParaRPr lang="en-US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CF45B5C-6895-7C78-FB70-14DA4044D16D}"/>
              </a:ext>
            </a:extLst>
          </p:cNvPr>
          <p:cNvSpPr txBox="1"/>
          <p:nvPr/>
        </p:nvSpPr>
        <p:spPr>
          <a:xfrm>
            <a:off x="838200" y="4565935"/>
            <a:ext cx="23005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Jak dlouho bude trvat</a:t>
            </a:r>
            <a:endParaRPr lang="en-US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1A7B790-7820-5A77-6681-CEFEAA631DC7}"/>
              </a:ext>
            </a:extLst>
          </p:cNvPr>
          <p:cNvSpPr txBox="1"/>
          <p:nvPr/>
        </p:nvSpPr>
        <p:spPr>
          <a:xfrm>
            <a:off x="1431910" y="5074172"/>
            <a:ext cx="539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Zjistit, jestli mezi dvěma vrcholy vede hrana?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Vyjmenovat všechny hrany, které vedou z vrcholu?</a:t>
            </a:r>
            <a:endParaRPr lang="en-US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26AF667-EB8C-73A4-98F5-D1A0B8899B52}"/>
              </a:ext>
            </a:extLst>
          </p:cNvPr>
          <p:cNvSpPr txBox="1"/>
          <p:nvPr/>
        </p:nvSpPr>
        <p:spPr>
          <a:xfrm>
            <a:off x="841406" y="5885857"/>
            <a:ext cx="40332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Kolik paměti tato reprezentace zabere?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1CFECAD6-76E5-823C-4E07-4A3D42BC492E}"/>
                  </a:ext>
                </a:extLst>
              </p:cNvPr>
              <p:cNvSpPr txBox="1"/>
              <p:nvPr/>
            </p:nvSpPr>
            <p:spPr>
              <a:xfrm>
                <a:off x="3293574" y="4488991"/>
                <a:ext cx="15109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1400" dirty="0">
                    <a:solidFill>
                      <a:schemeClr val="accent4"/>
                    </a:solidFill>
                  </a:rPr>
                  <a:t> – počet vrcholů</a:t>
                </a:r>
              </a:p>
              <a:p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cs-CZ" sz="1400" dirty="0">
                    <a:solidFill>
                      <a:schemeClr val="accent4"/>
                    </a:solidFill>
                  </a:rPr>
                  <a:t> – počet hran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1CFECAD6-76E5-823C-4E07-4A3D42BC4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4" y="4488991"/>
                <a:ext cx="1510991" cy="523220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E40D11F2-500A-E75D-FE5D-CFC5FB6AD06C}"/>
                  </a:ext>
                </a:extLst>
              </p:cNvPr>
              <p:cNvSpPr txBox="1"/>
              <p:nvPr/>
            </p:nvSpPr>
            <p:spPr>
              <a:xfrm>
                <a:off x="6870086" y="5120338"/>
                <a:ext cx="537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E40D11F2-500A-E75D-FE5D-CFC5FB6AD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86" y="5120338"/>
                <a:ext cx="537006" cy="276999"/>
              </a:xfrm>
              <a:prstGeom prst="rect">
                <a:avLst/>
              </a:prstGeom>
              <a:blipFill>
                <a:blip r:embed="rId4"/>
                <a:stretch>
                  <a:fillRect l="-11364" t="-2222" r="-159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1D1847EB-2329-10AA-FAE5-9CA4FB7D69C2}"/>
                  </a:ext>
                </a:extLst>
              </p:cNvPr>
              <p:cNvSpPr txBox="1"/>
              <p:nvPr/>
            </p:nvSpPr>
            <p:spPr>
              <a:xfrm>
                <a:off x="6870086" y="5397337"/>
                <a:ext cx="59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1D1847EB-2329-10AA-FAE5-9CA4FB7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86" y="5397337"/>
                <a:ext cx="597921" cy="276999"/>
              </a:xfrm>
              <a:prstGeom prst="rect">
                <a:avLst/>
              </a:prstGeom>
              <a:blipFill>
                <a:blip r:embed="rId5"/>
                <a:stretch>
                  <a:fillRect l="-10204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E41BEEDC-F360-87DB-D841-F6EE4EE18F48}"/>
                  </a:ext>
                </a:extLst>
              </p:cNvPr>
              <p:cNvSpPr txBox="1"/>
              <p:nvPr/>
            </p:nvSpPr>
            <p:spPr>
              <a:xfrm>
                <a:off x="4987499" y="5932023"/>
                <a:ext cx="1010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E41BEEDC-F360-87DB-D841-F6EE4EE18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99" y="5932023"/>
                <a:ext cx="1010661" cy="276999"/>
              </a:xfrm>
              <a:prstGeom prst="rect">
                <a:avLst/>
              </a:prstGeom>
              <a:blipFill>
                <a:blip r:embed="rId6"/>
                <a:stretch>
                  <a:fillRect l="-5422" t="-2174" r="-843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ál 1">
            <a:extLst>
              <a:ext uri="{FF2B5EF4-FFF2-40B4-BE49-F238E27FC236}">
                <a16:creationId xmlns:a16="http://schemas.microsoft.com/office/drawing/2014/main" id="{0554EE73-DFFE-B4E2-0769-2B0F4E0305DC}"/>
              </a:ext>
            </a:extLst>
          </p:cNvPr>
          <p:cNvSpPr/>
          <p:nvPr/>
        </p:nvSpPr>
        <p:spPr>
          <a:xfrm>
            <a:off x="3092065" y="3374874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DF7C6A37-5079-3C59-37FE-B48A3798A62F}"/>
              </a:ext>
            </a:extLst>
          </p:cNvPr>
          <p:cNvSpPr/>
          <p:nvPr/>
        </p:nvSpPr>
        <p:spPr>
          <a:xfrm>
            <a:off x="1256032" y="4050358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34F5B2F8-F4EE-C8AA-EB93-121D7D28A212}"/>
              </a:ext>
            </a:extLst>
          </p:cNvPr>
          <p:cNvSpPr/>
          <p:nvPr/>
        </p:nvSpPr>
        <p:spPr>
          <a:xfrm>
            <a:off x="2187606" y="4045010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876A03BE-92AE-2443-D878-F555D4F0DF43}"/>
              </a:ext>
            </a:extLst>
          </p:cNvPr>
          <p:cNvSpPr/>
          <p:nvPr/>
        </p:nvSpPr>
        <p:spPr>
          <a:xfrm>
            <a:off x="2805809" y="4045010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2A38D254-ED60-9013-E0D8-39686F3BE593}"/>
              </a:ext>
            </a:extLst>
          </p:cNvPr>
          <p:cNvSpPr/>
          <p:nvPr/>
        </p:nvSpPr>
        <p:spPr>
          <a:xfrm>
            <a:off x="3574003" y="4045010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17DA1532-94EF-FB84-00C0-51B161F15C42}"/>
              </a:ext>
            </a:extLst>
          </p:cNvPr>
          <p:cNvSpPr/>
          <p:nvPr/>
        </p:nvSpPr>
        <p:spPr>
          <a:xfrm>
            <a:off x="4045542" y="2901680"/>
            <a:ext cx="334757" cy="33475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494E5A99-F6CF-3D05-FC54-85E37F968A46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>
            <a:off x="2073072" y="2647694"/>
            <a:ext cx="1018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CC9F9330-197F-BE8B-822D-63C9CFAB0E8C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 flipV="1">
            <a:off x="1256032" y="2505191"/>
            <a:ext cx="482283" cy="142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677E2DA7-1334-920B-36E3-26ECDFA96EBB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905694" y="2815072"/>
            <a:ext cx="5281" cy="561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3FE057E6-7C4E-79D9-F81F-AFDC1D07C52D}"/>
              </a:ext>
            </a:extLst>
          </p:cNvPr>
          <p:cNvCxnSpPr>
            <a:stCxn id="9" idx="3"/>
            <a:endCxn id="3" idx="7"/>
          </p:cNvCxnSpPr>
          <p:nvPr/>
        </p:nvCxnSpPr>
        <p:spPr>
          <a:xfrm flipH="1">
            <a:off x="1541765" y="3662314"/>
            <a:ext cx="250855" cy="43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1F857DFD-CF15-4001-3041-25AB1C6F9E11}"/>
              </a:ext>
            </a:extLst>
          </p:cNvPr>
          <p:cNvCxnSpPr>
            <a:stCxn id="5" idx="1"/>
            <a:endCxn id="9" idx="5"/>
          </p:cNvCxnSpPr>
          <p:nvPr/>
        </p:nvCxnSpPr>
        <p:spPr>
          <a:xfrm flipH="1" flipV="1">
            <a:off x="2029329" y="3662314"/>
            <a:ext cx="207301" cy="431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FF00189B-2659-F531-BE50-35CCEA7E9FE3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>
            <a:off x="2078353" y="3542253"/>
            <a:ext cx="1013712" cy="1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DE0D6CCD-B62D-D05E-8A88-1ADA810B34BA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2029329" y="2766048"/>
            <a:ext cx="1111760" cy="6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8C5329BC-2D45-CF1D-A422-D92E7E5CF12E}"/>
              </a:ext>
            </a:extLst>
          </p:cNvPr>
          <p:cNvCxnSpPr>
            <a:stCxn id="2" idx="0"/>
            <a:endCxn id="6" idx="4"/>
          </p:cNvCxnSpPr>
          <p:nvPr/>
        </p:nvCxnSpPr>
        <p:spPr>
          <a:xfrm flipV="1">
            <a:off x="3259444" y="2815072"/>
            <a:ext cx="0" cy="559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B080AF4C-D297-5CDD-4D9B-D6927385C94A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426822" y="2647694"/>
            <a:ext cx="618720" cy="42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E5BA2545-1625-B950-E4CC-2E7FC4FA5E2F}"/>
              </a:ext>
            </a:extLst>
          </p:cNvPr>
          <p:cNvCxnSpPr>
            <a:stCxn id="14" idx="2"/>
            <a:endCxn id="2" idx="6"/>
          </p:cNvCxnSpPr>
          <p:nvPr/>
        </p:nvCxnSpPr>
        <p:spPr>
          <a:xfrm flipH="1">
            <a:off x="3426822" y="3069059"/>
            <a:ext cx="618720" cy="473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C239A380-683A-EC7D-FF60-56A1575A6FE0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2973188" y="3660607"/>
            <a:ext cx="167901" cy="384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ulka 62">
            <a:extLst>
              <a:ext uri="{FF2B5EF4-FFF2-40B4-BE49-F238E27FC236}">
                <a16:creationId xmlns:a16="http://schemas.microsoft.com/office/drawing/2014/main" id="{28F8D960-E4E7-073B-6EED-075C72C18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3640"/>
              </p:ext>
            </p:extLst>
          </p:nvPr>
        </p:nvGraphicFramePr>
        <p:xfrm>
          <a:off x="7468007" y="2141958"/>
          <a:ext cx="8928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02">
                  <a:extLst>
                    <a:ext uri="{9D8B030D-6E8A-4147-A177-3AD203B41FA5}">
                      <a16:colId xmlns:a16="http://schemas.microsoft.com/office/drawing/2014/main" val="1276000524"/>
                    </a:ext>
                  </a:extLst>
                </a:gridCol>
                <a:gridCol w="443898">
                  <a:extLst>
                    <a:ext uri="{9D8B030D-6E8A-4147-A177-3AD203B41FA5}">
                      <a16:colId xmlns:a16="http://schemas.microsoft.com/office/drawing/2014/main" val="3844954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0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0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66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2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67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75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81610"/>
                  </a:ext>
                </a:extLst>
              </a:tr>
            </a:tbl>
          </a:graphicData>
        </a:graphic>
      </p:graphicFrame>
      <p:sp>
        <p:nvSpPr>
          <p:cNvPr id="64" name="TextovéPole 63">
            <a:extLst>
              <a:ext uri="{FF2B5EF4-FFF2-40B4-BE49-F238E27FC236}">
                <a16:creationId xmlns:a16="http://schemas.microsoft.com/office/drawing/2014/main" id="{F292E05B-1AA6-7340-7C75-9A2893C6520B}"/>
              </a:ext>
            </a:extLst>
          </p:cNvPr>
          <p:cNvSpPr txBox="1"/>
          <p:nvPr/>
        </p:nvSpPr>
        <p:spPr>
          <a:xfrm>
            <a:off x="7839504" y="618477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pole</a:t>
            </a:r>
            <a:endParaRPr lang="en-US" dirty="0"/>
          </a:p>
        </p:txBody>
      </p:sp>
      <p:grpSp>
        <p:nvGrpSpPr>
          <p:cNvPr id="153" name="Skupina 152">
            <a:extLst>
              <a:ext uri="{FF2B5EF4-FFF2-40B4-BE49-F238E27FC236}">
                <a16:creationId xmlns:a16="http://schemas.microsoft.com/office/drawing/2014/main" id="{0E2F7CC1-D6DA-AD06-F0BB-A7FDA872E003}"/>
              </a:ext>
            </a:extLst>
          </p:cNvPr>
          <p:cNvGrpSpPr/>
          <p:nvPr/>
        </p:nvGrpSpPr>
        <p:grpSpPr>
          <a:xfrm>
            <a:off x="8818075" y="2141958"/>
            <a:ext cx="968863" cy="338357"/>
            <a:chOff x="8818075" y="2141958"/>
            <a:chExt cx="968863" cy="338357"/>
          </a:xfrm>
        </p:grpSpPr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2DF41EC7-1431-477F-D147-DAFC7FE01F77}"/>
                </a:ext>
              </a:extLst>
            </p:cNvPr>
            <p:cNvSpPr/>
            <p:nvPr/>
          </p:nvSpPr>
          <p:spPr>
            <a:xfrm>
              <a:off x="8818075" y="2141958"/>
              <a:ext cx="362139" cy="33835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1</a:t>
              </a:r>
              <a:endParaRPr lang="en-US" dirty="0"/>
            </a:p>
          </p:txBody>
        </p:sp>
        <p:sp>
          <p:nvSpPr>
            <p:cNvPr id="66" name="Obdélník 65">
              <a:extLst>
                <a:ext uri="{FF2B5EF4-FFF2-40B4-BE49-F238E27FC236}">
                  <a16:creationId xmlns:a16="http://schemas.microsoft.com/office/drawing/2014/main" id="{D3251258-254C-E03B-34C0-7DA36E988BB6}"/>
                </a:ext>
              </a:extLst>
            </p:cNvPr>
            <p:cNvSpPr/>
            <p:nvPr/>
          </p:nvSpPr>
          <p:spPr>
            <a:xfrm>
              <a:off x="9180214" y="2141958"/>
              <a:ext cx="362139" cy="3383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Přímá spojnice se šipkou 67">
              <a:extLst>
                <a:ext uri="{FF2B5EF4-FFF2-40B4-BE49-F238E27FC236}">
                  <a16:creationId xmlns:a16="http://schemas.microsoft.com/office/drawing/2014/main" id="{63C7F68D-2322-409C-FF4B-A26A3910B3BB}"/>
                </a:ext>
              </a:extLst>
            </p:cNvPr>
            <p:cNvCxnSpPr/>
            <p:nvPr/>
          </p:nvCxnSpPr>
          <p:spPr>
            <a:xfrm>
              <a:off x="9361283" y="2311136"/>
              <a:ext cx="425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Skupina 151">
            <a:extLst>
              <a:ext uri="{FF2B5EF4-FFF2-40B4-BE49-F238E27FC236}">
                <a16:creationId xmlns:a16="http://schemas.microsoft.com/office/drawing/2014/main" id="{50065379-03B1-D0E0-27FD-2C53D25DB9A1}"/>
              </a:ext>
            </a:extLst>
          </p:cNvPr>
          <p:cNvGrpSpPr/>
          <p:nvPr/>
        </p:nvGrpSpPr>
        <p:grpSpPr>
          <a:xfrm>
            <a:off x="9853125" y="2141958"/>
            <a:ext cx="968863" cy="338357"/>
            <a:chOff x="9853125" y="2141958"/>
            <a:chExt cx="968863" cy="338357"/>
          </a:xfrm>
        </p:grpSpPr>
        <p:sp>
          <p:nvSpPr>
            <p:cNvPr id="71" name="Obdélník 70">
              <a:extLst>
                <a:ext uri="{FF2B5EF4-FFF2-40B4-BE49-F238E27FC236}">
                  <a16:creationId xmlns:a16="http://schemas.microsoft.com/office/drawing/2014/main" id="{2D39F069-5544-9B6F-50DB-6DFAAD43B6BD}"/>
                </a:ext>
              </a:extLst>
            </p:cNvPr>
            <p:cNvSpPr/>
            <p:nvPr/>
          </p:nvSpPr>
          <p:spPr>
            <a:xfrm>
              <a:off x="9853125" y="2141958"/>
              <a:ext cx="362139" cy="33835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3</a:t>
              </a:r>
              <a:endParaRPr lang="en-US" dirty="0"/>
            </a:p>
          </p:txBody>
        </p:sp>
        <p:sp>
          <p:nvSpPr>
            <p:cNvPr id="72" name="Obdélník 71">
              <a:extLst>
                <a:ext uri="{FF2B5EF4-FFF2-40B4-BE49-F238E27FC236}">
                  <a16:creationId xmlns:a16="http://schemas.microsoft.com/office/drawing/2014/main" id="{0E07F693-F859-5F39-4C9D-CA3A843D7649}"/>
                </a:ext>
              </a:extLst>
            </p:cNvPr>
            <p:cNvSpPr/>
            <p:nvPr/>
          </p:nvSpPr>
          <p:spPr>
            <a:xfrm>
              <a:off x="10215264" y="2141958"/>
              <a:ext cx="362139" cy="3383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Přímá spojnice se šipkou 72">
              <a:extLst>
                <a:ext uri="{FF2B5EF4-FFF2-40B4-BE49-F238E27FC236}">
                  <a16:creationId xmlns:a16="http://schemas.microsoft.com/office/drawing/2014/main" id="{C38349D0-00A1-8137-FA2C-439F61799F43}"/>
                </a:ext>
              </a:extLst>
            </p:cNvPr>
            <p:cNvCxnSpPr/>
            <p:nvPr/>
          </p:nvCxnSpPr>
          <p:spPr>
            <a:xfrm>
              <a:off x="10396333" y="2311136"/>
              <a:ext cx="425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Skupina 150">
            <a:extLst>
              <a:ext uri="{FF2B5EF4-FFF2-40B4-BE49-F238E27FC236}">
                <a16:creationId xmlns:a16="http://schemas.microsoft.com/office/drawing/2014/main" id="{D940D2A4-DA5A-2335-38DE-E6AB2484302A}"/>
              </a:ext>
            </a:extLst>
          </p:cNvPr>
          <p:cNvGrpSpPr/>
          <p:nvPr/>
        </p:nvGrpSpPr>
        <p:grpSpPr>
          <a:xfrm>
            <a:off x="10869368" y="2141957"/>
            <a:ext cx="724278" cy="434485"/>
            <a:chOff x="10869368" y="2141957"/>
            <a:chExt cx="724278" cy="434485"/>
          </a:xfrm>
        </p:grpSpPr>
        <p:grpSp>
          <p:nvGrpSpPr>
            <p:cNvPr id="74" name="Skupina 73">
              <a:extLst>
                <a:ext uri="{FF2B5EF4-FFF2-40B4-BE49-F238E27FC236}">
                  <a16:creationId xmlns:a16="http://schemas.microsoft.com/office/drawing/2014/main" id="{8D8A1293-478F-63D3-6EEC-4E33D3A0434A}"/>
                </a:ext>
              </a:extLst>
            </p:cNvPr>
            <p:cNvGrpSpPr/>
            <p:nvPr/>
          </p:nvGrpSpPr>
          <p:grpSpPr>
            <a:xfrm>
              <a:off x="10869368" y="2141957"/>
              <a:ext cx="724278" cy="434485"/>
              <a:chOff x="8818075" y="2141958"/>
              <a:chExt cx="724278" cy="434485"/>
            </a:xfrm>
          </p:grpSpPr>
          <p:sp>
            <p:nvSpPr>
              <p:cNvPr id="75" name="Obdélník 74">
                <a:extLst>
                  <a:ext uri="{FF2B5EF4-FFF2-40B4-BE49-F238E27FC236}">
                    <a16:creationId xmlns:a16="http://schemas.microsoft.com/office/drawing/2014/main" id="{2B205C52-93A6-0665-2C7E-F6EF6437F5CB}"/>
                  </a:ext>
                </a:extLst>
              </p:cNvPr>
              <p:cNvSpPr/>
              <p:nvPr/>
            </p:nvSpPr>
            <p:spPr>
              <a:xfrm>
                <a:off x="8818075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9</a:t>
                </a:r>
                <a:endParaRPr lang="en-US" dirty="0"/>
              </a:p>
            </p:txBody>
          </p:sp>
          <p:sp>
            <p:nvSpPr>
              <p:cNvPr id="76" name="Obdélník 75">
                <a:extLst>
                  <a:ext uri="{FF2B5EF4-FFF2-40B4-BE49-F238E27FC236}">
                    <a16:creationId xmlns:a16="http://schemas.microsoft.com/office/drawing/2014/main" id="{597E23E9-85CE-60E9-AC20-7AEA8EF38714}"/>
                  </a:ext>
                </a:extLst>
              </p:cNvPr>
              <p:cNvSpPr/>
              <p:nvPr/>
            </p:nvSpPr>
            <p:spPr>
              <a:xfrm>
                <a:off x="9180214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Přímá spojnice se šipkou 76">
                <a:extLst>
                  <a:ext uri="{FF2B5EF4-FFF2-40B4-BE49-F238E27FC236}">
                    <a16:creationId xmlns:a16="http://schemas.microsoft.com/office/drawing/2014/main" id="{69D860C3-CFCC-BC90-8D40-5AD2985142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1283" y="2311136"/>
                <a:ext cx="0" cy="26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83182603-08A1-2F2A-68D0-975AEE60DA94}"/>
                </a:ext>
              </a:extLst>
            </p:cNvPr>
            <p:cNvCxnSpPr/>
            <p:nvPr/>
          </p:nvCxnSpPr>
          <p:spPr>
            <a:xfrm>
              <a:off x="11287125" y="2576442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Přímá spojnice se šipkou 81">
            <a:extLst>
              <a:ext uri="{FF2B5EF4-FFF2-40B4-BE49-F238E27FC236}">
                <a16:creationId xmlns:a16="http://schemas.microsoft.com/office/drawing/2014/main" id="{D3D1D26D-ACC2-0AB5-76FF-D6E4A08F3B80}"/>
              </a:ext>
            </a:extLst>
          </p:cNvPr>
          <p:cNvCxnSpPr/>
          <p:nvPr/>
        </p:nvCxnSpPr>
        <p:spPr>
          <a:xfrm>
            <a:off x="8145295" y="2311135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Skupina 149">
            <a:extLst>
              <a:ext uri="{FF2B5EF4-FFF2-40B4-BE49-F238E27FC236}">
                <a16:creationId xmlns:a16="http://schemas.microsoft.com/office/drawing/2014/main" id="{7E72E253-BB98-3CDF-E538-F96918491A36}"/>
              </a:ext>
            </a:extLst>
          </p:cNvPr>
          <p:cNvGrpSpPr/>
          <p:nvPr/>
        </p:nvGrpSpPr>
        <p:grpSpPr>
          <a:xfrm>
            <a:off x="8808045" y="2533816"/>
            <a:ext cx="968863" cy="338357"/>
            <a:chOff x="8808045" y="2533816"/>
            <a:chExt cx="968863" cy="338357"/>
          </a:xfrm>
        </p:grpSpPr>
        <p:sp>
          <p:nvSpPr>
            <p:cNvPr id="85" name="Obdélník 84">
              <a:extLst>
                <a:ext uri="{FF2B5EF4-FFF2-40B4-BE49-F238E27FC236}">
                  <a16:creationId xmlns:a16="http://schemas.microsoft.com/office/drawing/2014/main" id="{8066A7AB-7884-5584-E04E-30EC779AB10A}"/>
                </a:ext>
              </a:extLst>
            </p:cNvPr>
            <p:cNvSpPr/>
            <p:nvPr/>
          </p:nvSpPr>
          <p:spPr>
            <a:xfrm>
              <a:off x="8808045" y="2533816"/>
              <a:ext cx="362139" cy="33835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2</a:t>
              </a:r>
              <a:endParaRPr lang="en-US" dirty="0"/>
            </a:p>
          </p:txBody>
        </p:sp>
        <p:sp>
          <p:nvSpPr>
            <p:cNvPr id="86" name="Obdélník 85">
              <a:extLst>
                <a:ext uri="{FF2B5EF4-FFF2-40B4-BE49-F238E27FC236}">
                  <a16:creationId xmlns:a16="http://schemas.microsoft.com/office/drawing/2014/main" id="{800F29BC-A304-7C4C-E8BE-9307E8EBE297}"/>
                </a:ext>
              </a:extLst>
            </p:cNvPr>
            <p:cNvSpPr/>
            <p:nvPr/>
          </p:nvSpPr>
          <p:spPr>
            <a:xfrm>
              <a:off x="9170184" y="2533816"/>
              <a:ext cx="362139" cy="3383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Přímá spojnice se šipkou 86">
              <a:extLst>
                <a:ext uri="{FF2B5EF4-FFF2-40B4-BE49-F238E27FC236}">
                  <a16:creationId xmlns:a16="http://schemas.microsoft.com/office/drawing/2014/main" id="{ECF35AB3-97E7-2DB1-6F8C-743CBA7A19BE}"/>
                </a:ext>
              </a:extLst>
            </p:cNvPr>
            <p:cNvCxnSpPr/>
            <p:nvPr/>
          </p:nvCxnSpPr>
          <p:spPr>
            <a:xfrm>
              <a:off x="9351253" y="2702994"/>
              <a:ext cx="425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Skupina 148">
            <a:extLst>
              <a:ext uri="{FF2B5EF4-FFF2-40B4-BE49-F238E27FC236}">
                <a16:creationId xmlns:a16="http://schemas.microsoft.com/office/drawing/2014/main" id="{F02A59E8-D9E6-5ED4-5E30-F085CC401030}"/>
              </a:ext>
            </a:extLst>
          </p:cNvPr>
          <p:cNvGrpSpPr/>
          <p:nvPr/>
        </p:nvGrpSpPr>
        <p:grpSpPr>
          <a:xfrm>
            <a:off x="9858228" y="2545735"/>
            <a:ext cx="724278" cy="434485"/>
            <a:chOff x="9858228" y="2545735"/>
            <a:chExt cx="724278" cy="434485"/>
          </a:xfrm>
        </p:grpSpPr>
        <p:grpSp>
          <p:nvGrpSpPr>
            <p:cNvPr id="89" name="Skupina 88">
              <a:extLst>
                <a:ext uri="{FF2B5EF4-FFF2-40B4-BE49-F238E27FC236}">
                  <a16:creationId xmlns:a16="http://schemas.microsoft.com/office/drawing/2014/main" id="{9F1EC96E-A4C8-B66A-E04D-0533BC9D3CEC}"/>
                </a:ext>
              </a:extLst>
            </p:cNvPr>
            <p:cNvGrpSpPr/>
            <p:nvPr/>
          </p:nvGrpSpPr>
          <p:grpSpPr>
            <a:xfrm>
              <a:off x="9858228" y="2545735"/>
              <a:ext cx="724278" cy="434485"/>
              <a:chOff x="8818075" y="2141958"/>
              <a:chExt cx="724278" cy="434485"/>
            </a:xfrm>
          </p:grpSpPr>
          <p:sp>
            <p:nvSpPr>
              <p:cNvPr id="91" name="Obdélník 90">
                <a:extLst>
                  <a:ext uri="{FF2B5EF4-FFF2-40B4-BE49-F238E27FC236}">
                    <a16:creationId xmlns:a16="http://schemas.microsoft.com/office/drawing/2014/main" id="{0E047431-2FC8-39CE-D264-074993AC197E}"/>
                  </a:ext>
                </a:extLst>
              </p:cNvPr>
              <p:cNvSpPr/>
              <p:nvPr/>
            </p:nvSpPr>
            <p:spPr>
              <a:xfrm>
                <a:off x="8818075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3</a:t>
                </a:r>
                <a:endParaRPr lang="en-US" dirty="0"/>
              </a:p>
            </p:txBody>
          </p:sp>
          <p:sp>
            <p:nvSpPr>
              <p:cNvPr id="92" name="Obdélník 91">
                <a:extLst>
                  <a:ext uri="{FF2B5EF4-FFF2-40B4-BE49-F238E27FC236}">
                    <a16:creationId xmlns:a16="http://schemas.microsoft.com/office/drawing/2014/main" id="{55921B01-5F0E-A481-D858-F947B8FFE8E2}"/>
                  </a:ext>
                </a:extLst>
              </p:cNvPr>
              <p:cNvSpPr/>
              <p:nvPr/>
            </p:nvSpPr>
            <p:spPr>
              <a:xfrm>
                <a:off x="9180214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Přímá spojnice se šipkou 92">
                <a:extLst>
                  <a:ext uri="{FF2B5EF4-FFF2-40B4-BE49-F238E27FC236}">
                    <a16:creationId xmlns:a16="http://schemas.microsoft.com/office/drawing/2014/main" id="{2500891F-4F5F-A327-E244-A01A96CF2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1283" y="2311136"/>
                <a:ext cx="0" cy="26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Přímá spojnice 89">
              <a:extLst>
                <a:ext uri="{FF2B5EF4-FFF2-40B4-BE49-F238E27FC236}">
                  <a16:creationId xmlns:a16="http://schemas.microsoft.com/office/drawing/2014/main" id="{619EE998-4D10-A92B-CC5F-FF1E16BB041D}"/>
                </a:ext>
              </a:extLst>
            </p:cNvPr>
            <p:cNvCxnSpPr/>
            <p:nvPr/>
          </p:nvCxnSpPr>
          <p:spPr>
            <a:xfrm>
              <a:off x="10275985" y="2980220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Přímá spojnice se šipkou 93">
            <a:extLst>
              <a:ext uri="{FF2B5EF4-FFF2-40B4-BE49-F238E27FC236}">
                <a16:creationId xmlns:a16="http://schemas.microsoft.com/office/drawing/2014/main" id="{2B4AC7CC-F826-6A41-A5AD-480100E71A33}"/>
              </a:ext>
            </a:extLst>
          </p:cNvPr>
          <p:cNvCxnSpPr/>
          <p:nvPr/>
        </p:nvCxnSpPr>
        <p:spPr>
          <a:xfrm>
            <a:off x="8135265" y="2702993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Skupina 147">
            <a:extLst>
              <a:ext uri="{FF2B5EF4-FFF2-40B4-BE49-F238E27FC236}">
                <a16:creationId xmlns:a16="http://schemas.microsoft.com/office/drawing/2014/main" id="{B1900AF1-90DB-7DE6-1534-756E6F79A8AA}"/>
              </a:ext>
            </a:extLst>
          </p:cNvPr>
          <p:cNvGrpSpPr/>
          <p:nvPr/>
        </p:nvGrpSpPr>
        <p:grpSpPr>
          <a:xfrm>
            <a:off x="8806159" y="3305656"/>
            <a:ext cx="724278" cy="434485"/>
            <a:chOff x="8806159" y="3305656"/>
            <a:chExt cx="724278" cy="434485"/>
          </a:xfrm>
        </p:grpSpPr>
        <p:grpSp>
          <p:nvGrpSpPr>
            <p:cNvPr id="96" name="Skupina 95">
              <a:extLst>
                <a:ext uri="{FF2B5EF4-FFF2-40B4-BE49-F238E27FC236}">
                  <a16:creationId xmlns:a16="http://schemas.microsoft.com/office/drawing/2014/main" id="{1D943589-9AFA-566C-F5A0-6400817C088C}"/>
                </a:ext>
              </a:extLst>
            </p:cNvPr>
            <p:cNvGrpSpPr/>
            <p:nvPr/>
          </p:nvGrpSpPr>
          <p:grpSpPr>
            <a:xfrm>
              <a:off x="8806159" y="3305656"/>
              <a:ext cx="724278" cy="434485"/>
              <a:chOff x="8818075" y="2141958"/>
              <a:chExt cx="724278" cy="434485"/>
            </a:xfrm>
          </p:grpSpPr>
          <p:sp>
            <p:nvSpPr>
              <p:cNvPr id="98" name="Obdélník 97">
                <a:extLst>
                  <a:ext uri="{FF2B5EF4-FFF2-40B4-BE49-F238E27FC236}">
                    <a16:creationId xmlns:a16="http://schemas.microsoft.com/office/drawing/2014/main" id="{F2AA2EA7-626F-AE3D-CA69-3480483CB31B}"/>
                  </a:ext>
                </a:extLst>
              </p:cNvPr>
              <p:cNvSpPr/>
              <p:nvPr/>
            </p:nvSpPr>
            <p:spPr>
              <a:xfrm>
                <a:off x="8818075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4</a:t>
                </a:r>
                <a:endParaRPr lang="en-US" dirty="0"/>
              </a:p>
            </p:txBody>
          </p:sp>
          <p:sp>
            <p:nvSpPr>
              <p:cNvPr id="99" name="Obdélník 98">
                <a:extLst>
                  <a:ext uri="{FF2B5EF4-FFF2-40B4-BE49-F238E27FC236}">
                    <a16:creationId xmlns:a16="http://schemas.microsoft.com/office/drawing/2014/main" id="{91394E46-F62C-2A0E-F5D5-6BEBDEB1A98C}"/>
                  </a:ext>
                </a:extLst>
              </p:cNvPr>
              <p:cNvSpPr/>
              <p:nvPr/>
            </p:nvSpPr>
            <p:spPr>
              <a:xfrm>
                <a:off x="9180214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Přímá spojnice se šipkou 99">
                <a:extLst>
                  <a:ext uri="{FF2B5EF4-FFF2-40B4-BE49-F238E27FC236}">
                    <a16:creationId xmlns:a16="http://schemas.microsoft.com/office/drawing/2014/main" id="{9B806B6A-A61A-8B67-369A-E5783C48B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1283" y="2311136"/>
                <a:ext cx="0" cy="26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Přímá spojnice 96">
              <a:extLst>
                <a:ext uri="{FF2B5EF4-FFF2-40B4-BE49-F238E27FC236}">
                  <a16:creationId xmlns:a16="http://schemas.microsoft.com/office/drawing/2014/main" id="{DBE78F58-D37B-649D-2D7F-E6AA59E9D3E1}"/>
                </a:ext>
              </a:extLst>
            </p:cNvPr>
            <p:cNvCxnSpPr/>
            <p:nvPr/>
          </p:nvCxnSpPr>
          <p:spPr>
            <a:xfrm>
              <a:off x="9223916" y="3740141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Přímá spojnice se šipkou 100">
            <a:extLst>
              <a:ext uri="{FF2B5EF4-FFF2-40B4-BE49-F238E27FC236}">
                <a16:creationId xmlns:a16="http://schemas.microsoft.com/office/drawing/2014/main" id="{8F1E4F8F-5180-F2D3-1794-FAB34F815AB2}"/>
              </a:ext>
            </a:extLst>
          </p:cNvPr>
          <p:cNvCxnSpPr/>
          <p:nvPr/>
        </p:nvCxnSpPr>
        <p:spPr>
          <a:xfrm>
            <a:off x="8122950" y="3477119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Skupina 146">
            <a:extLst>
              <a:ext uri="{FF2B5EF4-FFF2-40B4-BE49-F238E27FC236}">
                <a16:creationId xmlns:a16="http://schemas.microsoft.com/office/drawing/2014/main" id="{997BB38A-6388-3231-0946-11EF4ED7EBAB}"/>
              </a:ext>
            </a:extLst>
          </p:cNvPr>
          <p:cNvGrpSpPr/>
          <p:nvPr/>
        </p:nvGrpSpPr>
        <p:grpSpPr>
          <a:xfrm>
            <a:off x="8785877" y="3908769"/>
            <a:ext cx="724278" cy="434485"/>
            <a:chOff x="8785877" y="3908769"/>
            <a:chExt cx="724278" cy="434485"/>
          </a:xfrm>
        </p:grpSpPr>
        <p:grpSp>
          <p:nvGrpSpPr>
            <p:cNvPr id="103" name="Skupina 102">
              <a:extLst>
                <a:ext uri="{FF2B5EF4-FFF2-40B4-BE49-F238E27FC236}">
                  <a16:creationId xmlns:a16="http://schemas.microsoft.com/office/drawing/2014/main" id="{EE87D77E-CC02-1372-A0BD-B48B656D2245}"/>
                </a:ext>
              </a:extLst>
            </p:cNvPr>
            <p:cNvGrpSpPr/>
            <p:nvPr/>
          </p:nvGrpSpPr>
          <p:grpSpPr>
            <a:xfrm>
              <a:off x="8785877" y="3908769"/>
              <a:ext cx="724278" cy="434485"/>
              <a:chOff x="8818075" y="2141958"/>
              <a:chExt cx="724278" cy="434485"/>
            </a:xfrm>
          </p:grpSpPr>
          <p:sp>
            <p:nvSpPr>
              <p:cNvPr id="105" name="Obdélník 104">
                <a:extLst>
                  <a:ext uri="{FF2B5EF4-FFF2-40B4-BE49-F238E27FC236}">
                    <a16:creationId xmlns:a16="http://schemas.microsoft.com/office/drawing/2014/main" id="{873D82EF-3270-962C-BA4A-C93D5A107F77}"/>
                  </a:ext>
                </a:extLst>
              </p:cNvPr>
              <p:cNvSpPr/>
              <p:nvPr/>
            </p:nvSpPr>
            <p:spPr>
              <a:xfrm>
                <a:off x="8818075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3</a:t>
                </a:r>
                <a:endParaRPr lang="en-US" dirty="0"/>
              </a:p>
            </p:txBody>
          </p:sp>
          <p:sp>
            <p:nvSpPr>
              <p:cNvPr id="106" name="Obdélník 105">
                <a:extLst>
                  <a:ext uri="{FF2B5EF4-FFF2-40B4-BE49-F238E27FC236}">
                    <a16:creationId xmlns:a16="http://schemas.microsoft.com/office/drawing/2014/main" id="{6FDC286B-21D6-0E41-71D6-0DE00211EF99}"/>
                  </a:ext>
                </a:extLst>
              </p:cNvPr>
              <p:cNvSpPr/>
              <p:nvPr/>
            </p:nvSpPr>
            <p:spPr>
              <a:xfrm>
                <a:off x="9180214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Přímá spojnice se šipkou 106">
                <a:extLst>
                  <a:ext uri="{FF2B5EF4-FFF2-40B4-BE49-F238E27FC236}">
                    <a16:creationId xmlns:a16="http://schemas.microsoft.com/office/drawing/2014/main" id="{04B0F58F-0DF7-BD4C-5EE9-92B504D2A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1283" y="2311136"/>
                <a:ext cx="0" cy="26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DE6A7EA1-DE67-F095-D30C-5D1C35D6577E}"/>
                </a:ext>
              </a:extLst>
            </p:cNvPr>
            <p:cNvCxnSpPr/>
            <p:nvPr/>
          </p:nvCxnSpPr>
          <p:spPr>
            <a:xfrm>
              <a:off x="9203634" y="4343254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Přímá spojnice se šipkou 107">
            <a:extLst>
              <a:ext uri="{FF2B5EF4-FFF2-40B4-BE49-F238E27FC236}">
                <a16:creationId xmlns:a16="http://schemas.microsoft.com/office/drawing/2014/main" id="{E64F64E4-BDBD-0C34-0AE4-E6E4AC74D1D4}"/>
              </a:ext>
            </a:extLst>
          </p:cNvPr>
          <p:cNvCxnSpPr/>
          <p:nvPr/>
        </p:nvCxnSpPr>
        <p:spPr>
          <a:xfrm>
            <a:off x="8102668" y="4080232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Skupina 145">
            <a:extLst>
              <a:ext uri="{FF2B5EF4-FFF2-40B4-BE49-F238E27FC236}">
                <a16:creationId xmlns:a16="http://schemas.microsoft.com/office/drawing/2014/main" id="{467379C3-81B2-C82C-6DFC-21C831B7FE2D}"/>
              </a:ext>
            </a:extLst>
          </p:cNvPr>
          <p:cNvGrpSpPr/>
          <p:nvPr/>
        </p:nvGrpSpPr>
        <p:grpSpPr>
          <a:xfrm>
            <a:off x="8806159" y="4396756"/>
            <a:ext cx="968863" cy="338357"/>
            <a:chOff x="8806159" y="4396756"/>
            <a:chExt cx="968863" cy="338357"/>
          </a:xfrm>
        </p:grpSpPr>
        <p:sp>
          <p:nvSpPr>
            <p:cNvPr id="110" name="Obdélník 109">
              <a:extLst>
                <a:ext uri="{FF2B5EF4-FFF2-40B4-BE49-F238E27FC236}">
                  <a16:creationId xmlns:a16="http://schemas.microsoft.com/office/drawing/2014/main" id="{F8ED673B-7BA6-CB88-538D-BB7790168410}"/>
                </a:ext>
              </a:extLst>
            </p:cNvPr>
            <p:cNvSpPr/>
            <p:nvPr/>
          </p:nvSpPr>
          <p:spPr>
            <a:xfrm>
              <a:off x="8806159" y="4396756"/>
              <a:ext cx="362139" cy="33835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0</a:t>
              </a:r>
              <a:endParaRPr lang="en-US" dirty="0"/>
            </a:p>
          </p:txBody>
        </p:sp>
        <p:sp>
          <p:nvSpPr>
            <p:cNvPr id="111" name="Obdélník 110">
              <a:extLst>
                <a:ext uri="{FF2B5EF4-FFF2-40B4-BE49-F238E27FC236}">
                  <a16:creationId xmlns:a16="http://schemas.microsoft.com/office/drawing/2014/main" id="{2AF2DC91-EB1F-ED76-CCA6-11C82B26307B}"/>
                </a:ext>
              </a:extLst>
            </p:cNvPr>
            <p:cNvSpPr/>
            <p:nvPr/>
          </p:nvSpPr>
          <p:spPr>
            <a:xfrm>
              <a:off x="9168298" y="4396756"/>
              <a:ext cx="362139" cy="3383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Přímá spojnice se šipkou 111">
              <a:extLst>
                <a:ext uri="{FF2B5EF4-FFF2-40B4-BE49-F238E27FC236}">
                  <a16:creationId xmlns:a16="http://schemas.microsoft.com/office/drawing/2014/main" id="{6D192357-6645-34F1-594B-956DBF0BA0A4}"/>
                </a:ext>
              </a:extLst>
            </p:cNvPr>
            <p:cNvCxnSpPr/>
            <p:nvPr/>
          </p:nvCxnSpPr>
          <p:spPr>
            <a:xfrm>
              <a:off x="9349367" y="4565934"/>
              <a:ext cx="425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Skupina 144">
            <a:extLst>
              <a:ext uri="{FF2B5EF4-FFF2-40B4-BE49-F238E27FC236}">
                <a16:creationId xmlns:a16="http://schemas.microsoft.com/office/drawing/2014/main" id="{171BBE39-E34A-904B-CDE6-8156B8791E65}"/>
              </a:ext>
            </a:extLst>
          </p:cNvPr>
          <p:cNvGrpSpPr/>
          <p:nvPr/>
        </p:nvGrpSpPr>
        <p:grpSpPr>
          <a:xfrm>
            <a:off x="9841209" y="4396756"/>
            <a:ext cx="968863" cy="338357"/>
            <a:chOff x="9841209" y="4396756"/>
            <a:chExt cx="968863" cy="338357"/>
          </a:xfrm>
        </p:grpSpPr>
        <p:sp>
          <p:nvSpPr>
            <p:cNvPr id="114" name="Obdélník 113">
              <a:extLst>
                <a:ext uri="{FF2B5EF4-FFF2-40B4-BE49-F238E27FC236}">
                  <a16:creationId xmlns:a16="http://schemas.microsoft.com/office/drawing/2014/main" id="{21B281B8-89BF-1BE5-6E8B-B09588F4ED39}"/>
                </a:ext>
              </a:extLst>
            </p:cNvPr>
            <p:cNvSpPr/>
            <p:nvPr/>
          </p:nvSpPr>
          <p:spPr>
            <a:xfrm>
              <a:off x="9841209" y="4396756"/>
              <a:ext cx="362139" cy="33835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3</a:t>
              </a:r>
              <a:endParaRPr lang="en-US" dirty="0"/>
            </a:p>
          </p:txBody>
        </p:sp>
        <p:sp>
          <p:nvSpPr>
            <p:cNvPr id="115" name="Obdélník 114">
              <a:extLst>
                <a:ext uri="{FF2B5EF4-FFF2-40B4-BE49-F238E27FC236}">
                  <a16:creationId xmlns:a16="http://schemas.microsoft.com/office/drawing/2014/main" id="{D40DEF10-94DC-BE1B-70F5-AE5C182CB4B8}"/>
                </a:ext>
              </a:extLst>
            </p:cNvPr>
            <p:cNvSpPr/>
            <p:nvPr/>
          </p:nvSpPr>
          <p:spPr>
            <a:xfrm>
              <a:off x="10203348" y="4396756"/>
              <a:ext cx="362139" cy="3383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Přímá spojnice se šipkou 115">
              <a:extLst>
                <a:ext uri="{FF2B5EF4-FFF2-40B4-BE49-F238E27FC236}">
                  <a16:creationId xmlns:a16="http://schemas.microsoft.com/office/drawing/2014/main" id="{4260A427-3010-AA49-6EF2-C2A1A071B611}"/>
                </a:ext>
              </a:extLst>
            </p:cNvPr>
            <p:cNvCxnSpPr/>
            <p:nvPr/>
          </p:nvCxnSpPr>
          <p:spPr>
            <a:xfrm>
              <a:off x="10384417" y="4565934"/>
              <a:ext cx="425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Skupina 143">
            <a:extLst>
              <a:ext uri="{FF2B5EF4-FFF2-40B4-BE49-F238E27FC236}">
                <a16:creationId xmlns:a16="http://schemas.microsoft.com/office/drawing/2014/main" id="{C3B5C5A3-5C03-DB25-460D-20D931ED22BD}"/>
              </a:ext>
            </a:extLst>
          </p:cNvPr>
          <p:cNvGrpSpPr/>
          <p:nvPr/>
        </p:nvGrpSpPr>
        <p:grpSpPr>
          <a:xfrm>
            <a:off x="10857452" y="4396755"/>
            <a:ext cx="724278" cy="434485"/>
            <a:chOff x="10857452" y="4396755"/>
            <a:chExt cx="724278" cy="434485"/>
          </a:xfrm>
        </p:grpSpPr>
        <p:grpSp>
          <p:nvGrpSpPr>
            <p:cNvPr id="118" name="Skupina 117">
              <a:extLst>
                <a:ext uri="{FF2B5EF4-FFF2-40B4-BE49-F238E27FC236}">
                  <a16:creationId xmlns:a16="http://schemas.microsoft.com/office/drawing/2014/main" id="{1C740FA8-D649-F273-E4EE-B5812231562D}"/>
                </a:ext>
              </a:extLst>
            </p:cNvPr>
            <p:cNvGrpSpPr/>
            <p:nvPr/>
          </p:nvGrpSpPr>
          <p:grpSpPr>
            <a:xfrm>
              <a:off x="10857452" y="4396755"/>
              <a:ext cx="724278" cy="434485"/>
              <a:chOff x="8818075" y="2141958"/>
              <a:chExt cx="724278" cy="434485"/>
            </a:xfrm>
          </p:grpSpPr>
          <p:sp>
            <p:nvSpPr>
              <p:cNvPr id="120" name="Obdélník 119">
                <a:extLst>
                  <a:ext uri="{FF2B5EF4-FFF2-40B4-BE49-F238E27FC236}">
                    <a16:creationId xmlns:a16="http://schemas.microsoft.com/office/drawing/2014/main" id="{D4912733-E81B-0B7D-F2C7-07D7C8C7625E}"/>
                  </a:ext>
                </a:extLst>
              </p:cNvPr>
              <p:cNvSpPr/>
              <p:nvPr/>
            </p:nvSpPr>
            <p:spPr>
              <a:xfrm>
                <a:off x="8818075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7</a:t>
                </a:r>
                <a:endParaRPr lang="en-US" dirty="0"/>
              </a:p>
            </p:txBody>
          </p:sp>
          <p:sp>
            <p:nvSpPr>
              <p:cNvPr id="121" name="Obdélník 120">
                <a:extLst>
                  <a:ext uri="{FF2B5EF4-FFF2-40B4-BE49-F238E27FC236}">
                    <a16:creationId xmlns:a16="http://schemas.microsoft.com/office/drawing/2014/main" id="{3FEF86F2-A160-86F4-D4D1-B1CFF8037D58}"/>
                  </a:ext>
                </a:extLst>
              </p:cNvPr>
              <p:cNvSpPr/>
              <p:nvPr/>
            </p:nvSpPr>
            <p:spPr>
              <a:xfrm>
                <a:off x="9180214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Přímá spojnice se šipkou 121">
                <a:extLst>
                  <a:ext uri="{FF2B5EF4-FFF2-40B4-BE49-F238E27FC236}">
                    <a16:creationId xmlns:a16="http://schemas.microsoft.com/office/drawing/2014/main" id="{CE1FD55A-6F7F-C836-000D-F62A39E1B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1283" y="2311136"/>
                <a:ext cx="0" cy="26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Přímá spojnice 118">
              <a:extLst>
                <a:ext uri="{FF2B5EF4-FFF2-40B4-BE49-F238E27FC236}">
                  <a16:creationId xmlns:a16="http://schemas.microsoft.com/office/drawing/2014/main" id="{0F0416E0-38D5-ECC1-FDFA-77B3FA7BFCA7}"/>
                </a:ext>
              </a:extLst>
            </p:cNvPr>
            <p:cNvCxnSpPr/>
            <p:nvPr/>
          </p:nvCxnSpPr>
          <p:spPr>
            <a:xfrm>
              <a:off x="11275209" y="4831240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Přímá spojnice se šipkou 122">
            <a:extLst>
              <a:ext uri="{FF2B5EF4-FFF2-40B4-BE49-F238E27FC236}">
                <a16:creationId xmlns:a16="http://schemas.microsoft.com/office/drawing/2014/main" id="{0A0E309F-BE28-D2C6-D2A0-E83E00B96D82}"/>
              </a:ext>
            </a:extLst>
          </p:cNvPr>
          <p:cNvCxnSpPr/>
          <p:nvPr/>
        </p:nvCxnSpPr>
        <p:spPr>
          <a:xfrm>
            <a:off x="8133379" y="4565933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Skupina 142">
            <a:extLst>
              <a:ext uri="{FF2B5EF4-FFF2-40B4-BE49-F238E27FC236}">
                <a16:creationId xmlns:a16="http://schemas.microsoft.com/office/drawing/2014/main" id="{73789071-3608-B05B-7F66-AB23C521B4FF}"/>
              </a:ext>
            </a:extLst>
          </p:cNvPr>
          <p:cNvGrpSpPr/>
          <p:nvPr/>
        </p:nvGrpSpPr>
        <p:grpSpPr>
          <a:xfrm>
            <a:off x="8798693" y="5053371"/>
            <a:ext cx="724278" cy="434485"/>
            <a:chOff x="8798693" y="5053371"/>
            <a:chExt cx="724278" cy="434485"/>
          </a:xfrm>
        </p:grpSpPr>
        <p:grpSp>
          <p:nvGrpSpPr>
            <p:cNvPr id="125" name="Skupina 124">
              <a:extLst>
                <a:ext uri="{FF2B5EF4-FFF2-40B4-BE49-F238E27FC236}">
                  <a16:creationId xmlns:a16="http://schemas.microsoft.com/office/drawing/2014/main" id="{BA13989A-79A6-C370-25E2-82CBE99C1389}"/>
                </a:ext>
              </a:extLst>
            </p:cNvPr>
            <p:cNvGrpSpPr/>
            <p:nvPr/>
          </p:nvGrpSpPr>
          <p:grpSpPr>
            <a:xfrm>
              <a:off x="8798693" y="5053371"/>
              <a:ext cx="724278" cy="434485"/>
              <a:chOff x="8818075" y="2141958"/>
              <a:chExt cx="724278" cy="434485"/>
            </a:xfrm>
          </p:grpSpPr>
          <p:sp>
            <p:nvSpPr>
              <p:cNvPr id="127" name="Obdélník 126">
                <a:extLst>
                  <a:ext uri="{FF2B5EF4-FFF2-40B4-BE49-F238E27FC236}">
                    <a16:creationId xmlns:a16="http://schemas.microsoft.com/office/drawing/2014/main" id="{AD280FBD-E0F6-D589-057B-ED54B79F732B}"/>
                  </a:ext>
                </a:extLst>
              </p:cNvPr>
              <p:cNvSpPr/>
              <p:nvPr/>
            </p:nvSpPr>
            <p:spPr>
              <a:xfrm>
                <a:off x="8818075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6</a:t>
                </a:r>
                <a:endParaRPr lang="en-US" dirty="0"/>
              </a:p>
            </p:txBody>
          </p:sp>
          <p:sp>
            <p:nvSpPr>
              <p:cNvPr id="128" name="Obdélník 127">
                <a:extLst>
                  <a:ext uri="{FF2B5EF4-FFF2-40B4-BE49-F238E27FC236}">
                    <a16:creationId xmlns:a16="http://schemas.microsoft.com/office/drawing/2014/main" id="{BBCCDF93-952C-E82E-5CD0-8EAEED73A6E0}"/>
                  </a:ext>
                </a:extLst>
              </p:cNvPr>
              <p:cNvSpPr/>
              <p:nvPr/>
            </p:nvSpPr>
            <p:spPr>
              <a:xfrm>
                <a:off x="9180214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Přímá spojnice se šipkou 128">
                <a:extLst>
                  <a:ext uri="{FF2B5EF4-FFF2-40B4-BE49-F238E27FC236}">
                    <a16:creationId xmlns:a16="http://schemas.microsoft.com/office/drawing/2014/main" id="{CB140BF2-6B99-1582-340C-90FC0B50A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1283" y="2311136"/>
                <a:ext cx="0" cy="26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Přímá spojnice 125">
              <a:extLst>
                <a:ext uri="{FF2B5EF4-FFF2-40B4-BE49-F238E27FC236}">
                  <a16:creationId xmlns:a16="http://schemas.microsoft.com/office/drawing/2014/main" id="{1FA29871-1539-DF6B-3C18-7C22E526BADB}"/>
                </a:ext>
              </a:extLst>
            </p:cNvPr>
            <p:cNvCxnSpPr/>
            <p:nvPr/>
          </p:nvCxnSpPr>
          <p:spPr>
            <a:xfrm>
              <a:off x="9216450" y="5487856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Přímá spojnice se šipkou 129">
            <a:extLst>
              <a:ext uri="{FF2B5EF4-FFF2-40B4-BE49-F238E27FC236}">
                <a16:creationId xmlns:a16="http://schemas.microsoft.com/office/drawing/2014/main" id="{5074F1E4-AB5D-DFEA-0681-1FBAA31C9595}"/>
              </a:ext>
            </a:extLst>
          </p:cNvPr>
          <p:cNvCxnSpPr/>
          <p:nvPr/>
        </p:nvCxnSpPr>
        <p:spPr>
          <a:xfrm>
            <a:off x="8115484" y="5224834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Skupina 141">
            <a:extLst>
              <a:ext uri="{FF2B5EF4-FFF2-40B4-BE49-F238E27FC236}">
                <a16:creationId xmlns:a16="http://schemas.microsoft.com/office/drawing/2014/main" id="{0D498294-8DCB-5ABD-6905-750C9EA1D65B}"/>
              </a:ext>
            </a:extLst>
          </p:cNvPr>
          <p:cNvGrpSpPr/>
          <p:nvPr/>
        </p:nvGrpSpPr>
        <p:grpSpPr>
          <a:xfrm>
            <a:off x="8818075" y="5597093"/>
            <a:ext cx="724278" cy="434485"/>
            <a:chOff x="8818075" y="5597093"/>
            <a:chExt cx="724278" cy="434485"/>
          </a:xfrm>
        </p:grpSpPr>
        <p:grpSp>
          <p:nvGrpSpPr>
            <p:cNvPr id="132" name="Skupina 131">
              <a:extLst>
                <a:ext uri="{FF2B5EF4-FFF2-40B4-BE49-F238E27FC236}">
                  <a16:creationId xmlns:a16="http://schemas.microsoft.com/office/drawing/2014/main" id="{23F8BE0E-396E-C49F-C12D-109509D5A7EE}"/>
                </a:ext>
              </a:extLst>
            </p:cNvPr>
            <p:cNvGrpSpPr/>
            <p:nvPr/>
          </p:nvGrpSpPr>
          <p:grpSpPr>
            <a:xfrm>
              <a:off x="8818075" y="5597093"/>
              <a:ext cx="724278" cy="434485"/>
              <a:chOff x="8818075" y="2141958"/>
              <a:chExt cx="724278" cy="434485"/>
            </a:xfrm>
          </p:grpSpPr>
          <p:sp>
            <p:nvSpPr>
              <p:cNvPr id="134" name="Obdélník 133">
                <a:extLst>
                  <a:ext uri="{FF2B5EF4-FFF2-40B4-BE49-F238E27FC236}">
                    <a16:creationId xmlns:a16="http://schemas.microsoft.com/office/drawing/2014/main" id="{E6AB5F47-F677-917C-321B-52B90007EA46}"/>
                  </a:ext>
                </a:extLst>
              </p:cNvPr>
              <p:cNvSpPr/>
              <p:nvPr/>
            </p:nvSpPr>
            <p:spPr>
              <a:xfrm>
                <a:off x="8818075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dirty="0"/>
                  <a:t>6</a:t>
                </a:r>
                <a:endParaRPr lang="en-US" dirty="0"/>
              </a:p>
            </p:txBody>
          </p:sp>
          <p:sp>
            <p:nvSpPr>
              <p:cNvPr id="135" name="Obdélník 134">
                <a:extLst>
                  <a:ext uri="{FF2B5EF4-FFF2-40B4-BE49-F238E27FC236}">
                    <a16:creationId xmlns:a16="http://schemas.microsoft.com/office/drawing/2014/main" id="{23C6A907-3A58-BCB4-C6A2-933AC1E61A7F}"/>
                  </a:ext>
                </a:extLst>
              </p:cNvPr>
              <p:cNvSpPr/>
              <p:nvPr/>
            </p:nvSpPr>
            <p:spPr>
              <a:xfrm>
                <a:off x="9180214" y="2141958"/>
                <a:ext cx="362139" cy="3383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Přímá spojnice se šipkou 135">
                <a:extLst>
                  <a:ext uri="{FF2B5EF4-FFF2-40B4-BE49-F238E27FC236}">
                    <a16:creationId xmlns:a16="http://schemas.microsoft.com/office/drawing/2014/main" id="{1DA4D02A-F1D1-707C-19B3-51C269AA8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1283" y="2311136"/>
                <a:ext cx="0" cy="265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Přímá spojnice 132">
              <a:extLst>
                <a:ext uri="{FF2B5EF4-FFF2-40B4-BE49-F238E27FC236}">
                  <a16:creationId xmlns:a16="http://schemas.microsoft.com/office/drawing/2014/main" id="{8AE3C384-717F-3BD5-1996-C7BE0FE53A00}"/>
                </a:ext>
              </a:extLst>
            </p:cNvPr>
            <p:cNvCxnSpPr/>
            <p:nvPr/>
          </p:nvCxnSpPr>
          <p:spPr>
            <a:xfrm>
              <a:off x="9235832" y="6031578"/>
              <a:ext cx="2635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Přímá spojnice se šipkou 136">
            <a:extLst>
              <a:ext uri="{FF2B5EF4-FFF2-40B4-BE49-F238E27FC236}">
                <a16:creationId xmlns:a16="http://schemas.microsoft.com/office/drawing/2014/main" id="{EA8993E8-1961-3B3C-1ADE-51ED7533E8B7}"/>
              </a:ext>
            </a:extLst>
          </p:cNvPr>
          <p:cNvCxnSpPr/>
          <p:nvPr/>
        </p:nvCxnSpPr>
        <p:spPr>
          <a:xfrm>
            <a:off x="8134866" y="5768556"/>
            <a:ext cx="601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Přímá spojnice se šipkou 138">
            <a:extLst>
              <a:ext uri="{FF2B5EF4-FFF2-40B4-BE49-F238E27FC236}">
                <a16:creationId xmlns:a16="http://schemas.microsoft.com/office/drawing/2014/main" id="{B2EC34CF-8F26-519C-ED1F-760F1C2DD214}"/>
              </a:ext>
            </a:extLst>
          </p:cNvPr>
          <p:cNvCxnSpPr>
            <a:stCxn id="12" idx="1"/>
            <a:endCxn id="2" idx="5"/>
          </p:cNvCxnSpPr>
          <p:nvPr/>
        </p:nvCxnSpPr>
        <p:spPr>
          <a:xfrm flipH="1" flipV="1">
            <a:off x="3377798" y="3660607"/>
            <a:ext cx="245229" cy="43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ovéPole 139">
            <a:extLst>
              <a:ext uri="{FF2B5EF4-FFF2-40B4-BE49-F238E27FC236}">
                <a16:creationId xmlns:a16="http://schemas.microsoft.com/office/drawing/2014/main" id="{EF87C805-9A90-5B26-C7FC-52CB99A6A1A6}"/>
              </a:ext>
            </a:extLst>
          </p:cNvPr>
          <p:cNvSpPr txBox="1"/>
          <p:nvPr/>
        </p:nvSpPr>
        <p:spPr>
          <a:xfrm>
            <a:off x="8747125" y="6180799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accent4"/>
                </a:solidFill>
              </a:rPr>
              <a:t>spojové seznamy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7" grpId="0"/>
      <p:bldP spid="28" grpId="0" animBg="1"/>
      <p:bldP spid="29" grpId="0"/>
      <p:bldP spid="30" grpId="0"/>
      <p:bldP spid="31" grpId="0"/>
      <p:bldP spid="32" grpId="0"/>
      <p:bldP spid="64" grpId="0"/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C577C-0A34-D4F6-691A-51324210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5FE1509-243F-C778-80BE-8434F049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Matice incidence</a:t>
            </a:r>
            <a:endParaRPr lang="en-US" dirty="0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4F279F0-571E-6549-FDB0-32848828DBD2}"/>
              </a:ext>
            </a:extLst>
          </p:cNvPr>
          <p:cNvSpPr/>
          <p:nvPr/>
        </p:nvSpPr>
        <p:spPr>
          <a:xfrm>
            <a:off x="1162050" y="2438400"/>
            <a:ext cx="438150" cy="4381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3616FD33-ED07-9EB1-AA14-2623E7D3BA8A}"/>
              </a:ext>
            </a:extLst>
          </p:cNvPr>
          <p:cNvSpPr/>
          <p:nvPr/>
        </p:nvSpPr>
        <p:spPr>
          <a:xfrm>
            <a:off x="2518561" y="2438400"/>
            <a:ext cx="438150" cy="4381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  <a:endParaRPr lang="en-US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C46419F0-D2B9-DD82-FD9F-07AAB651B06F}"/>
              </a:ext>
            </a:extLst>
          </p:cNvPr>
          <p:cNvSpPr/>
          <p:nvPr/>
        </p:nvSpPr>
        <p:spPr>
          <a:xfrm>
            <a:off x="1162050" y="3762376"/>
            <a:ext cx="438150" cy="4381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  <a:endParaRPr lang="en-US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F0701463-B753-D19C-14BD-A771C85D7921}"/>
              </a:ext>
            </a:extLst>
          </p:cNvPr>
          <p:cNvSpPr/>
          <p:nvPr/>
        </p:nvSpPr>
        <p:spPr>
          <a:xfrm>
            <a:off x="2518561" y="3762376"/>
            <a:ext cx="438150" cy="43815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3DE34F27-4692-204C-FDFC-0C43AA9F5CF6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1600200" y="2657475"/>
            <a:ext cx="91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2F43D3AC-F56A-A240-146C-1D9BE09937A9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V="1">
            <a:off x="1381125" y="2876550"/>
            <a:ext cx="0" cy="88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85E4C618-850A-17CA-61F7-25E927C411CE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536034" y="2812384"/>
            <a:ext cx="1046693" cy="101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656BA796-87ED-7C5D-BE72-D03395CCEAE1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1536034" y="2812384"/>
            <a:ext cx="1046693" cy="101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3FBF59E4-F00A-7094-5773-62664996B0C6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737636" y="2876550"/>
            <a:ext cx="0" cy="88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7B81F42-3488-70DB-71C0-D921B35B6F6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600200" y="3981451"/>
            <a:ext cx="918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37A37633-5B2C-4E06-D123-48948A3EB8E6}"/>
                  </a:ext>
                </a:extLst>
              </p:cNvPr>
              <p:cNvSpPr txBox="1"/>
              <p:nvPr/>
            </p:nvSpPr>
            <p:spPr>
              <a:xfrm>
                <a:off x="838200" y="1660564"/>
                <a:ext cx="7864717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cs-CZ" dirty="0"/>
                  <a:t>Jak byste graf na obrázku reprezentovali pomocí dvourozměrného pole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cs-CZ" dirty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37A37633-5B2C-4E06-D123-48948A3E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0564"/>
                <a:ext cx="7864717" cy="369332"/>
              </a:xfrm>
              <a:prstGeom prst="rect">
                <a:avLst/>
              </a:prstGeom>
              <a:blipFill>
                <a:blip r:embed="rId2"/>
                <a:stretch>
                  <a:fillRect l="-541" t="-3077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ulka 22">
                <a:extLst>
                  <a:ext uri="{FF2B5EF4-FFF2-40B4-BE49-F238E27FC236}">
                    <a16:creationId xmlns:a16="http://schemas.microsoft.com/office/drawing/2014/main" id="{9E99B825-88E9-50BD-2DA7-68A385176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914754"/>
                  </p:ext>
                </p:extLst>
              </p:nvPr>
            </p:nvGraphicFramePr>
            <p:xfrm>
              <a:off x="4132406" y="2308809"/>
              <a:ext cx="269316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893">
                      <a:extLst>
                        <a:ext uri="{9D8B030D-6E8A-4147-A177-3AD203B41FA5}">
                          <a16:colId xmlns:a16="http://schemas.microsoft.com/office/drawing/2014/main" val="1276000524"/>
                        </a:ext>
                      </a:extLst>
                    </a:gridCol>
                    <a:gridCol w="382582">
                      <a:extLst>
                        <a:ext uri="{9D8B030D-6E8A-4147-A177-3AD203B41FA5}">
                          <a16:colId xmlns:a16="http://schemas.microsoft.com/office/drawing/2014/main" val="3844954840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2973241311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49264843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3047190074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4000138495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1006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6076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39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08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66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801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ulka 22">
                <a:extLst>
                  <a:ext uri="{FF2B5EF4-FFF2-40B4-BE49-F238E27FC236}">
                    <a16:creationId xmlns:a16="http://schemas.microsoft.com/office/drawing/2014/main" id="{9E99B825-88E9-50BD-2DA7-68A385176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914754"/>
                  </p:ext>
                </p:extLst>
              </p:nvPr>
            </p:nvGraphicFramePr>
            <p:xfrm>
              <a:off x="4132406" y="2308809"/>
              <a:ext cx="269316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893">
                      <a:extLst>
                        <a:ext uri="{9D8B030D-6E8A-4147-A177-3AD203B41FA5}">
                          <a16:colId xmlns:a16="http://schemas.microsoft.com/office/drawing/2014/main" val="1276000524"/>
                        </a:ext>
                      </a:extLst>
                    </a:gridCol>
                    <a:gridCol w="382582">
                      <a:extLst>
                        <a:ext uri="{9D8B030D-6E8A-4147-A177-3AD203B41FA5}">
                          <a16:colId xmlns:a16="http://schemas.microsoft.com/office/drawing/2014/main" val="3844954840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2973241311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49264843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3047190074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4000138495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1006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r="-5047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87" r="-4047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587" r="-3047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587" r="-2047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3750" r="-10156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175" r="-317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76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39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08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66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8012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ovéPole 24">
            <a:extLst>
              <a:ext uri="{FF2B5EF4-FFF2-40B4-BE49-F238E27FC236}">
                <a16:creationId xmlns:a16="http://schemas.microsoft.com/office/drawing/2014/main" id="{7434CECB-04FF-4CC6-2BCA-ECDF9C5C2751}"/>
              </a:ext>
            </a:extLst>
          </p:cNvPr>
          <p:cNvSpPr txBox="1"/>
          <p:nvPr/>
        </p:nvSpPr>
        <p:spPr>
          <a:xfrm>
            <a:off x="9862206" y="3685409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accent2"/>
                </a:solidFill>
              </a:rPr>
              <a:t>-1 značí začátek hrany</a:t>
            </a:r>
          </a:p>
          <a:p>
            <a:r>
              <a:rPr lang="cs-CZ" sz="1400" dirty="0">
                <a:solidFill>
                  <a:schemeClr val="accent2"/>
                </a:solidFill>
              </a:rPr>
              <a:t>1 konec hrany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D3EE99F-99B7-D0A2-E447-11B116722661}"/>
              </a:ext>
            </a:extLst>
          </p:cNvPr>
          <p:cNvSpPr txBox="1"/>
          <p:nvPr/>
        </p:nvSpPr>
        <p:spPr>
          <a:xfrm>
            <a:off x="838200" y="4565935"/>
            <a:ext cx="23005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Jak dlouho bude trvat</a:t>
            </a:r>
            <a:endParaRPr lang="en-US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B937CC4-8DD4-62F5-91AE-E30367022AC6}"/>
              </a:ext>
            </a:extLst>
          </p:cNvPr>
          <p:cNvSpPr txBox="1"/>
          <p:nvPr/>
        </p:nvSpPr>
        <p:spPr>
          <a:xfrm>
            <a:off x="1431910" y="5074172"/>
            <a:ext cx="539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Zjistit, jestli mezi dvěma vrcholy vede hrana?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Vyjmenovat všechny hrany, které vedou z vrcholu?</a:t>
            </a:r>
            <a:endParaRPr lang="en-US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28C1B34-58E3-2F96-3886-B4BF5B3ECBED}"/>
              </a:ext>
            </a:extLst>
          </p:cNvPr>
          <p:cNvSpPr txBox="1"/>
          <p:nvPr/>
        </p:nvSpPr>
        <p:spPr>
          <a:xfrm>
            <a:off x="841406" y="5885857"/>
            <a:ext cx="40332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Kolik paměti tato reprezentace zabere?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95D38D85-1829-0403-5B27-97A76B31A3FC}"/>
                  </a:ext>
                </a:extLst>
              </p:cNvPr>
              <p:cNvSpPr txBox="1"/>
              <p:nvPr/>
            </p:nvSpPr>
            <p:spPr>
              <a:xfrm>
                <a:off x="3293574" y="4488991"/>
                <a:ext cx="15109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s-CZ" sz="1400" dirty="0">
                    <a:solidFill>
                      <a:schemeClr val="accent2"/>
                    </a:solidFill>
                  </a:rPr>
                  <a:t> – počet vrcholů</a:t>
                </a:r>
              </a:p>
              <a:p>
                <a14:m>
                  <m:oMath xmlns:m="http://schemas.openxmlformats.org/officeDocument/2006/math">
                    <m:r>
                      <a:rPr lang="cs-CZ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cs-CZ" sz="1400" dirty="0">
                    <a:solidFill>
                      <a:schemeClr val="accent2"/>
                    </a:solidFill>
                  </a:rPr>
                  <a:t> – počet hran</a:t>
                </a:r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95D38D85-1829-0403-5B27-97A76B31A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4" y="4488991"/>
                <a:ext cx="1510991" cy="523220"/>
              </a:xfrm>
              <a:prstGeom prst="rect">
                <a:avLst/>
              </a:prstGeom>
              <a:blipFill>
                <a:blip r:embed="rId4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A5A5AC7A-6894-6FD5-92E1-33848E99424C}"/>
                  </a:ext>
                </a:extLst>
              </p:cNvPr>
              <p:cNvSpPr txBox="1"/>
              <p:nvPr/>
            </p:nvSpPr>
            <p:spPr>
              <a:xfrm>
                <a:off x="6870086" y="5120338"/>
                <a:ext cx="59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A5A5AC7A-6894-6FD5-92E1-33848E994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86" y="5120338"/>
                <a:ext cx="597921" cy="276999"/>
              </a:xfrm>
              <a:prstGeom prst="rect">
                <a:avLst/>
              </a:prstGeom>
              <a:blipFill>
                <a:blip r:embed="rId5"/>
                <a:stretch>
                  <a:fillRect l="-10204" t="-2222" r="-142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63C7811D-7C6C-5931-8C40-60949D560812}"/>
                  </a:ext>
                </a:extLst>
              </p:cNvPr>
              <p:cNvSpPr txBox="1"/>
              <p:nvPr/>
            </p:nvSpPr>
            <p:spPr>
              <a:xfrm>
                <a:off x="6870086" y="5397337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63C7811D-7C6C-5931-8C40-60949D560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86" y="5397337"/>
                <a:ext cx="903261" cy="276999"/>
              </a:xfrm>
              <a:prstGeom prst="rect">
                <a:avLst/>
              </a:prstGeom>
              <a:blipFill>
                <a:blip r:embed="rId6"/>
                <a:stretch>
                  <a:fillRect l="-6757" t="-2174" r="-94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E120B9C0-90A4-535B-BCD9-3C3D60E657F8}"/>
                  </a:ext>
                </a:extLst>
              </p:cNvPr>
              <p:cNvSpPr txBox="1"/>
              <p:nvPr/>
            </p:nvSpPr>
            <p:spPr>
              <a:xfrm>
                <a:off x="4987499" y="5932023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E120B9C0-90A4-535B-BCD9-3C3D60E6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99" y="5932023"/>
                <a:ext cx="903261" cy="276999"/>
              </a:xfrm>
              <a:prstGeom prst="rect">
                <a:avLst/>
              </a:prstGeom>
              <a:blipFill>
                <a:blip r:embed="rId7"/>
                <a:stretch>
                  <a:fillRect l="-6081" t="-2174" r="-94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2ED4B515-332E-9090-71D3-87DDC7C3C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264174"/>
                  </p:ext>
                </p:extLst>
              </p:nvPr>
            </p:nvGraphicFramePr>
            <p:xfrm>
              <a:off x="7169046" y="2332824"/>
              <a:ext cx="269316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893">
                      <a:extLst>
                        <a:ext uri="{9D8B030D-6E8A-4147-A177-3AD203B41FA5}">
                          <a16:colId xmlns:a16="http://schemas.microsoft.com/office/drawing/2014/main" val="1276000524"/>
                        </a:ext>
                      </a:extLst>
                    </a:gridCol>
                    <a:gridCol w="382582">
                      <a:extLst>
                        <a:ext uri="{9D8B030D-6E8A-4147-A177-3AD203B41FA5}">
                          <a16:colId xmlns:a16="http://schemas.microsoft.com/office/drawing/2014/main" val="3844954840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2973241311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49264843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3047190074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4000138495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1006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6076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39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08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66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801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2ED4B515-332E-9090-71D3-87DDC7C3C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264174"/>
                  </p:ext>
                </p:extLst>
              </p:nvPr>
            </p:nvGraphicFramePr>
            <p:xfrm>
              <a:off x="7169046" y="2332824"/>
              <a:ext cx="269316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6893">
                      <a:extLst>
                        <a:ext uri="{9D8B030D-6E8A-4147-A177-3AD203B41FA5}">
                          <a16:colId xmlns:a16="http://schemas.microsoft.com/office/drawing/2014/main" val="1276000524"/>
                        </a:ext>
                      </a:extLst>
                    </a:gridCol>
                    <a:gridCol w="382582">
                      <a:extLst>
                        <a:ext uri="{9D8B030D-6E8A-4147-A177-3AD203B41FA5}">
                          <a16:colId xmlns:a16="http://schemas.microsoft.com/office/drawing/2014/main" val="3844954840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2973241311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49264843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3047190074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4000138495"/>
                        </a:ext>
                      </a:extLst>
                    </a:gridCol>
                    <a:gridCol w="384737">
                      <a:extLst>
                        <a:ext uri="{9D8B030D-6E8A-4147-A177-3AD203B41FA5}">
                          <a16:colId xmlns:a16="http://schemas.microsoft.com/office/drawing/2014/main" val="1010062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000" r="-5047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r="-40476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95313" r="-29843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1587" r="-203175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01587" r="-103175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601587" r="-317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76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39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2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08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3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667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dirty="0"/>
                            <a:t>4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cs-CZ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6801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5D36AC9-EFE9-7496-6BAF-C8C2D0E4BD9F}"/>
                  </a:ext>
                </a:extLst>
              </p:cNvPr>
              <p:cNvSpPr txBox="1"/>
              <p:nvPr/>
            </p:nvSpPr>
            <p:spPr>
              <a:xfrm>
                <a:off x="1897893" y="2317219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5D36AC9-EFE9-7496-6BAF-C8C2D0E4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93" y="2317219"/>
                <a:ext cx="3650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300F4E60-5ACA-0FF9-9B7C-EB84BAD13040}"/>
                  </a:ext>
                </a:extLst>
              </p:cNvPr>
              <p:cNvSpPr txBox="1"/>
              <p:nvPr/>
            </p:nvSpPr>
            <p:spPr>
              <a:xfrm>
                <a:off x="1016089" y="3173969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300F4E60-5ACA-0FF9-9B7C-EB84BAD13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89" y="3173969"/>
                <a:ext cx="3650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ED49A5BE-AFF6-BD1F-F57D-5714E5EF9C07}"/>
                  </a:ext>
                </a:extLst>
              </p:cNvPr>
              <p:cNvSpPr txBox="1"/>
              <p:nvPr/>
            </p:nvSpPr>
            <p:spPr>
              <a:xfrm>
                <a:off x="1675216" y="3100389"/>
                <a:ext cx="344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ED49A5BE-AFF6-BD1F-F57D-5714E5EF9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16" y="3100389"/>
                <a:ext cx="3442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FE94F67C-36FA-92E3-9C7A-F788919D8234}"/>
                  </a:ext>
                </a:extLst>
              </p:cNvPr>
              <p:cNvSpPr txBox="1"/>
              <p:nvPr/>
            </p:nvSpPr>
            <p:spPr>
              <a:xfrm>
                <a:off x="2191784" y="2997027"/>
                <a:ext cx="371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FE94F67C-36FA-92E3-9C7A-F788919D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84" y="2997027"/>
                <a:ext cx="3715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EC5BE3C1-F3FE-EE58-B2D4-1838325F011C}"/>
                  </a:ext>
                </a:extLst>
              </p:cNvPr>
              <p:cNvSpPr txBox="1"/>
              <p:nvPr/>
            </p:nvSpPr>
            <p:spPr>
              <a:xfrm>
                <a:off x="2721909" y="3111920"/>
                <a:ext cx="350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EC5BE3C1-F3FE-EE58-B2D4-1838325F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09" y="3111920"/>
                <a:ext cx="35003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F7BD18FE-958A-F2C5-7FBA-879D2C541C4D}"/>
                  </a:ext>
                </a:extLst>
              </p:cNvPr>
              <p:cNvSpPr txBox="1"/>
              <p:nvPr/>
            </p:nvSpPr>
            <p:spPr>
              <a:xfrm>
                <a:off x="1897893" y="3947019"/>
                <a:ext cx="365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F7BD18FE-958A-F2C5-7FBA-879D2C541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93" y="3947019"/>
                <a:ext cx="365036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1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5" grpId="0"/>
      <p:bldP spid="26" grpId="0" animBg="1"/>
      <p:bldP spid="27" grpId="0"/>
      <p:bldP spid="28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993055-0B08-226A-CC9B-553A7D80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datové typy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F93BB8-4A12-3F88-BA48-13F54FC3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733" cy="4351338"/>
          </a:xfrm>
        </p:spPr>
        <p:txBody>
          <a:bodyPr>
            <a:normAutofit/>
          </a:bodyPr>
          <a:lstStyle/>
          <a:p>
            <a:r>
              <a:rPr lang="cs-CZ" dirty="0"/>
              <a:t>Třída </a:t>
            </a:r>
            <a:r>
              <a:rPr lang="cs-CZ" b="1" dirty="0">
                <a:solidFill>
                  <a:schemeClr val="accent6"/>
                </a:solidFill>
                <a:latin typeface="Consolas" panose="020B0609020204030204" pitchFamily="49" charset="0"/>
              </a:rPr>
              <a:t>Vrchol</a:t>
            </a:r>
          </a:p>
          <a:p>
            <a:pPr lvl="1"/>
            <a:r>
              <a:rPr lang="cs-CZ" dirty="0"/>
              <a:t>Vlastnosti: </a:t>
            </a:r>
          </a:p>
          <a:p>
            <a:pPr lvl="2"/>
            <a:r>
              <a:rPr lang="cs-CZ" b="1" dirty="0"/>
              <a:t>Předchůdci: </a:t>
            </a:r>
            <a:r>
              <a:rPr lang="cs-CZ" dirty="0">
                <a:solidFill>
                  <a:schemeClr val="accent3"/>
                </a:solidFill>
                <a:latin typeface="Consolas" panose="020B0609020204030204" pitchFamily="49" charset="0"/>
              </a:rPr>
              <a:t>List</a:t>
            </a:r>
            <a:r>
              <a:rPr lang="cs-CZ" dirty="0"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chemeClr val="accent6"/>
                </a:solidFill>
                <a:latin typeface="Consolas" panose="020B0609020204030204" pitchFamily="49" charset="0"/>
              </a:rPr>
              <a:t>Vrchol</a:t>
            </a:r>
            <a:r>
              <a:rPr lang="cs-CZ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cs-CZ" b="1" dirty="0"/>
              <a:t>Následníci: </a:t>
            </a:r>
            <a:r>
              <a:rPr lang="cs-CZ" dirty="0">
                <a:solidFill>
                  <a:schemeClr val="accent3"/>
                </a:solidFill>
                <a:latin typeface="Consolas" panose="020B0609020204030204" pitchFamily="49" charset="0"/>
              </a:rPr>
              <a:t>List</a:t>
            </a:r>
            <a:r>
              <a:rPr lang="cs-CZ" dirty="0"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chemeClr val="accent6"/>
                </a:solidFill>
                <a:latin typeface="Consolas" panose="020B0609020204030204" pitchFamily="49" charset="0"/>
              </a:rPr>
              <a:t>Vrchol</a:t>
            </a:r>
            <a:r>
              <a:rPr lang="cs-CZ" dirty="0">
                <a:latin typeface="Consolas" panose="020B0609020204030204" pitchFamily="49" charset="0"/>
              </a:rPr>
              <a:t>&gt;</a:t>
            </a:r>
          </a:p>
          <a:p>
            <a:endParaRPr lang="cs-CZ" dirty="0"/>
          </a:p>
          <a:p>
            <a:r>
              <a:rPr lang="cs-CZ" dirty="0"/>
              <a:t>Třída </a:t>
            </a:r>
            <a:r>
              <a:rPr lang="cs-CZ" b="1" dirty="0">
                <a:solidFill>
                  <a:schemeClr val="accent6"/>
                </a:solidFill>
                <a:latin typeface="Consolas" panose="020B0609020204030204" pitchFamily="49" charset="0"/>
              </a:rPr>
              <a:t>Graf</a:t>
            </a:r>
          </a:p>
          <a:p>
            <a:pPr lvl="1"/>
            <a:r>
              <a:rPr lang="cs-CZ" dirty="0"/>
              <a:t>Vlastnosti:</a:t>
            </a:r>
          </a:p>
          <a:p>
            <a:pPr lvl="2"/>
            <a:r>
              <a:rPr lang="cs-CZ" dirty="0"/>
              <a:t>Vrcholy: </a:t>
            </a:r>
            <a:r>
              <a:rPr lang="cs-CZ" dirty="0">
                <a:solidFill>
                  <a:schemeClr val="accent3"/>
                </a:solidFill>
                <a:latin typeface="Consolas" panose="020B0609020204030204" pitchFamily="49" charset="0"/>
              </a:rPr>
              <a:t>List</a:t>
            </a:r>
            <a:r>
              <a:rPr lang="cs-CZ" dirty="0"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chemeClr val="accent6"/>
                </a:solidFill>
                <a:latin typeface="Consolas" panose="020B0609020204030204" pitchFamily="49" charset="0"/>
              </a:rPr>
              <a:t>Vrchol</a:t>
            </a:r>
            <a:r>
              <a:rPr lang="cs-CZ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cs-CZ" dirty="0"/>
              <a:t>Hrany: </a:t>
            </a:r>
            <a:r>
              <a:rPr lang="cs-CZ" dirty="0">
                <a:solidFill>
                  <a:schemeClr val="accent3"/>
                </a:solidFill>
                <a:latin typeface="Consolas" panose="020B0609020204030204" pitchFamily="49" charset="0"/>
              </a:rPr>
              <a:t>List</a:t>
            </a:r>
            <a:r>
              <a:rPr lang="cs-CZ" dirty="0"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chemeClr val="accent6"/>
                </a:solidFill>
                <a:latin typeface="Consolas" panose="020B0609020204030204" pitchFamily="49" charset="0"/>
              </a:rPr>
              <a:t>Hrana</a:t>
            </a:r>
            <a:r>
              <a:rPr lang="cs-CZ" dirty="0"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66B4EF3-EE46-C30E-48EF-3F1AC9327459}"/>
              </a:ext>
            </a:extLst>
          </p:cNvPr>
          <p:cNvSpPr txBox="1"/>
          <p:nvPr/>
        </p:nvSpPr>
        <p:spPr>
          <a:xfrm>
            <a:off x="5833534" y="1825625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Třída </a:t>
            </a:r>
            <a:r>
              <a:rPr lang="cs-CZ" sz="2800" b="1" dirty="0">
                <a:solidFill>
                  <a:schemeClr val="accent6"/>
                </a:solidFill>
                <a:latin typeface="Consolas" panose="020B0609020204030204" pitchFamily="49" charset="0"/>
              </a:rPr>
              <a:t>Hrana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400" dirty="0"/>
              <a:t>Vlastnosti: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sz="2000" dirty="0"/>
              <a:t>Z: </a:t>
            </a:r>
            <a:r>
              <a:rPr lang="cs-CZ" sz="2000" dirty="0">
                <a:solidFill>
                  <a:schemeClr val="accent6"/>
                </a:solidFill>
                <a:latin typeface="Consolas" panose="020B0609020204030204" pitchFamily="49" charset="0"/>
              </a:rPr>
              <a:t>Vrchol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sz="2000" dirty="0"/>
              <a:t>Do: </a:t>
            </a:r>
            <a:r>
              <a:rPr lang="cs-CZ" sz="2000" dirty="0">
                <a:solidFill>
                  <a:schemeClr val="accent6"/>
                </a:solidFill>
                <a:latin typeface="Consolas" panose="020B0609020204030204" pitchFamily="49" charset="0"/>
              </a:rPr>
              <a:t>Vrchol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sz="2000" dirty="0"/>
              <a:t>Ohodnocení: </a:t>
            </a:r>
            <a:r>
              <a:rPr lang="cs-CZ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int</a:t>
            </a:r>
            <a:endParaRPr lang="cs-CZ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718</Words>
  <Application>Microsoft Office PowerPoint</Application>
  <PresentationFormat>Širokoúhlá obrazovka</PresentationFormat>
  <Paragraphs>247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Consolas</vt:lpstr>
      <vt:lpstr>Motiv Office</vt:lpstr>
      <vt:lpstr>Úvod do teorie grafů</vt:lpstr>
      <vt:lpstr>Definice</vt:lpstr>
      <vt:lpstr>Důležité grafy a pojmy</vt:lpstr>
      <vt:lpstr>Úlohy s grafy</vt:lpstr>
      <vt:lpstr>Reprezentace grafů v počítači</vt:lpstr>
      <vt:lpstr>Matice sousednosti</vt:lpstr>
      <vt:lpstr>Seznam sousedů</vt:lpstr>
      <vt:lpstr>Matice incidence</vt:lpstr>
      <vt:lpstr>Vlastní datové typy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Mazná Michaela</dc:creator>
  <cp:lastModifiedBy>Mazná Michaela</cp:lastModifiedBy>
  <cp:revision>26</cp:revision>
  <dcterms:created xsi:type="dcterms:W3CDTF">2024-11-13T06:39:45Z</dcterms:created>
  <dcterms:modified xsi:type="dcterms:W3CDTF">2024-11-14T17:33:08Z</dcterms:modified>
</cp:coreProperties>
</file>