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D28"/>
    <a:srgbClr val="C8D3DA"/>
    <a:srgbClr val="E1B71E"/>
    <a:srgbClr val="173239"/>
    <a:srgbClr val="718D17"/>
    <a:srgbClr val="94BA1F"/>
    <a:srgbClr val="3F9319"/>
    <a:srgbClr val="156F21"/>
    <a:srgbClr val="016236"/>
    <a:srgbClr val="875F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24" autoAdjust="0"/>
    <p:restoredTop sz="94660"/>
  </p:normalViewPr>
  <p:slideViewPr>
    <p:cSldViewPr snapToGrid="0">
      <p:cViewPr varScale="1">
        <p:scale>
          <a:sx n="60" d="100"/>
          <a:sy n="60" d="100"/>
        </p:scale>
        <p:origin x="2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71B17F-0E8D-4921-8250-0E9F2C06127C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2150AF4-2510-489C-9FC1-F185F6D7A3CC}">
      <dgm:prSet/>
      <dgm:spPr>
        <a:solidFill>
          <a:srgbClr val="156F21"/>
        </a:solidFill>
      </dgm:spPr>
      <dgm:t>
        <a:bodyPr/>
        <a:lstStyle/>
        <a:p>
          <a:pPr algn="ctr"/>
          <a:r>
            <a:rPr lang="cs-CZ" dirty="0"/>
            <a:t>Vypiš strom (</a:t>
          </a:r>
          <a:r>
            <a:rPr lang="cs-CZ" i="1" dirty="0"/>
            <a:t>Show</a:t>
          </a:r>
          <a:r>
            <a:rPr lang="cs-CZ" dirty="0"/>
            <a:t>)</a:t>
          </a:r>
          <a:endParaRPr lang="en-US" dirty="0"/>
        </a:p>
      </dgm:t>
    </dgm:pt>
    <dgm:pt modelId="{D77136E7-43D5-4BBE-B1BD-2EBA2F4A1387}" type="parTrans" cxnId="{F499E123-AB76-44A4-BE5E-AD42441FC704}">
      <dgm:prSet/>
      <dgm:spPr/>
      <dgm:t>
        <a:bodyPr/>
        <a:lstStyle/>
        <a:p>
          <a:pPr algn="ctr"/>
          <a:endParaRPr lang="en-US"/>
        </a:p>
      </dgm:t>
    </dgm:pt>
    <dgm:pt modelId="{93EF3A26-3399-452E-88D1-F2E7B0839F8A}" type="sibTrans" cxnId="{F499E123-AB76-44A4-BE5E-AD42441FC704}">
      <dgm:prSet/>
      <dgm:spPr/>
      <dgm:t>
        <a:bodyPr/>
        <a:lstStyle/>
        <a:p>
          <a:pPr algn="ctr"/>
          <a:endParaRPr lang="en-US"/>
        </a:p>
      </dgm:t>
    </dgm:pt>
    <dgm:pt modelId="{DEDA963C-5174-4B81-AD49-96C722A485F4}">
      <dgm:prSet/>
      <dgm:spPr>
        <a:solidFill>
          <a:srgbClr val="3F9319"/>
        </a:solidFill>
      </dgm:spPr>
      <dgm:t>
        <a:bodyPr/>
        <a:lstStyle/>
        <a:p>
          <a:pPr algn="ctr"/>
          <a:r>
            <a:rPr lang="cs-CZ" dirty="0"/>
            <a:t>Najdi prvek (</a:t>
          </a:r>
          <a:r>
            <a:rPr lang="cs-CZ" i="1" dirty="0" err="1"/>
            <a:t>Find</a:t>
          </a:r>
          <a:r>
            <a:rPr lang="cs-CZ" dirty="0"/>
            <a:t>)</a:t>
          </a:r>
          <a:endParaRPr lang="en-US" dirty="0"/>
        </a:p>
      </dgm:t>
    </dgm:pt>
    <dgm:pt modelId="{650B1CDE-77ED-4CFD-8FBF-0AE59EB87534}" type="parTrans" cxnId="{7CD7C403-E740-4BD2-803D-BFE8B63D2EE6}">
      <dgm:prSet/>
      <dgm:spPr/>
      <dgm:t>
        <a:bodyPr/>
        <a:lstStyle/>
        <a:p>
          <a:pPr algn="ctr"/>
          <a:endParaRPr lang="en-US"/>
        </a:p>
      </dgm:t>
    </dgm:pt>
    <dgm:pt modelId="{2893F257-980E-4EE5-885E-19A4D727358D}" type="sibTrans" cxnId="{7CD7C403-E740-4BD2-803D-BFE8B63D2EE6}">
      <dgm:prSet/>
      <dgm:spPr/>
      <dgm:t>
        <a:bodyPr/>
        <a:lstStyle/>
        <a:p>
          <a:pPr algn="ctr"/>
          <a:endParaRPr lang="en-US"/>
        </a:p>
      </dgm:t>
    </dgm:pt>
    <dgm:pt modelId="{2CDF8B1D-FACC-4AD6-BF2F-526A71EDAC20}">
      <dgm:prSet/>
      <dgm:spPr>
        <a:solidFill>
          <a:srgbClr val="94BA1F"/>
        </a:solidFill>
      </dgm:spPr>
      <dgm:t>
        <a:bodyPr/>
        <a:lstStyle/>
        <a:p>
          <a:pPr algn="ctr"/>
          <a:r>
            <a:rPr lang="cs-CZ" dirty="0"/>
            <a:t>Najdi minimum (</a:t>
          </a:r>
          <a:r>
            <a:rPr lang="cs-CZ" i="1" dirty="0" err="1"/>
            <a:t>FindMin</a:t>
          </a:r>
          <a:r>
            <a:rPr lang="cs-CZ" dirty="0"/>
            <a:t>)</a:t>
          </a:r>
          <a:endParaRPr lang="en-US" dirty="0"/>
        </a:p>
      </dgm:t>
    </dgm:pt>
    <dgm:pt modelId="{CA5FBE68-58E9-46C1-9C61-D0D06970C0DF}" type="parTrans" cxnId="{1854EEA9-4C52-42FE-A233-0F46F4FE95AD}">
      <dgm:prSet/>
      <dgm:spPr/>
      <dgm:t>
        <a:bodyPr/>
        <a:lstStyle/>
        <a:p>
          <a:pPr algn="ctr"/>
          <a:endParaRPr lang="en-US"/>
        </a:p>
      </dgm:t>
    </dgm:pt>
    <dgm:pt modelId="{591D6DE6-3E0F-4D35-9518-A18BE5B7D06C}" type="sibTrans" cxnId="{1854EEA9-4C52-42FE-A233-0F46F4FE95AD}">
      <dgm:prSet/>
      <dgm:spPr/>
      <dgm:t>
        <a:bodyPr/>
        <a:lstStyle/>
        <a:p>
          <a:pPr algn="ctr"/>
          <a:endParaRPr lang="en-US"/>
        </a:p>
      </dgm:t>
    </dgm:pt>
    <dgm:pt modelId="{D2AED698-5C64-49C5-A10C-9657608363E8}">
      <dgm:prSet/>
      <dgm:spPr>
        <a:solidFill>
          <a:srgbClr val="E1B71E"/>
        </a:solidFill>
      </dgm:spPr>
      <dgm:t>
        <a:bodyPr/>
        <a:lstStyle/>
        <a:p>
          <a:pPr algn="ctr"/>
          <a:r>
            <a:rPr lang="cs-CZ" dirty="0"/>
            <a:t>Vlož prvek (</a:t>
          </a:r>
          <a:r>
            <a:rPr lang="cs-CZ" i="1" dirty="0"/>
            <a:t>Insert</a:t>
          </a:r>
          <a:r>
            <a:rPr lang="cs-CZ" dirty="0"/>
            <a:t>)</a:t>
          </a:r>
          <a:endParaRPr lang="en-US" dirty="0"/>
        </a:p>
      </dgm:t>
    </dgm:pt>
    <dgm:pt modelId="{B4D95419-863B-4AB8-A51E-0F4DF3FF9107}" type="parTrans" cxnId="{2DBE7D54-1AED-40E7-B6B6-EACC70FD429C}">
      <dgm:prSet/>
      <dgm:spPr/>
      <dgm:t>
        <a:bodyPr/>
        <a:lstStyle/>
        <a:p>
          <a:pPr algn="ctr"/>
          <a:endParaRPr lang="en-US"/>
        </a:p>
      </dgm:t>
    </dgm:pt>
    <dgm:pt modelId="{3F04DA6A-178D-4083-94FF-05DF5BF87103}" type="sibTrans" cxnId="{2DBE7D54-1AED-40E7-B6B6-EACC70FD429C}">
      <dgm:prSet/>
      <dgm:spPr/>
      <dgm:t>
        <a:bodyPr/>
        <a:lstStyle/>
        <a:p>
          <a:pPr algn="ctr"/>
          <a:endParaRPr lang="en-US"/>
        </a:p>
      </dgm:t>
    </dgm:pt>
    <dgm:pt modelId="{F0D38BF6-3B59-49E5-A40F-581532AB7844}">
      <dgm:prSet/>
      <dgm:spPr>
        <a:solidFill>
          <a:srgbClr val="F16D28"/>
        </a:solidFill>
      </dgm:spPr>
      <dgm:t>
        <a:bodyPr/>
        <a:lstStyle/>
        <a:p>
          <a:pPr algn="ctr"/>
          <a:r>
            <a:rPr lang="cs-CZ" dirty="0"/>
            <a:t>Smaž prvek (</a:t>
          </a:r>
          <a:r>
            <a:rPr lang="cs-CZ" i="1" dirty="0" err="1"/>
            <a:t>Remove</a:t>
          </a:r>
          <a:r>
            <a:rPr lang="cs-CZ" dirty="0"/>
            <a:t>)</a:t>
          </a:r>
          <a:endParaRPr lang="en-US" dirty="0"/>
        </a:p>
      </dgm:t>
    </dgm:pt>
    <dgm:pt modelId="{EF4F558B-E22D-444A-A0C3-B03D499FB89A}" type="parTrans" cxnId="{2545C937-3106-4301-8E1B-84CC2A5E9B11}">
      <dgm:prSet/>
      <dgm:spPr/>
      <dgm:t>
        <a:bodyPr/>
        <a:lstStyle/>
        <a:p>
          <a:pPr algn="ctr"/>
          <a:endParaRPr lang="en-US"/>
        </a:p>
      </dgm:t>
    </dgm:pt>
    <dgm:pt modelId="{6DB76B2D-7FDB-41BF-9417-3AEA4FE6E250}" type="sibTrans" cxnId="{2545C937-3106-4301-8E1B-84CC2A5E9B11}">
      <dgm:prSet/>
      <dgm:spPr/>
      <dgm:t>
        <a:bodyPr/>
        <a:lstStyle/>
        <a:p>
          <a:pPr algn="ctr"/>
          <a:endParaRPr lang="en-US"/>
        </a:p>
      </dgm:t>
    </dgm:pt>
    <dgm:pt modelId="{86BA92D9-AC4C-4961-980C-73CD1BD1D152}" type="pres">
      <dgm:prSet presAssocID="{F571B17F-0E8D-4921-8250-0E9F2C06127C}" presName="linear" presStyleCnt="0">
        <dgm:presLayoutVars>
          <dgm:animLvl val="lvl"/>
          <dgm:resizeHandles val="exact"/>
        </dgm:presLayoutVars>
      </dgm:prSet>
      <dgm:spPr/>
    </dgm:pt>
    <dgm:pt modelId="{1A5B0278-BC12-4E3B-970C-384479A0A248}" type="pres">
      <dgm:prSet presAssocID="{22150AF4-2510-489C-9FC1-F185F6D7A3C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0D27ABE-726C-4D63-8F4A-4793D5B05FA5}" type="pres">
      <dgm:prSet presAssocID="{93EF3A26-3399-452E-88D1-F2E7B0839F8A}" presName="spacer" presStyleCnt="0"/>
      <dgm:spPr/>
    </dgm:pt>
    <dgm:pt modelId="{217C99DB-3358-470A-814F-9E4ED303DEB2}" type="pres">
      <dgm:prSet presAssocID="{DEDA963C-5174-4B81-AD49-96C722A485F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1263648-DE8B-428C-9A82-F1820DB49293}" type="pres">
      <dgm:prSet presAssocID="{2893F257-980E-4EE5-885E-19A4D727358D}" presName="spacer" presStyleCnt="0"/>
      <dgm:spPr/>
    </dgm:pt>
    <dgm:pt modelId="{F9AB8BFB-70F0-427F-8242-73B9B32159BB}" type="pres">
      <dgm:prSet presAssocID="{2CDF8B1D-FACC-4AD6-BF2F-526A71EDAC2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0213173-BED1-49C2-894F-6171586C04EA}" type="pres">
      <dgm:prSet presAssocID="{591D6DE6-3E0F-4D35-9518-A18BE5B7D06C}" presName="spacer" presStyleCnt="0"/>
      <dgm:spPr/>
    </dgm:pt>
    <dgm:pt modelId="{6FC4E37B-E55F-407F-BBCB-9489C891FFC3}" type="pres">
      <dgm:prSet presAssocID="{D2AED698-5C64-49C5-A10C-9657608363E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597B527-99E9-498F-AF1A-572AC379E6E3}" type="pres">
      <dgm:prSet presAssocID="{3F04DA6A-178D-4083-94FF-05DF5BF87103}" presName="spacer" presStyleCnt="0"/>
      <dgm:spPr/>
    </dgm:pt>
    <dgm:pt modelId="{B7632BFD-1621-41FF-8C31-E9B8D4880E32}" type="pres">
      <dgm:prSet presAssocID="{F0D38BF6-3B59-49E5-A40F-581532AB784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477B400-7EC6-4F0E-9CF6-A38B968768F1}" type="presOf" srcId="{F0D38BF6-3B59-49E5-A40F-581532AB7844}" destId="{B7632BFD-1621-41FF-8C31-E9B8D4880E32}" srcOrd="0" destOrd="0" presId="urn:microsoft.com/office/officeart/2005/8/layout/vList2"/>
    <dgm:cxn modelId="{7CD7C403-E740-4BD2-803D-BFE8B63D2EE6}" srcId="{F571B17F-0E8D-4921-8250-0E9F2C06127C}" destId="{DEDA963C-5174-4B81-AD49-96C722A485F4}" srcOrd="1" destOrd="0" parTransId="{650B1CDE-77ED-4CFD-8FBF-0AE59EB87534}" sibTransId="{2893F257-980E-4EE5-885E-19A4D727358D}"/>
    <dgm:cxn modelId="{3D6E3410-B1CE-4589-871C-0E6D6A320439}" type="presOf" srcId="{2CDF8B1D-FACC-4AD6-BF2F-526A71EDAC20}" destId="{F9AB8BFB-70F0-427F-8242-73B9B32159BB}" srcOrd="0" destOrd="0" presId="urn:microsoft.com/office/officeart/2005/8/layout/vList2"/>
    <dgm:cxn modelId="{66C62617-4100-4CCA-9887-89628FC3B211}" type="presOf" srcId="{D2AED698-5C64-49C5-A10C-9657608363E8}" destId="{6FC4E37B-E55F-407F-BBCB-9489C891FFC3}" srcOrd="0" destOrd="0" presId="urn:microsoft.com/office/officeart/2005/8/layout/vList2"/>
    <dgm:cxn modelId="{F499E123-AB76-44A4-BE5E-AD42441FC704}" srcId="{F571B17F-0E8D-4921-8250-0E9F2C06127C}" destId="{22150AF4-2510-489C-9FC1-F185F6D7A3CC}" srcOrd="0" destOrd="0" parTransId="{D77136E7-43D5-4BBE-B1BD-2EBA2F4A1387}" sibTransId="{93EF3A26-3399-452E-88D1-F2E7B0839F8A}"/>
    <dgm:cxn modelId="{2545C937-3106-4301-8E1B-84CC2A5E9B11}" srcId="{F571B17F-0E8D-4921-8250-0E9F2C06127C}" destId="{F0D38BF6-3B59-49E5-A40F-581532AB7844}" srcOrd="4" destOrd="0" parTransId="{EF4F558B-E22D-444A-A0C3-B03D499FB89A}" sibTransId="{6DB76B2D-7FDB-41BF-9417-3AEA4FE6E250}"/>
    <dgm:cxn modelId="{2114913A-57DB-4A9A-A3F3-3CE516FB0CBD}" type="presOf" srcId="{22150AF4-2510-489C-9FC1-F185F6D7A3CC}" destId="{1A5B0278-BC12-4E3B-970C-384479A0A248}" srcOrd="0" destOrd="0" presId="urn:microsoft.com/office/officeart/2005/8/layout/vList2"/>
    <dgm:cxn modelId="{2DBE7D54-1AED-40E7-B6B6-EACC70FD429C}" srcId="{F571B17F-0E8D-4921-8250-0E9F2C06127C}" destId="{D2AED698-5C64-49C5-A10C-9657608363E8}" srcOrd="3" destOrd="0" parTransId="{B4D95419-863B-4AB8-A51E-0F4DF3FF9107}" sibTransId="{3F04DA6A-178D-4083-94FF-05DF5BF87103}"/>
    <dgm:cxn modelId="{CD97577D-958D-4834-A48B-3305EB562E3F}" type="presOf" srcId="{F571B17F-0E8D-4921-8250-0E9F2C06127C}" destId="{86BA92D9-AC4C-4961-980C-73CD1BD1D152}" srcOrd="0" destOrd="0" presId="urn:microsoft.com/office/officeart/2005/8/layout/vList2"/>
    <dgm:cxn modelId="{AE91768A-A9C8-41C6-91E2-F88C471585A1}" type="presOf" srcId="{DEDA963C-5174-4B81-AD49-96C722A485F4}" destId="{217C99DB-3358-470A-814F-9E4ED303DEB2}" srcOrd="0" destOrd="0" presId="urn:microsoft.com/office/officeart/2005/8/layout/vList2"/>
    <dgm:cxn modelId="{1854EEA9-4C52-42FE-A233-0F46F4FE95AD}" srcId="{F571B17F-0E8D-4921-8250-0E9F2C06127C}" destId="{2CDF8B1D-FACC-4AD6-BF2F-526A71EDAC20}" srcOrd="2" destOrd="0" parTransId="{CA5FBE68-58E9-46C1-9C61-D0D06970C0DF}" sibTransId="{591D6DE6-3E0F-4D35-9518-A18BE5B7D06C}"/>
    <dgm:cxn modelId="{AF092F01-05A2-48BC-8CE6-0C14E2D9EC06}" type="presParOf" srcId="{86BA92D9-AC4C-4961-980C-73CD1BD1D152}" destId="{1A5B0278-BC12-4E3B-970C-384479A0A248}" srcOrd="0" destOrd="0" presId="urn:microsoft.com/office/officeart/2005/8/layout/vList2"/>
    <dgm:cxn modelId="{FDE56C06-B839-43A3-B69F-51CC544D076B}" type="presParOf" srcId="{86BA92D9-AC4C-4961-980C-73CD1BD1D152}" destId="{00D27ABE-726C-4D63-8F4A-4793D5B05FA5}" srcOrd="1" destOrd="0" presId="urn:microsoft.com/office/officeart/2005/8/layout/vList2"/>
    <dgm:cxn modelId="{7D9232F8-A5AD-4414-B00E-EEB056BA1E80}" type="presParOf" srcId="{86BA92D9-AC4C-4961-980C-73CD1BD1D152}" destId="{217C99DB-3358-470A-814F-9E4ED303DEB2}" srcOrd="2" destOrd="0" presId="urn:microsoft.com/office/officeart/2005/8/layout/vList2"/>
    <dgm:cxn modelId="{153AE1C9-F000-41B4-9ED0-0B0023930FAD}" type="presParOf" srcId="{86BA92D9-AC4C-4961-980C-73CD1BD1D152}" destId="{91263648-DE8B-428C-9A82-F1820DB49293}" srcOrd="3" destOrd="0" presId="urn:microsoft.com/office/officeart/2005/8/layout/vList2"/>
    <dgm:cxn modelId="{D4A84867-3BBE-4F31-ADBB-6D635FA31F07}" type="presParOf" srcId="{86BA92D9-AC4C-4961-980C-73CD1BD1D152}" destId="{F9AB8BFB-70F0-427F-8242-73B9B32159BB}" srcOrd="4" destOrd="0" presId="urn:microsoft.com/office/officeart/2005/8/layout/vList2"/>
    <dgm:cxn modelId="{53F19C11-00FB-4AF3-99DF-2067CAE93947}" type="presParOf" srcId="{86BA92D9-AC4C-4961-980C-73CD1BD1D152}" destId="{10213173-BED1-49C2-894F-6171586C04EA}" srcOrd="5" destOrd="0" presId="urn:microsoft.com/office/officeart/2005/8/layout/vList2"/>
    <dgm:cxn modelId="{6D438E8B-E036-4AF9-AFB8-6660E09FC74A}" type="presParOf" srcId="{86BA92D9-AC4C-4961-980C-73CD1BD1D152}" destId="{6FC4E37B-E55F-407F-BBCB-9489C891FFC3}" srcOrd="6" destOrd="0" presId="urn:microsoft.com/office/officeart/2005/8/layout/vList2"/>
    <dgm:cxn modelId="{2CFE1104-431A-45F7-859C-D3060F934E26}" type="presParOf" srcId="{86BA92D9-AC4C-4961-980C-73CD1BD1D152}" destId="{8597B527-99E9-498F-AF1A-572AC379E6E3}" srcOrd="7" destOrd="0" presId="urn:microsoft.com/office/officeart/2005/8/layout/vList2"/>
    <dgm:cxn modelId="{8DA7DA51-4E07-41EF-9001-A923F3474A5C}" type="presParOf" srcId="{86BA92D9-AC4C-4961-980C-73CD1BD1D152}" destId="{B7632BFD-1621-41FF-8C31-E9B8D4880E3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71B17F-0E8D-4921-8250-0E9F2C06127C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2150AF4-2510-489C-9FC1-F185F6D7A3CC}">
      <dgm:prSet/>
      <dgm:spPr>
        <a:solidFill>
          <a:srgbClr val="156F21"/>
        </a:solidFill>
      </dgm:spPr>
      <dgm:t>
        <a:bodyPr/>
        <a:lstStyle/>
        <a:p>
          <a:pPr algn="ctr"/>
          <a:r>
            <a:rPr lang="cs-CZ" dirty="0"/>
            <a:t>Vypiš strom (</a:t>
          </a:r>
          <a:r>
            <a:rPr lang="cs-CZ" i="1" dirty="0"/>
            <a:t>Show</a:t>
          </a:r>
          <a:r>
            <a:rPr lang="cs-CZ" dirty="0"/>
            <a:t>)</a:t>
          </a:r>
          <a:endParaRPr lang="en-US" dirty="0"/>
        </a:p>
      </dgm:t>
    </dgm:pt>
    <dgm:pt modelId="{D77136E7-43D5-4BBE-B1BD-2EBA2F4A1387}" type="parTrans" cxnId="{F499E123-AB76-44A4-BE5E-AD42441FC704}">
      <dgm:prSet/>
      <dgm:spPr/>
      <dgm:t>
        <a:bodyPr/>
        <a:lstStyle/>
        <a:p>
          <a:pPr algn="ctr"/>
          <a:endParaRPr lang="en-US"/>
        </a:p>
      </dgm:t>
    </dgm:pt>
    <dgm:pt modelId="{93EF3A26-3399-452E-88D1-F2E7B0839F8A}" type="sibTrans" cxnId="{F499E123-AB76-44A4-BE5E-AD42441FC704}">
      <dgm:prSet/>
      <dgm:spPr/>
      <dgm:t>
        <a:bodyPr/>
        <a:lstStyle/>
        <a:p>
          <a:pPr algn="ctr"/>
          <a:endParaRPr lang="en-US"/>
        </a:p>
      </dgm:t>
    </dgm:pt>
    <dgm:pt modelId="{DEDA963C-5174-4B81-AD49-96C722A485F4}">
      <dgm:prSet/>
      <dgm:spPr>
        <a:solidFill>
          <a:srgbClr val="3F9319"/>
        </a:solidFill>
      </dgm:spPr>
      <dgm:t>
        <a:bodyPr/>
        <a:lstStyle/>
        <a:p>
          <a:pPr algn="ctr"/>
          <a:r>
            <a:rPr lang="cs-CZ" dirty="0"/>
            <a:t>Najdi prvek (</a:t>
          </a:r>
          <a:r>
            <a:rPr lang="cs-CZ" i="1" dirty="0" err="1"/>
            <a:t>Find</a:t>
          </a:r>
          <a:r>
            <a:rPr lang="cs-CZ" dirty="0"/>
            <a:t>)</a:t>
          </a:r>
          <a:endParaRPr lang="en-US" dirty="0"/>
        </a:p>
      </dgm:t>
    </dgm:pt>
    <dgm:pt modelId="{650B1CDE-77ED-4CFD-8FBF-0AE59EB87534}" type="parTrans" cxnId="{7CD7C403-E740-4BD2-803D-BFE8B63D2EE6}">
      <dgm:prSet/>
      <dgm:spPr/>
      <dgm:t>
        <a:bodyPr/>
        <a:lstStyle/>
        <a:p>
          <a:pPr algn="ctr"/>
          <a:endParaRPr lang="en-US"/>
        </a:p>
      </dgm:t>
    </dgm:pt>
    <dgm:pt modelId="{2893F257-980E-4EE5-885E-19A4D727358D}" type="sibTrans" cxnId="{7CD7C403-E740-4BD2-803D-BFE8B63D2EE6}">
      <dgm:prSet/>
      <dgm:spPr/>
      <dgm:t>
        <a:bodyPr/>
        <a:lstStyle/>
        <a:p>
          <a:pPr algn="ctr"/>
          <a:endParaRPr lang="en-US"/>
        </a:p>
      </dgm:t>
    </dgm:pt>
    <dgm:pt modelId="{2CDF8B1D-FACC-4AD6-BF2F-526A71EDAC20}">
      <dgm:prSet/>
      <dgm:spPr>
        <a:solidFill>
          <a:srgbClr val="94BA1F"/>
        </a:solidFill>
      </dgm:spPr>
      <dgm:t>
        <a:bodyPr/>
        <a:lstStyle/>
        <a:p>
          <a:pPr algn="ctr"/>
          <a:r>
            <a:rPr lang="cs-CZ" dirty="0"/>
            <a:t>Najdi minimum (</a:t>
          </a:r>
          <a:r>
            <a:rPr lang="cs-CZ" i="1" dirty="0" err="1"/>
            <a:t>FindMin</a:t>
          </a:r>
          <a:r>
            <a:rPr lang="cs-CZ" dirty="0"/>
            <a:t>)</a:t>
          </a:r>
          <a:endParaRPr lang="en-US" dirty="0"/>
        </a:p>
      </dgm:t>
    </dgm:pt>
    <dgm:pt modelId="{CA5FBE68-58E9-46C1-9C61-D0D06970C0DF}" type="parTrans" cxnId="{1854EEA9-4C52-42FE-A233-0F46F4FE95AD}">
      <dgm:prSet/>
      <dgm:spPr/>
      <dgm:t>
        <a:bodyPr/>
        <a:lstStyle/>
        <a:p>
          <a:pPr algn="ctr"/>
          <a:endParaRPr lang="en-US"/>
        </a:p>
      </dgm:t>
    </dgm:pt>
    <dgm:pt modelId="{591D6DE6-3E0F-4D35-9518-A18BE5B7D06C}" type="sibTrans" cxnId="{1854EEA9-4C52-42FE-A233-0F46F4FE95AD}">
      <dgm:prSet/>
      <dgm:spPr/>
      <dgm:t>
        <a:bodyPr/>
        <a:lstStyle/>
        <a:p>
          <a:pPr algn="ctr"/>
          <a:endParaRPr lang="en-US"/>
        </a:p>
      </dgm:t>
    </dgm:pt>
    <dgm:pt modelId="{D2AED698-5C64-49C5-A10C-9657608363E8}">
      <dgm:prSet/>
      <dgm:spPr>
        <a:solidFill>
          <a:srgbClr val="E1B71E"/>
        </a:solidFill>
      </dgm:spPr>
      <dgm:t>
        <a:bodyPr/>
        <a:lstStyle/>
        <a:p>
          <a:pPr algn="ctr"/>
          <a:r>
            <a:rPr lang="cs-CZ" dirty="0"/>
            <a:t>Vlož prvek (</a:t>
          </a:r>
          <a:r>
            <a:rPr lang="cs-CZ" i="1" dirty="0"/>
            <a:t>Insert</a:t>
          </a:r>
          <a:r>
            <a:rPr lang="cs-CZ" dirty="0"/>
            <a:t>)</a:t>
          </a:r>
          <a:endParaRPr lang="en-US" dirty="0"/>
        </a:p>
      </dgm:t>
    </dgm:pt>
    <dgm:pt modelId="{B4D95419-863B-4AB8-A51E-0F4DF3FF9107}" type="parTrans" cxnId="{2DBE7D54-1AED-40E7-B6B6-EACC70FD429C}">
      <dgm:prSet/>
      <dgm:spPr/>
      <dgm:t>
        <a:bodyPr/>
        <a:lstStyle/>
        <a:p>
          <a:pPr algn="ctr"/>
          <a:endParaRPr lang="en-US"/>
        </a:p>
      </dgm:t>
    </dgm:pt>
    <dgm:pt modelId="{3F04DA6A-178D-4083-94FF-05DF5BF87103}" type="sibTrans" cxnId="{2DBE7D54-1AED-40E7-B6B6-EACC70FD429C}">
      <dgm:prSet/>
      <dgm:spPr/>
      <dgm:t>
        <a:bodyPr/>
        <a:lstStyle/>
        <a:p>
          <a:pPr algn="ctr"/>
          <a:endParaRPr lang="en-US"/>
        </a:p>
      </dgm:t>
    </dgm:pt>
    <dgm:pt modelId="{F0D38BF6-3B59-49E5-A40F-581532AB7844}">
      <dgm:prSet/>
      <dgm:spPr>
        <a:solidFill>
          <a:srgbClr val="F16D28"/>
        </a:solidFill>
      </dgm:spPr>
      <dgm:t>
        <a:bodyPr/>
        <a:lstStyle/>
        <a:p>
          <a:pPr algn="ctr"/>
          <a:r>
            <a:rPr lang="cs-CZ" dirty="0"/>
            <a:t>Smaž prvek (</a:t>
          </a:r>
          <a:r>
            <a:rPr lang="cs-CZ" i="1" dirty="0" err="1"/>
            <a:t>Remove</a:t>
          </a:r>
          <a:r>
            <a:rPr lang="cs-CZ" dirty="0"/>
            <a:t>)</a:t>
          </a:r>
          <a:endParaRPr lang="en-US" dirty="0"/>
        </a:p>
      </dgm:t>
    </dgm:pt>
    <dgm:pt modelId="{EF4F558B-E22D-444A-A0C3-B03D499FB89A}" type="parTrans" cxnId="{2545C937-3106-4301-8E1B-84CC2A5E9B11}">
      <dgm:prSet/>
      <dgm:spPr/>
      <dgm:t>
        <a:bodyPr/>
        <a:lstStyle/>
        <a:p>
          <a:pPr algn="ctr"/>
          <a:endParaRPr lang="en-US"/>
        </a:p>
      </dgm:t>
    </dgm:pt>
    <dgm:pt modelId="{6DB76B2D-7FDB-41BF-9417-3AEA4FE6E250}" type="sibTrans" cxnId="{2545C937-3106-4301-8E1B-84CC2A5E9B11}">
      <dgm:prSet/>
      <dgm:spPr/>
      <dgm:t>
        <a:bodyPr/>
        <a:lstStyle/>
        <a:p>
          <a:pPr algn="ctr"/>
          <a:endParaRPr lang="en-US"/>
        </a:p>
      </dgm:t>
    </dgm:pt>
    <dgm:pt modelId="{86BA92D9-AC4C-4961-980C-73CD1BD1D152}" type="pres">
      <dgm:prSet presAssocID="{F571B17F-0E8D-4921-8250-0E9F2C06127C}" presName="linear" presStyleCnt="0">
        <dgm:presLayoutVars>
          <dgm:animLvl val="lvl"/>
          <dgm:resizeHandles val="exact"/>
        </dgm:presLayoutVars>
      </dgm:prSet>
      <dgm:spPr/>
    </dgm:pt>
    <dgm:pt modelId="{1A5B0278-BC12-4E3B-970C-384479A0A248}" type="pres">
      <dgm:prSet presAssocID="{22150AF4-2510-489C-9FC1-F185F6D7A3C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0D27ABE-726C-4D63-8F4A-4793D5B05FA5}" type="pres">
      <dgm:prSet presAssocID="{93EF3A26-3399-452E-88D1-F2E7B0839F8A}" presName="spacer" presStyleCnt="0"/>
      <dgm:spPr/>
    </dgm:pt>
    <dgm:pt modelId="{217C99DB-3358-470A-814F-9E4ED303DEB2}" type="pres">
      <dgm:prSet presAssocID="{DEDA963C-5174-4B81-AD49-96C722A485F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1263648-DE8B-428C-9A82-F1820DB49293}" type="pres">
      <dgm:prSet presAssocID="{2893F257-980E-4EE5-885E-19A4D727358D}" presName="spacer" presStyleCnt="0"/>
      <dgm:spPr/>
    </dgm:pt>
    <dgm:pt modelId="{F9AB8BFB-70F0-427F-8242-73B9B32159BB}" type="pres">
      <dgm:prSet presAssocID="{2CDF8B1D-FACC-4AD6-BF2F-526A71EDAC2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0213173-BED1-49C2-894F-6171586C04EA}" type="pres">
      <dgm:prSet presAssocID="{591D6DE6-3E0F-4D35-9518-A18BE5B7D06C}" presName="spacer" presStyleCnt="0"/>
      <dgm:spPr/>
    </dgm:pt>
    <dgm:pt modelId="{6FC4E37B-E55F-407F-BBCB-9489C891FFC3}" type="pres">
      <dgm:prSet presAssocID="{D2AED698-5C64-49C5-A10C-9657608363E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597B527-99E9-498F-AF1A-572AC379E6E3}" type="pres">
      <dgm:prSet presAssocID="{3F04DA6A-178D-4083-94FF-05DF5BF87103}" presName="spacer" presStyleCnt="0"/>
      <dgm:spPr/>
    </dgm:pt>
    <dgm:pt modelId="{B7632BFD-1621-41FF-8C31-E9B8D4880E32}" type="pres">
      <dgm:prSet presAssocID="{F0D38BF6-3B59-49E5-A40F-581532AB784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477B400-7EC6-4F0E-9CF6-A38B968768F1}" type="presOf" srcId="{F0D38BF6-3B59-49E5-A40F-581532AB7844}" destId="{B7632BFD-1621-41FF-8C31-E9B8D4880E32}" srcOrd="0" destOrd="0" presId="urn:microsoft.com/office/officeart/2005/8/layout/vList2"/>
    <dgm:cxn modelId="{7CD7C403-E740-4BD2-803D-BFE8B63D2EE6}" srcId="{F571B17F-0E8D-4921-8250-0E9F2C06127C}" destId="{DEDA963C-5174-4B81-AD49-96C722A485F4}" srcOrd="1" destOrd="0" parTransId="{650B1CDE-77ED-4CFD-8FBF-0AE59EB87534}" sibTransId="{2893F257-980E-4EE5-885E-19A4D727358D}"/>
    <dgm:cxn modelId="{3D6E3410-B1CE-4589-871C-0E6D6A320439}" type="presOf" srcId="{2CDF8B1D-FACC-4AD6-BF2F-526A71EDAC20}" destId="{F9AB8BFB-70F0-427F-8242-73B9B32159BB}" srcOrd="0" destOrd="0" presId="urn:microsoft.com/office/officeart/2005/8/layout/vList2"/>
    <dgm:cxn modelId="{66C62617-4100-4CCA-9887-89628FC3B211}" type="presOf" srcId="{D2AED698-5C64-49C5-A10C-9657608363E8}" destId="{6FC4E37B-E55F-407F-BBCB-9489C891FFC3}" srcOrd="0" destOrd="0" presId="urn:microsoft.com/office/officeart/2005/8/layout/vList2"/>
    <dgm:cxn modelId="{F499E123-AB76-44A4-BE5E-AD42441FC704}" srcId="{F571B17F-0E8D-4921-8250-0E9F2C06127C}" destId="{22150AF4-2510-489C-9FC1-F185F6D7A3CC}" srcOrd="0" destOrd="0" parTransId="{D77136E7-43D5-4BBE-B1BD-2EBA2F4A1387}" sibTransId="{93EF3A26-3399-452E-88D1-F2E7B0839F8A}"/>
    <dgm:cxn modelId="{2545C937-3106-4301-8E1B-84CC2A5E9B11}" srcId="{F571B17F-0E8D-4921-8250-0E9F2C06127C}" destId="{F0D38BF6-3B59-49E5-A40F-581532AB7844}" srcOrd="4" destOrd="0" parTransId="{EF4F558B-E22D-444A-A0C3-B03D499FB89A}" sibTransId="{6DB76B2D-7FDB-41BF-9417-3AEA4FE6E250}"/>
    <dgm:cxn modelId="{2114913A-57DB-4A9A-A3F3-3CE516FB0CBD}" type="presOf" srcId="{22150AF4-2510-489C-9FC1-F185F6D7A3CC}" destId="{1A5B0278-BC12-4E3B-970C-384479A0A248}" srcOrd="0" destOrd="0" presId="urn:microsoft.com/office/officeart/2005/8/layout/vList2"/>
    <dgm:cxn modelId="{2DBE7D54-1AED-40E7-B6B6-EACC70FD429C}" srcId="{F571B17F-0E8D-4921-8250-0E9F2C06127C}" destId="{D2AED698-5C64-49C5-A10C-9657608363E8}" srcOrd="3" destOrd="0" parTransId="{B4D95419-863B-4AB8-A51E-0F4DF3FF9107}" sibTransId="{3F04DA6A-178D-4083-94FF-05DF5BF87103}"/>
    <dgm:cxn modelId="{CD97577D-958D-4834-A48B-3305EB562E3F}" type="presOf" srcId="{F571B17F-0E8D-4921-8250-0E9F2C06127C}" destId="{86BA92D9-AC4C-4961-980C-73CD1BD1D152}" srcOrd="0" destOrd="0" presId="urn:microsoft.com/office/officeart/2005/8/layout/vList2"/>
    <dgm:cxn modelId="{AE91768A-A9C8-41C6-91E2-F88C471585A1}" type="presOf" srcId="{DEDA963C-5174-4B81-AD49-96C722A485F4}" destId="{217C99DB-3358-470A-814F-9E4ED303DEB2}" srcOrd="0" destOrd="0" presId="urn:microsoft.com/office/officeart/2005/8/layout/vList2"/>
    <dgm:cxn modelId="{1854EEA9-4C52-42FE-A233-0F46F4FE95AD}" srcId="{F571B17F-0E8D-4921-8250-0E9F2C06127C}" destId="{2CDF8B1D-FACC-4AD6-BF2F-526A71EDAC20}" srcOrd="2" destOrd="0" parTransId="{CA5FBE68-58E9-46C1-9C61-D0D06970C0DF}" sibTransId="{591D6DE6-3E0F-4D35-9518-A18BE5B7D06C}"/>
    <dgm:cxn modelId="{AF092F01-05A2-48BC-8CE6-0C14E2D9EC06}" type="presParOf" srcId="{86BA92D9-AC4C-4961-980C-73CD1BD1D152}" destId="{1A5B0278-BC12-4E3B-970C-384479A0A248}" srcOrd="0" destOrd="0" presId="urn:microsoft.com/office/officeart/2005/8/layout/vList2"/>
    <dgm:cxn modelId="{FDE56C06-B839-43A3-B69F-51CC544D076B}" type="presParOf" srcId="{86BA92D9-AC4C-4961-980C-73CD1BD1D152}" destId="{00D27ABE-726C-4D63-8F4A-4793D5B05FA5}" srcOrd="1" destOrd="0" presId="urn:microsoft.com/office/officeart/2005/8/layout/vList2"/>
    <dgm:cxn modelId="{7D9232F8-A5AD-4414-B00E-EEB056BA1E80}" type="presParOf" srcId="{86BA92D9-AC4C-4961-980C-73CD1BD1D152}" destId="{217C99DB-3358-470A-814F-9E4ED303DEB2}" srcOrd="2" destOrd="0" presId="urn:microsoft.com/office/officeart/2005/8/layout/vList2"/>
    <dgm:cxn modelId="{153AE1C9-F000-41B4-9ED0-0B0023930FAD}" type="presParOf" srcId="{86BA92D9-AC4C-4961-980C-73CD1BD1D152}" destId="{91263648-DE8B-428C-9A82-F1820DB49293}" srcOrd="3" destOrd="0" presId="urn:microsoft.com/office/officeart/2005/8/layout/vList2"/>
    <dgm:cxn modelId="{D4A84867-3BBE-4F31-ADBB-6D635FA31F07}" type="presParOf" srcId="{86BA92D9-AC4C-4961-980C-73CD1BD1D152}" destId="{F9AB8BFB-70F0-427F-8242-73B9B32159BB}" srcOrd="4" destOrd="0" presId="urn:microsoft.com/office/officeart/2005/8/layout/vList2"/>
    <dgm:cxn modelId="{53F19C11-00FB-4AF3-99DF-2067CAE93947}" type="presParOf" srcId="{86BA92D9-AC4C-4961-980C-73CD1BD1D152}" destId="{10213173-BED1-49C2-894F-6171586C04EA}" srcOrd="5" destOrd="0" presId="urn:microsoft.com/office/officeart/2005/8/layout/vList2"/>
    <dgm:cxn modelId="{6D438E8B-E036-4AF9-AFB8-6660E09FC74A}" type="presParOf" srcId="{86BA92D9-AC4C-4961-980C-73CD1BD1D152}" destId="{6FC4E37B-E55F-407F-BBCB-9489C891FFC3}" srcOrd="6" destOrd="0" presId="urn:microsoft.com/office/officeart/2005/8/layout/vList2"/>
    <dgm:cxn modelId="{2CFE1104-431A-45F7-859C-D3060F934E26}" type="presParOf" srcId="{86BA92D9-AC4C-4961-980C-73CD1BD1D152}" destId="{8597B527-99E9-498F-AF1A-572AC379E6E3}" srcOrd="7" destOrd="0" presId="urn:microsoft.com/office/officeart/2005/8/layout/vList2"/>
    <dgm:cxn modelId="{8DA7DA51-4E07-41EF-9001-A923F3474A5C}" type="presParOf" srcId="{86BA92D9-AC4C-4961-980C-73CD1BD1D152}" destId="{B7632BFD-1621-41FF-8C31-E9B8D4880E3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5B0278-BC12-4E3B-970C-384479A0A248}">
      <dsp:nvSpPr>
        <dsp:cNvPr id="0" name=""/>
        <dsp:cNvSpPr/>
      </dsp:nvSpPr>
      <dsp:spPr>
        <a:xfrm>
          <a:off x="0" y="58003"/>
          <a:ext cx="9372600" cy="687960"/>
        </a:xfrm>
        <a:prstGeom prst="roundRect">
          <a:avLst/>
        </a:prstGeom>
        <a:solidFill>
          <a:srgbClr val="156F2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Vypiš strom (</a:t>
          </a:r>
          <a:r>
            <a:rPr lang="cs-CZ" sz="2800" i="1" kern="1200" dirty="0"/>
            <a:t>Show</a:t>
          </a:r>
          <a:r>
            <a:rPr lang="cs-CZ" sz="2800" kern="1200" dirty="0"/>
            <a:t>)</a:t>
          </a:r>
          <a:endParaRPr lang="en-US" sz="2800" kern="1200" dirty="0"/>
        </a:p>
      </dsp:txBody>
      <dsp:txXfrm>
        <a:off x="33583" y="91586"/>
        <a:ext cx="9305434" cy="620794"/>
      </dsp:txXfrm>
    </dsp:sp>
    <dsp:sp modelId="{217C99DB-3358-470A-814F-9E4ED303DEB2}">
      <dsp:nvSpPr>
        <dsp:cNvPr id="0" name=""/>
        <dsp:cNvSpPr/>
      </dsp:nvSpPr>
      <dsp:spPr>
        <a:xfrm>
          <a:off x="0" y="826603"/>
          <a:ext cx="9372600" cy="687960"/>
        </a:xfrm>
        <a:prstGeom prst="roundRect">
          <a:avLst/>
        </a:prstGeom>
        <a:solidFill>
          <a:srgbClr val="3F931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Najdi prvek (</a:t>
          </a:r>
          <a:r>
            <a:rPr lang="cs-CZ" sz="2800" i="1" kern="1200" dirty="0" err="1"/>
            <a:t>Find</a:t>
          </a:r>
          <a:r>
            <a:rPr lang="cs-CZ" sz="2800" kern="1200" dirty="0"/>
            <a:t>)</a:t>
          </a:r>
          <a:endParaRPr lang="en-US" sz="2800" kern="1200" dirty="0"/>
        </a:p>
      </dsp:txBody>
      <dsp:txXfrm>
        <a:off x="33583" y="860186"/>
        <a:ext cx="9305434" cy="620794"/>
      </dsp:txXfrm>
    </dsp:sp>
    <dsp:sp modelId="{F9AB8BFB-70F0-427F-8242-73B9B32159BB}">
      <dsp:nvSpPr>
        <dsp:cNvPr id="0" name=""/>
        <dsp:cNvSpPr/>
      </dsp:nvSpPr>
      <dsp:spPr>
        <a:xfrm>
          <a:off x="0" y="1595203"/>
          <a:ext cx="9372600" cy="687960"/>
        </a:xfrm>
        <a:prstGeom prst="roundRect">
          <a:avLst/>
        </a:prstGeom>
        <a:solidFill>
          <a:srgbClr val="94BA1F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Najdi minimum (</a:t>
          </a:r>
          <a:r>
            <a:rPr lang="cs-CZ" sz="2800" i="1" kern="1200" dirty="0" err="1"/>
            <a:t>FindMin</a:t>
          </a:r>
          <a:r>
            <a:rPr lang="cs-CZ" sz="2800" kern="1200" dirty="0"/>
            <a:t>)</a:t>
          </a:r>
          <a:endParaRPr lang="en-US" sz="2800" kern="1200" dirty="0"/>
        </a:p>
      </dsp:txBody>
      <dsp:txXfrm>
        <a:off x="33583" y="1628786"/>
        <a:ext cx="9305434" cy="620794"/>
      </dsp:txXfrm>
    </dsp:sp>
    <dsp:sp modelId="{6FC4E37B-E55F-407F-BBCB-9489C891FFC3}">
      <dsp:nvSpPr>
        <dsp:cNvPr id="0" name=""/>
        <dsp:cNvSpPr/>
      </dsp:nvSpPr>
      <dsp:spPr>
        <a:xfrm>
          <a:off x="0" y="2363803"/>
          <a:ext cx="9372600" cy="687960"/>
        </a:xfrm>
        <a:prstGeom prst="roundRect">
          <a:avLst/>
        </a:prstGeom>
        <a:solidFill>
          <a:srgbClr val="E1B71E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Vlož prvek (</a:t>
          </a:r>
          <a:r>
            <a:rPr lang="cs-CZ" sz="2800" i="1" kern="1200" dirty="0"/>
            <a:t>Insert</a:t>
          </a:r>
          <a:r>
            <a:rPr lang="cs-CZ" sz="2800" kern="1200" dirty="0"/>
            <a:t>)</a:t>
          </a:r>
          <a:endParaRPr lang="en-US" sz="2800" kern="1200" dirty="0"/>
        </a:p>
      </dsp:txBody>
      <dsp:txXfrm>
        <a:off x="33583" y="2397386"/>
        <a:ext cx="9305434" cy="620794"/>
      </dsp:txXfrm>
    </dsp:sp>
    <dsp:sp modelId="{B7632BFD-1621-41FF-8C31-E9B8D4880E32}">
      <dsp:nvSpPr>
        <dsp:cNvPr id="0" name=""/>
        <dsp:cNvSpPr/>
      </dsp:nvSpPr>
      <dsp:spPr>
        <a:xfrm>
          <a:off x="0" y="3132403"/>
          <a:ext cx="9372600" cy="687960"/>
        </a:xfrm>
        <a:prstGeom prst="roundRect">
          <a:avLst/>
        </a:prstGeom>
        <a:solidFill>
          <a:srgbClr val="F16D28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Smaž prvek (</a:t>
          </a:r>
          <a:r>
            <a:rPr lang="cs-CZ" sz="2800" i="1" kern="1200" dirty="0" err="1"/>
            <a:t>Remove</a:t>
          </a:r>
          <a:r>
            <a:rPr lang="cs-CZ" sz="2800" kern="1200" dirty="0"/>
            <a:t>)</a:t>
          </a:r>
          <a:endParaRPr lang="en-US" sz="2800" kern="1200" dirty="0"/>
        </a:p>
      </dsp:txBody>
      <dsp:txXfrm>
        <a:off x="33583" y="3165986"/>
        <a:ext cx="9305434" cy="6207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5B0278-BC12-4E3B-970C-384479A0A248}">
      <dsp:nvSpPr>
        <dsp:cNvPr id="0" name=""/>
        <dsp:cNvSpPr/>
      </dsp:nvSpPr>
      <dsp:spPr>
        <a:xfrm>
          <a:off x="0" y="58003"/>
          <a:ext cx="4995342" cy="687960"/>
        </a:xfrm>
        <a:prstGeom prst="roundRect">
          <a:avLst/>
        </a:prstGeom>
        <a:solidFill>
          <a:srgbClr val="156F2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Vypiš strom (</a:t>
          </a:r>
          <a:r>
            <a:rPr lang="cs-CZ" sz="2800" i="1" kern="1200" dirty="0"/>
            <a:t>Show</a:t>
          </a:r>
          <a:r>
            <a:rPr lang="cs-CZ" sz="2800" kern="1200" dirty="0"/>
            <a:t>)</a:t>
          </a:r>
          <a:endParaRPr lang="en-US" sz="2800" kern="1200" dirty="0"/>
        </a:p>
      </dsp:txBody>
      <dsp:txXfrm>
        <a:off x="33583" y="91586"/>
        <a:ext cx="4928176" cy="620794"/>
      </dsp:txXfrm>
    </dsp:sp>
    <dsp:sp modelId="{217C99DB-3358-470A-814F-9E4ED303DEB2}">
      <dsp:nvSpPr>
        <dsp:cNvPr id="0" name=""/>
        <dsp:cNvSpPr/>
      </dsp:nvSpPr>
      <dsp:spPr>
        <a:xfrm>
          <a:off x="0" y="826603"/>
          <a:ext cx="4995342" cy="687960"/>
        </a:xfrm>
        <a:prstGeom prst="roundRect">
          <a:avLst/>
        </a:prstGeom>
        <a:solidFill>
          <a:srgbClr val="3F9319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Najdi prvek (</a:t>
          </a:r>
          <a:r>
            <a:rPr lang="cs-CZ" sz="2800" i="1" kern="1200" dirty="0" err="1"/>
            <a:t>Find</a:t>
          </a:r>
          <a:r>
            <a:rPr lang="cs-CZ" sz="2800" kern="1200" dirty="0"/>
            <a:t>)</a:t>
          </a:r>
          <a:endParaRPr lang="en-US" sz="2800" kern="1200" dirty="0"/>
        </a:p>
      </dsp:txBody>
      <dsp:txXfrm>
        <a:off x="33583" y="860186"/>
        <a:ext cx="4928176" cy="620794"/>
      </dsp:txXfrm>
    </dsp:sp>
    <dsp:sp modelId="{F9AB8BFB-70F0-427F-8242-73B9B32159BB}">
      <dsp:nvSpPr>
        <dsp:cNvPr id="0" name=""/>
        <dsp:cNvSpPr/>
      </dsp:nvSpPr>
      <dsp:spPr>
        <a:xfrm>
          <a:off x="0" y="1595203"/>
          <a:ext cx="4995342" cy="687960"/>
        </a:xfrm>
        <a:prstGeom prst="roundRect">
          <a:avLst/>
        </a:prstGeom>
        <a:solidFill>
          <a:srgbClr val="94BA1F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Najdi minimum (</a:t>
          </a:r>
          <a:r>
            <a:rPr lang="cs-CZ" sz="2800" i="1" kern="1200" dirty="0" err="1"/>
            <a:t>FindMin</a:t>
          </a:r>
          <a:r>
            <a:rPr lang="cs-CZ" sz="2800" kern="1200" dirty="0"/>
            <a:t>)</a:t>
          </a:r>
          <a:endParaRPr lang="en-US" sz="2800" kern="1200" dirty="0"/>
        </a:p>
      </dsp:txBody>
      <dsp:txXfrm>
        <a:off x="33583" y="1628786"/>
        <a:ext cx="4928176" cy="620794"/>
      </dsp:txXfrm>
    </dsp:sp>
    <dsp:sp modelId="{6FC4E37B-E55F-407F-BBCB-9489C891FFC3}">
      <dsp:nvSpPr>
        <dsp:cNvPr id="0" name=""/>
        <dsp:cNvSpPr/>
      </dsp:nvSpPr>
      <dsp:spPr>
        <a:xfrm>
          <a:off x="0" y="2363803"/>
          <a:ext cx="4995342" cy="687960"/>
        </a:xfrm>
        <a:prstGeom prst="roundRect">
          <a:avLst/>
        </a:prstGeom>
        <a:solidFill>
          <a:srgbClr val="E1B71E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Vlož prvek (</a:t>
          </a:r>
          <a:r>
            <a:rPr lang="cs-CZ" sz="2800" i="1" kern="1200" dirty="0"/>
            <a:t>Insert</a:t>
          </a:r>
          <a:r>
            <a:rPr lang="cs-CZ" sz="2800" kern="1200" dirty="0"/>
            <a:t>)</a:t>
          </a:r>
          <a:endParaRPr lang="en-US" sz="2800" kern="1200" dirty="0"/>
        </a:p>
      </dsp:txBody>
      <dsp:txXfrm>
        <a:off x="33583" y="2397386"/>
        <a:ext cx="4928176" cy="620794"/>
      </dsp:txXfrm>
    </dsp:sp>
    <dsp:sp modelId="{B7632BFD-1621-41FF-8C31-E9B8D4880E32}">
      <dsp:nvSpPr>
        <dsp:cNvPr id="0" name=""/>
        <dsp:cNvSpPr/>
      </dsp:nvSpPr>
      <dsp:spPr>
        <a:xfrm>
          <a:off x="0" y="3132403"/>
          <a:ext cx="4995342" cy="687960"/>
        </a:xfrm>
        <a:prstGeom prst="roundRect">
          <a:avLst/>
        </a:prstGeom>
        <a:solidFill>
          <a:srgbClr val="F16D28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 dirty="0"/>
            <a:t>Smaž prvek (</a:t>
          </a:r>
          <a:r>
            <a:rPr lang="cs-CZ" sz="2800" i="1" kern="1200" dirty="0" err="1"/>
            <a:t>Remove</a:t>
          </a:r>
          <a:r>
            <a:rPr lang="cs-CZ" sz="2800" kern="1200" dirty="0"/>
            <a:t>)</a:t>
          </a:r>
          <a:endParaRPr lang="en-US" sz="2800" kern="1200" dirty="0"/>
        </a:p>
      </dsp:txBody>
      <dsp:txXfrm>
        <a:off x="33583" y="3165986"/>
        <a:ext cx="4928176" cy="6207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5CF86-D419-4CD3-96B9-CC0AA2A43628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576AE-916C-4E33-8A6E-77233B228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84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576AE-916C-4E33-8A6E-77233B228B6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95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67DCA-AA54-5104-163A-984AD202E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3D4C92-F965-2081-3522-F5DEA6A535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744BBE-1E3C-1D5F-45D8-D48B82152A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5150F-6EDB-4DD7-6FCD-E7EE50B2CA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576AE-916C-4E33-8A6E-77233B228B6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17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8133-2EBE-20F4-BF79-91E58D0E0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1210E-ED52-ABEB-B119-45F808C6B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C6BE9-AA47-D306-B1D0-06BBC5FCC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7F3B-614C-4631-96FD-F41BD44AE05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A87B9-3600-D4BB-324B-95DE62F4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66AF6-4C1A-997C-4AA2-8ACF9077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EFD6-7588-4FE6-9863-35A6F1794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3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50A52-5D65-5780-2899-DE96B176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6C5C1-76C6-DC95-2061-48412E3A8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6AB05-59A7-F36E-EF65-91ED8C221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7F3B-614C-4631-96FD-F41BD44AE05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9486D-B43A-78CC-2E46-8097E32C8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15ED8-D61B-1AE7-A33A-4BBD92707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EFD6-7588-4FE6-9863-35A6F1794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34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7DDFE-C3F1-99CE-9863-C135B19DA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DA58A-5E39-03B8-F020-4F171EAB1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ABCAF-C998-1C50-A15F-F4479AE6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7F3B-614C-4631-96FD-F41BD44AE05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5FD65-91E7-3008-FD8A-B2747FD1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F790C-33FB-8602-30C9-86DC54D8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EFD6-7588-4FE6-9863-35A6F1794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3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24C2-58F9-9F8C-8A05-EA9A6DEEC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2FA0A-78FE-D612-84E3-B9E618D82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96F93-69B1-C502-9D76-CCE393046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7F3B-614C-4631-96FD-F41BD44AE05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801B2-DF95-FF66-AAC1-C0EA68C8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B39F6-8C1F-3F5A-F8A1-D27EB9B3E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EFD6-7588-4FE6-9863-35A6F1794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4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30EE-61A2-C653-5257-2552619C6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126EC-AB69-32C3-8B01-4B5239D69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7E71F-97EB-6756-D345-57924250F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7F3B-614C-4631-96FD-F41BD44AE05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459ED-049D-9925-7C02-794C5FCC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AD23F-8BBB-82DC-E0CA-D0E8DB95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EFD6-7588-4FE6-9863-35A6F1794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CBC5-5B98-2361-2A5D-48FD6AAD8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6CE64-8D5A-689C-181D-ED0AFFF76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0634E-59EF-2925-26D2-744DBDEFC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F7F76-2360-F2C6-1422-095F9FA6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7F3B-614C-4631-96FD-F41BD44AE05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7E53D-E190-A806-B60A-B1887016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A3511-FFB4-1248-AFBA-57A00BDD5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EFD6-7588-4FE6-9863-35A6F1794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5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FC275-0A6D-2E67-290B-C8BB213A0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16690-CA08-B345-E4D0-E82BD8FE9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F0DB1-5B6D-A05A-BFB1-4BDD237B2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B0266F-052B-6D58-21D5-CF88E662B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6BD7D7-088F-7B7C-A26E-87C5AEBB2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2D6C8-120A-CB0A-C4DF-DD7C034D1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7F3B-614C-4631-96FD-F41BD44AE05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6D2A51-A4A6-EDC4-A442-0F554D5A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4EB744-C3EA-8154-08EB-63117E28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EFD6-7588-4FE6-9863-35A6F1794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34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5084-7E94-D3FF-C17A-926E6765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69F82-EB4F-CB16-741E-306484A11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7F3B-614C-4631-96FD-F41BD44AE05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E17A0-2572-4C47-114F-260D2A92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CF8AF-0B6D-F4B6-0E2A-7AC41380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EFD6-7588-4FE6-9863-35A6F1794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1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355BE-BA85-863E-2082-4176F62EE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7F3B-614C-4631-96FD-F41BD44AE05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70CAF-F6C3-C376-2341-C03A50B3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02851-7945-3F1E-7637-B09838A2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EFD6-7588-4FE6-9863-35A6F1794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5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AFDA-CDBD-6E91-7F2E-2A4FD8AA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7A744-7E1E-A079-59BD-1D63294CD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1D10D-7C68-B606-952C-B4726A77E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68A14-6D59-22D3-D455-398D83155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7F3B-614C-4631-96FD-F41BD44AE05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F19BC-6B2C-B5E1-DCF2-29DAF5F0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A5781-5BA9-387B-7108-92A594CF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EFD6-7588-4FE6-9863-35A6F1794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226B-422F-6B40-C27F-15EDF675D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E0CCA8-3A9F-3A52-991A-D508EE8D2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1B538-D545-50A1-24A0-C1D10FF94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0B2E7-6A9C-278D-F19F-301F957E3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7F3B-614C-4631-96FD-F41BD44AE05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B8D80-9B7F-C3CB-694E-48F02B36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ACE2A-EAEA-988A-3332-E7602D51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EFD6-7588-4FE6-9863-35A6F1794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7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C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EBC905-F07F-1721-125A-B0A5B3333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A1978-52B2-19E5-FED8-3D7285E49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53699-8FA2-9BA7-B55E-9C10CDB39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BF7F3B-614C-4631-96FD-F41BD44AE05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B18D8-F29E-58DC-0F7D-DDE8F840F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72954-3DF2-6256-93E6-D8DE0C939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55EFD6-7588-4FE6-9863-35A6F1794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9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0727-0E51-DDD5-B450-C982033E4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/>
          <a:lstStyle/>
          <a:p>
            <a:r>
              <a:rPr lang="cs-CZ" dirty="0">
                <a:solidFill>
                  <a:schemeClr val="accent6"/>
                </a:solidFill>
              </a:rPr>
              <a:t>Binární vyhledávací stromy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77071-B2B6-4845-81AA-98161792E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>
            <a:noFill/>
          </a:ln>
        </p:spPr>
        <p:txBody>
          <a:bodyPr/>
          <a:lstStyle/>
          <a:p>
            <a:r>
              <a:rPr lang="cs-CZ" dirty="0">
                <a:solidFill>
                  <a:srgbClr val="C8D3DA"/>
                </a:solidFill>
              </a:rPr>
              <a:t>Binary </a:t>
            </a:r>
            <a:r>
              <a:rPr lang="cs-CZ" dirty="0" err="1">
                <a:solidFill>
                  <a:srgbClr val="C8D3DA"/>
                </a:solidFill>
              </a:rPr>
              <a:t>Search</a:t>
            </a:r>
            <a:r>
              <a:rPr lang="cs-CZ" dirty="0">
                <a:solidFill>
                  <a:srgbClr val="C8D3DA"/>
                </a:solidFill>
              </a:rPr>
              <a:t> </a:t>
            </a:r>
            <a:r>
              <a:rPr lang="cs-CZ" dirty="0" err="1">
                <a:solidFill>
                  <a:srgbClr val="C8D3DA"/>
                </a:solidFill>
              </a:rPr>
              <a:t>Tree</a:t>
            </a:r>
            <a:endParaRPr lang="en-US" dirty="0">
              <a:solidFill>
                <a:srgbClr val="C8D3DA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555D00-E4FD-AFAC-D572-A8EBB664D902}"/>
              </a:ext>
            </a:extLst>
          </p:cNvPr>
          <p:cNvSpPr/>
          <p:nvPr/>
        </p:nvSpPr>
        <p:spPr>
          <a:xfrm>
            <a:off x="627321" y="5890437"/>
            <a:ext cx="510363" cy="510363"/>
          </a:xfrm>
          <a:prstGeom prst="ellipse">
            <a:avLst/>
          </a:prstGeom>
          <a:solidFill>
            <a:srgbClr val="875F5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FAD7B2-F54A-53CE-98CF-67CF2468F810}"/>
              </a:ext>
            </a:extLst>
          </p:cNvPr>
          <p:cNvSpPr/>
          <p:nvPr/>
        </p:nvSpPr>
        <p:spPr>
          <a:xfrm>
            <a:off x="627320" y="4746237"/>
            <a:ext cx="510363" cy="510363"/>
          </a:xfrm>
          <a:prstGeom prst="ellipse">
            <a:avLst/>
          </a:prstGeom>
          <a:solidFill>
            <a:srgbClr val="875F5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819BE8-C3FF-1E3C-B8B5-0A9EA39B8D86}"/>
              </a:ext>
            </a:extLst>
          </p:cNvPr>
          <p:cNvSpPr/>
          <p:nvPr/>
        </p:nvSpPr>
        <p:spPr>
          <a:xfrm>
            <a:off x="820478" y="3602038"/>
            <a:ext cx="510363" cy="510363"/>
          </a:xfrm>
          <a:prstGeom prst="ellipse">
            <a:avLst/>
          </a:prstGeom>
          <a:solidFill>
            <a:srgbClr val="875F5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53F9C0-B7B6-A72E-71AB-0035BEFDDF43}"/>
              </a:ext>
            </a:extLst>
          </p:cNvPr>
          <p:cNvSpPr/>
          <p:nvPr/>
        </p:nvSpPr>
        <p:spPr>
          <a:xfrm>
            <a:off x="493526" y="2457838"/>
            <a:ext cx="510363" cy="510363"/>
          </a:xfrm>
          <a:prstGeom prst="ellipse">
            <a:avLst/>
          </a:prstGeom>
          <a:solidFill>
            <a:srgbClr val="016236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856940-8FE0-2AA6-DBDB-C058127FD7E8}"/>
              </a:ext>
            </a:extLst>
          </p:cNvPr>
          <p:cNvSpPr/>
          <p:nvPr/>
        </p:nvSpPr>
        <p:spPr>
          <a:xfrm>
            <a:off x="1566528" y="1922497"/>
            <a:ext cx="510363" cy="510363"/>
          </a:xfrm>
          <a:prstGeom prst="ellipse">
            <a:avLst/>
          </a:prstGeom>
          <a:solidFill>
            <a:srgbClr val="016236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BA0969-19DF-22FA-F66F-5A30296C9A09}"/>
              </a:ext>
            </a:extLst>
          </p:cNvPr>
          <p:cNvSpPr/>
          <p:nvPr/>
        </p:nvSpPr>
        <p:spPr>
          <a:xfrm>
            <a:off x="195812" y="1091037"/>
            <a:ext cx="510363" cy="510363"/>
          </a:xfrm>
          <a:prstGeom prst="ellipse">
            <a:avLst/>
          </a:prstGeom>
          <a:solidFill>
            <a:srgbClr val="016236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DAABAD7-EC33-8CB0-4A41-35751E814068}"/>
              </a:ext>
            </a:extLst>
          </p:cNvPr>
          <p:cNvSpPr/>
          <p:nvPr/>
        </p:nvSpPr>
        <p:spPr>
          <a:xfrm>
            <a:off x="1137683" y="1015750"/>
            <a:ext cx="510363" cy="510363"/>
          </a:xfrm>
          <a:prstGeom prst="ellipse">
            <a:avLst/>
          </a:prstGeom>
          <a:solidFill>
            <a:srgbClr val="016236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2EADD93-2327-FCBE-8968-1C61D1CBE861}"/>
              </a:ext>
            </a:extLst>
          </p:cNvPr>
          <p:cNvSpPr/>
          <p:nvPr/>
        </p:nvSpPr>
        <p:spPr>
          <a:xfrm>
            <a:off x="2857498" y="1070630"/>
            <a:ext cx="510363" cy="510363"/>
          </a:xfrm>
          <a:prstGeom prst="ellipse">
            <a:avLst/>
          </a:prstGeom>
          <a:solidFill>
            <a:srgbClr val="016236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2AF74DA-87B3-53A8-920E-0A3A9810F9B8}"/>
              </a:ext>
            </a:extLst>
          </p:cNvPr>
          <p:cNvSpPr/>
          <p:nvPr/>
        </p:nvSpPr>
        <p:spPr>
          <a:xfrm>
            <a:off x="3112679" y="242863"/>
            <a:ext cx="510363" cy="510363"/>
          </a:xfrm>
          <a:prstGeom prst="ellipse">
            <a:avLst/>
          </a:prstGeom>
          <a:solidFill>
            <a:srgbClr val="016236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7842BF-FF1F-63BF-7448-30777DBEE530}"/>
              </a:ext>
            </a:extLst>
          </p:cNvPr>
          <p:cNvSpPr/>
          <p:nvPr/>
        </p:nvSpPr>
        <p:spPr>
          <a:xfrm>
            <a:off x="4227322" y="622973"/>
            <a:ext cx="510363" cy="510363"/>
          </a:xfrm>
          <a:prstGeom prst="ellipse">
            <a:avLst/>
          </a:prstGeom>
          <a:solidFill>
            <a:srgbClr val="016236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86FEBD-74DB-4EAC-AFF4-467B29BCA849}"/>
              </a:ext>
            </a:extLst>
          </p:cNvPr>
          <p:cNvSpPr/>
          <p:nvPr/>
        </p:nvSpPr>
        <p:spPr>
          <a:xfrm>
            <a:off x="1864240" y="183744"/>
            <a:ext cx="510363" cy="510363"/>
          </a:xfrm>
          <a:prstGeom prst="ellipse">
            <a:avLst/>
          </a:prstGeom>
          <a:solidFill>
            <a:srgbClr val="016236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08CECF-2484-10E5-2173-A4D5CD71CEBD}"/>
              </a:ext>
            </a:extLst>
          </p:cNvPr>
          <p:cNvCxnSpPr>
            <a:stCxn id="4" idx="0"/>
            <a:endCxn id="5" idx="4"/>
          </p:cNvCxnSpPr>
          <p:nvPr/>
        </p:nvCxnSpPr>
        <p:spPr>
          <a:xfrm flipH="1" flipV="1">
            <a:off x="882502" y="5256600"/>
            <a:ext cx="1" cy="633837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993534-B08D-28D2-DA5D-7A850FE4EC82}"/>
              </a:ext>
            </a:extLst>
          </p:cNvPr>
          <p:cNvCxnSpPr>
            <a:stCxn id="5" idx="0"/>
            <a:endCxn id="6" idx="4"/>
          </p:cNvCxnSpPr>
          <p:nvPr/>
        </p:nvCxnSpPr>
        <p:spPr>
          <a:xfrm flipV="1">
            <a:off x="882502" y="4112401"/>
            <a:ext cx="193158" cy="633836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DC75F01-B152-5B9A-ED4F-E1B805B13D4D}"/>
              </a:ext>
            </a:extLst>
          </p:cNvPr>
          <p:cNvCxnSpPr>
            <a:stCxn id="6" idx="0"/>
            <a:endCxn id="7" idx="4"/>
          </p:cNvCxnSpPr>
          <p:nvPr/>
        </p:nvCxnSpPr>
        <p:spPr>
          <a:xfrm flipH="1" flipV="1">
            <a:off x="748708" y="2968201"/>
            <a:ext cx="326952" cy="633837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552C15-7C96-35C6-5269-8F8B9C33069B}"/>
              </a:ext>
            </a:extLst>
          </p:cNvPr>
          <p:cNvCxnSpPr>
            <a:cxnSpLocks/>
            <a:stCxn id="6" idx="0"/>
            <a:endCxn id="8" idx="3"/>
          </p:cNvCxnSpPr>
          <p:nvPr/>
        </p:nvCxnSpPr>
        <p:spPr>
          <a:xfrm flipV="1">
            <a:off x="1075660" y="2358119"/>
            <a:ext cx="565609" cy="1243919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1758513-B3C5-5C31-581D-EE6C38C118D0}"/>
              </a:ext>
            </a:extLst>
          </p:cNvPr>
          <p:cNvCxnSpPr>
            <a:stCxn id="7" idx="0"/>
            <a:endCxn id="9" idx="4"/>
          </p:cNvCxnSpPr>
          <p:nvPr/>
        </p:nvCxnSpPr>
        <p:spPr>
          <a:xfrm flipH="1" flipV="1">
            <a:off x="450994" y="1601400"/>
            <a:ext cx="297714" cy="856438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13BE16-E745-8E98-BC9E-0895B0AA138A}"/>
              </a:ext>
            </a:extLst>
          </p:cNvPr>
          <p:cNvCxnSpPr>
            <a:stCxn id="7" idx="0"/>
            <a:endCxn id="10" idx="4"/>
          </p:cNvCxnSpPr>
          <p:nvPr/>
        </p:nvCxnSpPr>
        <p:spPr>
          <a:xfrm flipV="1">
            <a:off x="748708" y="1526113"/>
            <a:ext cx="644157" cy="931725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129959C-5B98-10C4-A9D7-3762BD8CFD44}"/>
              </a:ext>
            </a:extLst>
          </p:cNvPr>
          <p:cNvCxnSpPr>
            <a:cxnSpLocks/>
            <a:stCxn id="8" idx="7"/>
            <a:endCxn id="11" idx="3"/>
          </p:cNvCxnSpPr>
          <p:nvPr/>
        </p:nvCxnSpPr>
        <p:spPr>
          <a:xfrm flipV="1">
            <a:off x="2002150" y="1506252"/>
            <a:ext cx="930089" cy="490986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682D04-0C41-EF06-57A6-6DBF5E8AB69E}"/>
              </a:ext>
            </a:extLst>
          </p:cNvPr>
          <p:cNvCxnSpPr>
            <a:cxnSpLocks/>
            <a:stCxn id="10" idx="7"/>
            <a:endCxn id="14" idx="3"/>
          </p:cNvCxnSpPr>
          <p:nvPr/>
        </p:nvCxnSpPr>
        <p:spPr>
          <a:xfrm flipV="1">
            <a:off x="1573305" y="619366"/>
            <a:ext cx="365676" cy="471125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719EA4-367E-3AC0-AE6D-FE4113D621D3}"/>
              </a:ext>
            </a:extLst>
          </p:cNvPr>
          <p:cNvCxnSpPr>
            <a:stCxn id="11" idx="7"/>
            <a:endCxn id="12" idx="4"/>
          </p:cNvCxnSpPr>
          <p:nvPr/>
        </p:nvCxnSpPr>
        <p:spPr>
          <a:xfrm flipV="1">
            <a:off x="3293120" y="753226"/>
            <a:ext cx="74741" cy="392145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941173A-B322-153A-5291-04ECBBF7921F}"/>
              </a:ext>
            </a:extLst>
          </p:cNvPr>
          <p:cNvCxnSpPr>
            <a:stCxn id="11" idx="6"/>
            <a:endCxn id="13" idx="3"/>
          </p:cNvCxnSpPr>
          <p:nvPr/>
        </p:nvCxnSpPr>
        <p:spPr>
          <a:xfrm flipV="1">
            <a:off x="3367861" y="1058595"/>
            <a:ext cx="934202" cy="267217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0BD8173C-AF00-1A22-E7F8-D0E2251BA16F}"/>
              </a:ext>
            </a:extLst>
          </p:cNvPr>
          <p:cNvSpPr/>
          <p:nvPr/>
        </p:nvSpPr>
        <p:spPr>
          <a:xfrm>
            <a:off x="9993151" y="5982559"/>
            <a:ext cx="510363" cy="510363"/>
          </a:xfrm>
          <a:prstGeom prst="ellipse">
            <a:avLst/>
          </a:prstGeom>
          <a:solidFill>
            <a:srgbClr val="875F5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F5D509B-09B5-0619-0B96-A03FB9FE52A0}"/>
              </a:ext>
            </a:extLst>
          </p:cNvPr>
          <p:cNvSpPr/>
          <p:nvPr/>
        </p:nvSpPr>
        <p:spPr>
          <a:xfrm>
            <a:off x="9604176" y="4803960"/>
            <a:ext cx="510363" cy="510363"/>
          </a:xfrm>
          <a:prstGeom prst="ellipse">
            <a:avLst/>
          </a:prstGeom>
          <a:solidFill>
            <a:srgbClr val="3F931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CB7BB36-57C8-2614-4257-656879D99755}"/>
              </a:ext>
            </a:extLst>
          </p:cNvPr>
          <p:cNvSpPr/>
          <p:nvPr/>
        </p:nvSpPr>
        <p:spPr>
          <a:xfrm>
            <a:off x="10861158" y="5001418"/>
            <a:ext cx="510363" cy="510363"/>
          </a:xfrm>
          <a:prstGeom prst="ellipse">
            <a:avLst/>
          </a:prstGeom>
          <a:solidFill>
            <a:srgbClr val="3F931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BE860E6-CA0E-6EFE-DEC9-815461169005}"/>
              </a:ext>
            </a:extLst>
          </p:cNvPr>
          <p:cNvSpPr/>
          <p:nvPr/>
        </p:nvSpPr>
        <p:spPr>
          <a:xfrm>
            <a:off x="9306462" y="3437159"/>
            <a:ext cx="510363" cy="510363"/>
          </a:xfrm>
          <a:prstGeom prst="ellipse">
            <a:avLst/>
          </a:prstGeom>
          <a:solidFill>
            <a:srgbClr val="3F931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9439807-4B63-CBCC-BB65-78DBEE621535}"/>
              </a:ext>
            </a:extLst>
          </p:cNvPr>
          <p:cNvSpPr/>
          <p:nvPr/>
        </p:nvSpPr>
        <p:spPr>
          <a:xfrm>
            <a:off x="10248333" y="3361872"/>
            <a:ext cx="510363" cy="510363"/>
          </a:xfrm>
          <a:prstGeom prst="ellipse">
            <a:avLst/>
          </a:prstGeom>
          <a:solidFill>
            <a:srgbClr val="3F931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7C483D7-A4F1-AB21-C390-9676D8A352F6}"/>
              </a:ext>
            </a:extLst>
          </p:cNvPr>
          <p:cNvSpPr/>
          <p:nvPr/>
        </p:nvSpPr>
        <p:spPr>
          <a:xfrm>
            <a:off x="11230071" y="4174137"/>
            <a:ext cx="510363" cy="510363"/>
          </a:xfrm>
          <a:prstGeom prst="ellipse">
            <a:avLst/>
          </a:prstGeom>
          <a:solidFill>
            <a:srgbClr val="3F931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C1DD27D-C8F4-CBFE-4F7D-C8A7D052C273}"/>
              </a:ext>
            </a:extLst>
          </p:cNvPr>
          <p:cNvSpPr/>
          <p:nvPr/>
        </p:nvSpPr>
        <p:spPr>
          <a:xfrm>
            <a:off x="11296780" y="3327308"/>
            <a:ext cx="510363" cy="510363"/>
          </a:xfrm>
          <a:prstGeom prst="ellipse">
            <a:avLst/>
          </a:prstGeom>
          <a:solidFill>
            <a:srgbClr val="3F931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6E4F000-43D3-B356-D1AA-DC109E079628}"/>
              </a:ext>
            </a:extLst>
          </p:cNvPr>
          <p:cNvSpPr/>
          <p:nvPr/>
        </p:nvSpPr>
        <p:spPr>
          <a:xfrm>
            <a:off x="10248333" y="2048404"/>
            <a:ext cx="510363" cy="510363"/>
          </a:xfrm>
          <a:prstGeom prst="ellipse">
            <a:avLst/>
          </a:prstGeom>
          <a:solidFill>
            <a:srgbClr val="3F931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9F75AB4-A0BE-44C4-F584-C8C6F9A835AA}"/>
              </a:ext>
            </a:extLst>
          </p:cNvPr>
          <p:cNvCxnSpPr>
            <a:stCxn id="44" idx="0"/>
            <a:endCxn id="45" idx="4"/>
          </p:cNvCxnSpPr>
          <p:nvPr/>
        </p:nvCxnSpPr>
        <p:spPr>
          <a:xfrm flipH="1" flipV="1">
            <a:off x="9859358" y="5314323"/>
            <a:ext cx="388975" cy="668236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A938EF-86AB-D713-F883-7B269379A335}"/>
              </a:ext>
            </a:extLst>
          </p:cNvPr>
          <p:cNvCxnSpPr>
            <a:cxnSpLocks/>
            <a:stCxn id="44" idx="0"/>
            <a:endCxn id="46" idx="3"/>
          </p:cNvCxnSpPr>
          <p:nvPr/>
        </p:nvCxnSpPr>
        <p:spPr>
          <a:xfrm flipV="1">
            <a:off x="10248333" y="5437040"/>
            <a:ext cx="687566" cy="545519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F7A5B54-F8E5-83A2-E1D0-36C61AAF8B0F}"/>
              </a:ext>
            </a:extLst>
          </p:cNvPr>
          <p:cNvCxnSpPr>
            <a:stCxn id="45" idx="0"/>
            <a:endCxn id="47" idx="4"/>
          </p:cNvCxnSpPr>
          <p:nvPr/>
        </p:nvCxnSpPr>
        <p:spPr>
          <a:xfrm flipH="1" flipV="1">
            <a:off x="9561644" y="3947522"/>
            <a:ext cx="297714" cy="856438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0867786-25AF-98FD-83A6-751DAA776AA3}"/>
              </a:ext>
            </a:extLst>
          </p:cNvPr>
          <p:cNvCxnSpPr>
            <a:stCxn id="45" idx="0"/>
            <a:endCxn id="48" idx="4"/>
          </p:cNvCxnSpPr>
          <p:nvPr/>
        </p:nvCxnSpPr>
        <p:spPr>
          <a:xfrm flipV="1">
            <a:off x="9859358" y="3872235"/>
            <a:ext cx="644157" cy="931725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7B77D67-6359-DDBC-74FC-695AA9F6BE34}"/>
              </a:ext>
            </a:extLst>
          </p:cNvPr>
          <p:cNvCxnSpPr>
            <a:cxnSpLocks/>
            <a:stCxn id="46" idx="7"/>
            <a:endCxn id="49" idx="4"/>
          </p:cNvCxnSpPr>
          <p:nvPr/>
        </p:nvCxnSpPr>
        <p:spPr>
          <a:xfrm flipV="1">
            <a:off x="11296780" y="4684500"/>
            <a:ext cx="188473" cy="391659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FF65EF4-5FDA-837C-521E-55F687935F11}"/>
              </a:ext>
            </a:extLst>
          </p:cNvPr>
          <p:cNvCxnSpPr>
            <a:cxnSpLocks/>
            <a:stCxn id="48" idx="0"/>
            <a:endCxn id="52" idx="4"/>
          </p:cNvCxnSpPr>
          <p:nvPr/>
        </p:nvCxnSpPr>
        <p:spPr>
          <a:xfrm flipV="1">
            <a:off x="10503515" y="2558767"/>
            <a:ext cx="0" cy="803105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647012D-4A16-3C27-4250-4D7ACA4B8466}"/>
              </a:ext>
            </a:extLst>
          </p:cNvPr>
          <p:cNvCxnSpPr>
            <a:cxnSpLocks/>
            <a:stCxn id="49" idx="0"/>
            <a:endCxn id="50" idx="4"/>
          </p:cNvCxnSpPr>
          <p:nvPr/>
        </p:nvCxnSpPr>
        <p:spPr>
          <a:xfrm flipV="1">
            <a:off x="11485253" y="3837671"/>
            <a:ext cx="66709" cy="336466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87424526-9794-0480-B53E-B5E472A4FD13}"/>
              </a:ext>
            </a:extLst>
          </p:cNvPr>
          <p:cNvSpPr/>
          <p:nvPr/>
        </p:nvSpPr>
        <p:spPr>
          <a:xfrm>
            <a:off x="4483475" y="6152038"/>
            <a:ext cx="190378" cy="190378"/>
          </a:xfrm>
          <a:prstGeom prst="ellipse">
            <a:avLst/>
          </a:prstGeom>
          <a:solidFill>
            <a:srgbClr val="875F5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E796922-BA86-F0B6-7FD5-4D6CF72E55BB}"/>
              </a:ext>
            </a:extLst>
          </p:cNvPr>
          <p:cNvSpPr/>
          <p:nvPr/>
        </p:nvSpPr>
        <p:spPr>
          <a:xfrm>
            <a:off x="4338378" y="5712391"/>
            <a:ext cx="190378" cy="190378"/>
          </a:xfrm>
          <a:prstGeom prst="ellipse">
            <a:avLst/>
          </a:prstGeom>
          <a:solidFill>
            <a:srgbClr val="718D17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88C967F-403B-842D-E065-5A891CA41A13}"/>
              </a:ext>
            </a:extLst>
          </p:cNvPr>
          <p:cNvSpPr/>
          <p:nvPr/>
        </p:nvSpPr>
        <p:spPr>
          <a:xfrm>
            <a:off x="4913097" y="5712391"/>
            <a:ext cx="190378" cy="190378"/>
          </a:xfrm>
          <a:prstGeom prst="ellipse">
            <a:avLst/>
          </a:prstGeom>
          <a:solidFill>
            <a:srgbClr val="718D17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7D0646E-3E59-C71C-6E19-F73A0CB9D595}"/>
              </a:ext>
            </a:extLst>
          </p:cNvPr>
          <p:cNvSpPr/>
          <p:nvPr/>
        </p:nvSpPr>
        <p:spPr>
          <a:xfrm>
            <a:off x="4077592" y="5184234"/>
            <a:ext cx="190378" cy="190378"/>
          </a:xfrm>
          <a:prstGeom prst="ellipse">
            <a:avLst/>
          </a:prstGeom>
          <a:solidFill>
            <a:srgbClr val="718D17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F1D58B9-EC49-15FB-0546-C488B11BF1BB}"/>
              </a:ext>
            </a:extLst>
          </p:cNvPr>
          <p:cNvSpPr/>
          <p:nvPr/>
        </p:nvSpPr>
        <p:spPr>
          <a:xfrm>
            <a:off x="4428933" y="5156150"/>
            <a:ext cx="190378" cy="190378"/>
          </a:xfrm>
          <a:prstGeom prst="ellipse">
            <a:avLst/>
          </a:prstGeom>
          <a:solidFill>
            <a:srgbClr val="718D17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007A18F-DBFC-702F-4082-0BAF92137A7F}"/>
              </a:ext>
            </a:extLst>
          </p:cNvPr>
          <p:cNvSpPr/>
          <p:nvPr/>
        </p:nvSpPr>
        <p:spPr>
          <a:xfrm>
            <a:off x="5318422" y="5246662"/>
            <a:ext cx="190378" cy="190378"/>
          </a:xfrm>
          <a:prstGeom prst="ellipse">
            <a:avLst/>
          </a:prstGeom>
          <a:solidFill>
            <a:srgbClr val="718D17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8FC56AB-A14A-F355-FDCA-3732F0AF7D6E}"/>
              </a:ext>
            </a:extLst>
          </p:cNvPr>
          <p:cNvSpPr/>
          <p:nvPr/>
        </p:nvSpPr>
        <p:spPr>
          <a:xfrm>
            <a:off x="5703998" y="4871269"/>
            <a:ext cx="190378" cy="190378"/>
          </a:xfrm>
          <a:prstGeom prst="ellipse">
            <a:avLst/>
          </a:prstGeom>
          <a:solidFill>
            <a:srgbClr val="718D17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BDC9F9D-C757-E9E6-4CA3-DF9675C348D2}"/>
              </a:ext>
            </a:extLst>
          </p:cNvPr>
          <p:cNvSpPr/>
          <p:nvPr/>
        </p:nvSpPr>
        <p:spPr>
          <a:xfrm>
            <a:off x="4846377" y="5167971"/>
            <a:ext cx="190378" cy="190378"/>
          </a:xfrm>
          <a:prstGeom prst="ellipse">
            <a:avLst/>
          </a:prstGeom>
          <a:solidFill>
            <a:srgbClr val="718D17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DC50E11-31CD-A6AD-24F0-EF87C42458C6}"/>
              </a:ext>
            </a:extLst>
          </p:cNvPr>
          <p:cNvCxnSpPr>
            <a:stCxn id="78" idx="0"/>
            <a:endCxn id="79" idx="4"/>
          </p:cNvCxnSpPr>
          <p:nvPr/>
        </p:nvCxnSpPr>
        <p:spPr>
          <a:xfrm flipH="1" flipV="1">
            <a:off x="4433567" y="5902769"/>
            <a:ext cx="145097" cy="249269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8532BB7-8FCB-53E1-56B1-F4448B7BADBD}"/>
              </a:ext>
            </a:extLst>
          </p:cNvPr>
          <p:cNvCxnSpPr>
            <a:cxnSpLocks/>
            <a:stCxn id="78" idx="0"/>
            <a:endCxn id="80" idx="3"/>
          </p:cNvCxnSpPr>
          <p:nvPr/>
        </p:nvCxnSpPr>
        <p:spPr>
          <a:xfrm flipV="1">
            <a:off x="4578664" y="5874889"/>
            <a:ext cx="362313" cy="277149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B70E51B-9E49-8F3E-A98C-6E402B611A2D}"/>
              </a:ext>
            </a:extLst>
          </p:cNvPr>
          <p:cNvCxnSpPr>
            <a:stCxn id="79" idx="0"/>
            <a:endCxn id="81" idx="4"/>
          </p:cNvCxnSpPr>
          <p:nvPr/>
        </p:nvCxnSpPr>
        <p:spPr>
          <a:xfrm flipH="1" flipV="1">
            <a:off x="4172781" y="5374612"/>
            <a:ext cx="260786" cy="337779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5A190EE-DE49-9356-9C39-4E93064EC45E}"/>
              </a:ext>
            </a:extLst>
          </p:cNvPr>
          <p:cNvCxnSpPr>
            <a:stCxn id="79" idx="0"/>
            <a:endCxn id="82" idx="4"/>
          </p:cNvCxnSpPr>
          <p:nvPr/>
        </p:nvCxnSpPr>
        <p:spPr>
          <a:xfrm flipV="1">
            <a:off x="4433567" y="5346528"/>
            <a:ext cx="90555" cy="365863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6A38904-583D-342B-B74B-2459F341AB26}"/>
              </a:ext>
            </a:extLst>
          </p:cNvPr>
          <p:cNvCxnSpPr>
            <a:cxnSpLocks/>
            <a:stCxn id="80" idx="7"/>
            <a:endCxn id="83" idx="3"/>
          </p:cNvCxnSpPr>
          <p:nvPr/>
        </p:nvCxnSpPr>
        <p:spPr>
          <a:xfrm flipV="1">
            <a:off x="5075595" y="5409160"/>
            <a:ext cx="270707" cy="331111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EC17E31-EFA8-AF9E-EB3D-46211885F6C6}"/>
              </a:ext>
            </a:extLst>
          </p:cNvPr>
          <p:cNvCxnSpPr>
            <a:cxnSpLocks/>
            <a:stCxn id="80" idx="0"/>
            <a:endCxn id="85" idx="4"/>
          </p:cNvCxnSpPr>
          <p:nvPr/>
        </p:nvCxnSpPr>
        <p:spPr>
          <a:xfrm flipH="1" flipV="1">
            <a:off x="4941566" y="5358349"/>
            <a:ext cx="66720" cy="354042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A1A941A-FAFD-CDBA-E5BC-72741AE30DC0}"/>
              </a:ext>
            </a:extLst>
          </p:cNvPr>
          <p:cNvCxnSpPr>
            <a:cxnSpLocks/>
            <a:stCxn id="83" idx="7"/>
            <a:endCxn id="84" idx="3"/>
          </p:cNvCxnSpPr>
          <p:nvPr/>
        </p:nvCxnSpPr>
        <p:spPr>
          <a:xfrm flipV="1">
            <a:off x="5480920" y="5033767"/>
            <a:ext cx="250958" cy="240775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DCCCE848-FFBE-F440-6B98-D4C4D130900B}"/>
              </a:ext>
            </a:extLst>
          </p:cNvPr>
          <p:cNvSpPr/>
          <p:nvPr/>
        </p:nvSpPr>
        <p:spPr>
          <a:xfrm>
            <a:off x="2340694" y="6037492"/>
            <a:ext cx="243161" cy="243161"/>
          </a:xfrm>
          <a:prstGeom prst="ellipse">
            <a:avLst/>
          </a:prstGeom>
          <a:solidFill>
            <a:srgbClr val="875F5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DECA901-154D-381E-0DFC-6C7725E7E78B}"/>
              </a:ext>
            </a:extLst>
          </p:cNvPr>
          <p:cNvSpPr/>
          <p:nvPr/>
        </p:nvSpPr>
        <p:spPr>
          <a:xfrm>
            <a:off x="2155369" y="5475952"/>
            <a:ext cx="243161" cy="243161"/>
          </a:xfrm>
          <a:prstGeom prst="ellipse">
            <a:avLst/>
          </a:prstGeom>
          <a:solidFill>
            <a:srgbClr val="016236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F663E39F-47F8-293F-A6A7-9AAE6C8D91A7}"/>
              </a:ext>
            </a:extLst>
          </p:cNvPr>
          <p:cNvSpPr/>
          <p:nvPr/>
        </p:nvSpPr>
        <p:spPr>
          <a:xfrm>
            <a:off x="2889430" y="5475952"/>
            <a:ext cx="243161" cy="243161"/>
          </a:xfrm>
          <a:prstGeom prst="ellipse">
            <a:avLst/>
          </a:prstGeom>
          <a:solidFill>
            <a:srgbClr val="016236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FA05060A-8E1D-5A6D-F817-D9233EFDA52C}"/>
              </a:ext>
            </a:extLst>
          </p:cNvPr>
          <p:cNvSpPr/>
          <p:nvPr/>
        </p:nvSpPr>
        <p:spPr>
          <a:xfrm>
            <a:off x="2405012" y="4857815"/>
            <a:ext cx="243161" cy="243161"/>
          </a:xfrm>
          <a:prstGeom prst="ellipse">
            <a:avLst/>
          </a:prstGeom>
          <a:solidFill>
            <a:srgbClr val="016236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3A4C547-C0DF-FA24-9190-A1CE1DAE083D}"/>
              </a:ext>
            </a:extLst>
          </p:cNvPr>
          <p:cNvSpPr/>
          <p:nvPr/>
        </p:nvSpPr>
        <p:spPr>
          <a:xfrm>
            <a:off x="3407133" y="4881098"/>
            <a:ext cx="243161" cy="243161"/>
          </a:xfrm>
          <a:prstGeom prst="ellipse">
            <a:avLst/>
          </a:prstGeom>
          <a:solidFill>
            <a:srgbClr val="016236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1D648B0E-65B3-3FDF-B17B-539EC9243FE2}"/>
              </a:ext>
            </a:extLst>
          </p:cNvPr>
          <p:cNvSpPr/>
          <p:nvPr/>
        </p:nvSpPr>
        <p:spPr>
          <a:xfrm>
            <a:off x="2007417" y="4254160"/>
            <a:ext cx="243161" cy="243161"/>
          </a:xfrm>
          <a:prstGeom prst="ellipse">
            <a:avLst/>
          </a:prstGeom>
          <a:solidFill>
            <a:srgbClr val="016236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3129A14-F818-95BD-D81E-ECACD33FB38B}"/>
              </a:ext>
            </a:extLst>
          </p:cNvPr>
          <p:cNvSpPr/>
          <p:nvPr/>
        </p:nvSpPr>
        <p:spPr>
          <a:xfrm>
            <a:off x="2804212" y="4780590"/>
            <a:ext cx="243161" cy="243161"/>
          </a:xfrm>
          <a:prstGeom prst="ellipse">
            <a:avLst/>
          </a:prstGeom>
          <a:solidFill>
            <a:srgbClr val="016236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C699533-C2E1-F405-6B18-B2AE0F457D05}"/>
              </a:ext>
            </a:extLst>
          </p:cNvPr>
          <p:cNvCxnSpPr>
            <a:stCxn id="117" idx="0"/>
            <a:endCxn id="118" idx="4"/>
          </p:cNvCxnSpPr>
          <p:nvPr/>
        </p:nvCxnSpPr>
        <p:spPr>
          <a:xfrm flipH="1" flipV="1">
            <a:off x="2276949" y="5719113"/>
            <a:ext cx="185326" cy="318380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9219C5C-D31E-F913-BB13-89DFFDD1C047}"/>
              </a:ext>
            </a:extLst>
          </p:cNvPr>
          <p:cNvCxnSpPr>
            <a:cxnSpLocks/>
            <a:stCxn id="117" idx="0"/>
            <a:endCxn id="119" idx="3"/>
          </p:cNvCxnSpPr>
          <p:nvPr/>
        </p:nvCxnSpPr>
        <p:spPr>
          <a:xfrm flipV="1">
            <a:off x="2462275" y="5683503"/>
            <a:ext cx="462765" cy="353989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6A50207-7799-94FA-7F80-638D6C2BA809}"/>
              </a:ext>
            </a:extLst>
          </p:cNvPr>
          <p:cNvCxnSpPr>
            <a:stCxn id="118" idx="0"/>
            <a:endCxn id="121" idx="4"/>
          </p:cNvCxnSpPr>
          <p:nvPr/>
        </p:nvCxnSpPr>
        <p:spPr>
          <a:xfrm flipV="1">
            <a:off x="2276950" y="5100976"/>
            <a:ext cx="249643" cy="374976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BE31F26-38FA-8FFD-D12E-A57E3DC245E7}"/>
              </a:ext>
            </a:extLst>
          </p:cNvPr>
          <p:cNvCxnSpPr>
            <a:cxnSpLocks/>
            <a:stCxn id="119" idx="7"/>
            <a:endCxn id="122" idx="3"/>
          </p:cNvCxnSpPr>
          <p:nvPr/>
        </p:nvCxnSpPr>
        <p:spPr>
          <a:xfrm flipV="1">
            <a:off x="3096981" y="5088649"/>
            <a:ext cx="345761" cy="422913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B8DE299A-E906-4B94-CEC6-B9F2D2D9CA13}"/>
              </a:ext>
            </a:extLst>
          </p:cNvPr>
          <p:cNvCxnSpPr>
            <a:cxnSpLocks/>
            <a:stCxn id="119" idx="0"/>
            <a:endCxn id="124" idx="4"/>
          </p:cNvCxnSpPr>
          <p:nvPr/>
        </p:nvCxnSpPr>
        <p:spPr>
          <a:xfrm flipH="1" flipV="1">
            <a:off x="2925792" y="5023750"/>
            <a:ext cx="85218" cy="452201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57FA7BD-1582-FAE1-4418-F33401EFB42E}"/>
              </a:ext>
            </a:extLst>
          </p:cNvPr>
          <p:cNvCxnSpPr>
            <a:cxnSpLocks/>
            <a:stCxn id="121" idx="0"/>
            <a:endCxn id="123" idx="4"/>
          </p:cNvCxnSpPr>
          <p:nvPr/>
        </p:nvCxnSpPr>
        <p:spPr>
          <a:xfrm flipH="1" flipV="1">
            <a:off x="2128998" y="4497321"/>
            <a:ext cx="397595" cy="360494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F7E0FAB8-1DC5-4573-FFBC-EE22BF06904E}"/>
              </a:ext>
            </a:extLst>
          </p:cNvPr>
          <p:cNvGrpSpPr/>
          <p:nvPr/>
        </p:nvGrpSpPr>
        <p:grpSpPr>
          <a:xfrm rot="19467299">
            <a:off x="6984603" y="4932746"/>
            <a:ext cx="1232502" cy="1501516"/>
            <a:chOff x="6019198" y="854928"/>
            <a:chExt cx="671647" cy="818245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788D557-B15A-6D40-FD47-C2573265DFA6}"/>
                </a:ext>
              </a:extLst>
            </p:cNvPr>
            <p:cNvSpPr/>
            <p:nvPr/>
          </p:nvSpPr>
          <p:spPr>
            <a:xfrm>
              <a:off x="6204523" y="1430012"/>
              <a:ext cx="243161" cy="243161"/>
            </a:xfrm>
            <a:prstGeom prst="ellipse">
              <a:avLst/>
            </a:prstGeom>
            <a:solidFill>
              <a:srgbClr val="875F59"/>
            </a:solidFill>
            <a:ln>
              <a:solidFill>
                <a:srgbClr val="C8D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4582EDE1-78F2-5B0B-9F8E-838BE70E27F7}"/>
                </a:ext>
              </a:extLst>
            </p:cNvPr>
            <p:cNvSpPr/>
            <p:nvPr/>
          </p:nvSpPr>
          <p:spPr>
            <a:xfrm>
              <a:off x="6019198" y="868472"/>
              <a:ext cx="243161" cy="243161"/>
            </a:xfrm>
            <a:prstGeom prst="ellipse">
              <a:avLst/>
            </a:prstGeom>
            <a:solidFill>
              <a:srgbClr val="016236"/>
            </a:solidFill>
            <a:ln>
              <a:solidFill>
                <a:srgbClr val="C8D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62E86DC7-ACD2-9045-7A78-860A6FA54FB9}"/>
                </a:ext>
              </a:extLst>
            </p:cNvPr>
            <p:cNvSpPr/>
            <p:nvPr/>
          </p:nvSpPr>
          <p:spPr>
            <a:xfrm>
              <a:off x="6447684" y="854928"/>
              <a:ext cx="243161" cy="243161"/>
            </a:xfrm>
            <a:prstGeom prst="ellipse">
              <a:avLst/>
            </a:prstGeom>
            <a:solidFill>
              <a:srgbClr val="016236"/>
            </a:solidFill>
            <a:ln>
              <a:solidFill>
                <a:srgbClr val="C8D3D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9F850415-AB1B-3F04-6B2D-E4DD10BE6859}"/>
                </a:ext>
              </a:extLst>
            </p:cNvPr>
            <p:cNvCxnSpPr>
              <a:stCxn id="142" idx="0"/>
              <a:endCxn id="143" idx="4"/>
            </p:cNvCxnSpPr>
            <p:nvPr/>
          </p:nvCxnSpPr>
          <p:spPr>
            <a:xfrm flipH="1" flipV="1">
              <a:off x="6140778" y="1111633"/>
              <a:ext cx="185326" cy="318380"/>
            </a:xfrm>
            <a:prstGeom prst="line">
              <a:avLst/>
            </a:prstGeom>
            <a:ln>
              <a:solidFill>
                <a:srgbClr val="C8D3DA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B4B9C9D-9FF4-1530-3FC1-4C0A86F0289C}"/>
                </a:ext>
              </a:extLst>
            </p:cNvPr>
            <p:cNvCxnSpPr>
              <a:cxnSpLocks/>
              <a:stCxn id="142" idx="0"/>
              <a:endCxn id="144" idx="3"/>
            </p:cNvCxnSpPr>
            <p:nvPr/>
          </p:nvCxnSpPr>
          <p:spPr>
            <a:xfrm flipV="1">
              <a:off x="6326104" y="1062479"/>
              <a:ext cx="157190" cy="367533"/>
            </a:xfrm>
            <a:prstGeom prst="line">
              <a:avLst/>
            </a:prstGeom>
            <a:ln>
              <a:solidFill>
                <a:srgbClr val="C8D3DA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7574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3BB0-476A-16BD-AB35-2501760F0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27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9CB5B4-CCD7-7639-82F0-0C6D68AB37FE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1732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B02A9C0-5E54-E806-D1EA-707F50A5BA2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solidFill>
                  <a:srgbClr val="F16D28"/>
                </a:solidFill>
              </a:rPr>
              <a:t>Základní operace – </a:t>
            </a:r>
            <a:r>
              <a:rPr lang="cs-CZ" b="1" dirty="0">
                <a:solidFill>
                  <a:srgbClr val="F16D28"/>
                </a:solidFill>
              </a:rPr>
              <a:t>Smaž prvek (</a:t>
            </a:r>
            <a:r>
              <a:rPr lang="cs-CZ" b="1" i="1" dirty="0" err="1">
                <a:solidFill>
                  <a:srgbClr val="F16D28"/>
                </a:solidFill>
              </a:rPr>
              <a:t>Remove</a:t>
            </a:r>
            <a:r>
              <a:rPr lang="cs-CZ" b="1" dirty="0">
                <a:solidFill>
                  <a:srgbClr val="F16D28"/>
                </a:solidFill>
              </a:rPr>
              <a:t>)</a:t>
            </a:r>
            <a:endParaRPr lang="en-US" b="1" dirty="0">
              <a:solidFill>
                <a:srgbClr val="F16D28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0EBBE65-7518-90B5-07AF-234FD8140115}"/>
              </a:ext>
            </a:extLst>
          </p:cNvPr>
          <p:cNvSpPr/>
          <p:nvPr/>
        </p:nvSpPr>
        <p:spPr>
          <a:xfrm>
            <a:off x="2294221" y="2465017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7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BD525D-736E-ED47-E1EF-F04365C008CD}"/>
              </a:ext>
            </a:extLst>
          </p:cNvPr>
          <p:cNvSpPr/>
          <p:nvPr/>
        </p:nvSpPr>
        <p:spPr>
          <a:xfrm>
            <a:off x="1430484" y="3490711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4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ED0A75-E9D5-1578-72B7-27C4AF04AE26}"/>
              </a:ext>
            </a:extLst>
          </p:cNvPr>
          <p:cNvSpPr/>
          <p:nvPr/>
        </p:nvSpPr>
        <p:spPr>
          <a:xfrm>
            <a:off x="3260834" y="3495018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/>
              <a:t>10</a:t>
            </a:r>
            <a:endParaRPr lang="en-US" sz="1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8D475F-757D-5E40-D65E-5DCF3D7652CB}"/>
              </a:ext>
            </a:extLst>
          </p:cNvPr>
          <p:cNvSpPr/>
          <p:nvPr/>
        </p:nvSpPr>
        <p:spPr>
          <a:xfrm>
            <a:off x="838200" y="4496513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1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432183-81B5-7482-4D79-EE2D5C091F8F}"/>
              </a:ext>
            </a:extLst>
          </p:cNvPr>
          <p:cNvSpPr/>
          <p:nvPr/>
        </p:nvSpPr>
        <p:spPr>
          <a:xfrm>
            <a:off x="2075119" y="4496512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6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8BE550-2B45-9517-C7C0-88676D98B626}"/>
              </a:ext>
            </a:extLst>
          </p:cNvPr>
          <p:cNvSpPr/>
          <p:nvPr/>
        </p:nvSpPr>
        <p:spPr>
          <a:xfrm>
            <a:off x="2731221" y="4496512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8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EFBEAF8-5616-C3D4-45BE-13375A89AE00}"/>
              </a:ext>
            </a:extLst>
          </p:cNvPr>
          <p:cNvSpPr/>
          <p:nvPr/>
        </p:nvSpPr>
        <p:spPr>
          <a:xfrm>
            <a:off x="3260834" y="5510788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9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F136AE-F591-F881-2864-94655C85AAF6}"/>
              </a:ext>
            </a:extLst>
          </p:cNvPr>
          <p:cNvSpPr/>
          <p:nvPr/>
        </p:nvSpPr>
        <p:spPr>
          <a:xfrm>
            <a:off x="1653736" y="5534141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5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0BE52D-BC93-17CB-43A2-EED7A6A0794E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1685666" y="2975380"/>
            <a:ext cx="863737" cy="515331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D744DF-B951-E371-5E00-0A756FFDF605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2549403" y="2975380"/>
            <a:ext cx="966613" cy="519638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E3C39C-AAFE-DCB7-DF43-F22126B1609F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1093382" y="4001074"/>
            <a:ext cx="592284" cy="495439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378178-F28E-789D-A7DF-F1DDBC7E8757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1685666" y="4001074"/>
            <a:ext cx="644635" cy="495438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F16CE2-B1AA-E9D7-B0AF-0220E00A09DD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 flipH="1">
            <a:off x="2986403" y="4005381"/>
            <a:ext cx="529613" cy="491131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7ACF0B1-43BD-AB51-F58F-E1991DF21925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 flipH="1">
            <a:off x="1908918" y="5006875"/>
            <a:ext cx="421383" cy="527266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840921-F726-0ED5-8190-8B20D3AFFC93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2986403" y="5006875"/>
            <a:ext cx="529613" cy="503913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2E1FBD1-BEAD-85E8-858E-C0292D829399}"/>
                  </a:ext>
                </a:extLst>
              </p:cNvPr>
              <p:cNvSpPr txBox="1"/>
              <p:nvPr/>
            </p:nvSpPr>
            <p:spPr>
              <a:xfrm>
                <a:off x="6303993" y="2064038"/>
                <a:ext cx="53663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3200" b="0" dirty="0">
                    <a:solidFill>
                      <a:srgbClr val="F16D28"/>
                    </a:solidFill>
                  </a:rPr>
                  <a:t>Mažeme prvek s klíčem </a:t>
                </a:r>
                <a14:m>
                  <m:oMath xmlns:m="http://schemas.openxmlformats.org/officeDocument/2006/math">
                    <m:r>
                      <a:rPr lang="cs-CZ" sz="3200" b="0" i="1" dirty="0" smtClean="0">
                        <a:solidFill>
                          <a:srgbClr val="F16D28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cs-CZ" sz="3200" i="1" dirty="0" smtClean="0">
                        <a:solidFill>
                          <a:srgbClr val="F16D28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3200" b="0" i="1" dirty="0" smtClean="0">
                        <a:solidFill>
                          <a:srgbClr val="F16D28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3200" dirty="0">
                  <a:solidFill>
                    <a:srgbClr val="F16D28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2E1FBD1-BEAD-85E8-858E-C0292D829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993" y="2064038"/>
                <a:ext cx="5366341" cy="584775"/>
              </a:xfrm>
              <a:prstGeom prst="rect">
                <a:avLst/>
              </a:prstGeom>
              <a:blipFill>
                <a:blip r:embed="rId2"/>
                <a:stretch>
                  <a:fillRect l="-2841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B9038401-EC62-EDEE-C0A7-074A0AB6ED9C}"/>
              </a:ext>
            </a:extLst>
          </p:cNvPr>
          <p:cNvSpPr txBox="1"/>
          <p:nvPr/>
        </p:nvSpPr>
        <p:spPr>
          <a:xfrm>
            <a:off x="6303993" y="2844225"/>
            <a:ext cx="5366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0" dirty="0">
                <a:solidFill>
                  <a:srgbClr val="C8D3DA"/>
                </a:solidFill>
              </a:rPr>
              <a:t>Tento prvek byl </a:t>
            </a:r>
            <a:r>
              <a:rPr lang="cs-CZ" sz="2400" b="0" i="1" dirty="0">
                <a:solidFill>
                  <a:srgbClr val="C8D3DA"/>
                </a:solidFill>
              </a:rPr>
              <a:t>list</a:t>
            </a:r>
            <a:r>
              <a:rPr lang="cs-CZ" sz="2400" b="0" dirty="0">
                <a:solidFill>
                  <a:srgbClr val="C8D3DA"/>
                </a:solidFill>
              </a:rPr>
              <a:t>, tak jsme ho prostě odebrali</a:t>
            </a:r>
            <a:endParaRPr lang="en-US" sz="2400" dirty="0">
              <a:solidFill>
                <a:srgbClr val="C8D3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93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2F493-BC1A-5685-9140-F354C096E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7C93F-1828-7AD1-4C20-644855580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27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CD7FFF-D17F-708E-BC67-5CC4D88F572E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1732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7143A4-A4C2-F949-406A-0F4C77D3FAC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solidFill>
                  <a:srgbClr val="F16D28"/>
                </a:solidFill>
              </a:rPr>
              <a:t>Základní operace – </a:t>
            </a:r>
            <a:r>
              <a:rPr lang="cs-CZ" b="1" dirty="0">
                <a:solidFill>
                  <a:srgbClr val="F16D28"/>
                </a:solidFill>
              </a:rPr>
              <a:t>Smaž prvek (</a:t>
            </a:r>
            <a:r>
              <a:rPr lang="cs-CZ" b="1" i="1" dirty="0" err="1">
                <a:solidFill>
                  <a:srgbClr val="F16D28"/>
                </a:solidFill>
              </a:rPr>
              <a:t>Remove</a:t>
            </a:r>
            <a:r>
              <a:rPr lang="cs-CZ" b="1" dirty="0">
                <a:solidFill>
                  <a:srgbClr val="F16D28"/>
                </a:solidFill>
              </a:rPr>
              <a:t>)</a:t>
            </a:r>
            <a:endParaRPr lang="en-US" b="1" dirty="0">
              <a:solidFill>
                <a:srgbClr val="F16D28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514AE2B-62AE-3980-EF26-6A8C6D19F843}"/>
              </a:ext>
            </a:extLst>
          </p:cNvPr>
          <p:cNvSpPr/>
          <p:nvPr/>
        </p:nvSpPr>
        <p:spPr>
          <a:xfrm>
            <a:off x="2294221" y="2465017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7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2B7813-EDE0-AEF3-5545-66AFA46F6A11}"/>
              </a:ext>
            </a:extLst>
          </p:cNvPr>
          <p:cNvSpPr/>
          <p:nvPr/>
        </p:nvSpPr>
        <p:spPr>
          <a:xfrm>
            <a:off x="1430484" y="3490711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4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D3DA02-2E82-DC6E-EF9B-1195D23AAAF7}"/>
              </a:ext>
            </a:extLst>
          </p:cNvPr>
          <p:cNvSpPr/>
          <p:nvPr/>
        </p:nvSpPr>
        <p:spPr>
          <a:xfrm>
            <a:off x="3260834" y="3495018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/>
              <a:t>10</a:t>
            </a:r>
            <a:endParaRPr lang="en-US" sz="1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4D5482-7D73-44A5-6038-94DCBECB234E}"/>
              </a:ext>
            </a:extLst>
          </p:cNvPr>
          <p:cNvSpPr/>
          <p:nvPr/>
        </p:nvSpPr>
        <p:spPr>
          <a:xfrm>
            <a:off x="838200" y="4496513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1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DFEA04-40DC-A9EC-F360-673C0694D6D5}"/>
              </a:ext>
            </a:extLst>
          </p:cNvPr>
          <p:cNvSpPr/>
          <p:nvPr/>
        </p:nvSpPr>
        <p:spPr>
          <a:xfrm>
            <a:off x="2075119" y="4496512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6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DA676F-BAB0-C132-8743-76DC98632F66}"/>
              </a:ext>
            </a:extLst>
          </p:cNvPr>
          <p:cNvSpPr/>
          <p:nvPr/>
        </p:nvSpPr>
        <p:spPr>
          <a:xfrm>
            <a:off x="2731221" y="4496512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8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26642C-261F-CF89-B856-2CC1CFC1A87B}"/>
              </a:ext>
            </a:extLst>
          </p:cNvPr>
          <p:cNvSpPr/>
          <p:nvPr/>
        </p:nvSpPr>
        <p:spPr>
          <a:xfrm>
            <a:off x="3260834" y="5510788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9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2CFCF8-957B-0A43-330C-1308B540AE38}"/>
              </a:ext>
            </a:extLst>
          </p:cNvPr>
          <p:cNvSpPr/>
          <p:nvPr/>
        </p:nvSpPr>
        <p:spPr>
          <a:xfrm>
            <a:off x="1653736" y="5534141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5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66017B-F4B7-55B8-BACC-103170FB62EA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1685666" y="2975380"/>
            <a:ext cx="863737" cy="515331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20A132-3176-1279-B498-196ECF74232F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2549403" y="2975380"/>
            <a:ext cx="966613" cy="519638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79B7002-9F49-9CBD-7459-71E2A8EA5690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1093382" y="4001074"/>
            <a:ext cx="592284" cy="495439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C062E9-06FC-7ACD-D3F4-BD1B5D5505E4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1685666" y="4001074"/>
            <a:ext cx="644635" cy="495438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BFED6B2-E0ED-6DDE-9212-7FBC9E3E21DA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 flipH="1">
            <a:off x="2986403" y="4005381"/>
            <a:ext cx="529613" cy="491131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086B23-C06D-AEF7-97D0-B1F9B666BB22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 flipH="1">
            <a:off x="1908918" y="5006875"/>
            <a:ext cx="421383" cy="527266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601CC9-04D4-7DE6-67C3-E6433DFBCAFA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2986403" y="5006875"/>
            <a:ext cx="529613" cy="503913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84EA45B-5A92-F441-3BD4-58A6A997C5BF}"/>
                  </a:ext>
                </a:extLst>
              </p:cNvPr>
              <p:cNvSpPr txBox="1"/>
              <p:nvPr/>
            </p:nvSpPr>
            <p:spPr>
              <a:xfrm>
                <a:off x="6303993" y="2064038"/>
                <a:ext cx="53663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3200" b="0" dirty="0">
                    <a:solidFill>
                      <a:srgbClr val="F16D28"/>
                    </a:solidFill>
                  </a:rPr>
                  <a:t>Mažeme prvek s klíčem </a:t>
                </a:r>
                <a14:m>
                  <m:oMath xmlns:m="http://schemas.openxmlformats.org/officeDocument/2006/math">
                    <m:r>
                      <a:rPr lang="cs-CZ" sz="3200" b="0" i="1" dirty="0" smtClean="0">
                        <a:solidFill>
                          <a:srgbClr val="F16D28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cs-CZ" sz="3200" i="1" dirty="0" smtClean="0">
                        <a:solidFill>
                          <a:srgbClr val="F16D28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3200" b="0" i="1" dirty="0" smtClean="0">
                        <a:solidFill>
                          <a:srgbClr val="F16D28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sz="3200" dirty="0">
                  <a:solidFill>
                    <a:srgbClr val="F16D28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84EA45B-5A92-F441-3BD4-58A6A997C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993" y="2064038"/>
                <a:ext cx="5366341" cy="584775"/>
              </a:xfrm>
              <a:prstGeom prst="rect">
                <a:avLst/>
              </a:prstGeom>
              <a:blipFill>
                <a:blip r:embed="rId2"/>
                <a:stretch>
                  <a:fillRect l="-2841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1A096AFC-85DE-FAA3-A133-BE2FE5641A1C}"/>
              </a:ext>
            </a:extLst>
          </p:cNvPr>
          <p:cNvSpPr txBox="1"/>
          <p:nvPr/>
        </p:nvSpPr>
        <p:spPr>
          <a:xfrm>
            <a:off x="6303993" y="2844225"/>
            <a:ext cx="5366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0" dirty="0">
                <a:solidFill>
                  <a:srgbClr val="C8D3DA"/>
                </a:solidFill>
              </a:rPr>
              <a:t>Tento prvek měl jen </a:t>
            </a:r>
            <a:r>
              <a:rPr lang="cs-CZ" sz="2400" b="0" i="1" dirty="0">
                <a:solidFill>
                  <a:srgbClr val="C8D3DA"/>
                </a:solidFill>
              </a:rPr>
              <a:t>jednoho syna</a:t>
            </a:r>
            <a:r>
              <a:rPr lang="cs-CZ" sz="2400" b="0" dirty="0">
                <a:solidFill>
                  <a:srgbClr val="C8D3DA"/>
                </a:solidFill>
              </a:rPr>
              <a:t>, </a:t>
            </a:r>
            <a:br>
              <a:rPr lang="cs-CZ" sz="2400" b="0" dirty="0">
                <a:solidFill>
                  <a:srgbClr val="C8D3DA"/>
                </a:solidFill>
              </a:rPr>
            </a:br>
            <a:r>
              <a:rPr lang="cs-CZ" sz="2400" b="0" dirty="0">
                <a:solidFill>
                  <a:srgbClr val="C8D3DA"/>
                </a:solidFill>
              </a:rPr>
              <a:t>takže jej nahradíme </a:t>
            </a:r>
            <a:r>
              <a:rPr lang="cs-CZ" sz="2400" dirty="0">
                <a:solidFill>
                  <a:srgbClr val="C8D3DA"/>
                </a:solidFill>
              </a:rPr>
              <a:t>právě tímto </a:t>
            </a:r>
            <a:r>
              <a:rPr lang="cs-CZ" sz="2400" b="0" dirty="0">
                <a:solidFill>
                  <a:srgbClr val="C8D3DA"/>
                </a:solidFill>
              </a:rPr>
              <a:t>synem</a:t>
            </a:r>
            <a:endParaRPr lang="en-US" sz="2400" dirty="0">
              <a:solidFill>
                <a:srgbClr val="C8D3DA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3810A17-E4AF-9128-45E5-E1ABEEC10D41}"/>
              </a:ext>
            </a:extLst>
          </p:cNvPr>
          <p:cNvSpPr/>
          <p:nvPr/>
        </p:nvSpPr>
        <p:spPr>
          <a:xfrm>
            <a:off x="2057836" y="4480787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5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62588A-6463-8B61-815B-D7AED216E8B1}"/>
              </a:ext>
            </a:extLst>
          </p:cNvPr>
          <p:cNvCxnSpPr>
            <a:cxnSpLocks/>
            <a:stCxn id="7" idx="4"/>
            <a:endCxn id="3" idx="0"/>
          </p:cNvCxnSpPr>
          <p:nvPr/>
        </p:nvCxnSpPr>
        <p:spPr>
          <a:xfrm>
            <a:off x="1685666" y="4001074"/>
            <a:ext cx="627352" cy="479713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27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22" grpId="0"/>
      <p:bldP spid="23" grpId="0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30DB9-2B26-0179-08A1-241C7B3AC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BADAB-F938-D802-802C-D3054398F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27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034A58-2508-8F1B-F768-26436E4996A1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1732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DC2A32C-77A9-3529-7F6B-D6FF1A19514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solidFill>
                  <a:srgbClr val="F16D28"/>
                </a:solidFill>
              </a:rPr>
              <a:t>Základní operace – </a:t>
            </a:r>
            <a:r>
              <a:rPr lang="cs-CZ" b="1" dirty="0">
                <a:solidFill>
                  <a:srgbClr val="F16D28"/>
                </a:solidFill>
              </a:rPr>
              <a:t>Smaž prvek (</a:t>
            </a:r>
            <a:r>
              <a:rPr lang="cs-CZ" b="1" i="1" dirty="0" err="1">
                <a:solidFill>
                  <a:srgbClr val="F16D28"/>
                </a:solidFill>
              </a:rPr>
              <a:t>Remove</a:t>
            </a:r>
            <a:r>
              <a:rPr lang="cs-CZ" b="1" dirty="0">
                <a:solidFill>
                  <a:srgbClr val="F16D28"/>
                </a:solidFill>
              </a:rPr>
              <a:t>)</a:t>
            </a:r>
            <a:endParaRPr lang="en-US" b="1" dirty="0">
              <a:solidFill>
                <a:srgbClr val="F16D28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6596F8E-2030-E652-26E1-4DB8EB50978A}"/>
              </a:ext>
            </a:extLst>
          </p:cNvPr>
          <p:cNvSpPr/>
          <p:nvPr/>
        </p:nvSpPr>
        <p:spPr>
          <a:xfrm>
            <a:off x="2294221" y="2465017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7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664C561-2775-BE76-16EF-0EF53A30BB80}"/>
              </a:ext>
            </a:extLst>
          </p:cNvPr>
          <p:cNvSpPr/>
          <p:nvPr/>
        </p:nvSpPr>
        <p:spPr>
          <a:xfrm>
            <a:off x="1430484" y="3490711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4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91A6D9-F2B3-5EB4-F83F-4257EE063A8B}"/>
              </a:ext>
            </a:extLst>
          </p:cNvPr>
          <p:cNvSpPr/>
          <p:nvPr/>
        </p:nvSpPr>
        <p:spPr>
          <a:xfrm>
            <a:off x="3260834" y="3495018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/>
              <a:t>10</a:t>
            </a:r>
            <a:endParaRPr lang="en-US" sz="1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4AFE86-130D-F3B6-7AF7-40824BBCEA61}"/>
              </a:ext>
            </a:extLst>
          </p:cNvPr>
          <p:cNvSpPr/>
          <p:nvPr/>
        </p:nvSpPr>
        <p:spPr>
          <a:xfrm>
            <a:off x="838200" y="4496513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1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DAB89EA-A704-9559-6997-FDB41AB35441}"/>
              </a:ext>
            </a:extLst>
          </p:cNvPr>
          <p:cNvSpPr/>
          <p:nvPr/>
        </p:nvSpPr>
        <p:spPr>
          <a:xfrm>
            <a:off x="2075119" y="4496512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6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4BE3AD8-FE95-0BDA-C0DC-718C26C8C83C}"/>
              </a:ext>
            </a:extLst>
          </p:cNvPr>
          <p:cNvSpPr/>
          <p:nvPr/>
        </p:nvSpPr>
        <p:spPr>
          <a:xfrm>
            <a:off x="2731221" y="4496512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8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505A6DE-DF98-CFBA-EA0D-9765262F2F91}"/>
              </a:ext>
            </a:extLst>
          </p:cNvPr>
          <p:cNvSpPr/>
          <p:nvPr/>
        </p:nvSpPr>
        <p:spPr>
          <a:xfrm>
            <a:off x="3260834" y="5510788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9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38665E-33B2-F502-CBB2-73FED3ECAAAE}"/>
              </a:ext>
            </a:extLst>
          </p:cNvPr>
          <p:cNvSpPr/>
          <p:nvPr/>
        </p:nvSpPr>
        <p:spPr>
          <a:xfrm>
            <a:off x="2726096" y="4496512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9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688DB5-4F00-FAC6-C754-C05A81393264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1685666" y="2975380"/>
            <a:ext cx="863737" cy="515331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F1E940-063B-98F4-50E4-B1027AE19456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2549403" y="2975380"/>
            <a:ext cx="966613" cy="519638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6A481D-7951-6950-9C81-286C17985A94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1093382" y="4001074"/>
            <a:ext cx="592284" cy="495439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4B8A93-0A22-7017-DFA7-82FF62BE8192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1685666" y="4001074"/>
            <a:ext cx="644635" cy="495438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5578E1-7453-A30E-4C54-8B30B3F51E3A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 flipH="1">
            <a:off x="2986403" y="4005381"/>
            <a:ext cx="529613" cy="491131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E91B86-1AB3-5EA4-14C2-8B94BFC20687}"/>
              </a:ext>
            </a:extLst>
          </p:cNvPr>
          <p:cNvCxnSpPr>
            <a:cxnSpLocks/>
            <a:stCxn id="8" idx="4"/>
            <a:endCxn id="13" idx="0"/>
          </p:cNvCxnSpPr>
          <p:nvPr/>
        </p:nvCxnSpPr>
        <p:spPr>
          <a:xfrm flipH="1">
            <a:off x="2981278" y="4005381"/>
            <a:ext cx="534738" cy="491131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AC333B4-5E8A-1DD9-7421-354488BEA57C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2986403" y="5006875"/>
            <a:ext cx="529613" cy="503913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A1DA3A7-AD47-09E7-235A-5220E7C4665A}"/>
                  </a:ext>
                </a:extLst>
              </p:cNvPr>
              <p:cNvSpPr txBox="1"/>
              <p:nvPr/>
            </p:nvSpPr>
            <p:spPr>
              <a:xfrm>
                <a:off x="6303993" y="2064038"/>
                <a:ext cx="53663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3200" b="0" dirty="0">
                    <a:solidFill>
                      <a:srgbClr val="F16D28"/>
                    </a:solidFill>
                  </a:rPr>
                  <a:t>Mažeme prvek s klíčem </a:t>
                </a:r>
                <a14:m>
                  <m:oMath xmlns:m="http://schemas.openxmlformats.org/officeDocument/2006/math">
                    <m:r>
                      <a:rPr lang="cs-CZ" sz="3200" b="0" i="1" dirty="0" smtClean="0">
                        <a:solidFill>
                          <a:srgbClr val="F16D28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cs-CZ" sz="3200" i="1" dirty="0" smtClean="0">
                        <a:solidFill>
                          <a:srgbClr val="F16D28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3200" b="0" i="1" dirty="0" smtClean="0">
                        <a:solidFill>
                          <a:srgbClr val="F16D28"/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sz="3200" dirty="0">
                  <a:solidFill>
                    <a:srgbClr val="F16D28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A1DA3A7-AD47-09E7-235A-5220E7C46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993" y="2064038"/>
                <a:ext cx="5366341" cy="584775"/>
              </a:xfrm>
              <a:prstGeom prst="rect">
                <a:avLst/>
              </a:prstGeom>
              <a:blipFill>
                <a:blip r:embed="rId2"/>
                <a:stretch>
                  <a:fillRect l="-2841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AF5E7EE-92CD-87A6-E018-9A61B81F4B47}"/>
              </a:ext>
            </a:extLst>
          </p:cNvPr>
          <p:cNvSpPr txBox="1"/>
          <p:nvPr/>
        </p:nvSpPr>
        <p:spPr>
          <a:xfrm>
            <a:off x="6303993" y="2844225"/>
            <a:ext cx="5366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0" dirty="0">
                <a:solidFill>
                  <a:srgbClr val="C8D3DA"/>
                </a:solidFill>
              </a:rPr>
              <a:t>Tento prvek má dva syny</a:t>
            </a:r>
            <a:endParaRPr lang="en-US" sz="2400" dirty="0">
              <a:solidFill>
                <a:srgbClr val="C8D3DA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68865A6-E237-FD42-CB52-0884C65AC5A9}"/>
              </a:ext>
            </a:extLst>
          </p:cNvPr>
          <p:cNvSpPr/>
          <p:nvPr/>
        </p:nvSpPr>
        <p:spPr>
          <a:xfrm>
            <a:off x="2057836" y="4480787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5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52A0B3-4944-33F7-9172-5F7E5EA3F524}"/>
              </a:ext>
            </a:extLst>
          </p:cNvPr>
          <p:cNvCxnSpPr>
            <a:cxnSpLocks/>
            <a:stCxn id="7" idx="4"/>
            <a:endCxn id="3" idx="0"/>
          </p:cNvCxnSpPr>
          <p:nvPr/>
        </p:nvCxnSpPr>
        <p:spPr>
          <a:xfrm>
            <a:off x="1685666" y="4001074"/>
            <a:ext cx="627352" cy="479713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EF71C3B-727E-4BA7-FB21-7F5E89A89A5D}"/>
              </a:ext>
            </a:extLst>
          </p:cNvPr>
          <p:cNvSpPr txBox="1"/>
          <p:nvPr/>
        </p:nvSpPr>
        <p:spPr>
          <a:xfrm>
            <a:off x="6303993" y="3369905"/>
            <a:ext cx="5366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0" dirty="0">
                <a:solidFill>
                  <a:srgbClr val="C8D3DA"/>
                </a:solidFill>
              </a:rPr>
              <a:t>Hledáme minimum (</a:t>
            </a:r>
            <a:r>
              <a:rPr lang="cs-CZ" sz="2400" b="0" i="1" dirty="0" err="1">
                <a:solidFill>
                  <a:srgbClr val="94BA1F"/>
                </a:solidFill>
              </a:rPr>
              <a:t>FindMin</a:t>
            </a:r>
            <a:r>
              <a:rPr lang="cs-CZ" sz="2400" b="0" dirty="0">
                <a:solidFill>
                  <a:srgbClr val="C8D3DA"/>
                </a:solidFill>
              </a:rPr>
              <a:t>) v pravém podstromu</a:t>
            </a:r>
            <a:endParaRPr lang="en-US" sz="2400" dirty="0">
              <a:solidFill>
                <a:srgbClr val="C8D3DA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BE1DF4-9FEA-76E1-360B-A346ED7B2C1C}"/>
              </a:ext>
            </a:extLst>
          </p:cNvPr>
          <p:cNvSpPr txBox="1"/>
          <p:nvPr/>
        </p:nvSpPr>
        <p:spPr>
          <a:xfrm>
            <a:off x="6303993" y="4264917"/>
            <a:ext cx="5366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i="1" dirty="0">
                <a:solidFill>
                  <a:srgbClr val="C8D3DA"/>
                </a:solidFill>
              </a:rPr>
              <a:t>Klíč</a:t>
            </a:r>
            <a:r>
              <a:rPr lang="cs-CZ" sz="2400" dirty="0">
                <a:solidFill>
                  <a:srgbClr val="C8D3DA"/>
                </a:solidFill>
              </a:rPr>
              <a:t> a </a:t>
            </a:r>
            <a:r>
              <a:rPr lang="cs-CZ" sz="2400" i="1" dirty="0">
                <a:solidFill>
                  <a:srgbClr val="C8D3DA"/>
                </a:solidFill>
              </a:rPr>
              <a:t>hodnotu</a:t>
            </a:r>
            <a:r>
              <a:rPr lang="cs-CZ" sz="2400" dirty="0">
                <a:solidFill>
                  <a:srgbClr val="C8D3DA"/>
                </a:solidFill>
              </a:rPr>
              <a:t> n</a:t>
            </a:r>
            <a:r>
              <a:rPr lang="cs-CZ" sz="2400" b="0" dirty="0">
                <a:solidFill>
                  <a:srgbClr val="C8D3DA"/>
                </a:solidFill>
              </a:rPr>
              <a:t>alezeného minima uložíme do kořene</a:t>
            </a:r>
            <a:endParaRPr lang="en-US" sz="2400" dirty="0">
              <a:solidFill>
                <a:srgbClr val="C8D3DA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57DC1F2-7BC1-B803-B668-5CA2B8E39E6B}"/>
              </a:ext>
            </a:extLst>
          </p:cNvPr>
          <p:cNvSpPr/>
          <p:nvPr/>
        </p:nvSpPr>
        <p:spPr>
          <a:xfrm>
            <a:off x="2294220" y="2473468"/>
            <a:ext cx="510363" cy="510363"/>
          </a:xfrm>
          <a:prstGeom prst="ellipse">
            <a:avLst/>
          </a:prstGeom>
          <a:solidFill>
            <a:srgbClr val="F16D28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8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D19E8A-B648-120C-3621-A8F13E937085}"/>
              </a:ext>
            </a:extLst>
          </p:cNvPr>
          <p:cNvSpPr txBox="1"/>
          <p:nvPr/>
        </p:nvSpPr>
        <p:spPr>
          <a:xfrm>
            <a:off x="6303993" y="5159929"/>
            <a:ext cx="5366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solidFill>
                  <a:srgbClr val="C8D3DA"/>
                </a:solidFill>
              </a:rPr>
              <a:t>Z pravého podstromu odebereme prvek s klíčem předtím nalezeného minima</a:t>
            </a:r>
            <a:endParaRPr lang="en-US" sz="2400" dirty="0">
              <a:solidFill>
                <a:srgbClr val="C8D3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73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8D3DA"/>
                                      </p:to>
                                    </p:animClr>
                                    <p:set>
                                      <p:cBhvr>
                                        <p:cTn id="54" dur="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3239"/>
                                      </p:to>
                                    </p:animClr>
                                    <p:set>
                                      <p:cBhvr>
                                        <p:cTn id="59" dur="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8D3DA"/>
                                      </p:to>
                                    </p:animClr>
                                    <p:set>
                                      <p:cBhvr>
                                        <p:cTn id="65" dur="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0" dur="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2" grpId="0"/>
      <p:bldP spid="23" grpId="0"/>
      <p:bldP spid="24" grpId="0"/>
      <p:bldP spid="25" grpId="0"/>
      <p:bldP spid="26" grpId="0" animBg="1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A834750-C98D-9663-2DCA-8824E9881BA5}"/>
              </a:ext>
            </a:extLst>
          </p:cNvPr>
          <p:cNvSpPr/>
          <p:nvPr/>
        </p:nvSpPr>
        <p:spPr>
          <a:xfrm>
            <a:off x="1294044" y="557213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7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F0EFF7-FF08-56D4-3729-D943744B1644}"/>
              </a:ext>
            </a:extLst>
          </p:cNvPr>
          <p:cNvSpPr/>
          <p:nvPr/>
        </p:nvSpPr>
        <p:spPr>
          <a:xfrm>
            <a:off x="2270001" y="1436646"/>
            <a:ext cx="510363" cy="510363"/>
          </a:xfrm>
          <a:prstGeom prst="ellipse">
            <a:avLst/>
          </a:prstGeom>
          <a:solidFill>
            <a:srgbClr val="E1B71E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/>
              <a:t>10</a:t>
            </a:r>
            <a:endParaRPr lang="en-US" sz="12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EBA5D1-835C-0D92-EA32-259F453C0893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1729666" y="992835"/>
            <a:ext cx="615076" cy="518552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135C7AA4-ED0B-B0EF-F963-EAC7B16A1ED9}"/>
              </a:ext>
            </a:extLst>
          </p:cNvPr>
          <p:cNvSpPr/>
          <p:nvPr/>
        </p:nvSpPr>
        <p:spPr>
          <a:xfrm>
            <a:off x="3259570" y="2305387"/>
            <a:ext cx="510363" cy="510363"/>
          </a:xfrm>
          <a:prstGeom prst="ellipse">
            <a:avLst/>
          </a:prstGeom>
          <a:solidFill>
            <a:srgbClr val="E1B71E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/>
              <a:t>11</a:t>
            </a:r>
            <a:endParaRPr lang="en-US" sz="1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92E0F9-1B87-E025-DAEC-F9ACD982E6C5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2705623" y="1872268"/>
            <a:ext cx="628688" cy="507860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2A897C9-6A88-3B19-8C10-F4E514F2F2A1}"/>
              </a:ext>
            </a:extLst>
          </p:cNvPr>
          <p:cNvSpPr/>
          <p:nvPr/>
        </p:nvSpPr>
        <p:spPr>
          <a:xfrm>
            <a:off x="4932001" y="3708273"/>
            <a:ext cx="510363" cy="510363"/>
          </a:xfrm>
          <a:prstGeom prst="ellipse">
            <a:avLst/>
          </a:prstGeom>
          <a:solidFill>
            <a:srgbClr val="E1B71E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/>
              <a:t>12</a:t>
            </a:r>
            <a:endParaRPr lang="en-US" sz="1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FC892-97FA-0AE3-3BAA-D92A7580FAA1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3695192" y="2741009"/>
            <a:ext cx="1311550" cy="1042005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8DA4FE0-9316-7B6B-0F4F-C3F0AB725E29}"/>
              </a:ext>
            </a:extLst>
          </p:cNvPr>
          <p:cNvSpPr/>
          <p:nvPr/>
        </p:nvSpPr>
        <p:spPr>
          <a:xfrm>
            <a:off x="6247091" y="4769212"/>
            <a:ext cx="510363" cy="510363"/>
          </a:xfrm>
          <a:prstGeom prst="ellipse">
            <a:avLst/>
          </a:prstGeom>
          <a:solidFill>
            <a:srgbClr val="E1B71E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/>
              <a:t>13</a:t>
            </a:r>
            <a:endParaRPr lang="en-US" sz="1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308A44-6D53-83AA-AD8C-1C3F2D90C689}"/>
              </a:ext>
            </a:extLst>
          </p:cNvPr>
          <p:cNvCxnSpPr>
            <a:cxnSpLocks/>
            <a:stCxn id="11" idx="5"/>
            <a:endCxn id="13" idx="1"/>
          </p:cNvCxnSpPr>
          <p:nvPr/>
        </p:nvCxnSpPr>
        <p:spPr>
          <a:xfrm>
            <a:off x="5367623" y="4143895"/>
            <a:ext cx="954209" cy="700058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3017DFF-64EF-DCC6-0C48-DCCE4A8E6794}"/>
              </a:ext>
            </a:extLst>
          </p:cNvPr>
          <p:cNvSpPr/>
          <p:nvPr/>
        </p:nvSpPr>
        <p:spPr>
          <a:xfrm>
            <a:off x="7718308" y="5820609"/>
            <a:ext cx="510363" cy="510363"/>
          </a:xfrm>
          <a:prstGeom prst="ellipse">
            <a:avLst/>
          </a:prstGeom>
          <a:solidFill>
            <a:srgbClr val="E1B71E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/>
              <a:t>15</a:t>
            </a:r>
            <a:endParaRPr lang="en-US" sz="12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1CA104-B935-6FBC-5816-DDD4FC8CC11E}"/>
              </a:ext>
            </a:extLst>
          </p:cNvPr>
          <p:cNvCxnSpPr>
            <a:cxnSpLocks/>
            <a:stCxn id="13" idx="5"/>
            <a:endCxn id="25" idx="1"/>
          </p:cNvCxnSpPr>
          <p:nvPr/>
        </p:nvCxnSpPr>
        <p:spPr>
          <a:xfrm>
            <a:off x="6682713" y="5204834"/>
            <a:ext cx="1110336" cy="690516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295FE06C-1164-956B-7AFB-EE9EB4DA10BC}"/>
              </a:ext>
            </a:extLst>
          </p:cNvPr>
          <p:cNvSpPr/>
          <p:nvPr/>
        </p:nvSpPr>
        <p:spPr>
          <a:xfrm>
            <a:off x="282416" y="1511387"/>
            <a:ext cx="510363" cy="510363"/>
          </a:xfrm>
          <a:prstGeom prst="ellipse">
            <a:avLst/>
          </a:prstGeom>
          <a:solidFill>
            <a:srgbClr val="E1B71E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6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21C47C-18AE-4259-294F-E246B7F14C06}"/>
              </a:ext>
            </a:extLst>
          </p:cNvPr>
          <p:cNvCxnSpPr>
            <a:cxnSpLocks/>
            <a:stCxn id="6" idx="3"/>
            <a:endCxn id="28" idx="7"/>
          </p:cNvCxnSpPr>
          <p:nvPr/>
        </p:nvCxnSpPr>
        <p:spPr>
          <a:xfrm flipH="1">
            <a:off x="718038" y="992835"/>
            <a:ext cx="650747" cy="593293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1103D402-143F-D3E5-B4BB-5FFFF20F794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173239">
              <a:alpha val="54118"/>
            </a:srgbClr>
          </a:solidFill>
        </p:spPr>
        <p:txBody>
          <a:bodyPr/>
          <a:lstStyle/>
          <a:p>
            <a:pPr algn="ctr"/>
            <a:r>
              <a:rPr lang="cs-CZ" dirty="0">
                <a:solidFill>
                  <a:srgbClr val="C8D3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Vyváženost stromu</a:t>
            </a:r>
            <a:br>
              <a:rPr lang="cs-CZ" dirty="0">
                <a:solidFill>
                  <a:srgbClr val="C8D3DA"/>
                </a:solidFill>
              </a:rPr>
            </a:br>
            <a:endParaRPr lang="en-US" dirty="0">
              <a:solidFill>
                <a:srgbClr val="C8D3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946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5FE5F0-B567-A397-1666-27B8792D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78B692-3733-5AB6-AA6A-E0DA220EB704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1732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5384960-5DE0-8D5E-4761-FB95F2F4417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solidFill>
                  <a:srgbClr val="E1B71E"/>
                </a:solidFill>
              </a:rPr>
              <a:t>Časová složitost základních operací BVS</a:t>
            </a:r>
            <a:endParaRPr lang="en-US" b="1" dirty="0">
              <a:solidFill>
                <a:srgbClr val="E1B71E"/>
              </a:solidFill>
            </a:endParaRPr>
          </a:p>
        </p:txBody>
      </p:sp>
      <p:graphicFrame>
        <p:nvGraphicFramePr>
          <p:cNvPr id="8" name="Content Placeholder 9">
            <a:extLst>
              <a:ext uri="{FF2B5EF4-FFF2-40B4-BE49-F238E27FC236}">
                <a16:creationId xmlns:a16="http://schemas.microsoft.com/office/drawing/2014/main" id="{D70AF1FF-32DC-33A3-FFBB-16955DD8DA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353561"/>
              </p:ext>
            </p:extLst>
          </p:nvPr>
        </p:nvGraphicFramePr>
        <p:xfrm>
          <a:off x="838200" y="2268464"/>
          <a:ext cx="4995342" cy="3878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B8CF42-9017-6DF3-F09A-96ED8C1046E2}"/>
                  </a:ext>
                </a:extLst>
              </p:cNvPr>
              <p:cNvSpPr txBox="1"/>
              <p:nvPr/>
            </p:nvSpPr>
            <p:spPr>
              <a:xfrm>
                <a:off x="6698512" y="3772609"/>
                <a:ext cx="149688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4400" i="1" dirty="0" smtClean="0">
                          <a:solidFill>
                            <a:srgbClr val="C8D3DA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cs-CZ" sz="4400" i="1" dirty="0" smtClean="0">
                          <a:solidFill>
                            <a:srgbClr val="C8D3D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cs-CZ" sz="4400" i="1" dirty="0" smtClean="0">
                          <a:solidFill>
                            <a:srgbClr val="C8D3DA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cs-CZ" sz="4400" i="1" dirty="0" smtClean="0">
                          <a:solidFill>
                            <a:srgbClr val="C8D3DA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>
                  <a:solidFill>
                    <a:srgbClr val="C8D3DA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B8CF42-9017-6DF3-F09A-96ED8C104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512" y="3772609"/>
                <a:ext cx="1496884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DADAD25F-8B72-81F6-44B4-49960E4D3E9D}"/>
              </a:ext>
            </a:extLst>
          </p:cNvPr>
          <p:cNvSpPr/>
          <p:nvPr/>
        </p:nvSpPr>
        <p:spPr>
          <a:xfrm>
            <a:off x="6096000" y="2573079"/>
            <a:ext cx="474921" cy="3168502"/>
          </a:xfrm>
          <a:prstGeom prst="rightBrace">
            <a:avLst>
              <a:gd name="adj1" fmla="val 30721"/>
              <a:gd name="adj2" fmla="val 50000"/>
            </a:avLst>
          </a:prstGeom>
          <a:ln w="38100">
            <a:solidFill>
              <a:srgbClr val="C8D3D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0A90332-EE5E-A8FE-C362-D91101BBDD99}"/>
              </a:ext>
            </a:extLst>
          </p:cNvPr>
          <p:cNvSpPr/>
          <p:nvPr/>
        </p:nvSpPr>
        <p:spPr>
          <a:xfrm>
            <a:off x="8221827" y="3429000"/>
            <a:ext cx="474921" cy="2312581"/>
          </a:xfrm>
          <a:prstGeom prst="rightBrace">
            <a:avLst>
              <a:gd name="adj1" fmla="val 30721"/>
              <a:gd name="adj2" fmla="val 50000"/>
            </a:avLst>
          </a:prstGeom>
          <a:ln w="38100">
            <a:solidFill>
              <a:srgbClr val="C8D3D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A68F5D-ED32-5563-20E1-E92D4837FEF3}"/>
                  </a:ext>
                </a:extLst>
              </p:cNvPr>
              <p:cNvSpPr txBox="1"/>
              <p:nvPr/>
            </p:nvSpPr>
            <p:spPr>
              <a:xfrm>
                <a:off x="8886479" y="4354457"/>
                <a:ext cx="19196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2400" i="1" dirty="0" smtClean="0">
                          <a:solidFill>
                            <a:srgbClr val="C8D3DA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cs-CZ" sz="2400" i="1" dirty="0" smtClean="0">
                          <a:solidFill>
                            <a:srgbClr val="C8D3D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cs-CZ" sz="2400" b="0" i="1" dirty="0" smtClean="0">
                          <a:solidFill>
                            <a:srgbClr val="C8D3DA"/>
                          </a:solidFill>
                          <a:latin typeface="Cambria Math" panose="02040503050406030204" pitchFamily="18" charset="0"/>
                        </a:rPr>
                        <m:t>h𝑙𝑜𝑢𝑏𝑘𝑎</m:t>
                      </m:r>
                      <m:r>
                        <a:rPr lang="cs-CZ" sz="2400" b="0" i="1" dirty="0" smtClean="0">
                          <a:solidFill>
                            <a:srgbClr val="C8D3D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cs-CZ" sz="2400" b="0" i="1" dirty="0" smtClean="0">
                          <a:solidFill>
                            <a:srgbClr val="C8D3DA"/>
                          </a:solidFill>
                          <a:latin typeface="Cambria Math" panose="02040503050406030204" pitchFamily="18" charset="0"/>
                        </a:rPr>
                        <m:t>𝑠𝑡𝑟𝑜𝑚𝑢</m:t>
                      </m:r>
                      <m:r>
                        <a:rPr lang="cs-CZ" sz="2400" i="1" dirty="0" smtClean="0">
                          <a:solidFill>
                            <a:srgbClr val="C8D3DA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C8D3DA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A68F5D-ED32-5563-20E1-E92D4837F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6479" y="4354457"/>
                <a:ext cx="1919646" cy="461665"/>
              </a:xfrm>
              <a:prstGeom prst="rect">
                <a:avLst/>
              </a:prstGeom>
              <a:blipFill>
                <a:blip r:embed="rId8"/>
                <a:stretch>
                  <a:fillRect l="-952" r="-50476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60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AE13-1719-0DA9-68B5-3BB93E9AC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44287-7881-A5D7-4401-C68823A776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cs-CZ" dirty="0">
                    <a:solidFill>
                      <a:srgbClr val="C8D3DA"/>
                    </a:solidFill>
                  </a:rPr>
                  <a:t>Binární vyhledávací strom nazveme </a:t>
                </a:r>
                <a:r>
                  <a:rPr lang="cs-CZ" i="1" dirty="0">
                    <a:solidFill>
                      <a:srgbClr val="C8D3DA"/>
                    </a:solidFill>
                  </a:rPr>
                  <a:t>dokonale vyvážený</a:t>
                </a:r>
                <a:r>
                  <a:rPr lang="cs-CZ" dirty="0">
                    <a:solidFill>
                      <a:srgbClr val="C8D3DA"/>
                    </a:solidFill>
                  </a:rPr>
                  <a:t>, pokud pro každý jeho vrchol </a:t>
                </a:r>
                <a14:m>
                  <m:oMath xmlns:m="http://schemas.openxmlformats.org/officeDocument/2006/math">
                    <m:r>
                      <a:rPr lang="cs-CZ" i="1" dirty="0" smtClean="0">
                        <a:solidFill>
                          <a:srgbClr val="C8D3DA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cs-CZ" dirty="0">
                    <a:solidFill>
                      <a:srgbClr val="C8D3DA"/>
                    </a:solidFill>
                  </a:rPr>
                  <a:t> platí:</a:t>
                </a:r>
              </a:p>
              <a:p>
                <a:pPr marL="0" indent="0">
                  <a:buNone/>
                </a:pPr>
                <a:endParaRPr lang="cs-CZ" dirty="0">
                  <a:solidFill>
                    <a:srgbClr val="C8D3DA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cs-CZ" b="0" i="1" smtClean="0">
                              <a:solidFill>
                                <a:srgbClr val="C8D3D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cs-CZ" b="0" i="1" smtClean="0">
                                  <a:solidFill>
                                    <a:srgbClr val="C8D3D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solidFill>
                                    <a:srgbClr val="C8D3DA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cs-CZ" b="0" i="1" smtClean="0">
                                      <a:solidFill>
                                        <a:srgbClr val="C8D3D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b="0" i="1" smtClean="0">
                                      <a:solidFill>
                                        <a:srgbClr val="C8D3DA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  <m:r>
                            <a:rPr lang="cs-CZ" b="0" i="1" smtClean="0">
                              <a:solidFill>
                                <a:srgbClr val="C8D3DA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cs-CZ" b="0" i="1" smtClean="0">
                                  <a:solidFill>
                                    <a:srgbClr val="C8D3D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solidFill>
                                    <a:srgbClr val="C8D3DA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cs-CZ" b="0" i="1" smtClean="0">
                                      <a:solidFill>
                                        <a:srgbClr val="C8D3D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b="0" i="1" smtClean="0">
                                      <a:solidFill>
                                        <a:srgbClr val="C8D3DA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cs-CZ" b="0" i="1" smtClean="0">
                          <a:solidFill>
                            <a:srgbClr val="C8D3DA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cs-CZ" b="0" dirty="0">
                  <a:solidFill>
                    <a:srgbClr val="C8D3DA"/>
                  </a:solidFill>
                </a:endParaRPr>
              </a:p>
              <a:p>
                <a:pPr marL="0" indent="0" algn="ctr">
                  <a:buNone/>
                </a:pPr>
                <a:r>
                  <a:rPr lang="cs-CZ" sz="2000" dirty="0">
                    <a:solidFill>
                      <a:srgbClr val="C8D3DA"/>
                    </a:solidFill>
                  </a:rPr>
                  <a:t>(počet vrcholů v levém podstromu </a:t>
                </a:r>
                <a14:m>
                  <m:oMath xmlns:m="http://schemas.openxmlformats.org/officeDocument/2006/math">
                    <m:r>
                      <a:rPr lang="cs-CZ" sz="2000" i="1" dirty="0" smtClean="0">
                        <a:solidFill>
                          <a:srgbClr val="C8D3DA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cs-CZ" sz="2000" dirty="0">
                    <a:solidFill>
                      <a:srgbClr val="C8D3DA"/>
                    </a:solidFill>
                  </a:rPr>
                  <a:t> a v pravém podstromu </a:t>
                </a:r>
                <a14:m>
                  <m:oMath xmlns:m="http://schemas.openxmlformats.org/officeDocument/2006/math">
                    <m:r>
                      <a:rPr lang="cs-CZ" sz="2000" i="1" dirty="0" smtClean="0">
                        <a:solidFill>
                          <a:srgbClr val="C8D3DA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cs-CZ" sz="2000" dirty="0">
                    <a:solidFill>
                      <a:srgbClr val="C8D3DA"/>
                    </a:solidFill>
                  </a:rPr>
                  <a:t> se liší nejvýše o 1)</a:t>
                </a:r>
              </a:p>
              <a:p>
                <a:pPr marL="0" indent="0" algn="ctr">
                  <a:buNone/>
                </a:pPr>
                <a:endParaRPr lang="cs-CZ" sz="2000" dirty="0">
                  <a:solidFill>
                    <a:srgbClr val="C8D3DA"/>
                  </a:solidFill>
                </a:endParaRPr>
              </a:p>
              <a:p>
                <a:r>
                  <a:rPr lang="cs-CZ" sz="2400" dirty="0">
                    <a:solidFill>
                      <a:srgbClr val="C8D3DA"/>
                    </a:solidFill>
                  </a:rPr>
                  <a:t>Pak by dokonale vyvážený BVS měl hloubku nejvýše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cs-CZ" sz="2400" b="0" i="1" smtClean="0">
                            <a:solidFill>
                              <a:srgbClr val="C8D3DA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cs-CZ" sz="2400" b="0" i="1" smtClean="0">
                                <a:solidFill>
                                  <a:srgbClr val="C8D3D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cs-CZ" sz="2400" b="0" i="0" smtClean="0">
                                <a:solidFill>
                                  <a:srgbClr val="C8D3DA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cs-CZ" sz="2400" b="0" i="1" smtClean="0">
                                <a:solidFill>
                                  <a:srgbClr val="C8D3DA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cs-CZ" sz="2400" b="0" i="1" smtClean="0">
                            <a:solidFill>
                              <a:srgbClr val="C8D3DA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cs-CZ" dirty="0">
                  <a:solidFill>
                    <a:srgbClr val="C8D3DA"/>
                  </a:solidFill>
                </a:endParaRPr>
              </a:p>
              <a:p>
                <a:pPr lvl="1"/>
                <a:r>
                  <a:rPr lang="en-US" sz="1600" b="0" i="0" u="none" strike="noStrike" baseline="0" dirty="0" err="1">
                    <a:solidFill>
                      <a:srgbClr val="C8D3DA"/>
                    </a:solidFill>
                  </a:rPr>
                  <a:t>na</a:t>
                </a:r>
                <a:r>
                  <a:rPr lang="en-US" sz="1600" b="0" i="0" u="none" strike="noStrike" baseline="0" dirty="0">
                    <a:solidFill>
                      <a:srgbClr val="C8D3DA"/>
                    </a:solidFill>
                  </a:rPr>
                  <a:t> </a:t>
                </a:r>
                <a:r>
                  <a:rPr lang="en-US" sz="1600" b="0" i="0" u="none" strike="noStrike" baseline="0" dirty="0" err="1">
                    <a:solidFill>
                      <a:srgbClr val="C8D3DA"/>
                    </a:solidFill>
                  </a:rPr>
                  <a:t>kterékoliv</a:t>
                </a:r>
                <a:r>
                  <a:rPr lang="en-US" sz="1600" b="0" i="0" u="none" strike="noStrike" baseline="0" dirty="0">
                    <a:solidFill>
                      <a:srgbClr val="C8D3DA"/>
                    </a:solidFill>
                  </a:rPr>
                  <a:t> </a:t>
                </a:r>
                <a:r>
                  <a:rPr lang="en-US" sz="1600" b="0" i="0" u="none" strike="noStrike" baseline="0" dirty="0" err="1">
                    <a:solidFill>
                      <a:srgbClr val="C8D3DA"/>
                    </a:solidFill>
                  </a:rPr>
                  <a:t>cestě</a:t>
                </a:r>
                <a:r>
                  <a:rPr lang="cs-CZ" sz="1600" b="0" i="0" u="none" strike="noStrike" baseline="0" dirty="0">
                    <a:solidFill>
                      <a:srgbClr val="C8D3DA"/>
                    </a:solidFill>
                  </a:rPr>
                  <a:t> </a:t>
                </a:r>
                <a:r>
                  <a:rPr lang="en-US" sz="1600" b="0" i="0" u="none" strike="noStrike" baseline="0" dirty="0">
                    <a:solidFill>
                      <a:srgbClr val="C8D3DA"/>
                    </a:solidFill>
                  </a:rPr>
                  <a:t>z </a:t>
                </a:r>
                <a:r>
                  <a:rPr lang="en-US" sz="1600" b="0" i="0" u="none" strike="noStrike" baseline="0" dirty="0" err="1">
                    <a:solidFill>
                      <a:srgbClr val="C8D3DA"/>
                    </a:solidFill>
                  </a:rPr>
                  <a:t>kořene</a:t>
                </a:r>
                <a:r>
                  <a:rPr lang="en-US" sz="1600" b="0" i="0" u="none" strike="noStrike" baseline="0" dirty="0">
                    <a:solidFill>
                      <a:srgbClr val="C8D3DA"/>
                    </a:solidFill>
                  </a:rPr>
                  <a:t> do </a:t>
                </a:r>
                <a:r>
                  <a:rPr lang="en-US" sz="1600" b="0" i="0" u="none" strike="noStrike" baseline="0" dirty="0" err="1">
                    <a:solidFill>
                      <a:srgbClr val="C8D3DA"/>
                    </a:solidFill>
                  </a:rPr>
                  <a:t>listu</a:t>
                </a:r>
                <a:r>
                  <a:rPr lang="en-US" sz="1600" b="0" i="0" u="none" strike="noStrike" baseline="0" dirty="0">
                    <a:solidFill>
                      <a:srgbClr val="C8D3DA"/>
                    </a:solidFill>
                  </a:rPr>
                  <a:t> </a:t>
                </a:r>
                <a:r>
                  <a:rPr lang="en-US" sz="1600" b="0" i="0" u="none" strike="noStrike" baseline="0" dirty="0" err="1">
                    <a:solidFill>
                      <a:srgbClr val="C8D3DA"/>
                    </a:solidFill>
                  </a:rPr>
                  <a:t>klesá</a:t>
                </a:r>
                <a:r>
                  <a:rPr lang="en-US" sz="1600" b="0" i="0" u="none" strike="noStrike" baseline="0" dirty="0">
                    <a:solidFill>
                      <a:srgbClr val="C8D3DA"/>
                    </a:solidFill>
                  </a:rPr>
                  <a:t> </a:t>
                </a:r>
                <a:r>
                  <a:rPr lang="en-US" sz="1600" b="0" i="0" u="none" strike="noStrike" baseline="0" dirty="0" err="1">
                    <a:solidFill>
                      <a:srgbClr val="C8D3DA"/>
                    </a:solidFill>
                  </a:rPr>
                  <a:t>velikost</a:t>
                </a:r>
                <a:r>
                  <a:rPr lang="en-US" sz="1600" b="0" i="0" u="none" strike="noStrike" baseline="0" dirty="0">
                    <a:solidFill>
                      <a:srgbClr val="C8D3DA"/>
                    </a:solidFill>
                  </a:rPr>
                  <a:t> </a:t>
                </a:r>
                <a:r>
                  <a:rPr lang="en-US" sz="1600" b="0" i="0" u="none" strike="noStrike" baseline="0" dirty="0" err="1">
                    <a:solidFill>
                      <a:srgbClr val="C8D3DA"/>
                    </a:solidFill>
                  </a:rPr>
                  <a:t>podstromů</a:t>
                </a:r>
                <a:r>
                  <a:rPr lang="en-US" sz="1600" b="0" i="0" u="none" strike="noStrike" baseline="0" dirty="0">
                    <a:solidFill>
                      <a:srgbClr val="C8D3DA"/>
                    </a:solidFill>
                  </a:rPr>
                  <a:t> s </a:t>
                </a:r>
                <a:r>
                  <a:rPr lang="en-US" sz="1600" b="0" i="0" u="none" strike="noStrike" baseline="0" dirty="0" err="1">
                    <a:solidFill>
                      <a:srgbClr val="C8D3DA"/>
                    </a:solidFill>
                  </a:rPr>
                  <a:t>každým</a:t>
                </a:r>
                <a:r>
                  <a:rPr lang="en-US" sz="1600" b="0" i="0" u="none" strike="noStrike" baseline="0" dirty="0">
                    <a:solidFill>
                      <a:srgbClr val="C8D3DA"/>
                    </a:solidFill>
                  </a:rPr>
                  <a:t> </a:t>
                </a:r>
                <a:r>
                  <a:rPr lang="en-US" sz="1600" b="0" i="0" u="none" strike="noStrike" baseline="0" dirty="0" err="1">
                    <a:solidFill>
                      <a:srgbClr val="C8D3DA"/>
                    </a:solidFill>
                  </a:rPr>
                  <a:t>krokem</a:t>
                </a:r>
                <a:r>
                  <a:rPr lang="en-US" sz="1600" b="0" i="0" u="none" strike="noStrike" baseline="0" dirty="0">
                    <a:solidFill>
                      <a:srgbClr val="C8D3DA"/>
                    </a:solidFill>
                  </a:rPr>
                  <a:t> </a:t>
                </a:r>
                <a:r>
                  <a:rPr lang="en-US" sz="1600" b="0" i="0" u="none" strike="noStrike" baseline="0" dirty="0" err="1">
                    <a:solidFill>
                      <a:srgbClr val="C8D3DA"/>
                    </a:solidFill>
                  </a:rPr>
                  <a:t>alespoň</a:t>
                </a:r>
                <a:r>
                  <a:rPr lang="en-US" sz="1600" b="0" i="0" u="none" strike="noStrike" baseline="0" dirty="0">
                    <a:solidFill>
                      <a:srgbClr val="C8D3DA"/>
                    </a:solidFill>
                  </a:rPr>
                  <a:t> </a:t>
                </a:r>
                <a:r>
                  <a:rPr lang="en-US" sz="1600" b="0" i="0" u="none" strike="noStrike" baseline="0" dirty="0" err="1">
                    <a:solidFill>
                      <a:srgbClr val="C8D3DA"/>
                    </a:solidFill>
                  </a:rPr>
                  <a:t>dvakrát</a:t>
                </a:r>
                <a:endParaRPr lang="cs-CZ" sz="1600" b="0" i="0" u="none" strike="noStrike" baseline="0" dirty="0">
                  <a:solidFill>
                    <a:srgbClr val="C8D3DA"/>
                  </a:solidFill>
                </a:endParaRPr>
              </a:p>
              <a:p>
                <a:r>
                  <a:rPr lang="cs-CZ" sz="2400" dirty="0">
                    <a:solidFill>
                      <a:srgbClr val="C8D3DA"/>
                    </a:solidFill>
                  </a:rPr>
                  <a:t>Ovšem kvůli vyvažování by </a:t>
                </a:r>
                <a:r>
                  <a:rPr lang="cs-CZ" sz="2400" i="1" dirty="0">
                    <a:solidFill>
                      <a:srgbClr val="E1B71E"/>
                    </a:solidFill>
                  </a:rPr>
                  <a:t>Insert</a:t>
                </a:r>
                <a:r>
                  <a:rPr lang="cs-CZ" sz="2400" dirty="0">
                    <a:solidFill>
                      <a:srgbClr val="C8D3DA"/>
                    </a:solidFill>
                  </a:rPr>
                  <a:t> i </a:t>
                </a:r>
                <a:r>
                  <a:rPr lang="cs-CZ" sz="2400" i="1" dirty="0" err="1">
                    <a:solidFill>
                      <a:srgbClr val="F16D28"/>
                    </a:solidFill>
                  </a:rPr>
                  <a:t>Remove</a:t>
                </a:r>
                <a:r>
                  <a:rPr lang="cs-CZ" sz="2400" dirty="0">
                    <a:solidFill>
                      <a:srgbClr val="C8D3DA"/>
                    </a:solidFill>
                  </a:rPr>
                  <a:t> stejně trvaly </a:t>
                </a:r>
                <a:r>
                  <a:rPr lang="cs-CZ" sz="2400" dirty="0">
                    <a:solidFill>
                      <a:srgbClr val="C00000"/>
                    </a:solidFill>
                  </a:rPr>
                  <a:t>lineárně dlouho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44287-7881-A5D7-4401-C68823A776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62884C4-ABC9-9996-E9A8-9081FD711C68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1732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AFC7FC-4DFA-3A91-17A9-C2441063F1F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solidFill>
                  <a:srgbClr val="E1B71E"/>
                </a:solidFill>
              </a:rPr>
              <a:t>Dokonale vyvážený strom</a:t>
            </a:r>
            <a:endParaRPr lang="en-US" b="1" dirty="0">
              <a:solidFill>
                <a:srgbClr val="E1B7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55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A824E-3B47-928D-D309-66859179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3DC889-0453-0E55-1160-DD41B634B3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l"/>
                <a:r>
                  <a:rPr lang="en-US" b="0" i="1" u="none" strike="noStrike" baseline="0" dirty="0">
                    <a:solidFill>
                      <a:srgbClr val="C8D3DA"/>
                    </a:solidFill>
                  </a:rPr>
                  <a:t>AVL </a:t>
                </a:r>
                <a:r>
                  <a:rPr lang="en-US" b="0" i="1" u="none" strike="noStrike" baseline="0" dirty="0" err="1">
                    <a:solidFill>
                      <a:srgbClr val="C8D3DA"/>
                    </a:solidFill>
                  </a:rPr>
                  <a:t>stromy</a:t>
                </a:r>
                <a:r>
                  <a:rPr lang="en-US" b="0" i="1" u="none" strike="noStrike" baseline="0" dirty="0">
                    <a:solidFill>
                      <a:srgbClr val="C8D3DA"/>
                    </a:solidFill>
                  </a:rPr>
                  <a:t>, </a:t>
                </a:r>
                <a:r>
                  <a:rPr lang="en-US" b="0" i="0" u="none" strike="noStrike" baseline="0" dirty="0" err="1">
                    <a:solidFill>
                      <a:srgbClr val="C8D3DA"/>
                    </a:solidFill>
                  </a:rPr>
                  <a:t>neboť</a:t>
                </a:r>
                <a:r>
                  <a:rPr lang="en-US" b="0" i="0" u="none" strike="noStrike" baseline="0" dirty="0">
                    <a:solidFill>
                      <a:srgbClr val="C8D3DA"/>
                    </a:solidFill>
                  </a:rPr>
                  <a:t> je </a:t>
                </a:r>
                <a:r>
                  <a:rPr lang="en-US" b="0" i="0" u="none" strike="noStrike" baseline="0" dirty="0" err="1">
                    <a:solidFill>
                      <a:srgbClr val="C8D3DA"/>
                    </a:solidFill>
                  </a:rPr>
                  <a:t>vymysleli</a:t>
                </a:r>
                <a:r>
                  <a:rPr lang="en-US" b="0" i="0" u="none" strike="noStrike" baseline="0" dirty="0">
                    <a:solidFill>
                      <a:srgbClr val="C8D3DA"/>
                    </a:solidFill>
                  </a:rPr>
                  <a:t> v </a:t>
                </a:r>
                <a:r>
                  <a:rPr lang="en-US" b="0" i="0" u="none" strike="noStrike" baseline="0" dirty="0" err="1">
                    <a:solidFill>
                      <a:srgbClr val="C8D3DA"/>
                    </a:solidFill>
                  </a:rPr>
                  <a:t>roce</a:t>
                </a:r>
                <a:r>
                  <a:rPr lang="en-US" b="0" i="0" u="none" strike="noStrike" baseline="0" dirty="0">
                    <a:solidFill>
                      <a:srgbClr val="C8D3DA"/>
                    </a:solidFill>
                  </a:rPr>
                  <a:t> 1962</a:t>
                </a:r>
                <a:r>
                  <a:rPr lang="cs-CZ" b="0" i="0" u="none" strike="noStrike" baseline="0" dirty="0">
                    <a:solidFill>
                      <a:srgbClr val="C8D3DA"/>
                    </a:solidFill>
                  </a:rPr>
                  <a:t> </a:t>
                </a:r>
                <a:r>
                  <a:rPr lang="en-US" b="0" i="0" u="none" strike="noStrike" baseline="0" dirty="0" err="1">
                    <a:solidFill>
                      <a:srgbClr val="C8D3DA"/>
                    </a:solidFill>
                  </a:rPr>
                  <a:t>ruští</a:t>
                </a:r>
                <a:r>
                  <a:rPr lang="en-US" b="0" i="0" u="none" strike="noStrike" baseline="0" dirty="0">
                    <a:solidFill>
                      <a:srgbClr val="C8D3DA"/>
                    </a:solidFill>
                  </a:rPr>
                  <a:t> </a:t>
                </a:r>
                <a:r>
                  <a:rPr lang="en-US" b="0" i="0" u="none" strike="noStrike" baseline="0" dirty="0" err="1">
                    <a:solidFill>
                      <a:srgbClr val="C8D3DA"/>
                    </a:solidFill>
                  </a:rPr>
                  <a:t>matematici</a:t>
                </a:r>
                <a:r>
                  <a:rPr lang="en-US" b="0" i="0" u="none" strike="noStrike" baseline="0" dirty="0">
                    <a:solidFill>
                      <a:srgbClr val="C8D3DA"/>
                    </a:solidFill>
                  </a:rPr>
                  <a:t> </a:t>
                </a:r>
                <a:r>
                  <a:rPr lang="en-US" b="0" i="0" u="none" strike="noStrike" baseline="0" dirty="0" err="1">
                    <a:solidFill>
                      <a:srgbClr val="C8D3DA"/>
                    </a:solidFill>
                  </a:rPr>
                  <a:t>Georgij</a:t>
                </a:r>
                <a:r>
                  <a:rPr lang="en-US" b="0" i="0" u="none" strike="noStrike" baseline="0" dirty="0">
                    <a:solidFill>
                      <a:srgbClr val="C8D3DA"/>
                    </a:solidFill>
                  </a:rPr>
                  <a:t> </a:t>
                </a:r>
                <a:r>
                  <a:rPr lang="en-US" b="0" i="0" u="none" strike="noStrike" baseline="0" dirty="0" err="1">
                    <a:solidFill>
                      <a:srgbClr val="C8D3DA"/>
                    </a:solidFill>
                  </a:rPr>
                  <a:t>Maximovič</a:t>
                </a:r>
                <a:r>
                  <a:rPr lang="en-US" b="0" i="0" u="none" strike="noStrike" baseline="0" dirty="0">
                    <a:solidFill>
                      <a:srgbClr val="C8D3DA"/>
                    </a:solidFill>
                  </a:rPr>
                  <a:t> </a:t>
                </a:r>
                <a:r>
                  <a:rPr lang="en-US" b="1" i="0" u="none" strike="noStrike" baseline="0" dirty="0" err="1">
                    <a:solidFill>
                      <a:srgbClr val="F16D28"/>
                    </a:solidFill>
                  </a:rPr>
                  <a:t>A</a:t>
                </a:r>
                <a:r>
                  <a:rPr lang="en-US" b="0" i="0" u="none" strike="noStrike" baseline="0" dirty="0" err="1">
                    <a:solidFill>
                      <a:srgbClr val="C8D3DA"/>
                    </a:solidFill>
                  </a:rPr>
                  <a:t>děľson-</a:t>
                </a:r>
                <a:r>
                  <a:rPr lang="en-US" b="1" i="0" u="none" strike="noStrike" baseline="0" dirty="0" err="1">
                    <a:solidFill>
                      <a:srgbClr val="F16D28"/>
                    </a:solidFill>
                  </a:rPr>
                  <a:t>V</a:t>
                </a:r>
                <a:r>
                  <a:rPr lang="en-US" b="0" i="0" u="none" strike="noStrike" baseline="0" dirty="0" err="1">
                    <a:solidFill>
                      <a:srgbClr val="C8D3DA"/>
                    </a:solidFill>
                  </a:rPr>
                  <a:t>eľskij</a:t>
                </a:r>
                <a:r>
                  <a:rPr lang="en-US" b="0" i="0" u="none" strike="noStrike" baseline="0" dirty="0">
                    <a:solidFill>
                      <a:srgbClr val="C8D3DA"/>
                    </a:solidFill>
                  </a:rPr>
                  <a:t> a </a:t>
                </a:r>
                <a:r>
                  <a:rPr lang="en-US" b="0" i="0" u="none" strike="noStrike" baseline="0" dirty="0" err="1">
                    <a:solidFill>
                      <a:srgbClr val="C8D3DA"/>
                    </a:solidFill>
                  </a:rPr>
                  <a:t>Jevgenij</a:t>
                </a:r>
                <a:r>
                  <a:rPr lang="en-US" b="0" i="0" u="none" strike="noStrike" baseline="0" dirty="0">
                    <a:solidFill>
                      <a:srgbClr val="C8D3DA"/>
                    </a:solidFill>
                  </a:rPr>
                  <a:t> </a:t>
                </a:r>
                <a:r>
                  <a:rPr lang="en-US" b="1" i="0" u="none" strike="noStrike" baseline="0" dirty="0" err="1">
                    <a:solidFill>
                      <a:srgbClr val="F16D28"/>
                    </a:solidFill>
                  </a:rPr>
                  <a:t>M</a:t>
                </a:r>
                <a:r>
                  <a:rPr lang="en-US" b="0" i="0" u="none" strike="noStrike" baseline="0" dirty="0" err="1">
                    <a:solidFill>
                      <a:srgbClr val="C8D3DA"/>
                    </a:solidFill>
                  </a:rPr>
                  <a:t>ichailovič</a:t>
                </a:r>
                <a:r>
                  <a:rPr lang="en-US" b="0" i="0" u="none" strike="noStrike" baseline="0" dirty="0">
                    <a:solidFill>
                      <a:srgbClr val="C8D3DA"/>
                    </a:solidFill>
                  </a:rPr>
                  <a:t> Landis</a:t>
                </a:r>
                <a:endParaRPr lang="cs-CZ" b="0" i="0" u="none" strike="noStrike" baseline="0" dirty="0">
                  <a:solidFill>
                    <a:srgbClr val="C8D3DA"/>
                  </a:solidFill>
                </a:endParaRPr>
              </a:p>
              <a:p>
                <a:pPr algn="l"/>
                <a:endParaRPr lang="cs-CZ" dirty="0">
                  <a:solidFill>
                    <a:srgbClr val="C8D3DA"/>
                  </a:solidFill>
                </a:endParaRPr>
              </a:p>
              <a:p>
                <a:pPr algn="l"/>
                <a:r>
                  <a:rPr lang="cs-CZ" dirty="0">
                    <a:solidFill>
                      <a:srgbClr val="C8D3DA"/>
                    </a:solidFill>
                  </a:rPr>
                  <a:t>BVS nazveme </a:t>
                </a:r>
                <a:r>
                  <a:rPr lang="cs-CZ" i="1" dirty="0">
                    <a:solidFill>
                      <a:srgbClr val="C8D3DA"/>
                    </a:solidFill>
                  </a:rPr>
                  <a:t>hloubkově vyvážený</a:t>
                </a:r>
                <a:r>
                  <a:rPr lang="cs-CZ" dirty="0">
                    <a:solidFill>
                      <a:srgbClr val="C8D3DA"/>
                    </a:solidFill>
                  </a:rPr>
                  <a:t>, jestliže pro každý vrchol </a:t>
                </a:r>
                <a14:m>
                  <m:oMath xmlns:m="http://schemas.openxmlformats.org/officeDocument/2006/math">
                    <m:r>
                      <a:rPr lang="cs-CZ" i="1" dirty="0" smtClean="0">
                        <a:solidFill>
                          <a:srgbClr val="C8D3DA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cs-CZ" dirty="0">
                    <a:solidFill>
                      <a:srgbClr val="C8D3DA"/>
                    </a:solidFill>
                  </a:rPr>
                  <a:t> platí:</a:t>
                </a:r>
              </a:p>
              <a:p>
                <a:pPr algn="l"/>
                <a:endParaRPr lang="cs-CZ" dirty="0">
                  <a:solidFill>
                    <a:srgbClr val="C8D3DA"/>
                  </a:solidFill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cs-CZ" b="0" i="1" smtClean="0">
                              <a:solidFill>
                                <a:srgbClr val="C8D3D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solidFill>
                                <a:srgbClr val="C8D3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cs-CZ" b="0" i="1" smtClean="0">
                                  <a:solidFill>
                                    <a:srgbClr val="C8D3D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solidFill>
                                    <a:srgbClr val="C8D3DA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cs-CZ" b="0" i="1" smtClean="0">
                                      <a:solidFill>
                                        <a:srgbClr val="C8D3D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b="0" i="1" smtClean="0">
                                      <a:solidFill>
                                        <a:srgbClr val="C8D3DA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  <m:r>
                            <a:rPr lang="cs-CZ" b="0" i="1" smtClean="0">
                              <a:solidFill>
                                <a:srgbClr val="C8D3DA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cs-CZ" b="0" i="1" smtClean="0">
                              <a:solidFill>
                                <a:srgbClr val="C8D3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cs-CZ" b="0" i="1" smtClean="0">
                                  <a:solidFill>
                                    <a:srgbClr val="C8D3D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solidFill>
                                    <a:srgbClr val="C8D3DA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cs-CZ" b="0" i="1" smtClean="0">
                                      <a:solidFill>
                                        <a:srgbClr val="C8D3D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b="0" i="1" smtClean="0">
                                      <a:solidFill>
                                        <a:srgbClr val="C8D3DA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cs-CZ" b="0" i="1" smtClean="0">
                          <a:solidFill>
                            <a:srgbClr val="C8D3DA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cs-CZ" dirty="0">
                  <a:solidFill>
                    <a:srgbClr val="C8D3DA"/>
                  </a:solidFill>
                </a:endParaRPr>
              </a:p>
              <a:p>
                <a:pPr marL="0" indent="0" algn="l">
                  <a:buNone/>
                </a:pPr>
                <a:endParaRPr lang="cs-CZ" dirty="0">
                  <a:solidFill>
                    <a:srgbClr val="C8D3DA"/>
                  </a:solidFill>
                </a:endParaRPr>
              </a:p>
              <a:p>
                <a:r>
                  <a:rPr lang="cs-CZ" dirty="0">
                    <a:solidFill>
                      <a:srgbClr val="C8D3DA"/>
                    </a:solidFill>
                  </a:rPr>
                  <a:t>V každém vrcholu </a:t>
                </a:r>
                <a14:m>
                  <m:oMath xmlns:m="http://schemas.openxmlformats.org/officeDocument/2006/math">
                    <m:r>
                      <a:rPr lang="cs-CZ" i="1" dirty="0" smtClean="0">
                        <a:solidFill>
                          <a:srgbClr val="C8D3DA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cs-CZ" dirty="0">
                    <a:solidFill>
                      <a:srgbClr val="C8D3DA"/>
                    </a:solidFill>
                  </a:rPr>
                  <a:t> si udržujeme hloubku jeho podstromu </a:t>
                </a:r>
                <a14:m>
                  <m:oMath xmlns:m="http://schemas.openxmlformats.org/officeDocument/2006/math">
                    <m:r>
                      <a:rPr lang="cs-CZ" i="1" dirty="0" smtClean="0">
                        <a:solidFill>
                          <a:srgbClr val="C8D3DA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cs-CZ" dirty="0">
                  <a:solidFill>
                    <a:srgbClr val="C8D3DA"/>
                  </a:solidFill>
                </a:endParaRPr>
              </a:p>
              <a:p>
                <a:r>
                  <a:rPr lang="cs-CZ" dirty="0">
                    <a:solidFill>
                      <a:srgbClr val="C8D3DA"/>
                    </a:solidFill>
                  </a:rPr>
                  <a:t>Základní operace v </a:t>
                </a:r>
                <a14:m>
                  <m:oMath xmlns:m="http://schemas.openxmlformats.org/officeDocument/2006/math">
                    <m:r>
                      <a:rPr lang="cs-CZ" i="1" dirty="0" smtClean="0">
                        <a:solidFill>
                          <a:srgbClr val="C8D3DA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cs-CZ" i="1" dirty="0" smtClean="0">
                        <a:solidFill>
                          <a:srgbClr val="C8D3DA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cs-CZ" i="1" dirty="0" err="1" smtClean="0">
                        <a:solidFill>
                          <a:srgbClr val="C8D3DA"/>
                        </a:solidFill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cs-CZ" i="1" dirty="0" smtClean="0">
                        <a:solidFill>
                          <a:srgbClr val="C8D3DA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cs-CZ" dirty="0">
                    <a:solidFill>
                      <a:srgbClr val="C8D3DA"/>
                    </a:solidFill>
                  </a:rPr>
                  <a:t>(kromě </a:t>
                </a:r>
                <a:r>
                  <a:rPr lang="cs-CZ" i="1" dirty="0">
                    <a:solidFill>
                      <a:srgbClr val="C8D3DA"/>
                    </a:solidFill>
                  </a:rPr>
                  <a:t>Show</a:t>
                </a:r>
                <a:r>
                  <a:rPr lang="cs-CZ" dirty="0">
                    <a:solidFill>
                      <a:srgbClr val="C8D3DA"/>
                    </a:solidFill>
                  </a:rPr>
                  <a:t>), ale komplikované</a:t>
                </a:r>
                <a:endParaRPr lang="en-US" dirty="0">
                  <a:solidFill>
                    <a:srgbClr val="C8D3DA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3DC889-0453-0E55-1160-DD41B634B3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643167D-77A2-DBE3-18B8-FDC9510FD936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1732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DBBE7CF-987D-68E1-D34A-7FEBE42F2BC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solidFill>
                  <a:srgbClr val="F16D28"/>
                </a:solidFill>
              </a:rPr>
              <a:t>Hloubkově vyvážený strom (AVL stromy)</a:t>
            </a:r>
            <a:endParaRPr lang="en-US" b="1" dirty="0">
              <a:solidFill>
                <a:srgbClr val="F16D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75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D8F4E-F059-07B6-F029-B1B2F3FDA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C4C5F-E7E5-9E14-2CF0-8E89925CB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23C77-3E13-AEE5-D2B7-18C3C7A2FF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768180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cs-CZ" dirty="0">
                    <a:solidFill>
                      <a:srgbClr val="C8D3DA"/>
                    </a:solidFill>
                  </a:rPr>
                  <a:t>BVS nazveme </a:t>
                </a:r>
                <a:r>
                  <a:rPr lang="cs-CZ" i="1" dirty="0">
                    <a:solidFill>
                      <a:srgbClr val="C8D3DA"/>
                    </a:solidFill>
                  </a:rPr>
                  <a:t>hloubkově vyvážený</a:t>
                </a:r>
                <a:r>
                  <a:rPr lang="cs-CZ" dirty="0">
                    <a:solidFill>
                      <a:srgbClr val="C8D3DA"/>
                    </a:solidFill>
                  </a:rPr>
                  <a:t>, jestliže pro každý vrchol </a:t>
                </a:r>
                <a14:m>
                  <m:oMath xmlns:m="http://schemas.openxmlformats.org/officeDocument/2006/math">
                    <m:r>
                      <a:rPr lang="cs-CZ" i="1" dirty="0" smtClean="0">
                        <a:solidFill>
                          <a:srgbClr val="C8D3DA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cs-CZ" dirty="0">
                    <a:solidFill>
                      <a:srgbClr val="C8D3DA"/>
                    </a:solidFill>
                  </a:rPr>
                  <a:t> platí:</a:t>
                </a:r>
              </a:p>
              <a:p>
                <a:pPr algn="l"/>
                <a:endParaRPr lang="cs-CZ" dirty="0">
                  <a:solidFill>
                    <a:srgbClr val="C8D3DA"/>
                  </a:solidFill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cs-CZ" b="0" i="1" smtClean="0">
                              <a:solidFill>
                                <a:srgbClr val="C8D3D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s-CZ" b="0" i="1" smtClean="0">
                              <a:solidFill>
                                <a:srgbClr val="C8D3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cs-CZ" b="0" i="1" smtClean="0">
                                  <a:solidFill>
                                    <a:srgbClr val="C8D3D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solidFill>
                                    <a:srgbClr val="C8D3DA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cs-CZ" b="0" i="1" smtClean="0">
                                      <a:solidFill>
                                        <a:srgbClr val="C8D3D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b="0" i="1" smtClean="0">
                                      <a:solidFill>
                                        <a:srgbClr val="C8D3DA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  <m:r>
                            <a:rPr lang="cs-CZ" b="0" i="1" smtClean="0">
                              <a:solidFill>
                                <a:srgbClr val="C8D3DA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cs-CZ" b="0" i="1" smtClean="0">
                              <a:solidFill>
                                <a:srgbClr val="C8D3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cs-CZ" b="0" i="1" smtClean="0">
                                  <a:solidFill>
                                    <a:srgbClr val="C8D3D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cs-CZ" b="0" i="1" smtClean="0">
                                  <a:solidFill>
                                    <a:srgbClr val="C8D3DA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cs-CZ" b="0" i="1" smtClean="0">
                                      <a:solidFill>
                                        <a:srgbClr val="C8D3D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cs-CZ" b="0" i="1" smtClean="0">
                                      <a:solidFill>
                                        <a:srgbClr val="C8D3DA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cs-CZ" b="0" i="1" smtClean="0">
                          <a:solidFill>
                            <a:srgbClr val="C8D3DA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cs-CZ" dirty="0">
                  <a:solidFill>
                    <a:srgbClr val="C8D3DA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23C77-3E13-AEE5-D2B7-18C3C7A2FF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768180"/>
              </a:xfrm>
              <a:blipFill>
                <a:blip r:embed="rId3"/>
                <a:stretch>
                  <a:fillRect l="-1043" t="-5842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A95485A-F88D-D2B4-0BBB-0EEE3F00EC86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1732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A87D58-FC11-B271-99C8-4771AE8602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solidFill>
                  <a:srgbClr val="F16D28"/>
                </a:solidFill>
              </a:rPr>
              <a:t>Hloubkově vyvážený strom (AVL stromy)</a:t>
            </a:r>
            <a:endParaRPr lang="en-US" b="1" dirty="0">
              <a:solidFill>
                <a:srgbClr val="F16D28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769CE7-B3DE-8AD1-E715-6173EA9D1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231" y="3593805"/>
            <a:ext cx="8335538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9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BF5D8C-AA91-4F4C-4D3A-0ED0FA7E4D56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1732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BBD627-51C1-C4FE-7D23-0ED322C6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chemeClr val="accent6"/>
                </a:solidFill>
              </a:rPr>
              <a:t>Definice a značení</a:t>
            </a:r>
            <a:endParaRPr lang="en-US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380526-0A23-2388-5A9D-5CB7A3FCBC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38280"/>
                <a:ext cx="77538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cs-CZ" b="1" dirty="0">
                    <a:solidFill>
                      <a:schemeClr val="accent6"/>
                    </a:solidFill>
                  </a:rPr>
                  <a:t>Strom</a:t>
                </a:r>
                <a:r>
                  <a:rPr lang="cs-CZ" dirty="0">
                    <a:solidFill>
                      <a:schemeClr val="accent6"/>
                    </a:solidFill>
                  </a:rPr>
                  <a:t> </a:t>
                </a:r>
                <a:r>
                  <a:rPr lang="cs-CZ" dirty="0">
                    <a:solidFill>
                      <a:srgbClr val="C8D3DA"/>
                    </a:solidFill>
                  </a:rPr>
                  <a:t>– spojitý graf, který neobsahuje cyklus</a:t>
                </a:r>
              </a:p>
              <a:p>
                <a:r>
                  <a:rPr lang="cs-CZ" b="1" dirty="0">
                    <a:solidFill>
                      <a:schemeClr val="accent6"/>
                    </a:solidFill>
                  </a:rPr>
                  <a:t>Binární</a:t>
                </a:r>
                <a:r>
                  <a:rPr lang="cs-CZ" dirty="0">
                    <a:solidFill>
                      <a:srgbClr val="C8D3DA"/>
                    </a:solidFill>
                  </a:rPr>
                  <a:t> – je zakořeněný a každý jeho vrchol má 0-2 syny: rozlišujeme </a:t>
                </a:r>
                <a:r>
                  <a:rPr lang="cs-CZ" i="1" dirty="0">
                    <a:solidFill>
                      <a:srgbClr val="C8D3DA"/>
                    </a:solidFill>
                  </a:rPr>
                  <a:t>levý </a:t>
                </a:r>
                <a:r>
                  <a:rPr lang="cs-CZ" dirty="0">
                    <a:solidFill>
                      <a:srgbClr val="C8D3DA"/>
                    </a:solidFill>
                  </a:rPr>
                  <a:t>a </a:t>
                </a:r>
                <a:r>
                  <a:rPr lang="cs-CZ" i="1" dirty="0">
                    <a:solidFill>
                      <a:srgbClr val="C8D3DA"/>
                    </a:solidFill>
                  </a:rPr>
                  <a:t>pravý</a:t>
                </a:r>
                <a:endParaRPr lang="cs-CZ" dirty="0">
                  <a:solidFill>
                    <a:srgbClr val="C8D3DA"/>
                  </a:solidFill>
                </a:endParaRPr>
              </a:p>
              <a:p>
                <a:r>
                  <a:rPr lang="cs-CZ" b="1" dirty="0">
                    <a:solidFill>
                      <a:schemeClr val="accent6"/>
                    </a:solidFill>
                  </a:rPr>
                  <a:t>Vyhledávací</a:t>
                </a:r>
                <a:r>
                  <a:rPr lang="cs-CZ" dirty="0">
                    <a:solidFill>
                      <a:srgbClr val="C8D3DA"/>
                    </a:solidFill>
                  </a:rPr>
                  <a:t> – aby tato datová struktura sloužila k rychlému vyhledávání, je uspořádání stromu je ovlivněno podmínkami:</a:t>
                </a:r>
              </a:p>
              <a:p>
                <a:pPr marL="457200" lvl="1" indent="0">
                  <a:buNone/>
                </a:pPr>
                <a:r>
                  <a:rPr lang="cs-CZ" dirty="0">
                    <a:solidFill>
                      <a:srgbClr val="C8D3DA"/>
                    </a:solidFill>
                  </a:rPr>
                  <a:t>Každému vrcholu </a:t>
                </a:r>
                <a14:m>
                  <m:oMath xmlns:m="http://schemas.openxmlformats.org/officeDocument/2006/math">
                    <m:r>
                      <a:rPr lang="cs-CZ" i="1" dirty="0" smtClean="0">
                        <a:solidFill>
                          <a:srgbClr val="C8D3DA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cs-CZ" dirty="0">
                    <a:solidFill>
                      <a:srgbClr val="C8D3DA"/>
                    </a:solidFill>
                  </a:rPr>
                  <a:t> přiřadíme klíč </a:t>
                </a:r>
                <a14:m>
                  <m:oMath xmlns:m="http://schemas.openxmlformats.org/officeDocument/2006/math">
                    <m:r>
                      <a:rPr lang="cs-CZ" i="1" dirty="0" smtClean="0">
                        <a:solidFill>
                          <a:srgbClr val="C8D3DA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cs-CZ" i="1" dirty="0" smtClean="0">
                        <a:solidFill>
                          <a:srgbClr val="C8D3DA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cs-CZ" i="1" dirty="0" smtClean="0">
                        <a:solidFill>
                          <a:srgbClr val="C8D3DA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cs-CZ" i="1" dirty="0" smtClean="0">
                        <a:solidFill>
                          <a:srgbClr val="C8D3DA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dirty="0">
                    <a:solidFill>
                      <a:srgbClr val="C8D3DA"/>
                    </a:solidFill>
                  </a:rPr>
                  <a:t>. Pak platí pro všechny </a:t>
                </a:r>
                <a14:m>
                  <m:oMath xmlns:m="http://schemas.openxmlformats.org/officeDocument/2006/math">
                    <m:r>
                      <a:rPr lang="cs-CZ" i="1" dirty="0" smtClean="0">
                        <a:solidFill>
                          <a:srgbClr val="C8D3DA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cs-CZ" dirty="0">
                    <a:solidFill>
                      <a:srgbClr val="C8D3DA"/>
                    </a:solidFill>
                  </a:rPr>
                  <a:t> </a:t>
                </a:r>
                <a:r>
                  <a:rPr lang="cs-CZ" dirty="0" err="1">
                    <a:solidFill>
                      <a:srgbClr val="C8D3DA"/>
                    </a:solidFill>
                  </a:rPr>
                  <a:t>v</a:t>
                </a:r>
                <a:r>
                  <a:rPr lang="cs-CZ" dirty="0">
                    <a:solidFill>
                      <a:srgbClr val="C8D3DA"/>
                    </a:solidFill>
                  </a:rPr>
                  <a:t> BVS:</a:t>
                </a:r>
              </a:p>
              <a:p>
                <a:pPr lvl="2"/>
                <a:r>
                  <a:rPr lang="cs-CZ" b="0" dirty="0">
                    <a:solidFill>
                      <a:srgbClr val="C8D3DA"/>
                    </a:solidFill>
                  </a:rPr>
                  <a:t>Kdykoli </a:t>
                </a:r>
                <a14:m>
                  <m:oMath xmlns:m="http://schemas.openxmlformats.org/officeDocument/2006/math">
                    <m:r>
                      <a:rPr lang="cs-CZ" b="0" i="1" smtClean="0">
                        <a:solidFill>
                          <a:srgbClr val="C8D3DA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cs-CZ" b="0" i="1" smtClean="0">
                        <a:solidFill>
                          <a:srgbClr val="C8D3D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cs-CZ" b="0" i="1" smtClean="0">
                        <a:solidFill>
                          <a:srgbClr val="C8D3D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cs-CZ" b="0" i="1" smtClean="0">
                        <a:solidFill>
                          <a:srgbClr val="C8D3D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cs-CZ" b="0" i="1" smtClean="0">
                        <a:solidFill>
                          <a:srgbClr val="C8D3D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cs-CZ" b="0" i="1" smtClean="0">
                        <a:solidFill>
                          <a:srgbClr val="C8D3D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dirty="0">
                    <a:solidFill>
                      <a:srgbClr val="C8D3DA"/>
                    </a:solidFill>
                  </a:rPr>
                  <a:t>, pak </a:t>
                </a:r>
                <a14:m>
                  <m:oMath xmlns:m="http://schemas.openxmlformats.org/officeDocument/2006/math">
                    <m:r>
                      <a:rPr lang="cs-CZ" b="0" i="1" smtClean="0">
                        <a:solidFill>
                          <a:srgbClr val="C8D3DA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cs-CZ" b="0" i="1" smtClean="0">
                            <a:solidFill>
                              <a:srgbClr val="C8D3D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solidFill>
                              <a:srgbClr val="C8D3DA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cs-CZ" b="0" i="1" smtClean="0">
                        <a:solidFill>
                          <a:srgbClr val="C8D3DA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cs-CZ" b="0" i="1" smtClean="0">
                        <a:solidFill>
                          <a:srgbClr val="C8D3DA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cs-CZ" b="0" i="1" smtClean="0">
                        <a:solidFill>
                          <a:srgbClr val="C8D3DA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cs-CZ" b="0" i="1" smtClean="0">
                        <a:solidFill>
                          <a:srgbClr val="C8D3DA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cs-CZ" b="0" i="1" smtClean="0">
                        <a:solidFill>
                          <a:srgbClr val="C8D3DA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dirty="0">
                    <a:solidFill>
                      <a:srgbClr val="C8D3DA"/>
                    </a:solidFill>
                  </a:rPr>
                  <a:t> </a:t>
                </a:r>
                <a:br>
                  <a:rPr lang="cs-CZ" dirty="0">
                    <a:solidFill>
                      <a:srgbClr val="C8D3DA"/>
                    </a:solidFill>
                  </a:rPr>
                </a:br>
                <a:r>
                  <a:rPr lang="cs-CZ" dirty="0">
                    <a:solidFill>
                      <a:srgbClr val="C8D3DA"/>
                    </a:solidFill>
                  </a:rPr>
                  <a:t>		</a:t>
                </a:r>
                <a:r>
                  <a:rPr lang="cs-CZ" sz="1600" dirty="0">
                    <a:solidFill>
                      <a:srgbClr val="C8D3DA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cs-CZ" sz="1600" i="1" dirty="0" smtClean="0">
                        <a:solidFill>
                          <a:srgbClr val="C8D3DA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cs-CZ" sz="1600" i="1" dirty="0" smtClean="0">
                        <a:solidFill>
                          <a:srgbClr val="C8D3DA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cs-CZ" sz="1600" i="1" dirty="0" smtClean="0">
                        <a:solidFill>
                          <a:srgbClr val="C8D3DA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cs-CZ" sz="1600" i="1" dirty="0" smtClean="0">
                        <a:solidFill>
                          <a:srgbClr val="C8D3DA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sz="1600" dirty="0">
                    <a:solidFill>
                      <a:srgbClr val="C8D3DA"/>
                    </a:solidFill>
                  </a:rPr>
                  <a:t> je</a:t>
                </a:r>
                <a:r>
                  <a:rPr lang="cs-CZ" sz="1600" b="1" dirty="0">
                    <a:solidFill>
                      <a:srgbClr val="C8D3DA"/>
                    </a:solidFill>
                  </a:rPr>
                  <a:t> levý </a:t>
                </a:r>
                <a:r>
                  <a:rPr lang="cs-CZ" sz="1600" dirty="0">
                    <a:solidFill>
                      <a:srgbClr val="C8D3DA"/>
                    </a:solidFill>
                  </a:rPr>
                  <a:t>podstrom vrcholu v)</a:t>
                </a:r>
              </a:p>
              <a:p>
                <a:pPr lvl="2"/>
                <a:r>
                  <a:rPr lang="cs-CZ" b="0" dirty="0">
                    <a:solidFill>
                      <a:srgbClr val="C8D3DA"/>
                    </a:solidFill>
                  </a:rPr>
                  <a:t>Kdykoli </a:t>
                </a:r>
                <a14:m>
                  <m:oMath xmlns:m="http://schemas.openxmlformats.org/officeDocument/2006/math">
                    <m:r>
                      <a:rPr lang="cs-CZ" b="0" i="1" smtClean="0">
                        <a:solidFill>
                          <a:srgbClr val="C8D3DA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cs-CZ" b="0" i="1" smtClean="0">
                        <a:solidFill>
                          <a:srgbClr val="C8D3D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cs-CZ" b="0" i="1" smtClean="0">
                        <a:solidFill>
                          <a:srgbClr val="C8D3D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cs-CZ" b="0" i="1" smtClean="0">
                        <a:solidFill>
                          <a:srgbClr val="C8D3D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cs-CZ" b="0" i="1" smtClean="0">
                        <a:solidFill>
                          <a:srgbClr val="C8D3D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cs-CZ" b="0" i="1" smtClean="0">
                        <a:solidFill>
                          <a:srgbClr val="C8D3D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dirty="0">
                    <a:solidFill>
                      <a:srgbClr val="C8D3DA"/>
                    </a:solidFill>
                  </a:rPr>
                  <a:t>, pak </a:t>
                </a:r>
                <a14:m>
                  <m:oMath xmlns:m="http://schemas.openxmlformats.org/officeDocument/2006/math">
                    <m:r>
                      <a:rPr lang="cs-CZ" b="0" i="1" smtClean="0">
                        <a:solidFill>
                          <a:srgbClr val="C8D3DA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cs-CZ" b="0" i="1" smtClean="0">
                            <a:solidFill>
                              <a:srgbClr val="C8D3D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solidFill>
                              <a:srgbClr val="C8D3DA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cs-CZ" b="0" i="1" smtClean="0">
                        <a:solidFill>
                          <a:srgbClr val="C8D3DA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cs-CZ" b="0" i="1" smtClean="0">
                        <a:solidFill>
                          <a:srgbClr val="C8D3DA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cs-CZ" b="0" i="1" smtClean="0">
                            <a:solidFill>
                              <a:srgbClr val="C8D3D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solidFill>
                              <a:srgbClr val="C8D3DA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cs-CZ" b="0" i="1" dirty="0">
                  <a:solidFill>
                    <a:srgbClr val="C8D3DA"/>
                  </a:solidFill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r>
                  <a:rPr lang="cs-CZ" dirty="0">
                    <a:solidFill>
                      <a:srgbClr val="C8D3DA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cs-CZ" sz="1600" dirty="0">
                        <a:solidFill>
                          <a:srgbClr val="C8D3DA"/>
                        </a:solidFill>
                      </a:rPr>
                      <m:t>(</m:t>
                    </m:r>
                    <m:r>
                      <a:rPr lang="cs-CZ" sz="1600" b="0" i="1" dirty="0" smtClean="0">
                        <a:solidFill>
                          <a:srgbClr val="C8D3DA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cs-CZ" sz="1600" i="1" dirty="0">
                        <a:solidFill>
                          <a:srgbClr val="C8D3DA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cs-CZ" sz="1600" i="1" dirty="0">
                        <a:solidFill>
                          <a:srgbClr val="C8D3DA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cs-CZ" sz="1600" i="1" dirty="0">
                        <a:solidFill>
                          <a:srgbClr val="C8D3DA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cs-CZ" sz="1600" dirty="0">
                        <a:solidFill>
                          <a:srgbClr val="C8D3DA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cs-CZ" sz="1600" dirty="0">
                        <a:solidFill>
                          <a:srgbClr val="C8D3DA"/>
                        </a:solidFill>
                      </a:rPr>
                      <m:t>je</m:t>
                    </m:r>
                    <m:r>
                      <m:rPr>
                        <m:nor/>
                      </m:rPr>
                      <a:rPr lang="cs-CZ" sz="1600" dirty="0">
                        <a:solidFill>
                          <a:srgbClr val="C8D3DA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cs-CZ" sz="1600" b="1" i="0" dirty="0" smtClean="0">
                        <a:solidFill>
                          <a:srgbClr val="C8D3DA"/>
                        </a:solidFill>
                      </a:rPr>
                      <m:t>pra</m:t>
                    </m:r>
                    <m:r>
                      <m:rPr>
                        <m:nor/>
                      </m:rPr>
                      <a:rPr lang="cs-CZ" sz="1600" b="1" dirty="0">
                        <a:solidFill>
                          <a:srgbClr val="C8D3DA"/>
                        </a:solidFill>
                      </a:rPr>
                      <m:t>v</m:t>
                    </m:r>
                    <m:r>
                      <m:rPr>
                        <m:nor/>
                      </m:rPr>
                      <a:rPr lang="cs-CZ" sz="1600" b="1" dirty="0">
                        <a:solidFill>
                          <a:srgbClr val="C8D3DA"/>
                        </a:solidFill>
                      </a:rPr>
                      <m:t>ý</m:t>
                    </m:r>
                    <m:r>
                      <m:rPr>
                        <m:nor/>
                      </m:rPr>
                      <a:rPr lang="cs-CZ" sz="1600" dirty="0">
                        <a:solidFill>
                          <a:srgbClr val="C8D3DA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cs-CZ" sz="1600" dirty="0">
                        <a:solidFill>
                          <a:srgbClr val="C8D3DA"/>
                        </a:solidFill>
                      </a:rPr>
                      <m:t>podstrom</m:t>
                    </m:r>
                    <m:r>
                      <m:rPr>
                        <m:nor/>
                      </m:rPr>
                      <a:rPr lang="cs-CZ" sz="1600" dirty="0">
                        <a:solidFill>
                          <a:srgbClr val="C8D3DA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cs-CZ" sz="1600" dirty="0">
                        <a:solidFill>
                          <a:srgbClr val="C8D3DA"/>
                        </a:solidFill>
                      </a:rPr>
                      <m:t>vrcholu</m:t>
                    </m:r>
                    <m:r>
                      <m:rPr>
                        <m:nor/>
                      </m:rPr>
                      <a:rPr lang="cs-CZ" sz="1600" dirty="0">
                        <a:solidFill>
                          <a:srgbClr val="C8D3DA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cs-CZ" sz="1600" dirty="0">
                        <a:solidFill>
                          <a:srgbClr val="C8D3DA"/>
                        </a:solidFill>
                      </a:rPr>
                      <m:t>v</m:t>
                    </m:r>
                    <m:r>
                      <m:rPr>
                        <m:nor/>
                      </m:rPr>
                      <a:rPr lang="cs-CZ" sz="1600" dirty="0">
                        <a:solidFill>
                          <a:srgbClr val="C8D3DA"/>
                        </a:solidFill>
                      </a:rPr>
                      <m:t>)</m:t>
                    </m:r>
                  </m:oMath>
                </a14:m>
                <a:endParaRPr lang="cs-CZ" sz="1600" dirty="0">
                  <a:solidFill>
                    <a:srgbClr val="C8D3DA"/>
                  </a:solidFill>
                </a:endParaRPr>
              </a:p>
              <a:p>
                <a:pPr lvl="2"/>
                <a:endParaRPr lang="en-US" dirty="0">
                  <a:solidFill>
                    <a:srgbClr val="C8D3DA"/>
                  </a:solidFill>
                </a:endParaRPr>
              </a:p>
              <a:p>
                <a:pPr lvl="2"/>
                <a:endParaRPr lang="en-US" dirty="0">
                  <a:solidFill>
                    <a:srgbClr val="C8D3DA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380526-0A23-2388-5A9D-5CB7A3FCBC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38280"/>
                <a:ext cx="7753800" cy="4351338"/>
              </a:xfrm>
              <a:blipFill>
                <a:blip r:embed="rId2"/>
                <a:stretch>
                  <a:fillRect l="-1416" t="-3081" r="-2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578898C5-6D89-E81A-D108-2B0E23540960}"/>
              </a:ext>
            </a:extLst>
          </p:cNvPr>
          <p:cNvSpPr/>
          <p:nvPr/>
        </p:nvSpPr>
        <p:spPr>
          <a:xfrm>
            <a:off x="10136818" y="2388817"/>
            <a:ext cx="510363" cy="510363"/>
          </a:xfrm>
          <a:prstGeom prst="ellipse">
            <a:avLst/>
          </a:prstGeom>
          <a:solidFill>
            <a:srgbClr val="875F5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7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E7B3CB-BAAE-457E-C4E7-62950B5873F0}"/>
              </a:ext>
            </a:extLst>
          </p:cNvPr>
          <p:cNvSpPr/>
          <p:nvPr/>
        </p:nvSpPr>
        <p:spPr>
          <a:xfrm>
            <a:off x="9273081" y="3414511"/>
            <a:ext cx="510363" cy="510363"/>
          </a:xfrm>
          <a:prstGeom prst="ellipse">
            <a:avLst/>
          </a:prstGeom>
          <a:solidFill>
            <a:srgbClr val="016236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4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926DC2-D311-484A-E267-6504E32DD02A}"/>
              </a:ext>
            </a:extLst>
          </p:cNvPr>
          <p:cNvSpPr/>
          <p:nvPr/>
        </p:nvSpPr>
        <p:spPr>
          <a:xfrm>
            <a:off x="11103431" y="3418818"/>
            <a:ext cx="510363" cy="510363"/>
          </a:xfrm>
          <a:prstGeom prst="ellipse">
            <a:avLst/>
          </a:prstGeom>
          <a:solidFill>
            <a:srgbClr val="016236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/>
              <a:t>10</a:t>
            </a:r>
            <a:endParaRPr lang="en-US" sz="12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440DC2-D0C5-B67C-E81D-25C2312E0159}"/>
              </a:ext>
            </a:extLst>
          </p:cNvPr>
          <p:cNvSpPr/>
          <p:nvPr/>
        </p:nvSpPr>
        <p:spPr>
          <a:xfrm>
            <a:off x="8680797" y="4420313"/>
            <a:ext cx="510363" cy="510363"/>
          </a:xfrm>
          <a:prstGeom prst="ellipse">
            <a:avLst/>
          </a:prstGeom>
          <a:solidFill>
            <a:srgbClr val="016236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1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7984531-53EF-D75B-95C7-336B15824C92}"/>
              </a:ext>
            </a:extLst>
          </p:cNvPr>
          <p:cNvSpPr/>
          <p:nvPr/>
        </p:nvSpPr>
        <p:spPr>
          <a:xfrm>
            <a:off x="9917716" y="4420312"/>
            <a:ext cx="510363" cy="510363"/>
          </a:xfrm>
          <a:prstGeom prst="ellipse">
            <a:avLst/>
          </a:prstGeom>
          <a:solidFill>
            <a:srgbClr val="016236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6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338AC1-412E-97E8-210E-E4A69DB6F3CD}"/>
              </a:ext>
            </a:extLst>
          </p:cNvPr>
          <p:cNvSpPr/>
          <p:nvPr/>
        </p:nvSpPr>
        <p:spPr>
          <a:xfrm>
            <a:off x="10573818" y="4420312"/>
            <a:ext cx="510363" cy="510363"/>
          </a:xfrm>
          <a:prstGeom prst="ellipse">
            <a:avLst/>
          </a:prstGeom>
          <a:solidFill>
            <a:srgbClr val="016236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8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143BCF4-4325-45CC-E5D2-CC0BB342BDA9}"/>
              </a:ext>
            </a:extLst>
          </p:cNvPr>
          <p:cNvSpPr/>
          <p:nvPr/>
        </p:nvSpPr>
        <p:spPr>
          <a:xfrm>
            <a:off x="11103431" y="5434588"/>
            <a:ext cx="510363" cy="510363"/>
          </a:xfrm>
          <a:prstGeom prst="ellipse">
            <a:avLst/>
          </a:prstGeom>
          <a:solidFill>
            <a:srgbClr val="016236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9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D4F744-ED8A-F635-3A58-98ACF6A1F4C6}"/>
              </a:ext>
            </a:extLst>
          </p:cNvPr>
          <p:cNvSpPr/>
          <p:nvPr/>
        </p:nvSpPr>
        <p:spPr>
          <a:xfrm>
            <a:off x="9496333" y="5457941"/>
            <a:ext cx="510363" cy="510363"/>
          </a:xfrm>
          <a:prstGeom prst="ellipse">
            <a:avLst/>
          </a:prstGeom>
          <a:solidFill>
            <a:srgbClr val="016236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5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AEB443-C9B2-F78D-0E4A-B6C251154DE7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 flipH="1">
            <a:off x="9528263" y="2899180"/>
            <a:ext cx="863737" cy="515331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EFFDAB-87B3-0265-D9F8-9B774B8DACA5}"/>
              </a:ext>
            </a:extLst>
          </p:cNvPr>
          <p:cNvCxnSpPr>
            <a:cxnSpLocks/>
            <a:stCxn id="9" idx="4"/>
            <a:endCxn id="11" idx="0"/>
          </p:cNvCxnSpPr>
          <p:nvPr/>
        </p:nvCxnSpPr>
        <p:spPr>
          <a:xfrm>
            <a:off x="10392000" y="2899180"/>
            <a:ext cx="966613" cy="519638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21A4D0-FA1B-21EE-497B-96A63ADAF991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8935979" y="3924874"/>
            <a:ext cx="592284" cy="495439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545737-94A1-777D-F9AB-34B4DF7235B8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>
            <a:off x="9528263" y="3924874"/>
            <a:ext cx="644635" cy="495438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1E8322-800B-4411-F1D8-A6FCC10A6DD0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 flipH="1">
            <a:off x="10829000" y="3929181"/>
            <a:ext cx="529613" cy="491131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C6E63D-6A7A-F252-C1E1-5D848D3A4064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flipH="1">
            <a:off x="9751515" y="4930675"/>
            <a:ext cx="421383" cy="527266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43D4F81-A45C-2739-E804-0FC28A2CD821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>
            <a:off x="10829000" y="4930675"/>
            <a:ext cx="529613" cy="503913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9B7D1D5-FBD6-3B7C-CE1C-F6A77A303447}"/>
              </a:ext>
            </a:extLst>
          </p:cNvPr>
          <p:cNvSpPr txBox="1"/>
          <p:nvPr/>
        </p:nvSpPr>
        <p:spPr>
          <a:xfrm>
            <a:off x="10714047" y="2438449"/>
            <a:ext cx="74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>
                <a:solidFill>
                  <a:srgbClr val="875F59"/>
                </a:solidFill>
              </a:rPr>
              <a:t>kořen</a:t>
            </a:r>
            <a:endParaRPr lang="en-US" dirty="0">
              <a:solidFill>
                <a:srgbClr val="875F59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514E014-50A5-14A4-6838-808A29902C53}"/>
                  </a:ext>
                </a:extLst>
              </p:cNvPr>
              <p:cNvSpPr txBox="1"/>
              <p:nvPr/>
            </p:nvSpPr>
            <p:spPr>
              <a:xfrm>
                <a:off x="8457964" y="6159060"/>
                <a:ext cx="31808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dirty="0">
                    <a:solidFill>
                      <a:schemeClr val="accent6"/>
                    </a:solidFill>
                  </a:rPr>
                  <a:t>Hloubka stromu </a:t>
                </a:r>
                <a14:m>
                  <m:oMath xmlns:m="http://schemas.openxmlformats.org/officeDocument/2006/math">
                    <m:r>
                      <a:rPr lang="cs-CZ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cs-CZ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𝑘𝑜</m:t>
                        </m:r>
                        <m:r>
                          <a:rPr lang="cs-CZ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ř</m:t>
                        </m:r>
                        <m:r>
                          <a:rPr lang="cs-CZ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𝑒𝑛</m:t>
                        </m:r>
                      </m:e>
                    </m:d>
                    <m:r>
                      <a:rPr lang="cs-CZ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514E014-50A5-14A4-6838-808A29902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964" y="6159060"/>
                <a:ext cx="3180807" cy="369332"/>
              </a:xfrm>
              <a:prstGeom prst="rect">
                <a:avLst/>
              </a:prstGeom>
              <a:blipFill>
                <a:blip r:embed="rId3"/>
                <a:stretch>
                  <a:fillRect l="-1533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2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ADC2-0747-974E-C387-2371A3873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E070DFF6-2CD0-663C-AC59-A63408E40F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1645585"/>
              </p:ext>
            </p:extLst>
          </p:nvPr>
        </p:nvGraphicFramePr>
        <p:xfrm>
          <a:off x="1745700" y="2055813"/>
          <a:ext cx="9372600" cy="3878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CE6E5FB-588A-4F09-CF04-EE43350EA3D4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1732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2A59DD-1715-BFF7-EBE6-377975D719B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solidFill>
                  <a:schemeClr val="accent6"/>
                </a:solidFill>
              </a:rPr>
              <a:t>Základní operace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6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F46D-E8BF-3422-C0F6-5D0EC1948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7DB0B6-4EE9-0841-4044-9E125AB856CD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1732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66B5D6D-BB2F-B560-682D-FD4DD25445D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solidFill>
                  <a:srgbClr val="156F21"/>
                </a:solidFill>
              </a:rPr>
              <a:t>Základní operace – </a:t>
            </a:r>
            <a:r>
              <a:rPr lang="cs-CZ" b="1" dirty="0">
                <a:solidFill>
                  <a:srgbClr val="156F21"/>
                </a:solidFill>
              </a:rPr>
              <a:t>Vypiš strom (</a:t>
            </a:r>
            <a:r>
              <a:rPr lang="cs-CZ" b="1" i="1" dirty="0">
                <a:solidFill>
                  <a:srgbClr val="156F21"/>
                </a:solidFill>
              </a:rPr>
              <a:t>Show</a:t>
            </a:r>
            <a:r>
              <a:rPr lang="cs-CZ" b="1" dirty="0">
                <a:solidFill>
                  <a:srgbClr val="156F21"/>
                </a:solidFill>
              </a:rPr>
              <a:t>)</a:t>
            </a:r>
            <a:endParaRPr lang="en-US" b="1" dirty="0">
              <a:solidFill>
                <a:srgbClr val="156F2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354B156-8041-90FC-454B-A2BB498A7971}"/>
              </a:ext>
            </a:extLst>
          </p:cNvPr>
          <p:cNvSpPr/>
          <p:nvPr/>
        </p:nvSpPr>
        <p:spPr>
          <a:xfrm>
            <a:off x="2294221" y="2465017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7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927B7F2-710E-2074-2B3F-1513F124C405}"/>
              </a:ext>
            </a:extLst>
          </p:cNvPr>
          <p:cNvSpPr/>
          <p:nvPr/>
        </p:nvSpPr>
        <p:spPr>
          <a:xfrm>
            <a:off x="1430484" y="3490711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4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3EF64D-0B9B-1212-02E6-BB0265D85A6C}"/>
              </a:ext>
            </a:extLst>
          </p:cNvPr>
          <p:cNvSpPr/>
          <p:nvPr/>
        </p:nvSpPr>
        <p:spPr>
          <a:xfrm>
            <a:off x="3260834" y="3495018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/>
              <a:t>10</a:t>
            </a:r>
            <a:endParaRPr lang="en-US" sz="12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92BC37C-7E96-7294-0FFE-A6C0B1E3EB63}"/>
              </a:ext>
            </a:extLst>
          </p:cNvPr>
          <p:cNvSpPr/>
          <p:nvPr/>
        </p:nvSpPr>
        <p:spPr>
          <a:xfrm>
            <a:off x="838200" y="4496513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1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969CEF-07AB-684E-9D8B-6FC3333D6365}"/>
              </a:ext>
            </a:extLst>
          </p:cNvPr>
          <p:cNvSpPr/>
          <p:nvPr/>
        </p:nvSpPr>
        <p:spPr>
          <a:xfrm>
            <a:off x="2075119" y="4496512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6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329F2F-D100-3515-8138-44888D241655}"/>
              </a:ext>
            </a:extLst>
          </p:cNvPr>
          <p:cNvSpPr/>
          <p:nvPr/>
        </p:nvSpPr>
        <p:spPr>
          <a:xfrm>
            <a:off x="2731221" y="4496512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8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CFB57FF-CA81-D6BC-3B4E-D0EC5E20DA45}"/>
              </a:ext>
            </a:extLst>
          </p:cNvPr>
          <p:cNvSpPr/>
          <p:nvPr/>
        </p:nvSpPr>
        <p:spPr>
          <a:xfrm>
            <a:off x="3260834" y="5510788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9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AFF05C-569C-4E86-E545-DE65642B745F}"/>
              </a:ext>
            </a:extLst>
          </p:cNvPr>
          <p:cNvSpPr/>
          <p:nvPr/>
        </p:nvSpPr>
        <p:spPr>
          <a:xfrm>
            <a:off x="1653736" y="5534141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5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C192039-D877-7A04-067B-74986A898DFB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 flipH="1">
            <a:off x="1685666" y="2975380"/>
            <a:ext cx="863737" cy="515331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38DE1F-7E14-735B-BA36-493B9B919204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>
            <a:off x="2549403" y="2975380"/>
            <a:ext cx="966613" cy="519638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8053560-FB27-8304-A487-09CE64FC2FE4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>
          <a:xfrm flipH="1">
            <a:off x="1093382" y="4001074"/>
            <a:ext cx="592284" cy="495439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68CBFAA-4D78-C93B-F2C3-30522887B923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>
            <a:off x="1685666" y="4001074"/>
            <a:ext cx="644635" cy="495438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B3B77DE-02B8-6FAD-5117-9F91CB5BB74B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flipH="1">
            <a:off x="2986403" y="4005381"/>
            <a:ext cx="529613" cy="491131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7A4F53-1C79-B871-5D34-BB48E4E00F85}"/>
              </a:ext>
            </a:extLst>
          </p:cNvPr>
          <p:cNvCxnSpPr>
            <a:cxnSpLocks/>
            <a:stCxn id="15" idx="4"/>
            <a:endCxn id="18" idx="0"/>
          </p:cNvCxnSpPr>
          <p:nvPr/>
        </p:nvCxnSpPr>
        <p:spPr>
          <a:xfrm flipH="1">
            <a:off x="1908918" y="5006875"/>
            <a:ext cx="421383" cy="527266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7C5B3A7-398F-F7DE-DD44-C83335B8CCF8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>
            <a:off x="2986403" y="5006875"/>
            <a:ext cx="529613" cy="503913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15EBA529-E18B-DDA7-289A-309130F9A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377" y="2055813"/>
            <a:ext cx="6592855" cy="206717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1489AA2-30DF-BD71-14E9-E7AAAFC773B7}"/>
              </a:ext>
            </a:extLst>
          </p:cNvPr>
          <p:cNvSpPr txBox="1"/>
          <p:nvPr/>
        </p:nvSpPr>
        <p:spPr>
          <a:xfrm>
            <a:off x="5124377" y="5252916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800" dirty="0">
                <a:solidFill>
                  <a:srgbClr val="156F21"/>
                </a:solidFill>
              </a:rPr>
              <a:t>1</a:t>
            </a:r>
            <a:endParaRPr lang="en-US" sz="4800" dirty="0">
              <a:solidFill>
                <a:srgbClr val="156F2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D54397-09DD-4C88-5AB0-2972D6157FA4}"/>
              </a:ext>
            </a:extLst>
          </p:cNvPr>
          <p:cNvSpPr txBox="1"/>
          <p:nvPr/>
        </p:nvSpPr>
        <p:spPr>
          <a:xfrm>
            <a:off x="5805310" y="5252916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800" dirty="0">
                <a:solidFill>
                  <a:srgbClr val="156F21"/>
                </a:solidFill>
              </a:rPr>
              <a:t>4</a:t>
            </a:r>
            <a:endParaRPr lang="en-US" sz="4800" dirty="0">
              <a:solidFill>
                <a:srgbClr val="156F2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77EDF0-FEFD-4167-01BC-E0437097DA6F}"/>
              </a:ext>
            </a:extLst>
          </p:cNvPr>
          <p:cNvSpPr txBox="1"/>
          <p:nvPr/>
        </p:nvSpPr>
        <p:spPr>
          <a:xfrm>
            <a:off x="6486243" y="5252916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800" dirty="0">
                <a:solidFill>
                  <a:srgbClr val="156F21"/>
                </a:solidFill>
              </a:rPr>
              <a:t>5</a:t>
            </a:r>
            <a:endParaRPr lang="en-US" sz="4800" dirty="0">
              <a:solidFill>
                <a:srgbClr val="156F2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0A16E2-AA70-D6E7-87E5-7EEB1C57277B}"/>
              </a:ext>
            </a:extLst>
          </p:cNvPr>
          <p:cNvSpPr txBox="1"/>
          <p:nvPr/>
        </p:nvSpPr>
        <p:spPr>
          <a:xfrm>
            <a:off x="7167176" y="5252916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800" dirty="0">
                <a:solidFill>
                  <a:srgbClr val="156F21"/>
                </a:solidFill>
              </a:rPr>
              <a:t>6</a:t>
            </a:r>
            <a:endParaRPr lang="en-US" sz="4800" dirty="0">
              <a:solidFill>
                <a:srgbClr val="156F2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561E0C-79F4-5A1C-D709-1B82F90DD895}"/>
              </a:ext>
            </a:extLst>
          </p:cNvPr>
          <p:cNvSpPr txBox="1"/>
          <p:nvPr/>
        </p:nvSpPr>
        <p:spPr>
          <a:xfrm>
            <a:off x="8529042" y="5252916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800" dirty="0">
                <a:solidFill>
                  <a:srgbClr val="156F21"/>
                </a:solidFill>
              </a:rPr>
              <a:t>8</a:t>
            </a:r>
            <a:endParaRPr lang="en-US" sz="4800" dirty="0">
              <a:solidFill>
                <a:srgbClr val="156F2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4D24A6-2873-2A8D-201E-80398E868EBB}"/>
              </a:ext>
            </a:extLst>
          </p:cNvPr>
          <p:cNvSpPr txBox="1"/>
          <p:nvPr/>
        </p:nvSpPr>
        <p:spPr>
          <a:xfrm>
            <a:off x="9209975" y="5252916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800" dirty="0">
                <a:solidFill>
                  <a:srgbClr val="156F21"/>
                </a:solidFill>
              </a:rPr>
              <a:t>9</a:t>
            </a:r>
            <a:endParaRPr lang="en-US" sz="4800" dirty="0">
              <a:solidFill>
                <a:srgbClr val="156F2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F30D19-CE5B-5A47-62F0-515E2DE49125}"/>
              </a:ext>
            </a:extLst>
          </p:cNvPr>
          <p:cNvSpPr txBox="1"/>
          <p:nvPr/>
        </p:nvSpPr>
        <p:spPr>
          <a:xfrm>
            <a:off x="9890911" y="5252916"/>
            <a:ext cx="841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800" dirty="0">
                <a:solidFill>
                  <a:srgbClr val="156F21"/>
                </a:solidFill>
              </a:rPr>
              <a:t>10</a:t>
            </a:r>
            <a:endParaRPr lang="en-US" sz="4800" dirty="0">
              <a:solidFill>
                <a:srgbClr val="156F2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52E84E-5C26-8180-2010-D7AC7D228124}"/>
              </a:ext>
            </a:extLst>
          </p:cNvPr>
          <p:cNvSpPr txBox="1"/>
          <p:nvPr/>
        </p:nvSpPr>
        <p:spPr>
          <a:xfrm>
            <a:off x="7848109" y="5252916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800" dirty="0">
                <a:solidFill>
                  <a:srgbClr val="156F21"/>
                </a:solidFill>
              </a:rPr>
              <a:t>7</a:t>
            </a:r>
            <a:endParaRPr lang="en-US" sz="4800" dirty="0">
              <a:solidFill>
                <a:srgbClr val="156F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55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56F21"/>
                                      </p:to>
                                    </p:animClr>
                                    <p:set>
                                      <p:cBhvr>
                                        <p:cTn id="7" dur="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56F21"/>
                                      </p:to>
                                    </p:animClr>
                                    <p:set>
                                      <p:cBhvr>
                                        <p:cTn id="12" dur="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56F21"/>
                                      </p:to>
                                    </p:animClr>
                                    <p:set>
                                      <p:cBhvr>
                                        <p:cTn id="17" dur="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56F21"/>
                                      </p:to>
                                    </p:animClr>
                                    <p:set>
                                      <p:cBhvr>
                                        <p:cTn id="22" dur="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56F21"/>
                                      </p:to>
                                    </p:animClr>
                                    <p:set>
                                      <p:cBhvr>
                                        <p:cTn id="33" dur="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56F21"/>
                                      </p:to>
                                    </p:animClr>
                                    <p:set>
                                      <p:cBhvr>
                                        <p:cTn id="39" dur="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56F21"/>
                                      </p:to>
                                    </p:animClr>
                                    <p:set>
                                      <p:cBhvr>
                                        <p:cTn id="44" dur="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56F21"/>
                                      </p:to>
                                    </p:animClr>
                                    <p:set>
                                      <p:cBhvr>
                                        <p:cTn id="55" dur="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56F21"/>
                                      </p:to>
                                    </p:animClr>
                                    <p:set>
                                      <p:cBhvr>
                                        <p:cTn id="61" dur="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56F21"/>
                                      </p:to>
                                    </p:animClr>
                                    <p:set>
                                      <p:cBhvr>
                                        <p:cTn id="66" dur="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56F21"/>
                                      </p:to>
                                    </p:animClr>
                                    <p:set>
                                      <p:cBhvr>
                                        <p:cTn id="71" dur="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56F21"/>
                                      </p:to>
                                    </p:animClr>
                                    <p:set>
                                      <p:cBhvr>
                                        <p:cTn id="82" dur="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56F21"/>
                                      </p:to>
                                    </p:animClr>
                                    <p:set>
                                      <p:cBhvr>
                                        <p:cTn id="88" dur="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56F21"/>
                                      </p:to>
                                    </p:animClr>
                                    <p:set>
                                      <p:cBhvr>
                                        <p:cTn id="93" dur="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56F21"/>
                                      </p:to>
                                    </p:animClr>
                                    <p:set>
                                      <p:cBhvr>
                                        <p:cTn id="104" dur="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56F21"/>
                                      </p:to>
                                    </p:animClr>
                                    <p:set>
                                      <p:cBhvr>
                                        <p:cTn id="110" dur="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56F21"/>
                                      </p:to>
                                    </p:animClr>
                                    <p:set>
                                      <p:cBhvr>
                                        <p:cTn id="115" dur="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56F21"/>
                                      </p:to>
                                    </p:animClr>
                                    <p:set>
                                      <p:cBhvr>
                                        <p:cTn id="120" dur="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56F21"/>
                                      </p:to>
                                    </p:animClr>
                                    <p:set>
                                      <p:cBhvr>
                                        <p:cTn id="131" dur="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56F21"/>
                                      </p:to>
                                    </p:animClr>
                                    <p:set>
                                      <p:cBhvr>
                                        <p:cTn id="137" dur="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56F21"/>
                                      </p:to>
                                    </p:animClr>
                                    <p:set>
                                      <p:cBhvr>
                                        <p:cTn id="142" dur="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56F21"/>
                                      </p:to>
                                    </p:animClr>
                                    <p:set>
                                      <p:cBhvr>
                                        <p:cTn id="147" dur="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56F21"/>
                                      </p:to>
                                    </p:animClr>
                                    <p:set>
                                      <p:cBhvr>
                                        <p:cTn id="158" dur="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3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56F21"/>
                                      </p:to>
                                    </p:animClr>
                                    <p:set>
                                      <p:cBhvr>
                                        <p:cTn id="164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56F21"/>
                                      </p:to>
                                    </p:animClr>
                                    <p:set>
                                      <p:cBhvr>
                                        <p:cTn id="169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56F21"/>
                                      </p:to>
                                    </p:animClr>
                                    <p:set>
                                      <p:cBhvr>
                                        <p:cTn id="180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56F21"/>
                                      </p:to>
                                    </p:animClr>
                                    <p:set>
                                      <p:cBhvr>
                                        <p:cTn id="186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56F21"/>
                                      </p:to>
                                    </p:animClr>
                                    <p:set>
                                      <p:cBhvr>
                                        <p:cTn id="191" dur="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56F21"/>
                                      </p:to>
                                    </p:animClr>
                                    <p:set>
                                      <p:cBhvr>
                                        <p:cTn id="196" dur="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7" dur="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56F21"/>
                                      </p:to>
                                    </p:animClr>
                                    <p:set>
                                      <p:cBhvr>
                                        <p:cTn id="207" dur="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56F21"/>
                                      </p:to>
                                    </p:animClr>
                                    <p:set>
                                      <p:cBhvr>
                                        <p:cTn id="213" dur="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7" dur="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56F21"/>
                                      </p:to>
                                    </p:animClr>
                                    <p:set>
                                      <p:cBhvr>
                                        <p:cTn id="218" dur="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40C7-98B4-7EB3-40E4-D967A7C45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27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93FFFB-1B28-0F12-5496-1636E524C47C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1732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14AFAAB-D0CF-A104-C43D-79E6F45B167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solidFill>
                  <a:srgbClr val="3F9319"/>
                </a:solidFill>
              </a:rPr>
              <a:t>Základní operace – </a:t>
            </a:r>
            <a:r>
              <a:rPr lang="cs-CZ" b="1" dirty="0">
                <a:solidFill>
                  <a:srgbClr val="3F9319"/>
                </a:solidFill>
              </a:rPr>
              <a:t>Najdi prvek (</a:t>
            </a:r>
            <a:r>
              <a:rPr lang="cs-CZ" b="1" i="1" dirty="0" err="1">
                <a:solidFill>
                  <a:srgbClr val="3F9319"/>
                </a:solidFill>
              </a:rPr>
              <a:t>Find</a:t>
            </a:r>
            <a:r>
              <a:rPr lang="cs-CZ" b="1" dirty="0">
                <a:solidFill>
                  <a:srgbClr val="3F9319"/>
                </a:solidFill>
              </a:rPr>
              <a:t>)</a:t>
            </a:r>
            <a:endParaRPr lang="en-US" b="1" dirty="0">
              <a:solidFill>
                <a:srgbClr val="3F931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08B060-5BA2-CC5A-D370-363B36632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821" y="2090551"/>
            <a:ext cx="5282809" cy="216395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C76AF84-C7A3-4E31-57DA-D61D053BB77F}"/>
              </a:ext>
            </a:extLst>
          </p:cNvPr>
          <p:cNvSpPr/>
          <p:nvPr/>
        </p:nvSpPr>
        <p:spPr>
          <a:xfrm>
            <a:off x="2294221" y="2465017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7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24F4769-3966-98A0-C883-EA689BB9A25C}"/>
              </a:ext>
            </a:extLst>
          </p:cNvPr>
          <p:cNvSpPr/>
          <p:nvPr/>
        </p:nvSpPr>
        <p:spPr>
          <a:xfrm>
            <a:off x="1430484" y="3490711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4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4BA496-6308-2E7F-FB69-07F2E750932D}"/>
              </a:ext>
            </a:extLst>
          </p:cNvPr>
          <p:cNvSpPr/>
          <p:nvPr/>
        </p:nvSpPr>
        <p:spPr>
          <a:xfrm>
            <a:off x="3260834" y="3495018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/>
              <a:t>10</a:t>
            </a:r>
            <a:endParaRPr lang="en-US" sz="12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F49CEEB-E159-7C8A-2CB5-A2A1BFED581E}"/>
              </a:ext>
            </a:extLst>
          </p:cNvPr>
          <p:cNvSpPr/>
          <p:nvPr/>
        </p:nvSpPr>
        <p:spPr>
          <a:xfrm>
            <a:off x="838200" y="4496513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1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DA0E9EA-0E24-699D-A541-C76EC3DF2082}"/>
              </a:ext>
            </a:extLst>
          </p:cNvPr>
          <p:cNvSpPr/>
          <p:nvPr/>
        </p:nvSpPr>
        <p:spPr>
          <a:xfrm>
            <a:off x="2075119" y="4496512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6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5AEE56C-D58E-5DCB-2684-F5A933BA4A36}"/>
              </a:ext>
            </a:extLst>
          </p:cNvPr>
          <p:cNvSpPr/>
          <p:nvPr/>
        </p:nvSpPr>
        <p:spPr>
          <a:xfrm>
            <a:off x="2731221" y="4496512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8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FC95F05-5B95-5483-0510-6864BEDE97B2}"/>
              </a:ext>
            </a:extLst>
          </p:cNvPr>
          <p:cNvSpPr/>
          <p:nvPr/>
        </p:nvSpPr>
        <p:spPr>
          <a:xfrm>
            <a:off x="3260834" y="5510788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9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DB34D17-FE5F-0272-8169-CD2EAC06F978}"/>
              </a:ext>
            </a:extLst>
          </p:cNvPr>
          <p:cNvSpPr/>
          <p:nvPr/>
        </p:nvSpPr>
        <p:spPr>
          <a:xfrm>
            <a:off x="1653736" y="5534141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5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B4DD23A-7C7F-E6DB-681E-71484D34D62B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 flipH="1">
            <a:off x="1685666" y="2975380"/>
            <a:ext cx="863737" cy="515331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EA18BF-374F-F425-ADDD-4D1E7D3D0BB0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2549403" y="2975380"/>
            <a:ext cx="966613" cy="519638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C7AF9C-FEA7-4740-853C-6D0BBE11F9C2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1093382" y="4001074"/>
            <a:ext cx="592284" cy="495439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EC9F725-3E21-0572-2B01-96796BB001CA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>
            <a:off x="1685666" y="4001074"/>
            <a:ext cx="644635" cy="495438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E2497B1-1152-72A2-1588-6A87BAC3E21A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 flipH="1">
            <a:off x="2986403" y="4005381"/>
            <a:ext cx="529613" cy="491131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CE80BBF-A39D-697A-B0C2-8A0943AF6714}"/>
              </a:ext>
            </a:extLst>
          </p:cNvPr>
          <p:cNvCxnSpPr>
            <a:cxnSpLocks/>
            <a:stCxn id="14" idx="4"/>
            <a:endCxn id="17" idx="0"/>
          </p:cNvCxnSpPr>
          <p:nvPr/>
        </p:nvCxnSpPr>
        <p:spPr>
          <a:xfrm flipH="1">
            <a:off x="1908918" y="5006875"/>
            <a:ext cx="421383" cy="527266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122438-AD90-9B5F-8449-37EC50FB1529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>
            <a:off x="2986403" y="5006875"/>
            <a:ext cx="529613" cy="503913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974B93F-9969-5288-3A1C-CE7E5BF3AA07}"/>
                  </a:ext>
                </a:extLst>
              </p:cNvPr>
              <p:cNvSpPr txBox="1"/>
              <p:nvPr/>
            </p:nvSpPr>
            <p:spPr>
              <a:xfrm>
                <a:off x="3413139" y="2110650"/>
                <a:ext cx="139448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s-CZ" sz="3600" b="0" i="1" dirty="0" smtClean="0">
                          <a:solidFill>
                            <a:srgbClr val="3F9319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cs-CZ" sz="3600" i="1" dirty="0" smtClean="0">
                          <a:solidFill>
                            <a:srgbClr val="3F9319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3600" dirty="0">
                  <a:solidFill>
                    <a:srgbClr val="3F9319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974B93F-9969-5288-3A1C-CE7E5BF3A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139" y="2110650"/>
                <a:ext cx="139448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69E9B857-AE12-7380-6E20-79EFF1281DB1}"/>
              </a:ext>
            </a:extLst>
          </p:cNvPr>
          <p:cNvSpPr txBox="1"/>
          <p:nvPr/>
        </p:nvSpPr>
        <p:spPr>
          <a:xfrm>
            <a:off x="1992140" y="6143023"/>
            <a:ext cx="2853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400" dirty="0">
                <a:solidFill>
                  <a:srgbClr val="3F9319"/>
                </a:solidFill>
              </a:rPr>
              <a:t>Vrátíme tento vrchol</a:t>
            </a:r>
            <a:endParaRPr lang="en-US" sz="2400" dirty="0">
              <a:solidFill>
                <a:srgbClr val="3F93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45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F9319"/>
                                      </p:to>
                                    </p:animClr>
                                    <p:set>
                                      <p:cBhvr>
                                        <p:cTn id="7" dur="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F9319"/>
                                      </p:to>
                                    </p:animClr>
                                    <p:set>
                                      <p:cBhvr>
                                        <p:cTn id="12" dur="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F9319"/>
                                      </p:to>
                                    </p:animClr>
                                    <p:set>
                                      <p:cBhvr>
                                        <p:cTn id="17" dur="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F9319"/>
                                      </p:to>
                                    </p:animClr>
                                    <p:set>
                                      <p:cBhvr>
                                        <p:cTn id="22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F9319"/>
                                      </p:to>
                                    </p:animClr>
                                    <p:set>
                                      <p:cBhvr>
                                        <p:cTn id="27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D6DCF-B183-B3D7-7AD8-DAF1FE983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27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B1E62-D641-991E-6840-8F50B95F9401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1732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EE4235-7413-DEE3-71CB-E109AD7E75C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4000" dirty="0">
                <a:solidFill>
                  <a:srgbClr val="94BA1F"/>
                </a:solidFill>
              </a:rPr>
              <a:t>Základní operace – </a:t>
            </a:r>
            <a:r>
              <a:rPr lang="cs-CZ" sz="4000" b="1" dirty="0">
                <a:solidFill>
                  <a:srgbClr val="94BA1F"/>
                </a:solidFill>
              </a:rPr>
              <a:t>Najdi minimum (</a:t>
            </a:r>
            <a:r>
              <a:rPr lang="cs-CZ" sz="4000" b="1" i="1" dirty="0" err="1">
                <a:solidFill>
                  <a:srgbClr val="94BA1F"/>
                </a:solidFill>
              </a:rPr>
              <a:t>FindMin</a:t>
            </a:r>
            <a:r>
              <a:rPr lang="cs-CZ" sz="4000" b="1" dirty="0">
                <a:solidFill>
                  <a:srgbClr val="94BA1F"/>
                </a:solidFill>
              </a:rPr>
              <a:t>)</a:t>
            </a:r>
            <a:endParaRPr lang="en-US" sz="4000" b="1" dirty="0">
              <a:solidFill>
                <a:srgbClr val="94BA1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197615-CE0A-5652-2395-2D11BCC2D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680" y="2119313"/>
            <a:ext cx="4934639" cy="1943371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6A2211A-66B1-47DB-24ED-B6BE2102E6D9}"/>
              </a:ext>
            </a:extLst>
          </p:cNvPr>
          <p:cNvSpPr/>
          <p:nvPr/>
        </p:nvSpPr>
        <p:spPr>
          <a:xfrm>
            <a:off x="2294221" y="2465017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7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ECE7AC3-3DF4-B6B1-202E-E1EC0EE3E7D3}"/>
              </a:ext>
            </a:extLst>
          </p:cNvPr>
          <p:cNvSpPr/>
          <p:nvPr/>
        </p:nvSpPr>
        <p:spPr>
          <a:xfrm>
            <a:off x="1430484" y="3490711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4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55BA04-AB83-D5A4-B1A0-DE2217EC3264}"/>
              </a:ext>
            </a:extLst>
          </p:cNvPr>
          <p:cNvSpPr/>
          <p:nvPr/>
        </p:nvSpPr>
        <p:spPr>
          <a:xfrm>
            <a:off x="3260834" y="3495018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/>
              <a:t>10</a:t>
            </a:r>
            <a:endParaRPr lang="en-US" sz="12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4308476-39B3-5EC3-B8B2-55F4AF1ACDE7}"/>
              </a:ext>
            </a:extLst>
          </p:cNvPr>
          <p:cNvSpPr/>
          <p:nvPr/>
        </p:nvSpPr>
        <p:spPr>
          <a:xfrm>
            <a:off x="838200" y="4496513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1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EF33189-7736-947B-CC40-39FB165009F3}"/>
              </a:ext>
            </a:extLst>
          </p:cNvPr>
          <p:cNvSpPr/>
          <p:nvPr/>
        </p:nvSpPr>
        <p:spPr>
          <a:xfrm>
            <a:off x="2075119" y="4496512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6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77FCE98-7A3E-0813-B3B7-24668956C362}"/>
              </a:ext>
            </a:extLst>
          </p:cNvPr>
          <p:cNvSpPr/>
          <p:nvPr/>
        </p:nvSpPr>
        <p:spPr>
          <a:xfrm>
            <a:off x="2731221" y="4496512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8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D2AA460-725C-0F8C-1CAB-7690154B2977}"/>
              </a:ext>
            </a:extLst>
          </p:cNvPr>
          <p:cNvSpPr/>
          <p:nvPr/>
        </p:nvSpPr>
        <p:spPr>
          <a:xfrm>
            <a:off x="3260834" y="5510788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9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9AF8928-FF08-EA58-0D43-FB76466A070B}"/>
              </a:ext>
            </a:extLst>
          </p:cNvPr>
          <p:cNvSpPr/>
          <p:nvPr/>
        </p:nvSpPr>
        <p:spPr>
          <a:xfrm>
            <a:off x="1653736" y="5534141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5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2180B7-11E7-5B1B-7D7C-30F17038B597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 flipH="1">
            <a:off x="1685666" y="2975380"/>
            <a:ext cx="863737" cy="515331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81C105-A123-EE40-1821-9D578BEF0516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2549403" y="2975380"/>
            <a:ext cx="966613" cy="519638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A2E467-AA22-580E-DF65-529541876AA9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1093382" y="4001074"/>
            <a:ext cx="592284" cy="495439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ACB955-8FE8-C490-BF1C-7080D96D106D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>
            <a:off x="1685666" y="4001074"/>
            <a:ext cx="644635" cy="495438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4B92CC3-8620-5B3D-58E7-32956B273580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 flipH="1">
            <a:off x="2986403" y="4005381"/>
            <a:ext cx="529613" cy="491131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BF4EF8-64B1-43EF-FE6E-D8DA6B816D56}"/>
              </a:ext>
            </a:extLst>
          </p:cNvPr>
          <p:cNvCxnSpPr>
            <a:cxnSpLocks/>
            <a:stCxn id="14" idx="4"/>
            <a:endCxn id="17" idx="0"/>
          </p:cNvCxnSpPr>
          <p:nvPr/>
        </p:nvCxnSpPr>
        <p:spPr>
          <a:xfrm flipH="1">
            <a:off x="1908918" y="5006875"/>
            <a:ext cx="421383" cy="527266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84B8A9-5F18-B5A3-1053-FF37632C45B2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>
            <a:off x="2986403" y="5006875"/>
            <a:ext cx="529613" cy="503913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D96D57B-CC95-9F4C-6DC2-BAF4E3AF2CBC}"/>
              </a:ext>
            </a:extLst>
          </p:cNvPr>
          <p:cNvSpPr txBox="1"/>
          <p:nvPr/>
        </p:nvSpPr>
        <p:spPr>
          <a:xfrm>
            <a:off x="259024" y="5170872"/>
            <a:ext cx="1228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dirty="0">
                <a:solidFill>
                  <a:srgbClr val="94BA1F"/>
                </a:solidFill>
              </a:rPr>
              <a:t>Vrátíme tento vrchol</a:t>
            </a:r>
            <a:endParaRPr lang="en-US" sz="2400" dirty="0">
              <a:solidFill>
                <a:srgbClr val="94BA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76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4BA1F"/>
                                      </p:to>
                                    </p:animClr>
                                    <p:set>
                                      <p:cBhvr>
                                        <p:cTn id="7" dur="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4BA1F"/>
                                      </p:to>
                                    </p:animClr>
                                    <p:set>
                                      <p:cBhvr>
                                        <p:cTn id="12" dur="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4BA1F"/>
                                      </p:to>
                                    </p:animClr>
                                    <p:set>
                                      <p:cBhvr>
                                        <p:cTn id="17" dur="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4BA1F"/>
                                      </p:to>
                                    </p:animClr>
                                    <p:set>
                                      <p:cBhvr>
                                        <p:cTn id="22" dur="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57AB6-5A3A-5242-2A4D-E5A4995B9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E2B9-3E12-F7FD-A6D9-D642D9FD0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27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91B0B8-4C22-9615-A105-471A8E798B1A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1732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3E23391-8E50-8EBF-353E-93EC55434FE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solidFill>
                  <a:srgbClr val="E1B71E"/>
                </a:solidFill>
              </a:rPr>
              <a:t>Základní operace – </a:t>
            </a:r>
            <a:r>
              <a:rPr lang="cs-CZ" b="1" dirty="0">
                <a:solidFill>
                  <a:srgbClr val="E1B71E"/>
                </a:solidFill>
              </a:rPr>
              <a:t>Vlož prvek (</a:t>
            </a:r>
            <a:r>
              <a:rPr lang="cs-CZ" b="1" i="1" dirty="0">
                <a:solidFill>
                  <a:srgbClr val="E1B71E"/>
                </a:solidFill>
              </a:rPr>
              <a:t>Insert</a:t>
            </a:r>
            <a:r>
              <a:rPr lang="cs-CZ" b="1" dirty="0">
                <a:solidFill>
                  <a:srgbClr val="E1B71E"/>
                </a:solidFill>
              </a:rPr>
              <a:t>)</a:t>
            </a:r>
            <a:endParaRPr lang="en-US" b="1" dirty="0">
              <a:solidFill>
                <a:srgbClr val="E1B71E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01191C-28E0-E71C-D1C6-D0B22E9FBF75}"/>
              </a:ext>
            </a:extLst>
          </p:cNvPr>
          <p:cNvSpPr/>
          <p:nvPr/>
        </p:nvSpPr>
        <p:spPr>
          <a:xfrm>
            <a:off x="2525157" y="1903413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7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19845A-A042-55D4-7B23-DFEF0C40E969}"/>
              </a:ext>
            </a:extLst>
          </p:cNvPr>
          <p:cNvSpPr/>
          <p:nvPr/>
        </p:nvSpPr>
        <p:spPr>
          <a:xfrm>
            <a:off x="1189607" y="2946568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4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AB42CDC-8D93-8FC8-876C-4F7710D05DDC}"/>
              </a:ext>
            </a:extLst>
          </p:cNvPr>
          <p:cNvSpPr/>
          <p:nvPr/>
        </p:nvSpPr>
        <p:spPr>
          <a:xfrm>
            <a:off x="3916243" y="2963287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/>
              <a:t>10</a:t>
            </a:r>
            <a:endParaRPr lang="en-US" sz="12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01DABB-C93D-1DDB-7FBD-463A986F9D6D}"/>
              </a:ext>
            </a:extLst>
          </p:cNvPr>
          <p:cNvSpPr/>
          <p:nvPr/>
        </p:nvSpPr>
        <p:spPr>
          <a:xfrm>
            <a:off x="352752" y="3969090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1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99484C-7D98-3365-371F-50B04AA9474B}"/>
              </a:ext>
            </a:extLst>
          </p:cNvPr>
          <p:cNvSpPr/>
          <p:nvPr/>
        </p:nvSpPr>
        <p:spPr>
          <a:xfrm>
            <a:off x="2269976" y="3969089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6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11D20-BAD1-E3CB-54E4-4E27A576084B}"/>
              </a:ext>
            </a:extLst>
          </p:cNvPr>
          <p:cNvSpPr/>
          <p:nvPr/>
        </p:nvSpPr>
        <p:spPr>
          <a:xfrm>
            <a:off x="3273033" y="3969088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8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F5F380A-482B-938D-7836-D7CD647579ED}"/>
              </a:ext>
            </a:extLst>
          </p:cNvPr>
          <p:cNvSpPr/>
          <p:nvPr/>
        </p:nvSpPr>
        <p:spPr>
          <a:xfrm>
            <a:off x="3916243" y="4983365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9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761B92-DED0-3971-46CF-E7ABDD5D3DF8}"/>
              </a:ext>
            </a:extLst>
          </p:cNvPr>
          <p:cNvSpPr/>
          <p:nvPr/>
        </p:nvSpPr>
        <p:spPr>
          <a:xfrm>
            <a:off x="1602201" y="4983365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5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363430-F7FD-4294-4CCA-346EE061013B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 flipH="1">
            <a:off x="1444789" y="2413776"/>
            <a:ext cx="1335550" cy="532792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20812E-E7C1-ADC4-31F7-36455A27015E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2780339" y="2413776"/>
            <a:ext cx="1391086" cy="549511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0499C1-01C4-232E-19ED-F37AEBF65518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607934" y="3456931"/>
            <a:ext cx="836855" cy="512159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95B96EA-5F19-BE0C-9D88-214E215BC4BA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>
            <a:off x="1444789" y="3456931"/>
            <a:ext cx="1080369" cy="512158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AA1512-DABB-7596-9FA9-4E65C2B5ABD9}"/>
              </a:ext>
            </a:extLst>
          </p:cNvPr>
          <p:cNvCxnSpPr>
            <a:cxnSpLocks/>
            <a:stCxn id="12" idx="4"/>
            <a:endCxn id="15" idx="0"/>
          </p:cNvCxnSpPr>
          <p:nvPr/>
        </p:nvCxnSpPr>
        <p:spPr>
          <a:xfrm flipH="1">
            <a:off x="3528215" y="3473650"/>
            <a:ext cx="643210" cy="495438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8C1207-A266-630C-E8D6-052C101B1747}"/>
              </a:ext>
            </a:extLst>
          </p:cNvPr>
          <p:cNvCxnSpPr>
            <a:cxnSpLocks/>
            <a:stCxn id="14" idx="4"/>
            <a:endCxn id="17" idx="0"/>
          </p:cNvCxnSpPr>
          <p:nvPr/>
        </p:nvCxnSpPr>
        <p:spPr>
          <a:xfrm flipH="1">
            <a:off x="1857383" y="4479452"/>
            <a:ext cx="667775" cy="503913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B0CB36-C3F1-6C2C-E16E-02D16446B9D0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>
            <a:off x="3528215" y="4479451"/>
            <a:ext cx="643210" cy="503914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B5F5A87-08D6-9272-39D9-11E58DB44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858" y="2055813"/>
            <a:ext cx="6799893" cy="19285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07002AC-4938-787B-DDC9-9A2E60742F9F}"/>
                  </a:ext>
                </a:extLst>
              </p:cNvPr>
              <p:cNvSpPr txBox="1"/>
              <p:nvPr/>
            </p:nvSpPr>
            <p:spPr>
              <a:xfrm>
                <a:off x="4914532" y="4204123"/>
                <a:ext cx="5649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3200" b="0" dirty="0">
                    <a:solidFill>
                      <a:srgbClr val="E1B71E"/>
                    </a:solidFill>
                  </a:rPr>
                  <a:t>Vkládáme prvek s klíčem </a:t>
                </a:r>
                <a14:m>
                  <m:oMath xmlns:m="http://schemas.openxmlformats.org/officeDocument/2006/math">
                    <m:r>
                      <a:rPr lang="cs-CZ" sz="3200" b="0" i="1" dirty="0" smtClean="0">
                        <a:solidFill>
                          <a:srgbClr val="E1B71E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cs-CZ" sz="3200" i="1" dirty="0" smtClean="0">
                        <a:solidFill>
                          <a:srgbClr val="E1B71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3200" b="0" i="1" dirty="0" smtClean="0">
                        <a:solidFill>
                          <a:srgbClr val="E1B71E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3200" dirty="0">
                  <a:solidFill>
                    <a:srgbClr val="E1B71E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07002AC-4938-787B-DDC9-9A2E60742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532" y="4204123"/>
                <a:ext cx="5649880" cy="584775"/>
              </a:xfrm>
              <a:prstGeom prst="rect">
                <a:avLst/>
              </a:prstGeom>
              <a:blipFill>
                <a:blip r:embed="rId3"/>
                <a:stretch>
                  <a:fillRect l="-2697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C25ECC8E-4274-92CD-AD51-D8B26E012F03}"/>
              </a:ext>
            </a:extLst>
          </p:cNvPr>
          <p:cNvSpPr/>
          <p:nvPr/>
        </p:nvSpPr>
        <p:spPr>
          <a:xfrm>
            <a:off x="835294" y="4975856"/>
            <a:ext cx="510363" cy="510363"/>
          </a:xfrm>
          <a:prstGeom prst="ellipse">
            <a:avLst/>
          </a:prstGeom>
          <a:solidFill>
            <a:srgbClr val="E1B71E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3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9EA05EE-AD96-06D3-D0E7-7D0242BAF2B1}"/>
              </a:ext>
            </a:extLst>
          </p:cNvPr>
          <p:cNvCxnSpPr>
            <a:cxnSpLocks/>
            <a:stCxn id="13" idx="4"/>
            <a:endCxn id="41" idx="0"/>
          </p:cNvCxnSpPr>
          <p:nvPr/>
        </p:nvCxnSpPr>
        <p:spPr>
          <a:xfrm>
            <a:off x="607934" y="4479453"/>
            <a:ext cx="482542" cy="496403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1E626B3-9A45-B3D6-01F4-6944E9D0AD31}"/>
                  </a:ext>
                </a:extLst>
              </p:cNvPr>
              <p:cNvSpPr txBox="1"/>
              <p:nvPr/>
            </p:nvSpPr>
            <p:spPr>
              <a:xfrm>
                <a:off x="4914532" y="4917443"/>
                <a:ext cx="5649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3200" b="0" dirty="0">
                    <a:solidFill>
                      <a:srgbClr val="E1B71E"/>
                    </a:solidFill>
                  </a:rPr>
                  <a:t>Vkládáme prvek s klíčem </a:t>
                </a:r>
                <a14:m>
                  <m:oMath xmlns:m="http://schemas.openxmlformats.org/officeDocument/2006/math">
                    <m:r>
                      <a:rPr lang="cs-CZ" sz="3200" b="0" i="1" dirty="0" smtClean="0">
                        <a:solidFill>
                          <a:srgbClr val="E1B71E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cs-CZ" sz="3200" i="1" dirty="0" smtClean="0">
                        <a:solidFill>
                          <a:srgbClr val="E1B71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3200" b="0" i="1" dirty="0" smtClean="0">
                        <a:solidFill>
                          <a:srgbClr val="E1B71E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3200" dirty="0">
                  <a:solidFill>
                    <a:srgbClr val="E1B71E"/>
                  </a:solidFill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1E626B3-9A45-B3D6-01F4-6944E9D0A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532" y="4917443"/>
                <a:ext cx="5649880" cy="584775"/>
              </a:xfrm>
              <a:prstGeom prst="rect">
                <a:avLst/>
              </a:prstGeom>
              <a:blipFill>
                <a:blip r:embed="rId4"/>
                <a:stretch>
                  <a:fillRect l="-2697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val 48">
            <a:extLst>
              <a:ext uri="{FF2B5EF4-FFF2-40B4-BE49-F238E27FC236}">
                <a16:creationId xmlns:a16="http://schemas.microsoft.com/office/drawing/2014/main" id="{48C01213-05C9-BABB-01C1-4DDE82278A0B}"/>
              </a:ext>
            </a:extLst>
          </p:cNvPr>
          <p:cNvSpPr/>
          <p:nvPr/>
        </p:nvSpPr>
        <p:spPr>
          <a:xfrm>
            <a:off x="488665" y="5885232"/>
            <a:ext cx="510363" cy="510363"/>
          </a:xfrm>
          <a:prstGeom prst="ellipse">
            <a:avLst/>
          </a:prstGeom>
          <a:solidFill>
            <a:srgbClr val="E1B71E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2</a:t>
            </a:r>
            <a:endParaRPr 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F441EFC-5AAE-497C-C0BC-BEFBC2EBC2D8}"/>
              </a:ext>
            </a:extLst>
          </p:cNvPr>
          <p:cNvCxnSpPr>
            <a:cxnSpLocks/>
            <a:stCxn id="41" idx="4"/>
            <a:endCxn id="49" idx="0"/>
          </p:cNvCxnSpPr>
          <p:nvPr/>
        </p:nvCxnSpPr>
        <p:spPr>
          <a:xfrm flipH="1">
            <a:off x="743847" y="5486219"/>
            <a:ext cx="346629" cy="399013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88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1B71E"/>
                                      </p:to>
                                    </p:animClr>
                                    <p:set>
                                      <p:cBhvr>
                                        <p:cTn id="7" dur="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1B71E"/>
                                      </p:to>
                                    </p:animClr>
                                    <p:set>
                                      <p:cBhvr>
                                        <p:cTn id="12" dur="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1B71E"/>
                                      </p:to>
                                    </p:animClr>
                                    <p:set>
                                      <p:cBhvr>
                                        <p:cTn id="17" dur="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3239"/>
                                      </p:to>
                                    </p:animClr>
                                    <p:set>
                                      <p:cBhvr>
                                        <p:cTn id="30" dur="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1B71E"/>
                                      </p:to>
                                    </p:animClr>
                                    <p:set>
                                      <p:cBhvr>
                                        <p:cTn id="41" dur="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8" grpId="0"/>
      <p:bldP spid="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DC9B-7E15-77A1-24B5-945EFEE31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5E6566-D032-AC78-29EE-F853E239F23B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1732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AC4B646-3484-93F6-F468-F878CC4181F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solidFill>
                  <a:srgbClr val="E1B71E"/>
                </a:solidFill>
              </a:rPr>
              <a:t>Základní operace – </a:t>
            </a:r>
            <a:r>
              <a:rPr lang="cs-CZ" b="1" dirty="0">
                <a:solidFill>
                  <a:srgbClr val="E1B71E"/>
                </a:solidFill>
              </a:rPr>
              <a:t>Vlož prvek (</a:t>
            </a:r>
            <a:r>
              <a:rPr lang="cs-CZ" b="1" i="1" dirty="0">
                <a:solidFill>
                  <a:srgbClr val="E1B71E"/>
                </a:solidFill>
              </a:rPr>
              <a:t>Insert</a:t>
            </a:r>
            <a:r>
              <a:rPr lang="cs-CZ" b="1" dirty="0">
                <a:solidFill>
                  <a:srgbClr val="E1B71E"/>
                </a:solidFill>
              </a:rPr>
              <a:t>)</a:t>
            </a:r>
            <a:endParaRPr lang="en-US" b="1" dirty="0">
              <a:solidFill>
                <a:srgbClr val="E1B71E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D9EF32-EE15-F3E4-1C3D-A5C023CDCB64}"/>
              </a:ext>
            </a:extLst>
          </p:cNvPr>
          <p:cNvSpPr/>
          <p:nvPr/>
        </p:nvSpPr>
        <p:spPr>
          <a:xfrm>
            <a:off x="2525157" y="1903413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7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E245D3-9D81-0537-84B7-8EA9BE40378A}"/>
              </a:ext>
            </a:extLst>
          </p:cNvPr>
          <p:cNvSpPr/>
          <p:nvPr/>
        </p:nvSpPr>
        <p:spPr>
          <a:xfrm>
            <a:off x="1189607" y="2946568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4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48F93E-A35A-E8C7-1292-1412B3B7E609}"/>
              </a:ext>
            </a:extLst>
          </p:cNvPr>
          <p:cNvSpPr/>
          <p:nvPr/>
        </p:nvSpPr>
        <p:spPr>
          <a:xfrm>
            <a:off x="3916243" y="2963287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/>
              <a:t>10</a:t>
            </a:r>
            <a:endParaRPr lang="en-US" sz="1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EDF4B6-641D-7A92-B0E0-18ED8DC04176}"/>
              </a:ext>
            </a:extLst>
          </p:cNvPr>
          <p:cNvSpPr/>
          <p:nvPr/>
        </p:nvSpPr>
        <p:spPr>
          <a:xfrm>
            <a:off x="352752" y="3969090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1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E2074E-6979-9EF5-4E1F-8836D4DE5FF1}"/>
              </a:ext>
            </a:extLst>
          </p:cNvPr>
          <p:cNvSpPr/>
          <p:nvPr/>
        </p:nvSpPr>
        <p:spPr>
          <a:xfrm>
            <a:off x="2269976" y="3969089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6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EBB93C-9E36-94F2-91F1-A00B298BF1E6}"/>
              </a:ext>
            </a:extLst>
          </p:cNvPr>
          <p:cNvSpPr/>
          <p:nvPr/>
        </p:nvSpPr>
        <p:spPr>
          <a:xfrm>
            <a:off x="3273033" y="3969088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8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FC5815-FEF7-0472-D85D-1D563B10AA4A}"/>
              </a:ext>
            </a:extLst>
          </p:cNvPr>
          <p:cNvSpPr/>
          <p:nvPr/>
        </p:nvSpPr>
        <p:spPr>
          <a:xfrm>
            <a:off x="3916243" y="4983365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9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C90C53-8BDF-F5F9-72A3-2D4774389007}"/>
              </a:ext>
            </a:extLst>
          </p:cNvPr>
          <p:cNvSpPr/>
          <p:nvPr/>
        </p:nvSpPr>
        <p:spPr>
          <a:xfrm>
            <a:off x="1602201" y="4983365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5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30C345-6D83-AC2E-13A9-C5061F6EACD8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1444789" y="2413776"/>
            <a:ext cx="1335550" cy="532792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33BDC9-6412-C48A-7245-11EEEC0A3A66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2780339" y="2413776"/>
            <a:ext cx="1391086" cy="549511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7C71BD-087A-C43C-6CCA-AFC6A88CF590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607934" y="3456931"/>
            <a:ext cx="836855" cy="512159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A50421-61BF-E5BA-422C-407C3BE468FB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1444789" y="3456931"/>
            <a:ext cx="1080369" cy="512158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C72A4A-4E82-96C3-1C1F-4996798FA554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 flipH="1">
            <a:off x="3528215" y="3473650"/>
            <a:ext cx="643210" cy="495438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898C1D-E2EB-6F24-90CC-DA8D4C445C5C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 flipH="1">
            <a:off x="1857383" y="4479452"/>
            <a:ext cx="667775" cy="503913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A0C89CB-5A5C-4F92-0296-804B3B343AD5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3528215" y="4479451"/>
            <a:ext cx="643210" cy="503914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4E9373E7-62D9-C6C9-2A41-4D6A2E3B0236}"/>
              </a:ext>
            </a:extLst>
          </p:cNvPr>
          <p:cNvSpPr/>
          <p:nvPr/>
        </p:nvSpPr>
        <p:spPr>
          <a:xfrm>
            <a:off x="835294" y="4975856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3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6CD0F0-F733-0B15-E3E1-FA6A722F2B0F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>
            <a:off x="607934" y="4479453"/>
            <a:ext cx="482542" cy="496403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49FC6CF-8920-7E28-C081-8478B564A75B}"/>
              </a:ext>
            </a:extLst>
          </p:cNvPr>
          <p:cNvSpPr/>
          <p:nvPr/>
        </p:nvSpPr>
        <p:spPr>
          <a:xfrm>
            <a:off x="488665" y="5885232"/>
            <a:ext cx="510363" cy="510363"/>
          </a:xfrm>
          <a:prstGeom prst="ellipse">
            <a:avLst/>
          </a:prstGeom>
          <a:solidFill>
            <a:srgbClr val="173239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2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D81CB99-B948-2602-7055-A77CFA18EB91}"/>
              </a:ext>
            </a:extLst>
          </p:cNvPr>
          <p:cNvCxnSpPr>
            <a:cxnSpLocks/>
            <a:stCxn id="21" idx="4"/>
            <a:endCxn id="23" idx="0"/>
          </p:cNvCxnSpPr>
          <p:nvPr/>
        </p:nvCxnSpPr>
        <p:spPr>
          <a:xfrm flipH="1">
            <a:off x="743847" y="5486219"/>
            <a:ext cx="346629" cy="399013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B962910-93D1-07B5-1697-29C4574317EF}"/>
                  </a:ext>
                </a:extLst>
              </p:cNvPr>
              <p:cNvSpPr txBox="1"/>
              <p:nvPr/>
            </p:nvSpPr>
            <p:spPr>
              <a:xfrm>
                <a:off x="5961093" y="2031068"/>
                <a:ext cx="587750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3200" b="0" dirty="0">
                    <a:solidFill>
                      <a:srgbClr val="E1B71E"/>
                    </a:solidFill>
                  </a:rPr>
                  <a:t>Vkládáme prvek s klíčem </a:t>
                </a:r>
                <a14:m>
                  <m:oMath xmlns:m="http://schemas.openxmlformats.org/officeDocument/2006/math">
                    <m:r>
                      <a:rPr lang="cs-CZ" sz="3200" b="0" i="1" dirty="0" smtClean="0">
                        <a:solidFill>
                          <a:srgbClr val="E1B71E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cs-CZ" sz="3200" i="1" dirty="0" smtClean="0">
                        <a:solidFill>
                          <a:srgbClr val="E1B71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3200" b="0" i="1" dirty="0" smtClean="0">
                        <a:solidFill>
                          <a:srgbClr val="E1B71E"/>
                        </a:solidFill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endParaRPr lang="en-US" sz="3200" dirty="0">
                  <a:solidFill>
                    <a:srgbClr val="E1B71E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B962910-93D1-07B5-1697-29C457431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093" y="2031068"/>
                <a:ext cx="5877506" cy="584775"/>
              </a:xfrm>
              <a:prstGeom prst="rect">
                <a:avLst/>
              </a:prstGeom>
              <a:blipFill>
                <a:blip r:embed="rId2"/>
                <a:stretch>
                  <a:fillRect l="-2697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1C65AE32-E1A8-A180-71F6-26AF0C9E00DC}"/>
              </a:ext>
            </a:extLst>
          </p:cNvPr>
          <p:cNvSpPr/>
          <p:nvPr/>
        </p:nvSpPr>
        <p:spPr>
          <a:xfrm>
            <a:off x="4926305" y="3969087"/>
            <a:ext cx="510363" cy="510363"/>
          </a:xfrm>
          <a:prstGeom prst="ellipse">
            <a:avLst/>
          </a:prstGeom>
          <a:solidFill>
            <a:srgbClr val="E1B71E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/>
              <a:t>11</a:t>
            </a:r>
            <a:endParaRPr lang="en-US" sz="12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821A869-C8A3-C3C7-B3E5-E76F7DE528A3}"/>
              </a:ext>
            </a:extLst>
          </p:cNvPr>
          <p:cNvCxnSpPr>
            <a:cxnSpLocks/>
            <a:stCxn id="8" idx="5"/>
            <a:endCxn id="26" idx="1"/>
          </p:cNvCxnSpPr>
          <p:nvPr/>
        </p:nvCxnSpPr>
        <p:spPr>
          <a:xfrm>
            <a:off x="4351865" y="3398909"/>
            <a:ext cx="649181" cy="644919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0FAF1BC7-B340-B204-EE69-444B96A5154E}"/>
              </a:ext>
            </a:extLst>
          </p:cNvPr>
          <p:cNvSpPr/>
          <p:nvPr/>
        </p:nvSpPr>
        <p:spPr>
          <a:xfrm>
            <a:off x="5886352" y="4913655"/>
            <a:ext cx="510363" cy="510363"/>
          </a:xfrm>
          <a:prstGeom prst="ellipse">
            <a:avLst/>
          </a:prstGeom>
          <a:solidFill>
            <a:srgbClr val="E1B71E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/>
              <a:t>12</a:t>
            </a:r>
            <a:endParaRPr lang="en-US" sz="12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F40F388-3A1B-1B1D-60BD-E0547C41593A}"/>
              </a:ext>
            </a:extLst>
          </p:cNvPr>
          <p:cNvCxnSpPr>
            <a:cxnSpLocks/>
            <a:stCxn id="26" idx="5"/>
            <a:endCxn id="30" idx="1"/>
          </p:cNvCxnSpPr>
          <p:nvPr/>
        </p:nvCxnSpPr>
        <p:spPr>
          <a:xfrm>
            <a:off x="5361927" y="4404709"/>
            <a:ext cx="599166" cy="583687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4A013360-7782-A18A-4171-F8CAC1ADF946}"/>
              </a:ext>
            </a:extLst>
          </p:cNvPr>
          <p:cNvSpPr/>
          <p:nvPr/>
        </p:nvSpPr>
        <p:spPr>
          <a:xfrm>
            <a:off x="6816750" y="5885232"/>
            <a:ext cx="510363" cy="510363"/>
          </a:xfrm>
          <a:prstGeom prst="ellipse">
            <a:avLst/>
          </a:prstGeom>
          <a:solidFill>
            <a:srgbClr val="E1B71E"/>
          </a:solidFill>
          <a:ln>
            <a:solidFill>
              <a:srgbClr val="C8D3D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/>
              <a:t>13</a:t>
            </a:r>
            <a:endParaRPr lang="en-US" sz="12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A89DF0-467A-09E0-55AE-1AB79EE14920}"/>
              </a:ext>
            </a:extLst>
          </p:cNvPr>
          <p:cNvCxnSpPr>
            <a:cxnSpLocks/>
            <a:stCxn id="30" idx="5"/>
            <a:endCxn id="33" idx="1"/>
          </p:cNvCxnSpPr>
          <p:nvPr/>
        </p:nvCxnSpPr>
        <p:spPr>
          <a:xfrm>
            <a:off x="6321974" y="5349277"/>
            <a:ext cx="569517" cy="610696"/>
          </a:xfrm>
          <a:prstGeom prst="line">
            <a:avLst/>
          </a:prstGeom>
          <a:ln>
            <a:solidFill>
              <a:srgbClr val="C8D3D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1ED5BB0-8C84-1B9F-1EC1-11F1E33B987B}"/>
                  </a:ext>
                </a:extLst>
              </p:cNvPr>
              <p:cNvSpPr txBox="1"/>
              <p:nvPr/>
            </p:nvSpPr>
            <p:spPr>
              <a:xfrm>
                <a:off x="5961093" y="2718617"/>
                <a:ext cx="587750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3200" b="0" dirty="0">
                    <a:solidFill>
                      <a:srgbClr val="E1B71E"/>
                    </a:solidFill>
                  </a:rPr>
                  <a:t>Vkládáme prvek s klíčem </a:t>
                </a:r>
                <a14:m>
                  <m:oMath xmlns:m="http://schemas.openxmlformats.org/officeDocument/2006/math">
                    <m:r>
                      <a:rPr lang="cs-CZ" sz="3200" b="0" i="1" dirty="0" smtClean="0">
                        <a:solidFill>
                          <a:srgbClr val="E1B71E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cs-CZ" sz="3200" i="1" dirty="0" smtClean="0">
                        <a:solidFill>
                          <a:srgbClr val="E1B71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3200" b="0" i="1" dirty="0" smtClean="0">
                        <a:solidFill>
                          <a:srgbClr val="E1B71E"/>
                        </a:solidFill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endParaRPr lang="en-US" sz="3200" dirty="0">
                  <a:solidFill>
                    <a:srgbClr val="E1B71E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1ED5BB0-8C84-1B9F-1EC1-11F1E33B9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093" y="2718617"/>
                <a:ext cx="5877506" cy="584775"/>
              </a:xfrm>
              <a:prstGeom prst="rect">
                <a:avLst/>
              </a:prstGeom>
              <a:blipFill>
                <a:blip r:embed="rId3"/>
                <a:stretch>
                  <a:fillRect l="-2697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8AA0145-EC24-7EC6-6819-36D89BAE6115}"/>
                  </a:ext>
                </a:extLst>
              </p:cNvPr>
              <p:cNvSpPr txBox="1"/>
              <p:nvPr/>
            </p:nvSpPr>
            <p:spPr>
              <a:xfrm>
                <a:off x="5961093" y="3380059"/>
                <a:ext cx="58694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cs-CZ" sz="3200" b="0" dirty="0">
                    <a:solidFill>
                      <a:srgbClr val="E1B71E"/>
                    </a:solidFill>
                  </a:rPr>
                  <a:t>Vkládáme prvek s klíčem </a:t>
                </a:r>
                <a14:m>
                  <m:oMath xmlns:m="http://schemas.openxmlformats.org/officeDocument/2006/math">
                    <m:r>
                      <a:rPr lang="cs-CZ" sz="3200" b="0" i="1" dirty="0" smtClean="0">
                        <a:solidFill>
                          <a:srgbClr val="E1B71E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cs-CZ" sz="3200" i="1" dirty="0" smtClean="0">
                        <a:solidFill>
                          <a:srgbClr val="E1B71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3200" b="0" i="1" dirty="0" smtClean="0">
                        <a:solidFill>
                          <a:srgbClr val="E1B71E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cs-CZ" sz="3200" dirty="0">
                    <a:solidFill>
                      <a:srgbClr val="E1B71E"/>
                    </a:solidFill>
                  </a:rPr>
                  <a:t>3</a:t>
                </a:r>
                <a:endParaRPr lang="en-US" sz="3200" dirty="0">
                  <a:solidFill>
                    <a:srgbClr val="E1B71E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8AA0145-EC24-7EC6-6819-36D89BAE6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093" y="3380059"/>
                <a:ext cx="5869492" cy="584775"/>
              </a:xfrm>
              <a:prstGeom prst="rect">
                <a:avLst/>
              </a:prstGeom>
              <a:blipFill>
                <a:blip r:embed="rId4"/>
                <a:stretch>
                  <a:fillRect l="-2700" t="-12500" r="-166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B225122C-E64E-1FE9-C0F0-643F0D5D428C}"/>
              </a:ext>
            </a:extLst>
          </p:cNvPr>
          <p:cNvSpPr txBox="1"/>
          <p:nvPr/>
        </p:nvSpPr>
        <p:spPr>
          <a:xfrm rot="2708679">
            <a:off x="6287795" y="4441170"/>
            <a:ext cx="1266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i="1" dirty="0">
                <a:solidFill>
                  <a:srgbClr val="E1B71E"/>
                </a:solidFill>
              </a:rPr>
              <a:t>liána</a:t>
            </a:r>
            <a:endParaRPr lang="en-US" sz="4000" i="1" dirty="0">
              <a:solidFill>
                <a:srgbClr val="E1B71E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131AE4-C2A0-367E-0F87-02106BDC0DE7}"/>
              </a:ext>
            </a:extLst>
          </p:cNvPr>
          <p:cNvSpPr txBox="1"/>
          <p:nvPr/>
        </p:nvSpPr>
        <p:spPr>
          <a:xfrm>
            <a:off x="7420839" y="4570398"/>
            <a:ext cx="3633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i="1" dirty="0">
                <a:solidFill>
                  <a:srgbClr val="C8D3DA"/>
                </a:solidFill>
              </a:rPr>
              <a:t>- Tvoří hloubku stromu lineární a tím i časovou složitost základních operací</a:t>
            </a:r>
            <a:endParaRPr lang="en-US" i="1" dirty="0">
              <a:solidFill>
                <a:srgbClr val="C8D3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4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30" grpId="0" animBg="1"/>
      <p:bldP spid="33" grpId="0" animBg="1"/>
      <p:bldP spid="43" grpId="0"/>
      <p:bldP spid="44" grpId="0"/>
      <p:bldP spid="45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72E0-8EDB-6B9B-7B7C-EC8EF9F1C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27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A566D8-B3C1-4E27-1725-B1A8D469AE75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1732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E8D499-777B-44B2-DDF1-C2EC02EE3A8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solidFill>
                  <a:srgbClr val="F16D28"/>
                </a:solidFill>
              </a:rPr>
              <a:t>Základní operace – </a:t>
            </a:r>
            <a:r>
              <a:rPr lang="cs-CZ" b="1" dirty="0">
                <a:solidFill>
                  <a:srgbClr val="F16D28"/>
                </a:solidFill>
              </a:rPr>
              <a:t>Smaž prvek (</a:t>
            </a:r>
            <a:r>
              <a:rPr lang="cs-CZ" b="1" i="1" dirty="0" err="1">
                <a:solidFill>
                  <a:srgbClr val="F16D28"/>
                </a:solidFill>
              </a:rPr>
              <a:t>Remove</a:t>
            </a:r>
            <a:r>
              <a:rPr lang="cs-CZ" b="1" dirty="0">
                <a:solidFill>
                  <a:srgbClr val="F16D28"/>
                </a:solidFill>
              </a:rPr>
              <a:t>)</a:t>
            </a:r>
            <a:endParaRPr lang="en-US" b="1" dirty="0">
              <a:solidFill>
                <a:srgbClr val="F16D28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B3C146-09AC-71D9-973D-635EA8A45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884" y="2055813"/>
            <a:ext cx="7920231" cy="428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7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663</Words>
  <Application>Microsoft Office PowerPoint</Application>
  <PresentationFormat>Widescreen</PresentationFormat>
  <Paragraphs>176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Cambria Math</vt:lpstr>
      <vt:lpstr>Office Theme</vt:lpstr>
      <vt:lpstr>Binární vyhledávací stromy</vt:lpstr>
      <vt:lpstr>Definice a značení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Vyváženost stromu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Mazná Michaela</dc:creator>
  <cp:lastModifiedBy>Mazná Michaela</cp:lastModifiedBy>
  <cp:revision>48</cp:revision>
  <dcterms:created xsi:type="dcterms:W3CDTF">2025-01-28T12:15:05Z</dcterms:created>
  <dcterms:modified xsi:type="dcterms:W3CDTF">2025-01-29T12:36:02Z</dcterms:modified>
</cp:coreProperties>
</file>