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91AE8CB-D18F-418E-B012-765C816BC6AC}" type="datetimeFigureOut">
              <a:rPr lang="cs-CZ" smtClean="0"/>
              <a:t>21.01.2025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0CFF7F0-EBC3-4FAF-A6CF-64239AB64F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0459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E8CB-D18F-418E-B012-765C816BC6AC}" type="datetimeFigureOut">
              <a:rPr lang="cs-CZ" smtClean="0"/>
              <a:t>21.01.2025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F7F0-EBC3-4FAF-A6CF-64239AB64F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616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E8CB-D18F-418E-B012-765C816BC6AC}" type="datetimeFigureOut">
              <a:rPr lang="cs-CZ" smtClean="0"/>
              <a:t>21.01.2025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F7F0-EBC3-4FAF-A6CF-64239AB64F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31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E8CB-D18F-418E-B012-765C816BC6AC}" type="datetimeFigureOut">
              <a:rPr lang="cs-CZ" smtClean="0"/>
              <a:t>21.01.2025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F7F0-EBC3-4FAF-A6CF-64239AB64F60}" type="slidenum">
              <a:rPr lang="cs-CZ" smtClean="0"/>
              <a:t>‹#›</a:t>
            </a:fld>
            <a:endParaRPr lang="cs-CZ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8252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E8CB-D18F-418E-B012-765C816BC6AC}" type="datetimeFigureOut">
              <a:rPr lang="cs-CZ" smtClean="0"/>
              <a:t>21.01.2025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F7F0-EBC3-4FAF-A6CF-64239AB64F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5633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E8CB-D18F-418E-B012-765C816BC6AC}" type="datetimeFigureOut">
              <a:rPr lang="cs-CZ" smtClean="0"/>
              <a:t>21.01.2025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F7F0-EBC3-4FAF-A6CF-64239AB64F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850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E8CB-D18F-418E-B012-765C816BC6AC}" type="datetimeFigureOut">
              <a:rPr lang="cs-CZ" smtClean="0"/>
              <a:t>21.01.2025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F7F0-EBC3-4FAF-A6CF-64239AB64F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87569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E8CB-D18F-418E-B012-765C816BC6AC}" type="datetimeFigureOut">
              <a:rPr lang="cs-CZ" smtClean="0"/>
              <a:t>21.01.2025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F7F0-EBC3-4FAF-A6CF-64239AB64F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8385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E8CB-D18F-418E-B012-765C816BC6AC}" type="datetimeFigureOut">
              <a:rPr lang="cs-CZ" smtClean="0"/>
              <a:t>21.01.2025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F7F0-EBC3-4FAF-A6CF-64239AB64F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136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E8CB-D18F-418E-B012-765C816BC6AC}" type="datetimeFigureOut">
              <a:rPr lang="cs-CZ" smtClean="0"/>
              <a:t>21.01.2025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F7F0-EBC3-4FAF-A6CF-64239AB64F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622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E8CB-D18F-418E-B012-765C816BC6AC}" type="datetimeFigureOut">
              <a:rPr lang="cs-CZ" smtClean="0"/>
              <a:t>21.01.2025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F7F0-EBC3-4FAF-A6CF-64239AB64F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273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E8CB-D18F-418E-B012-765C816BC6AC}" type="datetimeFigureOut">
              <a:rPr lang="cs-CZ" smtClean="0"/>
              <a:t>21.01.2025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F7F0-EBC3-4FAF-A6CF-64239AB64F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9255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E8CB-D18F-418E-B012-765C816BC6AC}" type="datetimeFigureOut">
              <a:rPr lang="cs-CZ" smtClean="0"/>
              <a:t>21.01.2025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F7F0-EBC3-4FAF-A6CF-64239AB64F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674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E8CB-D18F-418E-B012-765C816BC6AC}" type="datetimeFigureOut">
              <a:rPr lang="cs-CZ" smtClean="0"/>
              <a:t>21.01.2025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F7F0-EBC3-4FAF-A6CF-64239AB64F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528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E8CB-D18F-418E-B012-765C816BC6AC}" type="datetimeFigureOut">
              <a:rPr lang="cs-CZ" smtClean="0"/>
              <a:t>21.01.2025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F7F0-EBC3-4FAF-A6CF-64239AB64F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833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E8CB-D18F-418E-B012-765C816BC6AC}" type="datetimeFigureOut">
              <a:rPr lang="cs-CZ" smtClean="0"/>
              <a:t>21.01.2025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F7F0-EBC3-4FAF-A6CF-64239AB64F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03438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AE8CB-D18F-418E-B012-765C816BC6AC}" type="datetimeFigureOut">
              <a:rPr lang="cs-CZ" smtClean="0"/>
              <a:t>21.01.2025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F7F0-EBC3-4FAF-A6CF-64239AB64F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617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AE8CB-D18F-418E-B012-765C816BC6AC}" type="datetimeFigureOut">
              <a:rPr lang="cs-CZ" smtClean="0"/>
              <a:t>21.01.2025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FF7F0-EBC3-4FAF-A6CF-64239AB64F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5790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sv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pedia.org/wiki/Kruskal%C5%AFv_algoritmus" TargetMode="External"/><Relationship Id="rId2" Type="http://schemas.openxmlformats.org/officeDocument/2006/relationships/hyperlink" Target="https://pruvodce.ucw.cz/static/pruvodce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32EBFE-E338-DEA1-52D8-64D8819CC3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err="1"/>
              <a:t>Kruskalův</a:t>
            </a:r>
            <a:r>
              <a:rPr lang="cs-CZ" dirty="0"/>
              <a:t> algoritmus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4D58F4A-44F8-5C2C-A8B6-06817CAB60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Tomáš Diessner, 7.M</a:t>
            </a:r>
          </a:p>
        </p:txBody>
      </p:sp>
    </p:spTree>
    <p:extLst>
      <p:ext uri="{BB962C8B-B14F-4D97-AF65-F5344CB8AC3E}">
        <p14:creationId xmlns:p14="http://schemas.microsoft.com/office/powerpoint/2010/main" val="4185711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A1EB97-60E5-D046-16FE-39C42062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DD91AD0-6344-AB71-3248-5D54F3F34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Algoritmus na hledání minimální kostry v grafu</a:t>
            </a:r>
          </a:p>
          <a:p>
            <a:r>
              <a:rPr lang="cs-CZ" dirty="0"/>
              <a:t>Funguje pro neorientovaný graf</a:t>
            </a:r>
          </a:p>
          <a:p>
            <a:r>
              <a:rPr lang="cs-CZ" dirty="0"/>
              <a:t>Využívá datovou strukturu </a:t>
            </a:r>
            <a:r>
              <a:rPr lang="cs-CZ" dirty="0" err="1"/>
              <a:t>UnionFind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2567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F679D2-4154-C237-8BA1-E2DC40F7E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to funguje?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04235D3-6101-765F-640A-FC387D251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Seřadí všechny hrany podle hodnoty od nejmenší od největší</a:t>
            </a:r>
          </a:p>
          <a:p>
            <a:r>
              <a:rPr lang="cs-CZ" dirty="0"/>
              <a:t>Postupně přidává hrany do kostry od té s nejnižší hodnotou</a:t>
            </a:r>
          </a:p>
          <a:p>
            <a:r>
              <a:rPr lang="cs-CZ" dirty="0"/>
              <a:t>Pokud by daná hrana měla vytvořit cyklus, nepřidá ji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39688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5587B347-F9DD-49DE-FDBC-508E8B65F0C8}"/>
              </a:ext>
            </a:extLst>
          </p:cNvPr>
          <p:cNvSpPr/>
          <p:nvPr/>
        </p:nvSpPr>
        <p:spPr>
          <a:xfrm>
            <a:off x="390452" y="1971000"/>
            <a:ext cx="3678801" cy="29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94C48E50-5934-CC62-5D20-D239387AFD4B}"/>
              </a:ext>
            </a:extLst>
          </p:cNvPr>
          <p:cNvSpPr/>
          <p:nvPr/>
        </p:nvSpPr>
        <p:spPr>
          <a:xfrm>
            <a:off x="4256599" y="1971000"/>
            <a:ext cx="3678801" cy="29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DB00C67F-AB76-2C40-2D72-0C914E480DA9}"/>
              </a:ext>
            </a:extLst>
          </p:cNvPr>
          <p:cNvSpPr/>
          <p:nvPr/>
        </p:nvSpPr>
        <p:spPr>
          <a:xfrm>
            <a:off x="8122747" y="1971000"/>
            <a:ext cx="3678801" cy="29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2068" name="Picture 20">
            <a:extLst>
              <a:ext uri="{FF2B5EF4-FFF2-40B4-BE49-F238E27FC236}">
                <a16:creationId xmlns:a16="http://schemas.microsoft.com/office/drawing/2014/main" id="{113231F5-C0D8-7B52-758C-5E1BC986C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27" y="2101516"/>
            <a:ext cx="3316052" cy="278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723D8968-E824-A546-9DB8-61DB6383C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663" y="2101515"/>
            <a:ext cx="3232675" cy="271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A5DEF62C-121F-2960-930A-448C3240E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895" y="2141668"/>
            <a:ext cx="3230478" cy="271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Nadpis 1">
            <a:extLst>
              <a:ext uri="{FF2B5EF4-FFF2-40B4-BE49-F238E27FC236}">
                <a16:creationId xmlns:a16="http://schemas.microsoft.com/office/drawing/2014/main" id="{4BBB6E7C-B9A7-0DE4-3D1D-37088ABF1B51}"/>
              </a:ext>
            </a:extLst>
          </p:cNvPr>
          <p:cNvSpPr txBox="1">
            <a:spLocks/>
          </p:cNvSpPr>
          <p:nvPr/>
        </p:nvSpPr>
        <p:spPr>
          <a:xfrm>
            <a:off x="1143000" y="838437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Ukázka:</a:t>
            </a:r>
          </a:p>
        </p:txBody>
      </p:sp>
    </p:spTree>
    <p:extLst>
      <p:ext uri="{BB962C8B-B14F-4D97-AF65-F5344CB8AC3E}">
        <p14:creationId xmlns:p14="http://schemas.microsoft.com/office/powerpoint/2010/main" val="1216318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cký objekt 6">
            <a:extLst>
              <a:ext uri="{FF2B5EF4-FFF2-40B4-BE49-F238E27FC236}">
                <a16:creationId xmlns:a16="http://schemas.microsoft.com/office/drawing/2014/main" id="{6C699FAF-876F-E528-EC3F-CBDE326FE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2532" y="757949"/>
            <a:ext cx="3562350" cy="2990850"/>
          </a:xfrm>
          <a:prstGeom prst="rect">
            <a:avLst/>
          </a:prstGeom>
        </p:spPr>
      </p:pic>
      <p:sp>
        <p:nvSpPr>
          <p:cNvPr id="8" name="Obdélník 7">
            <a:extLst>
              <a:ext uri="{FF2B5EF4-FFF2-40B4-BE49-F238E27FC236}">
                <a16:creationId xmlns:a16="http://schemas.microsoft.com/office/drawing/2014/main" id="{0304FE1C-2A18-E026-E337-2D82AC6B1969}"/>
              </a:ext>
            </a:extLst>
          </p:cNvPr>
          <p:cNvSpPr/>
          <p:nvPr/>
        </p:nvSpPr>
        <p:spPr>
          <a:xfrm>
            <a:off x="4256599" y="687078"/>
            <a:ext cx="3678801" cy="29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8F0661A-AAD3-F2EC-78E9-12A4274BDC60}"/>
              </a:ext>
            </a:extLst>
          </p:cNvPr>
          <p:cNvSpPr/>
          <p:nvPr/>
        </p:nvSpPr>
        <p:spPr>
          <a:xfrm>
            <a:off x="450757" y="687078"/>
            <a:ext cx="3678801" cy="29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1EBCF011-AA74-FB3C-6633-2EA870EF22AF}"/>
              </a:ext>
            </a:extLst>
          </p:cNvPr>
          <p:cNvSpPr/>
          <p:nvPr/>
        </p:nvSpPr>
        <p:spPr>
          <a:xfrm>
            <a:off x="8051851" y="687078"/>
            <a:ext cx="3678801" cy="29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7BB96D3-DBC6-528A-7CFE-A9F0F5EEC2ED}"/>
              </a:ext>
            </a:extLst>
          </p:cNvPr>
          <p:cNvSpPr/>
          <p:nvPr/>
        </p:nvSpPr>
        <p:spPr>
          <a:xfrm>
            <a:off x="2315504" y="3671990"/>
            <a:ext cx="3678801" cy="29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AE62784-BC98-8182-2782-2145349B4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72" y="823664"/>
            <a:ext cx="3390863" cy="284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cký objekt 12">
            <a:extLst>
              <a:ext uri="{FF2B5EF4-FFF2-40B4-BE49-F238E27FC236}">
                <a16:creationId xmlns:a16="http://schemas.microsoft.com/office/drawing/2014/main" id="{742E0F6C-B38C-C9C2-A708-94EFCB70A0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25846" y="795374"/>
            <a:ext cx="3471429" cy="2916000"/>
          </a:xfrm>
          <a:prstGeom prst="rect">
            <a:avLst/>
          </a:prstGeom>
        </p:spPr>
      </p:pic>
      <p:sp>
        <p:nvSpPr>
          <p:cNvPr id="16" name="Obdélník 15">
            <a:extLst>
              <a:ext uri="{FF2B5EF4-FFF2-40B4-BE49-F238E27FC236}">
                <a16:creationId xmlns:a16="http://schemas.microsoft.com/office/drawing/2014/main" id="{741FD314-22CC-6F26-499B-CFDEF8BFAE3C}"/>
              </a:ext>
            </a:extLst>
          </p:cNvPr>
          <p:cNvSpPr/>
          <p:nvPr/>
        </p:nvSpPr>
        <p:spPr>
          <a:xfrm>
            <a:off x="6156372" y="3710395"/>
            <a:ext cx="3678801" cy="29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20" name="Grafický objekt 19">
            <a:extLst>
              <a:ext uri="{FF2B5EF4-FFF2-40B4-BE49-F238E27FC236}">
                <a16:creationId xmlns:a16="http://schemas.microsoft.com/office/drawing/2014/main" id="{31005ECF-81CA-3BAD-97FD-D872FA5F54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93346" y="3727313"/>
            <a:ext cx="3471428" cy="2916000"/>
          </a:xfrm>
          <a:prstGeom prst="rect">
            <a:avLst/>
          </a:prstGeom>
        </p:spPr>
      </p:pic>
      <p:pic>
        <p:nvPicPr>
          <p:cNvPr id="22" name="Grafický objekt 21">
            <a:extLst>
              <a:ext uri="{FF2B5EF4-FFF2-40B4-BE49-F238E27FC236}">
                <a16:creationId xmlns:a16="http://schemas.microsoft.com/office/drawing/2014/main" id="{00E9397C-3E0E-D16B-15B0-0383147D24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85903" y="3727313"/>
            <a:ext cx="3471428" cy="29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9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AC624C-9027-9F88-C862-FA71A49A14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Jednoduchý princip</a:t>
            </a:r>
          </a:p>
          <a:p>
            <a:r>
              <a:rPr lang="cs-CZ" dirty="0"/>
              <a:t>Funguje na každý neorientovaný graf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9243DAF-849E-DF63-78F5-C1B0E19FB0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Není ideální pro VELKÉ grafy</a:t>
            </a:r>
          </a:p>
        </p:txBody>
      </p:sp>
      <p:pic>
        <p:nvPicPr>
          <p:cNvPr id="6" name="Grafický objekt 5">
            <a:extLst>
              <a:ext uri="{FF2B5EF4-FFF2-40B4-BE49-F238E27FC236}">
                <a16:creationId xmlns:a16="http://schemas.microsoft.com/office/drawing/2014/main" id="{2D0A4756-ADDE-1E96-FF58-042F19444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7132" y="391129"/>
            <a:ext cx="1762125" cy="1752600"/>
          </a:xfrm>
          <a:prstGeom prst="rect">
            <a:avLst/>
          </a:prstGeom>
        </p:spPr>
      </p:pic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3DA32345-D91A-6C6C-1518-B71F964AA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7008" y="358334"/>
            <a:ext cx="17621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682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08D4E8-F9F8-4077-40A0-C6239237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cs-CZ" sz="4800" dirty="0"/>
              <a:t>Děkuji za pozornost </a:t>
            </a:r>
            <a:r>
              <a:rPr lang="cs-CZ" sz="4800" dirty="0">
                <a:sym typeface="Wingdings" panose="05000000000000000000" pitchFamily="2" charset="2"/>
              </a:rPr>
              <a:t></a:t>
            </a:r>
            <a:endParaRPr lang="cs-CZ" sz="4800" dirty="0"/>
          </a:p>
        </p:txBody>
      </p:sp>
    </p:spTree>
    <p:extLst>
      <p:ext uri="{BB962C8B-B14F-4D97-AF65-F5344CB8AC3E}">
        <p14:creationId xmlns:p14="http://schemas.microsoft.com/office/powerpoint/2010/main" val="1818390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8357A9-1E5B-FF71-A3E2-89C76313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EBD2E3C-D018-D4BE-2070-E9C757604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https://pruvodce.ucw.cz/static/pruvodce.pdf</a:t>
            </a:r>
            <a:endParaRPr lang="cs-CZ" dirty="0"/>
          </a:p>
          <a:p>
            <a:r>
              <a:rPr lang="cs-CZ" dirty="0">
                <a:hlinkClick r:id="rId3"/>
              </a:rPr>
              <a:t>https://cs.wikipedia.org/wiki/Kruskal%C5%AFv_algoritmus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32524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vod">
  <a:themeElements>
    <a:clrScheme name="Obvod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bvo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vo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TM04033919[[fn=Obvod]]</Template>
  <TotalTime>65</TotalTime>
  <Words>106</Words>
  <Application>Microsoft Office PowerPoint</Application>
  <PresentationFormat>Širokoúhlá obrazovka</PresentationFormat>
  <Paragraphs>18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Arial</vt:lpstr>
      <vt:lpstr>Tw Cen MT</vt:lpstr>
      <vt:lpstr>Wingdings</vt:lpstr>
      <vt:lpstr>Obvod</vt:lpstr>
      <vt:lpstr>Kruskalův algoritmus</vt:lpstr>
      <vt:lpstr>Úvod</vt:lpstr>
      <vt:lpstr>Jak to funguje?</vt:lpstr>
      <vt:lpstr>Prezentace aplikace PowerPoint</vt:lpstr>
      <vt:lpstr>Prezentace aplikace PowerPoint</vt:lpstr>
      <vt:lpstr>Prezentace aplikace PowerPoint</vt:lpstr>
      <vt:lpstr>Děkuji za pozornost 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Diessner Tomáš</dc:creator>
  <cp:lastModifiedBy>Diessner Tomáš</cp:lastModifiedBy>
  <cp:revision>9</cp:revision>
  <dcterms:created xsi:type="dcterms:W3CDTF">2025-01-21T20:01:09Z</dcterms:created>
  <dcterms:modified xsi:type="dcterms:W3CDTF">2025-01-21T21:06:39Z</dcterms:modified>
</cp:coreProperties>
</file>