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5423D59-E2B1-4589-A02B-0F01EFBEF9E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5EA17D1-6DC2-4429-BC02-86A5BB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0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3D59-E2B1-4589-A02B-0F01EFBEF9E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7D1-6DC2-4429-BC02-86A5BB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2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3D59-E2B1-4589-A02B-0F01EFBEF9E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7D1-6DC2-4429-BC02-86A5BB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72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3D59-E2B1-4589-A02B-0F01EFBEF9E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7D1-6DC2-4429-BC02-86A5BB0184A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099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3D59-E2B1-4589-A02B-0F01EFBEF9E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7D1-6DC2-4429-BC02-86A5BB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4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3D59-E2B1-4589-A02B-0F01EFBEF9E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7D1-6DC2-4429-BC02-86A5BB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62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3D59-E2B1-4589-A02B-0F01EFBEF9E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7D1-6DC2-4429-BC02-86A5BB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03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3D59-E2B1-4589-A02B-0F01EFBEF9E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7D1-6DC2-4429-BC02-86A5BB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3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3D59-E2B1-4589-A02B-0F01EFBEF9E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7D1-6DC2-4429-BC02-86A5BB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3D59-E2B1-4589-A02B-0F01EFBEF9E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7D1-6DC2-4429-BC02-86A5BB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3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3D59-E2B1-4589-A02B-0F01EFBEF9E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7D1-6DC2-4429-BC02-86A5BB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3D59-E2B1-4589-A02B-0F01EFBEF9E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7D1-6DC2-4429-BC02-86A5BB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7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3D59-E2B1-4589-A02B-0F01EFBEF9E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7D1-6DC2-4429-BC02-86A5BB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3D59-E2B1-4589-A02B-0F01EFBEF9E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7D1-6DC2-4429-BC02-86A5BB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8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3D59-E2B1-4589-A02B-0F01EFBEF9E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7D1-6DC2-4429-BC02-86A5BB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3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3D59-E2B1-4589-A02B-0F01EFBEF9E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7D1-6DC2-4429-BC02-86A5BB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3D59-E2B1-4589-A02B-0F01EFBEF9E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A17D1-6DC2-4429-BC02-86A5BB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9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23D59-E2B1-4589-A02B-0F01EFBEF9EB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A17D1-6DC2-4429-BC02-86A5BB018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49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Jarn&#237;k&#367;v_algoritmus" TargetMode="External"/><Relationship Id="rId2" Type="http://schemas.openxmlformats.org/officeDocument/2006/relationships/hyperlink" Target="https://pruvodce.ucw.cz/static/pruvodc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8A50-E08D-1634-147B-F7EA8EB31A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Jarníkův algoritmus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4BBF2-0602-D0F3-8225-91E59F5B1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Filip Mach, 7.M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F6F0-9C45-F9EC-9F75-97D65D3E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Představení</a:t>
            </a:r>
            <a:r>
              <a:rPr lang="en-US" dirty="0"/>
              <a:t> </a:t>
            </a:r>
            <a:r>
              <a:rPr lang="en-US" dirty="0" err="1"/>
              <a:t>Jarníkova</a:t>
            </a:r>
            <a:r>
              <a:rPr lang="en-US" dirty="0"/>
              <a:t> </a:t>
            </a:r>
            <a:r>
              <a:rPr lang="en-US" dirty="0" err="1"/>
              <a:t>algoritmu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5BC7-5246-4A1D-9AE5-79C8A900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Také</a:t>
            </a:r>
            <a:r>
              <a:rPr lang="en-US" dirty="0"/>
              <a:t> </a:t>
            </a:r>
            <a:r>
              <a:rPr lang="en-US" dirty="0" err="1"/>
              <a:t>známý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Primův</a:t>
            </a:r>
            <a:r>
              <a:rPr lang="en-US" dirty="0"/>
              <a:t> </a:t>
            </a:r>
            <a:r>
              <a:rPr lang="en-US" dirty="0" err="1"/>
              <a:t>algoritmus</a:t>
            </a:r>
            <a:endParaRPr lang="cs-CZ" dirty="0"/>
          </a:p>
          <a:p>
            <a:r>
              <a:rPr lang="en-US" dirty="0" err="1"/>
              <a:t>Cíl</a:t>
            </a:r>
            <a:r>
              <a:rPr lang="en-US" dirty="0"/>
              <a:t>: </a:t>
            </a:r>
            <a:r>
              <a:rPr lang="en-US" dirty="0" err="1"/>
              <a:t>Najít</a:t>
            </a:r>
            <a:r>
              <a:rPr lang="en-US" dirty="0"/>
              <a:t> </a:t>
            </a:r>
            <a:r>
              <a:rPr lang="en-US" dirty="0" err="1"/>
              <a:t>minimální</a:t>
            </a:r>
            <a:r>
              <a:rPr lang="en-US" dirty="0"/>
              <a:t> </a:t>
            </a:r>
            <a:r>
              <a:rPr lang="en-US" dirty="0" err="1"/>
              <a:t>kostru</a:t>
            </a:r>
            <a:r>
              <a:rPr lang="en-US" dirty="0"/>
              <a:t> </a:t>
            </a:r>
            <a:r>
              <a:rPr lang="en-US" dirty="0" err="1"/>
              <a:t>grafu</a:t>
            </a:r>
            <a:endParaRPr lang="cs-CZ" dirty="0"/>
          </a:p>
          <a:p>
            <a:r>
              <a:rPr lang="cs-CZ" dirty="0"/>
              <a:t>Vstup: Souvislý, ohodnocený a neorientovaný graf</a:t>
            </a:r>
          </a:p>
          <a:p>
            <a:r>
              <a:rPr lang="cs-CZ" dirty="0"/>
              <a:t>Hladový (pažravý) algoritmus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8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F9C3-A3F8-42C4-579C-583A1AB2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Jarník</a:t>
            </a:r>
            <a:r>
              <a:rPr lang="cs-CZ" dirty="0"/>
              <a:t> vs jarník2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153A38-065B-7A40-3F19-C44F60E364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4" y="2249486"/>
            <a:ext cx="4878387" cy="169551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2028AB-FEEB-96EA-6C63-5BD31F86EA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36893" y="2249488"/>
            <a:ext cx="4745826" cy="354171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691423-663D-49AB-5317-1A342572F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714" y="4162665"/>
            <a:ext cx="2731785" cy="20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6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7292-C28E-47C4-145D-EDE38ABB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složitost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8C01-8930-3AFB-6BA2-05120B629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Časová složitost:</a:t>
            </a:r>
          </a:p>
          <a:p>
            <a:pPr lvl="1"/>
            <a:r>
              <a:rPr lang="cs-CZ" dirty="0"/>
              <a:t>Pole: </a:t>
            </a:r>
            <a:r>
              <a:rPr lang="cs-CZ" i="1" dirty="0"/>
              <a:t>O(n^2)</a:t>
            </a:r>
          </a:p>
          <a:p>
            <a:pPr lvl="1"/>
            <a:r>
              <a:rPr lang="cs-CZ" dirty="0"/>
              <a:t>Halda: </a:t>
            </a:r>
            <a:r>
              <a:rPr lang="cs-CZ" i="1" dirty="0"/>
              <a:t>O(m*log(n))</a:t>
            </a:r>
          </a:p>
          <a:p>
            <a:pPr lvl="1"/>
            <a:r>
              <a:rPr lang="cs-CZ" dirty="0" err="1"/>
              <a:t>Fibonnaciho</a:t>
            </a:r>
            <a:r>
              <a:rPr lang="cs-CZ" dirty="0"/>
              <a:t> halda: </a:t>
            </a:r>
            <a:r>
              <a:rPr lang="cs-CZ" i="1" dirty="0"/>
              <a:t>O(m + n*log(n))</a:t>
            </a:r>
          </a:p>
          <a:p>
            <a:r>
              <a:rPr lang="en-US" dirty="0" err="1"/>
              <a:t>Prostorová</a:t>
            </a:r>
            <a:r>
              <a:rPr lang="en-US" dirty="0"/>
              <a:t> </a:t>
            </a:r>
            <a:r>
              <a:rPr lang="en-US" dirty="0" err="1"/>
              <a:t>složitost</a:t>
            </a:r>
            <a:r>
              <a:rPr lang="cs-CZ" dirty="0"/>
              <a:t>: </a:t>
            </a:r>
            <a:r>
              <a:rPr lang="cs-CZ" i="1" dirty="0"/>
              <a:t>O(n + 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6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2D7142-9F1E-E836-0A47-21B56380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cs-CZ" sz="2800" dirty="0">
                <a:solidFill>
                  <a:srgbClr val="FFFFFF"/>
                </a:solidFill>
              </a:rPr>
              <a:t>Důkaz 1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4B1003-5F26-9C45-19BC-3D51A897F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951657"/>
            <a:ext cx="6112382" cy="294922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ADFFD0-C593-D625-46C3-C65F713BC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53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FB81AD-12E0-83BB-E91F-8C45AFB9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cs-CZ" sz="2800" dirty="0">
                <a:solidFill>
                  <a:srgbClr val="FFFFFF"/>
                </a:solidFill>
              </a:rPr>
              <a:t>Důkaz 2</a:t>
            </a:r>
            <a:endParaRPr lang="en-US" sz="2800" dirty="0">
              <a:solidFill>
                <a:srgbClr val="FFFFFF"/>
              </a:solidFill>
            </a:endParaRPr>
          </a:p>
        </p:txBody>
      </p:sp>
      <p:sp useBgFill="1">
        <p:nvSpPr>
          <p:cNvPr id="5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368A5-EDB3-DECB-B5D2-64AA80F3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209" y="1137621"/>
            <a:ext cx="3741940" cy="45772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249AF-2C87-B0D3-75DA-6F52F86B0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3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DF74-2110-B0E2-67ED-E229C9F8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393" y="1714500"/>
            <a:ext cx="8474492" cy="3429000"/>
          </a:xfrm>
        </p:spPr>
        <p:txBody>
          <a:bodyPr>
            <a:normAutofit/>
          </a:bodyPr>
          <a:lstStyle/>
          <a:p>
            <a:r>
              <a:rPr lang="cs-CZ" sz="6600" dirty="0"/>
              <a:t>Děkuji za pozornost 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6EA31-A51A-8C05-C4C9-B3C23E464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3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5764-47FC-9AFB-8294-EA4592E20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CBC1-3ECE-141F-3E0F-E2BDB70FB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https://pruvodce.ucw.cz/static/pruvodce.pdf</a:t>
            </a:r>
            <a:endParaRPr lang="cs-CZ" dirty="0"/>
          </a:p>
          <a:p>
            <a:r>
              <a:rPr lang="en-US" dirty="0">
                <a:hlinkClick r:id="rId3"/>
              </a:rPr>
              <a:t>https://cs.wikipedia.org/wiki/</a:t>
            </a:r>
            <a:r>
              <a:rPr lang="en-US" dirty="0" err="1">
                <a:hlinkClick r:id="rId3"/>
              </a:rPr>
              <a:t>Jarníkův_algoritmus</a:t>
            </a:r>
            <a:endParaRPr lang="cs-CZ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3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116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Jarníkův algoritmus</vt:lpstr>
      <vt:lpstr>Představení Jarníkova algoritmu</vt:lpstr>
      <vt:lpstr>Jarník vs jarník2</vt:lpstr>
      <vt:lpstr>složitost</vt:lpstr>
      <vt:lpstr>Důkaz 1</vt:lpstr>
      <vt:lpstr>Důkaz 2</vt:lpstr>
      <vt:lpstr>Děkuji za pozornost 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Mach Filip</dc:creator>
  <cp:lastModifiedBy>Mach Filip</cp:lastModifiedBy>
  <cp:revision>1</cp:revision>
  <dcterms:created xsi:type="dcterms:W3CDTF">2025-01-21T20:14:17Z</dcterms:created>
  <dcterms:modified xsi:type="dcterms:W3CDTF">2025-01-21T20:32:55Z</dcterms:modified>
</cp:coreProperties>
</file>